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5"/>
  </p:notesMasterIdLst>
  <p:handoutMasterIdLst>
    <p:handoutMasterId r:id="rId16"/>
  </p:handoutMasterIdLst>
  <p:sldIdLst>
    <p:sldId id="276" r:id="rId6"/>
    <p:sldId id="404" r:id="rId7"/>
    <p:sldId id="403" r:id="rId8"/>
    <p:sldId id="408" r:id="rId9"/>
    <p:sldId id="407" r:id="rId10"/>
    <p:sldId id="409" r:id="rId11"/>
    <p:sldId id="405" r:id="rId12"/>
    <p:sldId id="406" r:id="rId13"/>
    <p:sldId id="411" r:id="rId14"/>
  </p:sldIdLst>
  <p:sldSz cx="12192000" cy="6858000"/>
  <p:notesSz cx="6858000" cy="9144000"/>
  <p:custDataLst>
    <p:tags r:id="rId17"/>
  </p:custDataLst>
  <p:defaultTextStyle>
    <a:defPPr>
      <a:defRPr lang="de-DE"/>
    </a:defPPr>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40C6378-71E2-41FA-9E11-EE41E2DB3C36}">
          <p14:sldIdLst>
            <p14:sldId id="276"/>
            <p14:sldId id="404"/>
            <p14:sldId id="403"/>
            <p14:sldId id="408"/>
            <p14:sldId id="407"/>
            <p14:sldId id="409"/>
            <p14:sldId id="405"/>
            <p14:sldId id="406"/>
            <p14:sldId id="411"/>
          </p14:sldIdLst>
        </p14:section>
        <p14:section name="Backup" id="{133318A9-2058-468C-B56E-188FEA0F5FF2}">
          <p14:sldIdLst/>
        </p14:section>
      </p14:sectionLst>
    </p:ext>
    <p:ext uri="{EFAFB233-063F-42B5-8137-9DF3F51BA10A}">
      <p15:sldGuideLst xmlns:p15="http://schemas.microsoft.com/office/powerpoint/2012/main">
        <p15:guide id="1" orient="horz" pos="890" userDrawn="1">
          <p15:clr>
            <a:srgbClr val="A4A3A4"/>
          </p15:clr>
        </p15:guide>
        <p15:guide id="2" pos="234" userDrawn="1">
          <p15:clr>
            <a:srgbClr val="A4A3A4"/>
          </p15:clr>
        </p15:guide>
        <p15:guide id="3" orient="horz" pos="255" userDrawn="1">
          <p15:clr>
            <a:srgbClr val="A4A3A4"/>
          </p15:clr>
        </p15:guide>
        <p15:guide id="4" orient="horz" pos="3702" userDrawn="1">
          <p15:clr>
            <a:srgbClr val="A4A3A4"/>
          </p15:clr>
        </p15:guide>
        <p15:guide id="5" orient="horz" pos="3929" userDrawn="1">
          <p15:clr>
            <a:srgbClr val="A4A3A4"/>
          </p15:clr>
        </p15:guide>
        <p15:guide id="6" pos="744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2B115C3-826D-4E69-96D4-C415ADE95F51}">
  <a:tblStyle styleId="{62B115C3-826D-4E69-96D4-C415ADE95F51}" styleName="Porsche Standard Tabelle">
    <a:wholeTbl>
      <a:tcTxStyle>
        <a:fontRef idx="minor">
          <a:prstClr val="black"/>
        </a:fontRef>
        <a:schemeClr val="dk1"/>
      </a:tcTxStyle>
      <a:tcStyle>
        <a:tcBdr>
          <a:left>
            <a:ln w="0" cmpd="sng">
              <a:solidFill>
                <a:schemeClr val="lt1">
                  <a:tint val="0"/>
                </a:schemeClr>
              </a:solidFill>
            </a:ln>
          </a:left>
          <a:right>
            <a:ln w="0" cmpd="sng">
              <a:solidFill>
                <a:schemeClr val="lt1">
                  <a:tint val="0"/>
                </a:schemeClr>
              </a:solidFill>
            </a:ln>
          </a:right>
          <a:top>
            <a:ln w="0" cmpd="sng">
              <a:solidFill>
                <a:schemeClr val="lt1">
                  <a:tint val="0"/>
                </a:schemeClr>
              </a:solidFill>
            </a:ln>
          </a:top>
          <a:bottom>
            <a:ln w="0" cmpd="sng">
              <a:solidFill>
                <a:schemeClr val="lt1">
                  <a:tint val="0"/>
                </a:schemeClr>
              </a:solidFill>
            </a:ln>
          </a:bottom>
          <a:insideH>
            <a:ln w="0" cmpd="sng">
              <a:solidFill>
                <a:schemeClr val="lt1">
                  <a:tint val="0"/>
                </a:schemeClr>
              </a:solidFill>
            </a:ln>
          </a:insideH>
          <a:insideV>
            <a:ln w="0" cmpd="sng">
              <a:solidFill>
                <a:schemeClr val="lt1">
                  <a:tint val="0"/>
                </a:schemeClr>
              </a:solidFill>
            </a:ln>
          </a:insideV>
        </a:tcBdr>
        <a:fill>
          <a:solidFill>
            <a:schemeClr val="lt1">
              <a:tint val="0"/>
            </a:schemeClr>
          </a:solidFill>
        </a:fill>
      </a:tcStyle>
    </a:wholeTbl>
    <a:band1H>
      <a:tcStyle>
        <a:tcBdr/>
      </a:tcStyle>
    </a:band1H>
    <a:band2H>
      <a:tcStyle>
        <a:tcBdr/>
        <a:fill>
          <a:solidFill>
            <a:schemeClr val="accent5"/>
          </a:solidFill>
        </a:fill>
      </a:tcStyle>
    </a:band2H>
    <a:band1V>
      <a:tcStyle>
        <a:tcBdr/>
        <a:fill>
          <a:solidFill>
            <a:schemeClr val="accent5"/>
          </a:solidFill>
        </a:fill>
      </a:tcStyle>
    </a:band1V>
    <a:band2V>
      <a:tcStyle>
        <a:tcBdr/>
      </a:tcStyle>
    </a:band2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op>
            <a:ln w="6350" cmpd="sng">
              <a:solidFill>
                <a:schemeClr val="accent3"/>
              </a:solidFill>
            </a:ln>
          </a:top>
        </a:tcBdr>
        <a:fill>
          <a:solidFill>
            <a:schemeClr val="lt1">
              <a:tint val="0"/>
            </a:schemeClr>
          </a:solidFill>
        </a:fill>
      </a:tcStyle>
    </a:lastRow>
    <a:firstRow>
      <a:tcTxStyle b="on">
        <a:fontRef idx="minor">
          <a:prstClr val="black"/>
        </a:fontRef>
        <a:schemeClr val="dk1"/>
      </a:tcTxStyle>
      <a:tcStyle>
        <a:tcBdr>
          <a:bottom>
            <a:ln w="28575" cmpd="sng">
              <a:solidFill>
                <a:schemeClr val="dk1"/>
              </a:solidFill>
            </a:ln>
          </a:bottom>
        </a:tcBdr>
        <a:fill>
          <a:solidFill>
            <a:schemeClr val="lt1">
              <a:tint val="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snapToObjects="1" showGuides="1">
      <p:cViewPr varScale="1">
        <p:scale>
          <a:sx n="111" d="100"/>
          <a:sy n="111" d="100"/>
        </p:scale>
        <p:origin x="360" y="96"/>
      </p:cViewPr>
      <p:guideLst>
        <p:guide orient="horz" pos="890"/>
        <p:guide pos="234"/>
        <p:guide orient="horz" pos="255"/>
        <p:guide orient="horz" pos="3702"/>
        <p:guide orient="horz" pos="3929"/>
        <p:guide pos="7446"/>
      </p:guideLst>
    </p:cSldViewPr>
  </p:slideViewPr>
  <p:notesTextViewPr>
    <p:cViewPr>
      <p:scale>
        <a:sx n="1" d="1"/>
        <a:sy n="1" d="1"/>
      </p:scale>
      <p:origin x="0" y="0"/>
    </p:cViewPr>
  </p:notesTextViewPr>
  <p:sorterViewPr>
    <p:cViewPr>
      <p:scale>
        <a:sx n="100" d="100"/>
        <a:sy n="100" d="100"/>
      </p:scale>
      <p:origin x="0" y="-10362"/>
    </p:cViewPr>
  </p:sorterViewPr>
  <p:notesViewPr>
    <p:cSldViewPr snapToGrid="0" snapToObjects="1">
      <p:cViewPr varScale="1">
        <p:scale>
          <a:sx n="84" d="100"/>
          <a:sy n="84" d="100"/>
        </p:scale>
        <p:origin x="297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6AB3B4-8F89-47C3-8DB2-396D1B42E2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7BA78CE-62E4-4292-A912-E2F8CA0F70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507356-B5D4-4790-B6FC-F7C8B1F7E1E3}" type="datetimeFigureOut">
              <a:rPr lang="en-GB" smtClean="0"/>
              <a:t>17/10/2022</a:t>
            </a:fld>
            <a:endParaRPr lang="en-GB"/>
          </a:p>
        </p:txBody>
      </p:sp>
      <p:sp>
        <p:nvSpPr>
          <p:cNvPr id="4" name="Footer Placeholder 3">
            <a:extLst>
              <a:ext uri="{FF2B5EF4-FFF2-40B4-BE49-F238E27FC236}">
                <a16:creationId xmlns:a16="http://schemas.microsoft.com/office/drawing/2014/main" id="{DEF1400C-6C39-470B-8BB0-5A48204E876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BF47B9C-E1B2-4326-8C19-70073498FC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2791CF-CB42-423F-9607-FC443ACCB21B}" type="slidenum">
              <a:rPr lang="en-GB" smtClean="0"/>
              <a:t>‹Nr.›</a:t>
            </a:fld>
            <a:endParaRPr lang="en-GB"/>
          </a:p>
        </p:txBody>
      </p:sp>
    </p:spTree>
    <p:extLst>
      <p:ext uri="{BB962C8B-B14F-4D97-AF65-F5344CB8AC3E}">
        <p14:creationId xmlns:p14="http://schemas.microsoft.com/office/powerpoint/2010/main" val="526463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solidFill>
                  <a:schemeClr val="tx1"/>
                </a:solidFill>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solidFill>
                  <a:schemeClr val="tx1"/>
                </a:solidFill>
              </a:defRPr>
            </a:lvl1pPr>
          </a:lstStyle>
          <a:p>
            <a:fld id="{750888D7-EA26-413C-8F78-8BFC343EAE4A}" type="datetimeFigureOut">
              <a:rPr lang="de-DE" smtClean="0"/>
              <a:pPr/>
              <a:t>17.10.2022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0" tIns="0" rIns="0" bIns="0" rtlCol="0">
            <a:noAutofit/>
          </a:bodyPr>
          <a:lstStyle/>
          <a:p>
            <a:pPr lvl="0" indent="0">
              <a:lnSpc>
                <a:spcPct val="110000"/>
              </a:lnSpc>
              <a:spcBef>
                <a:spcPts val="600"/>
              </a:spcBef>
              <a:buFontTx/>
              <a:buNone/>
            </a:pPr>
            <a:r>
              <a:rPr lang="de-DE" dirty="0"/>
              <a:t>Mastertextformat bearbeiten</a:t>
            </a:r>
          </a:p>
          <a:p>
            <a:pPr marL="180000" lvl="1" indent="-180000">
              <a:lnSpc>
                <a:spcPct val="110000"/>
              </a:lnSpc>
              <a:spcBef>
                <a:spcPts val="600"/>
              </a:spcBef>
              <a:buFont typeface="Arial" panose="020B0604020202020204" pitchFamily="34" charset="0"/>
              <a:buChar char="•"/>
            </a:pPr>
            <a:r>
              <a:rPr lang="de-DE" dirty="0"/>
              <a:t>Zweite Ebene</a:t>
            </a:r>
          </a:p>
          <a:p>
            <a:pPr marL="360000" lvl="2" indent="-180000">
              <a:lnSpc>
                <a:spcPct val="110000"/>
              </a:lnSpc>
              <a:spcBef>
                <a:spcPts val="600"/>
              </a:spcBef>
              <a:buFont typeface="Arial" panose="020B0604020202020204" pitchFamily="34" charset="0"/>
              <a:buChar char="•"/>
            </a:pPr>
            <a:r>
              <a:rPr lang="de-DE" dirty="0"/>
              <a:t>Dritte Ebene</a:t>
            </a:r>
          </a:p>
          <a:p>
            <a:pPr marL="540000" lvl="3" indent="-180000">
              <a:lnSpc>
                <a:spcPct val="110000"/>
              </a:lnSpc>
              <a:spcBef>
                <a:spcPts val="600"/>
              </a:spcBef>
              <a:buFont typeface="Arial" panose="020B0604020202020204" pitchFamily="34" charset="0"/>
              <a:buChar char="•"/>
            </a:pPr>
            <a:r>
              <a:rPr lang="de-DE" dirty="0"/>
              <a:t>Vierte Ebene</a:t>
            </a:r>
          </a:p>
          <a:p>
            <a:pPr marL="720000" lvl="4" indent="-180000">
              <a:lnSpc>
                <a:spcPct val="110000"/>
              </a:lnSpc>
              <a:spcBef>
                <a:spcPts val="600"/>
              </a:spcBef>
              <a:buFont typeface="Arial" panose="020B0604020202020204" pitchFamily="34" charset="0"/>
              <a:buChar char="•"/>
            </a:pPr>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solidFill>
                  <a:schemeClr val="tx1"/>
                </a:solidFill>
              </a:defRPr>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solidFill>
                  <a:schemeClr val="tx1"/>
                </a:solidFill>
              </a:defRPr>
            </a:lvl1pPr>
          </a:lstStyle>
          <a:p>
            <a:fld id="{56723CF4-5F3F-48D1-B859-759DFE8781C5}" type="slidenum">
              <a:rPr lang="de-DE" smtClean="0"/>
              <a:pPr/>
              <a:t>‹Nr.›</a:t>
            </a:fld>
            <a:endParaRPr lang="de-DE"/>
          </a:p>
        </p:txBody>
      </p:sp>
    </p:spTree>
    <p:extLst>
      <p:ext uri="{BB962C8B-B14F-4D97-AF65-F5344CB8AC3E}">
        <p14:creationId xmlns:p14="http://schemas.microsoft.com/office/powerpoint/2010/main" val="3074191053"/>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FB9AA43-0AD4-4655-AA69-BB0AD5FEF949}" type="slidenum">
              <a:rPr lang="de-DE" smtClean="0"/>
              <a:t>1</a:t>
            </a:fld>
            <a:endParaRPr lang="de-DE" dirty="0"/>
          </a:p>
        </p:txBody>
      </p:sp>
    </p:spTree>
    <p:extLst>
      <p:ext uri="{BB962C8B-B14F-4D97-AF65-F5344CB8AC3E}">
        <p14:creationId xmlns:p14="http://schemas.microsoft.com/office/powerpoint/2010/main" val="438209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nfangsfoli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BC968B5A-D841-43D6-A320-E9A73853375F}"/>
              </a:ext>
            </a:extLst>
          </p:cNvPr>
          <p:cNvPicPr>
            <a:picLocks noChangeAspect="1" noChangeArrowheads="1"/>
          </p:cNvPicPr>
          <p:nvPr>
            <p:custDataLst>
              <p:tags r:id="rId1"/>
            </p:custDataLst>
          </p:nvPr>
        </p:nvPicPr>
        <p:blipFill rotWithShape="1">
          <a:blip r:embed="rId3" cstate="print">
            <a:extLst>
              <a:ext uri="{28A0092B-C50C-407E-A947-70E740481C1C}">
                <a14:useLocalDpi xmlns:a14="http://schemas.microsoft.com/office/drawing/2010/main"/>
              </a:ext>
            </a:extLst>
          </a:blip>
          <a:srcRect b="21385"/>
          <a:stretch/>
        </p:blipFill>
        <p:spPr bwMode="gray">
          <a:xfrm>
            <a:off x="4656001" y="2589953"/>
            <a:ext cx="2879999" cy="1162395"/>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050019D5-DB2F-4E95-9869-A8C6E02BFFCD}"/>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1238" y="3855311"/>
            <a:ext cx="2897325" cy="224723"/>
          </a:xfrm>
          <a:prstGeom prst="rect">
            <a:avLst/>
          </a:prstGeom>
        </p:spPr>
      </p:pic>
    </p:spTree>
    <p:extLst>
      <p:ext uri="{BB962C8B-B14F-4D97-AF65-F5344CB8AC3E}">
        <p14:creationId xmlns:p14="http://schemas.microsoft.com/office/powerpoint/2010/main" val="110423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Zwischenfolie, Motiv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94DAA0-BE28-4A30-8A16-63D0B0E4E7AD}"/>
              </a:ext>
            </a:extLst>
          </p:cNvPr>
          <p:cNvSpPr>
            <a:spLocks noGrp="1"/>
          </p:cNvSpPr>
          <p:nvPr>
            <p:ph type="title"/>
          </p:nvPr>
        </p:nvSpPr>
        <p:spPr bwMode="gray">
          <a:xfrm>
            <a:off x="371474" y="403200"/>
            <a:ext cx="3636000" cy="1584000"/>
          </a:xfrm>
        </p:spPr>
        <p:txBody>
          <a:bodyPr anchor="b"/>
          <a:lstStyle>
            <a:lvl1pPr>
              <a:defRPr sz="3600"/>
            </a:lvl1pPr>
          </a:lstStyle>
          <a:p>
            <a:r>
              <a:rPr lang="de-DE"/>
              <a:t>Titelmasterformat durch Klicken bearbeiten</a:t>
            </a:r>
          </a:p>
        </p:txBody>
      </p:sp>
      <p:sp>
        <p:nvSpPr>
          <p:cNvPr id="4" name="Bildplatzhalter 3">
            <a:extLst>
              <a:ext uri="{FF2B5EF4-FFF2-40B4-BE49-F238E27FC236}">
                <a16:creationId xmlns:a16="http://schemas.microsoft.com/office/drawing/2014/main" id="{442710BF-8A74-41DB-B0DF-9BBD552EDD3B}"/>
              </a:ext>
            </a:extLst>
          </p:cNvPr>
          <p:cNvSpPr>
            <a:spLocks noGrp="1"/>
          </p:cNvSpPr>
          <p:nvPr>
            <p:ph type="pic" sz="quarter" idx="10"/>
          </p:nvPr>
        </p:nvSpPr>
        <p:spPr bwMode="gray">
          <a:xfrm>
            <a:off x="4295775" y="403200"/>
            <a:ext cx="7524750" cy="5470525"/>
          </a:xfrm>
        </p:spPr>
        <p:txBody>
          <a:bodyPr/>
          <a:lstStyle/>
          <a:p>
            <a:r>
              <a:rPr lang="de-DE"/>
              <a:t>Bild durch Klicken auf Symbol hinzufügen</a:t>
            </a:r>
            <a:endParaRPr lang="de-DE" dirty="0"/>
          </a:p>
        </p:txBody>
      </p:sp>
      <p:sp>
        <p:nvSpPr>
          <p:cNvPr id="6" name="Textplatzhalter 5">
            <a:extLst>
              <a:ext uri="{FF2B5EF4-FFF2-40B4-BE49-F238E27FC236}">
                <a16:creationId xmlns:a16="http://schemas.microsoft.com/office/drawing/2014/main" id="{506E4ECD-06BF-49BC-B4B6-729081649918}"/>
              </a:ext>
            </a:extLst>
          </p:cNvPr>
          <p:cNvSpPr>
            <a:spLocks noGrp="1"/>
          </p:cNvSpPr>
          <p:nvPr>
            <p:ph type="body" sz="quarter" idx="11" hasCustomPrompt="1"/>
          </p:nvPr>
        </p:nvSpPr>
        <p:spPr bwMode="gray">
          <a:xfrm>
            <a:off x="371475" y="2171700"/>
            <a:ext cx="3636963" cy="684000"/>
          </a:xfrm>
        </p:spPr>
        <p:txBody>
          <a:bodyPr/>
          <a:lstStyle>
            <a:lvl1pPr>
              <a:defRPr/>
            </a:lvl1pPr>
          </a:lstStyle>
          <a:p>
            <a:pPr lvl="0"/>
            <a:r>
              <a:rPr lang="de-DE" dirty="0" err="1"/>
              <a:t>Subline</a:t>
            </a:r>
            <a:endParaRPr lang="de-DE" dirty="0"/>
          </a:p>
        </p:txBody>
      </p:sp>
    </p:spTree>
    <p:extLst>
      <p:ext uri="{BB962C8B-B14F-4D97-AF65-F5344CB8AC3E}">
        <p14:creationId xmlns:p14="http://schemas.microsoft.com/office/powerpoint/2010/main" val="2005199542"/>
      </p:ext>
    </p:extLst>
  </p:cSld>
  <p:clrMapOvr>
    <a:masterClrMapping/>
  </p:clrMapOvr>
  <p:extLst>
    <p:ext uri="{DCECCB84-F9BA-43D5-87BE-67443E8EF086}">
      <p15:sldGuideLst xmlns:p15="http://schemas.microsoft.com/office/powerpoint/2012/main">
        <p15:guide id="1" pos="2706" userDrawn="1">
          <p15:clr>
            <a:srgbClr val="FBAE40"/>
          </p15:clr>
        </p15:guide>
        <p15:guide id="2" pos="252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wischenfolie mit 2 großen Motiven">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66B47466-A3DF-4F35-A63D-3117980A73B3}"/>
              </a:ext>
            </a:extLst>
          </p:cNvPr>
          <p:cNvSpPr>
            <a:spLocks noGrp="1"/>
          </p:cNvSpPr>
          <p:nvPr>
            <p:ph type="pic" sz="quarter" idx="11"/>
          </p:nvPr>
        </p:nvSpPr>
        <p:spPr bwMode="gray">
          <a:xfrm>
            <a:off x="0" y="0"/>
            <a:ext cx="4654800" cy="6246000"/>
          </a:xfrm>
          <a:ln w="76200">
            <a:solidFill>
              <a:schemeClr val="bg1"/>
            </a:solidFill>
          </a:ln>
        </p:spPr>
        <p:txBody>
          <a:bodyPr/>
          <a:lstStyle/>
          <a:p>
            <a:r>
              <a:rPr lang="de-DE"/>
              <a:t>Bild durch Klicken auf Symbol hinzufügen</a:t>
            </a:r>
          </a:p>
        </p:txBody>
      </p:sp>
      <p:sp>
        <p:nvSpPr>
          <p:cNvPr id="7" name="Bildplatzhalter 5">
            <a:extLst>
              <a:ext uri="{FF2B5EF4-FFF2-40B4-BE49-F238E27FC236}">
                <a16:creationId xmlns:a16="http://schemas.microsoft.com/office/drawing/2014/main" id="{D8353979-FA44-48D6-BF73-78FCA5B05E97}"/>
              </a:ext>
            </a:extLst>
          </p:cNvPr>
          <p:cNvSpPr>
            <a:spLocks noGrp="1"/>
          </p:cNvSpPr>
          <p:nvPr>
            <p:ph type="pic" sz="quarter" idx="12"/>
          </p:nvPr>
        </p:nvSpPr>
        <p:spPr bwMode="gray">
          <a:xfrm>
            <a:off x="4733924" y="0"/>
            <a:ext cx="7458075" cy="6246000"/>
          </a:xfrm>
          <a:ln w="76200">
            <a:solidFill>
              <a:schemeClr val="bg1"/>
            </a:solidFill>
          </a:ln>
        </p:spPr>
        <p:txBody>
          <a:bodyPr/>
          <a:lstStyle/>
          <a:p>
            <a:r>
              <a:rPr lang="de-DE"/>
              <a:t>Bild durch Klicken auf Symbol hinzufügen</a:t>
            </a:r>
          </a:p>
        </p:txBody>
      </p:sp>
      <p:sp>
        <p:nvSpPr>
          <p:cNvPr id="2" name="Titel 1">
            <a:extLst>
              <a:ext uri="{FF2B5EF4-FFF2-40B4-BE49-F238E27FC236}">
                <a16:creationId xmlns:a16="http://schemas.microsoft.com/office/drawing/2014/main" id="{F7D740CF-C4DC-4528-93F5-BFA72E772A14}"/>
              </a:ext>
            </a:extLst>
          </p:cNvPr>
          <p:cNvSpPr>
            <a:spLocks noGrp="1"/>
          </p:cNvSpPr>
          <p:nvPr>
            <p:ph type="title"/>
          </p:nvPr>
        </p:nvSpPr>
        <p:spPr bwMode="gray">
          <a:xfrm>
            <a:off x="2570400" y="403200"/>
            <a:ext cx="4248000" cy="5472000"/>
          </a:xfrm>
          <a:solidFill>
            <a:schemeClr val="bg1"/>
          </a:solidFill>
        </p:spPr>
        <p:txBody>
          <a:bodyPr lIns="252000" tIns="108000" rIns="252000" bIns="3780000" anchor="b"/>
          <a:lstStyle>
            <a:lvl1pPr>
              <a:defRPr sz="3600"/>
            </a:lvl1pPr>
          </a:lstStyle>
          <a:p>
            <a:r>
              <a:rPr lang="de-DE"/>
              <a:t>Titelmasterformat durch Klicken bearbeiten</a:t>
            </a:r>
            <a:endParaRPr lang="de-DE" dirty="0"/>
          </a:p>
        </p:txBody>
      </p:sp>
      <p:sp>
        <p:nvSpPr>
          <p:cNvPr id="4" name="Textplatzhalter 3">
            <a:extLst>
              <a:ext uri="{FF2B5EF4-FFF2-40B4-BE49-F238E27FC236}">
                <a16:creationId xmlns:a16="http://schemas.microsoft.com/office/drawing/2014/main" id="{F0FB4891-8715-46BF-B946-48EEABD6A772}"/>
              </a:ext>
            </a:extLst>
          </p:cNvPr>
          <p:cNvSpPr>
            <a:spLocks noGrp="1"/>
          </p:cNvSpPr>
          <p:nvPr>
            <p:ph type="body" sz="quarter" idx="10"/>
          </p:nvPr>
        </p:nvSpPr>
        <p:spPr bwMode="gray">
          <a:xfrm>
            <a:off x="2570400" y="2181600"/>
            <a:ext cx="4248000" cy="3697200"/>
          </a:xfrm>
        </p:spPr>
        <p:txBody>
          <a:bodyPr lIns="252000" rIns="252000" bIns="0"/>
          <a:lstStyle>
            <a:lvl2pPr marL="0" indent="0">
              <a:buNone/>
              <a:defRPr/>
            </a:lvl2pPr>
          </a:lstStyle>
          <a:p>
            <a:pPr lvl="0"/>
            <a:r>
              <a:rPr lang="de-DE"/>
              <a:t>Formatvorlagen des Textmasters bearbeiten</a:t>
            </a:r>
          </a:p>
        </p:txBody>
      </p:sp>
    </p:spTree>
    <p:extLst>
      <p:ext uri="{BB962C8B-B14F-4D97-AF65-F5344CB8AC3E}">
        <p14:creationId xmlns:p14="http://schemas.microsoft.com/office/powerpoint/2010/main" val="1301524144"/>
      </p:ext>
    </p:extLst>
  </p:cSld>
  <p:clrMapOvr>
    <a:masterClrMapping/>
  </p:clrMapOvr>
  <p:extLst>
    <p:ext uri="{DCECCB84-F9BA-43D5-87BE-67443E8EF086}">
      <p15:sldGuideLst xmlns:p15="http://schemas.microsoft.com/office/powerpoint/2012/main">
        <p15:guide id="1" pos="2937" userDrawn="1">
          <p15:clr>
            <a:srgbClr val="FBAE40"/>
          </p15:clr>
        </p15:guide>
        <p15:guide id="2" pos="298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anzseitiges Motiv">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1B62E9ED-C089-4E21-9658-B46CDA5C7120}"/>
              </a:ext>
            </a:extLst>
          </p:cNvPr>
          <p:cNvSpPr>
            <a:spLocks noGrp="1"/>
          </p:cNvSpPr>
          <p:nvPr>
            <p:ph type="pic" sz="quarter" idx="10"/>
          </p:nvPr>
        </p:nvSpPr>
        <p:spPr bwMode="gray">
          <a:xfrm>
            <a:off x="0" y="0"/>
            <a:ext cx="12192000" cy="6246000"/>
          </a:xfrm>
        </p:spPr>
        <p:txBody>
          <a:bodyPr/>
          <a:lstStyle/>
          <a:p>
            <a:r>
              <a:rPr lang="de-DE"/>
              <a:t>Bild durch Klicken auf Symbol hinzufügen</a:t>
            </a:r>
          </a:p>
        </p:txBody>
      </p:sp>
    </p:spTree>
    <p:extLst>
      <p:ext uri="{BB962C8B-B14F-4D97-AF65-F5344CB8AC3E}">
        <p14:creationId xmlns:p14="http://schemas.microsoft.com/office/powerpoint/2010/main" val="115202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anzseitiges Motiv mit Rahmen">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1B62E9ED-C089-4E21-9658-B46CDA5C7120}"/>
              </a:ext>
            </a:extLst>
          </p:cNvPr>
          <p:cNvSpPr>
            <a:spLocks noGrp="1"/>
          </p:cNvSpPr>
          <p:nvPr>
            <p:ph type="pic" sz="quarter" idx="10"/>
          </p:nvPr>
        </p:nvSpPr>
        <p:spPr bwMode="gray">
          <a:xfrm>
            <a:off x="371474" y="404812"/>
            <a:ext cx="11449051" cy="5472113"/>
          </a:xfrm>
        </p:spPr>
        <p:txBody>
          <a:bodyPr/>
          <a:lstStyle/>
          <a:p>
            <a:r>
              <a:rPr lang="de-DE"/>
              <a:t>Bild durch Klicken auf Symbol hinzufügen</a:t>
            </a:r>
          </a:p>
        </p:txBody>
      </p:sp>
    </p:spTree>
    <p:extLst>
      <p:ext uri="{BB962C8B-B14F-4D97-AF65-F5344CB8AC3E}">
        <p14:creationId xmlns:p14="http://schemas.microsoft.com/office/powerpoint/2010/main" val="921335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Motiv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C14BA7-CB27-4F92-9C4B-77A788A7924A}"/>
              </a:ext>
            </a:extLst>
          </p:cNvPr>
          <p:cNvSpPr>
            <a:spLocks noGrp="1"/>
          </p:cNvSpPr>
          <p:nvPr>
            <p:ph type="title"/>
          </p:nvPr>
        </p:nvSpPr>
        <p:spPr bwMode="gray"/>
        <p:txBody>
          <a:bodyPr/>
          <a:lstStyle/>
          <a:p>
            <a:r>
              <a:rPr lang="de-DE"/>
              <a:t>Titelmasterformat durch Klicken bearbeiten</a:t>
            </a:r>
          </a:p>
        </p:txBody>
      </p:sp>
      <p:sp>
        <p:nvSpPr>
          <p:cNvPr id="4" name="Bildplatzhalter 3">
            <a:extLst>
              <a:ext uri="{FF2B5EF4-FFF2-40B4-BE49-F238E27FC236}">
                <a16:creationId xmlns:a16="http://schemas.microsoft.com/office/drawing/2014/main" id="{CF5640EF-79EE-46B4-B10F-88F6D7E77B8F}"/>
              </a:ext>
            </a:extLst>
          </p:cNvPr>
          <p:cNvSpPr>
            <a:spLocks noGrp="1"/>
          </p:cNvSpPr>
          <p:nvPr>
            <p:ph type="pic" sz="quarter" idx="10"/>
          </p:nvPr>
        </p:nvSpPr>
        <p:spPr bwMode="gray">
          <a:xfrm>
            <a:off x="371475" y="1412875"/>
            <a:ext cx="5580000" cy="4464050"/>
          </a:xfrm>
        </p:spPr>
        <p:txBody>
          <a:bodyPr/>
          <a:lstStyle/>
          <a:p>
            <a:r>
              <a:rPr lang="de-DE"/>
              <a:t>Bild durch Klicken auf Symbol hinzufügen</a:t>
            </a:r>
          </a:p>
        </p:txBody>
      </p:sp>
      <p:sp>
        <p:nvSpPr>
          <p:cNvPr id="5" name="Bildplatzhalter 3">
            <a:extLst>
              <a:ext uri="{FF2B5EF4-FFF2-40B4-BE49-F238E27FC236}">
                <a16:creationId xmlns:a16="http://schemas.microsoft.com/office/drawing/2014/main" id="{7BFA4C06-AFE9-492D-A180-0D6B53BAB17A}"/>
              </a:ext>
            </a:extLst>
          </p:cNvPr>
          <p:cNvSpPr>
            <a:spLocks noGrp="1"/>
          </p:cNvSpPr>
          <p:nvPr>
            <p:ph type="pic" sz="quarter" idx="11"/>
          </p:nvPr>
        </p:nvSpPr>
        <p:spPr bwMode="gray">
          <a:xfrm>
            <a:off x="6240525" y="1412875"/>
            <a:ext cx="5580000" cy="2016125"/>
          </a:xfrm>
        </p:spPr>
        <p:txBody>
          <a:bodyPr/>
          <a:lstStyle/>
          <a:p>
            <a:r>
              <a:rPr lang="de-DE"/>
              <a:t>Bild durch Klicken auf Symbol hinzufügen</a:t>
            </a:r>
            <a:endParaRPr lang="de-DE" dirty="0"/>
          </a:p>
        </p:txBody>
      </p:sp>
      <p:sp>
        <p:nvSpPr>
          <p:cNvPr id="6" name="Bildplatzhalter 3">
            <a:extLst>
              <a:ext uri="{FF2B5EF4-FFF2-40B4-BE49-F238E27FC236}">
                <a16:creationId xmlns:a16="http://schemas.microsoft.com/office/drawing/2014/main" id="{E1505832-451A-493D-9816-07761CC3BBEA}"/>
              </a:ext>
            </a:extLst>
          </p:cNvPr>
          <p:cNvSpPr>
            <a:spLocks noGrp="1"/>
          </p:cNvSpPr>
          <p:nvPr>
            <p:ph type="pic" sz="quarter" idx="12"/>
          </p:nvPr>
        </p:nvSpPr>
        <p:spPr bwMode="gray">
          <a:xfrm>
            <a:off x="6240525" y="3865789"/>
            <a:ext cx="5580000" cy="2016125"/>
          </a:xfrm>
        </p:spPr>
        <p:txBody>
          <a:bodyPr/>
          <a:lstStyle/>
          <a:p>
            <a:r>
              <a:rPr lang="de-DE"/>
              <a:t>Bild durch Klicken auf Symbol hinzufügen</a:t>
            </a:r>
          </a:p>
        </p:txBody>
      </p:sp>
    </p:spTree>
    <p:extLst>
      <p:ext uri="{BB962C8B-B14F-4D97-AF65-F5344CB8AC3E}">
        <p14:creationId xmlns:p14="http://schemas.microsoft.com/office/powerpoint/2010/main" val="1473827859"/>
      </p:ext>
    </p:extLst>
  </p:cSld>
  <p:clrMapOvr>
    <a:masterClrMapping/>
  </p:clrMapOvr>
  <p:extLst>
    <p:ext uri="{DCECCB84-F9BA-43D5-87BE-67443E8EF086}">
      <p15:sldGuideLst xmlns:p15="http://schemas.microsoft.com/office/powerpoint/2012/main">
        <p15:guide id="1" pos="3750" userDrawn="1">
          <p15:clr>
            <a:srgbClr val="FBAE40"/>
          </p15:clr>
        </p15:guide>
        <p15:guide id="2" pos="393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otiv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B2574-9A58-4E2C-9800-B08C15529E2F}"/>
              </a:ext>
            </a:extLst>
          </p:cNvPr>
          <p:cNvSpPr>
            <a:spLocks noGrp="1"/>
          </p:cNvSpPr>
          <p:nvPr>
            <p:ph type="title"/>
          </p:nvPr>
        </p:nvSpPr>
        <p:spPr bwMode="gray"/>
        <p:txBody>
          <a:bodyPr/>
          <a:lstStyle/>
          <a:p>
            <a:r>
              <a:rPr lang="de-DE"/>
              <a:t>Titelmasterformat durch Klicken bearbeiten</a:t>
            </a:r>
            <a:endParaRPr lang="de-DE" dirty="0"/>
          </a:p>
        </p:txBody>
      </p:sp>
      <p:sp>
        <p:nvSpPr>
          <p:cNvPr id="4" name="Textplatzhalter 3">
            <a:extLst>
              <a:ext uri="{FF2B5EF4-FFF2-40B4-BE49-F238E27FC236}">
                <a16:creationId xmlns:a16="http://schemas.microsoft.com/office/drawing/2014/main" id="{827C3E1E-BF9B-4C7B-932F-D9DD1ABFEC78}"/>
              </a:ext>
            </a:extLst>
          </p:cNvPr>
          <p:cNvSpPr>
            <a:spLocks noGrp="1"/>
          </p:cNvSpPr>
          <p:nvPr>
            <p:ph type="body" sz="quarter" idx="10"/>
          </p:nvPr>
        </p:nvSpPr>
        <p:spPr bwMode="gray">
          <a:xfrm>
            <a:off x="371475" y="1412875"/>
            <a:ext cx="5580062" cy="446405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Bildplatzhalter 5">
            <a:extLst>
              <a:ext uri="{FF2B5EF4-FFF2-40B4-BE49-F238E27FC236}">
                <a16:creationId xmlns:a16="http://schemas.microsoft.com/office/drawing/2014/main" id="{73B6D139-9BBA-401F-A37F-85A52712C7A5}"/>
              </a:ext>
            </a:extLst>
          </p:cNvPr>
          <p:cNvSpPr>
            <a:spLocks noGrp="1"/>
          </p:cNvSpPr>
          <p:nvPr>
            <p:ph type="pic" sz="quarter" idx="11"/>
          </p:nvPr>
        </p:nvSpPr>
        <p:spPr bwMode="gray">
          <a:xfrm>
            <a:off x="6240463" y="1412875"/>
            <a:ext cx="5580062" cy="4464050"/>
          </a:xfrm>
        </p:spPr>
        <p:txBody>
          <a:bodyPr/>
          <a:lstStyle/>
          <a:p>
            <a:r>
              <a:rPr lang="de-DE"/>
              <a:t>Bild durch Klicken auf Symbol hinzufügen</a:t>
            </a:r>
          </a:p>
        </p:txBody>
      </p:sp>
      <p:sp>
        <p:nvSpPr>
          <p:cNvPr id="7" name="Textplatzhalter 5">
            <a:extLst>
              <a:ext uri="{FF2B5EF4-FFF2-40B4-BE49-F238E27FC236}">
                <a16:creationId xmlns:a16="http://schemas.microsoft.com/office/drawing/2014/main" id="{AB97581B-0504-4291-9C84-0B84B28C88F7}"/>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1181665348"/>
      </p:ext>
    </p:extLst>
  </p:cSld>
  <p:clrMapOvr>
    <a:masterClrMapping/>
  </p:clrMapOvr>
  <p:extLst>
    <p:ext uri="{DCECCB84-F9BA-43D5-87BE-67443E8EF086}">
      <p15:sldGuideLst xmlns:p15="http://schemas.microsoft.com/office/powerpoint/2012/main">
        <p15:guide id="1" pos="3749" userDrawn="1">
          <p15:clr>
            <a:srgbClr val="FBAE40"/>
          </p15:clr>
        </p15:guide>
        <p15:guide id="2" pos="3931"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osses Motiv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C7AB2E-105E-4560-810B-5C2D73E3BFD4}"/>
              </a:ext>
            </a:extLst>
          </p:cNvPr>
          <p:cNvSpPr>
            <a:spLocks noGrp="1"/>
          </p:cNvSpPr>
          <p:nvPr>
            <p:ph type="title"/>
          </p:nvPr>
        </p:nvSpPr>
        <p:spPr bwMode="gray">
          <a:xfrm>
            <a:off x="371475" y="403200"/>
            <a:ext cx="3636000" cy="936000"/>
          </a:xfrm>
        </p:spPr>
        <p:txBody>
          <a:bodyPr/>
          <a:lstStyle/>
          <a:p>
            <a:r>
              <a:rPr lang="de-DE"/>
              <a:t>Titelmasterformat durch Klicken bearbeiten</a:t>
            </a:r>
            <a:endParaRPr lang="de-DE" dirty="0"/>
          </a:p>
        </p:txBody>
      </p:sp>
      <p:sp>
        <p:nvSpPr>
          <p:cNvPr id="4" name="Textplatzhalter 3">
            <a:extLst>
              <a:ext uri="{FF2B5EF4-FFF2-40B4-BE49-F238E27FC236}">
                <a16:creationId xmlns:a16="http://schemas.microsoft.com/office/drawing/2014/main" id="{4211A410-77DA-4FBE-9C60-7DBB3F1F72D3}"/>
              </a:ext>
            </a:extLst>
          </p:cNvPr>
          <p:cNvSpPr>
            <a:spLocks noGrp="1"/>
          </p:cNvSpPr>
          <p:nvPr>
            <p:ph type="body" sz="quarter" idx="10"/>
          </p:nvPr>
        </p:nvSpPr>
        <p:spPr bwMode="gray">
          <a:xfrm>
            <a:off x="371475" y="1412875"/>
            <a:ext cx="3636000" cy="446405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Bildplatzhalter 5">
            <a:extLst>
              <a:ext uri="{FF2B5EF4-FFF2-40B4-BE49-F238E27FC236}">
                <a16:creationId xmlns:a16="http://schemas.microsoft.com/office/drawing/2014/main" id="{E98505A3-1CA0-4DF4-A4EE-DB2FEEB29842}"/>
              </a:ext>
            </a:extLst>
          </p:cNvPr>
          <p:cNvSpPr>
            <a:spLocks noGrp="1"/>
          </p:cNvSpPr>
          <p:nvPr>
            <p:ph type="pic" sz="quarter" idx="11"/>
          </p:nvPr>
        </p:nvSpPr>
        <p:spPr bwMode="gray">
          <a:xfrm>
            <a:off x="4295775" y="403200"/>
            <a:ext cx="7524750" cy="5470525"/>
          </a:xfrm>
        </p:spPr>
        <p:txBody>
          <a:bodyPr/>
          <a:lstStyle/>
          <a:p>
            <a:r>
              <a:rPr lang="de-DE"/>
              <a:t>Bild durch Klicken auf Symbol hinzufügen</a:t>
            </a:r>
            <a:endParaRPr lang="de-DE" dirty="0"/>
          </a:p>
        </p:txBody>
      </p:sp>
      <p:sp>
        <p:nvSpPr>
          <p:cNvPr id="7" name="Textplatzhalter 5">
            <a:extLst>
              <a:ext uri="{FF2B5EF4-FFF2-40B4-BE49-F238E27FC236}">
                <a16:creationId xmlns:a16="http://schemas.microsoft.com/office/drawing/2014/main" id="{1C41EAE1-B7F9-43F3-A7C2-0EFAEAE623F0}"/>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125099266"/>
      </p:ext>
    </p:extLst>
  </p:cSld>
  <p:clrMapOvr>
    <a:masterClrMapping/>
  </p:clrMapOvr>
  <p:extLst>
    <p:ext uri="{DCECCB84-F9BA-43D5-87BE-67443E8EF086}">
      <p15:sldGuideLst xmlns:p15="http://schemas.microsoft.com/office/powerpoint/2012/main">
        <p15:guide id="1" pos="2525" userDrawn="1">
          <p15:clr>
            <a:srgbClr val="FBAE40"/>
          </p15:clr>
        </p15:guide>
        <p15:guide id="2" pos="270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albseitiges Motiv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F87DA1-0A7E-444C-9038-288F571E4494}"/>
              </a:ext>
            </a:extLst>
          </p:cNvPr>
          <p:cNvSpPr>
            <a:spLocks noGrp="1"/>
          </p:cNvSpPr>
          <p:nvPr>
            <p:ph type="title"/>
          </p:nvPr>
        </p:nvSpPr>
        <p:spPr bwMode="gray">
          <a:xfrm>
            <a:off x="371474" y="403200"/>
            <a:ext cx="5580063" cy="648000"/>
          </a:xfrm>
        </p:spPr>
        <p:txBody>
          <a:bodyPr/>
          <a:lstStyle/>
          <a:p>
            <a:r>
              <a:rPr lang="de-DE"/>
              <a:t>Titelmasterformat durch Klicken bearbeiten</a:t>
            </a:r>
            <a:endParaRPr lang="de-DE" dirty="0"/>
          </a:p>
        </p:txBody>
      </p:sp>
      <p:sp>
        <p:nvSpPr>
          <p:cNvPr id="4" name="Textplatzhalter 3">
            <a:extLst>
              <a:ext uri="{FF2B5EF4-FFF2-40B4-BE49-F238E27FC236}">
                <a16:creationId xmlns:a16="http://schemas.microsoft.com/office/drawing/2014/main" id="{C87573EE-C735-4F99-BBD6-119D8EEA1F0B}"/>
              </a:ext>
            </a:extLst>
          </p:cNvPr>
          <p:cNvSpPr>
            <a:spLocks noGrp="1"/>
          </p:cNvSpPr>
          <p:nvPr>
            <p:ph type="body" sz="quarter" idx="10"/>
          </p:nvPr>
        </p:nvSpPr>
        <p:spPr bwMode="gray">
          <a:xfrm>
            <a:off x="371475" y="1412875"/>
            <a:ext cx="5580063" cy="446405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Bildplatzhalter 5">
            <a:extLst>
              <a:ext uri="{FF2B5EF4-FFF2-40B4-BE49-F238E27FC236}">
                <a16:creationId xmlns:a16="http://schemas.microsoft.com/office/drawing/2014/main" id="{212DEC1C-B80B-4603-B910-74FC9303CDA3}"/>
              </a:ext>
            </a:extLst>
          </p:cNvPr>
          <p:cNvSpPr>
            <a:spLocks noGrp="1"/>
          </p:cNvSpPr>
          <p:nvPr>
            <p:ph type="pic" sz="quarter" idx="11"/>
          </p:nvPr>
        </p:nvSpPr>
        <p:spPr bwMode="gray">
          <a:xfrm>
            <a:off x="6240463" y="404813"/>
            <a:ext cx="5580062" cy="5472112"/>
          </a:xfrm>
        </p:spPr>
        <p:txBody>
          <a:bodyPr/>
          <a:lstStyle/>
          <a:p>
            <a:r>
              <a:rPr lang="de-DE"/>
              <a:t>Bild durch Klicken auf Symbol hinzufügen</a:t>
            </a:r>
            <a:endParaRPr lang="de-DE" dirty="0"/>
          </a:p>
        </p:txBody>
      </p:sp>
      <p:sp>
        <p:nvSpPr>
          <p:cNvPr id="7" name="Textplatzhalter 5">
            <a:extLst>
              <a:ext uri="{FF2B5EF4-FFF2-40B4-BE49-F238E27FC236}">
                <a16:creationId xmlns:a16="http://schemas.microsoft.com/office/drawing/2014/main" id="{993E32BF-92F9-46DD-8C28-7B9BC35279E3}"/>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1712179140"/>
      </p:ext>
    </p:extLst>
  </p:cSld>
  <p:clrMapOvr>
    <a:masterClrMapping/>
  </p:clrMapOvr>
  <p:extLst>
    <p:ext uri="{DCECCB84-F9BA-43D5-87BE-67443E8EF086}">
      <p15:sldGuideLst xmlns:p15="http://schemas.microsoft.com/office/powerpoint/2012/main">
        <p15:guide id="1" pos="3750" userDrawn="1">
          <p15:clr>
            <a:srgbClr val="FBAE40"/>
          </p15:clr>
        </p15:guide>
        <p15:guide id="2" pos="393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chmales Motiv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BDEFBF-74D6-40E0-9540-4C37F45D8B41}"/>
              </a:ext>
            </a:extLst>
          </p:cNvPr>
          <p:cNvSpPr>
            <a:spLocks noGrp="1"/>
          </p:cNvSpPr>
          <p:nvPr>
            <p:ph type="title"/>
          </p:nvPr>
        </p:nvSpPr>
        <p:spPr bwMode="gray">
          <a:xfrm>
            <a:off x="371475" y="403200"/>
            <a:ext cx="6588125" cy="648000"/>
          </a:xfrm>
        </p:spPr>
        <p:txBody>
          <a:bodyPr/>
          <a:lstStyle/>
          <a:p>
            <a:r>
              <a:rPr lang="de-DE"/>
              <a:t>Titelmasterformat durch Klicken bearbeiten</a:t>
            </a:r>
            <a:endParaRPr lang="de-DE" dirty="0"/>
          </a:p>
        </p:txBody>
      </p:sp>
      <p:sp>
        <p:nvSpPr>
          <p:cNvPr id="4" name="Bildplatzhalter 3">
            <a:extLst>
              <a:ext uri="{FF2B5EF4-FFF2-40B4-BE49-F238E27FC236}">
                <a16:creationId xmlns:a16="http://schemas.microsoft.com/office/drawing/2014/main" id="{241D52AE-71AC-4710-A587-046DDAEB88A1}"/>
              </a:ext>
            </a:extLst>
          </p:cNvPr>
          <p:cNvSpPr>
            <a:spLocks noGrp="1"/>
          </p:cNvSpPr>
          <p:nvPr>
            <p:ph type="pic" sz="quarter" idx="10"/>
          </p:nvPr>
        </p:nvSpPr>
        <p:spPr bwMode="gray">
          <a:xfrm>
            <a:off x="7248525" y="404813"/>
            <a:ext cx="4572000" cy="5472112"/>
          </a:xfrm>
        </p:spPr>
        <p:txBody>
          <a:bodyPr/>
          <a:lstStyle/>
          <a:p>
            <a:r>
              <a:rPr lang="de-DE"/>
              <a:t>Bild durch Klicken auf Symbol hinzufügen</a:t>
            </a:r>
            <a:endParaRPr lang="de-DE" dirty="0"/>
          </a:p>
        </p:txBody>
      </p:sp>
      <p:sp>
        <p:nvSpPr>
          <p:cNvPr id="6" name="Textplatzhalter 5">
            <a:extLst>
              <a:ext uri="{FF2B5EF4-FFF2-40B4-BE49-F238E27FC236}">
                <a16:creationId xmlns:a16="http://schemas.microsoft.com/office/drawing/2014/main" id="{76DF9836-B7CB-4CB9-B466-CD57CDEB6B90}"/>
              </a:ext>
            </a:extLst>
          </p:cNvPr>
          <p:cNvSpPr>
            <a:spLocks noGrp="1"/>
          </p:cNvSpPr>
          <p:nvPr>
            <p:ph type="body" sz="quarter" idx="11"/>
          </p:nvPr>
        </p:nvSpPr>
        <p:spPr bwMode="gray">
          <a:xfrm>
            <a:off x="371475" y="1412875"/>
            <a:ext cx="6588125" cy="446405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5">
            <a:extLst>
              <a:ext uri="{FF2B5EF4-FFF2-40B4-BE49-F238E27FC236}">
                <a16:creationId xmlns:a16="http://schemas.microsoft.com/office/drawing/2014/main" id="{AED95691-5A21-4D15-A7A2-DD8F77C49D28}"/>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2515240851"/>
      </p:ext>
    </p:extLst>
  </p:cSld>
  <p:clrMapOvr>
    <a:masterClrMapping/>
  </p:clrMapOvr>
  <p:extLst>
    <p:ext uri="{DCECCB84-F9BA-43D5-87BE-67443E8EF086}">
      <p15:sldGuideLst xmlns:p15="http://schemas.microsoft.com/office/powerpoint/2012/main">
        <p15:guide id="1" pos="4385" userDrawn="1">
          <p15:clr>
            <a:srgbClr val="FBAE40"/>
          </p15:clr>
        </p15:guide>
        <p15:guide id="2" pos="456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Motive ob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AC53EB-CF61-4F20-82CC-2DF159585990}"/>
              </a:ext>
            </a:extLst>
          </p:cNvPr>
          <p:cNvSpPr>
            <a:spLocks noGrp="1"/>
          </p:cNvSpPr>
          <p:nvPr>
            <p:ph type="title"/>
          </p:nvPr>
        </p:nvSpPr>
        <p:spPr bwMode="gray"/>
        <p:txBody>
          <a:bodyPr/>
          <a:lstStyle/>
          <a:p>
            <a:r>
              <a:rPr lang="de-DE"/>
              <a:t>Titelmasterformat durch Klicken bearbeiten</a:t>
            </a:r>
            <a:endParaRPr lang="de-DE" dirty="0"/>
          </a:p>
        </p:txBody>
      </p:sp>
      <p:sp>
        <p:nvSpPr>
          <p:cNvPr id="4" name="Bildplatzhalter 3">
            <a:extLst>
              <a:ext uri="{FF2B5EF4-FFF2-40B4-BE49-F238E27FC236}">
                <a16:creationId xmlns:a16="http://schemas.microsoft.com/office/drawing/2014/main" id="{554BDB18-2761-49B4-BD80-C9779BE81EC4}"/>
              </a:ext>
            </a:extLst>
          </p:cNvPr>
          <p:cNvSpPr>
            <a:spLocks noGrp="1"/>
          </p:cNvSpPr>
          <p:nvPr>
            <p:ph type="pic" sz="quarter" idx="10"/>
          </p:nvPr>
        </p:nvSpPr>
        <p:spPr bwMode="gray">
          <a:xfrm>
            <a:off x="371475" y="1412873"/>
            <a:ext cx="5580525" cy="2736000"/>
          </a:xfrm>
        </p:spPr>
        <p:txBody>
          <a:bodyPr/>
          <a:lstStyle/>
          <a:p>
            <a:r>
              <a:rPr lang="de-DE"/>
              <a:t>Bild durch Klicken auf Symbol hinzufügen</a:t>
            </a:r>
          </a:p>
        </p:txBody>
      </p:sp>
      <p:sp>
        <p:nvSpPr>
          <p:cNvPr id="5" name="Bildplatzhalter 3">
            <a:extLst>
              <a:ext uri="{FF2B5EF4-FFF2-40B4-BE49-F238E27FC236}">
                <a16:creationId xmlns:a16="http://schemas.microsoft.com/office/drawing/2014/main" id="{DA03AD7B-24F3-41A3-9E78-4B2EB22EA4BA}"/>
              </a:ext>
            </a:extLst>
          </p:cNvPr>
          <p:cNvSpPr>
            <a:spLocks noGrp="1"/>
          </p:cNvSpPr>
          <p:nvPr>
            <p:ph type="pic" sz="quarter" idx="11"/>
          </p:nvPr>
        </p:nvSpPr>
        <p:spPr bwMode="gray">
          <a:xfrm>
            <a:off x="6240000" y="1412873"/>
            <a:ext cx="5580525" cy="2736000"/>
          </a:xfrm>
        </p:spPr>
        <p:txBody>
          <a:bodyPr/>
          <a:lstStyle/>
          <a:p>
            <a:r>
              <a:rPr lang="de-DE"/>
              <a:t>Bild durch Klicken auf Symbol hinzufügen</a:t>
            </a:r>
            <a:endParaRPr lang="de-DE" dirty="0"/>
          </a:p>
        </p:txBody>
      </p:sp>
      <p:sp>
        <p:nvSpPr>
          <p:cNvPr id="7" name="Textplatzhalter 6">
            <a:extLst>
              <a:ext uri="{FF2B5EF4-FFF2-40B4-BE49-F238E27FC236}">
                <a16:creationId xmlns:a16="http://schemas.microsoft.com/office/drawing/2014/main" id="{66244185-D891-433F-BBE3-176592B1ED1F}"/>
              </a:ext>
            </a:extLst>
          </p:cNvPr>
          <p:cNvSpPr>
            <a:spLocks noGrp="1"/>
          </p:cNvSpPr>
          <p:nvPr>
            <p:ph type="body" sz="quarter" idx="12"/>
          </p:nvPr>
        </p:nvSpPr>
        <p:spPr bwMode="gray">
          <a:xfrm>
            <a:off x="371475" y="4148873"/>
            <a:ext cx="5580526" cy="1728052"/>
          </a:xfrm>
          <a:solidFill>
            <a:schemeClr val="bg2"/>
          </a:solidFill>
        </p:spPr>
        <p:txBody>
          <a:bodyPr lIns="108000" tIns="72000" rIns="108000" bIns="7200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6">
            <a:extLst>
              <a:ext uri="{FF2B5EF4-FFF2-40B4-BE49-F238E27FC236}">
                <a16:creationId xmlns:a16="http://schemas.microsoft.com/office/drawing/2014/main" id="{4136EC53-01F5-4FF1-A55F-D2721116A570}"/>
              </a:ext>
            </a:extLst>
          </p:cNvPr>
          <p:cNvSpPr>
            <a:spLocks noGrp="1"/>
          </p:cNvSpPr>
          <p:nvPr>
            <p:ph type="body" sz="quarter" idx="13"/>
          </p:nvPr>
        </p:nvSpPr>
        <p:spPr bwMode="gray">
          <a:xfrm>
            <a:off x="6240001" y="4148873"/>
            <a:ext cx="5580526" cy="1728052"/>
          </a:xfrm>
          <a:solidFill>
            <a:schemeClr val="bg2"/>
          </a:solidFill>
        </p:spPr>
        <p:txBody>
          <a:bodyPr lIns="108000" tIns="72000" rIns="108000" bIns="7200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5">
            <a:extLst>
              <a:ext uri="{FF2B5EF4-FFF2-40B4-BE49-F238E27FC236}">
                <a16:creationId xmlns:a16="http://schemas.microsoft.com/office/drawing/2014/main" id="{8F15D28B-2AD2-4A11-941F-B884F1AE4896}"/>
              </a:ext>
            </a:extLst>
          </p:cNvPr>
          <p:cNvSpPr>
            <a:spLocks noGrp="1"/>
          </p:cNvSpPr>
          <p:nvPr>
            <p:ph type="body" sz="quarter" idx="14"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1815309614"/>
      </p:ext>
    </p:extLst>
  </p:cSld>
  <p:clrMapOvr>
    <a:masterClrMapping/>
  </p:clrMapOvr>
  <p:extLst>
    <p:ext uri="{DCECCB84-F9BA-43D5-87BE-67443E8EF086}">
      <p15:sldGuideLst xmlns:p15="http://schemas.microsoft.com/office/powerpoint/2012/main">
        <p15:guide id="1" pos="3750" userDrawn="1">
          <p15:clr>
            <a:srgbClr val="FBAE40"/>
          </p15:clr>
        </p15:guide>
        <p15:guide id="2" pos="393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mit ganzseitigem Motiv">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C237F616-E909-4922-A851-0DBAAF8C2E7D}"/>
              </a:ext>
            </a:extLst>
          </p:cNvPr>
          <p:cNvSpPr>
            <a:spLocks noGrp="1"/>
          </p:cNvSpPr>
          <p:nvPr>
            <p:ph type="pic" sz="quarter" idx="10"/>
          </p:nvPr>
        </p:nvSpPr>
        <p:spPr bwMode="gray">
          <a:xfrm>
            <a:off x="0" y="0"/>
            <a:ext cx="12192000" cy="6246000"/>
          </a:xfrm>
        </p:spPr>
        <p:txBody>
          <a:bodyPr/>
          <a:lstStyle/>
          <a:p>
            <a:r>
              <a:rPr lang="de-DE"/>
              <a:t>Bild durch Klicken auf Symbol hinzufügen</a:t>
            </a:r>
          </a:p>
        </p:txBody>
      </p:sp>
      <p:sp>
        <p:nvSpPr>
          <p:cNvPr id="2" name="Titel 1">
            <a:extLst>
              <a:ext uri="{FF2B5EF4-FFF2-40B4-BE49-F238E27FC236}">
                <a16:creationId xmlns:a16="http://schemas.microsoft.com/office/drawing/2014/main" id="{8EF9A45B-D40B-447C-8549-28CAD8F56D49}"/>
              </a:ext>
            </a:extLst>
          </p:cNvPr>
          <p:cNvSpPr>
            <a:spLocks noGrp="1"/>
          </p:cNvSpPr>
          <p:nvPr>
            <p:ph type="ctrTitle"/>
          </p:nvPr>
        </p:nvSpPr>
        <p:spPr bwMode="gray">
          <a:xfrm>
            <a:off x="371475" y="404812"/>
            <a:ext cx="4392000" cy="3960000"/>
          </a:xfrm>
          <a:solidFill>
            <a:schemeClr val="bg1"/>
          </a:solidFill>
        </p:spPr>
        <p:txBody>
          <a:bodyPr lIns="252000" tIns="504000" rIns="252000" bIns="1872000" anchor="b"/>
          <a:lstStyle>
            <a:lvl1pPr algn="l">
              <a:defRPr sz="3800"/>
            </a:lvl1pPr>
          </a:lstStyle>
          <a:p>
            <a:r>
              <a:rPr lang="de-DE"/>
              <a:t>Titelmasterformat durch Klicken bearbeiten</a:t>
            </a:r>
          </a:p>
        </p:txBody>
      </p:sp>
      <p:sp>
        <p:nvSpPr>
          <p:cNvPr id="3" name="Untertitel 2">
            <a:extLst>
              <a:ext uri="{FF2B5EF4-FFF2-40B4-BE49-F238E27FC236}">
                <a16:creationId xmlns:a16="http://schemas.microsoft.com/office/drawing/2014/main" id="{FF17E8A1-13AA-4D0A-A6F2-57CBC491E2B8}"/>
              </a:ext>
            </a:extLst>
          </p:cNvPr>
          <p:cNvSpPr>
            <a:spLocks noGrp="1"/>
          </p:cNvSpPr>
          <p:nvPr>
            <p:ph type="subTitle" idx="1"/>
          </p:nvPr>
        </p:nvSpPr>
        <p:spPr bwMode="gray">
          <a:xfrm>
            <a:off x="371475" y="2559600"/>
            <a:ext cx="4392000" cy="1800000"/>
          </a:xfrm>
        </p:spPr>
        <p:txBody>
          <a:bodyPr lIns="252000" rIns="252000"/>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Tree>
    <p:extLst>
      <p:ext uri="{BB962C8B-B14F-4D97-AF65-F5344CB8AC3E}">
        <p14:creationId xmlns:p14="http://schemas.microsoft.com/office/powerpoint/2010/main" val="28149843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er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33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folie nu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F9A45B-D40B-447C-8549-28CAD8F56D49}"/>
              </a:ext>
            </a:extLst>
          </p:cNvPr>
          <p:cNvSpPr>
            <a:spLocks noGrp="1"/>
          </p:cNvSpPr>
          <p:nvPr>
            <p:ph type="ctrTitle"/>
          </p:nvPr>
        </p:nvSpPr>
        <p:spPr bwMode="gray">
          <a:xfrm>
            <a:off x="371474" y="1047600"/>
            <a:ext cx="7200000" cy="1080000"/>
          </a:xfrm>
          <a:solidFill>
            <a:schemeClr val="bg1"/>
          </a:solidFill>
        </p:spPr>
        <p:txBody>
          <a:bodyPr lIns="0" tIns="0" rIns="0" bIns="0" anchor="t"/>
          <a:lstStyle>
            <a:lvl1pPr algn="l">
              <a:defRPr sz="3600"/>
            </a:lvl1pPr>
          </a:lstStyle>
          <a:p>
            <a:r>
              <a:rPr lang="de-DE"/>
              <a:t>Titelmasterformat durch Klicken bearbeiten</a:t>
            </a:r>
          </a:p>
        </p:txBody>
      </p:sp>
      <p:sp>
        <p:nvSpPr>
          <p:cNvPr id="3" name="Untertitel 2">
            <a:extLst>
              <a:ext uri="{FF2B5EF4-FFF2-40B4-BE49-F238E27FC236}">
                <a16:creationId xmlns:a16="http://schemas.microsoft.com/office/drawing/2014/main" id="{FF17E8A1-13AA-4D0A-A6F2-57CBC491E2B8}"/>
              </a:ext>
            </a:extLst>
          </p:cNvPr>
          <p:cNvSpPr>
            <a:spLocks noGrp="1"/>
          </p:cNvSpPr>
          <p:nvPr>
            <p:ph type="subTitle" idx="1"/>
          </p:nvPr>
        </p:nvSpPr>
        <p:spPr bwMode="gray">
          <a:xfrm>
            <a:off x="371474" y="2448000"/>
            <a:ext cx="7200000" cy="1080000"/>
          </a:xfrm>
        </p:spPr>
        <p:txBody>
          <a:bodyPr lIns="0" tIns="0" rIns="0" bIns="0" anchor="t"/>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Tree>
    <p:extLst>
      <p:ext uri="{BB962C8B-B14F-4D97-AF65-F5344CB8AC3E}">
        <p14:creationId xmlns:p14="http://schemas.microsoft.com/office/powerpoint/2010/main" val="50170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D193D-C45E-44E0-804D-82883133DBB6}"/>
              </a:ext>
            </a:extLst>
          </p:cNvPr>
          <p:cNvSpPr>
            <a:spLocks noGrp="1"/>
          </p:cNvSpPr>
          <p:nvPr>
            <p:ph type="title"/>
          </p:nvPr>
        </p:nvSpPr>
        <p:spPr bwMode="gray"/>
        <p:txBody>
          <a:bodyPr/>
          <a:lstStyle/>
          <a:p>
            <a:r>
              <a:rPr lang="de-DE"/>
              <a:t>Titelmasterformat durch Klicken bearbeiten</a:t>
            </a:r>
            <a:endParaRPr lang="de-DE" dirty="0"/>
          </a:p>
        </p:txBody>
      </p:sp>
      <p:sp>
        <p:nvSpPr>
          <p:cNvPr id="3" name="Textplatzhalter 5">
            <a:extLst>
              <a:ext uri="{FF2B5EF4-FFF2-40B4-BE49-F238E27FC236}">
                <a16:creationId xmlns:a16="http://schemas.microsoft.com/office/drawing/2014/main" id="{3DA8FBB8-F138-4EBE-B59C-7ACA0C1B5C55}"/>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50245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ein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DA4055-5B80-42D9-96CC-82E57D23BE9E}"/>
              </a:ext>
            </a:extLst>
          </p:cNvPr>
          <p:cNvSpPr>
            <a:spLocks noGrp="1"/>
          </p:cNvSpPr>
          <p:nvPr>
            <p:ph type="title"/>
          </p:nvPr>
        </p:nvSpPr>
        <p:spPr bwMode="gray"/>
        <p:txBody>
          <a:bodyPr/>
          <a:lstStyle/>
          <a:p>
            <a:r>
              <a:rPr lang="de-DE"/>
              <a:t>Titelmasterformat durch Klicken bearbeiten</a:t>
            </a:r>
          </a:p>
        </p:txBody>
      </p:sp>
      <p:sp>
        <p:nvSpPr>
          <p:cNvPr id="4" name="Inhaltsplatzhalter 3">
            <a:extLst>
              <a:ext uri="{FF2B5EF4-FFF2-40B4-BE49-F238E27FC236}">
                <a16:creationId xmlns:a16="http://schemas.microsoft.com/office/drawing/2014/main" id="{6A3C3F0C-3595-4D60-BE5B-95CDB6174733}"/>
              </a:ext>
            </a:extLst>
          </p:cNvPr>
          <p:cNvSpPr>
            <a:spLocks noGrp="1"/>
          </p:cNvSpPr>
          <p:nvPr>
            <p:ph sz="quarter" idx="10"/>
          </p:nvPr>
        </p:nvSpPr>
        <p:spPr bwMode="gray"/>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5">
            <a:extLst>
              <a:ext uri="{FF2B5EF4-FFF2-40B4-BE49-F238E27FC236}">
                <a16:creationId xmlns:a16="http://schemas.microsoft.com/office/drawing/2014/main" id="{27D0C455-B780-4CFD-BC34-1A6EBE947D83}"/>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229932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und 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DA4055-5B80-42D9-96CC-82E57D23BE9E}"/>
              </a:ext>
            </a:extLst>
          </p:cNvPr>
          <p:cNvSpPr>
            <a:spLocks noGrp="1"/>
          </p:cNvSpPr>
          <p:nvPr>
            <p:ph type="title"/>
          </p:nvPr>
        </p:nvSpPr>
        <p:spPr bwMode="gray"/>
        <p:txBody>
          <a:bodyPr/>
          <a:lstStyle/>
          <a:p>
            <a:r>
              <a:rPr lang="de-DE"/>
              <a:t>Titelmasterformat durch Klicken bearbeiten</a:t>
            </a:r>
          </a:p>
        </p:txBody>
      </p:sp>
      <p:sp>
        <p:nvSpPr>
          <p:cNvPr id="4" name="Inhaltsplatzhalter 3">
            <a:extLst>
              <a:ext uri="{FF2B5EF4-FFF2-40B4-BE49-F238E27FC236}">
                <a16:creationId xmlns:a16="http://schemas.microsoft.com/office/drawing/2014/main" id="{6A3C3F0C-3595-4D60-BE5B-95CDB6174733}"/>
              </a:ext>
            </a:extLst>
          </p:cNvPr>
          <p:cNvSpPr>
            <a:spLocks noGrp="1"/>
          </p:cNvSpPr>
          <p:nvPr>
            <p:ph sz="quarter" idx="10"/>
          </p:nvPr>
        </p:nvSpPr>
        <p:spPr bwMode="gray">
          <a:xfrm>
            <a:off x="371475" y="1412875"/>
            <a:ext cx="5580525" cy="446405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Inhaltsplatzhalter 3">
            <a:extLst>
              <a:ext uri="{FF2B5EF4-FFF2-40B4-BE49-F238E27FC236}">
                <a16:creationId xmlns:a16="http://schemas.microsoft.com/office/drawing/2014/main" id="{3083EC27-D60C-4D36-88E2-8B66A7497BF8}"/>
              </a:ext>
            </a:extLst>
          </p:cNvPr>
          <p:cNvSpPr>
            <a:spLocks noGrp="1"/>
          </p:cNvSpPr>
          <p:nvPr>
            <p:ph sz="quarter" idx="11"/>
          </p:nvPr>
        </p:nvSpPr>
        <p:spPr bwMode="gray">
          <a:xfrm>
            <a:off x="6240000" y="1412875"/>
            <a:ext cx="5580525" cy="446405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5">
            <a:extLst>
              <a:ext uri="{FF2B5EF4-FFF2-40B4-BE49-F238E27FC236}">
                <a16:creationId xmlns:a16="http://schemas.microsoft.com/office/drawing/2014/main" id="{B02780DF-8C91-4270-AA3A-4666E57FC254}"/>
              </a:ext>
            </a:extLst>
          </p:cNvPr>
          <p:cNvSpPr>
            <a:spLocks noGrp="1"/>
          </p:cNvSpPr>
          <p:nvPr>
            <p:ph type="body" sz="quarter" idx="12" hasCustomPrompt="1"/>
          </p:nvPr>
        </p:nvSpPr>
        <p:spPr>
          <a:xfrm>
            <a:off x="371475" y="5979600"/>
            <a:ext cx="11449050" cy="115200"/>
          </a:xfrm>
        </p:spPr>
        <p:txBody>
          <a:bodyPr anchor="b">
            <a:spAutoFit/>
          </a:bodyPr>
          <a:lstStyle>
            <a:lvl1pPr>
              <a:defRPr sz="800"/>
            </a:lvl1pPr>
            <a:lvl2pPr marL="0" indent="0">
              <a:buNone/>
              <a:defRPr sz="700"/>
            </a:lvl2pPr>
            <a:lvl3pPr>
              <a:defRPr sz="700"/>
            </a:lvl3pPr>
            <a:lvl4pPr>
              <a:defRPr sz="700"/>
            </a:lvl4pPr>
            <a:lvl5pPr>
              <a:defRPr sz="700"/>
            </a:lvl5pPr>
          </a:lstStyle>
          <a:p>
            <a:pPr lvl="0"/>
            <a:r>
              <a:rPr lang="de-DE" dirty="0"/>
              <a:t>Quelle &amp; Fußnote</a:t>
            </a:r>
          </a:p>
        </p:txBody>
      </p:sp>
    </p:spTree>
    <p:extLst>
      <p:ext uri="{BB962C8B-B14F-4D97-AF65-F5344CB8AC3E}">
        <p14:creationId xmlns:p14="http://schemas.microsoft.com/office/powerpoint/2010/main" val="1686025058"/>
      </p:ext>
    </p:extLst>
  </p:cSld>
  <p:clrMapOvr>
    <a:masterClrMapping/>
  </p:clrMapOvr>
  <p:extLst>
    <p:ext uri="{DCECCB84-F9BA-43D5-87BE-67443E8EF086}">
      <p15:sldGuideLst xmlns:p15="http://schemas.microsoft.com/office/powerpoint/2012/main">
        <p15:guide id="1" pos="3750" userDrawn="1">
          <p15:clr>
            <a:srgbClr val="FBAE40"/>
          </p15:clr>
        </p15:guide>
        <p15:guide id="2" pos="393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bschnittsfolie randabfallend">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37090E0F-BF61-42E5-BECE-AE5D8DE4D656}"/>
              </a:ext>
            </a:extLst>
          </p:cNvPr>
          <p:cNvSpPr>
            <a:spLocks noGrp="1"/>
          </p:cNvSpPr>
          <p:nvPr>
            <p:ph type="pic" sz="quarter" idx="10"/>
          </p:nvPr>
        </p:nvSpPr>
        <p:spPr bwMode="gray">
          <a:xfrm>
            <a:off x="0" y="0"/>
            <a:ext cx="12192000" cy="6246000"/>
          </a:xfrm>
        </p:spPr>
        <p:txBody>
          <a:bodyPr/>
          <a:lstStyle/>
          <a:p>
            <a:r>
              <a:rPr lang="de-DE"/>
              <a:t>Bild durch Klicken auf Symbol hinzufügen</a:t>
            </a:r>
            <a:endParaRPr lang="de-DE" dirty="0"/>
          </a:p>
        </p:txBody>
      </p:sp>
      <p:sp>
        <p:nvSpPr>
          <p:cNvPr id="2" name="Titel 1">
            <a:extLst>
              <a:ext uri="{FF2B5EF4-FFF2-40B4-BE49-F238E27FC236}">
                <a16:creationId xmlns:a16="http://schemas.microsoft.com/office/drawing/2014/main" id="{A8C73DD7-8035-4E08-89A7-9B97025CA174}"/>
              </a:ext>
            </a:extLst>
          </p:cNvPr>
          <p:cNvSpPr>
            <a:spLocks noGrp="1"/>
          </p:cNvSpPr>
          <p:nvPr>
            <p:ph type="title"/>
          </p:nvPr>
        </p:nvSpPr>
        <p:spPr bwMode="gray">
          <a:xfrm>
            <a:off x="371475" y="404813"/>
            <a:ext cx="3891600" cy="5472111"/>
          </a:xfrm>
          <a:solidFill>
            <a:schemeClr val="bg1">
              <a:alpha val="80000"/>
            </a:schemeClr>
          </a:solidFill>
        </p:spPr>
        <p:txBody>
          <a:bodyPr lIns="252000" tIns="108000" rIns="252000" bIns="2664000" anchor="b"/>
          <a:lstStyle>
            <a:lvl1pPr>
              <a:defRPr sz="3000" b="1">
                <a:solidFill>
                  <a:schemeClr val="tx1"/>
                </a:solidFill>
              </a:defRPr>
            </a:lvl1pPr>
          </a:lstStyle>
          <a:p>
            <a:r>
              <a:rPr lang="de-DE"/>
              <a:t>Titelmasterformat durch Klicken bearbeiten</a:t>
            </a:r>
            <a:endParaRPr lang="de-DE" dirty="0"/>
          </a:p>
        </p:txBody>
      </p:sp>
      <p:sp>
        <p:nvSpPr>
          <p:cNvPr id="3" name="Textplatzhalter 2">
            <a:extLst>
              <a:ext uri="{FF2B5EF4-FFF2-40B4-BE49-F238E27FC236}">
                <a16:creationId xmlns:a16="http://schemas.microsoft.com/office/drawing/2014/main" id="{F63138DD-B6D9-4F9F-B5B0-DE05A1F66163}"/>
              </a:ext>
            </a:extLst>
          </p:cNvPr>
          <p:cNvSpPr>
            <a:spLocks noGrp="1"/>
          </p:cNvSpPr>
          <p:nvPr>
            <p:ph type="body" idx="1"/>
          </p:nvPr>
        </p:nvSpPr>
        <p:spPr bwMode="gray">
          <a:xfrm>
            <a:off x="371475" y="3308400"/>
            <a:ext cx="3891600" cy="2568524"/>
          </a:xfrm>
        </p:spPr>
        <p:txBody>
          <a:bodyPr lIns="252000" rIns="252000" bIns="108000"/>
          <a:lstStyle>
            <a:lvl1pPr marL="0" indent="0">
              <a:buNone/>
              <a:defRPr sz="16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11" name="Textplatzhalter 10">
            <a:extLst>
              <a:ext uri="{FF2B5EF4-FFF2-40B4-BE49-F238E27FC236}">
                <a16:creationId xmlns:a16="http://schemas.microsoft.com/office/drawing/2014/main" id="{3F4303D2-1E42-4E6B-9ECD-83B90B22DFAF}"/>
              </a:ext>
            </a:extLst>
          </p:cNvPr>
          <p:cNvSpPr>
            <a:spLocks noGrp="1"/>
          </p:cNvSpPr>
          <p:nvPr>
            <p:ph type="body" sz="quarter" idx="11" hasCustomPrompt="1"/>
          </p:nvPr>
        </p:nvSpPr>
        <p:spPr bwMode="gray">
          <a:xfrm>
            <a:off x="371475" y="853200"/>
            <a:ext cx="3891600" cy="1119600"/>
          </a:xfrm>
        </p:spPr>
        <p:txBody>
          <a:bodyPr lIns="252000" rIns="252000"/>
          <a:lstStyle>
            <a:lvl1pPr>
              <a:defRPr sz="8000" b="1">
                <a:solidFill>
                  <a:schemeClr val="tx1"/>
                </a:solidFill>
              </a:defRPr>
            </a:lvl1pPr>
            <a:lvl2pPr>
              <a:defRPr sz="8000" b="1">
                <a:solidFill>
                  <a:schemeClr val="tx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1.</a:t>
            </a:r>
          </a:p>
          <a:p>
            <a:pPr lvl="1"/>
            <a:endParaRPr lang="de-DE" dirty="0"/>
          </a:p>
        </p:txBody>
      </p:sp>
    </p:spTree>
    <p:extLst>
      <p:ext uri="{BB962C8B-B14F-4D97-AF65-F5344CB8AC3E}">
        <p14:creationId xmlns:p14="http://schemas.microsoft.com/office/powerpoint/2010/main" val="318232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bschnittsfolie mit Rahmen">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37090E0F-BF61-42E5-BECE-AE5D8DE4D656}"/>
              </a:ext>
            </a:extLst>
          </p:cNvPr>
          <p:cNvSpPr>
            <a:spLocks noGrp="1"/>
          </p:cNvSpPr>
          <p:nvPr>
            <p:ph type="pic" sz="quarter" idx="10"/>
          </p:nvPr>
        </p:nvSpPr>
        <p:spPr bwMode="gray">
          <a:xfrm>
            <a:off x="371474" y="404811"/>
            <a:ext cx="11449051" cy="5475600"/>
          </a:xfrm>
        </p:spPr>
        <p:txBody>
          <a:bodyPr/>
          <a:lstStyle/>
          <a:p>
            <a:r>
              <a:rPr lang="de-DE"/>
              <a:t>Bild durch Klicken auf Symbol hinzufügen</a:t>
            </a:r>
            <a:endParaRPr lang="de-DE" dirty="0"/>
          </a:p>
        </p:txBody>
      </p:sp>
      <p:sp>
        <p:nvSpPr>
          <p:cNvPr id="2" name="Titel 1">
            <a:extLst>
              <a:ext uri="{FF2B5EF4-FFF2-40B4-BE49-F238E27FC236}">
                <a16:creationId xmlns:a16="http://schemas.microsoft.com/office/drawing/2014/main" id="{A8C73DD7-8035-4E08-89A7-9B97025CA174}"/>
              </a:ext>
            </a:extLst>
          </p:cNvPr>
          <p:cNvSpPr>
            <a:spLocks noGrp="1"/>
          </p:cNvSpPr>
          <p:nvPr>
            <p:ph type="title"/>
          </p:nvPr>
        </p:nvSpPr>
        <p:spPr bwMode="gray">
          <a:xfrm>
            <a:off x="371475" y="404811"/>
            <a:ext cx="3891600" cy="5472111"/>
          </a:xfrm>
          <a:solidFill>
            <a:schemeClr val="bg1">
              <a:alpha val="80000"/>
            </a:schemeClr>
          </a:solidFill>
        </p:spPr>
        <p:txBody>
          <a:bodyPr lIns="252000" tIns="108000" rIns="252000" bIns="2664000" anchor="b"/>
          <a:lstStyle>
            <a:lvl1pPr>
              <a:defRPr sz="3000" b="1">
                <a:solidFill>
                  <a:schemeClr val="tx1"/>
                </a:solidFill>
              </a:defRPr>
            </a:lvl1pPr>
          </a:lstStyle>
          <a:p>
            <a:r>
              <a:rPr lang="de-DE"/>
              <a:t>Titelmasterformat durch Klicken bearbeiten</a:t>
            </a:r>
            <a:endParaRPr lang="de-DE" dirty="0"/>
          </a:p>
        </p:txBody>
      </p:sp>
      <p:sp>
        <p:nvSpPr>
          <p:cNvPr id="3" name="Textplatzhalter 2">
            <a:extLst>
              <a:ext uri="{FF2B5EF4-FFF2-40B4-BE49-F238E27FC236}">
                <a16:creationId xmlns:a16="http://schemas.microsoft.com/office/drawing/2014/main" id="{F63138DD-B6D9-4F9F-B5B0-DE05A1F66163}"/>
              </a:ext>
            </a:extLst>
          </p:cNvPr>
          <p:cNvSpPr>
            <a:spLocks noGrp="1"/>
          </p:cNvSpPr>
          <p:nvPr>
            <p:ph type="body" idx="1"/>
          </p:nvPr>
        </p:nvSpPr>
        <p:spPr bwMode="gray">
          <a:xfrm>
            <a:off x="371475" y="3308400"/>
            <a:ext cx="3891600" cy="2568524"/>
          </a:xfrm>
        </p:spPr>
        <p:txBody>
          <a:bodyPr lIns="252000" rIns="252000" bIns="108000"/>
          <a:lstStyle>
            <a:lvl1pPr marL="0" indent="0">
              <a:buNone/>
              <a:defRPr sz="16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11" name="Textplatzhalter 10">
            <a:extLst>
              <a:ext uri="{FF2B5EF4-FFF2-40B4-BE49-F238E27FC236}">
                <a16:creationId xmlns:a16="http://schemas.microsoft.com/office/drawing/2014/main" id="{3F4303D2-1E42-4E6B-9ECD-83B90B22DFAF}"/>
              </a:ext>
            </a:extLst>
          </p:cNvPr>
          <p:cNvSpPr>
            <a:spLocks noGrp="1"/>
          </p:cNvSpPr>
          <p:nvPr>
            <p:ph type="body" sz="quarter" idx="11" hasCustomPrompt="1"/>
          </p:nvPr>
        </p:nvSpPr>
        <p:spPr bwMode="gray">
          <a:xfrm>
            <a:off x="371475" y="853200"/>
            <a:ext cx="3891600" cy="1119600"/>
          </a:xfrm>
        </p:spPr>
        <p:txBody>
          <a:bodyPr lIns="252000" rIns="252000"/>
          <a:lstStyle>
            <a:lvl1pPr>
              <a:defRPr sz="8000" b="1">
                <a:solidFill>
                  <a:schemeClr val="tx1"/>
                </a:solidFill>
              </a:defRPr>
            </a:lvl1pPr>
            <a:lvl2pPr>
              <a:defRPr sz="8000" b="1">
                <a:solidFill>
                  <a:schemeClr val="tx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1.</a:t>
            </a:r>
          </a:p>
          <a:p>
            <a:pPr lvl="1"/>
            <a:endParaRPr lang="de-DE" dirty="0"/>
          </a:p>
        </p:txBody>
      </p:sp>
    </p:spTree>
    <p:extLst>
      <p:ext uri="{BB962C8B-B14F-4D97-AF65-F5344CB8AC3E}">
        <p14:creationId xmlns:p14="http://schemas.microsoft.com/office/powerpoint/2010/main" val="160041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Zwischenfolie, ganzseitiges Motiv">
    <p:spTree>
      <p:nvGrpSpPr>
        <p:cNvPr id="1" name=""/>
        <p:cNvGrpSpPr/>
        <p:nvPr/>
      </p:nvGrpSpPr>
      <p:grpSpPr>
        <a:xfrm>
          <a:off x="0" y="0"/>
          <a:ext cx="0" cy="0"/>
          <a:chOff x="0" y="0"/>
          <a:chExt cx="0" cy="0"/>
        </a:xfrm>
      </p:grpSpPr>
      <p:sp>
        <p:nvSpPr>
          <p:cNvPr id="3" name="Bildplatzhalter 7">
            <a:extLst>
              <a:ext uri="{FF2B5EF4-FFF2-40B4-BE49-F238E27FC236}">
                <a16:creationId xmlns:a16="http://schemas.microsoft.com/office/drawing/2014/main" id="{240FB6AB-D46E-400F-96B0-9CB95E120ACC}"/>
              </a:ext>
            </a:extLst>
          </p:cNvPr>
          <p:cNvSpPr>
            <a:spLocks noGrp="1"/>
          </p:cNvSpPr>
          <p:nvPr>
            <p:ph type="pic" sz="quarter" idx="10"/>
          </p:nvPr>
        </p:nvSpPr>
        <p:spPr bwMode="gray">
          <a:xfrm>
            <a:off x="0" y="0"/>
            <a:ext cx="12192000" cy="6246000"/>
          </a:xfrm>
        </p:spPr>
        <p:txBody>
          <a:bodyPr/>
          <a:lstStyle/>
          <a:p>
            <a:r>
              <a:rPr lang="de-DE"/>
              <a:t>Bild durch Klicken auf Symbol hinzufügen</a:t>
            </a:r>
            <a:endParaRPr lang="de-DE" dirty="0"/>
          </a:p>
        </p:txBody>
      </p:sp>
      <p:sp>
        <p:nvSpPr>
          <p:cNvPr id="2" name="Titel 1">
            <a:extLst>
              <a:ext uri="{FF2B5EF4-FFF2-40B4-BE49-F238E27FC236}">
                <a16:creationId xmlns:a16="http://schemas.microsoft.com/office/drawing/2014/main" id="{29D9E15F-B0F1-48C9-B6A7-38DF9291BC3C}"/>
              </a:ext>
            </a:extLst>
          </p:cNvPr>
          <p:cNvSpPr>
            <a:spLocks noGrp="1"/>
          </p:cNvSpPr>
          <p:nvPr>
            <p:ph type="title"/>
          </p:nvPr>
        </p:nvSpPr>
        <p:spPr bwMode="gray">
          <a:xfrm>
            <a:off x="371475" y="403200"/>
            <a:ext cx="3924000" cy="5470126"/>
          </a:xfrm>
          <a:solidFill>
            <a:schemeClr val="bg1"/>
          </a:solidFill>
        </p:spPr>
        <p:txBody>
          <a:bodyPr lIns="252000" tIns="108000" rIns="252000" bIns="3312000" anchor="b"/>
          <a:lstStyle>
            <a:lvl1pPr>
              <a:defRPr sz="3600"/>
            </a:lvl1pPr>
          </a:lstStyle>
          <a:p>
            <a:r>
              <a:rPr lang="de-DE"/>
              <a:t>Titelmasterformat durch Klicken bearbeiten</a:t>
            </a:r>
            <a:endParaRPr lang="de-DE" dirty="0"/>
          </a:p>
        </p:txBody>
      </p:sp>
      <p:sp>
        <p:nvSpPr>
          <p:cNvPr id="5" name="Textplatzhalter 4">
            <a:extLst>
              <a:ext uri="{FF2B5EF4-FFF2-40B4-BE49-F238E27FC236}">
                <a16:creationId xmlns:a16="http://schemas.microsoft.com/office/drawing/2014/main" id="{333D0F42-A5D8-4817-ACD3-DD701DDAF4BD}"/>
              </a:ext>
            </a:extLst>
          </p:cNvPr>
          <p:cNvSpPr>
            <a:spLocks noGrp="1"/>
          </p:cNvSpPr>
          <p:nvPr>
            <p:ph type="body" sz="quarter" idx="11" hasCustomPrompt="1"/>
          </p:nvPr>
        </p:nvSpPr>
        <p:spPr bwMode="gray">
          <a:xfrm>
            <a:off x="371475" y="2559600"/>
            <a:ext cx="3924000" cy="676800"/>
          </a:xfrm>
        </p:spPr>
        <p:txBody>
          <a:bodyPr lIns="252000" rIns="252000"/>
          <a:lstStyle>
            <a:lvl1pPr>
              <a:defRPr/>
            </a:lvl1pPr>
          </a:lstStyle>
          <a:p>
            <a:pPr lvl="0"/>
            <a:r>
              <a:rPr lang="de-DE" dirty="0" err="1"/>
              <a:t>Subline</a:t>
            </a:r>
            <a:endParaRPr lang="de-DE" dirty="0"/>
          </a:p>
        </p:txBody>
      </p:sp>
    </p:spTree>
    <p:extLst>
      <p:ext uri="{BB962C8B-B14F-4D97-AF65-F5344CB8AC3E}">
        <p14:creationId xmlns:p14="http://schemas.microsoft.com/office/powerpoint/2010/main" val="171471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F493CD3A-132E-4D84-A7E6-0BED8E92C688}"/>
              </a:ext>
            </a:extLst>
          </p:cNvPr>
          <p:cNvGraphicFramePr>
            <a:graphicFrameLocks noChangeAspect="1"/>
          </p:cNvGraphicFramePr>
          <p:nvPr>
            <p:custDataLst>
              <p:tags r:id="rId22"/>
            </p:custDataLst>
            <p:extLst>
              <p:ext uri="{D42A27DB-BD31-4B8C-83A1-F6EECF244321}">
                <p14:modId xmlns:p14="http://schemas.microsoft.com/office/powerpoint/2010/main" val="414514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24" imgW="288" imgH="288" progId="TCLayout.ActiveDocument.1">
                  <p:embed/>
                </p:oleObj>
              </mc:Choice>
              <mc:Fallback>
                <p:oleObj name="think-cell Folie" r:id="rId24" imgW="288" imgH="288" progId="TCLayout.ActiveDocument.1">
                  <p:embed/>
                  <p:pic>
                    <p:nvPicPr>
                      <p:cNvPr id="0" name=""/>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E6056659-B80F-417C-B309-A12641F82F7C}"/>
              </a:ext>
            </a:extLst>
          </p:cNvPr>
          <p:cNvSpPr/>
          <p:nvPr>
            <p:custDataLst>
              <p:tags r:id="rId23"/>
            </p:custDataLst>
          </p:nvPr>
        </p:nvSpPr>
        <p:spPr>
          <a:xfrm>
            <a:off x="0" y="0"/>
            <a:ext cx="158750" cy="158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110000"/>
              </a:lnSpc>
              <a:spcBef>
                <a:spcPts val="600"/>
              </a:spcBef>
            </a:pPr>
            <a:endParaRPr lang="de-DE" sz="2800" b="1" i="0" baseline="0" dirty="0">
              <a:solidFill>
                <a:schemeClr val="tx1"/>
              </a:solidFill>
              <a:latin typeface="Porsche Next TT"/>
              <a:ea typeface="+mj-ea"/>
              <a:cs typeface="+mj-cs"/>
              <a:sym typeface="Porsche Next TT"/>
            </a:endParaRPr>
          </a:p>
        </p:txBody>
      </p:sp>
      <p:sp>
        <p:nvSpPr>
          <p:cNvPr id="2" name="Titelplatzhalter 1">
            <a:extLst>
              <a:ext uri="{FF2B5EF4-FFF2-40B4-BE49-F238E27FC236}">
                <a16:creationId xmlns:a16="http://schemas.microsoft.com/office/drawing/2014/main" id="{B5089243-AEFC-46DD-A4D1-6E9C3B06B9D0}"/>
              </a:ext>
            </a:extLst>
          </p:cNvPr>
          <p:cNvSpPr>
            <a:spLocks noGrp="1"/>
          </p:cNvSpPr>
          <p:nvPr>
            <p:ph type="title"/>
          </p:nvPr>
        </p:nvSpPr>
        <p:spPr bwMode="gray">
          <a:xfrm>
            <a:off x="371475" y="403200"/>
            <a:ext cx="11449050" cy="648000"/>
          </a:xfrm>
          <a:prstGeom prst="rect">
            <a:avLst/>
          </a:prstGeom>
        </p:spPr>
        <p:txBody>
          <a:bodyPr vert="horz" lIns="0" tIns="0" rIns="0" bIns="0" rtlCol="0" anchor="t">
            <a:noAutofit/>
          </a:bodyPr>
          <a:lstStyle/>
          <a:p>
            <a:r>
              <a:rPr lang="de-DE" dirty="0"/>
              <a:t>Mastertitelformat bearbeiten</a:t>
            </a:r>
          </a:p>
        </p:txBody>
      </p:sp>
      <p:sp>
        <p:nvSpPr>
          <p:cNvPr id="3" name="Textplatzhalter 2">
            <a:extLst>
              <a:ext uri="{FF2B5EF4-FFF2-40B4-BE49-F238E27FC236}">
                <a16:creationId xmlns:a16="http://schemas.microsoft.com/office/drawing/2014/main" id="{BD84A26D-4900-46A0-925C-C599678EA91D}"/>
              </a:ext>
            </a:extLst>
          </p:cNvPr>
          <p:cNvSpPr>
            <a:spLocks noGrp="1"/>
          </p:cNvSpPr>
          <p:nvPr>
            <p:ph type="body" idx="1"/>
          </p:nvPr>
        </p:nvSpPr>
        <p:spPr bwMode="gray">
          <a:xfrm>
            <a:off x="371475" y="1412875"/>
            <a:ext cx="11449050" cy="4464050"/>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7" name="Gerader Verbinder 6">
            <a:extLst>
              <a:ext uri="{FF2B5EF4-FFF2-40B4-BE49-F238E27FC236}">
                <a16:creationId xmlns:a16="http://schemas.microsoft.com/office/drawing/2014/main" id="{4B06DA46-50DF-4FA3-9109-10955A4028FF}"/>
              </a:ext>
            </a:extLst>
          </p:cNvPr>
          <p:cNvCxnSpPr/>
          <p:nvPr/>
        </p:nvCxnSpPr>
        <p:spPr bwMode="gray">
          <a:xfrm>
            <a:off x="371475" y="6237288"/>
            <a:ext cx="11449050" cy="0"/>
          </a:xfrm>
          <a:prstGeom prst="line">
            <a:avLst/>
          </a:prstGeom>
          <a:ln w="6350">
            <a:solidFill>
              <a:srgbClr val="B5B4BA"/>
            </a:solidFill>
          </a:ln>
        </p:spPr>
        <p:style>
          <a:lnRef idx="1">
            <a:schemeClr val="accent1"/>
          </a:lnRef>
          <a:fillRef idx="0">
            <a:schemeClr val="accent1"/>
          </a:fillRef>
          <a:effectRef idx="0">
            <a:schemeClr val="accent1"/>
          </a:effectRef>
          <a:fontRef idx="minor">
            <a:schemeClr val="tx1"/>
          </a:fontRef>
        </p:style>
      </p:cxnSp>
      <p:sp>
        <p:nvSpPr>
          <p:cNvPr id="9" name="Creation date_modification date">
            <a:extLst>
              <a:ext uri="{FF2B5EF4-FFF2-40B4-BE49-F238E27FC236}">
                <a16:creationId xmlns:a16="http://schemas.microsoft.com/office/drawing/2014/main" id="{1DC0E4E7-4D63-47C4-B948-491C889790ED}"/>
              </a:ext>
            </a:extLst>
          </p:cNvPr>
          <p:cNvSpPr txBox="1"/>
          <p:nvPr/>
        </p:nvSpPr>
        <p:spPr bwMode="gray">
          <a:xfrm>
            <a:off x="371475" y="6400800"/>
            <a:ext cx="3960000" cy="972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700"/>
              <a:t>Erstellungsdatum: 22.03.2021</a:t>
            </a:r>
            <a:endParaRPr lang="de-DE" sz="700" dirty="0"/>
          </a:p>
        </p:txBody>
      </p:sp>
      <p:sp>
        <p:nvSpPr>
          <p:cNvPr id="10" name="Department_author_documentname">
            <a:extLst>
              <a:ext uri="{FF2B5EF4-FFF2-40B4-BE49-F238E27FC236}">
                <a16:creationId xmlns:a16="http://schemas.microsoft.com/office/drawing/2014/main" id="{3B04E1FA-35EB-4520-BECB-69293B217C9B}"/>
              </a:ext>
            </a:extLst>
          </p:cNvPr>
          <p:cNvSpPr txBox="1"/>
          <p:nvPr/>
        </p:nvSpPr>
        <p:spPr bwMode="gray">
          <a:xfrm>
            <a:off x="371475" y="6523200"/>
            <a:ext cx="3960000" cy="900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800" b="1"/>
              <a:t>EEY5 | Dr. Henning Zörlein</a:t>
            </a:r>
            <a:endParaRPr lang="de-DE" sz="800" b="1" dirty="0"/>
          </a:p>
        </p:txBody>
      </p:sp>
      <p:sp>
        <p:nvSpPr>
          <p:cNvPr id="11" name="Slide number">
            <a:extLst>
              <a:ext uri="{FF2B5EF4-FFF2-40B4-BE49-F238E27FC236}">
                <a16:creationId xmlns:a16="http://schemas.microsoft.com/office/drawing/2014/main" id="{E2CED391-D210-450E-8606-73EE474E9DCF}"/>
              </a:ext>
            </a:extLst>
          </p:cNvPr>
          <p:cNvSpPr txBox="1"/>
          <p:nvPr/>
        </p:nvSpPr>
        <p:spPr bwMode="gray">
          <a:xfrm>
            <a:off x="11244525" y="6505200"/>
            <a:ext cx="576000" cy="108000"/>
          </a:xfrm>
          <a:prstGeom prst="rect">
            <a:avLst/>
          </a:prstGeom>
          <a:noFill/>
        </p:spPr>
        <p:txBody>
          <a:bodyPr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8CB9CC-24E3-48B7-918C-A8F56171B814}" type="slidenum">
              <a:rPr lang="de-DE" sz="1000" b="1" smtClean="0"/>
              <a:t>‹Nr.›</a:t>
            </a:fld>
            <a:r>
              <a:rPr lang="de-DE" sz="1000" b="1"/>
              <a:t>/9</a:t>
            </a:r>
            <a:endParaRPr lang="de-DE" sz="1000" b="1" dirty="0"/>
          </a:p>
        </p:txBody>
      </p:sp>
      <p:sp>
        <p:nvSpPr>
          <p:cNvPr id="12" name="Confidential">
            <a:extLst>
              <a:ext uri="{FF2B5EF4-FFF2-40B4-BE49-F238E27FC236}">
                <a16:creationId xmlns:a16="http://schemas.microsoft.com/office/drawing/2014/main" id="{BB712A40-BE90-4DFC-8429-C00E69DF6B03}"/>
              </a:ext>
            </a:extLst>
          </p:cNvPr>
          <p:cNvSpPr txBox="1"/>
          <p:nvPr/>
        </p:nvSpPr>
        <p:spPr bwMode="gray">
          <a:xfrm>
            <a:off x="9277200" y="6505200"/>
            <a:ext cx="1627200" cy="108000"/>
          </a:xfrm>
          <a:prstGeom prst="rect">
            <a:avLst/>
          </a:prstGeom>
          <a:noFill/>
        </p:spPr>
        <p:txBody>
          <a:bodyPr wrap="square" lIns="0" tIns="0" rIns="0" bIns="0" rtlCol="0">
            <a:noAutofit/>
          </a:bodyPr>
          <a:lstStyle/>
          <a:p>
            <a:pPr algn="r">
              <a:lnSpc>
                <a:spcPct val="100000"/>
              </a:lnSpc>
              <a:spcBef>
                <a:spcPts val="0"/>
              </a:spcBef>
            </a:pPr>
            <a:r>
              <a:rPr lang="de-DE" sz="1000" b="1">
                <a:solidFill>
                  <a:srgbClr val="D88711"/>
                </a:solidFill>
              </a:rPr>
              <a:t>Intern</a:t>
            </a:r>
            <a:endParaRPr lang="de-DE" sz="1000" b="1" dirty="0">
              <a:solidFill>
                <a:srgbClr val="D88711"/>
              </a:solidFill>
            </a:endParaRPr>
          </a:p>
        </p:txBody>
      </p:sp>
      <p:pic>
        <p:nvPicPr>
          <p:cNvPr id="14" name="Grafik 13">
            <a:extLst>
              <a:ext uri="{FF2B5EF4-FFF2-40B4-BE49-F238E27FC236}">
                <a16:creationId xmlns:a16="http://schemas.microsoft.com/office/drawing/2014/main" id="{C95F3F5D-38BA-4D76-B060-DCB97784843B}"/>
              </a:ext>
            </a:extLst>
          </p:cNvPr>
          <p:cNvPicPr>
            <a:picLocks noChangeAspect="1"/>
          </p:cNvPicPr>
          <p:nvPr/>
        </p:nvPicPr>
        <p:blipFill>
          <a:blip r:embed="rId26" cstate="hq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5030697" y="6460558"/>
            <a:ext cx="2132103" cy="165371"/>
          </a:xfrm>
          <a:prstGeom prst="rect">
            <a:avLst/>
          </a:prstGeom>
        </p:spPr>
      </p:pic>
    </p:spTree>
    <p:extLst>
      <p:ext uri="{BB962C8B-B14F-4D97-AF65-F5344CB8AC3E}">
        <p14:creationId xmlns:p14="http://schemas.microsoft.com/office/powerpoint/2010/main" val="224325627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3" r:id="rId3"/>
    <p:sldLayoutId id="2147483654" r:id="rId4"/>
    <p:sldLayoutId id="2147483655" r:id="rId5"/>
    <p:sldLayoutId id="2147483656" r:id="rId6"/>
    <p:sldLayoutId id="2147483651"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sldNum="0"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600"/>
        </a:spcBef>
        <a:buFontTx/>
        <a:buNone/>
        <a:defRPr sz="18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indent="0" algn="l" defTabSz="914400" rtl="0" eaLnBrk="1" latinLnBrk="0" hangingPunct="1">
        <a:lnSpc>
          <a:spcPct val="110000"/>
        </a:lnSpc>
        <a:spcBef>
          <a:spcPts val="600"/>
        </a:spcBef>
        <a:buFontTx/>
        <a:buNone/>
        <a:defRPr sz="1400" kern="1200">
          <a:solidFill>
            <a:schemeClr val="tx1"/>
          </a:solidFill>
          <a:latin typeface="+mn-lt"/>
          <a:ea typeface="+mn-ea"/>
          <a:cs typeface="+mn-cs"/>
        </a:defRPr>
      </a:lvl1pPr>
      <a:lvl2pPr marL="180000" indent="-180000" algn="l" defTabSz="914400" rtl="0" eaLnBrk="1" latinLnBrk="0" hangingPunct="1">
        <a:lnSpc>
          <a:spcPct val="11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10000"/>
        </a:lnSpc>
        <a:spcBef>
          <a:spcPts val="600"/>
        </a:spcBef>
        <a:buFont typeface="Arial" panose="020B0604020202020204" pitchFamily="34" charset="0"/>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4" userDrawn="1">
          <p15:clr>
            <a:srgbClr val="F26B43"/>
          </p15:clr>
        </p15:guide>
        <p15:guide id="2" pos="234" userDrawn="1">
          <p15:clr>
            <a:srgbClr val="F26B43"/>
          </p15:clr>
        </p15:guide>
        <p15:guide id="3" pos="7446" userDrawn="1">
          <p15:clr>
            <a:srgbClr val="F26B43"/>
          </p15:clr>
        </p15:guide>
        <p15:guide id="4" orient="horz" pos="890" userDrawn="1">
          <p15:clr>
            <a:srgbClr val="F26B43"/>
          </p15:clr>
        </p15:guide>
        <p15:guide id="5" orient="horz" pos="3702" userDrawn="1">
          <p15:clr>
            <a:srgbClr val="F26B43"/>
          </p15:clr>
        </p15:guide>
        <p15:guide id="6"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322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7903A-CB7E-4810-BF07-803CCD28434D}"/>
              </a:ext>
            </a:extLst>
          </p:cNvPr>
          <p:cNvSpPr>
            <a:spLocks noGrp="1"/>
          </p:cNvSpPr>
          <p:nvPr>
            <p:ph type="ctrTitle"/>
          </p:nvPr>
        </p:nvSpPr>
        <p:spPr/>
        <p:txBody>
          <a:bodyPr/>
          <a:lstStyle/>
          <a:p>
            <a:r>
              <a:rPr lang="de-DE" dirty="0"/>
              <a:t>FDS </a:t>
            </a:r>
            <a:r>
              <a:rPr lang="de-DE" dirty="0" err="1"/>
              <a:t>with</a:t>
            </a:r>
            <a:r>
              <a:rPr lang="de-DE" dirty="0"/>
              <a:t> ECDSA</a:t>
            </a:r>
          </a:p>
        </p:txBody>
      </p:sp>
      <p:sp>
        <p:nvSpPr>
          <p:cNvPr id="3" name="Untertitel 2">
            <a:extLst>
              <a:ext uri="{FF2B5EF4-FFF2-40B4-BE49-F238E27FC236}">
                <a16:creationId xmlns:a16="http://schemas.microsoft.com/office/drawing/2014/main" id="{0FF95978-7B8B-4710-BEEB-E90554984CBE}"/>
              </a:ext>
            </a:extLst>
          </p:cNvPr>
          <p:cNvSpPr>
            <a:spLocks noGrp="1"/>
          </p:cNvSpPr>
          <p:nvPr>
            <p:ph type="subTitle" idx="1"/>
          </p:nvPr>
        </p:nvSpPr>
        <p:spPr/>
        <p:txBody>
          <a:bodyPr/>
          <a:lstStyle/>
          <a:p>
            <a:r>
              <a:rPr lang="de-DE" dirty="0" err="1"/>
              <a:t>Current</a:t>
            </a:r>
            <a:r>
              <a:rPr lang="de-DE" dirty="0"/>
              <a:t> Implementation Status </a:t>
            </a:r>
          </a:p>
        </p:txBody>
      </p:sp>
    </p:spTree>
    <p:extLst>
      <p:ext uri="{BB962C8B-B14F-4D97-AF65-F5344CB8AC3E}">
        <p14:creationId xmlns:p14="http://schemas.microsoft.com/office/powerpoint/2010/main" val="1995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09137-8C89-479E-9901-FF91E233F48A}"/>
              </a:ext>
            </a:extLst>
          </p:cNvPr>
          <p:cNvSpPr>
            <a:spLocks noGrp="1"/>
          </p:cNvSpPr>
          <p:nvPr>
            <p:ph type="title"/>
          </p:nvPr>
        </p:nvSpPr>
        <p:spPr/>
        <p:txBody>
          <a:bodyPr/>
          <a:lstStyle/>
          <a:p>
            <a:r>
              <a:rPr lang="de-DE" dirty="0"/>
              <a:t>Common </a:t>
            </a:r>
            <a:r>
              <a:rPr lang="de-DE" dirty="0" err="1"/>
              <a:t>data</a:t>
            </a:r>
            <a:r>
              <a:rPr lang="de-DE" dirty="0"/>
              <a:t> </a:t>
            </a:r>
            <a:r>
              <a:rPr lang="de-DE" dirty="0" err="1"/>
              <a:t>for</a:t>
            </a:r>
            <a:r>
              <a:rPr lang="de-DE" dirty="0"/>
              <a:t> </a:t>
            </a:r>
            <a:r>
              <a:rPr lang="de-DE" dirty="0" err="1"/>
              <a:t>examples</a:t>
            </a:r>
            <a:endParaRPr lang="de-DE" dirty="0"/>
          </a:p>
        </p:txBody>
      </p:sp>
      <p:sp>
        <p:nvSpPr>
          <p:cNvPr id="3" name="Inhaltsplatzhalter 2">
            <a:extLst>
              <a:ext uri="{FF2B5EF4-FFF2-40B4-BE49-F238E27FC236}">
                <a16:creationId xmlns:a16="http://schemas.microsoft.com/office/drawing/2014/main" id="{6E32F4C5-0DF0-4774-8FE6-E55C2BCF1973}"/>
              </a:ext>
            </a:extLst>
          </p:cNvPr>
          <p:cNvSpPr>
            <a:spLocks noGrp="1"/>
          </p:cNvSpPr>
          <p:nvPr>
            <p:ph sz="quarter" idx="10"/>
          </p:nvPr>
        </p:nvSpPr>
        <p:spPr/>
        <p:txBody>
          <a:bodyPr/>
          <a:lstStyle/>
          <a:p>
            <a:r>
              <a:rPr lang="de-DE" sz="1400" dirty="0" err="1"/>
              <a:t>Demo.bin</a:t>
            </a:r>
            <a:r>
              <a:rPr lang="de-DE" sz="1400" dirty="0"/>
              <a:t>: 	0x</a:t>
            </a:r>
            <a:r>
              <a:rPr lang="de-DE" sz="1400" dirty="0">
                <a:solidFill>
                  <a:srgbClr val="658E11"/>
                </a:solidFill>
              </a:rPr>
              <a:t>3132330a</a:t>
            </a:r>
          </a:p>
          <a:p>
            <a:r>
              <a:rPr lang="de-DE" sz="1400" dirty="0"/>
              <a:t>	SHA256: 	181210f8f9c779c26da1d9b2075bde0127302ee0e3fca38c9a83f5b1dd8e5d3b</a:t>
            </a:r>
          </a:p>
          <a:p>
            <a:r>
              <a:rPr lang="de-DE" sz="1400" dirty="0"/>
              <a:t>	CRC32:	5a82fd08</a:t>
            </a:r>
          </a:p>
          <a:p>
            <a:r>
              <a:rPr lang="de-DE" sz="1400" dirty="0"/>
              <a:t>	</a:t>
            </a:r>
            <a:r>
              <a:rPr lang="de-DE" sz="1400" dirty="0" err="1"/>
              <a:t>Address</a:t>
            </a:r>
            <a:r>
              <a:rPr lang="de-DE" sz="1400" dirty="0"/>
              <a:t>:	0x</a:t>
            </a:r>
            <a:r>
              <a:rPr lang="de-DE" sz="1400" dirty="0">
                <a:solidFill>
                  <a:srgbClr val="FFC000"/>
                </a:solidFill>
              </a:rPr>
              <a:t>00000001</a:t>
            </a:r>
          </a:p>
          <a:p>
            <a:r>
              <a:rPr lang="de-DE" sz="1400" dirty="0"/>
              <a:t>	</a:t>
            </a:r>
            <a:r>
              <a:rPr lang="de-DE" sz="1400" dirty="0" err="1"/>
              <a:t>Length</a:t>
            </a:r>
            <a:r>
              <a:rPr lang="de-DE" sz="1400" dirty="0"/>
              <a:t>: 	0x</a:t>
            </a:r>
            <a:r>
              <a:rPr lang="de-DE" sz="1400" dirty="0">
                <a:solidFill>
                  <a:srgbClr val="3AB4BA"/>
                </a:solidFill>
              </a:rPr>
              <a:t>00000004</a:t>
            </a:r>
          </a:p>
          <a:p>
            <a:endParaRPr lang="de-DE" sz="1400" dirty="0"/>
          </a:p>
          <a:p>
            <a:r>
              <a:rPr lang="de-DE" sz="1400" dirty="0"/>
              <a:t>Private Key:</a:t>
            </a:r>
            <a:br>
              <a:rPr lang="de-DE" sz="1400" dirty="0"/>
            </a:br>
            <a:r>
              <a:rPr lang="de-DE" sz="1400" dirty="0" err="1"/>
              <a:t>EccKey</a:t>
            </a:r>
            <a:r>
              <a:rPr lang="de-DE" sz="1400" dirty="0"/>
              <a:t>(</a:t>
            </a:r>
            <a:r>
              <a:rPr lang="de-DE" sz="1400" dirty="0" err="1"/>
              <a:t>curve</a:t>
            </a:r>
            <a:r>
              <a:rPr lang="de-DE" sz="1400" dirty="0"/>
              <a:t>='NIST P-256', d=7719472615821079694904732333912527190217998977709370935963838933860875309329)</a:t>
            </a:r>
          </a:p>
          <a:p>
            <a:endParaRPr lang="de-DE" sz="1400" dirty="0"/>
          </a:p>
          <a:p>
            <a:r>
              <a:rPr lang="de-DE" sz="1400" dirty="0"/>
              <a:t>Public Key:</a:t>
            </a:r>
            <a:br>
              <a:rPr lang="de-DE" sz="1400" dirty="0"/>
            </a:br>
            <a:r>
              <a:rPr lang="de-DE" sz="1400" dirty="0" err="1"/>
              <a:t>EccKey</a:t>
            </a:r>
            <a:r>
              <a:rPr lang="de-DE" sz="1400" dirty="0"/>
              <a:t>(</a:t>
            </a:r>
            <a:r>
              <a:rPr lang="de-DE" sz="1400" dirty="0" err="1"/>
              <a:t>curve</a:t>
            </a:r>
            <a:r>
              <a:rPr lang="de-DE" sz="1400" dirty="0"/>
              <a:t>='NIST P-256', </a:t>
            </a:r>
            <a:r>
              <a:rPr lang="de-DE" sz="1400" dirty="0" err="1"/>
              <a:t>point_x</a:t>
            </a:r>
            <a:r>
              <a:rPr lang="de-DE" sz="1400" dirty="0"/>
              <a:t>=946851226744900878841123971674273047664558430246533338350978936221621998829, </a:t>
            </a:r>
            <a:r>
              <a:rPr lang="de-DE" sz="1400" dirty="0" err="1"/>
              <a:t>point_y</a:t>
            </a:r>
            <a:r>
              <a:rPr lang="de-DE" sz="1400" dirty="0"/>
              <a:t>=11439436972696770623944912632994193062547382127508294000692830903890707634068)</a:t>
            </a:r>
          </a:p>
          <a:p>
            <a:endParaRPr lang="de-DE" sz="1400" dirty="0"/>
          </a:p>
          <a:p>
            <a:r>
              <a:rPr lang="de-DE" sz="1400" dirty="0" err="1"/>
              <a:t>Signature</a:t>
            </a:r>
            <a:r>
              <a:rPr lang="de-DE" sz="1400" dirty="0"/>
              <a:t>: </a:t>
            </a:r>
            <a:r>
              <a:rPr lang="de-DE" sz="1400" dirty="0" err="1"/>
              <a:t>Two</a:t>
            </a:r>
            <a:r>
              <a:rPr lang="de-DE" sz="1400" dirty="0"/>
              <a:t> </a:t>
            </a:r>
            <a:r>
              <a:rPr lang="de-DE" sz="1400" dirty="0" err="1"/>
              <a:t>integers</a:t>
            </a:r>
            <a:r>
              <a:rPr lang="de-DE" sz="1400" i="1" dirty="0"/>
              <a:t> </a:t>
            </a:r>
            <a:r>
              <a:rPr lang="de-DE" sz="1400" dirty="0">
                <a:solidFill>
                  <a:srgbClr val="3C007E"/>
                </a:solidFill>
              </a:rPr>
              <a:t>r</a:t>
            </a:r>
            <a:r>
              <a:rPr lang="de-DE" sz="1400" i="1" dirty="0"/>
              <a:t> </a:t>
            </a:r>
            <a:r>
              <a:rPr lang="de-DE" sz="1400" dirty="0" err="1"/>
              <a:t>and</a:t>
            </a:r>
            <a:r>
              <a:rPr lang="de-DE" sz="1400" dirty="0"/>
              <a:t> </a:t>
            </a:r>
            <a:r>
              <a:rPr lang="de-DE" sz="1400" dirty="0">
                <a:solidFill>
                  <a:srgbClr val="B7006D"/>
                </a:solidFill>
              </a:rPr>
              <a:t>s</a:t>
            </a:r>
          </a:p>
        </p:txBody>
      </p:sp>
      <p:sp>
        <p:nvSpPr>
          <p:cNvPr id="4" name="Textplatzhalter 3">
            <a:extLst>
              <a:ext uri="{FF2B5EF4-FFF2-40B4-BE49-F238E27FC236}">
                <a16:creationId xmlns:a16="http://schemas.microsoft.com/office/drawing/2014/main" id="{D9B44E62-4C88-43C6-9692-6CE02276EB8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69017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09137-8C89-479E-9901-FF91E233F48A}"/>
              </a:ext>
            </a:extLst>
          </p:cNvPr>
          <p:cNvSpPr>
            <a:spLocks noGrp="1"/>
          </p:cNvSpPr>
          <p:nvPr>
            <p:ph type="title"/>
          </p:nvPr>
        </p:nvSpPr>
        <p:spPr/>
        <p:txBody>
          <a:bodyPr/>
          <a:lstStyle/>
          <a:p>
            <a:r>
              <a:rPr lang="de-DE" dirty="0" err="1"/>
              <a:t>ODXCreate</a:t>
            </a:r>
            <a:endParaRPr lang="de-DE" dirty="0"/>
          </a:p>
        </p:txBody>
      </p:sp>
      <p:sp>
        <p:nvSpPr>
          <p:cNvPr id="3" name="Inhaltsplatzhalter 2">
            <a:extLst>
              <a:ext uri="{FF2B5EF4-FFF2-40B4-BE49-F238E27FC236}">
                <a16:creationId xmlns:a16="http://schemas.microsoft.com/office/drawing/2014/main" id="{6E32F4C5-0DF0-4774-8FE6-E55C2BCF1973}"/>
              </a:ext>
            </a:extLst>
          </p:cNvPr>
          <p:cNvSpPr>
            <a:spLocks noGrp="1"/>
          </p:cNvSpPr>
          <p:nvPr>
            <p:ph sz="quarter" idx="10"/>
          </p:nvPr>
        </p:nvSpPr>
        <p:spPr>
          <a:xfrm>
            <a:off x="371475" y="1374022"/>
            <a:ext cx="11449050" cy="4464050"/>
          </a:xfrm>
        </p:spPr>
        <p:txBody>
          <a:bodyPr/>
          <a:lstStyle/>
          <a:p>
            <a:r>
              <a:rPr lang="de-DE" dirty="0"/>
              <a:t>ECDSA_with_SHA256(</a:t>
            </a:r>
            <a:r>
              <a:rPr lang="de-DE" dirty="0" err="1">
                <a:solidFill>
                  <a:srgbClr val="FFC000"/>
                </a:solidFill>
              </a:rPr>
              <a:t>Address</a:t>
            </a:r>
            <a:r>
              <a:rPr lang="de-DE" dirty="0"/>
              <a:t> | </a:t>
            </a:r>
            <a:r>
              <a:rPr lang="de-DE" dirty="0" err="1">
                <a:solidFill>
                  <a:srgbClr val="3AB4BA"/>
                </a:solidFill>
              </a:rPr>
              <a:t>Length</a:t>
            </a:r>
            <a:r>
              <a:rPr lang="de-DE" dirty="0"/>
              <a:t> | </a:t>
            </a:r>
            <a:r>
              <a:rPr lang="de-DE" dirty="0" err="1">
                <a:solidFill>
                  <a:srgbClr val="658E11"/>
                </a:solidFill>
              </a:rPr>
              <a:t>Demo.bin</a:t>
            </a:r>
            <a:r>
              <a:rPr lang="de-DE" dirty="0"/>
              <a:t>)</a:t>
            </a:r>
            <a:br>
              <a:rPr lang="de-DE" dirty="0"/>
            </a:br>
            <a:r>
              <a:rPr lang="de-DE" dirty="0"/>
              <a:t>= </a:t>
            </a:r>
          </a:p>
          <a:p>
            <a:r>
              <a:rPr lang="de-DE" dirty="0"/>
              <a:t>ECDSA_with_SHA256(0x</a:t>
            </a:r>
            <a:r>
              <a:rPr lang="de-DE" dirty="0">
                <a:solidFill>
                  <a:srgbClr val="FFC000"/>
                </a:solidFill>
              </a:rPr>
              <a:t>00000001</a:t>
            </a:r>
            <a:r>
              <a:rPr lang="de-DE" dirty="0">
                <a:solidFill>
                  <a:srgbClr val="3AB4BA"/>
                </a:solidFill>
              </a:rPr>
              <a:t>00000004</a:t>
            </a:r>
            <a:r>
              <a:rPr lang="de-DE" dirty="0">
                <a:solidFill>
                  <a:srgbClr val="658E11"/>
                </a:solidFill>
              </a:rPr>
              <a:t>3132330a</a:t>
            </a:r>
            <a:r>
              <a:rPr lang="de-DE" dirty="0"/>
              <a:t>)</a:t>
            </a:r>
          </a:p>
          <a:p>
            <a:r>
              <a:rPr lang="de-DE" dirty="0"/>
              <a:t>= 0x</a:t>
            </a:r>
            <a:r>
              <a:rPr lang="de-DE" dirty="0">
                <a:solidFill>
                  <a:srgbClr val="3C007E"/>
                </a:solidFill>
              </a:rPr>
              <a:t>aa5890f40ff9c4188cef9b7b38d30c0e1e2d470153fd2dcbbdb6c93adb3551b1</a:t>
            </a:r>
            <a:r>
              <a:rPr lang="de-DE" dirty="0">
                <a:solidFill>
                  <a:srgbClr val="B7006D"/>
                </a:solidFill>
              </a:rPr>
              <a:t>059ec1f775a8c13e85208ab612f366f12a6f846b74da24f0f1b7e5fbed43d2d4</a:t>
            </a:r>
            <a:br>
              <a:rPr lang="de-DE" dirty="0"/>
            </a:br>
            <a:endParaRPr lang="de-DE" dirty="0"/>
          </a:p>
          <a:p>
            <a:r>
              <a:rPr lang="de-DE" dirty="0" err="1"/>
              <a:t>Signature</a:t>
            </a:r>
            <a:r>
              <a:rPr lang="de-DE" dirty="0"/>
              <a:t> </a:t>
            </a:r>
            <a:r>
              <a:rPr lang="de-DE" dirty="0" err="1"/>
              <a:t>of</a:t>
            </a:r>
            <a:r>
              <a:rPr lang="de-DE" dirty="0"/>
              <a:t> </a:t>
            </a:r>
            <a:r>
              <a:rPr lang="de-DE" dirty="0" err="1"/>
              <a:t>fixed</a:t>
            </a:r>
            <a:r>
              <a:rPr lang="de-DE" dirty="0"/>
              <a:t> 64Byte </a:t>
            </a:r>
            <a:r>
              <a:rPr lang="de-DE" dirty="0" err="1"/>
              <a:t>length</a:t>
            </a:r>
            <a:r>
              <a:rPr lang="de-DE" dirty="0"/>
              <a:t> (</a:t>
            </a:r>
            <a:r>
              <a:rPr lang="de-DE" dirty="0" err="1"/>
              <a:t>plain</a:t>
            </a:r>
            <a:r>
              <a:rPr lang="de-DE" dirty="0"/>
              <a:t>-format – </a:t>
            </a:r>
            <a:r>
              <a:rPr lang="de-DE" dirty="0" err="1"/>
              <a:t>Concatenation</a:t>
            </a:r>
            <a:r>
              <a:rPr lang="de-DE" dirty="0"/>
              <a:t> </a:t>
            </a:r>
            <a:r>
              <a:rPr lang="de-DE" dirty="0" err="1"/>
              <a:t>of</a:t>
            </a:r>
            <a:r>
              <a:rPr lang="de-DE" dirty="0"/>
              <a:t> </a:t>
            </a:r>
            <a:r>
              <a:rPr lang="de-DE" dirty="0" err="1"/>
              <a:t>the</a:t>
            </a:r>
            <a:r>
              <a:rPr lang="de-DE" dirty="0"/>
              <a:t> </a:t>
            </a:r>
            <a:r>
              <a:rPr lang="de-DE" dirty="0" err="1"/>
              <a:t>two</a:t>
            </a:r>
            <a:r>
              <a:rPr lang="de-DE" dirty="0"/>
              <a:t> 32-Byte </a:t>
            </a:r>
            <a:r>
              <a:rPr lang="de-DE" dirty="0" err="1"/>
              <a:t>integers</a:t>
            </a:r>
            <a:r>
              <a:rPr lang="de-DE" dirty="0"/>
              <a:t>): </a:t>
            </a:r>
            <a:r>
              <a:rPr lang="de-DE" dirty="0" err="1">
                <a:solidFill>
                  <a:srgbClr val="3C007E"/>
                </a:solidFill>
              </a:rPr>
              <a:t>r</a:t>
            </a:r>
            <a:r>
              <a:rPr lang="de-DE" dirty="0" err="1"/>
              <a:t>|</a:t>
            </a:r>
            <a:r>
              <a:rPr lang="de-DE" dirty="0" err="1">
                <a:solidFill>
                  <a:srgbClr val="B7006D"/>
                </a:solidFill>
              </a:rPr>
              <a:t>s</a:t>
            </a:r>
            <a:endParaRPr lang="de-DE" dirty="0">
              <a:solidFill>
                <a:srgbClr val="B7006D"/>
              </a:solidFill>
            </a:endParaRPr>
          </a:p>
        </p:txBody>
      </p:sp>
      <p:sp>
        <p:nvSpPr>
          <p:cNvPr id="4" name="Textplatzhalter 3">
            <a:extLst>
              <a:ext uri="{FF2B5EF4-FFF2-40B4-BE49-F238E27FC236}">
                <a16:creationId xmlns:a16="http://schemas.microsoft.com/office/drawing/2014/main" id="{D9B44E62-4C88-43C6-9692-6CE02276EB8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74382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System42</a:t>
            </a:r>
          </a:p>
        </p:txBody>
      </p:sp>
      <p:sp>
        <p:nvSpPr>
          <p:cNvPr id="3" name="Inhaltsplatzhalter 2"/>
          <p:cNvSpPr>
            <a:spLocks noGrp="1"/>
          </p:cNvSpPr>
          <p:nvPr>
            <p:ph sz="quarter" idx="10"/>
          </p:nvPr>
        </p:nvSpPr>
        <p:spPr/>
        <p:txBody>
          <a:bodyPr/>
          <a:lstStyle/>
          <a:p>
            <a:r>
              <a:rPr lang="de-DE" dirty="0"/>
              <a:t>ECDSA_with_SHA256(0x</a:t>
            </a:r>
            <a:r>
              <a:rPr lang="de-DE" b="1" dirty="0">
                <a:solidFill>
                  <a:srgbClr val="C00000"/>
                </a:solidFill>
              </a:rPr>
              <a:t>302E300A06082A8648CE3D0403020420</a:t>
            </a:r>
            <a:r>
              <a:rPr lang="de-DE" dirty="0"/>
              <a:t> | SHA256(</a:t>
            </a:r>
            <a:r>
              <a:rPr lang="de-DE" dirty="0" err="1">
                <a:solidFill>
                  <a:srgbClr val="FFC000"/>
                </a:solidFill>
              </a:rPr>
              <a:t>Address</a:t>
            </a:r>
            <a:r>
              <a:rPr lang="de-DE" dirty="0"/>
              <a:t> | </a:t>
            </a:r>
            <a:r>
              <a:rPr lang="de-DE" dirty="0" err="1">
                <a:solidFill>
                  <a:srgbClr val="3AB4BA"/>
                </a:solidFill>
              </a:rPr>
              <a:t>Length</a:t>
            </a:r>
            <a:r>
              <a:rPr lang="de-DE" dirty="0"/>
              <a:t> | </a:t>
            </a:r>
            <a:r>
              <a:rPr lang="de-DE" dirty="0" err="1">
                <a:solidFill>
                  <a:srgbClr val="658E11"/>
                </a:solidFill>
              </a:rPr>
              <a:t>Demo.bin</a:t>
            </a:r>
            <a:r>
              <a:rPr lang="de-DE" dirty="0"/>
              <a:t>) )</a:t>
            </a:r>
            <a:br>
              <a:rPr lang="de-DE" dirty="0"/>
            </a:br>
            <a:r>
              <a:rPr lang="de-DE" dirty="0"/>
              <a:t>= </a:t>
            </a:r>
          </a:p>
          <a:p>
            <a:r>
              <a:rPr lang="de-DE" dirty="0"/>
              <a:t>ECDSA_with_SHA256(0x</a:t>
            </a:r>
            <a:r>
              <a:rPr lang="de-DE" b="1" dirty="0">
                <a:solidFill>
                  <a:srgbClr val="C00000"/>
                </a:solidFill>
              </a:rPr>
              <a:t>302E300A06082A8648CE3D0403020420</a:t>
            </a:r>
            <a:r>
              <a:rPr lang="de-DE" dirty="0"/>
              <a:t> | SHA256(0x</a:t>
            </a:r>
            <a:r>
              <a:rPr lang="de-DE" dirty="0">
                <a:solidFill>
                  <a:srgbClr val="FFC000"/>
                </a:solidFill>
              </a:rPr>
              <a:t>00000001</a:t>
            </a:r>
            <a:r>
              <a:rPr lang="de-DE" dirty="0">
                <a:solidFill>
                  <a:srgbClr val="3AB4BA"/>
                </a:solidFill>
              </a:rPr>
              <a:t>00000004</a:t>
            </a:r>
            <a:r>
              <a:rPr lang="de-DE" dirty="0">
                <a:solidFill>
                  <a:srgbClr val="658E11"/>
                </a:solidFill>
              </a:rPr>
              <a:t>3132330a</a:t>
            </a:r>
            <a:r>
              <a:rPr lang="de-DE" dirty="0"/>
              <a:t>) )</a:t>
            </a:r>
            <a:br>
              <a:rPr lang="de-DE" dirty="0"/>
            </a:br>
            <a:r>
              <a:rPr lang="de-DE" dirty="0"/>
              <a:t>= ECDSA_with_SHA256(0x</a:t>
            </a:r>
            <a:r>
              <a:rPr lang="de-DE" b="1" dirty="0">
                <a:solidFill>
                  <a:srgbClr val="C00000"/>
                </a:solidFill>
              </a:rPr>
              <a:t>302E300A06082A8648CE3D0403020420</a:t>
            </a:r>
            <a:r>
              <a:rPr lang="de-DE" dirty="0">
                <a:solidFill>
                  <a:srgbClr val="3A6B9B"/>
                </a:solidFill>
              </a:rPr>
              <a:t>43e3023a3b8d97c58cf3a9f1d60d5553a32505048b94528320819c785031c7e3</a:t>
            </a:r>
            <a:r>
              <a:rPr lang="de-DE" dirty="0"/>
              <a:t>)</a:t>
            </a:r>
          </a:p>
          <a:p>
            <a:r>
              <a:rPr lang="de-DE" dirty="0"/>
              <a:t>= 0x</a:t>
            </a:r>
            <a:r>
              <a:rPr lang="de-DE" dirty="0">
                <a:solidFill>
                  <a:srgbClr val="C00000"/>
                </a:solidFill>
              </a:rPr>
              <a:t>3045022100</a:t>
            </a:r>
            <a:r>
              <a:rPr lang="de-DE" dirty="0">
                <a:solidFill>
                  <a:srgbClr val="3C007E"/>
                </a:solidFill>
              </a:rPr>
              <a:t>a95759c291d9c5cc7b081dabcb718cfb95536739560196b29775f66201aef5ec</a:t>
            </a:r>
            <a:r>
              <a:rPr lang="de-DE" dirty="0">
                <a:solidFill>
                  <a:srgbClr val="C00000"/>
                </a:solidFill>
              </a:rPr>
              <a:t>0220</a:t>
            </a:r>
            <a:r>
              <a:rPr lang="de-DE" dirty="0">
                <a:solidFill>
                  <a:srgbClr val="B7006D"/>
                </a:solidFill>
              </a:rPr>
              <a:t>79adec47f6a5f0e4373a45d48ebae3b6527cf8cf0d6fe58abde893d793151997</a:t>
            </a:r>
          </a:p>
          <a:p>
            <a:r>
              <a:rPr lang="de-DE" dirty="0" err="1"/>
              <a:t>Signature</a:t>
            </a:r>
            <a:r>
              <a:rPr lang="de-DE" dirty="0"/>
              <a:t> </a:t>
            </a:r>
            <a:r>
              <a:rPr lang="de-DE" dirty="0" err="1"/>
              <a:t>of</a:t>
            </a:r>
            <a:r>
              <a:rPr lang="de-DE" dirty="0"/>
              <a:t> </a:t>
            </a:r>
            <a:r>
              <a:rPr lang="de-DE" u="sng" dirty="0">
                <a:solidFill>
                  <a:srgbClr val="C00000"/>
                </a:solidFill>
              </a:rPr>
              <a:t>variable </a:t>
            </a:r>
            <a:r>
              <a:rPr lang="de-DE" dirty="0" err="1"/>
              <a:t>length</a:t>
            </a:r>
            <a:br>
              <a:rPr lang="de-DE" dirty="0"/>
            </a:br>
            <a:r>
              <a:rPr lang="de-DE" dirty="0"/>
              <a:t>(</a:t>
            </a:r>
            <a:r>
              <a:rPr lang="de-DE" dirty="0" err="1"/>
              <a:t>format</a:t>
            </a:r>
            <a:r>
              <a:rPr lang="de-DE" dirty="0"/>
              <a:t> </a:t>
            </a:r>
            <a:r>
              <a:rPr lang="de-DE" dirty="0" err="1"/>
              <a:t>partly</a:t>
            </a:r>
            <a:r>
              <a:rPr lang="de-DE" dirty="0"/>
              <a:t> </a:t>
            </a:r>
            <a:r>
              <a:rPr lang="de-DE" dirty="0" err="1"/>
              <a:t>according</a:t>
            </a:r>
            <a:r>
              <a:rPr lang="de-DE" dirty="0"/>
              <a:t> </a:t>
            </a:r>
            <a:r>
              <a:rPr lang="de-DE" dirty="0" err="1"/>
              <a:t>to</a:t>
            </a:r>
            <a:r>
              <a:rPr lang="de-DE" dirty="0"/>
              <a:t> 1.2.840.10045.4.3.2,</a:t>
            </a:r>
            <a:br>
              <a:rPr lang="de-DE" dirty="0"/>
            </a:br>
            <a:r>
              <a:rPr lang="de-DE" dirty="0" err="1"/>
              <a:t>defined</a:t>
            </a:r>
            <a:r>
              <a:rPr lang="de-DE" dirty="0"/>
              <a:t> in RFC 5758 und RFC 3279 (</a:t>
            </a:r>
            <a:r>
              <a:rPr lang="de-DE" dirty="0" err="1"/>
              <a:t>without</a:t>
            </a:r>
            <a:r>
              <a:rPr lang="de-DE" dirty="0"/>
              <a:t> OID))</a:t>
            </a:r>
          </a:p>
        </p:txBody>
      </p:sp>
      <p:sp>
        <p:nvSpPr>
          <p:cNvPr id="4" name="Textplatzhalter 3"/>
          <p:cNvSpPr>
            <a:spLocks noGrp="1"/>
          </p:cNvSpPr>
          <p:nvPr>
            <p:ph type="body" sz="quarter" idx="12"/>
          </p:nvPr>
        </p:nvSpPr>
        <p:spPr/>
        <p:txBody>
          <a:bodyPr/>
          <a:lstStyle/>
          <a:p>
            <a:endParaRPr lang="de-DE"/>
          </a:p>
        </p:txBody>
      </p:sp>
      <p:pic>
        <p:nvPicPr>
          <p:cNvPr id="5" name="Grafik 4"/>
          <p:cNvPicPr>
            <a:picLocks noChangeAspect="1"/>
          </p:cNvPicPr>
          <p:nvPr/>
        </p:nvPicPr>
        <p:blipFill>
          <a:blip r:embed="rId2"/>
          <a:stretch>
            <a:fillRect/>
          </a:stretch>
        </p:blipFill>
        <p:spPr>
          <a:xfrm>
            <a:off x="3395925" y="359073"/>
            <a:ext cx="6419850" cy="695325"/>
          </a:xfrm>
          <a:prstGeom prst="rect">
            <a:avLst/>
          </a:prstGeom>
          <a:ln w="19050">
            <a:solidFill>
              <a:srgbClr val="C00000"/>
            </a:solidFill>
          </a:ln>
        </p:spPr>
      </p:pic>
      <p:sp>
        <p:nvSpPr>
          <p:cNvPr id="6" name="Geschweifte Klammer rechts 5"/>
          <p:cNvSpPr/>
          <p:nvPr/>
        </p:nvSpPr>
        <p:spPr>
          <a:xfrm rot="5400000">
            <a:off x="8990813" y="393572"/>
            <a:ext cx="320511" cy="4209068"/>
          </a:xfrm>
          <a:prstGeom prst="rightBrace">
            <a:avLst/>
          </a:prstGeom>
          <a:ln w="19050">
            <a:solidFill>
              <a:srgbClr val="3A6B9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 name="Geschweifte Klammer rechts 6"/>
          <p:cNvSpPr/>
          <p:nvPr/>
        </p:nvSpPr>
        <p:spPr>
          <a:xfrm rot="16200000">
            <a:off x="6492684" y="-2763790"/>
            <a:ext cx="226334" cy="8130582"/>
          </a:xfrm>
          <a:prstGeom prst="rightBrace">
            <a:avLst>
              <a:gd name="adj1" fmla="val 8333"/>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8" name="Grafik 7"/>
          <p:cNvPicPr>
            <a:picLocks noChangeAspect="1"/>
          </p:cNvPicPr>
          <p:nvPr/>
        </p:nvPicPr>
        <p:blipFill>
          <a:blip r:embed="rId3"/>
          <a:stretch>
            <a:fillRect/>
          </a:stretch>
        </p:blipFill>
        <p:spPr>
          <a:xfrm>
            <a:off x="5370216" y="4641098"/>
            <a:ext cx="6153150" cy="523875"/>
          </a:xfrm>
          <a:prstGeom prst="rect">
            <a:avLst/>
          </a:prstGeom>
        </p:spPr>
      </p:pic>
      <p:sp>
        <p:nvSpPr>
          <p:cNvPr id="9" name="Rechteck 8"/>
          <p:cNvSpPr/>
          <p:nvPr/>
        </p:nvSpPr>
        <p:spPr>
          <a:xfrm>
            <a:off x="11753074" y="4735366"/>
            <a:ext cx="250390" cy="498598"/>
          </a:xfrm>
          <a:prstGeom prst="rect">
            <a:avLst/>
          </a:prstGeom>
        </p:spPr>
        <p:txBody>
          <a:bodyPr wrap="none">
            <a:spAutoFit/>
          </a:bodyPr>
          <a:lstStyle/>
          <a:p>
            <a:r>
              <a:rPr lang="de-DE" sz="1200" b="1" dirty="0">
                <a:solidFill>
                  <a:srgbClr val="3C007E"/>
                </a:solidFill>
              </a:rPr>
              <a:t>r</a:t>
            </a:r>
            <a:br>
              <a:rPr lang="de-DE" sz="1200" b="1" dirty="0">
                <a:solidFill>
                  <a:srgbClr val="3C007E"/>
                </a:solidFill>
              </a:rPr>
            </a:br>
            <a:r>
              <a:rPr lang="de-DE" sz="1200" b="1" dirty="0">
                <a:solidFill>
                  <a:srgbClr val="B7006D"/>
                </a:solidFill>
              </a:rPr>
              <a:t>s</a:t>
            </a:r>
          </a:p>
        </p:txBody>
      </p:sp>
      <p:cxnSp>
        <p:nvCxnSpPr>
          <p:cNvPr id="11" name="Gerader Verbinder 10"/>
          <p:cNvCxnSpPr>
            <a:stCxn id="8" idx="3"/>
          </p:cNvCxnSpPr>
          <p:nvPr/>
        </p:nvCxnSpPr>
        <p:spPr>
          <a:xfrm flipV="1">
            <a:off x="11523366" y="4903035"/>
            <a:ext cx="229708" cy="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11523366" y="5070705"/>
            <a:ext cx="229708" cy="43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Abgerundetes Rechteck 16"/>
          <p:cNvSpPr/>
          <p:nvPr/>
        </p:nvSpPr>
        <p:spPr>
          <a:xfrm>
            <a:off x="188536" y="3648173"/>
            <a:ext cx="11717518" cy="622169"/>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8" name="Geschweifte Klammer rechts 17"/>
          <p:cNvSpPr/>
          <p:nvPr/>
        </p:nvSpPr>
        <p:spPr>
          <a:xfrm rot="5400000">
            <a:off x="5777213" y="-1577035"/>
            <a:ext cx="540164" cy="11717520"/>
          </a:xfrm>
          <a:prstGeom prst="rightBrace">
            <a:avLst>
              <a:gd name="adj1" fmla="val 8333"/>
              <a:gd name="adj2" fmla="val 46702"/>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438341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System42</a:t>
            </a:r>
          </a:p>
        </p:txBody>
      </p:sp>
      <p:sp>
        <p:nvSpPr>
          <p:cNvPr id="3" name="Inhaltsplatzhalter 2"/>
          <p:cNvSpPr>
            <a:spLocks noGrp="1"/>
          </p:cNvSpPr>
          <p:nvPr>
            <p:ph sz="quarter" idx="10"/>
          </p:nvPr>
        </p:nvSpPr>
        <p:spPr/>
        <p:txBody>
          <a:bodyPr/>
          <a:lstStyle/>
          <a:p>
            <a:r>
              <a:rPr lang="de-DE" dirty="0"/>
              <a:t>ECDSA_with_SHA256(0x</a:t>
            </a:r>
            <a:r>
              <a:rPr lang="de-DE" b="1" dirty="0">
                <a:solidFill>
                  <a:srgbClr val="C00000"/>
                </a:solidFill>
              </a:rPr>
              <a:t>302E300A06082A8648CE3D0403020420</a:t>
            </a:r>
            <a:r>
              <a:rPr lang="de-DE" dirty="0"/>
              <a:t> | SHA256(</a:t>
            </a:r>
            <a:r>
              <a:rPr lang="de-DE" dirty="0" err="1">
                <a:solidFill>
                  <a:srgbClr val="FFC000"/>
                </a:solidFill>
              </a:rPr>
              <a:t>Address</a:t>
            </a:r>
            <a:r>
              <a:rPr lang="de-DE" dirty="0"/>
              <a:t> | </a:t>
            </a:r>
            <a:r>
              <a:rPr lang="de-DE" dirty="0" err="1">
                <a:solidFill>
                  <a:srgbClr val="3AB4BA"/>
                </a:solidFill>
              </a:rPr>
              <a:t>Length</a:t>
            </a:r>
            <a:r>
              <a:rPr lang="de-DE" dirty="0"/>
              <a:t> | </a:t>
            </a:r>
            <a:r>
              <a:rPr lang="de-DE" dirty="0" err="1">
                <a:solidFill>
                  <a:srgbClr val="658E11"/>
                </a:solidFill>
              </a:rPr>
              <a:t>Demo.bin</a:t>
            </a:r>
            <a:r>
              <a:rPr lang="de-DE" dirty="0"/>
              <a:t>) )</a:t>
            </a:r>
            <a:br>
              <a:rPr lang="de-DE" dirty="0"/>
            </a:br>
            <a:r>
              <a:rPr lang="de-DE" dirty="0"/>
              <a:t>= </a:t>
            </a:r>
          </a:p>
          <a:p>
            <a:r>
              <a:rPr lang="de-DE" dirty="0"/>
              <a:t>ECDSA_with_SHA256(0x</a:t>
            </a:r>
            <a:r>
              <a:rPr lang="de-DE" b="1" dirty="0">
                <a:solidFill>
                  <a:srgbClr val="C00000"/>
                </a:solidFill>
              </a:rPr>
              <a:t>302E300A06082A8648CE3D0403020420</a:t>
            </a:r>
            <a:r>
              <a:rPr lang="de-DE" dirty="0"/>
              <a:t> | SHA256(0x</a:t>
            </a:r>
            <a:r>
              <a:rPr lang="de-DE" dirty="0">
                <a:solidFill>
                  <a:srgbClr val="FFC000"/>
                </a:solidFill>
              </a:rPr>
              <a:t>00000001</a:t>
            </a:r>
            <a:r>
              <a:rPr lang="de-DE" dirty="0">
                <a:solidFill>
                  <a:srgbClr val="3AB4BA"/>
                </a:solidFill>
              </a:rPr>
              <a:t>00000004</a:t>
            </a:r>
            <a:r>
              <a:rPr lang="de-DE" dirty="0">
                <a:solidFill>
                  <a:srgbClr val="658E11"/>
                </a:solidFill>
              </a:rPr>
              <a:t>3132330a</a:t>
            </a:r>
            <a:r>
              <a:rPr lang="de-DE" dirty="0"/>
              <a:t>) )</a:t>
            </a:r>
            <a:br>
              <a:rPr lang="de-DE" dirty="0"/>
            </a:br>
            <a:r>
              <a:rPr lang="de-DE" dirty="0"/>
              <a:t>= ECDSA_with_SHA256(0x</a:t>
            </a:r>
            <a:r>
              <a:rPr lang="de-DE" b="1" dirty="0">
                <a:solidFill>
                  <a:srgbClr val="C00000"/>
                </a:solidFill>
              </a:rPr>
              <a:t>302E300A06082A8648CE3D0403020420</a:t>
            </a:r>
            <a:r>
              <a:rPr lang="de-DE" dirty="0">
                <a:solidFill>
                  <a:srgbClr val="3A6B9B"/>
                </a:solidFill>
              </a:rPr>
              <a:t>43e3023a3b8d97c58cf3a9f1d60d5553a32505048b94528320819c785031c7e3</a:t>
            </a:r>
            <a:r>
              <a:rPr lang="de-DE" dirty="0"/>
              <a:t>)</a:t>
            </a:r>
          </a:p>
          <a:p>
            <a:r>
              <a:rPr lang="de-DE" dirty="0"/>
              <a:t>= 0x</a:t>
            </a:r>
            <a:r>
              <a:rPr lang="de-DE" dirty="0">
                <a:solidFill>
                  <a:srgbClr val="FF0000"/>
                </a:solidFill>
              </a:rPr>
              <a:t>3045022100</a:t>
            </a:r>
            <a:r>
              <a:rPr lang="de-DE" dirty="0">
                <a:solidFill>
                  <a:srgbClr val="3C007E"/>
                </a:solidFill>
              </a:rPr>
              <a:t>a95759c291d9c5cc7b081dabcb718cfb95536739560196b29775f66201aef5ec</a:t>
            </a:r>
            <a:r>
              <a:rPr lang="de-DE" dirty="0">
                <a:solidFill>
                  <a:srgbClr val="FF0000"/>
                </a:solidFill>
              </a:rPr>
              <a:t>0220</a:t>
            </a:r>
            <a:r>
              <a:rPr lang="de-DE" dirty="0">
                <a:solidFill>
                  <a:srgbClr val="B7006D"/>
                </a:solidFill>
              </a:rPr>
              <a:t>79adec47f6a5f0e4373a45d48ebae3b6527cf8cf0d6fe58abde893d793151997</a:t>
            </a:r>
          </a:p>
          <a:p>
            <a:r>
              <a:rPr lang="de-DE" dirty="0" err="1"/>
              <a:t>Signature</a:t>
            </a:r>
            <a:r>
              <a:rPr lang="de-DE" dirty="0"/>
              <a:t> </a:t>
            </a:r>
            <a:r>
              <a:rPr lang="de-DE" dirty="0" err="1"/>
              <a:t>of</a:t>
            </a:r>
            <a:r>
              <a:rPr lang="de-DE" dirty="0"/>
              <a:t> </a:t>
            </a:r>
            <a:r>
              <a:rPr lang="de-DE" u="sng" dirty="0">
                <a:solidFill>
                  <a:srgbClr val="C00000"/>
                </a:solidFill>
              </a:rPr>
              <a:t>variable </a:t>
            </a:r>
            <a:r>
              <a:rPr lang="de-DE" dirty="0" err="1"/>
              <a:t>length</a:t>
            </a:r>
            <a:br>
              <a:rPr lang="de-DE" dirty="0"/>
            </a:br>
            <a:r>
              <a:rPr lang="de-DE" dirty="0"/>
              <a:t>(</a:t>
            </a:r>
            <a:r>
              <a:rPr lang="de-DE" dirty="0" err="1"/>
              <a:t>format</a:t>
            </a:r>
            <a:r>
              <a:rPr lang="de-DE" dirty="0"/>
              <a:t> </a:t>
            </a:r>
            <a:r>
              <a:rPr lang="de-DE" dirty="0" err="1"/>
              <a:t>partly</a:t>
            </a:r>
            <a:r>
              <a:rPr lang="de-DE" dirty="0"/>
              <a:t> </a:t>
            </a:r>
            <a:r>
              <a:rPr lang="de-DE" dirty="0" err="1"/>
              <a:t>according</a:t>
            </a:r>
            <a:r>
              <a:rPr lang="de-DE" dirty="0"/>
              <a:t> to1.2.840.10045.4.3.2,</a:t>
            </a:r>
            <a:br>
              <a:rPr lang="de-DE" dirty="0"/>
            </a:br>
            <a:r>
              <a:rPr lang="de-DE" dirty="0" err="1"/>
              <a:t>defined</a:t>
            </a:r>
            <a:r>
              <a:rPr lang="de-DE" dirty="0"/>
              <a:t> in RFC 5758 und RFC 3279 (</a:t>
            </a:r>
            <a:r>
              <a:rPr lang="de-DE" dirty="0" err="1"/>
              <a:t>without</a:t>
            </a:r>
            <a:r>
              <a:rPr lang="de-DE" dirty="0"/>
              <a:t> OID))</a:t>
            </a:r>
          </a:p>
        </p:txBody>
      </p:sp>
      <p:sp>
        <p:nvSpPr>
          <p:cNvPr id="4" name="Textplatzhalter 3"/>
          <p:cNvSpPr>
            <a:spLocks noGrp="1"/>
          </p:cNvSpPr>
          <p:nvPr>
            <p:ph type="body" sz="quarter" idx="12"/>
          </p:nvPr>
        </p:nvSpPr>
        <p:spPr/>
        <p:txBody>
          <a:bodyPr/>
          <a:lstStyle/>
          <a:p>
            <a:endParaRPr lang="de-DE"/>
          </a:p>
        </p:txBody>
      </p:sp>
      <p:pic>
        <p:nvPicPr>
          <p:cNvPr id="5" name="Grafik 4"/>
          <p:cNvPicPr>
            <a:picLocks noChangeAspect="1"/>
          </p:cNvPicPr>
          <p:nvPr/>
        </p:nvPicPr>
        <p:blipFill>
          <a:blip r:embed="rId2"/>
          <a:stretch>
            <a:fillRect/>
          </a:stretch>
        </p:blipFill>
        <p:spPr>
          <a:xfrm>
            <a:off x="3395925" y="359073"/>
            <a:ext cx="6419850" cy="695325"/>
          </a:xfrm>
          <a:prstGeom prst="rect">
            <a:avLst/>
          </a:prstGeom>
          <a:ln w="19050">
            <a:solidFill>
              <a:srgbClr val="C00000"/>
            </a:solidFill>
          </a:ln>
        </p:spPr>
      </p:pic>
      <p:sp>
        <p:nvSpPr>
          <p:cNvPr id="6" name="Geschweifte Klammer rechts 5"/>
          <p:cNvSpPr/>
          <p:nvPr/>
        </p:nvSpPr>
        <p:spPr>
          <a:xfrm rot="5400000">
            <a:off x="8990813" y="393572"/>
            <a:ext cx="320511" cy="4209068"/>
          </a:xfrm>
          <a:prstGeom prst="rightBrace">
            <a:avLst/>
          </a:prstGeom>
          <a:ln w="19050">
            <a:solidFill>
              <a:srgbClr val="3A6B9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 name="Geschweifte Klammer rechts 6"/>
          <p:cNvSpPr/>
          <p:nvPr/>
        </p:nvSpPr>
        <p:spPr>
          <a:xfrm rot="16200000">
            <a:off x="6492684" y="-2763790"/>
            <a:ext cx="226334" cy="8130582"/>
          </a:xfrm>
          <a:prstGeom prst="rightBrace">
            <a:avLst>
              <a:gd name="adj1" fmla="val 8333"/>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8" name="Grafik 7"/>
          <p:cNvPicPr>
            <a:picLocks noChangeAspect="1"/>
          </p:cNvPicPr>
          <p:nvPr/>
        </p:nvPicPr>
        <p:blipFill>
          <a:blip r:embed="rId3"/>
          <a:stretch>
            <a:fillRect/>
          </a:stretch>
        </p:blipFill>
        <p:spPr>
          <a:xfrm>
            <a:off x="5370216" y="4641098"/>
            <a:ext cx="6153150" cy="523875"/>
          </a:xfrm>
          <a:prstGeom prst="rect">
            <a:avLst/>
          </a:prstGeom>
        </p:spPr>
      </p:pic>
      <p:sp>
        <p:nvSpPr>
          <p:cNvPr id="9" name="Rechteck 8"/>
          <p:cNvSpPr/>
          <p:nvPr/>
        </p:nvSpPr>
        <p:spPr>
          <a:xfrm>
            <a:off x="11753074" y="4735366"/>
            <a:ext cx="250390" cy="498598"/>
          </a:xfrm>
          <a:prstGeom prst="rect">
            <a:avLst/>
          </a:prstGeom>
        </p:spPr>
        <p:txBody>
          <a:bodyPr wrap="none">
            <a:spAutoFit/>
          </a:bodyPr>
          <a:lstStyle/>
          <a:p>
            <a:r>
              <a:rPr lang="de-DE" sz="1200" b="1" dirty="0">
                <a:solidFill>
                  <a:srgbClr val="3C007E"/>
                </a:solidFill>
              </a:rPr>
              <a:t>r</a:t>
            </a:r>
            <a:br>
              <a:rPr lang="de-DE" sz="1200" b="1" dirty="0">
                <a:solidFill>
                  <a:srgbClr val="3C007E"/>
                </a:solidFill>
              </a:rPr>
            </a:br>
            <a:r>
              <a:rPr lang="de-DE" sz="1200" b="1" dirty="0">
                <a:solidFill>
                  <a:srgbClr val="B7006D"/>
                </a:solidFill>
              </a:rPr>
              <a:t>s</a:t>
            </a:r>
          </a:p>
        </p:txBody>
      </p:sp>
      <p:cxnSp>
        <p:nvCxnSpPr>
          <p:cNvPr id="11" name="Gerader Verbinder 10"/>
          <p:cNvCxnSpPr>
            <a:stCxn id="8" idx="3"/>
          </p:cNvCxnSpPr>
          <p:nvPr/>
        </p:nvCxnSpPr>
        <p:spPr>
          <a:xfrm flipV="1">
            <a:off x="11523366" y="4903035"/>
            <a:ext cx="229708" cy="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11523366" y="5070705"/>
            <a:ext cx="229708" cy="43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Abgerundetes Rechteck 16"/>
          <p:cNvSpPr/>
          <p:nvPr/>
        </p:nvSpPr>
        <p:spPr>
          <a:xfrm>
            <a:off x="188536" y="3648173"/>
            <a:ext cx="11717518" cy="622169"/>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18" name="Geschweifte Klammer rechts 17"/>
          <p:cNvSpPr/>
          <p:nvPr/>
        </p:nvSpPr>
        <p:spPr>
          <a:xfrm rot="5400000">
            <a:off x="5777213" y="-1577035"/>
            <a:ext cx="540164" cy="11717520"/>
          </a:xfrm>
          <a:prstGeom prst="rightBrace">
            <a:avLst>
              <a:gd name="adj1" fmla="val 8333"/>
              <a:gd name="adj2" fmla="val 46702"/>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Rechteckige Legende 9"/>
          <p:cNvSpPr/>
          <p:nvPr/>
        </p:nvSpPr>
        <p:spPr>
          <a:xfrm>
            <a:off x="8314442" y="141402"/>
            <a:ext cx="2356700" cy="471340"/>
          </a:xfrm>
          <a:prstGeom prst="wedgeRectCallout">
            <a:avLst>
              <a:gd name="adj1" fmla="val -90190"/>
              <a:gd name="adj2" fmla="val 223687"/>
            </a:avLst>
          </a:prstGeom>
          <a:solidFill>
            <a:schemeClr val="bg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r>
              <a:rPr lang="de-DE" sz="1400" dirty="0" err="1">
                <a:solidFill>
                  <a:schemeClr val="tx1"/>
                </a:solidFill>
              </a:rPr>
              <a:t>Implicit</a:t>
            </a:r>
            <a:r>
              <a:rPr lang="de-DE" sz="1400" dirty="0">
                <a:solidFill>
                  <a:schemeClr val="tx1"/>
                </a:solidFill>
              </a:rPr>
              <a:t> double </a:t>
            </a:r>
            <a:r>
              <a:rPr lang="de-DE" sz="1400" dirty="0" err="1">
                <a:solidFill>
                  <a:schemeClr val="tx1"/>
                </a:solidFill>
              </a:rPr>
              <a:t>hashing</a:t>
            </a:r>
            <a:endParaRPr lang="de-DE" sz="1400" dirty="0">
              <a:solidFill>
                <a:schemeClr val="tx1"/>
              </a:solidFill>
            </a:endParaRPr>
          </a:p>
        </p:txBody>
      </p:sp>
      <p:sp>
        <p:nvSpPr>
          <p:cNvPr id="15" name="Rechteckige Legende 14"/>
          <p:cNvSpPr/>
          <p:nvPr/>
        </p:nvSpPr>
        <p:spPr>
          <a:xfrm>
            <a:off x="1132788" y="718563"/>
            <a:ext cx="2080197" cy="696105"/>
          </a:xfrm>
          <a:prstGeom prst="wedgeRectCallout">
            <a:avLst>
              <a:gd name="adj1" fmla="val 103209"/>
              <a:gd name="adj2" fmla="val 52352"/>
            </a:avLst>
          </a:prstGeom>
          <a:solidFill>
            <a:schemeClr val="bg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r>
              <a:rPr lang="de-DE" sz="1400" dirty="0">
                <a:solidFill>
                  <a:schemeClr val="tx1"/>
                </a:solidFill>
              </a:rPr>
              <a:t>ASN.1 </a:t>
            </a:r>
            <a:r>
              <a:rPr lang="de-DE" sz="1400" dirty="0" err="1">
                <a:solidFill>
                  <a:schemeClr val="tx1"/>
                </a:solidFill>
              </a:rPr>
              <a:t>Prefix</a:t>
            </a:r>
            <a:r>
              <a:rPr lang="de-DE" sz="1400" dirty="0">
                <a:solidFill>
                  <a:schemeClr val="tx1"/>
                </a:solidFill>
              </a:rPr>
              <a:t> </a:t>
            </a:r>
            <a:r>
              <a:rPr lang="de-DE" sz="1400" dirty="0" err="1">
                <a:solidFill>
                  <a:schemeClr val="tx1"/>
                </a:solidFill>
              </a:rPr>
              <a:t>identifies</a:t>
            </a:r>
            <a:r>
              <a:rPr lang="de-DE" sz="1400" dirty="0">
                <a:solidFill>
                  <a:schemeClr val="tx1"/>
                </a:solidFill>
              </a:rPr>
              <a:t> a </a:t>
            </a:r>
            <a:r>
              <a:rPr lang="de-DE" sz="1400" dirty="0" err="1">
                <a:solidFill>
                  <a:schemeClr val="tx1"/>
                </a:solidFill>
              </a:rPr>
              <a:t>signature</a:t>
            </a:r>
            <a:r>
              <a:rPr lang="de-DE" sz="1400" dirty="0">
                <a:solidFill>
                  <a:schemeClr val="tx1"/>
                </a:solidFill>
              </a:rPr>
              <a:t>!</a:t>
            </a:r>
          </a:p>
        </p:txBody>
      </p:sp>
      <p:sp>
        <p:nvSpPr>
          <p:cNvPr id="16" name="Rechteckige Legende 15"/>
          <p:cNvSpPr/>
          <p:nvPr/>
        </p:nvSpPr>
        <p:spPr>
          <a:xfrm>
            <a:off x="188536" y="4383480"/>
            <a:ext cx="4392891" cy="691597"/>
          </a:xfrm>
          <a:prstGeom prst="wedgeRectCallout">
            <a:avLst>
              <a:gd name="adj1" fmla="val 90183"/>
              <a:gd name="adj2" fmla="val -43573"/>
            </a:avLst>
          </a:prstGeom>
          <a:solidFill>
            <a:schemeClr val="bg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r>
              <a:rPr lang="de-DE" sz="1400" dirty="0" err="1">
                <a:solidFill>
                  <a:schemeClr val="tx1"/>
                </a:solidFill>
              </a:rPr>
              <a:t>Signature</a:t>
            </a:r>
            <a:r>
              <a:rPr lang="de-DE" sz="1400" dirty="0">
                <a:solidFill>
                  <a:schemeClr val="tx1"/>
                </a:solidFill>
              </a:rPr>
              <a:t> </a:t>
            </a:r>
            <a:r>
              <a:rPr lang="de-DE" sz="1400" dirty="0" err="1">
                <a:solidFill>
                  <a:schemeClr val="tx1"/>
                </a:solidFill>
              </a:rPr>
              <a:t>embedded</a:t>
            </a:r>
            <a:r>
              <a:rPr lang="de-DE" sz="1400" dirty="0">
                <a:solidFill>
                  <a:schemeClr val="tx1"/>
                </a:solidFill>
              </a:rPr>
              <a:t> in ASN.1 </a:t>
            </a:r>
            <a:r>
              <a:rPr lang="de-DE" sz="1400" dirty="0" err="1">
                <a:solidFill>
                  <a:schemeClr val="tx1"/>
                </a:solidFill>
              </a:rPr>
              <a:t>structure</a:t>
            </a:r>
            <a:r>
              <a:rPr lang="de-DE" sz="1400" dirty="0">
                <a:solidFill>
                  <a:schemeClr val="tx1"/>
                </a:solidFill>
              </a:rPr>
              <a:t> </a:t>
            </a:r>
            <a:r>
              <a:rPr lang="de-DE" sz="1400" dirty="0" err="1">
                <a:solidFill>
                  <a:schemeClr val="tx1"/>
                </a:solidFill>
              </a:rPr>
              <a:t>without</a:t>
            </a:r>
            <a:r>
              <a:rPr lang="de-DE" sz="1400" dirty="0">
                <a:solidFill>
                  <a:schemeClr val="tx1"/>
                </a:solidFill>
              </a:rPr>
              <a:t> OID.</a:t>
            </a:r>
          </a:p>
          <a:p>
            <a:pPr algn="l">
              <a:lnSpc>
                <a:spcPct val="110000"/>
              </a:lnSpc>
              <a:spcBef>
                <a:spcPts val="600"/>
              </a:spcBef>
            </a:pPr>
            <a:r>
              <a:rPr lang="de-DE" sz="1400" dirty="0" err="1">
                <a:solidFill>
                  <a:schemeClr val="tx1"/>
                </a:solidFill>
              </a:rPr>
              <a:t>Length</a:t>
            </a:r>
            <a:r>
              <a:rPr lang="de-DE" sz="1400" dirty="0">
                <a:solidFill>
                  <a:schemeClr val="tx1"/>
                </a:solidFill>
              </a:rPr>
              <a:t> </a:t>
            </a:r>
            <a:r>
              <a:rPr lang="de-DE" sz="1400" dirty="0" err="1">
                <a:solidFill>
                  <a:schemeClr val="tx1"/>
                </a:solidFill>
              </a:rPr>
              <a:t>of</a:t>
            </a:r>
            <a:r>
              <a:rPr lang="de-DE" sz="1400" dirty="0">
                <a:solidFill>
                  <a:schemeClr val="tx1"/>
                </a:solidFill>
              </a:rPr>
              <a:t> INTEGER </a:t>
            </a:r>
            <a:r>
              <a:rPr lang="de-DE" sz="1400" dirty="0" err="1">
                <a:solidFill>
                  <a:schemeClr val="tx1"/>
                </a:solidFill>
              </a:rPr>
              <a:t>is</a:t>
            </a:r>
            <a:r>
              <a:rPr lang="de-DE" sz="1400" dirty="0">
                <a:solidFill>
                  <a:schemeClr val="tx1"/>
                </a:solidFill>
              </a:rPr>
              <a:t> variable due </a:t>
            </a:r>
            <a:r>
              <a:rPr lang="de-DE" sz="1400" dirty="0" err="1">
                <a:solidFill>
                  <a:schemeClr val="tx1"/>
                </a:solidFill>
              </a:rPr>
              <a:t>to</a:t>
            </a:r>
            <a:r>
              <a:rPr lang="de-DE" sz="1400" dirty="0">
                <a:solidFill>
                  <a:schemeClr val="tx1"/>
                </a:solidFill>
              </a:rPr>
              <a:t> ASN.1 DER Encoding</a:t>
            </a:r>
          </a:p>
        </p:txBody>
      </p:sp>
    </p:spTree>
    <p:extLst>
      <p:ext uri="{BB962C8B-B14F-4D97-AF65-F5344CB8AC3E}">
        <p14:creationId xmlns:p14="http://schemas.microsoft.com/office/powerpoint/2010/main" val="422677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09137-8C89-479E-9901-FF91E233F48A}"/>
              </a:ext>
            </a:extLst>
          </p:cNvPr>
          <p:cNvSpPr>
            <a:spLocks noGrp="1"/>
          </p:cNvSpPr>
          <p:nvPr>
            <p:ph type="title"/>
          </p:nvPr>
        </p:nvSpPr>
        <p:spPr/>
        <p:txBody>
          <a:bodyPr/>
          <a:lstStyle/>
          <a:p>
            <a:r>
              <a:rPr lang="de-DE" dirty="0" err="1"/>
              <a:t>ODXStudio</a:t>
            </a:r>
            <a:r>
              <a:rPr lang="de-DE" dirty="0"/>
              <a:t> @ Bosch</a:t>
            </a:r>
          </a:p>
        </p:txBody>
      </p:sp>
      <p:sp>
        <p:nvSpPr>
          <p:cNvPr id="3" name="Inhaltsplatzhalter 2">
            <a:extLst>
              <a:ext uri="{FF2B5EF4-FFF2-40B4-BE49-F238E27FC236}">
                <a16:creationId xmlns:a16="http://schemas.microsoft.com/office/drawing/2014/main" id="{6E32F4C5-0DF0-4774-8FE6-E55C2BCF1973}"/>
              </a:ext>
            </a:extLst>
          </p:cNvPr>
          <p:cNvSpPr>
            <a:spLocks noGrp="1"/>
          </p:cNvSpPr>
          <p:nvPr>
            <p:ph sz="quarter" idx="10"/>
          </p:nvPr>
        </p:nvSpPr>
        <p:spPr/>
        <p:txBody>
          <a:bodyPr/>
          <a:lstStyle/>
          <a:p>
            <a:r>
              <a:rPr lang="de-DE" dirty="0"/>
              <a:t>ECDSA_with_SHA256(</a:t>
            </a:r>
            <a:r>
              <a:rPr lang="de-DE" dirty="0" err="1">
                <a:solidFill>
                  <a:srgbClr val="FFC000"/>
                </a:solidFill>
              </a:rPr>
              <a:t>Address</a:t>
            </a:r>
            <a:r>
              <a:rPr lang="de-DE" dirty="0"/>
              <a:t> | </a:t>
            </a:r>
            <a:r>
              <a:rPr lang="de-DE" dirty="0" err="1">
                <a:solidFill>
                  <a:srgbClr val="3AB4BA"/>
                </a:solidFill>
              </a:rPr>
              <a:t>Length</a:t>
            </a:r>
            <a:r>
              <a:rPr lang="de-DE" dirty="0"/>
              <a:t> | </a:t>
            </a:r>
            <a:r>
              <a:rPr lang="de-DE" dirty="0" err="1">
                <a:solidFill>
                  <a:srgbClr val="658E11"/>
                </a:solidFill>
              </a:rPr>
              <a:t>Demo.bin</a:t>
            </a:r>
            <a:r>
              <a:rPr lang="de-DE" dirty="0"/>
              <a:t>)</a:t>
            </a:r>
            <a:br>
              <a:rPr lang="de-DE" dirty="0"/>
            </a:br>
            <a:r>
              <a:rPr lang="de-DE" dirty="0"/>
              <a:t>= </a:t>
            </a:r>
          </a:p>
          <a:p>
            <a:r>
              <a:rPr lang="de-DE" dirty="0"/>
              <a:t>ECDSA_with_SHA256(0x</a:t>
            </a:r>
            <a:r>
              <a:rPr lang="de-DE" dirty="0">
                <a:solidFill>
                  <a:srgbClr val="FFC000"/>
                </a:solidFill>
              </a:rPr>
              <a:t>0000000</a:t>
            </a:r>
            <a:r>
              <a:rPr lang="de-DE" b="1" dirty="0">
                <a:solidFill>
                  <a:srgbClr val="C00000"/>
                </a:solidFill>
              </a:rPr>
              <a:t>0</a:t>
            </a:r>
            <a:r>
              <a:rPr lang="de-DE" dirty="0">
                <a:solidFill>
                  <a:srgbClr val="3AB4BA"/>
                </a:solidFill>
              </a:rPr>
              <a:t>00000004</a:t>
            </a:r>
            <a:r>
              <a:rPr lang="de-DE" dirty="0">
                <a:solidFill>
                  <a:srgbClr val="658E11"/>
                </a:solidFill>
              </a:rPr>
              <a:t>3132330a</a:t>
            </a:r>
            <a:r>
              <a:rPr lang="de-DE" dirty="0"/>
              <a:t>)</a:t>
            </a:r>
          </a:p>
          <a:p>
            <a:r>
              <a:rPr lang="de-DE" dirty="0"/>
              <a:t>= 0x</a:t>
            </a:r>
            <a:r>
              <a:rPr lang="de-DE" dirty="0">
                <a:solidFill>
                  <a:srgbClr val="3C007E"/>
                </a:solidFill>
              </a:rPr>
              <a:t>f80b7cfc8e363892151927b67d8376cf6fde74d4034f072d7158ffc0a74a8e9e</a:t>
            </a:r>
            <a:r>
              <a:rPr lang="de-DE" dirty="0">
                <a:solidFill>
                  <a:srgbClr val="B7006D"/>
                </a:solidFill>
              </a:rPr>
              <a:t>f1de324c0229af6e3f6acdc870aaeb62375b4d856fbc8faca366607756ab2f7d</a:t>
            </a:r>
            <a:br>
              <a:rPr lang="de-DE" dirty="0"/>
            </a:br>
            <a:endParaRPr lang="de-DE" dirty="0"/>
          </a:p>
          <a:p>
            <a:r>
              <a:rPr lang="de-DE" dirty="0" err="1"/>
              <a:t>Signature</a:t>
            </a:r>
            <a:r>
              <a:rPr lang="de-DE" dirty="0"/>
              <a:t> </a:t>
            </a:r>
            <a:r>
              <a:rPr lang="de-DE" dirty="0" err="1"/>
              <a:t>of</a:t>
            </a:r>
            <a:r>
              <a:rPr lang="de-DE" dirty="0"/>
              <a:t> </a:t>
            </a:r>
            <a:r>
              <a:rPr lang="de-DE" dirty="0" err="1"/>
              <a:t>fixed</a:t>
            </a:r>
            <a:r>
              <a:rPr lang="de-DE" dirty="0"/>
              <a:t> 64Byte </a:t>
            </a:r>
            <a:r>
              <a:rPr lang="de-DE" dirty="0" err="1"/>
              <a:t>length</a:t>
            </a:r>
            <a:r>
              <a:rPr lang="de-DE" dirty="0"/>
              <a:t> (</a:t>
            </a:r>
            <a:r>
              <a:rPr lang="de-DE" dirty="0" err="1"/>
              <a:t>plain</a:t>
            </a:r>
            <a:r>
              <a:rPr lang="de-DE" dirty="0"/>
              <a:t>-format – </a:t>
            </a:r>
            <a:r>
              <a:rPr lang="de-DE" dirty="0" err="1"/>
              <a:t>Concatenation</a:t>
            </a:r>
            <a:r>
              <a:rPr lang="de-DE" dirty="0"/>
              <a:t> </a:t>
            </a:r>
            <a:r>
              <a:rPr lang="de-DE" dirty="0" err="1"/>
              <a:t>of</a:t>
            </a:r>
            <a:r>
              <a:rPr lang="de-DE" dirty="0"/>
              <a:t> </a:t>
            </a:r>
            <a:r>
              <a:rPr lang="de-DE" dirty="0" err="1"/>
              <a:t>the</a:t>
            </a:r>
            <a:r>
              <a:rPr lang="de-DE" dirty="0"/>
              <a:t> </a:t>
            </a:r>
            <a:r>
              <a:rPr lang="de-DE" dirty="0" err="1"/>
              <a:t>two</a:t>
            </a:r>
            <a:r>
              <a:rPr lang="de-DE" dirty="0"/>
              <a:t> 32-Byte </a:t>
            </a:r>
            <a:r>
              <a:rPr lang="de-DE" dirty="0" err="1"/>
              <a:t>integers</a:t>
            </a:r>
            <a:r>
              <a:rPr lang="de-DE" dirty="0"/>
              <a:t>): </a:t>
            </a:r>
            <a:r>
              <a:rPr lang="de-DE" dirty="0" err="1">
                <a:solidFill>
                  <a:srgbClr val="3C007E"/>
                </a:solidFill>
              </a:rPr>
              <a:t>r</a:t>
            </a:r>
            <a:r>
              <a:rPr lang="de-DE" dirty="0" err="1"/>
              <a:t>|</a:t>
            </a:r>
            <a:r>
              <a:rPr lang="de-DE" dirty="0" err="1">
                <a:solidFill>
                  <a:srgbClr val="B7006D"/>
                </a:solidFill>
              </a:rPr>
              <a:t>s</a:t>
            </a:r>
            <a:endParaRPr lang="de-DE" dirty="0">
              <a:solidFill>
                <a:srgbClr val="B7006D"/>
              </a:solidFill>
            </a:endParaRPr>
          </a:p>
          <a:p>
            <a:endParaRPr lang="de-DE" dirty="0"/>
          </a:p>
        </p:txBody>
      </p:sp>
      <p:sp>
        <p:nvSpPr>
          <p:cNvPr id="4" name="Textplatzhalter 3">
            <a:extLst>
              <a:ext uri="{FF2B5EF4-FFF2-40B4-BE49-F238E27FC236}">
                <a16:creationId xmlns:a16="http://schemas.microsoft.com/office/drawing/2014/main" id="{D9B44E62-4C88-43C6-9692-6CE02276EB85}"/>
              </a:ext>
            </a:extLst>
          </p:cNvPr>
          <p:cNvSpPr>
            <a:spLocks noGrp="1"/>
          </p:cNvSpPr>
          <p:nvPr>
            <p:ph type="body" sz="quarter" idx="12"/>
          </p:nvPr>
        </p:nvSpPr>
        <p:spPr/>
        <p:txBody>
          <a:bodyPr/>
          <a:lstStyle/>
          <a:p>
            <a:endParaRPr lang="de-DE"/>
          </a:p>
        </p:txBody>
      </p:sp>
      <p:sp>
        <p:nvSpPr>
          <p:cNvPr id="5" name="Gewitterblitz 4"/>
          <p:cNvSpPr/>
          <p:nvPr/>
        </p:nvSpPr>
        <p:spPr>
          <a:xfrm rot="21379136">
            <a:off x="2705491" y="1142817"/>
            <a:ext cx="339365" cy="334763"/>
          </a:xfrm>
          <a:prstGeom prst="lightningBol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7" name="Gewitterblitz 6"/>
          <p:cNvSpPr/>
          <p:nvPr/>
        </p:nvSpPr>
        <p:spPr>
          <a:xfrm rot="15101044">
            <a:off x="3423498" y="2313312"/>
            <a:ext cx="339365" cy="334763"/>
          </a:xfrm>
          <a:prstGeom prst="lightningBol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Tree>
    <p:extLst>
      <p:ext uri="{BB962C8B-B14F-4D97-AF65-F5344CB8AC3E}">
        <p14:creationId xmlns:p14="http://schemas.microsoft.com/office/powerpoint/2010/main" val="130562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09137-8C89-479E-9901-FF91E233F48A}"/>
              </a:ext>
            </a:extLst>
          </p:cNvPr>
          <p:cNvSpPr>
            <a:spLocks noGrp="1"/>
          </p:cNvSpPr>
          <p:nvPr>
            <p:ph type="title"/>
          </p:nvPr>
        </p:nvSpPr>
        <p:spPr/>
        <p:txBody>
          <a:bodyPr/>
          <a:lstStyle/>
          <a:p>
            <a:r>
              <a:rPr lang="de-DE" dirty="0" err="1"/>
              <a:t>Vector-Bootloader</a:t>
            </a:r>
            <a:r>
              <a:rPr lang="de-DE" dirty="0"/>
              <a:t>  @ Bosch</a:t>
            </a:r>
          </a:p>
        </p:txBody>
      </p:sp>
      <p:sp>
        <p:nvSpPr>
          <p:cNvPr id="3" name="Inhaltsplatzhalter 2">
            <a:extLst>
              <a:ext uri="{FF2B5EF4-FFF2-40B4-BE49-F238E27FC236}">
                <a16:creationId xmlns:a16="http://schemas.microsoft.com/office/drawing/2014/main" id="{6E32F4C5-0DF0-4774-8FE6-E55C2BCF1973}"/>
              </a:ext>
            </a:extLst>
          </p:cNvPr>
          <p:cNvSpPr>
            <a:spLocks noGrp="1"/>
          </p:cNvSpPr>
          <p:nvPr>
            <p:ph sz="quarter" idx="10"/>
          </p:nvPr>
        </p:nvSpPr>
        <p:spPr/>
        <p:txBody>
          <a:bodyPr/>
          <a:lstStyle/>
          <a:p>
            <a:r>
              <a:rPr lang="de-DE" dirty="0"/>
              <a:t>ECDSA_with_SHA256(</a:t>
            </a:r>
            <a:r>
              <a:rPr lang="de-DE" dirty="0" err="1">
                <a:solidFill>
                  <a:srgbClr val="658E11"/>
                </a:solidFill>
              </a:rPr>
              <a:t>Demo.bin</a:t>
            </a:r>
            <a:r>
              <a:rPr lang="de-DE" dirty="0"/>
              <a:t>)</a:t>
            </a:r>
            <a:br>
              <a:rPr lang="de-DE" dirty="0"/>
            </a:br>
            <a:r>
              <a:rPr lang="de-DE" dirty="0"/>
              <a:t>= </a:t>
            </a:r>
          </a:p>
          <a:p>
            <a:r>
              <a:rPr lang="de-DE" dirty="0"/>
              <a:t>ECDSA_with_SHA256(0x</a:t>
            </a:r>
            <a:r>
              <a:rPr lang="de-DE" dirty="0">
                <a:solidFill>
                  <a:srgbClr val="658E11"/>
                </a:solidFill>
              </a:rPr>
              <a:t>3132330a</a:t>
            </a:r>
            <a:r>
              <a:rPr lang="de-DE" dirty="0"/>
              <a:t>)</a:t>
            </a:r>
          </a:p>
          <a:p>
            <a:r>
              <a:rPr lang="de-DE" dirty="0"/>
              <a:t>= 0x</a:t>
            </a:r>
            <a:r>
              <a:rPr lang="de-DE" dirty="0">
                <a:solidFill>
                  <a:srgbClr val="3C007E"/>
                </a:solidFill>
              </a:rPr>
              <a:t>032dc17496002aa25eaac8e979de94ec6dcd201b9d19e71c9889ac581c429267</a:t>
            </a:r>
            <a:r>
              <a:rPr lang="de-DE" dirty="0">
                <a:solidFill>
                  <a:srgbClr val="B7006D"/>
                </a:solidFill>
              </a:rPr>
              <a:t>521a154759ff3cf80f3bd33953957d9705f6040cfde51314c7eb2c50413dd424</a:t>
            </a:r>
            <a:br>
              <a:rPr lang="de-DE" dirty="0"/>
            </a:br>
            <a:endParaRPr lang="de-DE" dirty="0"/>
          </a:p>
          <a:p>
            <a:r>
              <a:rPr lang="de-DE" dirty="0" err="1"/>
              <a:t>Signature</a:t>
            </a:r>
            <a:r>
              <a:rPr lang="de-DE" dirty="0"/>
              <a:t> </a:t>
            </a:r>
            <a:r>
              <a:rPr lang="de-DE" dirty="0" err="1"/>
              <a:t>of</a:t>
            </a:r>
            <a:r>
              <a:rPr lang="de-DE" dirty="0"/>
              <a:t> </a:t>
            </a:r>
            <a:r>
              <a:rPr lang="de-DE" dirty="0" err="1"/>
              <a:t>fixed</a:t>
            </a:r>
            <a:r>
              <a:rPr lang="de-DE" dirty="0"/>
              <a:t> 64Byte </a:t>
            </a:r>
            <a:r>
              <a:rPr lang="de-DE" dirty="0" err="1"/>
              <a:t>length</a:t>
            </a:r>
            <a:r>
              <a:rPr lang="de-DE" dirty="0"/>
              <a:t> (</a:t>
            </a:r>
            <a:r>
              <a:rPr lang="de-DE" dirty="0" err="1"/>
              <a:t>plain</a:t>
            </a:r>
            <a:r>
              <a:rPr lang="de-DE" dirty="0"/>
              <a:t>-format – </a:t>
            </a:r>
            <a:r>
              <a:rPr lang="de-DE" dirty="0" err="1"/>
              <a:t>Concatenation</a:t>
            </a:r>
            <a:r>
              <a:rPr lang="de-DE" dirty="0"/>
              <a:t> </a:t>
            </a:r>
            <a:r>
              <a:rPr lang="de-DE" dirty="0" err="1"/>
              <a:t>of</a:t>
            </a:r>
            <a:r>
              <a:rPr lang="de-DE" dirty="0"/>
              <a:t> </a:t>
            </a:r>
            <a:r>
              <a:rPr lang="de-DE" dirty="0" err="1"/>
              <a:t>the</a:t>
            </a:r>
            <a:r>
              <a:rPr lang="de-DE" dirty="0"/>
              <a:t> </a:t>
            </a:r>
            <a:r>
              <a:rPr lang="de-DE" dirty="0" err="1"/>
              <a:t>two</a:t>
            </a:r>
            <a:r>
              <a:rPr lang="de-DE" dirty="0"/>
              <a:t> 32-Byte </a:t>
            </a:r>
            <a:r>
              <a:rPr lang="de-DE" dirty="0" err="1"/>
              <a:t>integers</a:t>
            </a:r>
            <a:r>
              <a:rPr lang="de-DE" dirty="0"/>
              <a:t>): </a:t>
            </a:r>
            <a:r>
              <a:rPr lang="de-DE" dirty="0" err="1">
                <a:solidFill>
                  <a:srgbClr val="3C007E"/>
                </a:solidFill>
              </a:rPr>
              <a:t>r</a:t>
            </a:r>
            <a:r>
              <a:rPr lang="de-DE" dirty="0" err="1"/>
              <a:t>|</a:t>
            </a:r>
            <a:r>
              <a:rPr lang="de-DE" dirty="0" err="1">
                <a:solidFill>
                  <a:srgbClr val="B7006D"/>
                </a:solidFill>
              </a:rPr>
              <a:t>s</a:t>
            </a:r>
            <a:endParaRPr lang="de-DE" dirty="0">
              <a:solidFill>
                <a:srgbClr val="B7006D"/>
              </a:solidFill>
            </a:endParaRPr>
          </a:p>
        </p:txBody>
      </p:sp>
      <p:sp>
        <p:nvSpPr>
          <p:cNvPr id="4" name="Textplatzhalter 3">
            <a:extLst>
              <a:ext uri="{FF2B5EF4-FFF2-40B4-BE49-F238E27FC236}">
                <a16:creationId xmlns:a16="http://schemas.microsoft.com/office/drawing/2014/main" id="{D9B44E62-4C88-43C6-9692-6CE02276EB85}"/>
              </a:ext>
            </a:extLst>
          </p:cNvPr>
          <p:cNvSpPr>
            <a:spLocks noGrp="1"/>
          </p:cNvSpPr>
          <p:nvPr>
            <p:ph type="body" sz="quarter" idx="12"/>
          </p:nvPr>
        </p:nvSpPr>
        <p:spPr/>
        <p:txBody>
          <a:bodyPr/>
          <a:lstStyle/>
          <a:p>
            <a:endParaRPr lang="de-DE"/>
          </a:p>
        </p:txBody>
      </p:sp>
      <p:sp>
        <p:nvSpPr>
          <p:cNvPr id="5" name="Gewitterblitz 4"/>
          <p:cNvSpPr/>
          <p:nvPr/>
        </p:nvSpPr>
        <p:spPr>
          <a:xfrm rot="21379136">
            <a:off x="4100658" y="1245494"/>
            <a:ext cx="339365" cy="334763"/>
          </a:xfrm>
          <a:prstGeom prst="lightningBol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lnSpc>
                <a:spcPct val="110000"/>
              </a:lnSpc>
              <a:spcBef>
                <a:spcPts val="600"/>
              </a:spcBef>
            </a:pPr>
            <a:endParaRPr lang="de-DE" dirty="0">
              <a:solidFill>
                <a:schemeClr val="tx1"/>
              </a:solidFill>
            </a:endParaRPr>
          </a:p>
        </p:txBody>
      </p:sp>
      <p:sp>
        <p:nvSpPr>
          <p:cNvPr id="6" name="Rechteck 5"/>
          <p:cNvSpPr/>
          <p:nvPr/>
        </p:nvSpPr>
        <p:spPr>
          <a:xfrm>
            <a:off x="4364469" y="1412875"/>
            <a:ext cx="3956276" cy="397032"/>
          </a:xfrm>
          <a:prstGeom prst="rect">
            <a:avLst/>
          </a:prstGeom>
        </p:spPr>
        <p:txBody>
          <a:bodyPr wrap="none">
            <a:spAutoFit/>
          </a:bodyPr>
          <a:lstStyle/>
          <a:p>
            <a:r>
              <a:rPr lang="de-DE" b="1" dirty="0" err="1">
                <a:solidFill>
                  <a:srgbClr val="C00000"/>
                </a:solidFill>
              </a:rPr>
              <a:t>Address</a:t>
            </a:r>
            <a:r>
              <a:rPr lang="de-DE" b="1" dirty="0">
                <a:solidFill>
                  <a:srgbClr val="C00000"/>
                </a:solidFill>
              </a:rPr>
              <a:t> </a:t>
            </a:r>
            <a:r>
              <a:rPr lang="de-DE" b="1" dirty="0" err="1">
                <a:solidFill>
                  <a:srgbClr val="C00000"/>
                </a:solidFill>
              </a:rPr>
              <a:t>and</a:t>
            </a:r>
            <a:r>
              <a:rPr lang="de-DE" b="1" dirty="0">
                <a:solidFill>
                  <a:srgbClr val="C00000"/>
                </a:solidFill>
              </a:rPr>
              <a:t> </a:t>
            </a:r>
            <a:r>
              <a:rPr lang="de-DE" b="1" dirty="0" err="1">
                <a:solidFill>
                  <a:srgbClr val="C00000"/>
                </a:solidFill>
              </a:rPr>
              <a:t>Length</a:t>
            </a:r>
            <a:r>
              <a:rPr lang="de-DE" b="1" dirty="0">
                <a:solidFill>
                  <a:srgbClr val="C00000"/>
                </a:solidFill>
              </a:rPr>
              <a:t> </a:t>
            </a:r>
            <a:r>
              <a:rPr lang="de-DE" b="1" dirty="0" err="1">
                <a:solidFill>
                  <a:srgbClr val="C00000"/>
                </a:solidFill>
              </a:rPr>
              <a:t>are</a:t>
            </a:r>
            <a:r>
              <a:rPr lang="de-DE" b="1" dirty="0">
                <a:solidFill>
                  <a:srgbClr val="C00000"/>
                </a:solidFill>
              </a:rPr>
              <a:t> not </a:t>
            </a:r>
            <a:r>
              <a:rPr lang="de-DE" b="1" dirty="0" err="1">
                <a:solidFill>
                  <a:srgbClr val="C00000"/>
                </a:solidFill>
              </a:rPr>
              <a:t>considered</a:t>
            </a:r>
            <a:r>
              <a:rPr lang="de-DE" b="1" dirty="0">
                <a:solidFill>
                  <a:srgbClr val="C00000"/>
                </a:solidFill>
              </a:rPr>
              <a:t>!</a:t>
            </a:r>
            <a:endParaRPr lang="de-DE" dirty="0"/>
          </a:p>
        </p:txBody>
      </p:sp>
    </p:spTree>
    <p:extLst>
      <p:ext uri="{BB962C8B-B14F-4D97-AF65-F5344CB8AC3E}">
        <p14:creationId xmlns:p14="http://schemas.microsoft.com/office/powerpoint/2010/main" val="25376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ODXCreate</a:t>
            </a:r>
            <a:r>
              <a:rPr lang="de-DE" dirty="0"/>
              <a:t> – Schärfung des QLAH</a:t>
            </a:r>
          </a:p>
        </p:txBody>
      </p:sp>
      <p:sp>
        <p:nvSpPr>
          <p:cNvPr id="3" name="Inhaltsplatzhalter 2"/>
          <p:cNvSpPr>
            <a:spLocks noGrp="1"/>
          </p:cNvSpPr>
          <p:nvPr>
            <p:ph sz="quarter" idx="10"/>
          </p:nvPr>
        </p:nvSpPr>
        <p:spPr>
          <a:xfrm>
            <a:off x="371475" y="1318874"/>
            <a:ext cx="11449050" cy="4765735"/>
          </a:xfrm>
        </p:spPr>
        <p:txBody>
          <a:bodyPr numCol="2"/>
          <a:lstStyle/>
          <a:p>
            <a:r>
              <a:rPr lang="de-DE" sz="1100" b="1" dirty="0"/>
              <a:t>4.1.2 ECDSA</a:t>
            </a:r>
          </a:p>
          <a:p>
            <a:r>
              <a:rPr lang="de-DE" sz="900" i="1" dirty="0"/>
              <a:t>[A: FL_FDS_296]</a:t>
            </a:r>
            <a:br>
              <a:rPr lang="de-DE" sz="900" i="1" dirty="0"/>
            </a:br>
            <a:r>
              <a:rPr lang="de-DE" sz="900" dirty="0"/>
              <a:t>ECDSA entspricht dem ECC-basierten-Signaturverfahren ECDSA gemäß Dokument [20] mit Hash-funktion SHA-256.</a:t>
            </a:r>
          </a:p>
          <a:p>
            <a:r>
              <a:rPr lang="de-DE" sz="900" i="1" strike="sngStrike" dirty="0">
                <a:solidFill>
                  <a:srgbClr val="FF0000"/>
                </a:solidFill>
              </a:rPr>
              <a:t>[A: FL_FDS_304]</a:t>
            </a:r>
            <a:br>
              <a:rPr lang="de-DE" sz="900" i="1" strike="sngStrike" dirty="0">
                <a:solidFill>
                  <a:srgbClr val="FF0000"/>
                </a:solidFill>
              </a:rPr>
            </a:br>
            <a:r>
              <a:rPr lang="de-DE" sz="900" strike="sngStrike" dirty="0">
                <a:solidFill>
                  <a:srgbClr val="FF0000"/>
                </a:solidFill>
              </a:rPr>
              <a:t>Folgende OID muss für dieses Signaturverfahren genutzt werden: 1.2.840.10045.4.3.2 (ecdsa-with-SHA256).</a:t>
            </a:r>
          </a:p>
          <a:p>
            <a:r>
              <a:rPr lang="de-DE" sz="900" i="1" dirty="0"/>
              <a:t>[A: FL_FDS_305]</a:t>
            </a:r>
            <a:br>
              <a:rPr lang="de-DE" sz="900" i="1" dirty="0"/>
            </a:br>
            <a:r>
              <a:rPr lang="de-DE" sz="900" dirty="0"/>
              <a:t>Die zu verwendende elliptische Kurve ist auf NIST </a:t>
            </a:r>
            <a:r>
              <a:rPr lang="de-DE" sz="900" dirty="0" err="1"/>
              <a:t>Curve</a:t>
            </a:r>
            <a:r>
              <a:rPr lang="de-DE" sz="900" dirty="0"/>
              <a:t> P-256 mit Domain Parameter gemäß Dokument [21] im Appendix D.1.2.3 festgelegt.</a:t>
            </a:r>
          </a:p>
          <a:p>
            <a:r>
              <a:rPr lang="de-DE" sz="900" i="1" dirty="0"/>
              <a:t>[A: FL_FDS_306]</a:t>
            </a:r>
            <a:br>
              <a:rPr lang="de-DE" sz="900" i="1" dirty="0"/>
            </a:br>
            <a:r>
              <a:rPr lang="de-DE" sz="900" dirty="0"/>
              <a:t>Die korrekte </a:t>
            </a:r>
            <a:r>
              <a:rPr lang="de-DE" sz="900" dirty="0" err="1"/>
              <a:t>Bedatung</a:t>
            </a:r>
            <a:r>
              <a:rPr lang="de-DE" sz="900" dirty="0"/>
              <a:t> und Nutzung des ECC-Public-Keys muss bei der Integration der FDS-Soft-ware des Servers durch den Auftragnehmer sichergestellt werden.</a:t>
            </a:r>
          </a:p>
          <a:p>
            <a:r>
              <a:rPr lang="de-DE" sz="900" i="1" dirty="0"/>
              <a:t>[A: FL_FDS_307]</a:t>
            </a:r>
            <a:br>
              <a:rPr lang="de-DE" sz="900" i="1" dirty="0"/>
            </a:br>
            <a:r>
              <a:rPr lang="de-DE" sz="900" dirty="0"/>
              <a:t>Die Darstellung der ECDSA-Signatur (r, s) bestehend aus den positiven ganzen Zahlen r und s muss in </a:t>
            </a:r>
            <a:r>
              <a:rPr lang="de-DE" sz="900" dirty="0" err="1"/>
              <a:t>Plain</a:t>
            </a:r>
            <a:r>
              <a:rPr lang="de-DE" sz="900" dirty="0"/>
              <a:t>-Format gemäß Dokument [22] als </a:t>
            </a:r>
            <a:r>
              <a:rPr lang="de-DE" sz="900" dirty="0" err="1"/>
              <a:t>Konkatenation</a:t>
            </a:r>
            <a:r>
              <a:rPr lang="de-DE" sz="900" dirty="0"/>
              <a:t> R||S der Bytestrings R und S umgesetzt werden, wobei R und S die jeweils 32 Bytes langen Bytestrings für r bzw. s sind.</a:t>
            </a:r>
          </a:p>
          <a:p>
            <a:r>
              <a:rPr lang="de-DE" sz="900" dirty="0"/>
              <a:t>[I: FL_FDS_308] </a:t>
            </a:r>
            <a:br>
              <a:rPr lang="de-DE" sz="900" dirty="0"/>
            </a:br>
            <a:r>
              <a:rPr lang="de-DE" sz="900" dirty="0"/>
              <a:t>Beispiel für die Darstellung der ECDSA-Signatur (r, s) in </a:t>
            </a:r>
            <a:r>
              <a:rPr lang="de-DE" sz="900" dirty="0" err="1"/>
              <a:t>Plain</a:t>
            </a:r>
            <a:r>
              <a:rPr lang="de-DE" sz="900" dirty="0"/>
              <a:t>-Format mit jeweils 32 Bytes langen positiven ganzen Zahlen: </a:t>
            </a:r>
            <a:br>
              <a:rPr lang="de-DE" sz="900" dirty="0"/>
            </a:br>
            <a:r>
              <a:rPr lang="de-DE" sz="900" dirty="0"/>
              <a:t>r = 0x'9E9634205C1404D35F28D86D803E3F7D5EFB8EA45B14C18260623955E07F2CE6' </a:t>
            </a:r>
            <a:br>
              <a:rPr lang="de-DE" sz="900" dirty="0"/>
            </a:br>
            <a:r>
              <a:rPr lang="de-DE" sz="900" dirty="0"/>
              <a:t>s = 0x'578A1BCEB45F1460E50B3382C0F680860308F85038AB7A9B9F14638620F34F62' </a:t>
            </a:r>
            <a:br>
              <a:rPr lang="de-DE" sz="900" dirty="0"/>
            </a:br>
            <a:r>
              <a:rPr lang="de-DE" sz="900" dirty="0" err="1"/>
              <a:t>Plain</a:t>
            </a:r>
            <a:r>
              <a:rPr lang="de-DE" sz="900" dirty="0"/>
              <a:t>-Format Bytestring: 0x'9E96…2CE6 578A…4F62' </a:t>
            </a:r>
            <a:br>
              <a:rPr lang="de-DE" sz="900" dirty="0"/>
            </a:br>
            <a:r>
              <a:rPr lang="de-DE" sz="900" dirty="0"/>
              <a:t>|_________| |_________| </a:t>
            </a:r>
            <a:br>
              <a:rPr lang="de-DE" sz="900" dirty="0"/>
            </a:br>
            <a:r>
              <a:rPr lang="pt-BR" sz="900" dirty="0"/>
              <a:t>32 Byte R 32 Byte S </a:t>
            </a:r>
            <a:br>
              <a:rPr lang="pt-BR" sz="900" dirty="0"/>
            </a:br>
            <a:r>
              <a:rPr lang="de-DE" sz="900" dirty="0"/>
              <a:t>|____________________| </a:t>
            </a:r>
            <a:br>
              <a:rPr lang="de-DE" sz="900" dirty="0"/>
            </a:br>
            <a:r>
              <a:rPr lang="de-DE" sz="900" dirty="0"/>
              <a:t>64 Byte R||S </a:t>
            </a:r>
          </a:p>
          <a:p>
            <a:r>
              <a:rPr lang="de-DE" sz="900" dirty="0">
                <a:solidFill>
                  <a:srgbClr val="F2A100"/>
                </a:solidFill>
              </a:rPr>
              <a:t>[I: FL_FDS_309] </a:t>
            </a:r>
            <a:br>
              <a:rPr lang="de-DE" sz="900" dirty="0">
                <a:solidFill>
                  <a:srgbClr val="F2A100"/>
                </a:solidFill>
              </a:rPr>
            </a:br>
            <a:r>
              <a:rPr lang="de-DE" sz="900" dirty="0">
                <a:solidFill>
                  <a:srgbClr val="F2A100"/>
                </a:solidFill>
              </a:rPr>
              <a:t>Der Bytestring aus dem obigen Beispiel wird im weiteren Verlauf des Dokuments exemplarisch für die ECDSA-Signatur benutzt.</a:t>
            </a:r>
          </a:p>
          <a:p>
            <a:r>
              <a:rPr lang="en-US" sz="1100" b="1" dirty="0" err="1"/>
              <a:t>Fehlende</a:t>
            </a:r>
            <a:r>
              <a:rPr lang="en-US" sz="1100" b="1" dirty="0"/>
              <a:t> </a:t>
            </a:r>
            <a:r>
              <a:rPr lang="en-US" sz="1100" b="1" dirty="0" err="1"/>
              <a:t>Anforderungen</a:t>
            </a:r>
            <a:r>
              <a:rPr lang="en-US" sz="1100" b="1" dirty="0"/>
              <a:t> </a:t>
            </a:r>
            <a:r>
              <a:rPr lang="en-US" sz="1100" b="1" dirty="0" err="1"/>
              <a:t>aus</a:t>
            </a:r>
            <a:r>
              <a:rPr lang="en-US" sz="1100" b="1" dirty="0"/>
              <a:t> </a:t>
            </a:r>
            <a:r>
              <a:rPr lang="en-US" sz="1100" b="1" dirty="0" err="1"/>
              <a:t>dem</a:t>
            </a:r>
            <a:r>
              <a:rPr lang="en-US" sz="1100" b="1" dirty="0"/>
              <a:t> </a:t>
            </a:r>
            <a:r>
              <a:rPr lang="en-US" sz="1100" b="1" dirty="0" err="1"/>
              <a:t>Dokument</a:t>
            </a:r>
            <a:r>
              <a:rPr lang="en-US" sz="1100" b="1" dirty="0"/>
              <a:t> </a:t>
            </a:r>
            <a:r>
              <a:rPr lang="en-US" sz="1100" b="1" u="sng" dirty="0"/>
              <a:t>HIS Security Module Specification</a:t>
            </a:r>
            <a:r>
              <a:rPr lang="en-US" sz="1100" b="1" dirty="0"/>
              <a:t>:</a:t>
            </a:r>
          </a:p>
          <a:p>
            <a:r>
              <a:rPr lang="en-US" sz="900" dirty="0">
                <a:solidFill>
                  <a:srgbClr val="00B050"/>
                </a:solidFill>
              </a:rPr>
              <a:t>SecM115: The effectively written parts of the </a:t>
            </a:r>
            <a:r>
              <a:rPr lang="en-US" sz="900" dirty="0" err="1">
                <a:solidFill>
                  <a:srgbClr val="00B050"/>
                </a:solidFill>
              </a:rPr>
              <a:t>flashware</a:t>
            </a:r>
            <a:r>
              <a:rPr lang="en-US" sz="900" dirty="0">
                <a:solidFill>
                  <a:srgbClr val="00B050"/>
                </a:solidFill>
              </a:rPr>
              <a:t>, the binary representation of the start address and the length of each segment have to be taken into account for the calculation of the </a:t>
            </a:r>
            <a:r>
              <a:rPr lang="en-US" sz="900" b="1" u="sng" dirty="0">
                <a:solidFill>
                  <a:srgbClr val="C00000"/>
                </a:solidFill>
              </a:rPr>
              <a:t>signature </a:t>
            </a:r>
            <a:r>
              <a:rPr lang="en-US" sz="900" dirty="0">
                <a:solidFill>
                  <a:srgbClr val="00B050"/>
                </a:solidFill>
              </a:rPr>
              <a:t>value</a:t>
            </a:r>
            <a:r>
              <a:rPr lang="en-US" sz="900" dirty="0"/>
              <a:t>. </a:t>
            </a:r>
          </a:p>
          <a:p>
            <a:r>
              <a:rPr lang="en-US" sz="900" dirty="0">
                <a:solidFill>
                  <a:srgbClr val="00B050"/>
                </a:solidFill>
              </a:rPr>
              <a:t>SecM116: For each segment four bytes of the start address in the order high byte to low byte and four bytes of the uncompressed length in the order high byte to low byte are concatenated in front of the raw </a:t>
            </a:r>
            <a:r>
              <a:rPr lang="en-US" sz="900" dirty="0" err="1">
                <a:solidFill>
                  <a:srgbClr val="00B050"/>
                </a:solidFill>
              </a:rPr>
              <a:t>flashdata</a:t>
            </a:r>
            <a:r>
              <a:rPr lang="en-US" sz="900" dirty="0">
                <a:solidFill>
                  <a:srgbClr val="00B050"/>
                </a:solidFill>
              </a:rPr>
              <a:t> of the according segment. If the binary representation of the start address or the length of one segment is less then four bytes the data is padded to four bytes with 0x00 in front of the high byte. </a:t>
            </a:r>
          </a:p>
          <a:p>
            <a:r>
              <a:rPr lang="en-US" sz="900" dirty="0">
                <a:solidFill>
                  <a:srgbClr val="00B050"/>
                </a:solidFill>
              </a:rPr>
              <a:t>SecM117: The data of one segment which has to be hashed is schematically illustrated in the following way: </a:t>
            </a:r>
            <a:r>
              <a:rPr lang="en-US" sz="900" dirty="0" err="1">
                <a:solidFill>
                  <a:srgbClr val="00B050"/>
                </a:solidFill>
              </a:rPr>
              <a:t>Sx</a:t>
            </a:r>
            <a:r>
              <a:rPr lang="en-US" sz="900" dirty="0">
                <a:solidFill>
                  <a:srgbClr val="00B050"/>
                </a:solidFill>
              </a:rPr>
              <a:t> = </a:t>
            </a:r>
            <a:r>
              <a:rPr lang="en-US" sz="900" dirty="0" err="1">
                <a:solidFill>
                  <a:srgbClr val="00B050"/>
                </a:solidFill>
              </a:rPr>
              <a:t>PAdr</a:t>
            </a:r>
            <a:r>
              <a:rPr lang="en-US" sz="900" dirty="0">
                <a:solidFill>
                  <a:srgbClr val="00B050"/>
                </a:solidFill>
              </a:rPr>
              <a:t> || </a:t>
            </a:r>
            <a:r>
              <a:rPr lang="en-US" sz="900" dirty="0" err="1">
                <a:solidFill>
                  <a:srgbClr val="00B050"/>
                </a:solidFill>
              </a:rPr>
              <a:t>HAdr</a:t>
            </a:r>
            <a:r>
              <a:rPr lang="en-US" sz="900" dirty="0">
                <a:solidFill>
                  <a:srgbClr val="00B050"/>
                </a:solidFill>
              </a:rPr>
              <a:t> || ... || </a:t>
            </a:r>
            <a:r>
              <a:rPr lang="en-US" sz="900" dirty="0" err="1">
                <a:solidFill>
                  <a:srgbClr val="00B050"/>
                </a:solidFill>
              </a:rPr>
              <a:t>LAdr</a:t>
            </a:r>
            <a:r>
              <a:rPr lang="en-US" sz="900" dirty="0">
                <a:solidFill>
                  <a:srgbClr val="00B050"/>
                </a:solidFill>
              </a:rPr>
              <a:t> || </a:t>
            </a:r>
            <a:r>
              <a:rPr lang="en-US" sz="900" dirty="0" err="1">
                <a:solidFill>
                  <a:srgbClr val="00B050"/>
                </a:solidFill>
              </a:rPr>
              <a:t>PLen</a:t>
            </a:r>
            <a:r>
              <a:rPr lang="en-US" sz="900" dirty="0">
                <a:solidFill>
                  <a:srgbClr val="00B050"/>
                </a:solidFill>
              </a:rPr>
              <a:t> || </a:t>
            </a:r>
            <a:r>
              <a:rPr lang="en-US" sz="900" dirty="0" err="1">
                <a:solidFill>
                  <a:srgbClr val="00B050"/>
                </a:solidFill>
              </a:rPr>
              <a:t>HLen</a:t>
            </a:r>
            <a:r>
              <a:rPr lang="en-US" sz="900" dirty="0">
                <a:solidFill>
                  <a:srgbClr val="00B050"/>
                </a:solidFill>
              </a:rPr>
              <a:t> || ... || </a:t>
            </a:r>
            <a:r>
              <a:rPr lang="en-US" sz="900" dirty="0" err="1">
                <a:solidFill>
                  <a:srgbClr val="00B050"/>
                </a:solidFill>
              </a:rPr>
              <a:t>LLen</a:t>
            </a:r>
            <a:r>
              <a:rPr lang="en-US" sz="900" dirty="0">
                <a:solidFill>
                  <a:srgbClr val="00B050"/>
                </a:solidFill>
              </a:rPr>
              <a:t> || Segment data Here H means high byte, L means low byte, P means padding, </a:t>
            </a:r>
            <a:r>
              <a:rPr lang="en-US" sz="900" dirty="0" err="1">
                <a:solidFill>
                  <a:srgbClr val="00B050"/>
                </a:solidFill>
              </a:rPr>
              <a:t>Adr</a:t>
            </a:r>
            <a:r>
              <a:rPr lang="en-US" sz="900" dirty="0">
                <a:solidFill>
                  <a:srgbClr val="00B050"/>
                </a:solidFill>
              </a:rPr>
              <a:t> means start address of the respective segment, Len means length of the respective segment and </a:t>
            </a:r>
            <a:r>
              <a:rPr lang="en-US" sz="900" dirty="0" err="1">
                <a:solidFill>
                  <a:srgbClr val="00B050"/>
                </a:solidFill>
              </a:rPr>
              <a:t>Sx</a:t>
            </a:r>
            <a:r>
              <a:rPr lang="en-US" sz="900" dirty="0">
                <a:solidFill>
                  <a:srgbClr val="00B050"/>
                </a:solidFill>
              </a:rPr>
              <a:t> means the segment x, where x enumerates all segments. Segment data represents the effective written </a:t>
            </a:r>
            <a:r>
              <a:rPr lang="en-US" sz="900" dirty="0" err="1">
                <a:solidFill>
                  <a:srgbClr val="00B050"/>
                </a:solidFill>
              </a:rPr>
              <a:t>flashware</a:t>
            </a:r>
            <a:r>
              <a:rPr lang="en-US" sz="900" dirty="0">
                <a:solidFill>
                  <a:srgbClr val="00B050"/>
                </a:solidFill>
              </a:rPr>
              <a:t> data of the respective segment. </a:t>
            </a:r>
          </a:p>
          <a:p>
            <a:r>
              <a:rPr lang="en-US" sz="900" dirty="0">
                <a:solidFill>
                  <a:srgbClr val="00B050"/>
                </a:solidFill>
              </a:rPr>
              <a:t>SecM118: The length of the padding is between zero and three bytes, depending on the length of the start address or the segment length respectively. </a:t>
            </a:r>
          </a:p>
          <a:p>
            <a:r>
              <a:rPr lang="en-US" sz="900" dirty="0">
                <a:solidFill>
                  <a:srgbClr val="00B050"/>
                </a:solidFill>
              </a:rPr>
              <a:t>SecM119: In the case that the start address or the segment length is four bytes long the padding could be empty. On the other hand </a:t>
            </a:r>
            <a:r>
              <a:rPr lang="en-US" sz="900" dirty="0" err="1">
                <a:solidFill>
                  <a:srgbClr val="00B050"/>
                </a:solidFill>
              </a:rPr>
              <a:t>HAdr</a:t>
            </a:r>
            <a:r>
              <a:rPr lang="en-US" sz="900" dirty="0">
                <a:solidFill>
                  <a:srgbClr val="00B050"/>
                </a:solidFill>
              </a:rPr>
              <a:t> and </a:t>
            </a:r>
            <a:r>
              <a:rPr lang="en-US" sz="900" dirty="0" err="1">
                <a:solidFill>
                  <a:srgbClr val="00B050"/>
                </a:solidFill>
              </a:rPr>
              <a:t>LAdr</a:t>
            </a:r>
            <a:r>
              <a:rPr lang="en-US" sz="900" dirty="0">
                <a:solidFill>
                  <a:srgbClr val="00B050"/>
                </a:solidFill>
              </a:rPr>
              <a:t> or </a:t>
            </a:r>
            <a:r>
              <a:rPr lang="en-US" sz="900" dirty="0" err="1">
                <a:solidFill>
                  <a:srgbClr val="00B050"/>
                </a:solidFill>
              </a:rPr>
              <a:t>HLen</a:t>
            </a:r>
            <a:r>
              <a:rPr lang="en-US" sz="900" dirty="0">
                <a:solidFill>
                  <a:srgbClr val="00B050"/>
                </a:solidFill>
              </a:rPr>
              <a:t> and </a:t>
            </a:r>
            <a:r>
              <a:rPr lang="en-US" sz="900" dirty="0" err="1">
                <a:solidFill>
                  <a:srgbClr val="00B050"/>
                </a:solidFill>
              </a:rPr>
              <a:t>LLen</a:t>
            </a:r>
            <a:r>
              <a:rPr lang="en-US" sz="900" dirty="0">
                <a:solidFill>
                  <a:srgbClr val="00B050"/>
                </a:solidFill>
              </a:rPr>
              <a:t> could be equal if the start address or the length is one byte long. In this case the padding is three bytes long. </a:t>
            </a:r>
          </a:p>
          <a:p>
            <a:endParaRPr lang="en-US" sz="900" dirty="0"/>
          </a:p>
          <a:p>
            <a:r>
              <a:rPr lang="en-US" sz="1000" b="1" dirty="0" err="1">
                <a:solidFill>
                  <a:srgbClr val="C00000"/>
                </a:solidFill>
              </a:rPr>
              <a:t>Hinweis</a:t>
            </a:r>
            <a:r>
              <a:rPr lang="en-US" sz="1000" b="1" dirty="0">
                <a:solidFill>
                  <a:srgbClr val="C00000"/>
                </a:solidFill>
              </a:rPr>
              <a:t>: Information </a:t>
            </a:r>
            <a:r>
              <a:rPr lang="en-US" sz="1000" b="1" dirty="0" err="1">
                <a:solidFill>
                  <a:srgbClr val="C00000"/>
                </a:solidFill>
              </a:rPr>
              <a:t>zu</a:t>
            </a:r>
            <a:r>
              <a:rPr lang="en-US" sz="1000" b="1" dirty="0">
                <a:solidFill>
                  <a:srgbClr val="C00000"/>
                </a:solidFill>
              </a:rPr>
              <a:t> Padding </a:t>
            </a:r>
            <a:r>
              <a:rPr lang="en-US" sz="1000" b="1" dirty="0" err="1">
                <a:solidFill>
                  <a:srgbClr val="C00000"/>
                </a:solidFill>
              </a:rPr>
              <a:t>fehlt</a:t>
            </a:r>
            <a:r>
              <a:rPr lang="en-US" sz="1000" b="1" dirty="0">
                <a:solidFill>
                  <a:srgbClr val="C00000"/>
                </a:solidFill>
              </a:rPr>
              <a:t> </a:t>
            </a:r>
            <a:r>
              <a:rPr lang="en-US" sz="1000" b="1" dirty="0" err="1">
                <a:solidFill>
                  <a:srgbClr val="C00000"/>
                </a:solidFill>
              </a:rPr>
              <a:t>auch</a:t>
            </a:r>
            <a:r>
              <a:rPr lang="en-US" sz="1000" b="1" dirty="0">
                <a:solidFill>
                  <a:srgbClr val="C00000"/>
                </a:solidFill>
              </a:rPr>
              <a:t> in der </a:t>
            </a:r>
            <a:r>
              <a:rPr lang="en-US" sz="1000" b="1" dirty="0" err="1">
                <a:solidFill>
                  <a:srgbClr val="C00000"/>
                </a:solidFill>
              </a:rPr>
              <a:t>Spezifikation</a:t>
            </a:r>
            <a:r>
              <a:rPr lang="en-US" sz="1000" b="1" dirty="0">
                <a:solidFill>
                  <a:srgbClr val="C00000"/>
                </a:solidFill>
              </a:rPr>
              <a:t> von </a:t>
            </a:r>
            <a:r>
              <a:rPr lang="en-US" sz="1000" b="1">
                <a:solidFill>
                  <a:srgbClr val="C00000"/>
                </a:solidFill>
              </a:rPr>
              <a:t>RSA3072!!!</a:t>
            </a:r>
            <a:endParaRPr lang="en-US" sz="1000" b="1" dirty="0">
              <a:solidFill>
                <a:srgbClr val="C00000"/>
              </a:solidFill>
            </a:endParaRPr>
          </a:p>
          <a:p>
            <a:r>
              <a:rPr lang="de-DE" sz="900" dirty="0">
                <a:solidFill>
                  <a:srgbClr val="F2A100"/>
                </a:solidFill>
              </a:rPr>
              <a:t> </a:t>
            </a:r>
          </a:p>
        </p:txBody>
      </p:sp>
    </p:spTree>
    <p:extLst>
      <p:ext uri="{BB962C8B-B14F-4D97-AF65-F5344CB8AC3E}">
        <p14:creationId xmlns:p14="http://schemas.microsoft.com/office/powerpoint/2010/main" val="13068178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T6YcM5LVQnV68dlpEeGG7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ZocuhhelEKvHp4cNI02zA"/>
</p:tagLst>
</file>

<file path=ppt/theme/theme1.xml><?xml version="1.0" encoding="utf-8"?>
<a:theme xmlns:a="http://schemas.openxmlformats.org/drawingml/2006/main" name="PORSCHE_DE">
  <a:themeElements>
    <a:clrScheme name="Porsche">
      <a:dk1>
        <a:sysClr val="windowText" lastClr="000000"/>
      </a:dk1>
      <a:lt1>
        <a:srgbClr val="FFFFFF"/>
      </a:lt1>
      <a:dk2>
        <a:srgbClr val="403F45"/>
      </a:dk2>
      <a:lt2>
        <a:srgbClr val="DAD9DE"/>
      </a:lt2>
      <a:accent1>
        <a:srgbClr val="000000"/>
      </a:accent1>
      <a:accent2>
        <a:srgbClr val="403F45"/>
      </a:accent2>
      <a:accent3>
        <a:srgbClr val="737278"/>
      </a:accent3>
      <a:accent4>
        <a:srgbClr val="B5B4BA"/>
      </a:accent4>
      <a:accent5>
        <a:srgbClr val="DAD9DE"/>
      </a:accent5>
      <a:accent6>
        <a:srgbClr val="D5001C"/>
      </a:accent6>
      <a:hlink>
        <a:srgbClr val="D5001C"/>
      </a:hlink>
      <a:folHlink>
        <a:srgbClr val="737278"/>
      </a:folHlink>
    </a:clrScheme>
    <a:fontScheme name="Porsche">
      <a:majorFont>
        <a:latin typeface="Porsche Next TT"/>
        <a:ea typeface=""/>
        <a:cs typeface=""/>
      </a:majorFont>
      <a:minorFont>
        <a:latin typeface="Porsche Next 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72000" rIns="108000" bIns="72000" rtlCol="0" anchor="t"/>
      <a:lstStyle>
        <a:defPPr algn="l">
          <a:lnSpc>
            <a:spcPct val="110000"/>
          </a:lnSpc>
          <a:spcBef>
            <a:spcPts val="600"/>
          </a:spcBef>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bwMode="gray"/>
      <a:bodyPr vert="horz" lIns="0" tIns="0" rIns="0" bIns="0" rtlCol="0">
        <a:spAutoFit/>
      </a:bodyPr>
      <a:lstStyle>
        <a:defPPr algn="l">
          <a:defRPr smtClean="0"/>
        </a:defPPr>
      </a:lstStyle>
    </a:txDef>
  </a:objectDefaults>
  <a:extraClrSchemeLst/>
  <a:custClrLst>
    <a:custClr>
      <a:srgbClr val="19334D"/>
    </a:custClr>
    <a:custClr>
      <a:srgbClr val="2A4B6D"/>
    </a:custClr>
    <a:custClr>
      <a:srgbClr val="3A6B9B"/>
    </a:custClr>
    <a:custClr>
      <a:srgbClr val="5391C4"/>
    </a:custClr>
    <a:custClr>
      <a:srgbClr val="76AFDC"/>
    </a:custClr>
    <a:custClr>
      <a:srgbClr val="D1E0F0"/>
    </a:custClr>
    <a:custClr>
      <a:srgbClr val="017379"/>
    </a:custClr>
    <a:custClr>
      <a:srgbClr val="3AB4BA"/>
    </a:custClr>
    <a:custClr>
      <a:srgbClr val="658E11"/>
    </a:custClr>
    <a:custClr>
      <a:srgbClr val="8CB527"/>
    </a:custClr>
    <a:custClr>
      <a:srgbClr val="D88711"/>
    </a:custClr>
    <a:custClr>
      <a:srgbClr val="F2A100"/>
    </a:custClr>
    <a:custClr>
      <a:srgbClr val="FFBE00"/>
    </a:custClr>
    <a:custClr>
      <a:srgbClr val="FFE200"/>
    </a:custClr>
    <a:custClr>
      <a:srgbClr val="94001B"/>
    </a:custClr>
    <a:custClr>
      <a:srgbClr val="C32718"/>
    </a:custClr>
    <a:custClr>
      <a:srgbClr val="700043"/>
    </a:custClr>
    <a:custClr>
      <a:srgbClr val="B7006D"/>
    </a:custClr>
    <a:custClr>
      <a:srgbClr val="3C007E"/>
    </a:custClr>
    <a:custClr>
      <a:srgbClr val="8D57CB"/>
    </a:custClr>
    <a:custClr>
      <a:srgbClr val="D2EB2D"/>
    </a:custClr>
  </a:custClrLst>
  <a:extLst>
    <a:ext uri="{05A4C25C-085E-4340-85A3-A5531E510DB2}">
      <thm15:themeFamily xmlns:thm15="http://schemas.microsoft.com/office/thememl/2012/main" name="PORSCHE_Template_DE.potx" id="{D2F37CDA-0A18-45F5-8F70-ECADCC5DF8B2}" vid="{434CA51D-C915-49B8-93C1-AF8A342C5F8D}"/>
    </a:ext>
  </a:extLst>
</a:theme>
</file>

<file path=ppt/theme/theme2.xml><?xml version="1.0" encoding="utf-8"?>
<a:theme xmlns:a="http://schemas.openxmlformats.org/drawingml/2006/main" name="Office">
  <a:themeElements>
    <a:clrScheme name="Porsche">
      <a:dk1>
        <a:sysClr val="windowText" lastClr="000000"/>
      </a:dk1>
      <a:lt1>
        <a:sysClr val="window" lastClr="FFFFFF"/>
      </a:lt1>
      <a:dk2>
        <a:srgbClr val="403F45"/>
      </a:dk2>
      <a:lt2>
        <a:srgbClr val="F3F2F7"/>
      </a:lt2>
      <a:accent1>
        <a:srgbClr val="000000"/>
      </a:accent1>
      <a:accent2>
        <a:srgbClr val="403F45"/>
      </a:accent2>
      <a:accent3>
        <a:srgbClr val="737278"/>
      </a:accent3>
      <a:accent4>
        <a:srgbClr val="B5B4BA"/>
      </a:accent4>
      <a:accent5>
        <a:srgbClr val="DAD9DE"/>
      </a:accent5>
      <a:accent6>
        <a:srgbClr val="D5001C"/>
      </a:accent6>
      <a:hlink>
        <a:srgbClr val="D5001C"/>
      </a:hlink>
      <a:folHlink>
        <a:srgbClr val="737278"/>
      </a:folHlink>
    </a:clrScheme>
    <a:fontScheme name="Porsche">
      <a:majorFont>
        <a:latin typeface="Porsche Next TT"/>
        <a:ea typeface=""/>
        <a:cs typeface=""/>
      </a:majorFont>
      <a:minorFont>
        <a:latin typeface="Porsche Next 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orsche">
      <a:dk1>
        <a:sysClr val="windowText" lastClr="000000"/>
      </a:dk1>
      <a:lt1>
        <a:sysClr val="window" lastClr="FFFFFF"/>
      </a:lt1>
      <a:dk2>
        <a:srgbClr val="403F45"/>
      </a:dk2>
      <a:lt2>
        <a:srgbClr val="F3F2F7"/>
      </a:lt2>
      <a:accent1>
        <a:srgbClr val="000000"/>
      </a:accent1>
      <a:accent2>
        <a:srgbClr val="403F45"/>
      </a:accent2>
      <a:accent3>
        <a:srgbClr val="737278"/>
      </a:accent3>
      <a:accent4>
        <a:srgbClr val="B5B4BA"/>
      </a:accent4>
      <a:accent5>
        <a:srgbClr val="DAD9DE"/>
      </a:accent5>
      <a:accent6>
        <a:srgbClr val="D5001C"/>
      </a:accent6>
      <a:hlink>
        <a:srgbClr val="D5001C"/>
      </a:hlink>
      <a:folHlink>
        <a:srgbClr val="737278"/>
      </a:folHlink>
    </a:clrScheme>
    <a:fontScheme name="Porsche">
      <a:majorFont>
        <a:latin typeface="Porsche Next TT"/>
        <a:ea typeface=""/>
        <a:cs typeface=""/>
      </a:majorFont>
      <a:minorFont>
        <a:latin typeface="Porsche Next 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3840C5B3305F4799A7E47ACA3126EB" ma:contentTypeVersion="7" ma:contentTypeDescription="Create a new document." ma:contentTypeScope="" ma:versionID="94d7d2fc388894cab0cd8838bf9d9eea">
  <xsd:schema xmlns:xsd="http://www.w3.org/2001/XMLSchema" xmlns:xs="http://www.w3.org/2001/XMLSchema" xmlns:p="http://schemas.microsoft.com/office/2006/metadata/properties" xmlns:ns3="14d6a9f2-ac0a-431b-b07b-ed84b2954037" targetNamespace="http://schemas.microsoft.com/office/2006/metadata/properties" ma:root="true" ma:fieldsID="04291625df2811cdf4d1666235e6e241" ns3:_="">
    <xsd:import namespace="14d6a9f2-ac0a-431b-b07b-ed84b295403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d6a9f2-ac0a-431b-b07b-ed84b29540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orscheTools xmlns:xsi="http://www.w3.org/2001/XMLSchema-instance" xmlns:xsd="http://www.w3.org/2001/XMLSchema" xmlns="urn:strategyCompass:quickSlide:porsche:porschetoolssettings">
  <Author>Dr. Henning Zörlein</Author>
  <Department>EEY5</Department>
  <PageNumbers>true</PageNumbers>
  <UseCreationDate>true</UseCreationDate>
  <UseModifiedDate>false</UseModifiedDate>
  <CreationDate>637519921594796121</CreationDate>
  <ModifiedDate>637519921594796121</ModifiedDate>
  <Confidentiality>intern</Confidentiality>
  <DateFormat>dd.MM.yyyy</DateFormat>
  <UseDocumentname>false</UseDocumentname>
  <PresentationLanguageID>1031</PresentationLanguageID>
  <MasterLanguageID>1031</MasterLanguageID>
</PorscheTools>
</file>

<file path=customXml/itemProps1.xml><?xml version="1.0" encoding="utf-8"?>
<ds:datastoreItem xmlns:ds="http://schemas.openxmlformats.org/officeDocument/2006/customXml" ds:itemID="{E624BDB1-9AEA-4E49-8E29-5609F1F6B26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4d6a9f2-ac0a-431b-b07b-ed84b2954037"/>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B3D578C-B437-4BE7-9C81-5F3EBC28A365}">
  <ds:schemaRefs>
    <ds:schemaRef ds:uri="http://schemas.microsoft.com/sharepoint/v3/contenttype/forms"/>
  </ds:schemaRefs>
</ds:datastoreItem>
</file>

<file path=customXml/itemProps3.xml><?xml version="1.0" encoding="utf-8"?>
<ds:datastoreItem xmlns:ds="http://schemas.openxmlformats.org/officeDocument/2006/customXml" ds:itemID="{C0EF2434-CA35-4B62-80A5-3538EA6B2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d6a9f2-ac0a-431b-b07b-ed84b2954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F656D70-0EE0-4C68-BC8F-47D94FC1D0C9}">
  <ds:schemaRefs>
    <ds:schemaRef ds:uri="http://www.w3.org/2001/XMLSchema"/>
    <ds:schemaRef ds:uri="urn:strategyCompass:quickSlide:porsche:porschetoolssettings"/>
  </ds:schemaRefs>
</ds:datastoreItem>
</file>

<file path=docProps/app.xml><?xml version="1.0" encoding="utf-8"?>
<Properties xmlns="http://schemas.openxmlformats.org/officeDocument/2006/extended-properties" xmlns:vt="http://schemas.openxmlformats.org/officeDocument/2006/docPropsVTypes">
  <Template>PORSCHE_Template_DE</Template>
  <TotalTime>0</TotalTime>
  <Words>995</Words>
  <Application>Microsoft Office PowerPoint</Application>
  <PresentationFormat>Breitbild</PresentationFormat>
  <Paragraphs>65</Paragraphs>
  <Slides>9</Slides>
  <Notes>1</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Eingebettete OLE-Server</vt:lpstr>
      </vt:variant>
      <vt:variant>
        <vt:i4>1</vt:i4>
      </vt:variant>
      <vt:variant>
        <vt:lpstr>Folientitel</vt:lpstr>
      </vt:variant>
      <vt:variant>
        <vt:i4>9</vt:i4>
      </vt:variant>
    </vt:vector>
  </HeadingPairs>
  <TitlesOfParts>
    <vt:vector size="13" baseType="lpstr">
      <vt:lpstr>Arial</vt:lpstr>
      <vt:lpstr>Porsche Next TT</vt:lpstr>
      <vt:lpstr>PORSCHE_DE</vt:lpstr>
      <vt:lpstr>think-cell Folie</vt:lpstr>
      <vt:lpstr>PowerPoint-Präsentation</vt:lpstr>
      <vt:lpstr>FDS with ECDSA</vt:lpstr>
      <vt:lpstr>Common data for examples</vt:lpstr>
      <vt:lpstr>ODXCreate</vt:lpstr>
      <vt:lpstr>System42</vt:lpstr>
      <vt:lpstr>System42</vt:lpstr>
      <vt:lpstr>ODXStudio @ Bosch</vt:lpstr>
      <vt:lpstr>Vector-Bootloader  @ Bosch</vt:lpstr>
      <vt:lpstr>ODXCreate – Schärfung des QLAH</vt:lpstr>
    </vt:vector>
  </TitlesOfParts>
  <Company>VOLKSWAGEN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Henning Zoerlein</dc:creator>
  <cp:lastModifiedBy>Alican Saglik</cp:lastModifiedBy>
  <cp:revision>27</cp:revision>
  <dcterms:created xsi:type="dcterms:W3CDTF">2021-03-22T05:42:38Z</dcterms:created>
  <dcterms:modified xsi:type="dcterms:W3CDTF">2022-10-17T14:28:05Z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0x0101005D3840C5B3305F4799A7E47ACA3126EB</vt:lpwstr>
  </property>
</Properties>
</file>