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7FF38-B044-497F-9232-1F1019D9C8E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B886-EA06-46C4-99FD-8D44256D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2. Need for Fine-Tuning: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-apple-system"/>
              </a:rPr>
              <a:t>Adaptation to Specific Tasks: Pre-trained models are versatile but often need fine-tuning to excel in particular applications. Fine-tuning helps the model learn from more specific data, improving its performance on targeted tasks.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-apple-system"/>
              </a:rPr>
              <a:t>Improving Performance: By fine-tuning, the model can achieve higher accuracy and better quality in its outputs. This process allows the model to adapt to new data and requirements, making it more effective and efficient.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B886-EA06-46C4-99FD-8D44256D05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FD3AA2-DF30-7C91-6374-BEBD0B44FE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76880" y="3305266"/>
            <a:ext cx="8310880" cy="248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Reg. No.: 21BCE5067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Name: Aastha Kumar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Guide's Name: Dr. R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Suganya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978F5-5CF6-AA6B-D1CA-E60354E61503}"/>
              </a:ext>
            </a:extLst>
          </p:cNvPr>
          <p:cNvSpPr txBox="1"/>
          <p:nvPr/>
        </p:nvSpPr>
        <p:spPr>
          <a:xfrm>
            <a:off x="3210560" y="606475"/>
            <a:ext cx="7345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Fine-Tuning SDXL Model using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Dreambooth</a:t>
            </a:r>
            <a:endParaRPr lang="en-IN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F0A-3038-A293-9917-5637F576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56" y="0"/>
            <a:ext cx="9905955" cy="924560"/>
          </a:xfrm>
        </p:spPr>
        <p:txBody>
          <a:bodyPr/>
          <a:lstStyle/>
          <a:p>
            <a:pPr algn="ctr"/>
            <a:r>
              <a:rPr lang="en-US" b="1" dirty="0"/>
              <a:t>AREA OF THE PROJECT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B397-97DB-1592-7119-72EF2C96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680720"/>
            <a:ext cx="10461310" cy="596391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11111"/>
                </a:solidFill>
                <a:latin typeface="-apple-system"/>
              </a:rPr>
              <a:t>1. Domain Overview: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Artificial Intelligence &amp; Machine Learning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Generative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Model Fine-Tuning</a:t>
            </a:r>
          </a:p>
          <a:p>
            <a:endParaRPr lang="en-US" sz="3600" b="1" dirty="0"/>
          </a:p>
          <a:p>
            <a:r>
              <a:rPr lang="en-US" sz="2800" b="1" dirty="0">
                <a:solidFill>
                  <a:srgbClr val="111111"/>
                </a:solidFill>
                <a:latin typeface="-apple-system"/>
              </a:rPr>
              <a:t>2. Significance: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Impact on the Field: This project will contribute to the advancement of fine-tuning techniques, making high-quality image generation more accessible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5129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F0A-3038-A293-9917-5637F576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56" y="0"/>
            <a:ext cx="9905955" cy="924560"/>
          </a:xfrm>
        </p:spPr>
        <p:txBody>
          <a:bodyPr/>
          <a:lstStyle/>
          <a:p>
            <a:pPr algn="ctr"/>
            <a:r>
              <a:rPr lang="en-US" b="1" dirty="0"/>
              <a:t>BACKGROUND OF THE PROBLEM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B397-97DB-1592-7119-72EF2C96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480" y="1305560"/>
            <a:ext cx="10099040" cy="4246880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 Current State of AI Models: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-apple-system"/>
              </a:rPr>
              <a:t>AI models like SDXL have made significant strides in generating high-quality images. These models leverage large datasets and advanced algorithms to produce realistic and detailed images.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-apple-system"/>
              </a:rPr>
              <a:t>Despite their capabilities, these models face challenges such as requiring extensive computational resources, struggling with specific tasks without fine-tuning, and sometimes producing biased or less relevant outputs.</a:t>
            </a:r>
          </a:p>
        </p:txBody>
      </p:sp>
    </p:spTree>
    <p:extLst>
      <p:ext uri="{BB962C8B-B14F-4D97-AF65-F5344CB8AC3E}">
        <p14:creationId xmlns:p14="http://schemas.microsoft.com/office/powerpoint/2010/main" val="41692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F0A-3038-A293-9917-5637F576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56" y="0"/>
            <a:ext cx="9905955" cy="92456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B397-97DB-1592-7119-72EF2C96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462280"/>
            <a:ext cx="10701971" cy="65735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11111"/>
                </a:solidFill>
                <a:latin typeface="-apple-system"/>
              </a:rPr>
              <a:t>1.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As deep learning models like SDXL grow in size and complexity, fine-tuning them for specific tasks becomes increasingly challenging. The traditional fine-tuning process requires significant computational resources, including large amounts of memory, processing power, and time.</a:t>
            </a:r>
          </a:p>
          <a:p>
            <a:r>
              <a:rPr lang="en-US" sz="2800" b="1" dirty="0">
                <a:solidFill>
                  <a:srgbClr val="111111"/>
                </a:solidFill>
                <a:latin typeface="-apple-system"/>
              </a:rPr>
              <a:t>2.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The primary objective of this project is to explore and implement efficient fine-tuning methods for large-scale models like SDXL. By utilizing </a:t>
            </a:r>
            <a:r>
              <a:rPr lang="en-US" sz="2000" b="1" dirty="0" err="1">
                <a:latin typeface="-apple-system"/>
              </a:rPr>
              <a:t>LoRA</a:t>
            </a:r>
            <a:r>
              <a:rPr lang="en-US" sz="2000" b="1" dirty="0">
                <a:latin typeface="-apple-system"/>
              </a:rPr>
              <a:t> (Low-Rank Adaptation), the project aims to reduce the number of trainable parameters, making the fine-tuning process more resource-efficient without sacrificing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Additionally, </a:t>
            </a:r>
            <a:r>
              <a:rPr lang="en-US" sz="2000" b="1" dirty="0" err="1">
                <a:latin typeface="-apple-system"/>
              </a:rPr>
              <a:t>Dreambooth</a:t>
            </a:r>
            <a:r>
              <a:rPr lang="en-US" sz="2000" b="1" dirty="0">
                <a:latin typeface="-apple-system"/>
              </a:rPr>
              <a:t> will be employed to personalize the model outputs, tailoring the model to specific tasks or stylistic preferences. This method allows the model to produce more relevant and high-quality outputs for particular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9957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363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Tw Cen MT</vt:lpstr>
      <vt:lpstr>Circuit</vt:lpstr>
      <vt:lpstr>Reg. No.: 21BCE5067 Your Name: Aastha Kumar Guide's Name: Dr. R Suganya</vt:lpstr>
      <vt:lpstr>AREA OF THE PROJECT</vt:lpstr>
      <vt:lpstr>BACKGROUND OF THE PROBLEM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Aastha Kumar</dc:creator>
  <cp:lastModifiedBy>Aastha Kumar</cp:lastModifiedBy>
  <cp:revision>6</cp:revision>
  <dcterms:created xsi:type="dcterms:W3CDTF">2024-08-31T16:42:50Z</dcterms:created>
  <dcterms:modified xsi:type="dcterms:W3CDTF">2024-09-04T03:37:22Z</dcterms:modified>
</cp:coreProperties>
</file>