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5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tha Kumar" userId="5f2a6a2b5539a452" providerId="LiveId" clId="{230B94FA-A0E0-449F-8685-82A6F167C0E6}"/>
    <pc:docChg chg="undo custSel addSld delSld modSld">
      <pc:chgData name="Aastha Kumar" userId="5f2a6a2b5539a452" providerId="LiveId" clId="{230B94FA-A0E0-449F-8685-82A6F167C0E6}" dt="2024-03-21T08:51:33.990" v="218" actId="20577"/>
      <pc:docMkLst>
        <pc:docMk/>
      </pc:docMkLst>
      <pc:sldChg chg="del">
        <pc:chgData name="Aastha Kumar" userId="5f2a6a2b5539a452" providerId="LiveId" clId="{230B94FA-A0E0-449F-8685-82A6F167C0E6}" dt="2024-03-21T05:46:04.068" v="42" actId="47"/>
        <pc:sldMkLst>
          <pc:docMk/>
          <pc:sldMk cId="637025505" sldId="256"/>
        </pc:sldMkLst>
      </pc:sldChg>
      <pc:sldChg chg="modSp mod">
        <pc:chgData name="Aastha Kumar" userId="5f2a6a2b5539a452" providerId="LiveId" clId="{230B94FA-A0E0-449F-8685-82A6F167C0E6}" dt="2024-03-21T05:59:51.399" v="43" actId="20577"/>
        <pc:sldMkLst>
          <pc:docMk/>
          <pc:sldMk cId="152154025" sldId="258"/>
        </pc:sldMkLst>
        <pc:spChg chg="mod">
          <ac:chgData name="Aastha Kumar" userId="5f2a6a2b5539a452" providerId="LiveId" clId="{230B94FA-A0E0-449F-8685-82A6F167C0E6}" dt="2024-03-21T05:59:51.399" v="43" actId="20577"/>
          <ac:spMkLst>
            <pc:docMk/>
            <pc:sldMk cId="152154025" sldId="258"/>
            <ac:spMk id="5" creationId="{8E926598-7676-6418-5A12-648954DA3396}"/>
          </ac:spMkLst>
        </pc:spChg>
      </pc:sldChg>
      <pc:sldChg chg="del">
        <pc:chgData name="Aastha Kumar" userId="5f2a6a2b5539a452" providerId="LiveId" clId="{230B94FA-A0E0-449F-8685-82A6F167C0E6}" dt="2024-03-21T06:00:12.567" v="44" actId="47"/>
        <pc:sldMkLst>
          <pc:docMk/>
          <pc:sldMk cId="1366754928" sldId="262"/>
        </pc:sldMkLst>
      </pc:sldChg>
      <pc:sldChg chg="addSp delSp modSp mod">
        <pc:chgData name="Aastha Kumar" userId="5f2a6a2b5539a452" providerId="LiveId" clId="{230B94FA-A0E0-449F-8685-82A6F167C0E6}" dt="2024-03-21T08:50:06.106" v="127" actId="1076"/>
        <pc:sldMkLst>
          <pc:docMk/>
          <pc:sldMk cId="1710936811" sldId="263"/>
        </pc:sldMkLst>
        <pc:spChg chg="add del mod">
          <ac:chgData name="Aastha Kumar" userId="5f2a6a2b5539a452" providerId="LiveId" clId="{230B94FA-A0E0-449F-8685-82A6F167C0E6}" dt="2024-03-21T08:49:04.817" v="82" actId="21"/>
          <ac:spMkLst>
            <pc:docMk/>
            <pc:sldMk cId="1710936811" sldId="263"/>
            <ac:spMk id="2" creationId="{DACB1907-49EE-F6F2-0FC1-787D83BF3FEB}"/>
          </ac:spMkLst>
        </pc:spChg>
        <pc:spChg chg="add mod">
          <ac:chgData name="Aastha Kumar" userId="5f2a6a2b5539a452" providerId="LiveId" clId="{230B94FA-A0E0-449F-8685-82A6F167C0E6}" dt="2024-03-21T08:49:05.245" v="83"/>
          <ac:spMkLst>
            <pc:docMk/>
            <pc:sldMk cId="1710936811" sldId="263"/>
            <ac:spMk id="3" creationId="{DACB1907-49EE-F6F2-0FC1-787D83BF3FEB}"/>
          </ac:spMkLst>
        </pc:spChg>
        <pc:spChg chg="add mod">
          <ac:chgData name="Aastha Kumar" userId="5f2a6a2b5539a452" providerId="LiveId" clId="{230B94FA-A0E0-449F-8685-82A6F167C0E6}" dt="2024-03-21T08:49:27.187" v="106" actId="20577"/>
          <ac:spMkLst>
            <pc:docMk/>
            <pc:sldMk cId="1710936811" sldId="263"/>
            <ac:spMk id="4" creationId="{6595B51F-5245-3C2F-970A-BFC68D0742EA}"/>
          </ac:spMkLst>
        </pc:spChg>
        <pc:spChg chg="add mod">
          <ac:chgData name="Aastha Kumar" userId="5f2a6a2b5539a452" providerId="LiveId" clId="{230B94FA-A0E0-449F-8685-82A6F167C0E6}" dt="2024-03-21T08:50:06.106" v="127" actId="1076"/>
          <ac:spMkLst>
            <pc:docMk/>
            <pc:sldMk cId="1710936811" sldId="263"/>
            <ac:spMk id="5" creationId="{49C5006B-2E05-E48D-AA25-8FB7D86DA14E}"/>
          </ac:spMkLst>
        </pc:spChg>
        <pc:picChg chg="mod">
          <ac:chgData name="Aastha Kumar" userId="5f2a6a2b5539a452" providerId="LiveId" clId="{230B94FA-A0E0-449F-8685-82A6F167C0E6}" dt="2024-03-21T08:48:34.708" v="57" actId="1076"/>
          <ac:picMkLst>
            <pc:docMk/>
            <pc:sldMk cId="1710936811" sldId="263"/>
            <ac:picMk id="1026" creationId="{DA93E700-21B6-DEF3-B109-ED8856CB31DB}"/>
          </ac:picMkLst>
        </pc:picChg>
        <pc:picChg chg="add mod">
          <ac:chgData name="Aastha Kumar" userId="5f2a6a2b5539a452" providerId="LiveId" clId="{230B94FA-A0E0-449F-8685-82A6F167C0E6}" dt="2024-03-21T08:48:39.712" v="58" actId="1076"/>
          <ac:picMkLst>
            <pc:docMk/>
            <pc:sldMk cId="1710936811" sldId="263"/>
            <ac:picMk id="1028" creationId="{9A9D394D-B94F-1C8B-03A2-9DCF795327BB}"/>
          </ac:picMkLst>
        </pc:picChg>
      </pc:sldChg>
      <pc:sldChg chg="addSp modSp mod">
        <pc:chgData name="Aastha Kumar" userId="5f2a6a2b5539a452" providerId="LiveId" clId="{230B94FA-A0E0-449F-8685-82A6F167C0E6}" dt="2024-03-21T08:51:33.990" v="218" actId="20577"/>
        <pc:sldMkLst>
          <pc:docMk/>
          <pc:sldMk cId="1163270867" sldId="264"/>
        </pc:sldMkLst>
        <pc:spChg chg="add mod">
          <ac:chgData name="Aastha Kumar" userId="5f2a6a2b5539a452" providerId="LiveId" clId="{230B94FA-A0E0-449F-8685-82A6F167C0E6}" dt="2024-03-21T05:45:54.977" v="41" actId="20577"/>
          <ac:spMkLst>
            <pc:docMk/>
            <pc:sldMk cId="1163270867" sldId="264"/>
            <ac:spMk id="2" creationId="{6867C49C-5046-6F6A-A5DA-707F833A8AB8}"/>
          </ac:spMkLst>
        </pc:spChg>
        <pc:spChg chg="add mod">
          <ac:chgData name="Aastha Kumar" userId="5f2a6a2b5539a452" providerId="LiveId" clId="{230B94FA-A0E0-449F-8685-82A6F167C0E6}" dt="2024-03-21T08:51:33.990" v="218" actId="20577"/>
          <ac:spMkLst>
            <pc:docMk/>
            <pc:sldMk cId="1163270867" sldId="264"/>
            <ac:spMk id="3" creationId="{88BCB542-9B71-AE9E-683C-D15810770EAB}"/>
          </ac:spMkLst>
        </pc:spChg>
      </pc:sldChg>
      <pc:sldChg chg="addSp modSp new mod">
        <pc:chgData name="Aastha Kumar" userId="5f2a6a2b5539a452" providerId="LiveId" clId="{230B94FA-A0E0-449F-8685-82A6F167C0E6}" dt="2024-03-21T06:01:48.778" v="51" actId="1076"/>
        <pc:sldMkLst>
          <pc:docMk/>
          <pc:sldMk cId="1494716518" sldId="265"/>
        </pc:sldMkLst>
        <pc:picChg chg="add mod modCrop">
          <ac:chgData name="Aastha Kumar" userId="5f2a6a2b5539a452" providerId="LiveId" clId="{230B94FA-A0E0-449F-8685-82A6F167C0E6}" dt="2024-03-21T06:01:48.778" v="51" actId="1076"/>
          <ac:picMkLst>
            <pc:docMk/>
            <pc:sldMk cId="1494716518" sldId="265"/>
            <ac:picMk id="3" creationId="{E9267126-EBF6-EF1C-80EC-D0D3864E853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0FC6-4EBD-2909-4071-905783136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72276-F968-79D1-EEA8-AA112B71E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0A902-56E2-8924-47F5-1C2D4E5D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0B39-1A42-44AB-A959-60F1466C5D82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7511A-8D7C-E71A-B9EB-B34D136B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2C661-DEB0-5F42-718C-AE47A4A27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FA805-9930-4F2D-AE59-A92C6D4C6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25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D2932-6398-6C59-69D1-5F233EEFB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678AD-6BB5-8C75-F54C-7592BFBC3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2D805-859A-DAE3-5A9C-2A8DBFBF3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0B39-1A42-44AB-A959-60F1466C5D82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73AB9-F7E2-A56C-2C81-9596057C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C0EA3-EA0E-1199-649A-13651B758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FA805-9930-4F2D-AE59-A92C6D4C6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91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AF29DD-8E06-EF1D-2716-3315A79B1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730EB-5F54-7732-4DBF-966B7A808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35695-2B83-DD4C-F869-6463810D5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0B39-1A42-44AB-A959-60F1466C5D82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F0E6F-602C-7E13-A6ED-947B43774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E9EB9-61C9-DA1C-B879-CF59274C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FA805-9930-4F2D-AE59-A92C6D4C6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11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1E788-2E20-E229-1D29-113558357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5767B-7A41-621E-3B44-0F0BFDEA5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C0E11-EA15-2B18-4235-E8B9C8D89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0B39-1A42-44AB-A959-60F1466C5D82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4A548-FA90-F109-4DF6-7E1CC2B5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7BFE6-026C-9F6B-FBCD-5D3FDA42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FA805-9930-4F2D-AE59-A92C6D4C6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45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3E3BD-EA46-371A-BCA8-7F42B0516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2F417-6A8B-01B0-324F-9F6F320AA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B8E52-F833-CB60-4A05-D2A884B4D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0B39-1A42-44AB-A959-60F1466C5D82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71414-CB4E-F362-FD63-1231E3B63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5AB91-E084-0ED4-0901-B0EA9668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FA805-9930-4F2D-AE59-A92C6D4C6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129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522F-A76D-19F4-17CD-0BEBF391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8896F-BDEE-B173-073B-31CABEC4B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7E602-9BC8-982E-588E-80364C2D8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36E9F-30DE-9DDC-A00C-0698F0E6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0B39-1A42-44AB-A959-60F1466C5D82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2AAE1-B3D7-F2BF-9C13-3FB10724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927CD-6289-09BF-AA7E-E5A5198EE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FA805-9930-4F2D-AE59-A92C6D4C6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84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266D1-C8C3-EE3C-3F86-E0048ADF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819C6-3199-9036-7690-6E4E948FD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792D9-83FC-BC2C-DA29-65D2A0A5C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7D0CE-3404-7414-F51D-141089BBD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9B06AE-05ED-E2BB-95CA-D793290C6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94C296-6B40-4632-5695-E220A3F0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0B39-1A42-44AB-A959-60F1466C5D82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E3077-5814-BBD8-B738-CD98C9BCC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AD84AD-2CB0-4EF8-5FC7-9D045708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FA805-9930-4F2D-AE59-A92C6D4C6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33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D5294-18DB-144B-2B23-727B08835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70E6E4-A6D9-8A73-B37A-0474890C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0B39-1A42-44AB-A959-60F1466C5D82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24499D-1045-3267-640B-424352480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6C3DC-2592-CA1B-DAAB-6268E3BF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FA805-9930-4F2D-AE59-A92C6D4C6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48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0639A-0638-7D16-B5D1-07ECC2F63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0B39-1A42-44AB-A959-60F1466C5D82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40082A-F8AE-ED0D-A870-D21810188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45A7C-8E92-6757-70E7-9F0EE2171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FA805-9930-4F2D-AE59-A92C6D4C6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60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69287-1F64-0B0C-4797-8C9B9E1F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B40B-356C-7178-004F-AE38C4FEF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CB50A-AAF0-8C08-4FAA-5DEC05477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E21C2-A477-79C1-46B8-0D0E608A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0B39-1A42-44AB-A959-60F1466C5D82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8A9D4-2BA8-DFB6-90E3-47C110BC3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23E45-64D0-AF5A-55A8-D5F2C75F5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FA805-9930-4F2D-AE59-A92C6D4C6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44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6D9-B15F-46AE-3E87-886E8ADC6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83C7C-1351-AD5B-7EED-FE6819EEA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F8DB1-B34D-0CBD-0896-4A148A2AA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A2C25-84CC-6D5E-2D5C-CC546C8B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0B39-1A42-44AB-A959-60F1466C5D82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E2F96-5BAD-4945-A5FC-9E3452EFF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0CA85-AA13-F204-F9F4-B1A5A3D72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FA805-9930-4F2D-AE59-A92C6D4C6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4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682BFF-68DB-46C5-0D33-C75776E3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3A0C9-7BD7-B11F-7760-AB7C20C51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47509-E270-2080-6550-C5D256C14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10B39-1A42-44AB-A959-60F1466C5D82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9C1A3-8DB6-0D4B-9574-6E51EDDB9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15B35-E567-3998-DA1D-13A7C5CB6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FA805-9930-4F2D-AE59-A92C6D4C6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30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C8FB50-67CD-7C73-797E-38FB9DE466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6" t="8594" r="8594" b="390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7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08A1F2-7AFF-9FC5-A1FB-430B212C78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4" t="9375" r="9375" b="359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F3CD74-9B58-593C-93E4-DE9243A93199}"/>
              </a:ext>
            </a:extLst>
          </p:cNvPr>
          <p:cNvSpPr txBox="1"/>
          <p:nvPr/>
        </p:nvSpPr>
        <p:spPr>
          <a:xfrm>
            <a:off x="447675" y="1266825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26598-7676-6418-5A12-648954DA3396}"/>
              </a:ext>
            </a:extLst>
          </p:cNvPr>
          <p:cNvSpPr txBox="1"/>
          <p:nvPr/>
        </p:nvSpPr>
        <p:spPr>
          <a:xfrm>
            <a:off x="447675" y="1940957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+ Prompt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15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098662-A777-542E-D398-B42685815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80B9B2-FF3F-9396-8C0A-B8CDBD10598F}"/>
              </a:ext>
            </a:extLst>
          </p:cNvPr>
          <p:cNvSpPr txBox="1"/>
          <p:nvPr/>
        </p:nvSpPr>
        <p:spPr>
          <a:xfrm>
            <a:off x="466725" y="5257800"/>
            <a:ext cx="3914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 the size of </a:t>
            </a:r>
            <a:r>
              <a:rPr lang="en-US" dirty="0" err="1"/>
              <a:t>img</a:t>
            </a:r>
            <a:r>
              <a:rPr lang="en-US" dirty="0"/>
              <a:t> with each level</a:t>
            </a:r>
          </a:p>
          <a:p>
            <a:r>
              <a:rPr lang="en-US" dirty="0"/>
              <a:t>But increase quality/colors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907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BA40F3-EF42-6EEC-08F2-BF066F382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2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D5B5F4-4CAE-1160-147D-9B22FE89F5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91" t="8195" r="8195" b="5391"/>
          <a:stretch/>
        </p:blipFill>
        <p:spPr>
          <a:xfrm>
            <a:off x="73024" y="85725"/>
            <a:ext cx="12039599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77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267126-EBF6-EF1C-80EC-D0D3864E85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96" t="5139" r="6094" b="10555"/>
          <a:stretch/>
        </p:blipFill>
        <p:spPr>
          <a:xfrm>
            <a:off x="0" y="104775"/>
            <a:ext cx="12131082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16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ymmetry Fallen leaves fall around blonde girl sleeping in wooden house on  autumn rainy day. Pretty baby cat 4k highly detailed and trending on  Artstation&quot; - Playground">
            <a:extLst>
              <a:ext uri="{FF2B5EF4-FFF2-40B4-BE49-F238E27FC236}">
                <a16:creationId xmlns:a16="http://schemas.microsoft.com/office/drawing/2014/main" id="{DA93E700-21B6-DEF3-B109-ED8856CB3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38300"/>
            <a:ext cx="5010150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A9D394D-B94F-1C8B-03A2-9DCF79532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638300"/>
            <a:ext cx="40005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CB1907-49EE-F6F2-0FC1-787D83BF3FEB}"/>
              </a:ext>
            </a:extLst>
          </p:cNvPr>
          <p:cNvSpPr txBox="1"/>
          <p:nvPr/>
        </p:nvSpPr>
        <p:spPr>
          <a:xfrm>
            <a:off x="485775" y="1166812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 Model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5B51F-5245-3C2F-970A-BFC68D0742EA}"/>
              </a:ext>
            </a:extLst>
          </p:cNvPr>
          <p:cNvSpPr txBox="1"/>
          <p:nvPr/>
        </p:nvSpPr>
        <p:spPr>
          <a:xfrm>
            <a:off x="6677025" y="1157287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Optimized Model (Version 1)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5006B-2E05-E48D-AA25-8FB7D86DA14E}"/>
              </a:ext>
            </a:extLst>
          </p:cNvPr>
          <p:cNvSpPr txBox="1"/>
          <p:nvPr/>
        </p:nvSpPr>
        <p:spPr>
          <a:xfrm>
            <a:off x="447675" y="209550"/>
            <a:ext cx="10734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Prompt : A cat sitting on the floor, highly detailed, ultra sharp, cinematic, 100mm lens, 8k resolution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710936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C2897A7-F2D1-B098-5701-76B742EB4D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9" t="67351" r="16911" b="3644"/>
          <a:stretch/>
        </p:blipFill>
        <p:spPr bwMode="auto">
          <a:xfrm>
            <a:off x="232658" y="1685926"/>
            <a:ext cx="11726683" cy="292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67C49C-5046-6F6A-A5DA-707F833A8AB8}"/>
              </a:ext>
            </a:extLst>
          </p:cNvPr>
          <p:cNvSpPr txBox="1"/>
          <p:nvPr/>
        </p:nvSpPr>
        <p:spPr>
          <a:xfrm>
            <a:off x="390525" y="4714875"/>
            <a:ext cx="1156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</a:t>
            </a:r>
            <a:r>
              <a:rPr lang="en-US" dirty="0" err="1"/>
              <a:t>img</a:t>
            </a:r>
            <a:r>
              <a:rPr lang="en-US" dirty="0"/>
              <a:t>		   </a:t>
            </a:r>
            <a:r>
              <a:rPr lang="en-IN" b="0" dirty="0">
                <a:effectLst/>
                <a:latin typeface="Consolas" panose="020B0609020204030204" pitchFamily="49" charset="0"/>
              </a:rPr>
              <a:t>strength = 0.9		strength = 1.5	 	strength = 3.8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BCB542-9B71-AE9E-683C-D15810770EAB}"/>
              </a:ext>
            </a:extLst>
          </p:cNvPr>
          <p:cNvSpPr txBox="1"/>
          <p:nvPr/>
        </p:nvSpPr>
        <p:spPr>
          <a:xfrm>
            <a:off x="447675" y="209550"/>
            <a:ext cx="10734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Prompt : A hot air balloon in the sky, clouds, warm lighting, highly detailed, cinematic, 8k resolution 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163270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88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Aastha Kumar</dc:creator>
  <cp:lastModifiedBy>Aastha Kumar</cp:lastModifiedBy>
  <cp:revision>1</cp:revision>
  <dcterms:created xsi:type="dcterms:W3CDTF">2024-03-21T04:16:55Z</dcterms:created>
  <dcterms:modified xsi:type="dcterms:W3CDTF">2024-03-21T08:51:36Z</dcterms:modified>
</cp:coreProperties>
</file>