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1"/>
  </p:notesMasterIdLst>
  <p:handoutMasterIdLst>
    <p:handoutMasterId r:id="rId12"/>
  </p:handoutMasterIdLst>
  <p:sldIdLst>
    <p:sldId id="268" r:id="rId2"/>
    <p:sldId id="277" r:id="rId3"/>
    <p:sldId id="256" r:id="rId4"/>
    <p:sldId id="258" r:id="rId5"/>
    <p:sldId id="279" r:id="rId6"/>
    <p:sldId id="283" r:id="rId7"/>
    <p:sldId id="281" r:id="rId8"/>
    <p:sldId id="282" r:id="rId9"/>
    <p:sldId id="284" r:id="rId1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CCDB6"/>
    <a:srgbClr val="FF3399"/>
    <a:srgbClr val="004568"/>
    <a:srgbClr val="00B0F0"/>
    <a:srgbClr val="0074AF"/>
    <a:srgbClr val="6EAA2E"/>
    <a:srgbClr val="0084B4"/>
    <a:srgbClr val="EFF1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86" autoAdjust="0"/>
  </p:normalViewPr>
  <p:slideViewPr>
    <p:cSldViewPr snapToGrid="0">
      <p:cViewPr>
        <p:scale>
          <a:sx n="50" d="100"/>
          <a:sy n="50" d="100"/>
        </p:scale>
        <p:origin x="1284" y="4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solidFill>
            <a:ln>
              <a:noFill/>
            </a:ln>
            <a:effectLst/>
          </c:spPr>
          <c:invertIfNegative val="0"/>
          <c:dPt>
            <c:idx val="1"/>
            <c:invertIfNegative val="0"/>
            <c:bubble3D val="0"/>
            <c:spPr>
              <a:solidFill>
                <a:schemeClr val="accent3">
                  <a:lumMod val="75000"/>
                </a:schemeClr>
              </a:solidFill>
              <a:ln>
                <a:noFill/>
              </a:ln>
              <a:effectLst/>
            </c:spPr>
            <c:extLst>
              <c:ext xmlns:c16="http://schemas.microsoft.com/office/drawing/2014/chart" uri="{C3380CC4-5D6E-409C-BE32-E72D297353CC}">
                <c16:uniqueId val="{00000007-246F-4356-B35C-02A6EF7C22B5}"/>
              </c:ext>
            </c:extLst>
          </c:dPt>
          <c:dLbls>
            <c:dLbl>
              <c:idx val="3"/>
              <c:layout>
                <c:manualLayout>
                  <c:x val="-0.24290887388618509"/>
                  <c:y val="-9.4794114973574574E-3"/>
                </c:manualLayout>
              </c:layout>
              <c:tx>
                <c:rich>
                  <a:bodyPr/>
                  <a:lstStyle/>
                  <a:p>
                    <a:fld id="{675833A9-534D-4DDE-9D92-020F4EA55636}" type="VALUE">
                      <a:rPr lang="en-US" sz="3200"/>
                      <a:pPr/>
                      <a:t>[VALUE]</a:t>
                    </a:fld>
                    <a:endParaRPr lang="en-IN"/>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46F-4356-B35C-02A6EF7C22B5}"/>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Doing</c:v>
                </c:pt>
                <c:pt idx="1">
                  <c:v>Reading</c:v>
                </c:pt>
                <c:pt idx="2">
                  <c:v>Graphic Icons</c:v>
                </c:pt>
                <c:pt idx="3">
                  <c:v>Visual</c:v>
                </c:pt>
              </c:strCache>
            </c:strRef>
          </c:cat>
          <c:val>
            <c:numRef>
              <c:f>Sheet1!$B$2:$B$5</c:f>
              <c:numCache>
                <c:formatCode>General</c:formatCode>
                <c:ptCount val="4"/>
                <c:pt idx="0">
                  <c:v>40</c:v>
                </c:pt>
                <c:pt idx="1">
                  <c:v>25</c:v>
                </c:pt>
                <c:pt idx="2">
                  <c:v>55</c:v>
                </c:pt>
                <c:pt idx="3">
                  <c:v>88</c:v>
                </c:pt>
              </c:numCache>
            </c:numRef>
          </c:val>
          <c:extLst>
            <c:ext xmlns:c16="http://schemas.microsoft.com/office/drawing/2014/chart" uri="{C3380CC4-5D6E-409C-BE32-E72D297353CC}">
              <c16:uniqueId val="{00000001-246F-4356-B35C-02A6EF7C22B5}"/>
            </c:ext>
          </c:extLst>
        </c:ser>
        <c:ser>
          <c:idx val="1"/>
          <c:order val="1"/>
          <c:tx>
            <c:strRef>
              <c:f>Sheet1!$C$1</c:f>
              <c:strCache>
                <c:ptCount val="1"/>
                <c:pt idx="0">
                  <c:v>Series 2</c:v>
                </c:pt>
              </c:strCache>
            </c:strRef>
          </c:tx>
          <c:spPr>
            <a:solidFill>
              <a:schemeClr val="bg1">
                <a:lumMod val="95000"/>
              </a:schemeClr>
            </a:solidFill>
            <a:ln>
              <a:noFill/>
            </a:ln>
            <a:effectLst/>
          </c:spPr>
          <c:invertIfNegative val="0"/>
          <c:dPt>
            <c:idx val="0"/>
            <c:invertIfNegative val="0"/>
            <c:bubble3D val="0"/>
            <c:spPr>
              <a:solidFill>
                <a:schemeClr val="bg2">
                  <a:lumMod val="75000"/>
                </a:schemeClr>
              </a:solidFill>
              <a:ln>
                <a:noFill/>
              </a:ln>
              <a:effectLst/>
            </c:spPr>
            <c:extLst>
              <c:ext xmlns:c16="http://schemas.microsoft.com/office/drawing/2014/chart" uri="{C3380CC4-5D6E-409C-BE32-E72D297353CC}">
                <c16:uniqueId val="{00000006-246F-4356-B35C-02A6EF7C22B5}"/>
              </c:ext>
            </c:extLst>
          </c:dPt>
          <c:dPt>
            <c:idx val="1"/>
            <c:invertIfNegative val="0"/>
            <c:bubble3D val="0"/>
            <c:spPr>
              <a:solidFill>
                <a:schemeClr val="bg2">
                  <a:lumMod val="75000"/>
                </a:schemeClr>
              </a:solidFill>
              <a:ln>
                <a:noFill/>
              </a:ln>
              <a:effectLst/>
            </c:spPr>
            <c:extLst>
              <c:ext xmlns:c16="http://schemas.microsoft.com/office/drawing/2014/chart" uri="{C3380CC4-5D6E-409C-BE32-E72D297353CC}">
                <c16:uniqueId val="{00000005-246F-4356-B35C-02A6EF7C22B5}"/>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4-246F-4356-B35C-02A6EF7C22B5}"/>
              </c:ext>
            </c:extLst>
          </c:dPt>
          <c:dPt>
            <c:idx val="3"/>
            <c:invertIfNegative val="0"/>
            <c:bubble3D val="0"/>
            <c:spPr>
              <a:solidFill>
                <a:schemeClr val="bg2">
                  <a:lumMod val="75000"/>
                </a:schemeClr>
              </a:solidFill>
              <a:ln>
                <a:noFill/>
              </a:ln>
              <a:effectLst/>
            </c:spPr>
            <c:extLst>
              <c:ext xmlns:c16="http://schemas.microsoft.com/office/drawing/2014/chart" uri="{C3380CC4-5D6E-409C-BE32-E72D297353CC}">
                <c16:uniqueId val="{00000003-246F-4356-B35C-02A6EF7C22B5}"/>
              </c:ext>
            </c:extLst>
          </c:dPt>
          <c:cat>
            <c:strRef>
              <c:f>Sheet1!$A$2:$A$5</c:f>
              <c:strCache>
                <c:ptCount val="4"/>
                <c:pt idx="0">
                  <c:v>Doing</c:v>
                </c:pt>
                <c:pt idx="1">
                  <c:v>Reading</c:v>
                </c:pt>
                <c:pt idx="2">
                  <c:v>Graphic Icons</c:v>
                </c:pt>
                <c:pt idx="3">
                  <c:v>Visual</c:v>
                </c:pt>
              </c:strCache>
            </c:strRef>
          </c:cat>
          <c:val>
            <c:numRef>
              <c:f>Sheet1!$C$2:$C$5</c:f>
              <c:numCache>
                <c:formatCode>General</c:formatCode>
                <c:ptCount val="4"/>
                <c:pt idx="0">
                  <c:v>60</c:v>
                </c:pt>
                <c:pt idx="1">
                  <c:v>75</c:v>
                </c:pt>
                <c:pt idx="2">
                  <c:v>45</c:v>
                </c:pt>
                <c:pt idx="3">
                  <c:v>12</c:v>
                </c:pt>
              </c:numCache>
            </c:numRef>
          </c:val>
          <c:extLst>
            <c:ext xmlns:c16="http://schemas.microsoft.com/office/drawing/2014/chart" uri="{C3380CC4-5D6E-409C-BE32-E72D297353CC}">
              <c16:uniqueId val="{00000002-246F-4356-B35C-02A6EF7C22B5}"/>
            </c:ext>
          </c:extLst>
        </c:ser>
        <c:dLbls>
          <c:showLegendKey val="0"/>
          <c:showVal val="0"/>
          <c:showCatName val="0"/>
          <c:showSerName val="0"/>
          <c:showPercent val="0"/>
          <c:showBubbleSize val="0"/>
        </c:dLbls>
        <c:gapWidth val="50"/>
        <c:overlap val="100"/>
        <c:axId val="1049426776"/>
        <c:axId val="1049432680"/>
      </c:barChart>
      <c:catAx>
        <c:axId val="1049426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49432680"/>
        <c:crosses val="autoZero"/>
        <c:auto val="1"/>
        <c:lblAlgn val="ctr"/>
        <c:lblOffset val="100"/>
        <c:noMultiLvlLbl val="0"/>
      </c:catAx>
      <c:valAx>
        <c:axId val="1049432680"/>
        <c:scaling>
          <c:orientation val="minMax"/>
        </c:scaling>
        <c:delete val="1"/>
        <c:axPos val="b"/>
        <c:numFmt formatCode="0%" sourceLinked="1"/>
        <c:majorTickMark val="none"/>
        <c:minorTickMark val="none"/>
        <c:tickLblPos val="nextTo"/>
        <c:crossAx val="104942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3731013658014971"/>
                  <c:y val="7.7161046991657822E-3"/>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3700149460484107"/>
                  <c:y val="-0.342262297133671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728200887863895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4"/>
              </a:solidFill>
              <a:ln w="19050">
                <a:solidFill>
                  <a:schemeClr val="accent4"/>
                </a:solid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fld id="{857C2360-0166-43D0-ADF6-D455675720A2}" type="VALUE">
                      <a:rPr lang="en-US" sz="3200" b="1" spc="-150">
                        <a:solidFill>
                          <a:schemeClr val="accent4">
                            <a:lumMod val="20000"/>
                            <a:lumOff val="80000"/>
                          </a:schemeClr>
                        </a:solidFill>
                      </a:rPr>
                      <a:pPr>
                        <a:defRPr sz="3200" spc="-150">
                          <a:solidFill>
                            <a:schemeClr val="accent4">
                              <a:lumMod val="20000"/>
                              <a:lumOff val="80000"/>
                            </a:schemeClr>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6014964275298921"/>
                  <c:y val="0.30586498077428975"/>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3"/>
                        </a:solidFill>
                        <a:latin typeface="+mn-lt"/>
                        <a:ea typeface="+mn-ea"/>
                        <a:cs typeface="+mn-cs"/>
                      </a:defRPr>
                    </a:pPr>
                    <a:fld id="{857C2360-0166-43D0-ADF6-D455675720A2}" type="VALUE">
                      <a:rPr lang="en-US" sz="3200" b="1" spc="-150">
                        <a:solidFill>
                          <a:schemeClr val="accent3"/>
                        </a:solidFill>
                      </a:rPr>
                      <a:pPr>
                        <a:defRPr sz="3200" spc="-150">
                          <a:solidFill>
                            <a:schemeClr val="accent3"/>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3"/>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0.16</c:v>
                </c:pt>
                <c:pt idx="1">
                  <c:v>0.84</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solidFill>
            <a:ln>
              <a:noFill/>
            </a:ln>
            <a:effectLst/>
          </c:spPr>
          <c:invertIfNegative val="0"/>
          <c:dPt>
            <c:idx val="1"/>
            <c:invertIfNegative val="0"/>
            <c:bubble3D val="0"/>
            <c:spPr>
              <a:solidFill>
                <a:schemeClr val="accent3">
                  <a:lumMod val="75000"/>
                </a:schemeClr>
              </a:solidFill>
              <a:ln>
                <a:noFill/>
              </a:ln>
              <a:effectLst/>
            </c:spPr>
            <c:extLst>
              <c:ext xmlns:c16="http://schemas.microsoft.com/office/drawing/2014/chart" uri="{C3380CC4-5D6E-409C-BE32-E72D297353CC}">
                <c16:uniqueId val="{00000007-246F-4356-B35C-02A6EF7C22B5}"/>
              </c:ext>
            </c:extLst>
          </c:dPt>
          <c:dLbls>
            <c:dLbl>
              <c:idx val="3"/>
              <c:layout>
                <c:manualLayout>
                  <c:x val="-0.24290887388618509"/>
                  <c:y val="-9.4794114973574574E-3"/>
                </c:manualLayout>
              </c:layout>
              <c:tx>
                <c:rich>
                  <a:bodyPr/>
                  <a:lstStyle/>
                  <a:p>
                    <a:fld id="{675833A9-534D-4DDE-9D92-020F4EA55636}" type="VALUE">
                      <a:rPr lang="en-US" sz="3200"/>
                      <a:pPr/>
                      <a:t>[VALUE]</a:t>
                    </a:fld>
                    <a:endParaRPr lang="en-IN"/>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246F-4356-B35C-02A6EF7C22B5}"/>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Doing</c:v>
                </c:pt>
                <c:pt idx="1">
                  <c:v>Reading</c:v>
                </c:pt>
                <c:pt idx="2">
                  <c:v>Graphic Icons</c:v>
                </c:pt>
                <c:pt idx="3">
                  <c:v>Visual</c:v>
                </c:pt>
              </c:strCache>
            </c:strRef>
          </c:cat>
          <c:val>
            <c:numRef>
              <c:f>Sheet1!$B$2:$B$5</c:f>
              <c:numCache>
                <c:formatCode>General</c:formatCode>
                <c:ptCount val="4"/>
                <c:pt idx="0">
                  <c:v>40</c:v>
                </c:pt>
                <c:pt idx="1">
                  <c:v>25</c:v>
                </c:pt>
                <c:pt idx="2">
                  <c:v>55</c:v>
                </c:pt>
                <c:pt idx="3">
                  <c:v>88</c:v>
                </c:pt>
              </c:numCache>
            </c:numRef>
          </c:val>
          <c:extLst>
            <c:ext xmlns:c16="http://schemas.microsoft.com/office/drawing/2014/chart" uri="{C3380CC4-5D6E-409C-BE32-E72D297353CC}">
              <c16:uniqueId val="{00000001-246F-4356-B35C-02A6EF7C22B5}"/>
            </c:ext>
          </c:extLst>
        </c:ser>
        <c:ser>
          <c:idx val="1"/>
          <c:order val="1"/>
          <c:tx>
            <c:strRef>
              <c:f>Sheet1!$C$1</c:f>
              <c:strCache>
                <c:ptCount val="1"/>
                <c:pt idx="0">
                  <c:v>Series 2</c:v>
                </c:pt>
              </c:strCache>
            </c:strRef>
          </c:tx>
          <c:spPr>
            <a:solidFill>
              <a:schemeClr val="bg1">
                <a:lumMod val="95000"/>
              </a:schemeClr>
            </a:solidFill>
            <a:ln>
              <a:noFill/>
            </a:ln>
            <a:effectLst/>
          </c:spPr>
          <c:invertIfNegative val="0"/>
          <c:dPt>
            <c:idx val="0"/>
            <c:invertIfNegative val="0"/>
            <c:bubble3D val="0"/>
            <c:spPr>
              <a:solidFill>
                <a:schemeClr val="bg2">
                  <a:lumMod val="75000"/>
                </a:schemeClr>
              </a:solidFill>
              <a:ln>
                <a:noFill/>
              </a:ln>
              <a:effectLst/>
            </c:spPr>
            <c:extLst>
              <c:ext xmlns:c16="http://schemas.microsoft.com/office/drawing/2014/chart" uri="{C3380CC4-5D6E-409C-BE32-E72D297353CC}">
                <c16:uniqueId val="{00000006-246F-4356-B35C-02A6EF7C22B5}"/>
              </c:ext>
            </c:extLst>
          </c:dPt>
          <c:dPt>
            <c:idx val="1"/>
            <c:invertIfNegative val="0"/>
            <c:bubble3D val="0"/>
            <c:spPr>
              <a:solidFill>
                <a:schemeClr val="bg2">
                  <a:lumMod val="75000"/>
                </a:schemeClr>
              </a:solidFill>
              <a:ln>
                <a:noFill/>
              </a:ln>
              <a:effectLst/>
            </c:spPr>
            <c:extLst>
              <c:ext xmlns:c16="http://schemas.microsoft.com/office/drawing/2014/chart" uri="{C3380CC4-5D6E-409C-BE32-E72D297353CC}">
                <c16:uniqueId val="{00000005-246F-4356-B35C-02A6EF7C22B5}"/>
              </c:ext>
            </c:extLst>
          </c:dPt>
          <c:dPt>
            <c:idx val="2"/>
            <c:invertIfNegative val="0"/>
            <c:bubble3D val="0"/>
            <c:spPr>
              <a:solidFill>
                <a:schemeClr val="bg2">
                  <a:lumMod val="75000"/>
                </a:schemeClr>
              </a:solidFill>
              <a:ln>
                <a:noFill/>
              </a:ln>
              <a:effectLst/>
            </c:spPr>
            <c:extLst>
              <c:ext xmlns:c16="http://schemas.microsoft.com/office/drawing/2014/chart" uri="{C3380CC4-5D6E-409C-BE32-E72D297353CC}">
                <c16:uniqueId val="{00000004-246F-4356-B35C-02A6EF7C22B5}"/>
              </c:ext>
            </c:extLst>
          </c:dPt>
          <c:dPt>
            <c:idx val="3"/>
            <c:invertIfNegative val="0"/>
            <c:bubble3D val="0"/>
            <c:spPr>
              <a:solidFill>
                <a:schemeClr val="bg2">
                  <a:lumMod val="75000"/>
                </a:schemeClr>
              </a:solidFill>
              <a:ln>
                <a:noFill/>
              </a:ln>
              <a:effectLst/>
            </c:spPr>
            <c:extLst>
              <c:ext xmlns:c16="http://schemas.microsoft.com/office/drawing/2014/chart" uri="{C3380CC4-5D6E-409C-BE32-E72D297353CC}">
                <c16:uniqueId val="{00000003-246F-4356-B35C-02A6EF7C22B5}"/>
              </c:ext>
            </c:extLst>
          </c:dPt>
          <c:cat>
            <c:strRef>
              <c:f>Sheet1!$A$2:$A$5</c:f>
              <c:strCache>
                <c:ptCount val="4"/>
                <c:pt idx="0">
                  <c:v>Doing</c:v>
                </c:pt>
                <c:pt idx="1">
                  <c:v>Reading</c:v>
                </c:pt>
                <c:pt idx="2">
                  <c:v>Graphic Icons</c:v>
                </c:pt>
                <c:pt idx="3">
                  <c:v>Visual</c:v>
                </c:pt>
              </c:strCache>
            </c:strRef>
          </c:cat>
          <c:val>
            <c:numRef>
              <c:f>Sheet1!$C$2:$C$5</c:f>
              <c:numCache>
                <c:formatCode>General</c:formatCode>
                <c:ptCount val="4"/>
                <c:pt idx="0">
                  <c:v>60</c:v>
                </c:pt>
                <c:pt idx="1">
                  <c:v>75</c:v>
                </c:pt>
                <c:pt idx="2">
                  <c:v>45</c:v>
                </c:pt>
                <c:pt idx="3">
                  <c:v>12</c:v>
                </c:pt>
              </c:numCache>
            </c:numRef>
          </c:val>
          <c:extLst>
            <c:ext xmlns:c16="http://schemas.microsoft.com/office/drawing/2014/chart" uri="{C3380CC4-5D6E-409C-BE32-E72D297353CC}">
              <c16:uniqueId val="{00000002-246F-4356-B35C-02A6EF7C22B5}"/>
            </c:ext>
          </c:extLst>
        </c:ser>
        <c:dLbls>
          <c:showLegendKey val="0"/>
          <c:showVal val="0"/>
          <c:showCatName val="0"/>
          <c:showSerName val="0"/>
          <c:showPercent val="0"/>
          <c:showBubbleSize val="0"/>
        </c:dLbls>
        <c:gapWidth val="50"/>
        <c:overlap val="100"/>
        <c:axId val="1049426776"/>
        <c:axId val="1049432680"/>
      </c:barChart>
      <c:catAx>
        <c:axId val="1049426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49432680"/>
        <c:crosses val="autoZero"/>
        <c:auto val="1"/>
        <c:lblAlgn val="ctr"/>
        <c:lblOffset val="100"/>
        <c:noMultiLvlLbl val="0"/>
      </c:catAx>
      <c:valAx>
        <c:axId val="1049432680"/>
        <c:scaling>
          <c:orientation val="minMax"/>
        </c:scaling>
        <c:delete val="1"/>
        <c:axPos val="b"/>
        <c:numFmt formatCode="0%" sourceLinked="1"/>
        <c:majorTickMark val="none"/>
        <c:minorTickMark val="none"/>
        <c:tickLblPos val="nextTo"/>
        <c:crossAx val="104942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75000"/>
                </a:schemeClr>
              </a:solidFill>
              <a:ln w="19050">
                <a:noFill/>
              </a:ln>
              <a:effectLst/>
            </c:spPr>
            <c:extLst>
              <c:ext xmlns:c16="http://schemas.microsoft.com/office/drawing/2014/chart" uri="{C3380CC4-5D6E-409C-BE32-E72D297353CC}">
                <c16:uniqueId val="{00000001-5890-4D46-8D82-148677C99832}"/>
              </c:ext>
            </c:extLst>
          </c:dPt>
          <c:dPt>
            <c:idx val="1"/>
            <c:bubble3D val="0"/>
            <c:spPr>
              <a:noFill/>
              <a:ln w="19050">
                <a:noFill/>
              </a:ln>
              <a:effectLst/>
            </c:spPr>
            <c:extLst>
              <c:ext xmlns:c16="http://schemas.microsoft.com/office/drawing/2014/chart" uri="{C3380CC4-5D6E-409C-BE32-E72D297353CC}">
                <c16:uniqueId val="{00000003-5890-4D46-8D82-148677C99832}"/>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fld id="{857C2360-0166-43D0-ADF6-D455675720A2}" type="VALUE">
                      <a:rPr lang="en-US" sz="1800" b="1" spc="-150">
                        <a:solidFill>
                          <a:schemeClr val="tx1"/>
                        </a:solidFill>
                      </a:rPr>
                      <a:pPr>
                        <a:defRPr sz="1800" spc="-150">
                          <a:solidFill>
                            <a:schemeClr val="tx1"/>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5890-4D46-8D82-148677C99832}"/>
                </c:ext>
              </c:extLst>
            </c:dLbl>
            <c:dLbl>
              <c:idx val="1"/>
              <c:delete val="1"/>
              <c:extLst>
                <c:ext xmlns:c15="http://schemas.microsoft.com/office/drawing/2012/chart" uri="{CE6537A1-D6FC-4f65-9D91-7224C49458BB}"/>
                <c:ext xmlns:c16="http://schemas.microsoft.com/office/drawing/2014/chart" uri="{C3380CC4-5D6E-409C-BE32-E72D297353CC}">
                  <c16:uniqueId val="{00000003-5890-4D46-8D82-148677C998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5890-4D46-8D82-148677C99832}"/>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76216965136893E-2"/>
          <c:y val="6.3652327669970796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spPr>
              <a:ln w="50800" cap="rnd">
                <a:solidFill>
                  <a:schemeClr val="bg1"/>
                </a:solidFill>
                <a:round/>
              </a:ln>
              <a:effectLst/>
            </c:spPr>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75000"/>
                </a:schemeClr>
              </a:solidFill>
              <a:ln w="19050">
                <a:noFill/>
              </a:ln>
              <a:effectLst/>
            </c:spPr>
            <c:extLst>
              <c:ext xmlns:c16="http://schemas.microsoft.com/office/drawing/2014/chart" uri="{C3380CC4-5D6E-409C-BE32-E72D297353CC}">
                <c16:uniqueId val="{00000001-5890-4D46-8D82-148677C99832}"/>
              </c:ext>
            </c:extLst>
          </c:dPt>
          <c:dPt>
            <c:idx val="1"/>
            <c:bubble3D val="0"/>
            <c:spPr>
              <a:noFill/>
              <a:ln w="19050">
                <a:noFill/>
              </a:ln>
              <a:effectLst/>
            </c:spPr>
            <c:extLst>
              <c:ext xmlns:c16="http://schemas.microsoft.com/office/drawing/2014/chart" uri="{C3380CC4-5D6E-409C-BE32-E72D297353CC}">
                <c16:uniqueId val="{00000003-5890-4D46-8D82-148677C99832}"/>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fld id="{857C2360-0166-43D0-ADF6-D455675720A2}" type="VALUE">
                      <a:rPr lang="en-US" sz="1800" b="1" spc="-150">
                        <a:solidFill>
                          <a:schemeClr val="tx1"/>
                        </a:solidFill>
                      </a:rPr>
                      <a:pPr>
                        <a:defRPr sz="1800" spc="-150">
                          <a:solidFill>
                            <a:schemeClr val="tx1"/>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5890-4D46-8D82-148677C99832}"/>
                </c:ext>
              </c:extLst>
            </c:dLbl>
            <c:dLbl>
              <c:idx val="1"/>
              <c:delete val="1"/>
              <c:extLst>
                <c:ext xmlns:c15="http://schemas.microsoft.com/office/drawing/2012/chart" uri="{CE6537A1-D6FC-4f65-9D91-7224C49458BB}"/>
                <c:ext xmlns:c16="http://schemas.microsoft.com/office/drawing/2014/chart" uri="{C3380CC4-5D6E-409C-BE32-E72D297353CC}">
                  <c16:uniqueId val="{00000003-5890-4D46-8D82-148677C998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5890-4D46-8D82-148677C99832}"/>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76216965136893E-2"/>
          <c:y val="6.3652327669970796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spPr>
              <a:ln w="50800" cap="rnd">
                <a:solidFill>
                  <a:schemeClr val="bg1"/>
                </a:solidFill>
                <a:round/>
              </a:ln>
              <a:effectLst/>
            </c:spPr>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1416198843200152"/>
                  <c:y val="-0.244139180897864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 -B2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0644593904928552"/>
                  <c:y val="0.2209911705720567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3.3630260034642125E-2"/>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1385334645669291"/>
                  <c:y val="-0.31911489435124396"/>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spc="-150">
                          <a:solidFill>
                            <a:schemeClr val="accent1">
                              <a:lumMod val="20000"/>
                              <a:lumOff val="80000"/>
                            </a:schemeClr>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0644593904928552"/>
                  <c:y val="-0.244139180897864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187803781471757"/>
                  <c:y val="0.23642277242700821"/>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08537-03D8-44CD-9720-CF43D1742AD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BC21A982-F572-4FB1-A31E-885A320EAD68}">
      <dgm:prSet phldrT="[Text]"/>
      <dgm:spPr>
        <a:solidFill>
          <a:srgbClr val="92D050"/>
        </a:solidFill>
      </dgm:spPr>
      <dgm:t>
        <a:bodyPr/>
        <a:lstStyle/>
        <a:p>
          <a:r>
            <a:rPr lang="en-US" dirty="0"/>
            <a:t>PLAN</a:t>
          </a:r>
          <a:endParaRPr lang="en-IN" dirty="0"/>
        </a:p>
      </dgm:t>
    </dgm:pt>
    <dgm:pt modelId="{2DF821D6-0CA8-46D2-B0C7-38E155063073}" type="parTrans" cxnId="{DDAD0661-5CA4-4D13-BB47-9AE3BEB2BB19}">
      <dgm:prSet/>
      <dgm:spPr/>
      <dgm:t>
        <a:bodyPr/>
        <a:lstStyle/>
        <a:p>
          <a:endParaRPr lang="en-IN"/>
        </a:p>
      </dgm:t>
    </dgm:pt>
    <dgm:pt modelId="{5CEA276B-D5EF-4858-AED3-46CDB62ADFA3}" type="sibTrans" cxnId="{DDAD0661-5CA4-4D13-BB47-9AE3BEB2BB19}">
      <dgm:prSet/>
      <dgm:spPr>
        <a:solidFill>
          <a:srgbClr val="00B0F0"/>
        </a:solidFill>
      </dgm:spPr>
      <dgm:t>
        <a:bodyPr/>
        <a:lstStyle/>
        <a:p>
          <a:r>
            <a:rPr lang="en-US" dirty="0"/>
            <a:t>PREPARE</a:t>
          </a:r>
          <a:endParaRPr lang="en-IN" dirty="0"/>
        </a:p>
      </dgm:t>
    </dgm:pt>
    <dgm:pt modelId="{C7507630-6D5B-4788-88FA-E7FFBF52E565}">
      <dgm:prSet phldrT="[Text]"/>
      <dgm:spPr>
        <a:solidFill>
          <a:schemeClr val="accent4"/>
        </a:solidFill>
      </dgm:spPr>
      <dgm:t>
        <a:bodyPr/>
        <a:lstStyle/>
        <a:p>
          <a:r>
            <a:rPr lang="en-US" dirty="0"/>
            <a:t>PROCESS</a:t>
          </a:r>
          <a:endParaRPr lang="en-IN" dirty="0"/>
        </a:p>
      </dgm:t>
    </dgm:pt>
    <dgm:pt modelId="{72315505-A599-4B25-B166-C20A2789CFA4}" type="parTrans" cxnId="{0F622891-9CB3-4D50-829B-BEB526F41282}">
      <dgm:prSet/>
      <dgm:spPr/>
      <dgm:t>
        <a:bodyPr/>
        <a:lstStyle/>
        <a:p>
          <a:endParaRPr lang="en-IN"/>
        </a:p>
      </dgm:t>
    </dgm:pt>
    <dgm:pt modelId="{ADC2D348-FFF9-447A-B93D-2A891336E0D5}" type="sibTrans" cxnId="{0F622891-9CB3-4D50-829B-BEB526F41282}">
      <dgm:prSet/>
      <dgm:spPr>
        <a:solidFill>
          <a:srgbClr val="FCCDB6"/>
        </a:solidFill>
      </dgm:spPr>
      <dgm:t>
        <a:bodyPr/>
        <a:lstStyle/>
        <a:p>
          <a:r>
            <a:rPr lang="en-US" dirty="0"/>
            <a:t>ANALYSE</a:t>
          </a:r>
          <a:endParaRPr lang="en-IN" dirty="0"/>
        </a:p>
      </dgm:t>
    </dgm:pt>
    <dgm:pt modelId="{24B41323-CCB5-4FEB-BC52-6DDCE104F3A1}">
      <dgm:prSet phldrT="[Text]"/>
      <dgm:spPr>
        <a:solidFill>
          <a:srgbClr val="FF3399"/>
        </a:solidFill>
      </dgm:spPr>
      <dgm:t>
        <a:bodyPr/>
        <a:lstStyle/>
        <a:p>
          <a:r>
            <a:rPr lang="en-US" dirty="0"/>
            <a:t>ACT</a:t>
          </a:r>
          <a:endParaRPr lang="en-IN" dirty="0"/>
        </a:p>
      </dgm:t>
    </dgm:pt>
    <dgm:pt modelId="{5AA2C018-3889-440D-AA8F-70E3D9306542}" type="parTrans" cxnId="{0E5F8C88-AA2C-458E-8BBA-0EF1D79AA739}">
      <dgm:prSet/>
      <dgm:spPr/>
      <dgm:t>
        <a:bodyPr/>
        <a:lstStyle/>
        <a:p>
          <a:endParaRPr lang="en-IN"/>
        </a:p>
      </dgm:t>
    </dgm:pt>
    <dgm:pt modelId="{A48711DC-E674-47B5-A4E6-D924B21AFADC}" type="sibTrans" cxnId="{0E5F8C88-AA2C-458E-8BBA-0EF1D79AA739}">
      <dgm:prSet/>
      <dgm:spPr>
        <a:solidFill>
          <a:srgbClr val="D9D9D9"/>
        </a:solidFill>
      </dgm:spPr>
      <dgm:t>
        <a:bodyPr/>
        <a:lstStyle/>
        <a:p>
          <a:r>
            <a:rPr lang="en-US" dirty="0"/>
            <a:t>SHARE</a:t>
          </a:r>
          <a:endParaRPr lang="en-IN" dirty="0"/>
        </a:p>
      </dgm:t>
    </dgm:pt>
    <dgm:pt modelId="{7C88A9A0-1A55-42FF-BE0F-1D8132C44ECA}" type="pres">
      <dgm:prSet presAssocID="{7EB08537-03D8-44CD-9720-CF43D1742AD9}" presName="Name0" presStyleCnt="0">
        <dgm:presLayoutVars>
          <dgm:chMax/>
          <dgm:chPref/>
          <dgm:dir/>
          <dgm:animLvl val="lvl"/>
        </dgm:presLayoutVars>
      </dgm:prSet>
      <dgm:spPr/>
    </dgm:pt>
    <dgm:pt modelId="{39A1EF7E-0696-4635-8B49-FA2B09789F0B}" type="pres">
      <dgm:prSet presAssocID="{BC21A982-F572-4FB1-A31E-885A320EAD68}" presName="composite" presStyleCnt="0"/>
      <dgm:spPr/>
    </dgm:pt>
    <dgm:pt modelId="{FE4D449E-3062-4C0B-833E-DFA601B82300}" type="pres">
      <dgm:prSet presAssocID="{BC21A982-F572-4FB1-A31E-885A320EAD68}" presName="Parent1" presStyleLbl="node1" presStyleIdx="0" presStyleCnt="6">
        <dgm:presLayoutVars>
          <dgm:chMax val="1"/>
          <dgm:chPref val="1"/>
          <dgm:bulletEnabled val="1"/>
        </dgm:presLayoutVars>
      </dgm:prSet>
      <dgm:spPr/>
    </dgm:pt>
    <dgm:pt modelId="{DF3580C4-9F24-4546-ABAC-01439A80BBC1}" type="pres">
      <dgm:prSet presAssocID="{BC21A982-F572-4FB1-A31E-885A320EAD68}" presName="Childtext1" presStyleLbl="revTx" presStyleIdx="0" presStyleCnt="3" custLinFactX="-78039" custLinFactNeighborX="-100000">
        <dgm:presLayoutVars>
          <dgm:chMax val="0"/>
          <dgm:chPref val="0"/>
          <dgm:bulletEnabled val="1"/>
        </dgm:presLayoutVars>
      </dgm:prSet>
      <dgm:spPr/>
    </dgm:pt>
    <dgm:pt modelId="{EE440AB6-87FB-4013-96D2-A3C99F0C6C10}" type="pres">
      <dgm:prSet presAssocID="{BC21A982-F572-4FB1-A31E-885A320EAD68}" presName="BalanceSpacing" presStyleCnt="0"/>
      <dgm:spPr/>
    </dgm:pt>
    <dgm:pt modelId="{A9D3B247-A112-43AD-BD81-2B8BBAFE2B7C}" type="pres">
      <dgm:prSet presAssocID="{BC21A982-F572-4FB1-A31E-885A320EAD68}" presName="BalanceSpacing1" presStyleCnt="0"/>
      <dgm:spPr/>
    </dgm:pt>
    <dgm:pt modelId="{6B3F8503-57CC-49C5-B85D-FC6E996FC8E5}" type="pres">
      <dgm:prSet presAssocID="{5CEA276B-D5EF-4858-AED3-46CDB62ADFA3}" presName="Accent1Text" presStyleLbl="node1" presStyleIdx="1" presStyleCnt="6"/>
      <dgm:spPr/>
    </dgm:pt>
    <dgm:pt modelId="{A10FDE1E-1BA4-4D70-A139-2A2B4E13FC32}" type="pres">
      <dgm:prSet presAssocID="{5CEA276B-D5EF-4858-AED3-46CDB62ADFA3}" presName="spaceBetweenRectangles" presStyleCnt="0"/>
      <dgm:spPr/>
    </dgm:pt>
    <dgm:pt modelId="{AFDB5E80-6209-41EE-B6D7-2EC449A8CC9F}" type="pres">
      <dgm:prSet presAssocID="{C7507630-6D5B-4788-88FA-E7FFBF52E565}" presName="composite" presStyleCnt="0"/>
      <dgm:spPr/>
    </dgm:pt>
    <dgm:pt modelId="{F7259E26-6E45-429B-8CEB-8D4667DE07EF}" type="pres">
      <dgm:prSet presAssocID="{C7507630-6D5B-4788-88FA-E7FFBF52E565}" presName="Parent1" presStyleLbl="node1" presStyleIdx="2" presStyleCnt="6">
        <dgm:presLayoutVars>
          <dgm:chMax val="1"/>
          <dgm:chPref val="1"/>
          <dgm:bulletEnabled val="1"/>
        </dgm:presLayoutVars>
      </dgm:prSet>
      <dgm:spPr/>
    </dgm:pt>
    <dgm:pt modelId="{E47EA90E-AC7B-4C2A-8266-452C98B1B8D9}" type="pres">
      <dgm:prSet presAssocID="{C7507630-6D5B-4788-88FA-E7FFBF52E565}" presName="Childtext1" presStyleLbl="revTx" presStyleIdx="1" presStyleCnt="3">
        <dgm:presLayoutVars>
          <dgm:chMax val="0"/>
          <dgm:chPref val="0"/>
          <dgm:bulletEnabled val="1"/>
        </dgm:presLayoutVars>
      </dgm:prSet>
      <dgm:spPr/>
    </dgm:pt>
    <dgm:pt modelId="{3F498023-B530-47E2-9E33-898CF6659354}" type="pres">
      <dgm:prSet presAssocID="{C7507630-6D5B-4788-88FA-E7FFBF52E565}" presName="BalanceSpacing" presStyleCnt="0"/>
      <dgm:spPr/>
    </dgm:pt>
    <dgm:pt modelId="{EB217DC2-24E1-4DAD-B261-78A0F63E3F3D}" type="pres">
      <dgm:prSet presAssocID="{C7507630-6D5B-4788-88FA-E7FFBF52E565}" presName="BalanceSpacing1" presStyleCnt="0"/>
      <dgm:spPr/>
    </dgm:pt>
    <dgm:pt modelId="{462C30D8-6C1B-4844-926C-47E6350DD91F}" type="pres">
      <dgm:prSet presAssocID="{ADC2D348-FFF9-447A-B93D-2A891336E0D5}" presName="Accent1Text" presStyleLbl="node1" presStyleIdx="3" presStyleCnt="6"/>
      <dgm:spPr/>
    </dgm:pt>
    <dgm:pt modelId="{A93D09E6-4F7E-4A71-B4C1-6B3AB851465A}" type="pres">
      <dgm:prSet presAssocID="{ADC2D348-FFF9-447A-B93D-2A891336E0D5}" presName="spaceBetweenRectangles" presStyleCnt="0"/>
      <dgm:spPr/>
    </dgm:pt>
    <dgm:pt modelId="{61E18F93-1D2B-47AE-BEC2-5DA5B6D6C4FB}" type="pres">
      <dgm:prSet presAssocID="{24B41323-CCB5-4FEB-BC52-6DDCE104F3A1}" presName="composite" presStyleCnt="0"/>
      <dgm:spPr/>
    </dgm:pt>
    <dgm:pt modelId="{3F9C3149-0E1F-4F33-8F9A-9FA6BBB8CE8A}" type="pres">
      <dgm:prSet presAssocID="{24B41323-CCB5-4FEB-BC52-6DDCE104F3A1}" presName="Parent1" presStyleLbl="node1" presStyleIdx="4" presStyleCnt="6">
        <dgm:presLayoutVars>
          <dgm:chMax val="1"/>
          <dgm:chPref val="1"/>
          <dgm:bulletEnabled val="1"/>
        </dgm:presLayoutVars>
      </dgm:prSet>
      <dgm:spPr/>
    </dgm:pt>
    <dgm:pt modelId="{753D08CB-05F1-4B33-AF41-197BF0358150}" type="pres">
      <dgm:prSet presAssocID="{24B41323-CCB5-4FEB-BC52-6DDCE104F3A1}" presName="Childtext1" presStyleLbl="revTx" presStyleIdx="2" presStyleCnt="3">
        <dgm:presLayoutVars>
          <dgm:chMax val="0"/>
          <dgm:chPref val="0"/>
          <dgm:bulletEnabled val="1"/>
        </dgm:presLayoutVars>
      </dgm:prSet>
      <dgm:spPr/>
    </dgm:pt>
    <dgm:pt modelId="{8E94E2CE-E6BB-479C-827E-613CC66D381E}" type="pres">
      <dgm:prSet presAssocID="{24B41323-CCB5-4FEB-BC52-6DDCE104F3A1}" presName="BalanceSpacing" presStyleCnt="0"/>
      <dgm:spPr/>
    </dgm:pt>
    <dgm:pt modelId="{8E9BF1CD-F81C-4E42-8BFE-B2D6F1356901}" type="pres">
      <dgm:prSet presAssocID="{24B41323-CCB5-4FEB-BC52-6DDCE104F3A1}" presName="BalanceSpacing1" presStyleCnt="0"/>
      <dgm:spPr/>
    </dgm:pt>
    <dgm:pt modelId="{58CAC233-E6ED-468B-B02B-4267D440A0B0}" type="pres">
      <dgm:prSet presAssocID="{A48711DC-E674-47B5-A4E6-D924B21AFADC}" presName="Accent1Text" presStyleLbl="node1" presStyleIdx="5" presStyleCnt="6"/>
      <dgm:spPr/>
    </dgm:pt>
  </dgm:ptLst>
  <dgm:cxnLst>
    <dgm:cxn modelId="{3A8B6512-2670-4E41-ABBB-B8ED488306BC}" type="presOf" srcId="{BC21A982-F572-4FB1-A31E-885A320EAD68}" destId="{FE4D449E-3062-4C0B-833E-DFA601B82300}" srcOrd="0" destOrd="0" presId="urn:microsoft.com/office/officeart/2008/layout/AlternatingHexagons"/>
    <dgm:cxn modelId="{DDAD0661-5CA4-4D13-BB47-9AE3BEB2BB19}" srcId="{7EB08537-03D8-44CD-9720-CF43D1742AD9}" destId="{BC21A982-F572-4FB1-A31E-885A320EAD68}" srcOrd="0" destOrd="0" parTransId="{2DF821D6-0CA8-46D2-B0C7-38E155063073}" sibTransId="{5CEA276B-D5EF-4858-AED3-46CDB62ADFA3}"/>
    <dgm:cxn modelId="{13FE0542-7B35-4199-A82D-7D625FDA40FB}" type="presOf" srcId="{24B41323-CCB5-4FEB-BC52-6DDCE104F3A1}" destId="{3F9C3149-0E1F-4F33-8F9A-9FA6BBB8CE8A}" srcOrd="0" destOrd="0" presId="urn:microsoft.com/office/officeart/2008/layout/AlternatingHexagons"/>
    <dgm:cxn modelId="{81E42149-05E2-4E9C-8DB1-17A7CF28350E}" type="presOf" srcId="{ADC2D348-FFF9-447A-B93D-2A891336E0D5}" destId="{462C30D8-6C1B-4844-926C-47E6350DD91F}" srcOrd="0" destOrd="0" presId="urn:microsoft.com/office/officeart/2008/layout/AlternatingHexagons"/>
    <dgm:cxn modelId="{C3C94269-43A5-4822-8160-85153DBAB055}" type="presOf" srcId="{7EB08537-03D8-44CD-9720-CF43D1742AD9}" destId="{7C88A9A0-1A55-42FF-BE0F-1D8132C44ECA}" srcOrd="0" destOrd="0" presId="urn:microsoft.com/office/officeart/2008/layout/AlternatingHexagons"/>
    <dgm:cxn modelId="{0E5F8C88-AA2C-458E-8BBA-0EF1D79AA739}" srcId="{7EB08537-03D8-44CD-9720-CF43D1742AD9}" destId="{24B41323-CCB5-4FEB-BC52-6DDCE104F3A1}" srcOrd="2" destOrd="0" parTransId="{5AA2C018-3889-440D-AA8F-70E3D9306542}" sibTransId="{A48711DC-E674-47B5-A4E6-D924B21AFADC}"/>
    <dgm:cxn modelId="{0F622891-9CB3-4D50-829B-BEB526F41282}" srcId="{7EB08537-03D8-44CD-9720-CF43D1742AD9}" destId="{C7507630-6D5B-4788-88FA-E7FFBF52E565}" srcOrd="1" destOrd="0" parTransId="{72315505-A599-4B25-B166-C20A2789CFA4}" sibTransId="{ADC2D348-FFF9-447A-B93D-2A891336E0D5}"/>
    <dgm:cxn modelId="{957877B1-0AD9-4E45-BA2B-2CE1C5CDBF87}" type="presOf" srcId="{5CEA276B-D5EF-4858-AED3-46CDB62ADFA3}" destId="{6B3F8503-57CC-49C5-B85D-FC6E996FC8E5}" srcOrd="0" destOrd="0" presId="urn:microsoft.com/office/officeart/2008/layout/AlternatingHexagons"/>
    <dgm:cxn modelId="{7BF264B9-6D1F-4917-9261-12CD39D132D0}" type="presOf" srcId="{A48711DC-E674-47B5-A4E6-D924B21AFADC}" destId="{58CAC233-E6ED-468B-B02B-4267D440A0B0}" srcOrd="0" destOrd="0" presId="urn:microsoft.com/office/officeart/2008/layout/AlternatingHexagons"/>
    <dgm:cxn modelId="{8DE068F0-CC96-472D-8A23-27A114D4253A}" type="presOf" srcId="{C7507630-6D5B-4788-88FA-E7FFBF52E565}" destId="{F7259E26-6E45-429B-8CEB-8D4667DE07EF}" srcOrd="0" destOrd="0" presId="urn:microsoft.com/office/officeart/2008/layout/AlternatingHexagons"/>
    <dgm:cxn modelId="{AA8179B1-AAA7-48AC-BF0C-1D3CB13DCFCE}" type="presParOf" srcId="{7C88A9A0-1A55-42FF-BE0F-1D8132C44ECA}" destId="{39A1EF7E-0696-4635-8B49-FA2B09789F0B}" srcOrd="0" destOrd="0" presId="urn:microsoft.com/office/officeart/2008/layout/AlternatingHexagons"/>
    <dgm:cxn modelId="{75182D7E-0FA6-4A61-B5F6-473464B3D493}" type="presParOf" srcId="{39A1EF7E-0696-4635-8B49-FA2B09789F0B}" destId="{FE4D449E-3062-4C0B-833E-DFA601B82300}" srcOrd="0" destOrd="0" presId="urn:microsoft.com/office/officeart/2008/layout/AlternatingHexagons"/>
    <dgm:cxn modelId="{01B753B7-85FF-4DCD-B337-3EAAD4D7791D}" type="presParOf" srcId="{39A1EF7E-0696-4635-8B49-FA2B09789F0B}" destId="{DF3580C4-9F24-4546-ABAC-01439A80BBC1}" srcOrd="1" destOrd="0" presId="urn:microsoft.com/office/officeart/2008/layout/AlternatingHexagons"/>
    <dgm:cxn modelId="{359B1C44-E82C-4069-8DE5-A80CAEDE7F6D}" type="presParOf" srcId="{39A1EF7E-0696-4635-8B49-FA2B09789F0B}" destId="{EE440AB6-87FB-4013-96D2-A3C99F0C6C10}" srcOrd="2" destOrd="0" presId="urn:microsoft.com/office/officeart/2008/layout/AlternatingHexagons"/>
    <dgm:cxn modelId="{CC48C61F-6850-482A-A616-C4552DD4BE1F}" type="presParOf" srcId="{39A1EF7E-0696-4635-8B49-FA2B09789F0B}" destId="{A9D3B247-A112-43AD-BD81-2B8BBAFE2B7C}" srcOrd="3" destOrd="0" presId="urn:microsoft.com/office/officeart/2008/layout/AlternatingHexagons"/>
    <dgm:cxn modelId="{7CACF461-F37C-4E2B-8907-A11619207502}" type="presParOf" srcId="{39A1EF7E-0696-4635-8B49-FA2B09789F0B}" destId="{6B3F8503-57CC-49C5-B85D-FC6E996FC8E5}" srcOrd="4" destOrd="0" presId="urn:microsoft.com/office/officeart/2008/layout/AlternatingHexagons"/>
    <dgm:cxn modelId="{8B6E4951-0EC0-4AB8-AC4F-044B9B03E34B}" type="presParOf" srcId="{7C88A9A0-1A55-42FF-BE0F-1D8132C44ECA}" destId="{A10FDE1E-1BA4-4D70-A139-2A2B4E13FC32}" srcOrd="1" destOrd="0" presId="urn:microsoft.com/office/officeart/2008/layout/AlternatingHexagons"/>
    <dgm:cxn modelId="{628B8499-011C-48A9-BA5D-E92DBE1327F2}" type="presParOf" srcId="{7C88A9A0-1A55-42FF-BE0F-1D8132C44ECA}" destId="{AFDB5E80-6209-41EE-B6D7-2EC449A8CC9F}" srcOrd="2" destOrd="0" presId="urn:microsoft.com/office/officeart/2008/layout/AlternatingHexagons"/>
    <dgm:cxn modelId="{209AD619-9E72-4F3C-BC46-79C00F1DA8C4}" type="presParOf" srcId="{AFDB5E80-6209-41EE-B6D7-2EC449A8CC9F}" destId="{F7259E26-6E45-429B-8CEB-8D4667DE07EF}" srcOrd="0" destOrd="0" presId="urn:microsoft.com/office/officeart/2008/layout/AlternatingHexagons"/>
    <dgm:cxn modelId="{04908876-BD8A-465E-9D0B-9B0FA5E0DAA3}" type="presParOf" srcId="{AFDB5E80-6209-41EE-B6D7-2EC449A8CC9F}" destId="{E47EA90E-AC7B-4C2A-8266-452C98B1B8D9}" srcOrd="1" destOrd="0" presId="urn:microsoft.com/office/officeart/2008/layout/AlternatingHexagons"/>
    <dgm:cxn modelId="{BD938C1E-2EB6-4ECC-BDE0-BF4399F2B20A}" type="presParOf" srcId="{AFDB5E80-6209-41EE-B6D7-2EC449A8CC9F}" destId="{3F498023-B530-47E2-9E33-898CF6659354}" srcOrd="2" destOrd="0" presId="urn:microsoft.com/office/officeart/2008/layout/AlternatingHexagons"/>
    <dgm:cxn modelId="{D9EC3437-A2FD-42D1-ACF4-F028BCA38F47}" type="presParOf" srcId="{AFDB5E80-6209-41EE-B6D7-2EC449A8CC9F}" destId="{EB217DC2-24E1-4DAD-B261-78A0F63E3F3D}" srcOrd="3" destOrd="0" presId="urn:microsoft.com/office/officeart/2008/layout/AlternatingHexagons"/>
    <dgm:cxn modelId="{1BB22768-6316-4937-80D4-4258E461742B}" type="presParOf" srcId="{AFDB5E80-6209-41EE-B6D7-2EC449A8CC9F}" destId="{462C30D8-6C1B-4844-926C-47E6350DD91F}" srcOrd="4" destOrd="0" presId="urn:microsoft.com/office/officeart/2008/layout/AlternatingHexagons"/>
    <dgm:cxn modelId="{A3F3DAFC-449A-4CD5-BA3B-A1DFFCB1DBF6}" type="presParOf" srcId="{7C88A9A0-1A55-42FF-BE0F-1D8132C44ECA}" destId="{A93D09E6-4F7E-4A71-B4C1-6B3AB851465A}" srcOrd="3" destOrd="0" presId="urn:microsoft.com/office/officeart/2008/layout/AlternatingHexagons"/>
    <dgm:cxn modelId="{D6A7A1C4-C56D-4EA4-8440-9C89E30924B3}" type="presParOf" srcId="{7C88A9A0-1A55-42FF-BE0F-1D8132C44ECA}" destId="{61E18F93-1D2B-47AE-BEC2-5DA5B6D6C4FB}" srcOrd="4" destOrd="0" presId="urn:microsoft.com/office/officeart/2008/layout/AlternatingHexagons"/>
    <dgm:cxn modelId="{202DD3D2-DD86-46FC-BA78-B6418DD4600A}" type="presParOf" srcId="{61E18F93-1D2B-47AE-BEC2-5DA5B6D6C4FB}" destId="{3F9C3149-0E1F-4F33-8F9A-9FA6BBB8CE8A}" srcOrd="0" destOrd="0" presId="urn:microsoft.com/office/officeart/2008/layout/AlternatingHexagons"/>
    <dgm:cxn modelId="{17C057E1-52E4-49D2-B9FC-75FA4EB773FF}" type="presParOf" srcId="{61E18F93-1D2B-47AE-BEC2-5DA5B6D6C4FB}" destId="{753D08CB-05F1-4B33-AF41-197BF0358150}" srcOrd="1" destOrd="0" presId="urn:microsoft.com/office/officeart/2008/layout/AlternatingHexagons"/>
    <dgm:cxn modelId="{F5753DCF-3DFC-4032-8453-F225D8DCEDB9}" type="presParOf" srcId="{61E18F93-1D2B-47AE-BEC2-5DA5B6D6C4FB}" destId="{8E94E2CE-E6BB-479C-827E-613CC66D381E}" srcOrd="2" destOrd="0" presId="urn:microsoft.com/office/officeart/2008/layout/AlternatingHexagons"/>
    <dgm:cxn modelId="{846FB59F-EBA0-4511-9482-1D74EA9047BA}" type="presParOf" srcId="{61E18F93-1D2B-47AE-BEC2-5DA5B6D6C4FB}" destId="{8E9BF1CD-F81C-4E42-8BFE-B2D6F1356901}" srcOrd="3" destOrd="0" presId="urn:microsoft.com/office/officeart/2008/layout/AlternatingHexagons"/>
    <dgm:cxn modelId="{D548C0AE-0604-4893-A63B-179AB67F7520}" type="presParOf" srcId="{61E18F93-1D2B-47AE-BEC2-5DA5B6D6C4FB}" destId="{58CAC233-E6ED-468B-B02B-4267D440A0B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18C12-3EF9-45CB-AD20-25CBC07226D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F77C5417-9E1F-4DF1-93E5-DFEB324A7934}">
      <dgm:prSet phldrT="[Text]"/>
      <dgm:spPr>
        <a:solidFill>
          <a:schemeClr val="bg2"/>
        </a:solidFill>
      </dgm:spPr>
      <dgm:t>
        <a:bodyPr/>
        <a:lstStyle/>
        <a:p>
          <a:r>
            <a:rPr lang="en-US" dirty="0"/>
            <a:t>PLAN</a:t>
          </a:r>
          <a:endParaRPr lang="en-IN" dirty="0"/>
        </a:p>
      </dgm:t>
    </dgm:pt>
    <dgm:pt modelId="{37302035-2616-4C93-A4DF-228013A92E0F}" type="parTrans" cxnId="{1AF93CDC-5CE7-43C1-BBE3-E887708C26E3}">
      <dgm:prSet/>
      <dgm:spPr/>
      <dgm:t>
        <a:bodyPr/>
        <a:lstStyle/>
        <a:p>
          <a:endParaRPr lang="en-IN"/>
        </a:p>
      </dgm:t>
    </dgm:pt>
    <dgm:pt modelId="{9ECE1553-DCE3-492E-8D6E-EDCB2A5D1DCE}" type="sibTrans" cxnId="{1AF93CDC-5CE7-43C1-BBE3-E887708C26E3}">
      <dgm:prSet/>
      <dgm:spPr/>
      <dgm:t>
        <a:bodyPr/>
        <a:lstStyle/>
        <a:p>
          <a:endParaRPr lang="en-IN"/>
        </a:p>
      </dgm:t>
    </dgm:pt>
    <dgm:pt modelId="{BE3AFE46-1BD5-43AC-80CE-056FE8EC1604}">
      <dgm:prSet phldrT="[Text]"/>
      <dgm:spPr/>
      <dgm:t>
        <a:bodyPr/>
        <a:lstStyle/>
        <a:p>
          <a:r>
            <a:rPr lang="en-US" dirty="0"/>
            <a:t>Decide factors on the basis of which the content on Instagram can be ranked</a:t>
          </a:r>
          <a:endParaRPr lang="en-IN" dirty="0"/>
        </a:p>
      </dgm:t>
    </dgm:pt>
    <dgm:pt modelId="{761F44BA-A5C7-4678-9072-07D254F99D82}" type="parTrans" cxnId="{F5F7B02F-D924-4390-8F9E-3D8C9281A4E8}">
      <dgm:prSet/>
      <dgm:spPr/>
      <dgm:t>
        <a:bodyPr/>
        <a:lstStyle/>
        <a:p>
          <a:endParaRPr lang="en-IN"/>
        </a:p>
      </dgm:t>
    </dgm:pt>
    <dgm:pt modelId="{C62DF027-D2EC-4F99-A1DE-1DFDC50CEE33}" type="sibTrans" cxnId="{F5F7B02F-D924-4390-8F9E-3D8C9281A4E8}">
      <dgm:prSet/>
      <dgm:spPr/>
      <dgm:t>
        <a:bodyPr/>
        <a:lstStyle/>
        <a:p>
          <a:endParaRPr lang="en-IN"/>
        </a:p>
      </dgm:t>
    </dgm:pt>
    <dgm:pt modelId="{1D25FCE2-DBDB-4694-A6C2-36B6690C60D6}">
      <dgm:prSet phldrT="[Text]"/>
      <dgm:spPr/>
      <dgm:t>
        <a:bodyPr/>
        <a:lstStyle/>
        <a:p>
          <a:r>
            <a:rPr lang="en-US" dirty="0"/>
            <a:t>Example- no. of likes, no. of comments, etc.</a:t>
          </a:r>
          <a:endParaRPr lang="en-IN" dirty="0"/>
        </a:p>
      </dgm:t>
    </dgm:pt>
    <dgm:pt modelId="{AAA7CEE0-9E09-4630-894A-DBE3451B0ABD}" type="parTrans" cxnId="{93F3BC90-EC65-48A7-AD0A-0F8CE8618940}">
      <dgm:prSet/>
      <dgm:spPr/>
      <dgm:t>
        <a:bodyPr/>
        <a:lstStyle/>
        <a:p>
          <a:endParaRPr lang="en-IN"/>
        </a:p>
      </dgm:t>
    </dgm:pt>
    <dgm:pt modelId="{8D1F1C87-170A-4340-8FCF-59491663FE21}" type="sibTrans" cxnId="{93F3BC90-EC65-48A7-AD0A-0F8CE8618940}">
      <dgm:prSet/>
      <dgm:spPr/>
      <dgm:t>
        <a:bodyPr/>
        <a:lstStyle/>
        <a:p>
          <a:endParaRPr lang="en-IN"/>
        </a:p>
      </dgm:t>
    </dgm:pt>
    <dgm:pt modelId="{CD3D957D-1CBB-450C-808B-CD4E64D8E28D}">
      <dgm:prSet phldrT="[Text]"/>
      <dgm:spPr>
        <a:solidFill>
          <a:schemeClr val="accent3"/>
        </a:solidFill>
        <a:ln>
          <a:solidFill>
            <a:schemeClr val="accent3"/>
          </a:solidFill>
        </a:ln>
      </dgm:spPr>
      <dgm:t>
        <a:bodyPr/>
        <a:lstStyle/>
        <a:p>
          <a:r>
            <a:rPr lang="en-US" dirty="0"/>
            <a:t>PREPARE</a:t>
          </a:r>
          <a:endParaRPr lang="en-IN" dirty="0"/>
        </a:p>
      </dgm:t>
    </dgm:pt>
    <dgm:pt modelId="{3F8AE89B-4DC6-42E0-BA6D-ED109E1DD6BB}" type="parTrans" cxnId="{7A55AEEC-12C4-4109-9D61-3B7DE5DBBB38}">
      <dgm:prSet/>
      <dgm:spPr/>
      <dgm:t>
        <a:bodyPr/>
        <a:lstStyle/>
        <a:p>
          <a:endParaRPr lang="en-IN"/>
        </a:p>
      </dgm:t>
    </dgm:pt>
    <dgm:pt modelId="{683E3E4F-DE80-4DDB-B2E9-0E80A68DE1BF}" type="sibTrans" cxnId="{7A55AEEC-12C4-4109-9D61-3B7DE5DBBB38}">
      <dgm:prSet/>
      <dgm:spPr/>
      <dgm:t>
        <a:bodyPr/>
        <a:lstStyle/>
        <a:p>
          <a:endParaRPr lang="en-IN"/>
        </a:p>
      </dgm:t>
    </dgm:pt>
    <dgm:pt modelId="{55FF09E4-085D-4242-AF06-73412DCF6D1E}">
      <dgm:prSet phldrT="[Text]"/>
      <dgm:spPr>
        <a:ln>
          <a:solidFill>
            <a:schemeClr val="accent3"/>
          </a:solidFill>
        </a:ln>
      </dgm:spPr>
      <dgm:t>
        <a:bodyPr/>
        <a:lstStyle/>
        <a:p>
          <a:r>
            <a:rPr lang="en-US" dirty="0"/>
            <a:t>Build an AI which can calculate and compare the stats linked to the respective content</a:t>
          </a:r>
          <a:endParaRPr lang="en-IN" dirty="0"/>
        </a:p>
      </dgm:t>
    </dgm:pt>
    <dgm:pt modelId="{098A840A-8891-4113-9FF6-7AEB88ADE210}" type="parTrans" cxnId="{9FB59C58-6E43-4A3D-88DF-9759674E4DDA}">
      <dgm:prSet/>
      <dgm:spPr/>
      <dgm:t>
        <a:bodyPr/>
        <a:lstStyle/>
        <a:p>
          <a:endParaRPr lang="en-IN"/>
        </a:p>
      </dgm:t>
    </dgm:pt>
    <dgm:pt modelId="{A627976F-C45F-4C46-9224-A4C8696F098A}" type="sibTrans" cxnId="{9FB59C58-6E43-4A3D-88DF-9759674E4DDA}">
      <dgm:prSet/>
      <dgm:spPr/>
      <dgm:t>
        <a:bodyPr/>
        <a:lstStyle/>
        <a:p>
          <a:endParaRPr lang="en-IN"/>
        </a:p>
      </dgm:t>
    </dgm:pt>
    <dgm:pt modelId="{A3DBFF82-D1B5-48F6-ADA3-47F539E4AF7B}">
      <dgm:prSet phldrT="[Text]"/>
      <dgm:spPr>
        <a:ln>
          <a:solidFill>
            <a:schemeClr val="accent3"/>
          </a:solidFill>
        </a:ln>
      </dgm:spPr>
      <dgm:t>
        <a:bodyPr/>
        <a:lstStyle/>
        <a:p>
          <a:r>
            <a:rPr lang="en-US" dirty="0"/>
            <a:t>Or employ skilled people to manually do the calculations</a:t>
          </a:r>
          <a:endParaRPr lang="en-IN" dirty="0"/>
        </a:p>
      </dgm:t>
    </dgm:pt>
    <dgm:pt modelId="{C44BACD0-DC6D-4F09-AFDC-505DCD06E875}" type="parTrans" cxnId="{D975444F-2C0B-4292-A3CC-7932BEFDD238}">
      <dgm:prSet/>
      <dgm:spPr/>
      <dgm:t>
        <a:bodyPr/>
        <a:lstStyle/>
        <a:p>
          <a:endParaRPr lang="en-IN"/>
        </a:p>
      </dgm:t>
    </dgm:pt>
    <dgm:pt modelId="{EA65B120-072D-4EAD-A4F2-539DD6AD11FB}" type="sibTrans" cxnId="{D975444F-2C0B-4292-A3CC-7932BEFDD238}">
      <dgm:prSet/>
      <dgm:spPr/>
      <dgm:t>
        <a:bodyPr/>
        <a:lstStyle/>
        <a:p>
          <a:endParaRPr lang="en-IN"/>
        </a:p>
      </dgm:t>
    </dgm:pt>
    <dgm:pt modelId="{D82074BC-323B-4C40-B747-2CBC0F2DFF2F}">
      <dgm:prSet phldrT="[Text]"/>
      <dgm:spPr>
        <a:solidFill>
          <a:schemeClr val="accent4"/>
        </a:solidFill>
        <a:ln>
          <a:solidFill>
            <a:schemeClr val="accent4"/>
          </a:solidFill>
        </a:ln>
      </dgm:spPr>
      <dgm:t>
        <a:bodyPr/>
        <a:lstStyle/>
        <a:p>
          <a:r>
            <a:rPr lang="en-US" dirty="0"/>
            <a:t>PROCESS</a:t>
          </a:r>
          <a:endParaRPr lang="en-IN" dirty="0"/>
        </a:p>
      </dgm:t>
    </dgm:pt>
    <dgm:pt modelId="{0D3EDB03-F708-415B-86B0-42166DA0C659}" type="parTrans" cxnId="{518FEE00-4BE6-44E7-8180-90F5DCE5BC8E}">
      <dgm:prSet/>
      <dgm:spPr/>
      <dgm:t>
        <a:bodyPr/>
        <a:lstStyle/>
        <a:p>
          <a:endParaRPr lang="en-IN"/>
        </a:p>
      </dgm:t>
    </dgm:pt>
    <dgm:pt modelId="{82CB1A95-ED78-42B0-B110-688C45247502}" type="sibTrans" cxnId="{518FEE00-4BE6-44E7-8180-90F5DCE5BC8E}">
      <dgm:prSet/>
      <dgm:spPr/>
      <dgm:t>
        <a:bodyPr/>
        <a:lstStyle/>
        <a:p>
          <a:endParaRPr lang="en-IN"/>
        </a:p>
      </dgm:t>
    </dgm:pt>
    <dgm:pt modelId="{A15723D7-F461-4355-876C-CBF6BF45AABB}">
      <dgm:prSet phldrT="[Text]"/>
      <dgm:spPr>
        <a:ln>
          <a:solidFill>
            <a:schemeClr val="accent4"/>
          </a:solidFill>
        </a:ln>
      </dgm:spPr>
      <dgm:t>
        <a:bodyPr/>
        <a:lstStyle/>
        <a:p>
          <a:r>
            <a:rPr lang="en-US" dirty="0"/>
            <a:t>Start filtering out content with potential to be featured on the </a:t>
          </a:r>
          <a:r>
            <a:rPr lang="en-US" dirty="0" err="1"/>
            <a:t>ForYou</a:t>
          </a:r>
          <a:r>
            <a:rPr lang="en-US" dirty="0"/>
            <a:t> Page</a:t>
          </a:r>
          <a:endParaRPr lang="en-IN" dirty="0"/>
        </a:p>
      </dgm:t>
    </dgm:pt>
    <dgm:pt modelId="{63C8A73B-E207-4817-9106-1FCF6A242CC2}" type="parTrans" cxnId="{561845BF-63B1-4762-94C0-CB9705E17180}">
      <dgm:prSet/>
      <dgm:spPr/>
      <dgm:t>
        <a:bodyPr/>
        <a:lstStyle/>
        <a:p>
          <a:endParaRPr lang="en-IN"/>
        </a:p>
      </dgm:t>
    </dgm:pt>
    <dgm:pt modelId="{BA98BBE0-7869-43DA-9F8A-6C1FA8F12047}" type="sibTrans" cxnId="{561845BF-63B1-4762-94C0-CB9705E17180}">
      <dgm:prSet/>
      <dgm:spPr/>
      <dgm:t>
        <a:bodyPr/>
        <a:lstStyle/>
        <a:p>
          <a:endParaRPr lang="en-IN"/>
        </a:p>
      </dgm:t>
    </dgm:pt>
    <dgm:pt modelId="{669A210F-5141-4177-BBEF-13AF819B2389}" type="pres">
      <dgm:prSet presAssocID="{55618C12-3EF9-45CB-AD20-25CBC07226D4}" presName="linearFlow" presStyleCnt="0">
        <dgm:presLayoutVars>
          <dgm:dir/>
          <dgm:animLvl val="lvl"/>
          <dgm:resizeHandles val="exact"/>
        </dgm:presLayoutVars>
      </dgm:prSet>
      <dgm:spPr/>
    </dgm:pt>
    <dgm:pt modelId="{90AED6DF-00F6-4C08-A2E2-FFC71F461C95}" type="pres">
      <dgm:prSet presAssocID="{F77C5417-9E1F-4DF1-93E5-DFEB324A7934}" presName="composite" presStyleCnt="0"/>
      <dgm:spPr/>
    </dgm:pt>
    <dgm:pt modelId="{7506AA5A-616A-4587-80A4-A8CFD6B82637}" type="pres">
      <dgm:prSet presAssocID="{F77C5417-9E1F-4DF1-93E5-DFEB324A7934}" presName="parentText" presStyleLbl="alignNode1" presStyleIdx="0" presStyleCnt="3">
        <dgm:presLayoutVars>
          <dgm:chMax val="1"/>
          <dgm:bulletEnabled val="1"/>
        </dgm:presLayoutVars>
      </dgm:prSet>
      <dgm:spPr/>
    </dgm:pt>
    <dgm:pt modelId="{938FD238-C6A6-4766-A9A7-FA066483311F}" type="pres">
      <dgm:prSet presAssocID="{F77C5417-9E1F-4DF1-93E5-DFEB324A7934}" presName="descendantText" presStyleLbl="alignAcc1" presStyleIdx="0" presStyleCnt="3">
        <dgm:presLayoutVars>
          <dgm:bulletEnabled val="1"/>
        </dgm:presLayoutVars>
      </dgm:prSet>
      <dgm:spPr/>
    </dgm:pt>
    <dgm:pt modelId="{BAD90988-8641-46FE-8436-103D0E1A6839}" type="pres">
      <dgm:prSet presAssocID="{9ECE1553-DCE3-492E-8D6E-EDCB2A5D1DCE}" presName="sp" presStyleCnt="0"/>
      <dgm:spPr/>
    </dgm:pt>
    <dgm:pt modelId="{029BB956-7151-49C4-8267-952C506033E0}" type="pres">
      <dgm:prSet presAssocID="{CD3D957D-1CBB-450C-808B-CD4E64D8E28D}" presName="composite" presStyleCnt="0"/>
      <dgm:spPr/>
    </dgm:pt>
    <dgm:pt modelId="{06EAD5D6-9DCF-4139-BB90-9E49B51892F4}" type="pres">
      <dgm:prSet presAssocID="{CD3D957D-1CBB-450C-808B-CD4E64D8E28D}" presName="parentText" presStyleLbl="alignNode1" presStyleIdx="1" presStyleCnt="3">
        <dgm:presLayoutVars>
          <dgm:chMax val="1"/>
          <dgm:bulletEnabled val="1"/>
        </dgm:presLayoutVars>
      </dgm:prSet>
      <dgm:spPr/>
    </dgm:pt>
    <dgm:pt modelId="{DF97BD11-C94E-4B98-8A7D-51A16C346C7A}" type="pres">
      <dgm:prSet presAssocID="{CD3D957D-1CBB-450C-808B-CD4E64D8E28D}" presName="descendantText" presStyleLbl="alignAcc1" presStyleIdx="1" presStyleCnt="3">
        <dgm:presLayoutVars>
          <dgm:bulletEnabled val="1"/>
        </dgm:presLayoutVars>
      </dgm:prSet>
      <dgm:spPr/>
    </dgm:pt>
    <dgm:pt modelId="{6A91E89E-AB3A-437A-ACCF-2C9A20787B0B}" type="pres">
      <dgm:prSet presAssocID="{683E3E4F-DE80-4DDB-B2E9-0E80A68DE1BF}" presName="sp" presStyleCnt="0"/>
      <dgm:spPr/>
    </dgm:pt>
    <dgm:pt modelId="{5819FB0C-D7C5-440E-957B-38CDE3A29EDC}" type="pres">
      <dgm:prSet presAssocID="{D82074BC-323B-4C40-B747-2CBC0F2DFF2F}" presName="composite" presStyleCnt="0"/>
      <dgm:spPr/>
    </dgm:pt>
    <dgm:pt modelId="{4E33C537-FC14-43B1-A52A-A93FF447D2EA}" type="pres">
      <dgm:prSet presAssocID="{D82074BC-323B-4C40-B747-2CBC0F2DFF2F}" presName="parentText" presStyleLbl="alignNode1" presStyleIdx="2" presStyleCnt="3">
        <dgm:presLayoutVars>
          <dgm:chMax val="1"/>
          <dgm:bulletEnabled val="1"/>
        </dgm:presLayoutVars>
      </dgm:prSet>
      <dgm:spPr/>
    </dgm:pt>
    <dgm:pt modelId="{14CD9455-5619-4E63-872F-C0455C510E48}" type="pres">
      <dgm:prSet presAssocID="{D82074BC-323B-4C40-B747-2CBC0F2DFF2F}" presName="descendantText" presStyleLbl="alignAcc1" presStyleIdx="2" presStyleCnt="3">
        <dgm:presLayoutVars>
          <dgm:bulletEnabled val="1"/>
        </dgm:presLayoutVars>
      </dgm:prSet>
      <dgm:spPr/>
    </dgm:pt>
  </dgm:ptLst>
  <dgm:cxnLst>
    <dgm:cxn modelId="{518FEE00-4BE6-44E7-8180-90F5DCE5BC8E}" srcId="{55618C12-3EF9-45CB-AD20-25CBC07226D4}" destId="{D82074BC-323B-4C40-B747-2CBC0F2DFF2F}" srcOrd="2" destOrd="0" parTransId="{0D3EDB03-F708-415B-86B0-42166DA0C659}" sibTransId="{82CB1A95-ED78-42B0-B110-688C45247502}"/>
    <dgm:cxn modelId="{F5F7B02F-D924-4390-8F9E-3D8C9281A4E8}" srcId="{F77C5417-9E1F-4DF1-93E5-DFEB324A7934}" destId="{BE3AFE46-1BD5-43AC-80CE-056FE8EC1604}" srcOrd="0" destOrd="0" parTransId="{761F44BA-A5C7-4678-9072-07D254F99D82}" sibTransId="{C62DF027-D2EC-4F99-A1DE-1DFDC50CEE33}"/>
    <dgm:cxn modelId="{9F789642-B45F-4DA7-A2E0-927B03ABF46F}" type="presOf" srcId="{1D25FCE2-DBDB-4694-A6C2-36B6690C60D6}" destId="{938FD238-C6A6-4766-A9A7-FA066483311F}" srcOrd="0" destOrd="1" presId="urn:microsoft.com/office/officeart/2005/8/layout/chevron2"/>
    <dgm:cxn modelId="{85EE626D-4D3C-47C3-AB61-27CF142AC55B}" type="presOf" srcId="{F77C5417-9E1F-4DF1-93E5-DFEB324A7934}" destId="{7506AA5A-616A-4587-80A4-A8CFD6B82637}" srcOrd="0" destOrd="0" presId="urn:microsoft.com/office/officeart/2005/8/layout/chevron2"/>
    <dgm:cxn modelId="{8AAC936E-8159-46E8-98E8-4783B91C6253}" type="presOf" srcId="{BE3AFE46-1BD5-43AC-80CE-056FE8EC1604}" destId="{938FD238-C6A6-4766-A9A7-FA066483311F}" srcOrd="0" destOrd="0" presId="urn:microsoft.com/office/officeart/2005/8/layout/chevron2"/>
    <dgm:cxn modelId="{CEBF366F-17F1-4961-B190-C03C13A4D1E2}" type="presOf" srcId="{A15723D7-F461-4355-876C-CBF6BF45AABB}" destId="{14CD9455-5619-4E63-872F-C0455C510E48}" srcOrd="0" destOrd="0" presId="urn:microsoft.com/office/officeart/2005/8/layout/chevron2"/>
    <dgm:cxn modelId="{D975444F-2C0B-4292-A3CC-7932BEFDD238}" srcId="{CD3D957D-1CBB-450C-808B-CD4E64D8E28D}" destId="{A3DBFF82-D1B5-48F6-ADA3-47F539E4AF7B}" srcOrd="1" destOrd="0" parTransId="{C44BACD0-DC6D-4F09-AFDC-505DCD06E875}" sibTransId="{EA65B120-072D-4EAD-A4F2-539DD6AD11FB}"/>
    <dgm:cxn modelId="{9FB59C58-6E43-4A3D-88DF-9759674E4DDA}" srcId="{CD3D957D-1CBB-450C-808B-CD4E64D8E28D}" destId="{55FF09E4-085D-4242-AF06-73412DCF6D1E}" srcOrd="0" destOrd="0" parTransId="{098A840A-8891-4113-9FF6-7AEB88ADE210}" sibTransId="{A627976F-C45F-4C46-9224-A4C8696F098A}"/>
    <dgm:cxn modelId="{2F930C81-F5D2-40E6-B924-25A76644C275}" type="presOf" srcId="{55FF09E4-085D-4242-AF06-73412DCF6D1E}" destId="{DF97BD11-C94E-4B98-8A7D-51A16C346C7A}" srcOrd="0" destOrd="0" presId="urn:microsoft.com/office/officeart/2005/8/layout/chevron2"/>
    <dgm:cxn modelId="{09EF538B-5E57-4802-BE79-7ECBC9460139}" type="presOf" srcId="{CD3D957D-1CBB-450C-808B-CD4E64D8E28D}" destId="{06EAD5D6-9DCF-4139-BB90-9E49B51892F4}" srcOrd="0" destOrd="0" presId="urn:microsoft.com/office/officeart/2005/8/layout/chevron2"/>
    <dgm:cxn modelId="{93F3BC90-EC65-48A7-AD0A-0F8CE8618940}" srcId="{F77C5417-9E1F-4DF1-93E5-DFEB324A7934}" destId="{1D25FCE2-DBDB-4694-A6C2-36B6690C60D6}" srcOrd="1" destOrd="0" parTransId="{AAA7CEE0-9E09-4630-894A-DBE3451B0ABD}" sibTransId="{8D1F1C87-170A-4340-8FCF-59491663FE21}"/>
    <dgm:cxn modelId="{825A5CAC-96FC-4C1F-A66B-78C4173C8AF2}" type="presOf" srcId="{A3DBFF82-D1B5-48F6-ADA3-47F539E4AF7B}" destId="{DF97BD11-C94E-4B98-8A7D-51A16C346C7A}" srcOrd="0" destOrd="1" presId="urn:microsoft.com/office/officeart/2005/8/layout/chevron2"/>
    <dgm:cxn modelId="{454653B0-9417-4D4F-8BC8-57095184B2B6}" type="presOf" srcId="{55618C12-3EF9-45CB-AD20-25CBC07226D4}" destId="{669A210F-5141-4177-BBEF-13AF819B2389}" srcOrd="0" destOrd="0" presId="urn:microsoft.com/office/officeart/2005/8/layout/chevron2"/>
    <dgm:cxn modelId="{561845BF-63B1-4762-94C0-CB9705E17180}" srcId="{D82074BC-323B-4C40-B747-2CBC0F2DFF2F}" destId="{A15723D7-F461-4355-876C-CBF6BF45AABB}" srcOrd="0" destOrd="0" parTransId="{63C8A73B-E207-4817-9106-1FCF6A242CC2}" sibTransId="{BA98BBE0-7869-43DA-9F8A-6C1FA8F12047}"/>
    <dgm:cxn modelId="{08D9EBD4-ED07-4C98-A582-CEAE814683D8}" type="presOf" srcId="{D82074BC-323B-4C40-B747-2CBC0F2DFF2F}" destId="{4E33C537-FC14-43B1-A52A-A93FF447D2EA}" srcOrd="0" destOrd="0" presId="urn:microsoft.com/office/officeart/2005/8/layout/chevron2"/>
    <dgm:cxn modelId="{1AF93CDC-5CE7-43C1-BBE3-E887708C26E3}" srcId="{55618C12-3EF9-45CB-AD20-25CBC07226D4}" destId="{F77C5417-9E1F-4DF1-93E5-DFEB324A7934}" srcOrd="0" destOrd="0" parTransId="{37302035-2616-4C93-A4DF-228013A92E0F}" sibTransId="{9ECE1553-DCE3-492E-8D6E-EDCB2A5D1DCE}"/>
    <dgm:cxn modelId="{7A55AEEC-12C4-4109-9D61-3B7DE5DBBB38}" srcId="{55618C12-3EF9-45CB-AD20-25CBC07226D4}" destId="{CD3D957D-1CBB-450C-808B-CD4E64D8E28D}" srcOrd="1" destOrd="0" parTransId="{3F8AE89B-4DC6-42E0-BA6D-ED109E1DD6BB}" sibTransId="{683E3E4F-DE80-4DDB-B2E9-0E80A68DE1BF}"/>
    <dgm:cxn modelId="{6CDA3B3A-C823-409F-BDDB-1EDFDA175E52}" type="presParOf" srcId="{669A210F-5141-4177-BBEF-13AF819B2389}" destId="{90AED6DF-00F6-4C08-A2E2-FFC71F461C95}" srcOrd="0" destOrd="0" presId="urn:microsoft.com/office/officeart/2005/8/layout/chevron2"/>
    <dgm:cxn modelId="{822CC2B4-7F16-4F54-98A2-444848D110FA}" type="presParOf" srcId="{90AED6DF-00F6-4C08-A2E2-FFC71F461C95}" destId="{7506AA5A-616A-4587-80A4-A8CFD6B82637}" srcOrd="0" destOrd="0" presId="urn:microsoft.com/office/officeart/2005/8/layout/chevron2"/>
    <dgm:cxn modelId="{AA15C7CD-9C74-420A-8D3B-5961EB59A60D}" type="presParOf" srcId="{90AED6DF-00F6-4C08-A2E2-FFC71F461C95}" destId="{938FD238-C6A6-4766-A9A7-FA066483311F}" srcOrd="1" destOrd="0" presId="urn:microsoft.com/office/officeart/2005/8/layout/chevron2"/>
    <dgm:cxn modelId="{326D3450-D4DC-4173-A8CE-DFE852A2071A}" type="presParOf" srcId="{669A210F-5141-4177-BBEF-13AF819B2389}" destId="{BAD90988-8641-46FE-8436-103D0E1A6839}" srcOrd="1" destOrd="0" presId="urn:microsoft.com/office/officeart/2005/8/layout/chevron2"/>
    <dgm:cxn modelId="{75C3FBCC-F924-4384-9445-A641D18817ED}" type="presParOf" srcId="{669A210F-5141-4177-BBEF-13AF819B2389}" destId="{029BB956-7151-49C4-8267-952C506033E0}" srcOrd="2" destOrd="0" presId="urn:microsoft.com/office/officeart/2005/8/layout/chevron2"/>
    <dgm:cxn modelId="{EB35D25A-4864-40C4-A481-A11698D4217C}" type="presParOf" srcId="{029BB956-7151-49C4-8267-952C506033E0}" destId="{06EAD5D6-9DCF-4139-BB90-9E49B51892F4}" srcOrd="0" destOrd="0" presId="urn:microsoft.com/office/officeart/2005/8/layout/chevron2"/>
    <dgm:cxn modelId="{09F4F056-7FA6-4018-B1D3-1448EECEE4F3}" type="presParOf" srcId="{029BB956-7151-49C4-8267-952C506033E0}" destId="{DF97BD11-C94E-4B98-8A7D-51A16C346C7A}" srcOrd="1" destOrd="0" presId="urn:microsoft.com/office/officeart/2005/8/layout/chevron2"/>
    <dgm:cxn modelId="{386A2FB3-48DB-40EA-A6AA-3CE214BEAF09}" type="presParOf" srcId="{669A210F-5141-4177-BBEF-13AF819B2389}" destId="{6A91E89E-AB3A-437A-ACCF-2C9A20787B0B}" srcOrd="3" destOrd="0" presId="urn:microsoft.com/office/officeart/2005/8/layout/chevron2"/>
    <dgm:cxn modelId="{840B0616-1C81-4FF7-B00F-6BF83268CBA8}" type="presParOf" srcId="{669A210F-5141-4177-BBEF-13AF819B2389}" destId="{5819FB0C-D7C5-440E-957B-38CDE3A29EDC}" srcOrd="4" destOrd="0" presId="urn:microsoft.com/office/officeart/2005/8/layout/chevron2"/>
    <dgm:cxn modelId="{F0ECA2B8-654C-4696-9DE0-7076F662EF0D}" type="presParOf" srcId="{5819FB0C-D7C5-440E-957B-38CDE3A29EDC}" destId="{4E33C537-FC14-43B1-A52A-A93FF447D2EA}" srcOrd="0" destOrd="0" presId="urn:microsoft.com/office/officeart/2005/8/layout/chevron2"/>
    <dgm:cxn modelId="{BF8F4391-00C8-4159-9472-9FF3974658BD}" type="presParOf" srcId="{5819FB0C-D7C5-440E-957B-38CDE3A29EDC}" destId="{14CD9455-5619-4E63-872F-C0455C510E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618C12-3EF9-45CB-AD20-25CBC07226D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F77C5417-9E1F-4DF1-93E5-DFEB324A7934}">
      <dgm:prSet phldrT="[Text]"/>
      <dgm:spPr>
        <a:solidFill>
          <a:srgbClr val="FCCDB6"/>
        </a:solidFill>
        <a:ln>
          <a:solidFill>
            <a:srgbClr val="FCCDB6"/>
          </a:solidFill>
        </a:ln>
      </dgm:spPr>
      <dgm:t>
        <a:bodyPr/>
        <a:lstStyle/>
        <a:p>
          <a:r>
            <a:rPr lang="en-US" dirty="0"/>
            <a:t>ANALYZE</a:t>
          </a:r>
          <a:endParaRPr lang="en-IN" dirty="0"/>
        </a:p>
      </dgm:t>
    </dgm:pt>
    <dgm:pt modelId="{37302035-2616-4C93-A4DF-228013A92E0F}" type="parTrans" cxnId="{1AF93CDC-5CE7-43C1-BBE3-E887708C26E3}">
      <dgm:prSet/>
      <dgm:spPr/>
      <dgm:t>
        <a:bodyPr/>
        <a:lstStyle/>
        <a:p>
          <a:endParaRPr lang="en-IN"/>
        </a:p>
      </dgm:t>
    </dgm:pt>
    <dgm:pt modelId="{9ECE1553-DCE3-492E-8D6E-EDCB2A5D1DCE}" type="sibTrans" cxnId="{1AF93CDC-5CE7-43C1-BBE3-E887708C26E3}">
      <dgm:prSet/>
      <dgm:spPr/>
      <dgm:t>
        <a:bodyPr/>
        <a:lstStyle/>
        <a:p>
          <a:endParaRPr lang="en-IN"/>
        </a:p>
      </dgm:t>
    </dgm:pt>
    <dgm:pt modelId="{BE3AFE46-1BD5-43AC-80CE-056FE8EC1604}">
      <dgm:prSet phldrT="[Text]"/>
      <dgm:spPr>
        <a:ln>
          <a:solidFill>
            <a:srgbClr val="FCCDB6"/>
          </a:solidFill>
        </a:ln>
      </dgm:spPr>
      <dgm:t>
        <a:bodyPr/>
        <a:lstStyle/>
        <a:p>
          <a:r>
            <a:rPr lang="en-US" dirty="0"/>
            <a:t>Analyze the final data received by either the AI software or the employees and re-check for any possible errors</a:t>
          </a:r>
          <a:endParaRPr lang="en-IN" dirty="0"/>
        </a:p>
      </dgm:t>
    </dgm:pt>
    <dgm:pt modelId="{761F44BA-A5C7-4678-9072-07D254F99D82}" type="parTrans" cxnId="{F5F7B02F-D924-4390-8F9E-3D8C9281A4E8}">
      <dgm:prSet/>
      <dgm:spPr/>
      <dgm:t>
        <a:bodyPr/>
        <a:lstStyle/>
        <a:p>
          <a:endParaRPr lang="en-IN"/>
        </a:p>
      </dgm:t>
    </dgm:pt>
    <dgm:pt modelId="{C62DF027-D2EC-4F99-A1DE-1DFDC50CEE33}" type="sibTrans" cxnId="{F5F7B02F-D924-4390-8F9E-3D8C9281A4E8}">
      <dgm:prSet/>
      <dgm:spPr/>
      <dgm:t>
        <a:bodyPr/>
        <a:lstStyle/>
        <a:p>
          <a:endParaRPr lang="en-IN"/>
        </a:p>
      </dgm:t>
    </dgm:pt>
    <dgm:pt modelId="{CD3D957D-1CBB-450C-808B-CD4E64D8E28D}">
      <dgm:prSet phldrT="[Text]"/>
      <dgm:spPr>
        <a:solidFill>
          <a:srgbClr val="D9D9D9"/>
        </a:solidFill>
        <a:ln>
          <a:solidFill>
            <a:srgbClr val="D9D9D9"/>
          </a:solidFill>
        </a:ln>
      </dgm:spPr>
      <dgm:t>
        <a:bodyPr/>
        <a:lstStyle/>
        <a:p>
          <a:r>
            <a:rPr lang="en-US" dirty="0"/>
            <a:t>SHARE</a:t>
          </a:r>
          <a:endParaRPr lang="en-IN" dirty="0"/>
        </a:p>
      </dgm:t>
    </dgm:pt>
    <dgm:pt modelId="{3F8AE89B-4DC6-42E0-BA6D-ED109E1DD6BB}" type="parTrans" cxnId="{7A55AEEC-12C4-4109-9D61-3B7DE5DBBB38}">
      <dgm:prSet/>
      <dgm:spPr/>
      <dgm:t>
        <a:bodyPr/>
        <a:lstStyle/>
        <a:p>
          <a:endParaRPr lang="en-IN"/>
        </a:p>
      </dgm:t>
    </dgm:pt>
    <dgm:pt modelId="{683E3E4F-DE80-4DDB-B2E9-0E80A68DE1BF}" type="sibTrans" cxnId="{7A55AEEC-12C4-4109-9D61-3B7DE5DBBB38}">
      <dgm:prSet/>
      <dgm:spPr/>
      <dgm:t>
        <a:bodyPr/>
        <a:lstStyle/>
        <a:p>
          <a:endParaRPr lang="en-IN"/>
        </a:p>
      </dgm:t>
    </dgm:pt>
    <dgm:pt modelId="{55FF09E4-085D-4242-AF06-73412DCF6D1E}">
      <dgm:prSet phldrT="[Text]"/>
      <dgm:spPr>
        <a:ln>
          <a:solidFill>
            <a:srgbClr val="D9D9D9"/>
          </a:solidFill>
        </a:ln>
      </dgm:spPr>
      <dgm:t>
        <a:bodyPr/>
        <a:lstStyle/>
        <a:p>
          <a:r>
            <a:rPr lang="en-US" dirty="0"/>
            <a:t>Share the final revised information and stats to the rest of the Instagram users by making it public</a:t>
          </a:r>
          <a:endParaRPr lang="en-IN" dirty="0"/>
        </a:p>
      </dgm:t>
    </dgm:pt>
    <dgm:pt modelId="{098A840A-8891-4113-9FF6-7AEB88ADE210}" type="parTrans" cxnId="{9FB59C58-6E43-4A3D-88DF-9759674E4DDA}">
      <dgm:prSet/>
      <dgm:spPr/>
      <dgm:t>
        <a:bodyPr/>
        <a:lstStyle/>
        <a:p>
          <a:endParaRPr lang="en-IN"/>
        </a:p>
      </dgm:t>
    </dgm:pt>
    <dgm:pt modelId="{A627976F-C45F-4C46-9224-A4C8696F098A}" type="sibTrans" cxnId="{9FB59C58-6E43-4A3D-88DF-9759674E4DDA}">
      <dgm:prSet/>
      <dgm:spPr/>
      <dgm:t>
        <a:bodyPr/>
        <a:lstStyle/>
        <a:p>
          <a:endParaRPr lang="en-IN"/>
        </a:p>
      </dgm:t>
    </dgm:pt>
    <dgm:pt modelId="{D82074BC-323B-4C40-B747-2CBC0F2DFF2F}">
      <dgm:prSet phldrT="[Text]"/>
      <dgm:spPr>
        <a:solidFill>
          <a:srgbClr val="FF3399"/>
        </a:solidFill>
        <a:ln>
          <a:solidFill>
            <a:srgbClr val="FF3399"/>
          </a:solidFill>
        </a:ln>
      </dgm:spPr>
      <dgm:t>
        <a:bodyPr/>
        <a:lstStyle/>
        <a:p>
          <a:r>
            <a:rPr lang="en-US" dirty="0"/>
            <a:t>ACT</a:t>
          </a:r>
          <a:endParaRPr lang="en-IN" dirty="0"/>
        </a:p>
      </dgm:t>
    </dgm:pt>
    <dgm:pt modelId="{0D3EDB03-F708-415B-86B0-42166DA0C659}" type="parTrans" cxnId="{518FEE00-4BE6-44E7-8180-90F5DCE5BC8E}">
      <dgm:prSet/>
      <dgm:spPr/>
      <dgm:t>
        <a:bodyPr/>
        <a:lstStyle/>
        <a:p>
          <a:endParaRPr lang="en-IN"/>
        </a:p>
      </dgm:t>
    </dgm:pt>
    <dgm:pt modelId="{82CB1A95-ED78-42B0-B110-688C45247502}" type="sibTrans" cxnId="{518FEE00-4BE6-44E7-8180-90F5DCE5BC8E}">
      <dgm:prSet/>
      <dgm:spPr/>
      <dgm:t>
        <a:bodyPr/>
        <a:lstStyle/>
        <a:p>
          <a:endParaRPr lang="en-IN"/>
        </a:p>
      </dgm:t>
    </dgm:pt>
    <dgm:pt modelId="{A15723D7-F461-4355-876C-CBF6BF45AABB}">
      <dgm:prSet phldrT="[Text]"/>
      <dgm:spPr>
        <a:ln>
          <a:solidFill>
            <a:srgbClr val="FF3399"/>
          </a:solidFill>
        </a:ln>
      </dgm:spPr>
      <dgm:t>
        <a:bodyPr/>
        <a:lstStyle/>
        <a:p>
          <a:r>
            <a:rPr lang="en-US" dirty="0"/>
            <a:t>Post the top content on the </a:t>
          </a:r>
          <a:r>
            <a:rPr lang="en-US" dirty="0" err="1"/>
            <a:t>ForYou</a:t>
          </a:r>
          <a:r>
            <a:rPr lang="en-US" dirty="0"/>
            <a:t> Page</a:t>
          </a:r>
          <a:endParaRPr lang="en-IN" dirty="0"/>
        </a:p>
      </dgm:t>
    </dgm:pt>
    <dgm:pt modelId="{63C8A73B-E207-4817-9106-1FCF6A242CC2}" type="parTrans" cxnId="{561845BF-63B1-4762-94C0-CB9705E17180}">
      <dgm:prSet/>
      <dgm:spPr/>
      <dgm:t>
        <a:bodyPr/>
        <a:lstStyle/>
        <a:p>
          <a:endParaRPr lang="en-IN"/>
        </a:p>
      </dgm:t>
    </dgm:pt>
    <dgm:pt modelId="{BA98BBE0-7869-43DA-9F8A-6C1FA8F12047}" type="sibTrans" cxnId="{561845BF-63B1-4762-94C0-CB9705E17180}">
      <dgm:prSet/>
      <dgm:spPr/>
      <dgm:t>
        <a:bodyPr/>
        <a:lstStyle/>
        <a:p>
          <a:endParaRPr lang="en-IN"/>
        </a:p>
      </dgm:t>
    </dgm:pt>
    <dgm:pt modelId="{669A210F-5141-4177-BBEF-13AF819B2389}" type="pres">
      <dgm:prSet presAssocID="{55618C12-3EF9-45CB-AD20-25CBC07226D4}" presName="linearFlow" presStyleCnt="0">
        <dgm:presLayoutVars>
          <dgm:dir/>
          <dgm:animLvl val="lvl"/>
          <dgm:resizeHandles val="exact"/>
        </dgm:presLayoutVars>
      </dgm:prSet>
      <dgm:spPr/>
    </dgm:pt>
    <dgm:pt modelId="{90AED6DF-00F6-4C08-A2E2-FFC71F461C95}" type="pres">
      <dgm:prSet presAssocID="{F77C5417-9E1F-4DF1-93E5-DFEB324A7934}" presName="composite" presStyleCnt="0"/>
      <dgm:spPr/>
    </dgm:pt>
    <dgm:pt modelId="{7506AA5A-616A-4587-80A4-A8CFD6B82637}" type="pres">
      <dgm:prSet presAssocID="{F77C5417-9E1F-4DF1-93E5-DFEB324A7934}" presName="parentText" presStyleLbl="alignNode1" presStyleIdx="0" presStyleCnt="3">
        <dgm:presLayoutVars>
          <dgm:chMax val="1"/>
          <dgm:bulletEnabled val="1"/>
        </dgm:presLayoutVars>
      </dgm:prSet>
      <dgm:spPr/>
    </dgm:pt>
    <dgm:pt modelId="{938FD238-C6A6-4766-A9A7-FA066483311F}" type="pres">
      <dgm:prSet presAssocID="{F77C5417-9E1F-4DF1-93E5-DFEB324A7934}" presName="descendantText" presStyleLbl="alignAcc1" presStyleIdx="0" presStyleCnt="3">
        <dgm:presLayoutVars>
          <dgm:bulletEnabled val="1"/>
        </dgm:presLayoutVars>
      </dgm:prSet>
      <dgm:spPr/>
    </dgm:pt>
    <dgm:pt modelId="{BAD90988-8641-46FE-8436-103D0E1A6839}" type="pres">
      <dgm:prSet presAssocID="{9ECE1553-DCE3-492E-8D6E-EDCB2A5D1DCE}" presName="sp" presStyleCnt="0"/>
      <dgm:spPr/>
    </dgm:pt>
    <dgm:pt modelId="{029BB956-7151-49C4-8267-952C506033E0}" type="pres">
      <dgm:prSet presAssocID="{CD3D957D-1CBB-450C-808B-CD4E64D8E28D}" presName="composite" presStyleCnt="0"/>
      <dgm:spPr/>
    </dgm:pt>
    <dgm:pt modelId="{06EAD5D6-9DCF-4139-BB90-9E49B51892F4}" type="pres">
      <dgm:prSet presAssocID="{CD3D957D-1CBB-450C-808B-CD4E64D8E28D}" presName="parentText" presStyleLbl="alignNode1" presStyleIdx="1" presStyleCnt="3">
        <dgm:presLayoutVars>
          <dgm:chMax val="1"/>
          <dgm:bulletEnabled val="1"/>
        </dgm:presLayoutVars>
      </dgm:prSet>
      <dgm:spPr/>
    </dgm:pt>
    <dgm:pt modelId="{DF97BD11-C94E-4B98-8A7D-51A16C346C7A}" type="pres">
      <dgm:prSet presAssocID="{CD3D957D-1CBB-450C-808B-CD4E64D8E28D}" presName="descendantText" presStyleLbl="alignAcc1" presStyleIdx="1" presStyleCnt="3">
        <dgm:presLayoutVars>
          <dgm:bulletEnabled val="1"/>
        </dgm:presLayoutVars>
      </dgm:prSet>
      <dgm:spPr/>
    </dgm:pt>
    <dgm:pt modelId="{6A91E89E-AB3A-437A-ACCF-2C9A20787B0B}" type="pres">
      <dgm:prSet presAssocID="{683E3E4F-DE80-4DDB-B2E9-0E80A68DE1BF}" presName="sp" presStyleCnt="0"/>
      <dgm:spPr/>
    </dgm:pt>
    <dgm:pt modelId="{5819FB0C-D7C5-440E-957B-38CDE3A29EDC}" type="pres">
      <dgm:prSet presAssocID="{D82074BC-323B-4C40-B747-2CBC0F2DFF2F}" presName="composite" presStyleCnt="0"/>
      <dgm:spPr/>
    </dgm:pt>
    <dgm:pt modelId="{4E33C537-FC14-43B1-A52A-A93FF447D2EA}" type="pres">
      <dgm:prSet presAssocID="{D82074BC-323B-4C40-B747-2CBC0F2DFF2F}" presName="parentText" presStyleLbl="alignNode1" presStyleIdx="2" presStyleCnt="3">
        <dgm:presLayoutVars>
          <dgm:chMax val="1"/>
          <dgm:bulletEnabled val="1"/>
        </dgm:presLayoutVars>
      </dgm:prSet>
      <dgm:spPr/>
    </dgm:pt>
    <dgm:pt modelId="{14CD9455-5619-4E63-872F-C0455C510E48}" type="pres">
      <dgm:prSet presAssocID="{D82074BC-323B-4C40-B747-2CBC0F2DFF2F}" presName="descendantText" presStyleLbl="alignAcc1" presStyleIdx="2" presStyleCnt="3">
        <dgm:presLayoutVars>
          <dgm:bulletEnabled val="1"/>
        </dgm:presLayoutVars>
      </dgm:prSet>
      <dgm:spPr/>
    </dgm:pt>
  </dgm:ptLst>
  <dgm:cxnLst>
    <dgm:cxn modelId="{518FEE00-4BE6-44E7-8180-90F5DCE5BC8E}" srcId="{55618C12-3EF9-45CB-AD20-25CBC07226D4}" destId="{D82074BC-323B-4C40-B747-2CBC0F2DFF2F}" srcOrd="2" destOrd="0" parTransId="{0D3EDB03-F708-415B-86B0-42166DA0C659}" sibTransId="{82CB1A95-ED78-42B0-B110-688C45247502}"/>
    <dgm:cxn modelId="{F5F7B02F-D924-4390-8F9E-3D8C9281A4E8}" srcId="{F77C5417-9E1F-4DF1-93E5-DFEB324A7934}" destId="{BE3AFE46-1BD5-43AC-80CE-056FE8EC1604}" srcOrd="0" destOrd="0" parTransId="{761F44BA-A5C7-4678-9072-07D254F99D82}" sibTransId="{C62DF027-D2EC-4F99-A1DE-1DFDC50CEE33}"/>
    <dgm:cxn modelId="{85EE626D-4D3C-47C3-AB61-27CF142AC55B}" type="presOf" srcId="{F77C5417-9E1F-4DF1-93E5-DFEB324A7934}" destId="{7506AA5A-616A-4587-80A4-A8CFD6B82637}" srcOrd="0" destOrd="0" presId="urn:microsoft.com/office/officeart/2005/8/layout/chevron2"/>
    <dgm:cxn modelId="{8AAC936E-8159-46E8-98E8-4783B91C6253}" type="presOf" srcId="{BE3AFE46-1BD5-43AC-80CE-056FE8EC1604}" destId="{938FD238-C6A6-4766-A9A7-FA066483311F}" srcOrd="0" destOrd="0" presId="urn:microsoft.com/office/officeart/2005/8/layout/chevron2"/>
    <dgm:cxn modelId="{CEBF366F-17F1-4961-B190-C03C13A4D1E2}" type="presOf" srcId="{A15723D7-F461-4355-876C-CBF6BF45AABB}" destId="{14CD9455-5619-4E63-872F-C0455C510E48}" srcOrd="0" destOrd="0" presId="urn:microsoft.com/office/officeart/2005/8/layout/chevron2"/>
    <dgm:cxn modelId="{9FB59C58-6E43-4A3D-88DF-9759674E4DDA}" srcId="{CD3D957D-1CBB-450C-808B-CD4E64D8E28D}" destId="{55FF09E4-085D-4242-AF06-73412DCF6D1E}" srcOrd="0" destOrd="0" parTransId="{098A840A-8891-4113-9FF6-7AEB88ADE210}" sibTransId="{A627976F-C45F-4C46-9224-A4C8696F098A}"/>
    <dgm:cxn modelId="{2F930C81-F5D2-40E6-B924-25A76644C275}" type="presOf" srcId="{55FF09E4-085D-4242-AF06-73412DCF6D1E}" destId="{DF97BD11-C94E-4B98-8A7D-51A16C346C7A}" srcOrd="0" destOrd="0" presId="urn:microsoft.com/office/officeart/2005/8/layout/chevron2"/>
    <dgm:cxn modelId="{09EF538B-5E57-4802-BE79-7ECBC9460139}" type="presOf" srcId="{CD3D957D-1CBB-450C-808B-CD4E64D8E28D}" destId="{06EAD5D6-9DCF-4139-BB90-9E49B51892F4}" srcOrd="0" destOrd="0" presId="urn:microsoft.com/office/officeart/2005/8/layout/chevron2"/>
    <dgm:cxn modelId="{454653B0-9417-4D4F-8BC8-57095184B2B6}" type="presOf" srcId="{55618C12-3EF9-45CB-AD20-25CBC07226D4}" destId="{669A210F-5141-4177-BBEF-13AF819B2389}" srcOrd="0" destOrd="0" presId="urn:microsoft.com/office/officeart/2005/8/layout/chevron2"/>
    <dgm:cxn modelId="{561845BF-63B1-4762-94C0-CB9705E17180}" srcId="{D82074BC-323B-4C40-B747-2CBC0F2DFF2F}" destId="{A15723D7-F461-4355-876C-CBF6BF45AABB}" srcOrd="0" destOrd="0" parTransId="{63C8A73B-E207-4817-9106-1FCF6A242CC2}" sibTransId="{BA98BBE0-7869-43DA-9F8A-6C1FA8F12047}"/>
    <dgm:cxn modelId="{08D9EBD4-ED07-4C98-A582-CEAE814683D8}" type="presOf" srcId="{D82074BC-323B-4C40-B747-2CBC0F2DFF2F}" destId="{4E33C537-FC14-43B1-A52A-A93FF447D2EA}" srcOrd="0" destOrd="0" presId="urn:microsoft.com/office/officeart/2005/8/layout/chevron2"/>
    <dgm:cxn modelId="{1AF93CDC-5CE7-43C1-BBE3-E887708C26E3}" srcId="{55618C12-3EF9-45CB-AD20-25CBC07226D4}" destId="{F77C5417-9E1F-4DF1-93E5-DFEB324A7934}" srcOrd="0" destOrd="0" parTransId="{37302035-2616-4C93-A4DF-228013A92E0F}" sibTransId="{9ECE1553-DCE3-492E-8D6E-EDCB2A5D1DCE}"/>
    <dgm:cxn modelId="{7A55AEEC-12C4-4109-9D61-3B7DE5DBBB38}" srcId="{55618C12-3EF9-45CB-AD20-25CBC07226D4}" destId="{CD3D957D-1CBB-450C-808B-CD4E64D8E28D}" srcOrd="1" destOrd="0" parTransId="{3F8AE89B-4DC6-42E0-BA6D-ED109E1DD6BB}" sibTransId="{683E3E4F-DE80-4DDB-B2E9-0E80A68DE1BF}"/>
    <dgm:cxn modelId="{6CDA3B3A-C823-409F-BDDB-1EDFDA175E52}" type="presParOf" srcId="{669A210F-5141-4177-BBEF-13AF819B2389}" destId="{90AED6DF-00F6-4C08-A2E2-FFC71F461C95}" srcOrd="0" destOrd="0" presId="urn:microsoft.com/office/officeart/2005/8/layout/chevron2"/>
    <dgm:cxn modelId="{822CC2B4-7F16-4F54-98A2-444848D110FA}" type="presParOf" srcId="{90AED6DF-00F6-4C08-A2E2-FFC71F461C95}" destId="{7506AA5A-616A-4587-80A4-A8CFD6B82637}" srcOrd="0" destOrd="0" presId="urn:microsoft.com/office/officeart/2005/8/layout/chevron2"/>
    <dgm:cxn modelId="{AA15C7CD-9C74-420A-8D3B-5961EB59A60D}" type="presParOf" srcId="{90AED6DF-00F6-4C08-A2E2-FFC71F461C95}" destId="{938FD238-C6A6-4766-A9A7-FA066483311F}" srcOrd="1" destOrd="0" presId="urn:microsoft.com/office/officeart/2005/8/layout/chevron2"/>
    <dgm:cxn modelId="{326D3450-D4DC-4173-A8CE-DFE852A2071A}" type="presParOf" srcId="{669A210F-5141-4177-BBEF-13AF819B2389}" destId="{BAD90988-8641-46FE-8436-103D0E1A6839}" srcOrd="1" destOrd="0" presId="urn:microsoft.com/office/officeart/2005/8/layout/chevron2"/>
    <dgm:cxn modelId="{75C3FBCC-F924-4384-9445-A641D18817ED}" type="presParOf" srcId="{669A210F-5141-4177-BBEF-13AF819B2389}" destId="{029BB956-7151-49C4-8267-952C506033E0}" srcOrd="2" destOrd="0" presId="urn:microsoft.com/office/officeart/2005/8/layout/chevron2"/>
    <dgm:cxn modelId="{EB35D25A-4864-40C4-A481-A11698D4217C}" type="presParOf" srcId="{029BB956-7151-49C4-8267-952C506033E0}" destId="{06EAD5D6-9DCF-4139-BB90-9E49B51892F4}" srcOrd="0" destOrd="0" presId="urn:microsoft.com/office/officeart/2005/8/layout/chevron2"/>
    <dgm:cxn modelId="{09F4F056-7FA6-4018-B1D3-1448EECEE4F3}" type="presParOf" srcId="{029BB956-7151-49C4-8267-952C506033E0}" destId="{DF97BD11-C94E-4B98-8A7D-51A16C346C7A}" srcOrd="1" destOrd="0" presId="urn:microsoft.com/office/officeart/2005/8/layout/chevron2"/>
    <dgm:cxn modelId="{386A2FB3-48DB-40EA-A6AA-3CE214BEAF09}" type="presParOf" srcId="{669A210F-5141-4177-BBEF-13AF819B2389}" destId="{6A91E89E-AB3A-437A-ACCF-2C9A20787B0B}" srcOrd="3" destOrd="0" presId="urn:microsoft.com/office/officeart/2005/8/layout/chevron2"/>
    <dgm:cxn modelId="{840B0616-1C81-4FF7-B00F-6BF83268CBA8}" type="presParOf" srcId="{669A210F-5141-4177-BBEF-13AF819B2389}" destId="{5819FB0C-D7C5-440E-957B-38CDE3A29EDC}" srcOrd="4" destOrd="0" presId="urn:microsoft.com/office/officeart/2005/8/layout/chevron2"/>
    <dgm:cxn modelId="{F0ECA2B8-654C-4696-9DE0-7076F662EF0D}" type="presParOf" srcId="{5819FB0C-D7C5-440E-957B-38CDE3A29EDC}" destId="{4E33C537-FC14-43B1-A52A-A93FF447D2EA}" srcOrd="0" destOrd="0" presId="urn:microsoft.com/office/officeart/2005/8/layout/chevron2"/>
    <dgm:cxn modelId="{BF8F4391-00C8-4159-9472-9FF3974658BD}" type="presParOf" srcId="{5819FB0C-D7C5-440E-957B-38CDE3A29EDC}" destId="{14CD9455-5619-4E63-872F-C0455C510E4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D449E-3062-4C0B-833E-DFA601B82300}">
      <dsp:nvSpPr>
        <dsp:cNvPr id="0" name=""/>
        <dsp:cNvSpPr/>
      </dsp:nvSpPr>
      <dsp:spPr>
        <a:xfrm rot="5400000">
          <a:off x="3902043" y="150181"/>
          <a:ext cx="2272057" cy="1976690"/>
        </a:xfrm>
        <a:prstGeom prst="hexagon">
          <a:avLst>
            <a:gd name="adj" fmla="val 25000"/>
            <a:gd name="vf" fmla="val 11547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PLAN</a:t>
          </a:r>
          <a:endParaRPr lang="en-IN" sz="2200" kern="1200" dirty="0"/>
        </a:p>
      </dsp:txBody>
      <dsp:txXfrm rot="-5400000">
        <a:off x="4357760" y="356560"/>
        <a:ext cx="1360622" cy="1563933"/>
      </dsp:txXfrm>
    </dsp:sp>
    <dsp:sp modelId="{DF3580C4-9F24-4546-ABAC-01439A80BBC1}">
      <dsp:nvSpPr>
        <dsp:cNvPr id="0" name=""/>
        <dsp:cNvSpPr/>
      </dsp:nvSpPr>
      <dsp:spPr>
        <a:xfrm>
          <a:off x="1572013" y="456909"/>
          <a:ext cx="2535616" cy="1363234"/>
        </a:xfrm>
        <a:prstGeom prst="rect">
          <a:avLst/>
        </a:prstGeom>
        <a:noFill/>
        <a:ln>
          <a:noFill/>
        </a:ln>
        <a:effectLst/>
      </dsp:spPr>
      <dsp:style>
        <a:lnRef idx="0">
          <a:scrgbClr r="0" g="0" b="0"/>
        </a:lnRef>
        <a:fillRef idx="0">
          <a:scrgbClr r="0" g="0" b="0"/>
        </a:fillRef>
        <a:effectRef idx="0">
          <a:scrgbClr r="0" g="0" b="0"/>
        </a:effectRef>
        <a:fontRef idx="minor"/>
      </dsp:style>
    </dsp:sp>
    <dsp:sp modelId="{6B3F8503-57CC-49C5-B85D-FC6E996FC8E5}">
      <dsp:nvSpPr>
        <dsp:cNvPr id="0" name=""/>
        <dsp:cNvSpPr/>
      </dsp:nvSpPr>
      <dsp:spPr>
        <a:xfrm rot="5400000">
          <a:off x="1767218" y="150181"/>
          <a:ext cx="2272057" cy="1976690"/>
        </a:xfrm>
        <a:prstGeom prst="hexagon">
          <a:avLst>
            <a:gd name="adj" fmla="val 25000"/>
            <a:gd name="vf" fmla="val 11547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dirty="0"/>
            <a:t>PREPARE</a:t>
          </a:r>
          <a:endParaRPr lang="en-IN" sz="2700" kern="1200" dirty="0"/>
        </a:p>
      </dsp:txBody>
      <dsp:txXfrm rot="-5400000">
        <a:off x="2222935" y="356560"/>
        <a:ext cx="1360622" cy="1563933"/>
      </dsp:txXfrm>
    </dsp:sp>
    <dsp:sp modelId="{F7259E26-6E45-429B-8CEB-8D4667DE07EF}">
      <dsp:nvSpPr>
        <dsp:cNvPr id="0" name=""/>
        <dsp:cNvSpPr/>
      </dsp:nvSpPr>
      <dsp:spPr>
        <a:xfrm rot="5400000">
          <a:off x="2830541" y="2078704"/>
          <a:ext cx="2272057" cy="1976690"/>
        </a:xfrm>
        <a:prstGeom prst="hexagon">
          <a:avLst>
            <a:gd name="adj" fmla="val 25000"/>
            <a:gd name="vf" fmla="val 11547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PROCESS</a:t>
          </a:r>
          <a:endParaRPr lang="en-IN" sz="2200" kern="1200" dirty="0"/>
        </a:p>
      </dsp:txBody>
      <dsp:txXfrm rot="-5400000">
        <a:off x="3286258" y="2285083"/>
        <a:ext cx="1360622" cy="1563933"/>
      </dsp:txXfrm>
    </dsp:sp>
    <dsp:sp modelId="{E47EA90E-AC7B-4C2A-8266-452C98B1B8D9}">
      <dsp:nvSpPr>
        <dsp:cNvPr id="0" name=""/>
        <dsp:cNvSpPr/>
      </dsp:nvSpPr>
      <dsp:spPr>
        <a:xfrm>
          <a:off x="442608" y="2385432"/>
          <a:ext cx="2453822" cy="1363234"/>
        </a:xfrm>
        <a:prstGeom prst="rect">
          <a:avLst/>
        </a:prstGeom>
        <a:noFill/>
        <a:ln>
          <a:noFill/>
        </a:ln>
        <a:effectLst/>
      </dsp:spPr>
      <dsp:style>
        <a:lnRef idx="0">
          <a:scrgbClr r="0" g="0" b="0"/>
        </a:lnRef>
        <a:fillRef idx="0">
          <a:scrgbClr r="0" g="0" b="0"/>
        </a:fillRef>
        <a:effectRef idx="0">
          <a:scrgbClr r="0" g="0" b="0"/>
        </a:effectRef>
        <a:fontRef idx="minor"/>
      </dsp:style>
    </dsp:sp>
    <dsp:sp modelId="{462C30D8-6C1B-4844-926C-47E6350DD91F}">
      <dsp:nvSpPr>
        <dsp:cNvPr id="0" name=""/>
        <dsp:cNvSpPr/>
      </dsp:nvSpPr>
      <dsp:spPr>
        <a:xfrm rot="5400000">
          <a:off x="4965366" y="2078704"/>
          <a:ext cx="2272057" cy="1976690"/>
        </a:xfrm>
        <a:prstGeom prst="hexagon">
          <a:avLst>
            <a:gd name="adj" fmla="val 25000"/>
            <a:gd name="vf" fmla="val 115470"/>
          </a:avLst>
        </a:prstGeom>
        <a:solidFill>
          <a:srgbClr val="FCCD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kern="1200" dirty="0"/>
            <a:t>ANALYSE</a:t>
          </a:r>
          <a:endParaRPr lang="en-IN" sz="2600" kern="1200" dirty="0"/>
        </a:p>
      </dsp:txBody>
      <dsp:txXfrm rot="-5400000">
        <a:off x="5421083" y="2285083"/>
        <a:ext cx="1360622" cy="1563933"/>
      </dsp:txXfrm>
    </dsp:sp>
    <dsp:sp modelId="{3F9C3149-0E1F-4F33-8F9A-9FA6BBB8CE8A}">
      <dsp:nvSpPr>
        <dsp:cNvPr id="0" name=""/>
        <dsp:cNvSpPr/>
      </dsp:nvSpPr>
      <dsp:spPr>
        <a:xfrm rot="5400000">
          <a:off x="3902043" y="4007226"/>
          <a:ext cx="2272057" cy="1976690"/>
        </a:xfrm>
        <a:prstGeom prst="hexagon">
          <a:avLst>
            <a:gd name="adj" fmla="val 25000"/>
            <a:gd name="vf" fmla="val 115470"/>
          </a:avLst>
        </a:prstGeom>
        <a:solidFill>
          <a:srgbClr val="FF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ACT</a:t>
          </a:r>
          <a:endParaRPr lang="en-IN" sz="2200" kern="1200" dirty="0"/>
        </a:p>
      </dsp:txBody>
      <dsp:txXfrm rot="-5400000">
        <a:off x="4357760" y="4213605"/>
        <a:ext cx="1360622" cy="1563933"/>
      </dsp:txXfrm>
    </dsp:sp>
    <dsp:sp modelId="{753D08CB-05F1-4B33-AF41-197BF0358150}">
      <dsp:nvSpPr>
        <dsp:cNvPr id="0" name=""/>
        <dsp:cNvSpPr/>
      </dsp:nvSpPr>
      <dsp:spPr>
        <a:xfrm>
          <a:off x="6086399" y="4313954"/>
          <a:ext cx="2535616" cy="1363234"/>
        </a:xfrm>
        <a:prstGeom prst="rect">
          <a:avLst/>
        </a:prstGeom>
        <a:noFill/>
        <a:ln>
          <a:noFill/>
        </a:ln>
        <a:effectLst/>
      </dsp:spPr>
      <dsp:style>
        <a:lnRef idx="0">
          <a:scrgbClr r="0" g="0" b="0"/>
        </a:lnRef>
        <a:fillRef idx="0">
          <a:scrgbClr r="0" g="0" b="0"/>
        </a:fillRef>
        <a:effectRef idx="0">
          <a:scrgbClr r="0" g="0" b="0"/>
        </a:effectRef>
        <a:fontRef idx="minor"/>
      </dsp:style>
    </dsp:sp>
    <dsp:sp modelId="{58CAC233-E6ED-468B-B02B-4267D440A0B0}">
      <dsp:nvSpPr>
        <dsp:cNvPr id="0" name=""/>
        <dsp:cNvSpPr/>
      </dsp:nvSpPr>
      <dsp:spPr>
        <a:xfrm rot="5400000">
          <a:off x="1767218" y="4007226"/>
          <a:ext cx="2272057" cy="1976690"/>
        </a:xfrm>
        <a:prstGeom prst="hexagon">
          <a:avLst>
            <a:gd name="adj" fmla="val 25000"/>
            <a:gd name="vf" fmla="val 115470"/>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r>
            <a:rPr lang="en-US" sz="3500" kern="1200" dirty="0"/>
            <a:t>SHARE</a:t>
          </a:r>
          <a:endParaRPr lang="en-IN" sz="3500" kern="1200" dirty="0"/>
        </a:p>
      </dsp:txBody>
      <dsp:txXfrm rot="-5400000">
        <a:off x="2222935" y="4213605"/>
        <a:ext cx="1360622" cy="1563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6AA5A-616A-4587-80A4-A8CFD6B82637}">
      <dsp:nvSpPr>
        <dsp:cNvPr id="0" name=""/>
        <dsp:cNvSpPr/>
      </dsp:nvSpPr>
      <dsp:spPr>
        <a:xfrm rot="5400000">
          <a:off x="-289718" y="292805"/>
          <a:ext cx="1931458" cy="1352020"/>
        </a:xfrm>
        <a:prstGeom prst="chevron">
          <a:avLst/>
        </a:prstGeom>
        <a:solidFill>
          <a:schemeClr val="bg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endParaRPr lang="en-IN" sz="2500" kern="1200" dirty="0"/>
        </a:p>
      </dsp:txBody>
      <dsp:txXfrm rot="-5400000">
        <a:off x="1" y="679096"/>
        <a:ext cx="1352020" cy="579438"/>
      </dsp:txXfrm>
    </dsp:sp>
    <dsp:sp modelId="{938FD238-C6A6-4766-A9A7-FA066483311F}">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Decide factors on the basis of which the content on Instagram can be ranked</a:t>
          </a:r>
          <a:endParaRPr lang="en-IN" sz="1900" kern="1200" dirty="0"/>
        </a:p>
        <a:p>
          <a:pPr marL="171450" lvl="1" indent="-171450" algn="l" defTabSz="844550">
            <a:lnSpc>
              <a:spcPct val="90000"/>
            </a:lnSpc>
            <a:spcBef>
              <a:spcPct val="0"/>
            </a:spcBef>
            <a:spcAft>
              <a:spcPct val="15000"/>
            </a:spcAft>
            <a:buChar char="•"/>
          </a:pPr>
          <a:r>
            <a:rPr lang="en-US" sz="1900" kern="1200" dirty="0"/>
            <a:t>Example- no. of likes, no. of comments, etc.</a:t>
          </a:r>
          <a:endParaRPr lang="en-IN" sz="1900" kern="1200" dirty="0"/>
        </a:p>
      </dsp:txBody>
      <dsp:txXfrm rot="-5400000">
        <a:off x="1352020" y="64373"/>
        <a:ext cx="6714693" cy="1132875"/>
      </dsp:txXfrm>
    </dsp:sp>
    <dsp:sp modelId="{06EAD5D6-9DCF-4139-BB90-9E49B51892F4}">
      <dsp:nvSpPr>
        <dsp:cNvPr id="0" name=""/>
        <dsp:cNvSpPr/>
      </dsp:nvSpPr>
      <dsp:spPr>
        <a:xfrm rot="5400000">
          <a:off x="-289718" y="2033323"/>
          <a:ext cx="1931458" cy="1352020"/>
        </a:xfrm>
        <a:prstGeom prst="chevron">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PREPARE</a:t>
          </a:r>
          <a:endParaRPr lang="en-IN" sz="2500" kern="1200" dirty="0"/>
        </a:p>
      </dsp:txBody>
      <dsp:txXfrm rot="-5400000">
        <a:off x="1" y="2419614"/>
        <a:ext cx="1352020" cy="579438"/>
      </dsp:txXfrm>
    </dsp:sp>
    <dsp:sp modelId="{DF97BD11-C94E-4B98-8A7D-51A16C346C7A}">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Build an AI which can calculate and compare the stats linked to the respective content</a:t>
          </a:r>
          <a:endParaRPr lang="en-IN" sz="1900" kern="1200" dirty="0"/>
        </a:p>
        <a:p>
          <a:pPr marL="171450" lvl="1" indent="-171450" algn="l" defTabSz="844550">
            <a:lnSpc>
              <a:spcPct val="90000"/>
            </a:lnSpc>
            <a:spcBef>
              <a:spcPct val="0"/>
            </a:spcBef>
            <a:spcAft>
              <a:spcPct val="15000"/>
            </a:spcAft>
            <a:buChar char="•"/>
          </a:pPr>
          <a:r>
            <a:rPr lang="en-US" sz="1900" kern="1200" dirty="0"/>
            <a:t>Or employ skilled people to manually do the calculations</a:t>
          </a:r>
          <a:endParaRPr lang="en-IN" sz="1900" kern="1200" dirty="0"/>
        </a:p>
      </dsp:txBody>
      <dsp:txXfrm rot="-5400000">
        <a:off x="1352020" y="1804891"/>
        <a:ext cx="6714693" cy="1132875"/>
      </dsp:txXfrm>
    </dsp:sp>
    <dsp:sp modelId="{4E33C537-FC14-43B1-A52A-A93FF447D2EA}">
      <dsp:nvSpPr>
        <dsp:cNvPr id="0" name=""/>
        <dsp:cNvSpPr/>
      </dsp:nvSpPr>
      <dsp:spPr>
        <a:xfrm rot="5400000">
          <a:off x="-289718" y="3773840"/>
          <a:ext cx="1931458" cy="1352020"/>
        </a:xfrm>
        <a:prstGeom prst="chevron">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PROCESS</a:t>
          </a:r>
          <a:endParaRPr lang="en-IN" sz="2500" kern="1200" dirty="0"/>
        </a:p>
      </dsp:txBody>
      <dsp:txXfrm rot="-5400000">
        <a:off x="1" y="4160131"/>
        <a:ext cx="1352020" cy="579438"/>
      </dsp:txXfrm>
    </dsp:sp>
    <dsp:sp modelId="{14CD9455-5619-4E63-872F-C0455C510E48}">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Start filtering out content with potential to be featured on the </a:t>
          </a:r>
          <a:r>
            <a:rPr lang="en-US" sz="1900" kern="1200" dirty="0" err="1"/>
            <a:t>ForYou</a:t>
          </a:r>
          <a:r>
            <a:rPr lang="en-US" sz="1900" kern="1200" dirty="0"/>
            <a:t> Page</a:t>
          </a:r>
          <a:endParaRPr lang="en-IN" sz="1900" kern="1200" dirty="0"/>
        </a:p>
      </dsp:txBody>
      <dsp:txXfrm rot="-5400000">
        <a:off x="1352020" y="3545408"/>
        <a:ext cx="6714693" cy="1132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6AA5A-616A-4587-80A4-A8CFD6B82637}">
      <dsp:nvSpPr>
        <dsp:cNvPr id="0" name=""/>
        <dsp:cNvSpPr/>
      </dsp:nvSpPr>
      <dsp:spPr>
        <a:xfrm rot="5400000">
          <a:off x="-289718" y="292805"/>
          <a:ext cx="1931458" cy="1352020"/>
        </a:xfrm>
        <a:prstGeom prst="chevron">
          <a:avLst/>
        </a:prstGeom>
        <a:solidFill>
          <a:srgbClr val="FCCDB6"/>
        </a:solidFill>
        <a:ln w="12700" cap="flat" cmpd="sng" algn="ctr">
          <a:solidFill>
            <a:srgbClr val="FCCDB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endParaRPr lang="en-IN" sz="2500" kern="1200" dirty="0"/>
        </a:p>
      </dsp:txBody>
      <dsp:txXfrm rot="-5400000">
        <a:off x="1" y="679096"/>
        <a:ext cx="1352020" cy="579438"/>
      </dsp:txXfrm>
    </dsp:sp>
    <dsp:sp modelId="{938FD238-C6A6-4766-A9A7-FA066483311F}">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rgbClr val="FCCDB6"/>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Analyze the final data received by either the AI software or the employees and re-check for any possible errors</a:t>
          </a:r>
          <a:endParaRPr lang="en-IN" sz="2400" kern="1200" dirty="0"/>
        </a:p>
      </dsp:txBody>
      <dsp:txXfrm rot="-5400000">
        <a:off x="1352020" y="64373"/>
        <a:ext cx="6714693" cy="1132875"/>
      </dsp:txXfrm>
    </dsp:sp>
    <dsp:sp modelId="{06EAD5D6-9DCF-4139-BB90-9E49B51892F4}">
      <dsp:nvSpPr>
        <dsp:cNvPr id="0" name=""/>
        <dsp:cNvSpPr/>
      </dsp:nvSpPr>
      <dsp:spPr>
        <a:xfrm rot="5400000">
          <a:off x="-289718" y="2033323"/>
          <a:ext cx="1931458" cy="1352020"/>
        </a:xfrm>
        <a:prstGeom prst="chevron">
          <a:avLst/>
        </a:prstGeom>
        <a:solidFill>
          <a:srgbClr val="D9D9D9"/>
        </a:solidFill>
        <a:ln w="12700" cap="flat" cmpd="sng" algn="ctr">
          <a:solidFill>
            <a:srgbClr val="D9D9D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SHARE</a:t>
          </a:r>
          <a:endParaRPr lang="en-IN" sz="2500" kern="1200" dirty="0"/>
        </a:p>
      </dsp:txBody>
      <dsp:txXfrm rot="-5400000">
        <a:off x="1" y="2419614"/>
        <a:ext cx="1352020" cy="579438"/>
      </dsp:txXfrm>
    </dsp:sp>
    <dsp:sp modelId="{DF97BD11-C94E-4B98-8A7D-51A16C346C7A}">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rgbClr val="D9D9D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Share the final revised information and stats to the rest of the Instagram users by making it public</a:t>
          </a:r>
          <a:endParaRPr lang="en-IN" sz="2400" kern="1200" dirty="0"/>
        </a:p>
      </dsp:txBody>
      <dsp:txXfrm rot="-5400000">
        <a:off x="1352020" y="1804891"/>
        <a:ext cx="6714693" cy="1132875"/>
      </dsp:txXfrm>
    </dsp:sp>
    <dsp:sp modelId="{4E33C537-FC14-43B1-A52A-A93FF447D2EA}">
      <dsp:nvSpPr>
        <dsp:cNvPr id="0" name=""/>
        <dsp:cNvSpPr/>
      </dsp:nvSpPr>
      <dsp:spPr>
        <a:xfrm rot="5400000">
          <a:off x="-289718" y="3773840"/>
          <a:ext cx="1931458" cy="1352020"/>
        </a:xfrm>
        <a:prstGeom prst="chevron">
          <a:avLst/>
        </a:prstGeom>
        <a:solidFill>
          <a:srgbClr val="FF3399"/>
        </a:solidFill>
        <a:ln w="12700" cap="flat" cmpd="sng" algn="ctr">
          <a:solidFill>
            <a:srgbClr val="FF339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ACT</a:t>
          </a:r>
          <a:endParaRPr lang="en-IN" sz="2500" kern="1200" dirty="0"/>
        </a:p>
      </dsp:txBody>
      <dsp:txXfrm rot="-5400000">
        <a:off x="1" y="4160131"/>
        <a:ext cx="1352020" cy="579438"/>
      </dsp:txXfrm>
    </dsp:sp>
    <dsp:sp modelId="{14CD9455-5619-4E63-872F-C0455C510E48}">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rgbClr val="FF339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Post the top content on the </a:t>
          </a:r>
          <a:r>
            <a:rPr lang="en-US" sz="2400" kern="1200" dirty="0" err="1"/>
            <a:t>ForYou</a:t>
          </a:r>
          <a:r>
            <a:rPr lang="en-US" sz="2400" kern="1200" dirty="0"/>
            <a:t> Page</a:t>
          </a:r>
          <a:endParaRPr lang="en-IN" sz="2400" kern="1200" dirty="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7/25/2022</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7/25/2022</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111988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180B81-AA4E-4B75-A7A4-FD12E7A9A81B}" type="slidenum">
              <a:rPr lang="en-US" smtClean="0"/>
              <a:t>4</a:t>
            </a:fld>
            <a:endParaRPr lang="en-US" dirty="0"/>
          </a:p>
        </p:txBody>
      </p:sp>
    </p:spTree>
    <p:extLst>
      <p:ext uri="{BB962C8B-B14F-4D97-AF65-F5344CB8AC3E}">
        <p14:creationId xmlns:p14="http://schemas.microsoft.com/office/powerpoint/2010/main" val="115367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a:p>
        </p:txBody>
      </p:sp>
    </p:spTree>
    <p:extLst>
      <p:ext uri="{BB962C8B-B14F-4D97-AF65-F5344CB8AC3E}">
        <p14:creationId xmlns:p14="http://schemas.microsoft.com/office/powerpoint/2010/main" val="36749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accent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CB4665C-96C9-4826-9680-96D3C10F7589}"/>
              </a:ext>
            </a:extLst>
          </p:cNvPr>
          <p:cNvSpPr/>
          <p:nvPr userDrawn="1"/>
        </p:nvSpPr>
        <p:spPr>
          <a:xfrm>
            <a:off x="0" y="1491639"/>
            <a:ext cx="12192000" cy="4224042"/>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3CB19-43D5-4BDF-BFC4-9F0FD2AFF565}"/>
              </a:ext>
            </a:extLst>
          </p:cNvPr>
          <p:cNvSpPr>
            <a:spLocks noGrp="1"/>
          </p:cNvSpPr>
          <p:nvPr>
            <p:ph type="ctrTitle" hasCustomPrompt="1"/>
          </p:nvPr>
        </p:nvSpPr>
        <p:spPr>
          <a:xfrm>
            <a:off x="2359630" y="408674"/>
            <a:ext cx="7472740" cy="602377"/>
          </a:xfrm>
        </p:spPr>
        <p:txBody>
          <a:bodyPr anchor="b">
            <a:noAutofit/>
          </a:bodyPr>
          <a:lstStyle>
            <a:lvl1pPr algn="l">
              <a:defRPr sz="3600" b="1">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515B1859-BF60-436C-AE47-CDCA33B6F549}"/>
              </a:ext>
            </a:extLst>
          </p:cNvPr>
          <p:cNvSpPr>
            <a:spLocks noGrp="1"/>
          </p:cNvSpPr>
          <p:nvPr>
            <p:ph type="dt" sz="half" idx="10"/>
          </p:nvPr>
        </p:nvSpPr>
        <p:spPr/>
        <p:txBody>
          <a:bodyPr/>
          <a:lstStyle/>
          <a:p>
            <a:fld id="{1C72D579-680B-4C5C-B357-2E0F08617743}" type="datetimeFigureOut">
              <a:rPr lang="en-US" smtClean="0"/>
              <a:t>7/25/2022</a:t>
            </a:fld>
            <a:endParaRPr lang="en-US" dirty="0"/>
          </a:p>
        </p:txBody>
      </p:sp>
      <p:sp>
        <p:nvSpPr>
          <p:cNvPr id="5" name="Footer Placeholder 4">
            <a:extLst>
              <a:ext uri="{FF2B5EF4-FFF2-40B4-BE49-F238E27FC236}">
                <a16:creationId xmlns:a16="http://schemas.microsoft.com/office/drawing/2014/main" id="{75020DB4-3D79-4FC2-BEFF-27B066368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4AE51-E9C8-4F5C-AB0C-CD40ED24BCA8}"/>
              </a:ext>
            </a:extLst>
          </p:cNvPr>
          <p:cNvSpPr>
            <a:spLocks noGrp="1"/>
          </p:cNvSpPr>
          <p:nvPr>
            <p:ph type="sldNum" sz="quarter" idx="12"/>
          </p:nvPr>
        </p:nvSpPr>
        <p:spPr/>
        <p:txBody>
          <a:bodyPr/>
          <a:lstStyle/>
          <a:p>
            <a:fld id="{073EEA1D-F294-4872-A789-B0B343E9D0B7}" type="slidenum">
              <a:rPr lang="en-US" smtClean="0"/>
              <a:t>‹#›</a:t>
            </a:fld>
            <a:endParaRPr lang="en-US"/>
          </a:p>
        </p:txBody>
      </p:sp>
      <p:grpSp>
        <p:nvGrpSpPr>
          <p:cNvPr id="28" name="Group 27">
            <a:extLst>
              <a:ext uri="{FF2B5EF4-FFF2-40B4-BE49-F238E27FC236}">
                <a16:creationId xmlns:a16="http://schemas.microsoft.com/office/drawing/2014/main" id="{88CF1267-4931-45F4-8CE7-0A164EC5D2A4}"/>
              </a:ext>
            </a:extLst>
          </p:cNvPr>
          <p:cNvGrpSpPr/>
          <p:nvPr userDrawn="1"/>
        </p:nvGrpSpPr>
        <p:grpSpPr>
          <a:xfrm>
            <a:off x="1602768" y="2537718"/>
            <a:ext cx="123290" cy="585626"/>
            <a:chOff x="1602768" y="2537718"/>
            <a:chExt cx="123290" cy="585626"/>
          </a:xfrm>
          <a:solidFill>
            <a:schemeClr val="tx2"/>
          </a:solidFill>
        </p:grpSpPr>
        <p:cxnSp>
          <p:nvCxnSpPr>
            <p:cNvPr id="14" name="Straight Connector 13">
              <a:extLst>
                <a:ext uri="{FF2B5EF4-FFF2-40B4-BE49-F238E27FC236}">
                  <a16:creationId xmlns:a16="http://schemas.microsoft.com/office/drawing/2014/main" id="{D9593919-88D8-4B1C-9F23-B2DF8B6784FA}"/>
                </a:ext>
              </a:extLst>
            </p:cNvPr>
            <p:cNvCxnSpPr>
              <a:cxnSpLocks/>
            </p:cNvCxnSpPr>
            <p:nvPr userDrawn="1"/>
          </p:nvCxnSpPr>
          <p:spPr>
            <a:xfrm flipV="1">
              <a:off x="1664413" y="2661007"/>
              <a:ext cx="0" cy="462337"/>
            </a:xfrm>
            <a:prstGeom prst="line">
              <a:avLst/>
            </a:prstGeom>
            <a:grpFill/>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BF71FD9-BB00-4C9D-824F-09198BBF74FA}"/>
                </a:ext>
              </a:extLst>
            </p:cNvPr>
            <p:cNvSpPr/>
            <p:nvPr userDrawn="1"/>
          </p:nvSpPr>
          <p:spPr>
            <a:xfrm>
              <a:off x="1602768" y="2537718"/>
              <a:ext cx="123290" cy="12329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99B1172-2E36-48DA-92A9-BF06B06B5917}"/>
              </a:ext>
            </a:extLst>
          </p:cNvPr>
          <p:cNvGrpSpPr/>
          <p:nvPr userDrawn="1"/>
        </p:nvGrpSpPr>
        <p:grpSpPr>
          <a:xfrm>
            <a:off x="409252" y="3217095"/>
            <a:ext cx="11373494" cy="506002"/>
            <a:chOff x="406685" y="3175999"/>
            <a:chExt cx="11373494" cy="506002"/>
          </a:xfrm>
        </p:grpSpPr>
        <p:sp>
          <p:nvSpPr>
            <p:cNvPr id="18" name="Parallelogram 17">
              <a:extLst>
                <a:ext uri="{FF2B5EF4-FFF2-40B4-BE49-F238E27FC236}">
                  <a16:creationId xmlns:a16="http://schemas.microsoft.com/office/drawing/2014/main" id="{A699446E-101F-4020-B253-BAA59A10ED48}"/>
                </a:ext>
              </a:extLst>
            </p:cNvPr>
            <p:cNvSpPr/>
            <p:nvPr userDrawn="1"/>
          </p:nvSpPr>
          <p:spPr>
            <a:xfrm>
              <a:off x="406685" y="3175999"/>
              <a:ext cx="2322816" cy="506002"/>
            </a:xfrm>
            <a:prstGeom prst="parallelogram">
              <a:avLst>
                <a:gd name="adj" fmla="val 595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JANUARY</a:t>
              </a:r>
            </a:p>
          </p:txBody>
        </p:sp>
        <p:sp>
          <p:nvSpPr>
            <p:cNvPr id="19" name="Parallelogram 18">
              <a:extLst>
                <a:ext uri="{FF2B5EF4-FFF2-40B4-BE49-F238E27FC236}">
                  <a16:creationId xmlns:a16="http://schemas.microsoft.com/office/drawing/2014/main" id="{4546DEA4-99BF-4F38-AD25-66E535451EC7}"/>
                </a:ext>
              </a:extLst>
            </p:cNvPr>
            <p:cNvSpPr/>
            <p:nvPr userDrawn="1"/>
          </p:nvSpPr>
          <p:spPr>
            <a:xfrm>
              <a:off x="2669354" y="3175999"/>
              <a:ext cx="2322816" cy="506002"/>
            </a:xfrm>
            <a:prstGeom prst="parallelogram">
              <a:avLst>
                <a:gd name="adj" fmla="val 5951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FEBRUARY</a:t>
              </a:r>
            </a:p>
          </p:txBody>
        </p:sp>
        <p:sp>
          <p:nvSpPr>
            <p:cNvPr id="20" name="Parallelogram 19">
              <a:extLst>
                <a:ext uri="{FF2B5EF4-FFF2-40B4-BE49-F238E27FC236}">
                  <a16:creationId xmlns:a16="http://schemas.microsoft.com/office/drawing/2014/main" id="{F7649109-A946-4122-A4F0-7AB3740318ED}"/>
                </a:ext>
              </a:extLst>
            </p:cNvPr>
            <p:cNvSpPr/>
            <p:nvPr userDrawn="1"/>
          </p:nvSpPr>
          <p:spPr>
            <a:xfrm>
              <a:off x="4932023" y="3175999"/>
              <a:ext cx="2322816" cy="506002"/>
            </a:xfrm>
            <a:prstGeom prst="parallelogram">
              <a:avLst>
                <a:gd name="adj" fmla="val 595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MARCH</a:t>
              </a:r>
            </a:p>
          </p:txBody>
        </p:sp>
        <p:sp>
          <p:nvSpPr>
            <p:cNvPr id="21" name="Parallelogram 20">
              <a:extLst>
                <a:ext uri="{FF2B5EF4-FFF2-40B4-BE49-F238E27FC236}">
                  <a16:creationId xmlns:a16="http://schemas.microsoft.com/office/drawing/2014/main" id="{FF21E5CE-E72B-4E92-BD31-1687D038F53A}"/>
                </a:ext>
              </a:extLst>
            </p:cNvPr>
            <p:cNvSpPr/>
            <p:nvPr userDrawn="1"/>
          </p:nvSpPr>
          <p:spPr>
            <a:xfrm>
              <a:off x="7194693" y="3175999"/>
              <a:ext cx="2322816" cy="506002"/>
            </a:xfrm>
            <a:prstGeom prst="parallelogram">
              <a:avLst>
                <a:gd name="adj" fmla="val 5951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APRIL</a:t>
              </a:r>
            </a:p>
          </p:txBody>
        </p:sp>
        <p:sp>
          <p:nvSpPr>
            <p:cNvPr id="22" name="Parallelogram 21">
              <a:extLst>
                <a:ext uri="{FF2B5EF4-FFF2-40B4-BE49-F238E27FC236}">
                  <a16:creationId xmlns:a16="http://schemas.microsoft.com/office/drawing/2014/main" id="{03427C2E-DFAB-4FB9-A611-F9B5E45F94C9}"/>
                </a:ext>
              </a:extLst>
            </p:cNvPr>
            <p:cNvSpPr/>
            <p:nvPr userDrawn="1"/>
          </p:nvSpPr>
          <p:spPr>
            <a:xfrm>
              <a:off x="9457363" y="3175999"/>
              <a:ext cx="2322816" cy="506002"/>
            </a:xfrm>
            <a:prstGeom prst="parallelogram">
              <a:avLst>
                <a:gd name="adj" fmla="val 595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MAY</a:t>
              </a:r>
            </a:p>
          </p:txBody>
        </p:sp>
      </p:grpSp>
      <p:sp>
        <p:nvSpPr>
          <p:cNvPr id="24" name="Text Placeholder 23">
            <a:extLst>
              <a:ext uri="{FF2B5EF4-FFF2-40B4-BE49-F238E27FC236}">
                <a16:creationId xmlns:a16="http://schemas.microsoft.com/office/drawing/2014/main" id="{FE98CF56-49D9-4EE0-8948-7B306B044B64}"/>
              </a:ext>
            </a:extLst>
          </p:cNvPr>
          <p:cNvSpPr>
            <a:spLocks noGrp="1"/>
          </p:cNvSpPr>
          <p:nvPr>
            <p:ph type="body" sz="quarter" idx="13" hasCustomPrompt="1"/>
          </p:nvPr>
        </p:nvSpPr>
        <p:spPr>
          <a:xfrm>
            <a:off x="409252" y="2014037"/>
            <a:ext cx="2541588" cy="41546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mn-lt"/>
                <a:ea typeface="+mn-ea"/>
                <a:cs typeface="+mn-cs"/>
              </a:rPr>
              <a:t>Consectetur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adipiscing</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elit</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sed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n-lt"/>
                <a:ea typeface="+mn-ea"/>
                <a:cs typeface="+mn-cs"/>
              </a:rPr>
              <a:t>do </a:t>
            </a:r>
            <a:r>
              <a:rPr kumimoji="0" lang="en-US" sz="1200" b="0" i="0" u="none" strike="noStrike" kern="1200" cap="none" spc="0" normalizeH="0" baseline="0" noProof="0" dirty="0" err="1">
                <a:ln>
                  <a:noFill/>
                </a:ln>
                <a:solidFill>
                  <a:srgbClr val="FFFFFF"/>
                </a:solidFill>
                <a:effectLst/>
                <a:uLnTx/>
                <a:uFillTx/>
                <a:latin typeface="+mn-lt"/>
                <a:ea typeface="+mn-ea"/>
                <a:cs typeface="+mn-cs"/>
              </a:rPr>
              <a:t>eiusmod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tempor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incididunt</a:t>
            </a:r>
            <a:r>
              <a:rPr kumimoji="0" lang="en-US" sz="1200" b="0" i="0" u="none" strike="noStrike" kern="1200" cap="none" spc="0" normalizeH="0" baseline="0" noProof="0" dirty="0">
                <a:ln>
                  <a:noFill/>
                </a:ln>
                <a:solidFill>
                  <a:srgbClr val="FFFFFF"/>
                </a:solidFill>
                <a:effectLst/>
                <a:uLnTx/>
                <a:uFillTx/>
                <a:latin typeface="+mn-lt"/>
                <a:ea typeface="+mn-ea"/>
                <a:cs typeface="+mn-cs"/>
              </a:rPr>
              <a:t>.</a:t>
            </a:r>
          </a:p>
        </p:txBody>
      </p:sp>
      <p:grpSp>
        <p:nvGrpSpPr>
          <p:cNvPr id="29" name="Group 28">
            <a:extLst>
              <a:ext uri="{FF2B5EF4-FFF2-40B4-BE49-F238E27FC236}">
                <a16:creationId xmlns:a16="http://schemas.microsoft.com/office/drawing/2014/main" id="{2836CD16-3EF1-4753-8B0C-05095A81A9EE}"/>
              </a:ext>
            </a:extLst>
          </p:cNvPr>
          <p:cNvGrpSpPr/>
          <p:nvPr userDrawn="1"/>
        </p:nvGrpSpPr>
        <p:grpSpPr>
          <a:xfrm rot="10800000">
            <a:off x="3690559" y="3840950"/>
            <a:ext cx="123290" cy="585626"/>
            <a:chOff x="1602768" y="2537718"/>
            <a:chExt cx="123290" cy="585626"/>
          </a:xfrm>
          <a:solidFill>
            <a:schemeClr val="tx2"/>
          </a:solidFill>
        </p:grpSpPr>
        <p:cxnSp>
          <p:nvCxnSpPr>
            <p:cNvPr id="30" name="Straight Connector 29">
              <a:extLst>
                <a:ext uri="{FF2B5EF4-FFF2-40B4-BE49-F238E27FC236}">
                  <a16:creationId xmlns:a16="http://schemas.microsoft.com/office/drawing/2014/main" id="{7C07BB6C-738F-4079-841F-97F39F4D45B7}"/>
                </a:ext>
              </a:extLst>
            </p:cNvPr>
            <p:cNvCxnSpPr>
              <a:cxnSpLocks/>
            </p:cNvCxnSpPr>
            <p:nvPr userDrawn="1"/>
          </p:nvCxnSpPr>
          <p:spPr>
            <a:xfrm flipV="1">
              <a:off x="1664413" y="2661007"/>
              <a:ext cx="0" cy="462337"/>
            </a:xfrm>
            <a:prstGeom prst="line">
              <a:avLst/>
            </a:prstGeom>
            <a:grpFill/>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AF7367F-B016-4736-BD59-3AB55DA60F75}"/>
                </a:ext>
              </a:extLst>
            </p:cNvPr>
            <p:cNvSpPr/>
            <p:nvPr userDrawn="1"/>
          </p:nvSpPr>
          <p:spPr>
            <a:xfrm>
              <a:off x="1602768" y="2537718"/>
              <a:ext cx="123290" cy="12329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 Placeholder 23">
            <a:extLst>
              <a:ext uri="{FF2B5EF4-FFF2-40B4-BE49-F238E27FC236}">
                <a16:creationId xmlns:a16="http://schemas.microsoft.com/office/drawing/2014/main" id="{7F96BFBA-B6DC-4545-A84F-FC358D802210}"/>
              </a:ext>
            </a:extLst>
          </p:cNvPr>
          <p:cNvSpPr>
            <a:spLocks noGrp="1"/>
          </p:cNvSpPr>
          <p:nvPr>
            <p:ph type="body" sz="quarter" idx="15" hasCustomPrompt="1"/>
          </p:nvPr>
        </p:nvSpPr>
        <p:spPr>
          <a:xfrm>
            <a:off x="2481409" y="4831273"/>
            <a:ext cx="2541588" cy="41546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mn-lt"/>
                <a:ea typeface="+mn-ea"/>
                <a:cs typeface="+mn-cs"/>
              </a:rPr>
              <a:t>Consectetur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adipiscing</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elit</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sed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n-lt"/>
                <a:ea typeface="+mn-ea"/>
                <a:cs typeface="+mn-cs"/>
              </a:rPr>
              <a:t>do </a:t>
            </a:r>
            <a:r>
              <a:rPr kumimoji="0" lang="en-US" sz="1200" b="0" i="0" u="none" strike="noStrike" kern="1200" cap="none" spc="0" normalizeH="0" baseline="0" noProof="0" dirty="0" err="1">
                <a:ln>
                  <a:noFill/>
                </a:ln>
                <a:solidFill>
                  <a:srgbClr val="FFFFFF"/>
                </a:solidFill>
                <a:effectLst/>
                <a:uLnTx/>
                <a:uFillTx/>
                <a:latin typeface="+mn-lt"/>
                <a:ea typeface="+mn-ea"/>
                <a:cs typeface="+mn-cs"/>
              </a:rPr>
              <a:t>eiusmod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tempor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incididunt</a:t>
            </a:r>
            <a:r>
              <a:rPr kumimoji="0" lang="en-US" sz="1200" b="0" i="0" u="none" strike="noStrike" kern="1200" cap="none" spc="0" normalizeH="0" baseline="0" noProof="0" dirty="0">
                <a:ln>
                  <a:noFill/>
                </a:ln>
                <a:solidFill>
                  <a:srgbClr val="FFFFFF"/>
                </a:solidFill>
                <a:effectLst/>
                <a:uLnTx/>
                <a:uFillTx/>
                <a:latin typeface="+mn-lt"/>
                <a:ea typeface="+mn-ea"/>
                <a:cs typeface="+mn-cs"/>
              </a:rPr>
              <a:t>.</a:t>
            </a:r>
          </a:p>
        </p:txBody>
      </p:sp>
      <p:sp>
        <p:nvSpPr>
          <p:cNvPr id="33" name="Text Placeholder 23">
            <a:extLst>
              <a:ext uri="{FF2B5EF4-FFF2-40B4-BE49-F238E27FC236}">
                <a16:creationId xmlns:a16="http://schemas.microsoft.com/office/drawing/2014/main" id="{09F7AE02-7B72-41CA-BBBA-690477320ED4}"/>
              </a:ext>
            </a:extLst>
          </p:cNvPr>
          <p:cNvSpPr>
            <a:spLocks noGrp="1"/>
          </p:cNvSpPr>
          <p:nvPr>
            <p:ph type="body" sz="quarter" idx="16" hasCustomPrompt="1"/>
          </p:nvPr>
        </p:nvSpPr>
        <p:spPr>
          <a:xfrm>
            <a:off x="2481409" y="4520326"/>
            <a:ext cx="2541588" cy="287509"/>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Lorem Ipsum Dolor </a:t>
            </a:r>
          </a:p>
        </p:txBody>
      </p:sp>
      <p:grpSp>
        <p:nvGrpSpPr>
          <p:cNvPr id="34" name="Group 33">
            <a:extLst>
              <a:ext uri="{FF2B5EF4-FFF2-40B4-BE49-F238E27FC236}">
                <a16:creationId xmlns:a16="http://schemas.microsoft.com/office/drawing/2014/main" id="{4091BA52-5A79-4CAB-AA26-A5756F64F583}"/>
              </a:ext>
            </a:extLst>
          </p:cNvPr>
          <p:cNvGrpSpPr/>
          <p:nvPr userDrawn="1"/>
        </p:nvGrpSpPr>
        <p:grpSpPr>
          <a:xfrm>
            <a:off x="6034353" y="2537718"/>
            <a:ext cx="123290" cy="585626"/>
            <a:chOff x="1602768" y="2537718"/>
            <a:chExt cx="123290" cy="585626"/>
          </a:xfrm>
          <a:solidFill>
            <a:schemeClr val="tx2"/>
          </a:solidFill>
        </p:grpSpPr>
        <p:cxnSp>
          <p:nvCxnSpPr>
            <p:cNvPr id="35" name="Straight Connector 34">
              <a:extLst>
                <a:ext uri="{FF2B5EF4-FFF2-40B4-BE49-F238E27FC236}">
                  <a16:creationId xmlns:a16="http://schemas.microsoft.com/office/drawing/2014/main" id="{25FF8A3A-6415-482C-8089-34FDE6C49116}"/>
                </a:ext>
              </a:extLst>
            </p:cNvPr>
            <p:cNvCxnSpPr>
              <a:cxnSpLocks/>
            </p:cNvCxnSpPr>
            <p:nvPr userDrawn="1"/>
          </p:nvCxnSpPr>
          <p:spPr>
            <a:xfrm flipV="1">
              <a:off x="1664413" y="2661007"/>
              <a:ext cx="0" cy="462337"/>
            </a:xfrm>
            <a:prstGeom prst="line">
              <a:avLst/>
            </a:prstGeom>
            <a:grpFill/>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BE66E73-E607-49A1-B68F-EA52DE35CB07}"/>
                </a:ext>
              </a:extLst>
            </p:cNvPr>
            <p:cNvSpPr/>
            <p:nvPr userDrawn="1"/>
          </p:nvSpPr>
          <p:spPr>
            <a:xfrm>
              <a:off x="1602768" y="2537718"/>
              <a:ext cx="123290" cy="12329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 Placeholder 23">
            <a:extLst>
              <a:ext uri="{FF2B5EF4-FFF2-40B4-BE49-F238E27FC236}">
                <a16:creationId xmlns:a16="http://schemas.microsoft.com/office/drawing/2014/main" id="{FC353EB4-FA83-4005-9982-8EDF80209855}"/>
              </a:ext>
            </a:extLst>
          </p:cNvPr>
          <p:cNvSpPr>
            <a:spLocks noGrp="1"/>
          </p:cNvSpPr>
          <p:nvPr>
            <p:ph type="body" sz="quarter" idx="17" hasCustomPrompt="1"/>
          </p:nvPr>
        </p:nvSpPr>
        <p:spPr>
          <a:xfrm>
            <a:off x="4886849" y="2014037"/>
            <a:ext cx="2541588" cy="41546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mn-lt"/>
                <a:ea typeface="+mn-ea"/>
                <a:cs typeface="+mn-cs"/>
              </a:rPr>
              <a:t>Consectetur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adipiscing</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elit</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sed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n-lt"/>
                <a:ea typeface="+mn-ea"/>
                <a:cs typeface="+mn-cs"/>
              </a:rPr>
              <a:t>do </a:t>
            </a:r>
            <a:r>
              <a:rPr kumimoji="0" lang="en-US" sz="1200" b="0" i="0" u="none" strike="noStrike" kern="1200" cap="none" spc="0" normalizeH="0" baseline="0" noProof="0" dirty="0" err="1">
                <a:ln>
                  <a:noFill/>
                </a:ln>
                <a:solidFill>
                  <a:srgbClr val="FFFFFF"/>
                </a:solidFill>
                <a:effectLst/>
                <a:uLnTx/>
                <a:uFillTx/>
                <a:latin typeface="+mn-lt"/>
                <a:ea typeface="+mn-ea"/>
                <a:cs typeface="+mn-cs"/>
              </a:rPr>
              <a:t>eiusmod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tempor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incididunt</a:t>
            </a:r>
            <a:r>
              <a:rPr kumimoji="0" lang="en-US" sz="1200" b="0" i="0" u="none" strike="noStrike" kern="1200" cap="none" spc="0" normalizeH="0" baseline="0" noProof="0" dirty="0">
                <a:ln>
                  <a:noFill/>
                </a:ln>
                <a:solidFill>
                  <a:srgbClr val="FFFFFF"/>
                </a:solidFill>
                <a:effectLst/>
                <a:uLnTx/>
                <a:uFillTx/>
                <a:latin typeface="+mn-lt"/>
                <a:ea typeface="+mn-ea"/>
                <a:cs typeface="+mn-cs"/>
              </a:rPr>
              <a:t>.</a:t>
            </a:r>
          </a:p>
        </p:txBody>
      </p:sp>
      <p:sp>
        <p:nvSpPr>
          <p:cNvPr id="38" name="Text Placeholder 23">
            <a:extLst>
              <a:ext uri="{FF2B5EF4-FFF2-40B4-BE49-F238E27FC236}">
                <a16:creationId xmlns:a16="http://schemas.microsoft.com/office/drawing/2014/main" id="{F50F63B2-7BE2-458F-B8F4-C5D34029839B}"/>
              </a:ext>
            </a:extLst>
          </p:cNvPr>
          <p:cNvSpPr>
            <a:spLocks noGrp="1"/>
          </p:cNvSpPr>
          <p:nvPr>
            <p:ph type="body" sz="quarter" idx="18" hasCustomPrompt="1"/>
          </p:nvPr>
        </p:nvSpPr>
        <p:spPr>
          <a:xfrm>
            <a:off x="4886849" y="1703090"/>
            <a:ext cx="2541588" cy="287509"/>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Lorem Ipsum Dolor </a:t>
            </a:r>
          </a:p>
        </p:txBody>
      </p:sp>
      <p:grpSp>
        <p:nvGrpSpPr>
          <p:cNvPr id="39" name="Group 38">
            <a:extLst>
              <a:ext uri="{FF2B5EF4-FFF2-40B4-BE49-F238E27FC236}">
                <a16:creationId xmlns:a16="http://schemas.microsoft.com/office/drawing/2014/main" id="{859E1E28-F81D-47AB-B89E-D20C3A12D0D5}"/>
              </a:ext>
            </a:extLst>
          </p:cNvPr>
          <p:cNvGrpSpPr/>
          <p:nvPr userDrawn="1"/>
        </p:nvGrpSpPr>
        <p:grpSpPr>
          <a:xfrm rot="10800000">
            <a:off x="8272833" y="3840950"/>
            <a:ext cx="123290" cy="585626"/>
            <a:chOff x="1602768" y="2537718"/>
            <a:chExt cx="123290" cy="585626"/>
          </a:xfrm>
          <a:solidFill>
            <a:schemeClr val="tx2"/>
          </a:solidFill>
        </p:grpSpPr>
        <p:cxnSp>
          <p:nvCxnSpPr>
            <p:cNvPr id="40" name="Straight Connector 39">
              <a:extLst>
                <a:ext uri="{FF2B5EF4-FFF2-40B4-BE49-F238E27FC236}">
                  <a16:creationId xmlns:a16="http://schemas.microsoft.com/office/drawing/2014/main" id="{437426DB-4E59-460D-BA07-91C2AA7000A7}"/>
                </a:ext>
              </a:extLst>
            </p:cNvPr>
            <p:cNvCxnSpPr>
              <a:cxnSpLocks/>
            </p:cNvCxnSpPr>
            <p:nvPr userDrawn="1"/>
          </p:nvCxnSpPr>
          <p:spPr>
            <a:xfrm flipV="1">
              <a:off x="1664413" y="2661007"/>
              <a:ext cx="0" cy="462337"/>
            </a:xfrm>
            <a:prstGeom prst="line">
              <a:avLst/>
            </a:prstGeom>
            <a:grpFill/>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18C1D25-F344-4CE1-876B-EB44E6EB37A8}"/>
                </a:ext>
              </a:extLst>
            </p:cNvPr>
            <p:cNvSpPr/>
            <p:nvPr userDrawn="1"/>
          </p:nvSpPr>
          <p:spPr>
            <a:xfrm>
              <a:off x="1602768" y="2537718"/>
              <a:ext cx="123290" cy="12329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 Placeholder 23">
            <a:extLst>
              <a:ext uri="{FF2B5EF4-FFF2-40B4-BE49-F238E27FC236}">
                <a16:creationId xmlns:a16="http://schemas.microsoft.com/office/drawing/2014/main" id="{FC4C199B-1DF3-4B6C-9044-FBE141DB7267}"/>
              </a:ext>
            </a:extLst>
          </p:cNvPr>
          <p:cNvSpPr>
            <a:spLocks noGrp="1"/>
          </p:cNvSpPr>
          <p:nvPr>
            <p:ph type="body" sz="quarter" idx="19" hasCustomPrompt="1"/>
          </p:nvPr>
        </p:nvSpPr>
        <p:spPr>
          <a:xfrm>
            <a:off x="7063683" y="4831273"/>
            <a:ext cx="2541588" cy="41546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mn-lt"/>
                <a:ea typeface="+mn-ea"/>
                <a:cs typeface="+mn-cs"/>
              </a:rPr>
              <a:t>Consectetur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adipiscing</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elit</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sed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n-lt"/>
                <a:ea typeface="+mn-ea"/>
                <a:cs typeface="+mn-cs"/>
              </a:rPr>
              <a:t>do </a:t>
            </a:r>
            <a:r>
              <a:rPr kumimoji="0" lang="en-US" sz="1200" b="0" i="0" u="none" strike="noStrike" kern="1200" cap="none" spc="0" normalizeH="0" baseline="0" noProof="0" dirty="0" err="1">
                <a:ln>
                  <a:noFill/>
                </a:ln>
                <a:solidFill>
                  <a:srgbClr val="FFFFFF"/>
                </a:solidFill>
                <a:effectLst/>
                <a:uLnTx/>
                <a:uFillTx/>
                <a:latin typeface="+mn-lt"/>
                <a:ea typeface="+mn-ea"/>
                <a:cs typeface="+mn-cs"/>
              </a:rPr>
              <a:t>eiusmod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tempor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incididunt</a:t>
            </a:r>
            <a:r>
              <a:rPr kumimoji="0" lang="en-US" sz="1200" b="0" i="0" u="none" strike="noStrike" kern="1200" cap="none" spc="0" normalizeH="0" baseline="0" noProof="0" dirty="0">
                <a:ln>
                  <a:noFill/>
                </a:ln>
                <a:solidFill>
                  <a:srgbClr val="FFFFFF"/>
                </a:solidFill>
                <a:effectLst/>
                <a:uLnTx/>
                <a:uFillTx/>
                <a:latin typeface="+mn-lt"/>
                <a:ea typeface="+mn-ea"/>
                <a:cs typeface="+mn-cs"/>
              </a:rPr>
              <a:t>.</a:t>
            </a:r>
          </a:p>
        </p:txBody>
      </p:sp>
      <p:sp>
        <p:nvSpPr>
          <p:cNvPr id="43" name="Text Placeholder 23">
            <a:extLst>
              <a:ext uri="{FF2B5EF4-FFF2-40B4-BE49-F238E27FC236}">
                <a16:creationId xmlns:a16="http://schemas.microsoft.com/office/drawing/2014/main" id="{2F14D7D9-4C8A-47B7-B803-E0E49F49187F}"/>
              </a:ext>
            </a:extLst>
          </p:cNvPr>
          <p:cNvSpPr>
            <a:spLocks noGrp="1"/>
          </p:cNvSpPr>
          <p:nvPr>
            <p:ph type="body" sz="quarter" idx="20" hasCustomPrompt="1"/>
          </p:nvPr>
        </p:nvSpPr>
        <p:spPr>
          <a:xfrm>
            <a:off x="7063683" y="4520326"/>
            <a:ext cx="2541588" cy="287509"/>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Lorem Ipsum Dolor </a:t>
            </a:r>
          </a:p>
        </p:txBody>
      </p:sp>
      <p:grpSp>
        <p:nvGrpSpPr>
          <p:cNvPr id="44" name="Group 43">
            <a:extLst>
              <a:ext uri="{FF2B5EF4-FFF2-40B4-BE49-F238E27FC236}">
                <a16:creationId xmlns:a16="http://schemas.microsoft.com/office/drawing/2014/main" id="{2040D7BD-F169-4920-BAF9-2345E09B5B24}"/>
              </a:ext>
            </a:extLst>
          </p:cNvPr>
          <p:cNvGrpSpPr/>
          <p:nvPr userDrawn="1"/>
        </p:nvGrpSpPr>
        <p:grpSpPr>
          <a:xfrm>
            <a:off x="10607434" y="2537718"/>
            <a:ext cx="123290" cy="585626"/>
            <a:chOff x="1602768" y="2537718"/>
            <a:chExt cx="123290" cy="585626"/>
          </a:xfrm>
          <a:solidFill>
            <a:schemeClr val="tx2"/>
          </a:solidFill>
        </p:grpSpPr>
        <p:cxnSp>
          <p:nvCxnSpPr>
            <p:cNvPr id="45" name="Straight Connector 44">
              <a:extLst>
                <a:ext uri="{FF2B5EF4-FFF2-40B4-BE49-F238E27FC236}">
                  <a16:creationId xmlns:a16="http://schemas.microsoft.com/office/drawing/2014/main" id="{5845E547-4652-4580-AF15-6CA8B15BFE9A}"/>
                </a:ext>
              </a:extLst>
            </p:cNvPr>
            <p:cNvCxnSpPr>
              <a:cxnSpLocks/>
            </p:cNvCxnSpPr>
            <p:nvPr userDrawn="1"/>
          </p:nvCxnSpPr>
          <p:spPr>
            <a:xfrm flipV="1">
              <a:off x="1664413" y="2661007"/>
              <a:ext cx="0" cy="462337"/>
            </a:xfrm>
            <a:prstGeom prst="line">
              <a:avLst/>
            </a:prstGeom>
            <a:grpFill/>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D0CC5E6-846A-47C4-BE82-A7C5C5E21E17}"/>
                </a:ext>
              </a:extLst>
            </p:cNvPr>
            <p:cNvSpPr/>
            <p:nvPr userDrawn="1"/>
          </p:nvSpPr>
          <p:spPr>
            <a:xfrm>
              <a:off x="1602768" y="2537718"/>
              <a:ext cx="123290" cy="123290"/>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 Placeholder 23">
            <a:extLst>
              <a:ext uri="{FF2B5EF4-FFF2-40B4-BE49-F238E27FC236}">
                <a16:creationId xmlns:a16="http://schemas.microsoft.com/office/drawing/2014/main" id="{BA236539-C2F4-4FF6-8131-8834E1268017}"/>
              </a:ext>
            </a:extLst>
          </p:cNvPr>
          <p:cNvSpPr>
            <a:spLocks noGrp="1"/>
          </p:cNvSpPr>
          <p:nvPr>
            <p:ph type="body" sz="quarter" idx="21" hasCustomPrompt="1"/>
          </p:nvPr>
        </p:nvSpPr>
        <p:spPr>
          <a:xfrm>
            <a:off x="9459930" y="2014037"/>
            <a:ext cx="2541588" cy="41546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mn-lt"/>
                <a:ea typeface="+mn-ea"/>
                <a:cs typeface="+mn-cs"/>
              </a:rPr>
              <a:t>Consectetur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adipiscing</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elit</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sed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n-lt"/>
                <a:ea typeface="+mn-ea"/>
                <a:cs typeface="+mn-cs"/>
              </a:rPr>
              <a:t>do </a:t>
            </a:r>
            <a:r>
              <a:rPr kumimoji="0" lang="en-US" sz="1200" b="0" i="0" u="none" strike="noStrike" kern="1200" cap="none" spc="0" normalizeH="0" baseline="0" noProof="0" dirty="0" err="1">
                <a:ln>
                  <a:noFill/>
                </a:ln>
                <a:solidFill>
                  <a:srgbClr val="FFFFFF"/>
                </a:solidFill>
                <a:effectLst/>
                <a:uLnTx/>
                <a:uFillTx/>
                <a:latin typeface="+mn-lt"/>
                <a:ea typeface="+mn-ea"/>
                <a:cs typeface="+mn-cs"/>
              </a:rPr>
              <a:t>eiusmod</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tempor</a:t>
            </a:r>
            <a:r>
              <a:rPr kumimoji="0" lang="en-US" sz="1200" b="0" i="0" u="none" strike="noStrike" kern="1200" cap="none" spc="0" normalizeH="0" baseline="0" noProof="0" dirty="0">
                <a:ln>
                  <a:noFill/>
                </a:ln>
                <a:solidFill>
                  <a:srgbClr val="FFFFFF"/>
                </a:solidFill>
                <a:effectLst/>
                <a:uLnTx/>
                <a:uFillTx/>
                <a:latin typeface="+mn-lt"/>
                <a:ea typeface="+mn-ea"/>
                <a:cs typeface="+mn-cs"/>
              </a:rPr>
              <a:t> </a:t>
            </a:r>
            <a:r>
              <a:rPr kumimoji="0" lang="en-US" sz="1200" b="0" i="0" u="none" strike="noStrike" kern="1200" cap="none" spc="0" normalizeH="0" baseline="0" noProof="0" dirty="0" err="1">
                <a:ln>
                  <a:noFill/>
                </a:ln>
                <a:solidFill>
                  <a:srgbClr val="FFFFFF"/>
                </a:solidFill>
                <a:effectLst/>
                <a:uLnTx/>
                <a:uFillTx/>
                <a:latin typeface="+mn-lt"/>
                <a:ea typeface="+mn-ea"/>
                <a:cs typeface="+mn-cs"/>
              </a:rPr>
              <a:t>incididunt</a:t>
            </a:r>
            <a:r>
              <a:rPr kumimoji="0" lang="en-US" sz="1200" b="0" i="0" u="none" strike="noStrike" kern="1200" cap="none" spc="0" normalizeH="0" baseline="0" noProof="0" dirty="0">
                <a:ln>
                  <a:noFill/>
                </a:ln>
                <a:solidFill>
                  <a:srgbClr val="FFFFFF"/>
                </a:solidFill>
                <a:effectLst/>
                <a:uLnTx/>
                <a:uFillTx/>
                <a:latin typeface="+mn-lt"/>
                <a:ea typeface="+mn-ea"/>
                <a:cs typeface="+mn-cs"/>
              </a:rPr>
              <a:t>.</a:t>
            </a:r>
          </a:p>
        </p:txBody>
      </p:sp>
      <p:sp>
        <p:nvSpPr>
          <p:cNvPr id="48" name="Text Placeholder 23">
            <a:extLst>
              <a:ext uri="{FF2B5EF4-FFF2-40B4-BE49-F238E27FC236}">
                <a16:creationId xmlns:a16="http://schemas.microsoft.com/office/drawing/2014/main" id="{0AF894AB-DA10-4943-A121-DC105788137F}"/>
              </a:ext>
            </a:extLst>
          </p:cNvPr>
          <p:cNvSpPr>
            <a:spLocks noGrp="1"/>
          </p:cNvSpPr>
          <p:nvPr>
            <p:ph type="body" sz="quarter" idx="22" hasCustomPrompt="1"/>
          </p:nvPr>
        </p:nvSpPr>
        <p:spPr>
          <a:xfrm>
            <a:off x="9459930" y="1703090"/>
            <a:ext cx="2541588" cy="287509"/>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no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Lorem Ipsum Dolor </a:t>
            </a:r>
          </a:p>
        </p:txBody>
      </p:sp>
      <p:sp>
        <p:nvSpPr>
          <p:cNvPr id="27" name="Text Placeholder 23">
            <a:extLst>
              <a:ext uri="{FF2B5EF4-FFF2-40B4-BE49-F238E27FC236}">
                <a16:creationId xmlns:a16="http://schemas.microsoft.com/office/drawing/2014/main" id="{6D1A5D58-B929-4B60-A518-F2EFDEE4CD0E}"/>
              </a:ext>
            </a:extLst>
          </p:cNvPr>
          <p:cNvSpPr>
            <a:spLocks noGrp="1"/>
          </p:cNvSpPr>
          <p:nvPr>
            <p:ph type="body" sz="quarter" idx="14" hasCustomPrompt="1"/>
          </p:nvPr>
        </p:nvSpPr>
        <p:spPr>
          <a:xfrm>
            <a:off x="409252" y="1703090"/>
            <a:ext cx="2541588" cy="287509"/>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Lorem Ipsum Dolor </a:t>
            </a:r>
          </a:p>
        </p:txBody>
      </p:sp>
    </p:spTree>
    <p:extLst>
      <p:ext uri="{BB962C8B-B14F-4D97-AF65-F5344CB8AC3E}">
        <p14:creationId xmlns:p14="http://schemas.microsoft.com/office/powerpoint/2010/main" val="31883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dirty="0"/>
          </a:p>
        </p:txBody>
      </p:sp>
    </p:spTree>
    <p:extLst>
      <p:ext uri="{BB962C8B-B14F-4D97-AF65-F5344CB8AC3E}">
        <p14:creationId xmlns:p14="http://schemas.microsoft.com/office/powerpoint/2010/main" val="429367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 id="2147483680" r:id="rId6"/>
    <p:sldLayoutId id="2147483681" r:id="rId7"/>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chart" Target="../charts/chart5.xml"/><Relationship Id="rId7" Type="http://schemas.openxmlformats.org/officeDocument/2006/relationships/chart" Target="../charts/chart9.xml"/><Relationship Id="rId12" Type="http://schemas.openxmlformats.org/officeDocument/2006/relationships/chart" Target="../charts/chart14.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11" Type="http://schemas.openxmlformats.org/officeDocument/2006/relationships/chart" Target="../charts/chart13.xml"/><Relationship Id="rId5" Type="http://schemas.openxmlformats.org/officeDocument/2006/relationships/chart" Target="../charts/chart7.xml"/><Relationship Id="rId10" Type="http://schemas.openxmlformats.org/officeDocument/2006/relationships/chart" Target="../charts/chart12.xml"/><Relationship Id="rId4" Type="http://schemas.openxmlformats.org/officeDocument/2006/relationships/chart" Target="../charts/chart6.xml"/><Relationship Id="rId9" Type="http://schemas.openxmlformats.org/officeDocument/2006/relationships/chart" Target="../charts/char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chart" Target="../charts/chart17.xml"/><Relationship Id="rId4"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sp>
        <p:nvSpPr>
          <p:cNvPr id="2" name="TextBox 1">
            <a:extLst>
              <a:ext uri="{FF2B5EF4-FFF2-40B4-BE49-F238E27FC236}">
                <a16:creationId xmlns:a16="http://schemas.microsoft.com/office/drawing/2014/main" id="{6BD59475-CD66-4751-83EF-FEC02A44E31A}"/>
              </a:ext>
            </a:extLst>
          </p:cNvPr>
          <p:cNvSpPr txBox="1"/>
          <p:nvPr/>
        </p:nvSpPr>
        <p:spPr>
          <a:xfrm>
            <a:off x="209214" y="2190161"/>
            <a:ext cx="3742610" cy="2625462"/>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US" sz="4800" b="1" i="0" dirty="0">
                <a:effectLst/>
                <a:latin typeface="Nunito" pitchFamily="2" charset="0"/>
              </a:rPr>
              <a:t>DATA ANALYTICS </a:t>
            </a:r>
            <a:r>
              <a:rPr lang="en-US" sz="4800" b="0" i="0" dirty="0">
                <a:solidFill>
                  <a:srgbClr val="8492A6"/>
                </a:solidFill>
                <a:effectLst/>
                <a:latin typeface="Nunito" pitchFamily="2" charset="0"/>
              </a:rPr>
              <a:t>in everyday life</a:t>
            </a:r>
            <a:endParaRPr kumimoji="0" lang="en-US" sz="4800" b="1" i="0" u="none" strike="noStrike" kern="1200" cap="none" spc="-20" normalizeH="0" baseline="0" noProof="0" dirty="0">
              <a:ln>
                <a:noFill/>
              </a:ln>
              <a:solidFill>
                <a:srgbClr val="FFFFFF"/>
              </a:solidFill>
              <a:effectLst/>
              <a:uLnTx/>
              <a:uFillTx/>
              <a:latin typeface="Segoe UI"/>
              <a:ea typeface="+mn-ea"/>
              <a:cs typeface="+mn-cs"/>
            </a:endParaRPr>
          </a:p>
        </p:txBody>
      </p:sp>
      <p:sp>
        <p:nvSpPr>
          <p:cNvPr id="32" name="TextBox 31">
            <a:hlinkClick r:id="rId3"/>
            <a:extLst>
              <a:ext uri="{FF2B5EF4-FFF2-40B4-BE49-F238E27FC236}">
                <a16:creationId xmlns:a16="http://schemas.microsoft.com/office/drawing/2014/main" id="{99A55A7B-4454-4118-9F77-E5D037F50583}"/>
              </a:ext>
            </a:extLst>
          </p:cNvPr>
          <p:cNvSpPr txBox="1"/>
          <p:nvPr/>
        </p:nvSpPr>
        <p:spPr>
          <a:xfrm>
            <a:off x="285872" y="4882283"/>
            <a:ext cx="3061255" cy="508867"/>
          </a:xfrm>
          <a:prstGeom prst="roundRect">
            <a:avLst>
              <a:gd name="adj" fmla="val 50000"/>
            </a:avLst>
          </a:prstGeom>
          <a:solidFill>
            <a:schemeClr val="bg2"/>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t>By Aastha Kumar</a:t>
            </a:r>
            <a:endParaRPr kumimoji="0" lang="en-US" sz="2400" b="1" i="0" u="none" strike="noStrike" kern="0" cap="none" spc="0" normalizeH="0" baseline="0" noProof="0" dirty="0">
              <a:ln>
                <a:noFill/>
              </a:ln>
              <a:effectLst/>
              <a:uLnTx/>
              <a:uFillTx/>
            </a:endParaRPr>
          </a:p>
        </p:txBody>
      </p:sp>
      <p:grpSp>
        <p:nvGrpSpPr>
          <p:cNvPr id="23" name="Group 22" descr="Chart with description of what chart shows and an icon">
            <a:extLst>
              <a:ext uri="{FF2B5EF4-FFF2-40B4-BE49-F238E27FC236}">
                <a16:creationId xmlns:a16="http://schemas.microsoft.com/office/drawing/2014/main" id="{3964A244-53CA-4405-89C9-CE1B3E1869A3}"/>
              </a:ext>
            </a:extLst>
          </p:cNvPr>
          <p:cNvGrpSpPr/>
          <p:nvPr/>
        </p:nvGrpSpPr>
        <p:grpSpPr>
          <a:xfrm>
            <a:off x="4520890" y="1398951"/>
            <a:ext cx="3465040" cy="1933909"/>
            <a:chOff x="11082537" y="-737221"/>
            <a:chExt cx="3465040" cy="1933909"/>
          </a:xfrm>
        </p:grpSpPr>
        <p:sp>
          <p:nvSpPr>
            <p:cNvPr id="5" name="TextBox 4">
              <a:extLst>
                <a:ext uri="{FF2B5EF4-FFF2-40B4-BE49-F238E27FC236}">
                  <a16:creationId xmlns:a16="http://schemas.microsoft.com/office/drawing/2014/main" id="{DA61607C-0E63-4B28-8C17-EF19EF25D97C}"/>
                </a:ext>
              </a:extLst>
            </p:cNvPr>
            <p:cNvSpPr txBox="1"/>
            <p:nvPr/>
          </p:nvSpPr>
          <p:spPr>
            <a:xfrm>
              <a:off x="11082537" y="-181543"/>
              <a:ext cx="34650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mn-ea"/>
                  <a:cs typeface="+mn-cs"/>
                </a:rPr>
                <a:t>6.5 out of 10 people </a:t>
              </a:r>
              <a:br>
                <a:rPr kumimoji="0" lang="en-US" sz="1800" b="0" i="0" u="none" strike="noStrike" kern="1200" cap="none" spc="0" normalizeH="0" baseline="0" noProof="0" dirty="0">
                  <a:ln>
                    <a:noFill/>
                  </a:ln>
                  <a:effectLst/>
                  <a:uLnTx/>
                  <a:uFillTx/>
                  <a:latin typeface="Segoe UI"/>
                  <a:ea typeface="+mn-ea"/>
                  <a:cs typeface="+mn-cs"/>
                </a:rPr>
              </a:br>
              <a:r>
                <a:rPr kumimoji="0" lang="en-US" sz="1800" b="0" i="0" u="none" strike="noStrike" kern="1200" cap="none" spc="0" normalizeH="0" baseline="0" noProof="0" dirty="0">
                  <a:ln>
                    <a:noFill/>
                  </a:ln>
                  <a:effectLst/>
                  <a:uLnTx/>
                  <a:uFillTx/>
                  <a:latin typeface="Segoe UI"/>
                  <a:ea typeface="+mn-ea"/>
                  <a:cs typeface="+mn-cs"/>
                </a:rPr>
                <a:t>remember what they see…</a:t>
              </a:r>
            </a:p>
          </p:txBody>
        </p:sp>
        <p:grpSp>
          <p:nvGrpSpPr>
            <p:cNvPr id="6" name="Group 5">
              <a:extLst>
                <a:ext uri="{FF2B5EF4-FFF2-40B4-BE49-F238E27FC236}">
                  <a16:creationId xmlns:a16="http://schemas.microsoft.com/office/drawing/2014/main" id="{CF4AAF39-8C05-4BC5-88C4-E453A1D67203}"/>
                </a:ext>
              </a:extLst>
            </p:cNvPr>
            <p:cNvGrpSpPr/>
            <p:nvPr/>
          </p:nvGrpSpPr>
          <p:grpSpPr>
            <a:xfrm>
              <a:off x="11136071" y="539391"/>
              <a:ext cx="3411506" cy="657297"/>
              <a:chOff x="4945154" y="2949891"/>
              <a:chExt cx="3411506" cy="657297"/>
            </a:xfrm>
          </p:grpSpPr>
          <p:sp>
            <p:nvSpPr>
              <p:cNvPr id="12" name="Freeform: Shape 11">
                <a:extLst>
                  <a:ext uri="{FF2B5EF4-FFF2-40B4-BE49-F238E27FC236}">
                    <a16:creationId xmlns:a16="http://schemas.microsoft.com/office/drawing/2014/main" id="{2E77977D-69ED-4F20-8A8E-8B1DF5120764}"/>
                  </a:ext>
                </a:extLst>
              </p:cNvPr>
              <p:cNvSpPr>
                <a:spLocks noChangeAspect="1"/>
              </p:cNvSpPr>
              <p:nvPr/>
            </p:nvSpPr>
            <p:spPr>
              <a:xfrm>
                <a:off x="702233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rgbClr val="6EAA2E"/>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FAE81D60-47C8-4610-B2CA-18E6229C288D}"/>
                  </a:ext>
                </a:extLst>
              </p:cNvPr>
              <p:cNvSpPr>
                <a:spLocks noChangeAspect="1"/>
              </p:cNvSpPr>
              <p:nvPr/>
            </p:nvSpPr>
            <p:spPr>
              <a:xfrm>
                <a:off x="5637548"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94E3223A-47DE-42B2-A739-802366FD556D}"/>
                  </a:ext>
                </a:extLst>
              </p:cNvPr>
              <p:cNvSpPr>
                <a:spLocks noChangeAspect="1"/>
              </p:cNvSpPr>
              <p:nvPr/>
            </p:nvSpPr>
            <p:spPr>
              <a:xfrm>
                <a:off x="5291351"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5681F0-337D-41C2-B056-20773EE338F9}"/>
                  </a:ext>
                </a:extLst>
              </p:cNvPr>
              <p:cNvSpPr>
                <a:spLocks noChangeAspect="1"/>
              </p:cNvSpPr>
              <p:nvPr/>
            </p:nvSpPr>
            <p:spPr>
              <a:xfrm>
                <a:off x="4945154"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6204F090-5263-46C9-9B59-2970237ED59B}"/>
                  </a:ext>
                </a:extLst>
              </p:cNvPr>
              <p:cNvSpPr>
                <a:spLocks noChangeAspect="1"/>
              </p:cNvSpPr>
              <p:nvPr/>
            </p:nvSpPr>
            <p:spPr>
              <a:xfrm>
                <a:off x="6676139"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73B545BC-AF0A-4CA0-940C-444481BF73BC}"/>
                  </a:ext>
                </a:extLst>
              </p:cNvPr>
              <p:cNvSpPr>
                <a:spLocks noChangeAspect="1"/>
              </p:cNvSpPr>
              <p:nvPr/>
            </p:nvSpPr>
            <p:spPr>
              <a:xfrm>
                <a:off x="6329942"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8" name="Freeform: Shape 17">
                <a:extLst>
                  <a:ext uri="{FF2B5EF4-FFF2-40B4-BE49-F238E27FC236}">
                    <a16:creationId xmlns:a16="http://schemas.microsoft.com/office/drawing/2014/main" id="{353E6F1E-638A-4845-BDDF-DA2AE54B5C92}"/>
                  </a:ext>
                </a:extLst>
              </p:cNvPr>
              <p:cNvSpPr>
                <a:spLocks noChangeAspect="1"/>
              </p:cNvSpPr>
              <p:nvPr/>
            </p:nvSpPr>
            <p:spPr>
              <a:xfrm>
                <a:off x="5983745"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6B500E0-ACB8-4709-B0C1-FFA4B82CB24F}"/>
                  </a:ext>
                </a:extLst>
              </p:cNvPr>
              <p:cNvSpPr>
                <a:spLocks noChangeAspect="1"/>
              </p:cNvSpPr>
              <p:nvPr/>
            </p:nvSpPr>
            <p:spPr>
              <a:xfrm>
                <a:off x="806092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30AEE9D-6C1F-49DE-8F73-DCE97632891A}"/>
                  </a:ext>
                </a:extLst>
              </p:cNvPr>
              <p:cNvSpPr>
                <a:spLocks noChangeAspect="1"/>
              </p:cNvSpPr>
              <p:nvPr/>
            </p:nvSpPr>
            <p:spPr>
              <a:xfrm>
                <a:off x="7714730"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DC1BF6FA-A1EF-448D-A712-46391CFC5C95}"/>
                  </a:ext>
                </a:extLst>
              </p:cNvPr>
              <p:cNvSpPr>
                <a:spLocks noChangeAspect="1"/>
              </p:cNvSpPr>
              <p:nvPr/>
            </p:nvSpPr>
            <p:spPr>
              <a:xfrm>
                <a:off x="7368533"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grpSp>
        <p:sp>
          <p:nvSpPr>
            <p:cNvPr id="22" name="Freeform 118">
              <a:extLst>
                <a:ext uri="{FF2B5EF4-FFF2-40B4-BE49-F238E27FC236}">
                  <a16:creationId xmlns:a16="http://schemas.microsoft.com/office/drawing/2014/main" id="{A93FE26E-9FA1-4A61-9A4D-73E0DF6C43A7}"/>
                </a:ext>
              </a:extLst>
            </p:cNvPr>
            <p:cNvSpPr>
              <a:spLocks noChangeAspect="1" noEditPoints="1"/>
            </p:cNvSpPr>
            <p:nvPr/>
          </p:nvSpPr>
          <p:spPr bwMode="black">
            <a:xfrm>
              <a:off x="11134535" y="-737221"/>
              <a:ext cx="695465" cy="481075"/>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graphicFrame>
        <p:nvGraphicFramePr>
          <p:cNvPr id="8" name="Chart 7" descr="Chart">
            <a:extLst>
              <a:ext uri="{FF2B5EF4-FFF2-40B4-BE49-F238E27FC236}">
                <a16:creationId xmlns:a16="http://schemas.microsoft.com/office/drawing/2014/main" id="{9A1EE16E-F02E-4504-8A88-19B6BF917262}"/>
              </a:ext>
            </a:extLst>
          </p:cNvPr>
          <p:cNvGraphicFramePr/>
          <p:nvPr>
            <p:extLst>
              <p:ext uri="{D42A27DB-BD31-4B8C-83A1-F6EECF244321}">
                <p14:modId xmlns:p14="http://schemas.microsoft.com/office/powerpoint/2010/main" val="3368135702"/>
              </p:ext>
            </p:extLst>
          </p:nvPr>
        </p:nvGraphicFramePr>
        <p:xfrm>
          <a:off x="3494994" y="3535743"/>
          <a:ext cx="4343069" cy="2310270"/>
        </p:xfrm>
        <a:graphic>
          <a:graphicData uri="http://schemas.openxmlformats.org/drawingml/2006/chart">
            <c:chart xmlns:c="http://schemas.openxmlformats.org/drawingml/2006/chart" xmlns:r="http://schemas.openxmlformats.org/officeDocument/2006/relationships" r:id="rId4"/>
          </a:graphicData>
        </a:graphic>
      </p:graphicFrame>
      <p:grpSp>
        <p:nvGrpSpPr>
          <p:cNvPr id="24" name="Percent Chart" descr="Pie chart">
            <a:extLst>
              <a:ext uri="{FF2B5EF4-FFF2-40B4-BE49-F238E27FC236}">
                <a16:creationId xmlns:a16="http://schemas.microsoft.com/office/drawing/2014/main" id="{9780A2C7-0A66-4DA4-AD1C-F8A77646ECFB}"/>
              </a:ext>
            </a:extLst>
          </p:cNvPr>
          <p:cNvGrpSpPr/>
          <p:nvPr/>
        </p:nvGrpSpPr>
        <p:grpSpPr>
          <a:xfrm>
            <a:off x="10796478" y="3986933"/>
            <a:ext cx="1138132" cy="1138169"/>
            <a:chOff x="4547093" y="1223945"/>
            <a:chExt cx="1645920" cy="1645973"/>
          </a:xfrm>
        </p:grpSpPr>
        <p:sp>
          <p:nvSpPr>
            <p:cNvPr id="25" name="Outer Oval">
              <a:extLst>
                <a:ext uri="{FF2B5EF4-FFF2-40B4-BE49-F238E27FC236}">
                  <a16:creationId xmlns:a16="http://schemas.microsoft.com/office/drawing/2014/main" id="{8710F625-CF8B-477E-A77C-3916E40CD1E2}"/>
                </a:ext>
              </a:extLst>
            </p:cNvPr>
            <p:cNvSpPr>
              <a:spLocks noChangeAspect="1"/>
            </p:cNvSpPr>
            <p:nvPr/>
          </p:nvSpPr>
          <p:spPr>
            <a:xfrm>
              <a:off x="4646290" y="1323168"/>
              <a:ext cx="1447527" cy="1447527"/>
            </a:xfrm>
            <a:prstGeom prst="ellipse">
              <a:avLst/>
            </a:prstGeom>
            <a:solidFill>
              <a:schemeClr val="accent5"/>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26" name="Excel Chart">
              <a:extLst>
                <a:ext uri="{FF2B5EF4-FFF2-40B4-BE49-F238E27FC236}">
                  <a16:creationId xmlns:a16="http://schemas.microsoft.com/office/drawing/2014/main" id="{6CD169BA-DBC3-4CA5-AA7E-68346B98D549}"/>
                </a:ext>
              </a:extLst>
            </p:cNvPr>
            <p:cNvGraphicFramePr>
              <a:graphicFrameLocks noChangeAspect="1"/>
            </p:cNvGraphicFramePr>
            <p:nvPr>
              <p:extLst>
                <p:ext uri="{D42A27DB-BD31-4B8C-83A1-F6EECF244321}">
                  <p14:modId xmlns:p14="http://schemas.microsoft.com/office/powerpoint/2010/main" val="353519667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5"/>
            </a:graphicData>
          </a:graphic>
        </p:graphicFrame>
        <p:sp>
          <p:nvSpPr>
            <p:cNvPr id="27" name="dots">
              <a:extLst>
                <a:ext uri="{FF2B5EF4-FFF2-40B4-BE49-F238E27FC236}">
                  <a16:creationId xmlns:a16="http://schemas.microsoft.com/office/drawing/2014/main" id="{78007A57-6BCC-49F5-B8C6-2EF653E2C553}"/>
                </a:ext>
              </a:extLst>
            </p:cNvPr>
            <p:cNvSpPr>
              <a:spLocks noChangeAspect="1"/>
            </p:cNvSpPr>
            <p:nvPr/>
          </p:nvSpPr>
          <p:spPr>
            <a:xfrm>
              <a:off x="4783558" y="1460436"/>
              <a:ext cx="1172990" cy="1172990"/>
            </a:xfrm>
            <a:prstGeom prst="ellipse">
              <a:avLst/>
            </a:prstGeom>
            <a:noFill/>
            <a:ln w="28575" cap="rnd" cmpd="sng" algn="ctr">
              <a:solidFill>
                <a:schemeClr val="tx1">
                  <a:alpha val="68000"/>
                </a:scheme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123805282"/>
              </p:ext>
            </p:extLst>
          </p:nvPr>
        </p:nvGraphicFramePr>
        <p:xfrm>
          <a:off x="7985930" y="2323572"/>
          <a:ext cx="3338859" cy="3289212"/>
        </p:xfrm>
        <a:graphic>
          <a:graphicData uri="http://schemas.openxmlformats.org/drawingml/2006/chart">
            <c:chart xmlns:c="http://schemas.openxmlformats.org/drawingml/2006/chart" xmlns:r="http://schemas.openxmlformats.org/officeDocument/2006/relationships" r:id="rId6"/>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7932997" y="3800770"/>
            <a:ext cx="2326273" cy="183076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Group of percent charts">
            <a:extLst>
              <a:ext uri="{FF2B5EF4-FFF2-40B4-BE49-F238E27FC236}">
                <a16:creationId xmlns:a16="http://schemas.microsoft.com/office/drawing/2014/main" id="{817C472F-1ED3-B034-9786-DBDA3C8E88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0739" y="682363"/>
            <a:ext cx="2145695" cy="463314"/>
          </a:xfrm>
          <a:prstGeom prst="rect">
            <a:avLst/>
          </a:prstGeom>
        </p:spPr>
      </p:pic>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dirty="0"/>
              <a:t>WHAT IS DATA ANALYTICS ?</a:t>
            </a:r>
          </a:p>
        </p:txBody>
      </p:sp>
      <p:grpSp>
        <p:nvGrpSpPr>
          <p:cNvPr id="12" name="Group 11">
            <a:extLst>
              <a:ext uri="{FF2B5EF4-FFF2-40B4-BE49-F238E27FC236}">
                <a16:creationId xmlns:a16="http://schemas.microsoft.com/office/drawing/2014/main" id="{7B85CDC0-8B30-41D8-16C6-7EBADFDE8F03}"/>
              </a:ext>
            </a:extLst>
          </p:cNvPr>
          <p:cNvGrpSpPr/>
          <p:nvPr/>
        </p:nvGrpSpPr>
        <p:grpSpPr>
          <a:xfrm>
            <a:off x="376829" y="1433955"/>
            <a:ext cx="7424596" cy="5128770"/>
            <a:chOff x="376829" y="1433955"/>
            <a:chExt cx="7649547" cy="5211918"/>
          </a:xfrm>
        </p:grpSpPr>
        <p:cxnSp>
          <p:nvCxnSpPr>
            <p:cNvPr id="30" name="Straight Connector 29">
              <a:extLst>
                <a:ext uri="{C183D7F6-B498-43B3-948B-1728B52AA6E4}">
                  <adec:decorative xmlns:adec="http://schemas.microsoft.com/office/drawing/2017/decorative" val="1"/>
                </a:ext>
              </a:extLst>
            </p:cNvPr>
            <p:cNvCxnSpPr>
              <a:cxnSpLocks/>
            </p:cNvCxnSpPr>
            <p:nvPr/>
          </p:nvCxnSpPr>
          <p:spPr>
            <a:xfrm>
              <a:off x="1888502" y="3935534"/>
              <a:ext cx="578586" cy="0"/>
            </a:xfrm>
            <a:prstGeom prst="line">
              <a:avLst/>
            </a:prstGeom>
            <a:noFill/>
            <a:ln w="31750" cap="rnd" cmpd="sng" algn="ctr">
              <a:solidFill>
                <a:schemeClr val="accent2">
                  <a:alpha val="68000"/>
                </a:schemeClr>
              </a:solidFill>
              <a:prstDash val="sysDot"/>
            </a:ln>
            <a:effectLst/>
          </p:spPr>
        </p:cxnSp>
        <p:cxnSp>
          <p:nvCxnSpPr>
            <p:cNvPr id="35" name="Straight Connector 34">
              <a:extLst>
                <a:ext uri="{C183D7F6-B498-43B3-948B-1728B52AA6E4}">
                  <adec:decorative xmlns:adec="http://schemas.microsoft.com/office/drawing/2017/decorative" val="1"/>
                </a:ext>
              </a:extLst>
            </p:cNvPr>
            <p:cNvCxnSpPr>
              <a:cxnSpLocks/>
            </p:cNvCxnSpPr>
            <p:nvPr/>
          </p:nvCxnSpPr>
          <p:spPr>
            <a:xfrm>
              <a:off x="3914616" y="3935534"/>
              <a:ext cx="578586" cy="0"/>
            </a:xfrm>
            <a:prstGeom prst="line">
              <a:avLst/>
            </a:prstGeom>
            <a:noFill/>
            <a:ln w="31750" cap="rnd" cmpd="sng" algn="ctr">
              <a:solidFill>
                <a:schemeClr val="accent2">
                  <a:alpha val="68000"/>
                </a:schemeClr>
              </a:solidFill>
              <a:prstDash val="sysDot"/>
            </a:ln>
            <a:effectLst/>
          </p:spPr>
        </p:cxnSp>
        <p:cxnSp>
          <p:nvCxnSpPr>
            <p:cNvPr id="36" name="Straight Connector 35">
              <a:extLst>
                <a:ext uri="{C183D7F6-B498-43B3-948B-1728B52AA6E4}">
                  <adec:decorative xmlns:adec="http://schemas.microsoft.com/office/drawing/2017/decorative" val="1"/>
                </a:ext>
              </a:extLst>
            </p:cNvPr>
            <p:cNvCxnSpPr>
              <a:cxnSpLocks/>
            </p:cNvCxnSpPr>
            <p:nvPr/>
          </p:nvCxnSpPr>
          <p:spPr>
            <a:xfrm>
              <a:off x="5902658" y="3935534"/>
              <a:ext cx="578586" cy="0"/>
            </a:xfrm>
            <a:prstGeom prst="line">
              <a:avLst/>
            </a:prstGeom>
            <a:noFill/>
            <a:ln w="31750" cap="rnd" cmpd="sng" algn="ctr">
              <a:solidFill>
                <a:schemeClr val="accent2">
                  <a:alpha val="68000"/>
                </a:schemeClr>
              </a:solidFill>
              <a:prstDash val="sysDot"/>
            </a:ln>
            <a:effectLst/>
          </p:spPr>
        </p:cxnSp>
        <p:cxnSp>
          <p:nvCxnSpPr>
            <p:cNvPr id="49" name="Straight Connector 48">
              <a:extLst>
                <a:ext uri="{C183D7F6-B498-43B3-948B-1728B52AA6E4}">
                  <adec:decorative xmlns:adec="http://schemas.microsoft.com/office/drawing/2017/decorative" val="1"/>
                </a:ext>
              </a:extLst>
            </p:cNvPr>
            <p:cNvCxnSpPr>
              <a:cxnSpLocks/>
            </p:cNvCxnSpPr>
            <p:nvPr/>
          </p:nvCxnSpPr>
          <p:spPr>
            <a:xfrm>
              <a:off x="1888502" y="2256941"/>
              <a:ext cx="578586" cy="0"/>
            </a:xfrm>
            <a:prstGeom prst="line">
              <a:avLst/>
            </a:prstGeom>
            <a:noFill/>
            <a:ln w="31750" cap="rnd" cmpd="sng" algn="ctr">
              <a:solidFill>
                <a:schemeClr val="accent2">
                  <a:alpha val="68000"/>
                </a:schemeClr>
              </a:solidFill>
              <a:prstDash val="sysDot"/>
            </a:ln>
            <a:effectLst/>
          </p:spPr>
        </p:cxnSp>
        <p:cxnSp>
          <p:nvCxnSpPr>
            <p:cNvPr id="54" name="Straight Connector 53">
              <a:extLst>
                <a:ext uri="{C183D7F6-B498-43B3-948B-1728B52AA6E4}">
                  <adec:decorative xmlns:adec="http://schemas.microsoft.com/office/drawing/2017/decorative" val="1"/>
                </a:ext>
              </a:extLst>
            </p:cNvPr>
            <p:cNvCxnSpPr>
              <a:cxnSpLocks/>
            </p:cNvCxnSpPr>
            <p:nvPr/>
          </p:nvCxnSpPr>
          <p:spPr>
            <a:xfrm>
              <a:off x="3914616" y="2256941"/>
              <a:ext cx="578586" cy="0"/>
            </a:xfrm>
            <a:prstGeom prst="line">
              <a:avLst/>
            </a:prstGeom>
            <a:noFill/>
            <a:ln w="31750" cap="rnd" cmpd="sng" algn="ctr">
              <a:solidFill>
                <a:schemeClr val="accent2">
                  <a:alpha val="68000"/>
                </a:schemeClr>
              </a:solidFill>
              <a:prstDash val="sysDot"/>
            </a:ln>
            <a:effectLst/>
          </p:spPr>
        </p:cxnSp>
        <p:cxnSp>
          <p:nvCxnSpPr>
            <p:cNvPr id="55" name="Straight Connector 54">
              <a:extLst>
                <a:ext uri="{C183D7F6-B498-43B3-948B-1728B52AA6E4}">
                  <adec:decorative xmlns:adec="http://schemas.microsoft.com/office/drawing/2017/decorative" val="1"/>
                </a:ext>
              </a:extLst>
            </p:cNvPr>
            <p:cNvCxnSpPr>
              <a:cxnSpLocks/>
            </p:cNvCxnSpPr>
            <p:nvPr/>
          </p:nvCxnSpPr>
          <p:spPr>
            <a:xfrm>
              <a:off x="5902658" y="2256941"/>
              <a:ext cx="578586" cy="0"/>
            </a:xfrm>
            <a:prstGeom prst="line">
              <a:avLst/>
            </a:prstGeom>
            <a:noFill/>
            <a:ln w="31750" cap="rnd" cmpd="sng" algn="ctr">
              <a:solidFill>
                <a:schemeClr val="accent2">
                  <a:alpha val="68000"/>
                </a:schemeClr>
              </a:solidFill>
              <a:prstDash val="sysDot"/>
            </a:ln>
            <a:effectLst/>
          </p:spPr>
        </p:cxnSp>
        <p:grpSp>
          <p:nvGrpSpPr>
            <p:cNvPr id="77" name="Percent Chart" descr="Percent chart&#10;"/>
            <p:cNvGrpSpPr/>
            <p:nvPr/>
          </p:nvGrpSpPr>
          <p:grpSpPr>
            <a:xfrm>
              <a:off x="376829" y="1433955"/>
              <a:ext cx="1645920" cy="1645973"/>
              <a:chOff x="4547093" y="1223945"/>
              <a:chExt cx="1645920" cy="1645973"/>
            </a:xfrm>
          </p:grpSpPr>
          <p:sp>
            <p:nvSpPr>
              <p:cNvPr id="78"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79"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80" name="Excel Chart"/>
              <p:cNvGraphicFramePr>
                <a:graphicFrameLocks noChangeAspect="1"/>
              </p:cNvGraphicFramePr>
              <p:nvPr>
                <p:extLst>
                  <p:ext uri="{D42A27DB-BD31-4B8C-83A1-F6EECF244321}">
                    <p14:modId xmlns:p14="http://schemas.microsoft.com/office/powerpoint/2010/main" val="403717223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89" name="Percent Chart" descr="Percent chart&#10;"/>
            <p:cNvGrpSpPr/>
            <p:nvPr/>
          </p:nvGrpSpPr>
          <p:grpSpPr>
            <a:xfrm>
              <a:off x="2266190" y="1433955"/>
              <a:ext cx="1645920" cy="1645973"/>
              <a:chOff x="4547093" y="1223945"/>
              <a:chExt cx="1645920" cy="1645973"/>
            </a:xfrm>
          </p:grpSpPr>
          <p:sp>
            <p:nvSpPr>
              <p:cNvPr id="90"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91"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92"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50" name="Percent Chart" descr="Percent chart&#10;"/>
            <p:cNvGrpSpPr/>
            <p:nvPr/>
          </p:nvGrpSpPr>
          <p:grpSpPr>
            <a:xfrm>
              <a:off x="4355934" y="1433955"/>
              <a:ext cx="1645920" cy="1645973"/>
              <a:chOff x="4547093" y="1223945"/>
              <a:chExt cx="1645920" cy="1645973"/>
            </a:xfrm>
          </p:grpSpPr>
          <p:sp>
            <p:nvSpPr>
              <p:cNvPr id="51"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53"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52"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85" name="Percent Chart" descr="Percent chart&#10;"/>
            <p:cNvGrpSpPr/>
            <p:nvPr/>
          </p:nvGrpSpPr>
          <p:grpSpPr>
            <a:xfrm>
              <a:off x="6380456" y="1433955"/>
              <a:ext cx="1645920" cy="1645973"/>
              <a:chOff x="4547093" y="1223945"/>
              <a:chExt cx="1645920" cy="1645973"/>
            </a:xfrm>
          </p:grpSpPr>
          <p:sp>
            <p:nvSpPr>
              <p:cNvPr id="86"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87"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88" name="Excel Chart"/>
              <p:cNvGraphicFramePr>
                <a:graphicFrameLocks noChangeAspect="1"/>
              </p:cNvGraphicFramePr>
              <p:nvPr>
                <p:extLst>
                  <p:ext uri="{D42A27DB-BD31-4B8C-83A1-F6EECF244321}">
                    <p14:modId xmlns:p14="http://schemas.microsoft.com/office/powerpoint/2010/main" val="280626349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97" name="Percent Chart" descr="Percent chart&#10;"/>
            <p:cNvGrpSpPr/>
            <p:nvPr/>
          </p:nvGrpSpPr>
          <p:grpSpPr>
            <a:xfrm>
              <a:off x="376829" y="3122967"/>
              <a:ext cx="1645920" cy="1645973"/>
              <a:chOff x="4547093" y="1223945"/>
              <a:chExt cx="1645920" cy="1645973"/>
            </a:xfrm>
          </p:grpSpPr>
          <p:sp>
            <p:nvSpPr>
              <p:cNvPr id="9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00" name="Excel Chart"/>
              <p:cNvGraphicFramePr>
                <a:graphicFrameLocks noChangeAspect="1"/>
              </p:cNvGraphicFramePr>
              <p:nvPr>
                <p:extLst>
                  <p:ext uri="{D42A27DB-BD31-4B8C-83A1-F6EECF244321}">
                    <p14:modId xmlns:p14="http://schemas.microsoft.com/office/powerpoint/2010/main" val="878469315"/>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6"/>
              </a:graphicData>
            </a:graphic>
          </p:graphicFrame>
          <p:sp>
            <p:nvSpPr>
              <p:cNvPr id="99"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09" name="Percent Chart" descr="Percent chart&#10;"/>
            <p:cNvGrpSpPr/>
            <p:nvPr/>
          </p:nvGrpSpPr>
          <p:grpSpPr>
            <a:xfrm>
              <a:off x="2266190" y="3122967"/>
              <a:ext cx="1645920" cy="1645973"/>
              <a:chOff x="4547093" y="1223945"/>
              <a:chExt cx="1645920" cy="1645973"/>
            </a:xfrm>
          </p:grpSpPr>
          <p:sp>
            <p:nvSpPr>
              <p:cNvPr id="110"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1" name="Excel Chart"/>
              <p:cNvGraphicFramePr>
                <a:graphicFrameLocks noChangeAspect="1"/>
              </p:cNvGraphicFramePr>
              <p:nvPr>
                <p:extLst>
                  <p:ext uri="{D42A27DB-BD31-4B8C-83A1-F6EECF244321}">
                    <p14:modId xmlns:p14="http://schemas.microsoft.com/office/powerpoint/2010/main" val="703926746"/>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7"/>
              </a:graphicData>
            </a:graphic>
          </p:graphicFrame>
          <p:sp>
            <p:nvSpPr>
              <p:cNvPr id="112"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13" name="Percent Chart" descr="Percent chart&#10;"/>
            <p:cNvGrpSpPr/>
            <p:nvPr/>
          </p:nvGrpSpPr>
          <p:grpSpPr>
            <a:xfrm>
              <a:off x="4355934" y="3122967"/>
              <a:ext cx="1645920" cy="1645973"/>
              <a:chOff x="4547093" y="1223945"/>
              <a:chExt cx="1645920" cy="1645973"/>
            </a:xfrm>
          </p:grpSpPr>
          <p:sp>
            <p:nvSpPr>
              <p:cNvPr id="114"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5" name="Excel Chart"/>
              <p:cNvGraphicFramePr>
                <a:graphicFrameLocks noChangeAspect="1"/>
              </p:cNvGraphicFramePr>
              <p:nvPr>
                <p:extLst>
                  <p:ext uri="{D42A27DB-BD31-4B8C-83A1-F6EECF244321}">
                    <p14:modId xmlns:p14="http://schemas.microsoft.com/office/powerpoint/2010/main" val="86862492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8"/>
              </a:graphicData>
            </a:graphic>
          </p:graphicFrame>
          <p:sp>
            <p:nvSpPr>
              <p:cNvPr id="116" name="dots / line"/>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17" name="Percent Chart" descr="Percent chart&#10;"/>
            <p:cNvGrpSpPr/>
            <p:nvPr/>
          </p:nvGrpSpPr>
          <p:grpSpPr>
            <a:xfrm>
              <a:off x="6380456" y="3122967"/>
              <a:ext cx="1645920" cy="1645973"/>
              <a:chOff x="4547093" y="1223945"/>
              <a:chExt cx="1645920" cy="1645973"/>
            </a:xfrm>
          </p:grpSpPr>
          <p:sp>
            <p:nvSpPr>
              <p:cNvPr id="11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9" name="Excel Chart"/>
              <p:cNvGraphicFramePr>
                <a:graphicFrameLocks noChangeAspect="1"/>
              </p:cNvGraphicFramePr>
              <p:nvPr>
                <p:extLst>
                  <p:ext uri="{D42A27DB-BD31-4B8C-83A1-F6EECF244321}">
                    <p14:modId xmlns:p14="http://schemas.microsoft.com/office/powerpoint/2010/main" val="3305006293"/>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9"/>
              </a:graphicData>
            </a:graphic>
          </p:graphicFrame>
          <p:sp>
            <p:nvSpPr>
              <p:cNvPr id="120"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1" name="Percent Chart" descr="Percent chart&#10;"/>
            <p:cNvGrpSpPr/>
            <p:nvPr/>
          </p:nvGrpSpPr>
          <p:grpSpPr>
            <a:xfrm>
              <a:off x="376829" y="4999900"/>
              <a:ext cx="1645920" cy="1645973"/>
              <a:chOff x="4547093" y="1223945"/>
              <a:chExt cx="1645920" cy="1645973"/>
            </a:xfrm>
          </p:grpSpPr>
          <p:sp>
            <p:nvSpPr>
              <p:cNvPr id="122" name="Outer Oval"/>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24"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23"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0"/>
              </a:graphicData>
            </a:graphic>
          </p:graphicFrame>
        </p:grpSp>
        <p:grpSp>
          <p:nvGrpSpPr>
            <p:cNvPr id="125" name="Percent Chart" descr="Percent chart&#10;"/>
            <p:cNvGrpSpPr/>
            <p:nvPr/>
          </p:nvGrpSpPr>
          <p:grpSpPr>
            <a:xfrm>
              <a:off x="2266190" y="4999900"/>
              <a:ext cx="1645920" cy="1645973"/>
              <a:chOff x="4547093" y="1223945"/>
              <a:chExt cx="1645920" cy="1645973"/>
            </a:xfrm>
          </p:grpSpPr>
          <p:sp>
            <p:nvSpPr>
              <p:cNvPr id="126" name="Outer Oval"/>
              <p:cNvSpPr>
                <a:spLocks noChangeAspect="1"/>
              </p:cNvSpPr>
              <p:nvPr/>
            </p:nvSpPr>
            <p:spPr>
              <a:xfrm>
                <a:off x="4646290" y="1323168"/>
                <a:ext cx="1447527" cy="1447527"/>
              </a:xfrm>
              <a:prstGeom prst="ellipse">
                <a:avLst/>
              </a:prstGeom>
              <a:solidFill>
                <a:srgbClr val="004568"/>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27" name="Excel Chart"/>
              <p:cNvGraphicFramePr>
                <a:graphicFrameLocks noChangeAspect="1"/>
              </p:cNvGraphicFramePr>
              <p:nvPr>
                <p:extLst>
                  <p:ext uri="{D42A27DB-BD31-4B8C-83A1-F6EECF244321}">
                    <p14:modId xmlns:p14="http://schemas.microsoft.com/office/powerpoint/2010/main" val="3577526564"/>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1"/>
              </a:graphicData>
            </a:graphic>
          </p:graphicFrame>
          <p:sp>
            <p:nvSpPr>
              <p:cNvPr id="128" name="dots / line"/>
              <p:cNvSpPr>
                <a:spLocks noChangeAspect="1"/>
              </p:cNvSpPr>
              <p:nvPr/>
            </p:nvSpPr>
            <p:spPr>
              <a:xfrm>
                <a:off x="4783558" y="1460436"/>
                <a:ext cx="1172990" cy="1172990"/>
              </a:xfrm>
              <a:prstGeom prst="ellipse">
                <a:avLst/>
              </a:prstGeom>
              <a:noFill/>
              <a:ln w="40005" cap="rnd" cmpd="sng" algn="ctr">
                <a:solidFill>
                  <a:schemeClr val="accent4"/>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9" name="Percent Chart" descr="Percent chart&#10;"/>
            <p:cNvGrpSpPr/>
            <p:nvPr/>
          </p:nvGrpSpPr>
          <p:grpSpPr>
            <a:xfrm>
              <a:off x="4355934" y="4999900"/>
              <a:ext cx="1645920" cy="1645973"/>
              <a:chOff x="4547093" y="1223945"/>
              <a:chExt cx="1645920" cy="1645973"/>
            </a:xfrm>
          </p:grpSpPr>
          <p:sp>
            <p:nvSpPr>
              <p:cNvPr id="130" name="Outer Oval"/>
              <p:cNvSpPr>
                <a:spLocks noChangeAspect="1"/>
              </p:cNvSpPr>
              <p:nvPr/>
            </p:nvSpPr>
            <p:spPr>
              <a:xfrm>
                <a:off x="4646290" y="1323168"/>
                <a:ext cx="1447527" cy="1447527"/>
              </a:xfrm>
              <a:prstGeom prst="ellipse">
                <a:avLst/>
              </a:prstGeom>
              <a:solidFill>
                <a:srgbClr val="FFFFFF"/>
              </a:solidFill>
              <a:ln w="28575" cap="flat" cmpd="sng" algn="ctr">
                <a:solidFill>
                  <a:schemeClr val="accent3"/>
                </a:solid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32" name="dots"/>
              <p:cNvSpPr>
                <a:spLocks noChangeAspect="1"/>
              </p:cNvSpPr>
              <p:nvPr/>
            </p:nvSpPr>
            <p:spPr>
              <a:xfrm>
                <a:off x="4783558" y="1460436"/>
                <a:ext cx="1172990" cy="1172990"/>
              </a:xfrm>
              <a:prstGeom prst="ellipse">
                <a:avLst/>
              </a:prstGeom>
              <a:noFill/>
              <a:ln w="40005" cap="rnd" cmpd="sng" algn="ctr">
                <a:solidFill>
                  <a:schemeClr val="accent2">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31" name="Excel Chart"/>
              <p:cNvGraphicFramePr>
                <a:graphicFrameLocks noChangeAspect="1"/>
              </p:cNvGraphicFramePr>
              <p:nvPr>
                <p:extLst>
                  <p:ext uri="{D42A27DB-BD31-4B8C-83A1-F6EECF244321}">
                    <p14:modId xmlns:p14="http://schemas.microsoft.com/office/powerpoint/2010/main" val="256767294"/>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2"/>
              </a:graphicData>
            </a:graphic>
          </p:graphicFrame>
        </p:grpSp>
      </p:grpSp>
      <p:graphicFrame>
        <p:nvGraphicFramePr>
          <p:cNvPr id="20" name="Table 19"/>
          <p:cNvGraphicFramePr>
            <a:graphicFrameLocks noGrp="1"/>
          </p:cNvGraphicFramePr>
          <p:nvPr>
            <p:extLst>
              <p:ext uri="{D42A27DB-BD31-4B8C-83A1-F6EECF244321}">
                <p14:modId xmlns:p14="http://schemas.microsoft.com/office/powerpoint/2010/main" val="1511901186"/>
              </p:ext>
            </p:extLst>
          </p:nvPr>
        </p:nvGraphicFramePr>
        <p:xfrm>
          <a:off x="8168894" y="1347536"/>
          <a:ext cx="3909703" cy="5342406"/>
        </p:xfrm>
        <a:graphic>
          <a:graphicData uri="http://schemas.openxmlformats.org/drawingml/2006/table">
            <a:tbl>
              <a:tblPr firstRow="1">
                <a:tableStyleId>{5C22544A-7EE6-4342-B048-85BDC9FD1C3A}</a:tableStyleId>
              </a:tblPr>
              <a:tblGrid>
                <a:gridCol w="3909703">
                  <a:extLst>
                    <a:ext uri="{9D8B030D-6E8A-4147-A177-3AD203B41FA5}">
                      <a16:colId xmlns:a16="http://schemas.microsoft.com/office/drawing/2014/main" val="493813631"/>
                    </a:ext>
                  </a:extLst>
                </a:gridCol>
              </a:tblGrid>
              <a:tr h="385203">
                <a:tc>
                  <a:txBody>
                    <a:bodyPr/>
                    <a:lstStyle/>
                    <a:p>
                      <a:r>
                        <a:rPr lang="en-US" sz="1600" b="0" dirty="0">
                          <a:solidFill>
                            <a:schemeClr val="bg1"/>
                          </a:solidFill>
                        </a:rPr>
                        <a:t>Definition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44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a:t>Data analytics is the science of analyzing raw data to make conclusions about that information. Many of the techniques and processes of data analytics have been automated into mechanical processes and algorithms that work over raw data for human consumption.</a:t>
                      </a:r>
                      <a:endParaRPr lang="en-US" sz="1600" spc="30" baseline="0" dirty="0"/>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385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a:solidFill>
                            <a:schemeClr val="accent3">
                              <a:lumMod val="20000"/>
                              <a:lumOff val="80000"/>
                            </a:schemeClr>
                          </a:solidFill>
                        </a:rPr>
                        <a:t>Tools :</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pc="30" baseline="0" dirty="0"/>
                        <a:t>Data analytics has always had loose ties to spreadsheets and Microsoft Excel. Now, data analysts also often interact with raw programming languages to transform and manipulate databases. Open-source languages such as Python are often utilized. More specific tools for data analytics like R can be used for statistical analysis or graphical modeling.</a:t>
                      </a:r>
                      <a:endParaRPr lang="en-US" sz="1600" b="0" spc="30" dirty="0"/>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spTree>
    <p:extLst>
      <p:ext uri="{BB962C8B-B14F-4D97-AF65-F5344CB8AC3E}">
        <p14:creationId xmlns:p14="http://schemas.microsoft.com/office/powerpoint/2010/main" val="101981384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59630" y="447984"/>
            <a:ext cx="7472740" cy="602377"/>
          </a:xfrm>
        </p:spPr>
        <p:txBody>
          <a:bodyPr>
            <a:normAutofit/>
          </a:bodyPr>
          <a:lstStyle/>
          <a:p>
            <a:r>
              <a:rPr lang="en-US" dirty="0"/>
              <a:t>SOME EXAMPLES . . .</a:t>
            </a:r>
          </a:p>
        </p:txBody>
      </p:sp>
      <p:sp>
        <p:nvSpPr>
          <p:cNvPr id="15" name="Text Placeholder 14">
            <a:extLst>
              <a:ext uri="{FF2B5EF4-FFF2-40B4-BE49-F238E27FC236}">
                <a16:creationId xmlns:a16="http://schemas.microsoft.com/office/drawing/2014/main" id="{2358AEDD-B1F5-4E23-B794-EAE4E09318C3}"/>
              </a:ext>
            </a:extLst>
          </p:cNvPr>
          <p:cNvSpPr>
            <a:spLocks noGrp="1"/>
          </p:cNvSpPr>
          <p:nvPr>
            <p:ph type="body" sz="quarter" idx="13"/>
          </p:nvPr>
        </p:nvSpPr>
        <p:spPr>
          <a:xfrm>
            <a:off x="295275" y="1641651"/>
            <a:ext cx="3419475" cy="744769"/>
          </a:xfrm>
        </p:spPr>
        <p:txBody>
          <a:bodyPr lIns="0" tIns="0" rIns="0" bIns="0">
            <a:noAutofit/>
          </a:bodyPr>
          <a:lstStyle/>
          <a:p>
            <a:r>
              <a:rPr lang="en-US" sz="1200" b="0" i="0" dirty="0">
                <a:solidFill>
                  <a:srgbClr val="282829"/>
                </a:solidFill>
                <a:effectLst/>
                <a:latin typeface="-apple-system"/>
              </a:rPr>
              <a:t>Data Analysis is used to analyze traffic patterns in order to determine the most efficient routes for travel. This information is then used by GPS systems and mapping apps to help us get where we need to go.</a:t>
            </a:r>
            <a:endParaRPr lang="en-US" sz="1200" dirty="0">
              <a:solidFill>
                <a:schemeClr val="tx1"/>
              </a:solidFill>
            </a:endParaRPr>
          </a:p>
        </p:txBody>
      </p:sp>
      <p:sp>
        <p:nvSpPr>
          <p:cNvPr id="17" name="Text Placeholder 16">
            <a:extLst>
              <a:ext uri="{FF2B5EF4-FFF2-40B4-BE49-F238E27FC236}">
                <a16:creationId xmlns:a16="http://schemas.microsoft.com/office/drawing/2014/main" id="{492FA010-F8EF-4898-BE8A-7D6F05BA734E}"/>
              </a:ext>
            </a:extLst>
          </p:cNvPr>
          <p:cNvSpPr>
            <a:spLocks noGrp="1"/>
          </p:cNvSpPr>
          <p:nvPr>
            <p:ph type="body" sz="quarter" idx="15"/>
          </p:nvPr>
        </p:nvSpPr>
        <p:spPr>
          <a:xfrm>
            <a:off x="2443956" y="4666181"/>
            <a:ext cx="2541588" cy="492857"/>
          </a:xfrm>
        </p:spPr>
        <p:txBody>
          <a:bodyPr lIns="0" tIns="0" rIns="0" bIns="0">
            <a:noAutofit/>
          </a:bodyPr>
          <a:lstStyle/>
          <a:p>
            <a:r>
              <a:rPr lang="en-US" sz="1200" b="0" i="0" dirty="0">
                <a:solidFill>
                  <a:srgbClr val="282829"/>
                </a:solidFill>
                <a:effectLst/>
                <a:latin typeface="-apple-system"/>
              </a:rPr>
              <a:t>Retailers use Data Analysis to track our shopping habits and preferences. This information is then used to tailor ads and promotions specifically to us.</a:t>
            </a:r>
            <a:endParaRPr lang="en-US" sz="1200" dirty="0">
              <a:solidFill>
                <a:schemeClr val="tx1"/>
              </a:solidFill>
            </a:endParaRPr>
          </a:p>
        </p:txBody>
      </p:sp>
      <p:sp>
        <p:nvSpPr>
          <p:cNvPr id="19" name="Text Placeholder 18">
            <a:extLst>
              <a:ext uri="{FF2B5EF4-FFF2-40B4-BE49-F238E27FC236}">
                <a16:creationId xmlns:a16="http://schemas.microsoft.com/office/drawing/2014/main" id="{340759DA-93C2-4C39-A62A-596D44B8CD8E}"/>
              </a:ext>
            </a:extLst>
          </p:cNvPr>
          <p:cNvSpPr>
            <a:spLocks noGrp="1"/>
          </p:cNvSpPr>
          <p:nvPr>
            <p:ph type="body" sz="quarter" idx="17"/>
          </p:nvPr>
        </p:nvSpPr>
        <p:spPr>
          <a:xfrm>
            <a:off x="4724400" y="1627770"/>
            <a:ext cx="2771775" cy="744769"/>
          </a:xfrm>
        </p:spPr>
        <p:txBody>
          <a:bodyPr lIns="0" tIns="0" rIns="0" bIns="0">
            <a:normAutofit/>
          </a:bodyPr>
          <a:lstStyle/>
          <a:p>
            <a:r>
              <a:rPr lang="en-US" sz="1200" b="0" i="0" dirty="0">
                <a:solidFill>
                  <a:srgbClr val="282829"/>
                </a:solidFill>
                <a:effectLst/>
                <a:latin typeface="-apple-system"/>
              </a:rPr>
              <a:t>Data Analysis is used to track our activity on social media platforms like Instagram and Twitter. This information is then used by businesses to target ads and content to us.</a:t>
            </a:r>
            <a:endParaRPr lang="en-US" sz="1200" dirty="0">
              <a:solidFill>
                <a:schemeClr val="tx1"/>
              </a:solidFill>
            </a:endParaRPr>
          </a:p>
        </p:txBody>
      </p:sp>
      <p:sp>
        <p:nvSpPr>
          <p:cNvPr id="21" name="Text Placeholder 20">
            <a:extLst>
              <a:ext uri="{FF2B5EF4-FFF2-40B4-BE49-F238E27FC236}">
                <a16:creationId xmlns:a16="http://schemas.microsoft.com/office/drawing/2014/main" id="{658A4E9C-F5D4-4612-8C5C-D57C032103D4}"/>
              </a:ext>
            </a:extLst>
          </p:cNvPr>
          <p:cNvSpPr>
            <a:spLocks noGrp="1"/>
          </p:cNvSpPr>
          <p:nvPr>
            <p:ph type="body" sz="quarter" idx="19"/>
          </p:nvPr>
        </p:nvSpPr>
        <p:spPr>
          <a:xfrm>
            <a:off x="7090442" y="4623066"/>
            <a:ext cx="2929858" cy="492857"/>
          </a:xfrm>
        </p:spPr>
        <p:txBody>
          <a:bodyPr lIns="0" tIns="0" rIns="0" bIns="0">
            <a:noAutofit/>
          </a:bodyPr>
          <a:lstStyle/>
          <a:p>
            <a:r>
              <a:rPr lang="en-US" sz="1200" b="0" i="0" dirty="0">
                <a:solidFill>
                  <a:srgbClr val="282829"/>
                </a:solidFill>
                <a:effectLst/>
                <a:latin typeface="-apple-system"/>
              </a:rPr>
              <a:t>Data Analysis is being used more and more in the health care industry. Doctors and hospitals are using it to track patient data and trends, which helps them to provide better care.</a:t>
            </a:r>
            <a:endParaRPr lang="en-US" sz="1200" dirty="0">
              <a:solidFill>
                <a:schemeClr val="tx1"/>
              </a:solidFill>
            </a:endParaRPr>
          </a:p>
        </p:txBody>
      </p:sp>
      <p:sp>
        <p:nvSpPr>
          <p:cNvPr id="23" name="Text Placeholder 22">
            <a:extLst>
              <a:ext uri="{FF2B5EF4-FFF2-40B4-BE49-F238E27FC236}">
                <a16:creationId xmlns:a16="http://schemas.microsoft.com/office/drawing/2014/main" id="{0A0C3C76-D82E-4E19-8221-CA7BABDBE23B}"/>
              </a:ext>
            </a:extLst>
          </p:cNvPr>
          <p:cNvSpPr>
            <a:spLocks noGrp="1"/>
          </p:cNvSpPr>
          <p:nvPr>
            <p:ph type="body" sz="quarter" idx="21"/>
          </p:nvPr>
        </p:nvSpPr>
        <p:spPr>
          <a:xfrm>
            <a:off x="8763002" y="1622599"/>
            <a:ext cx="3133725" cy="744769"/>
          </a:xfrm>
        </p:spPr>
        <p:txBody>
          <a:bodyPr lIns="0" tIns="0" rIns="0" bIns="0">
            <a:noAutofit/>
          </a:bodyPr>
          <a:lstStyle/>
          <a:p>
            <a:r>
              <a:rPr lang="en-US" sz="1200" b="0" i="0" dirty="0">
                <a:solidFill>
                  <a:srgbClr val="282829"/>
                </a:solidFill>
                <a:effectLst/>
                <a:latin typeface="-apple-system"/>
              </a:rPr>
              <a:t>Data Analysis is also used for security purposes. It can be used to track patterns of behavior that may be indicative of criminal activity. It can also be used to monitor social media for potential threats.</a:t>
            </a:r>
            <a:endParaRPr lang="en-US" sz="1200" dirty="0">
              <a:solidFill>
                <a:schemeClr val="tx1"/>
              </a:solidFill>
            </a:endParaRPr>
          </a:p>
        </p:txBody>
      </p:sp>
      <p:sp>
        <p:nvSpPr>
          <p:cNvPr id="13" name="Date Placeholder 3">
            <a:extLst>
              <a:ext uri="{FF2B5EF4-FFF2-40B4-BE49-F238E27FC236}">
                <a16:creationId xmlns:a16="http://schemas.microsoft.com/office/drawing/2014/main" id="{728BA9FF-0AE2-4C52-BAAE-00F6393F41D8}"/>
              </a:ext>
            </a:extLst>
          </p:cNvPr>
          <p:cNvSpPr>
            <a:spLocks noGrp="1"/>
          </p:cNvSpPr>
          <p:nvPr>
            <p:ph type="dt" sz="half" idx="10"/>
          </p:nvPr>
        </p:nvSpPr>
        <p:spPr>
          <a:xfrm>
            <a:off x="76200" y="5912953"/>
            <a:ext cx="12039600" cy="249546"/>
          </a:xfrm>
        </p:spPr>
        <p:txBody>
          <a:bodyPr/>
          <a:lstStyle/>
          <a:p>
            <a:pPr algn="ctr"/>
            <a:r>
              <a:rPr lang="en-US" b="0" i="0" dirty="0">
                <a:solidFill>
                  <a:srgbClr val="D9D9D9"/>
                </a:solidFill>
                <a:effectLst/>
                <a:latin typeface="-apple-system"/>
              </a:rPr>
              <a:t>Most people think of big data as something that only affects large businesses or organizations. However, the truth is that big data is all around us, These are just a few examples of how big data is being used in our everyday lives</a:t>
            </a:r>
            <a:endParaRPr lang="en-US" dirty="0">
              <a:solidFill>
                <a:srgbClr val="D9D9D9"/>
              </a:solidFill>
            </a:endParaRPr>
          </a:p>
        </p:txBody>
      </p:sp>
      <p:sp>
        <p:nvSpPr>
          <p:cNvPr id="2" name="Parallelogram 1">
            <a:extLst>
              <a:ext uri="{FF2B5EF4-FFF2-40B4-BE49-F238E27FC236}">
                <a16:creationId xmlns:a16="http://schemas.microsoft.com/office/drawing/2014/main" id="{314DE108-1990-45B7-FC0B-0F4714117C9F}"/>
              </a:ext>
            </a:extLst>
          </p:cNvPr>
          <p:cNvSpPr/>
          <p:nvPr/>
        </p:nvSpPr>
        <p:spPr>
          <a:xfrm>
            <a:off x="409252" y="3224788"/>
            <a:ext cx="2333948" cy="492857"/>
          </a:xfrm>
          <a:prstGeom prst="parallelogram">
            <a:avLst>
              <a:gd name="adj" fmla="val 6171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TRAFFIC</a:t>
            </a:r>
            <a:endParaRPr lang="en-IN" dirty="0"/>
          </a:p>
        </p:txBody>
      </p:sp>
      <p:sp>
        <p:nvSpPr>
          <p:cNvPr id="25" name="Parallelogram 24">
            <a:extLst>
              <a:ext uri="{FF2B5EF4-FFF2-40B4-BE49-F238E27FC236}">
                <a16:creationId xmlns:a16="http://schemas.microsoft.com/office/drawing/2014/main" id="{F846992B-70A3-5B97-1B8A-3BC78C383843}"/>
              </a:ext>
            </a:extLst>
          </p:cNvPr>
          <p:cNvSpPr/>
          <p:nvPr/>
        </p:nvSpPr>
        <p:spPr>
          <a:xfrm>
            <a:off x="4929026" y="3224788"/>
            <a:ext cx="2333948" cy="492857"/>
          </a:xfrm>
          <a:prstGeom prst="parallelogram">
            <a:avLst>
              <a:gd name="adj" fmla="val 6171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a:t>
            </a:r>
            <a:endParaRPr lang="en-IN" dirty="0"/>
          </a:p>
        </p:txBody>
      </p:sp>
      <p:sp>
        <p:nvSpPr>
          <p:cNvPr id="26" name="Parallelogram 25">
            <a:extLst>
              <a:ext uri="{FF2B5EF4-FFF2-40B4-BE49-F238E27FC236}">
                <a16:creationId xmlns:a16="http://schemas.microsoft.com/office/drawing/2014/main" id="{6AB5A7D9-F3BF-6CEB-36DE-3865A2F56DBB}"/>
              </a:ext>
            </a:extLst>
          </p:cNvPr>
          <p:cNvSpPr/>
          <p:nvPr/>
        </p:nvSpPr>
        <p:spPr>
          <a:xfrm>
            <a:off x="9459930" y="3224788"/>
            <a:ext cx="2333948" cy="492857"/>
          </a:xfrm>
          <a:prstGeom prst="parallelogram">
            <a:avLst>
              <a:gd name="adj" fmla="val 61719"/>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endParaRPr lang="en-IN" dirty="0"/>
          </a:p>
        </p:txBody>
      </p:sp>
      <p:sp>
        <p:nvSpPr>
          <p:cNvPr id="27" name="Parallelogram 26">
            <a:extLst>
              <a:ext uri="{FF2B5EF4-FFF2-40B4-BE49-F238E27FC236}">
                <a16:creationId xmlns:a16="http://schemas.microsoft.com/office/drawing/2014/main" id="{4A41DFBB-0DEA-F212-C681-5D314B305035}"/>
              </a:ext>
            </a:extLst>
          </p:cNvPr>
          <p:cNvSpPr/>
          <p:nvPr/>
        </p:nvSpPr>
        <p:spPr>
          <a:xfrm>
            <a:off x="2634783" y="3241168"/>
            <a:ext cx="2333948" cy="460095"/>
          </a:xfrm>
          <a:prstGeom prst="parallelogram">
            <a:avLst>
              <a:gd name="adj" fmla="val 6171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SHOPPING</a:t>
            </a:r>
            <a:endParaRPr lang="en-IN" dirty="0"/>
          </a:p>
        </p:txBody>
      </p:sp>
      <p:sp>
        <p:nvSpPr>
          <p:cNvPr id="28" name="Parallelogram 27">
            <a:extLst>
              <a:ext uri="{FF2B5EF4-FFF2-40B4-BE49-F238E27FC236}">
                <a16:creationId xmlns:a16="http://schemas.microsoft.com/office/drawing/2014/main" id="{2CA0EEAF-5A2A-471C-5D9E-AC3CD4CB603E}"/>
              </a:ext>
            </a:extLst>
          </p:cNvPr>
          <p:cNvSpPr/>
          <p:nvPr/>
        </p:nvSpPr>
        <p:spPr>
          <a:xfrm>
            <a:off x="7194262" y="3241168"/>
            <a:ext cx="2333948" cy="460095"/>
          </a:xfrm>
          <a:prstGeom prst="parallelogram">
            <a:avLst>
              <a:gd name="adj" fmla="val 6171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CARE</a:t>
            </a:r>
            <a:endParaRPr lang="en-IN" dirty="0"/>
          </a:p>
        </p:txBody>
      </p:sp>
    </p:spTree>
    <p:extLst>
      <p:ext uri="{BB962C8B-B14F-4D97-AF65-F5344CB8AC3E}">
        <p14:creationId xmlns:p14="http://schemas.microsoft.com/office/powerpoint/2010/main" val="111592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a:extLst>
              <a:ext uri="{FF2B5EF4-FFF2-40B4-BE49-F238E27FC236}">
                <a16:creationId xmlns:a16="http://schemas.microsoft.com/office/drawing/2014/main" id="{AC307D2B-13CC-7C73-7C6E-CDFD689D5A45}"/>
              </a:ext>
            </a:extLst>
          </p:cNvPr>
          <p:cNvGraphicFramePr/>
          <p:nvPr>
            <p:extLst>
              <p:ext uri="{D42A27DB-BD31-4B8C-83A1-F6EECF244321}">
                <p14:modId xmlns:p14="http://schemas.microsoft.com/office/powerpoint/2010/main" val="3066646852"/>
              </p:ext>
            </p:extLst>
          </p:nvPr>
        </p:nvGraphicFramePr>
        <p:xfrm>
          <a:off x="4838700" y="495300"/>
          <a:ext cx="9064625" cy="6134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0" name="Freeform 127" descr="Computer monitor outline">
            <a:extLst>
              <a:ext uri="{FF2B5EF4-FFF2-40B4-BE49-F238E27FC236}">
                <a16:creationId xmlns:a16="http://schemas.microsoft.com/office/drawing/2014/main" id="{B168AFA6-17A9-70BD-36A0-EE532D65D842}"/>
              </a:ext>
            </a:extLst>
          </p:cNvPr>
          <p:cNvSpPr>
            <a:spLocks noChangeAspect="1"/>
          </p:cNvSpPr>
          <p:nvPr/>
        </p:nvSpPr>
        <p:spPr bwMode="black">
          <a:xfrm>
            <a:off x="684472" y="1638594"/>
            <a:ext cx="5276522" cy="4152605"/>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chemeClr val="tx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a:extLst>
              <a:ext uri="{FF2B5EF4-FFF2-40B4-BE49-F238E27FC236}">
                <a16:creationId xmlns:a16="http://schemas.microsoft.com/office/drawing/2014/main" id="{D1083736-966B-5448-B1E2-80B2C923D108}"/>
              </a:ext>
            </a:extLst>
          </p:cNvPr>
          <p:cNvSpPr txBox="1"/>
          <p:nvPr/>
        </p:nvSpPr>
        <p:spPr>
          <a:xfrm>
            <a:off x="1362075" y="2276475"/>
            <a:ext cx="3848100" cy="2062103"/>
          </a:xfrm>
          <a:prstGeom prst="rect">
            <a:avLst/>
          </a:prstGeom>
          <a:noFill/>
        </p:spPr>
        <p:txBody>
          <a:bodyPr wrap="square" rtlCol="0">
            <a:spAutoFit/>
          </a:bodyPr>
          <a:lstStyle/>
          <a:p>
            <a:pPr algn="ctr"/>
            <a:r>
              <a:rPr lang="en-US" sz="3200" b="1" dirty="0">
                <a:solidFill>
                  <a:srgbClr val="004568"/>
                </a:solidFill>
              </a:rPr>
              <a:t>INTEGRAL COMPONENTS OF A GOOD DATA ANALYSIS</a:t>
            </a:r>
            <a:endParaRPr lang="en-IN" sz="3200" b="1" dirty="0">
              <a:solidFill>
                <a:srgbClr val="004568"/>
              </a:solidFill>
            </a:endParaRPr>
          </a:p>
        </p:txBody>
      </p:sp>
    </p:spTree>
    <p:extLst>
      <p:ext uri="{BB962C8B-B14F-4D97-AF65-F5344CB8AC3E}">
        <p14:creationId xmlns:p14="http://schemas.microsoft.com/office/powerpoint/2010/main" val="421297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3B7C62-D8C3-C67F-64DD-61BF584673BD}"/>
              </a:ext>
            </a:extLst>
          </p:cNvPr>
          <p:cNvSpPr>
            <a:spLocks noGrp="1"/>
          </p:cNvSpPr>
          <p:nvPr>
            <p:ph type="sldNum" sz="quarter" idx="12"/>
          </p:nvPr>
        </p:nvSpPr>
        <p:spPr/>
        <p:txBody>
          <a:bodyPr/>
          <a:lstStyle/>
          <a:p>
            <a:fld id="{5AE1514C-5E56-4738-A1FF-4B1CFD2A3E36}" type="slidenum">
              <a:rPr lang="en-US" smtClean="0"/>
              <a:t>5</a:t>
            </a:fld>
            <a:endParaRPr lang="en-US"/>
          </a:p>
        </p:txBody>
      </p:sp>
      <p:sp>
        <p:nvSpPr>
          <p:cNvPr id="3" name="TextBox 2">
            <a:extLst>
              <a:ext uri="{FF2B5EF4-FFF2-40B4-BE49-F238E27FC236}">
                <a16:creationId xmlns:a16="http://schemas.microsoft.com/office/drawing/2014/main" id="{EDCABDCF-9A4C-0581-8E18-F4F51653B8E3}"/>
              </a:ext>
            </a:extLst>
          </p:cNvPr>
          <p:cNvSpPr txBox="1"/>
          <p:nvPr/>
        </p:nvSpPr>
        <p:spPr>
          <a:xfrm>
            <a:off x="1509364" y="1356977"/>
            <a:ext cx="651140" cy="369332"/>
          </a:xfrm>
          <a:prstGeom prst="rect">
            <a:avLst/>
          </a:prstGeom>
          <a:solidFill>
            <a:schemeClr val="bg1"/>
          </a:solidFill>
        </p:spPr>
        <p:txBody>
          <a:bodyPr wrap="none" rtlCol="0">
            <a:spAutoFit/>
          </a:bodyPr>
          <a:lstStyle/>
          <a:p>
            <a:r>
              <a:rPr lang="en-US" b="1" dirty="0"/>
              <a:t>50%</a:t>
            </a:r>
          </a:p>
        </p:txBody>
      </p:sp>
      <p:sp>
        <p:nvSpPr>
          <p:cNvPr id="4" name="Freeform: Shape 3" descr="Human outline graph">
            <a:extLst>
              <a:ext uri="{FF2B5EF4-FFF2-40B4-BE49-F238E27FC236}">
                <a16:creationId xmlns:a16="http://schemas.microsoft.com/office/drawing/2014/main" id="{064256C1-1FBD-743C-B393-F67B0193CFB1}"/>
              </a:ext>
            </a:extLst>
          </p:cNvPr>
          <p:cNvSpPr>
            <a:spLocks noChangeAspect="1"/>
          </p:cNvSpPr>
          <p:nvPr/>
        </p:nvSpPr>
        <p:spPr>
          <a:xfrm>
            <a:off x="1407067" y="1801592"/>
            <a:ext cx="855735" cy="1901952"/>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chemeClr val="bg1"/>
              </a:gs>
              <a:gs pos="50000">
                <a:srgbClr val="1FBCEF"/>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5" name="Freeform: Shape 4" descr="Human outline graph">
            <a:extLst>
              <a:ext uri="{FF2B5EF4-FFF2-40B4-BE49-F238E27FC236}">
                <a16:creationId xmlns:a16="http://schemas.microsoft.com/office/drawing/2014/main" id="{67F1A7CE-F7F7-232A-585D-064EC7EECD38}"/>
              </a:ext>
            </a:extLst>
          </p:cNvPr>
          <p:cNvSpPr>
            <a:spLocks noChangeAspect="1"/>
          </p:cNvSpPr>
          <p:nvPr/>
        </p:nvSpPr>
        <p:spPr>
          <a:xfrm>
            <a:off x="1398925" y="3842236"/>
            <a:ext cx="855735" cy="1901952"/>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75000">
                <a:schemeClr val="bg1"/>
              </a:gs>
              <a:gs pos="75000">
                <a:srgbClr val="1FBCEF"/>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6" name="TextBox 5">
            <a:extLst>
              <a:ext uri="{FF2B5EF4-FFF2-40B4-BE49-F238E27FC236}">
                <a16:creationId xmlns:a16="http://schemas.microsoft.com/office/drawing/2014/main" id="{83DB76C3-BB42-C11C-837E-E2089447B690}"/>
              </a:ext>
            </a:extLst>
          </p:cNvPr>
          <p:cNvSpPr txBox="1"/>
          <p:nvPr/>
        </p:nvSpPr>
        <p:spPr>
          <a:xfrm>
            <a:off x="1501222" y="5882880"/>
            <a:ext cx="651140" cy="369332"/>
          </a:xfrm>
          <a:prstGeom prst="rect">
            <a:avLst/>
          </a:prstGeom>
          <a:solidFill>
            <a:schemeClr val="bg1"/>
          </a:solidFill>
        </p:spPr>
        <p:txBody>
          <a:bodyPr wrap="none" rtlCol="0">
            <a:spAutoFit/>
          </a:bodyPr>
          <a:lstStyle/>
          <a:p>
            <a:r>
              <a:rPr lang="en-US" b="1" dirty="0"/>
              <a:t>25%</a:t>
            </a:r>
          </a:p>
        </p:txBody>
      </p:sp>
      <p:sp>
        <p:nvSpPr>
          <p:cNvPr id="7" name="TextBox 6">
            <a:extLst>
              <a:ext uri="{FF2B5EF4-FFF2-40B4-BE49-F238E27FC236}">
                <a16:creationId xmlns:a16="http://schemas.microsoft.com/office/drawing/2014/main" id="{F6418C2D-7AE8-B3B2-F3A0-E0A3E4D26B8A}"/>
              </a:ext>
            </a:extLst>
          </p:cNvPr>
          <p:cNvSpPr txBox="1"/>
          <p:nvPr/>
        </p:nvSpPr>
        <p:spPr>
          <a:xfrm>
            <a:off x="2688594" y="1356977"/>
            <a:ext cx="651140" cy="369332"/>
          </a:xfrm>
          <a:prstGeom prst="rect">
            <a:avLst/>
          </a:prstGeom>
          <a:solidFill>
            <a:schemeClr val="bg1"/>
          </a:solidFill>
        </p:spPr>
        <p:txBody>
          <a:bodyPr wrap="none" rtlCol="0">
            <a:spAutoFit/>
          </a:bodyPr>
          <a:lstStyle/>
          <a:p>
            <a:r>
              <a:rPr lang="en-US" b="1" dirty="0"/>
              <a:t>70%</a:t>
            </a:r>
          </a:p>
        </p:txBody>
      </p:sp>
      <p:sp>
        <p:nvSpPr>
          <p:cNvPr id="8" name="Freeform: Shape 7" descr="Human outline graph">
            <a:extLst>
              <a:ext uri="{FF2B5EF4-FFF2-40B4-BE49-F238E27FC236}">
                <a16:creationId xmlns:a16="http://schemas.microsoft.com/office/drawing/2014/main" id="{2E8EB2FB-CD09-9381-6C8D-4424FDB1C4DD}"/>
              </a:ext>
            </a:extLst>
          </p:cNvPr>
          <p:cNvSpPr/>
          <p:nvPr/>
        </p:nvSpPr>
        <p:spPr>
          <a:xfrm>
            <a:off x="2541824" y="1801592"/>
            <a:ext cx="822960" cy="1898549"/>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30000">
                <a:schemeClr val="bg1"/>
              </a:gs>
              <a:gs pos="30000">
                <a:schemeClr val="bg2"/>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9" name="Freeform: Shape 8" descr="Human outline graph">
            <a:extLst>
              <a:ext uri="{FF2B5EF4-FFF2-40B4-BE49-F238E27FC236}">
                <a16:creationId xmlns:a16="http://schemas.microsoft.com/office/drawing/2014/main" id="{2037D6D5-1132-B846-0322-5FBA4559D922}"/>
              </a:ext>
            </a:extLst>
          </p:cNvPr>
          <p:cNvSpPr/>
          <p:nvPr/>
        </p:nvSpPr>
        <p:spPr>
          <a:xfrm>
            <a:off x="2526270" y="3871528"/>
            <a:ext cx="822960" cy="1898549"/>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72000">
                <a:schemeClr val="bg1"/>
              </a:gs>
              <a:gs pos="72000">
                <a:schemeClr val="bg2"/>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0" name="TextBox 9">
            <a:extLst>
              <a:ext uri="{FF2B5EF4-FFF2-40B4-BE49-F238E27FC236}">
                <a16:creationId xmlns:a16="http://schemas.microsoft.com/office/drawing/2014/main" id="{F333DACB-08C9-59C2-5970-65FE346950F4}"/>
              </a:ext>
            </a:extLst>
          </p:cNvPr>
          <p:cNvSpPr txBox="1"/>
          <p:nvPr/>
        </p:nvSpPr>
        <p:spPr>
          <a:xfrm>
            <a:off x="2612180" y="5882880"/>
            <a:ext cx="651140" cy="369332"/>
          </a:xfrm>
          <a:prstGeom prst="rect">
            <a:avLst/>
          </a:prstGeom>
          <a:solidFill>
            <a:schemeClr val="bg1"/>
          </a:solidFill>
        </p:spPr>
        <p:txBody>
          <a:bodyPr wrap="none" rtlCol="0">
            <a:spAutoFit/>
          </a:bodyPr>
          <a:lstStyle/>
          <a:p>
            <a:r>
              <a:rPr lang="en-US" b="1" dirty="0"/>
              <a:t>38%</a:t>
            </a:r>
          </a:p>
        </p:txBody>
      </p:sp>
      <p:sp>
        <p:nvSpPr>
          <p:cNvPr id="35" name="Rectangle 34">
            <a:extLst>
              <a:ext uri="{FF2B5EF4-FFF2-40B4-BE49-F238E27FC236}">
                <a16:creationId xmlns:a16="http://schemas.microsoft.com/office/drawing/2014/main" id="{2F18DFA9-6770-CADC-7B2C-935A45D54281}"/>
              </a:ext>
            </a:extLst>
          </p:cNvPr>
          <p:cNvSpPr/>
          <p:nvPr/>
        </p:nvSpPr>
        <p:spPr>
          <a:xfrm>
            <a:off x="0" y="-76200"/>
            <a:ext cx="12192000" cy="132037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D2AC8C7C-7757-D05E-5455-5F884BC2433F}"/>
              </a:ext>
            </a:extLst>
          </p:cNvPr>
          <p:cNvSpPr/>
          <p:nvPr/>
        </p:nvSpPr>
        <p:spPr>
          <a:xfrm>
            <a:off x="5514925" y="1647825"/>
            <a:ext cx="5167711" cy="3562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CASE STUDY</a:t>
            </a:r>
            <a:endParaRPr lang="en-IN" sz="4000" b="1" dirty="0">
              <a:solidFill>
                <a:schemeClr val="tx1"/>
              </a:solidFill>
            </a:endParaRPr>
          </a:p>
        </p:txBody>
      </p:sp>
    </p:spTree>
    <p:extLst>
      <p:ext uri="{BB962C8B-B14F-4D97-AF65-F5344CB8AC3E}">
        <p14:creationId xmlns:p14="http://schemas.microsoft.com/office/powerpoint/2010/main" val="90018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5863-81E1-A699-C09F-6DE2D8E8D7CC}"/>
              </a:ext>
            </a:extLst>
          </p:cNvPr>
          <p:cNvSpPr>
            <a:spLocks noGrp="1"/>
          </p:cNvSpPr>
          <p:nvPr>
            <p:ph type="title"/>
          </p:nvPr>
        </p:nvSpPr>
        <p:spPr>
          <a:xfrm>
            <a:off x="0" y="1416675"/>
            <a:ext cx="12258674" cy="3231525"/>
          </a:xfrm>
          <a:solidFill>
            <a:srgbClr val="004568"/>
          </a:solidFill>
        </p:spPr>
        <p:txBody>
          <a:bodyPr/>
          <a:lstStyle/>
          <a:p>
            <a:r>
              <a:rPr lang="en-US" dirty="0">
                <a:solidFill>
                  <a:schemeClr val="bg1"/>
                </a:solidFill>
              </a:rPr>
              <a:t>INSTAGRAM, A VERY FAMOUS SOCIAL MEDIA PLATFORM, FEATURES ITS TOP CONTENT ON THE FORYOU PAGE, IT USES DATA ANALYSIS TO FIND AND FILTER OUT THE BEST POSTS OUT OF A MILLION POSTS POSTED BY USERS DAILY. HOW DOES IT DO THAT?</a:t>
            </a:r>
            <a:endParaRPr lang="en-IN" dirty="0">
              <a:solidFill>
                <a:schemeClr val="bg1"/>
              </a:solidFill>
            </a:endParaRPr>
          </a:p>
        </p:txBody>
      </p:sp>
      <p:sp>
        <p:nvSpPr>
          <p:cNvPr id="3" name="TextBox 2">
            <a:extLst>
              <a:ext uri="{FF2B5EF4-FFF2-40B4-BE49-F238E27FC236}">
                <a16:creationId xmlns:a16="http://schemas.microsoft.com/office/drawing/2014/main" id="{64A7CDE5-8CB9-1720-147F-EA37E0F522F4}"/>
              </a:ext>
            </a:extLst>
          </p:cNvPr>
          <p:cNvSpPr txBox="1"/>
          <p:nvPr/>
        </p:nvSpPr>
        <p:spPr>
          <a:xfrm>
            <a:off x="676275" y="504825"/>
            <a:ext cx="10972799" cy="461665"/>
          </a:xfrm>
          <a:prstGeom prst="rect">
            <a:avLst/>
          </a:prstGeom>
          <a:noFill/>
        </p:spPr>
        <p:txBody>
          <a:bodyPr wrap="square" rtlCol="0">
            <a:spAutoFit/>
          </a:bodyPr>
          <a:lstStyle/>
          <a:p>
            <a:r>
              <a:rPr lang="en-US" sz="2400" dirty="0"/>
              <a:t>LET US DISCUSS THE EXAMPLE OF SOCIAL MEDIA AS MENTIONED PREVIOUSLY.</a:t>
            </a:r>
            <a:endParaRPr lang="en-IN" sz="2400" dirty="0"/>
          </a:p>
        </p:txBody>
      </p:sp>
      <p:sp>
        <p:nvSpPr>
          <p:cNvPr id="30" name="Rectangle 29">
            <a:extLst>
              <a:ext uri="{FF2B5EF4-FFF2-40B4-BE49-F238E27FC236}">
                <a16:creationId xmlns:a16="http://schemas.microsoft.com/office/drawing/2014/main" id="{AAB31031-69C7-152B-E180-E07D11FBF98D}"/>
              </a:ext>
              <a:ext uri="{C183D7F6-B498-43B3-948B-1728B52AA6E4}">
                <adec:decorative xmlns:adec="http://schemas.microsoft.com/office/drawing/2017/decorative" val="1"/>
              </a:ext>
            </a:extLst>
          </p:cNvPr>
          <p:cNvSpPr/>
          <p:nvPr/>
        </p:nvSpPr>
        <p:spPr>
          <a:xfrm>
            <a:off x="4086225" y="5006486"/>
            <a:ext cx="4313951" cy="1489564"/>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descr="Human outline graph">
            <a:extLst>
              <a:ext uri="{FF2B5EF4-FFF2-40B4-BE49-F238E27FC236}">
                <a16:creationId xmlns:a16="http://schemas.microsoft.com/office/drawing/2014/main" id="{D84682E1-3933-DA3D-AA3B-740606C87C57}"/>
              </a:ext>
            </a:extLst>
          </p:cNvPr>
          <p:cNvSpPr>
            <a:spLocks noChangeAspect="1"/>
          </p:cNvSpPr>
          <p:nvPr/>
        </p:nvSpPr>
        <p:spPr>
          <a:xfrm>
            <a:off x="4382176"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rgbClr val="004568"/>
          </a:soli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3" name="Freeform: Shape 32" descr="Human outline graph">
            <a:extLst>
              <a:ext uri="{FF2B5EF4-FFF2-40B4-BE49-F238E27FC236}">
                <a16:creationId xmlns:a16="http://schemas.microsoft.com/office/drawing/2014/main" id="{F686DFB6-FAFF-ED44-DA43-D23F33B44311}"/>
              </a:ext>
            </a:extLst>
          </p:cNvPr>
          <p:cNvSpPr>
            <a:spLocks noChangeAspect="1"/>
          </p:cNvSpPr>
          <p:nvPr/>
        </p:nvSpPr>
        <p:spPr>
          <a:xfrm>
            <a:off x="4775091"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rgbClr val="FF3399"/>
          </a:solidFill>
          <a:ln w="3175">
            <a:solidFill>
              <a:srgbClr val="FF3399"/>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4" name="Freeform: Shape 33" descr="Human outline graph">
            <a:extLst>
              <a:ext uri="{FF2B5EF4-FFF2-40B4-BE49-F238E27FC236}">
                <a16:creationId xmlns:a16="http://schemas.microsoft.com/office/drawing/2014/main" id="{2A5F2EE6-6A7B-A854-16A9-71E1E512452C}"/>
              </a:ext>
            </a:extLst>
          </p:cNvPr>
          <p:cNvSpPr>
            <a:spLocks noChangeAspect="1"/>
          </p:cNvSpPr>
          <p:nvPr/>
        </p:nvSpPr>
        <p:spPr>
          <a:xfrm>
            <a:off x="5598270"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35" name="Freeform: Shape 34" descr="Human outline graph">
            <a:extLst>
              <a:ext uri="{FF2B5EF4-FFF2-40B4-BE49-F238E27FC236}">
                <a16:creationId xmlns:a16="http://schemas.microsoft.com/office/drawing/2014/main" id="{59586635-8F77-216F-BFAE-E27A49114D4E}"/>
              </a:ext>
            </a:extLst>
          </p:cNvPr>
          <p:cNvSpPr>
            <a:spLocks noChangeAspect="1"/>
          </p:cNvSpPr>
          <p:nvPr/>
        </p:nvSpPr>
        <p:spPr>
          <a:xfrm>
            <a:off x="5215969"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rgbClr val="FCCDB6"/>
          </a:solidFill>
          <a:ln w="3175">
            <a:solidFill>
              <a:srgbClr val="FCCDB6"/>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6" name="Freeform: Shape 35" descr="Human outline graph">
            <a:extLst>
              <a:ext uri="{FF2B5EF4-FFF2-40B4-BE49-F238E27FC236}">
                <a16:creationId xmlns:a16="http://schemas.microsoft.com/office/drawing/2014/main" id="{F64FC8AB-A131-2448-AF5B-7970F4E6D21F}"/>
              </a:ext>
            </a:extLst>
          </p:cNvPr>
          <p:cNvSpPr>
            <a:spLocks noChangeAspect="1"/>
          </p:cNvSpPr>
          <p:nvPr/>
        </p:nvSpPr>
        <p:spPr>
          <a:xfrm>
            <a:off x="5959176"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rgbClr val="92D050"/>
          </a:soli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7" name="Freeform: Shape 36" descr="Human outline graph">
            <a:extLst>
              <a:ext uri="{FF2B5EF4-FFF2-40B4-BE49-F238E27FC236}">
                <a16:creationId xmlns:a16="http://schemas.microsoft.com/office/drawing/2014/main" id="{07C7D434-0A87-F611-EF13-2D8DD57CB343}"/>
              </a:ext>
            </a:extLst>
          </p:cNvPr>
          <p:cNvSpPr>
            <a:spLocks noChangeAspect="1"/>
          </p:cNvSpPr>
          <p:nvPr/>
        </p:nvSpPr>
        <p:spPr>
          <a:xfrm>
            <a:off x="6352091"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tx1"/>
          </a:soli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8" name="Freeform: Shape 37" descr="Human outline graph">
            <a:extLst>
              <a:ext uri="{FF2B5EF4-FFF2-40B4-BE49-F238E27FC236}">
                <a16:creationId xmlns:a16="http://schemas.microsoft.com/office/drawing/2014/main" id="{B31D7556-3101-4FEE-7B86-E477CEB33827}"/>
              </a:ext>
            </a:extLst>
          </p:cNvPr>
          <p:cNvSpPr>
            <a:spLocks noChangeAspect="1"/>
          </p:cNvSpPr>
          <p:nvPr/>
        </p:nvSpPr>
        <p:spPr>
          <a:xfrm>
            <a:off x="6734392"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chemeClr val="accent2"/>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39" name="Freeform: Shape 38" descr="Human outline graph">
            <a:extLst>
              <a:ext uri="{FF2B5EF4-FFF2-40B4-BE49-F238E27FC236}">
                <a16:creationId xmlns:a16="http://schemas.microsoft.com/office/drawing/2014/main" id="{A43CECD3-FC71-72A4-91E0-8ED2ABAAC56E}"/>
              </a:ext>
            </a:extLst>
          </p:cNvPr>
          <p:cNvSpPr>
            <a:spLocks noChangeAspect="1"/>
          </p:cNvSpPr>
          <p:nvPr/>
        </p:nvSpPr>
        <p:spPr>
          <a:xfrm>
            <a:off x="7122713"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40" name="Freeform: Shape 39" descr="Human outline graph">
            <a:extLst>
              <a:ext uri="{FF2B5EF4-FFF2-40B4-BE49-F238E27FC236}">
                <a16:creationId xmlns:a16="http://schemas.microsoft.com/office/drawing/2014/main" id="{9D0774C5-BEF6-4EBD-AB10-B62103AF1E8E}"/>
              </a:ext>
            </a:extLst>
          </p:cNvPr>
          <p:cNvSpPr>
            <a:spLocks noChangeAspect="1"/>
          </p:cNvSpPr>
          <p:nvPr/>
        </p:nvSpPr>
        <p:spPr>
          <a:xfrm>
            <a:off x="7515628"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41" name="Freeform: Shape 40" descr="Human outline graph">
            <a:extLst>
              <a:ext uri="{FF2B5EF4-FFF2-40B4-BE49-F238E27FC236}">
                <a16:creationId xmlns:a16="http://schemas.microsoft.com/office/drawing/2014/main" id="{6418FE95-0159-D0CE-5A61-FA2BE94A5D2A}"/>
              </a:ext>
            </a:extLst>
          </p:cNvPr>
          <p:cNvSpPr>
            <a:spLocks noChangeAspect="1"/>
          </p:cNvSpPr>
          <p:nvPr/>
        </p:nvSpPr>
        <p:spPr>
          <a:xfrm>
            <a:off x="7908544" y="5456671"/>
            <a:ext cx="350292" cy="77855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Tree>
    <p:extLst>
      <p:ext uri="{BB962C8B-B14F-4D97-AF65-F5344CB8AC3E}">
        <p14:creationId xmlns:p14="http://schemas.microsoft.com/office/powerpoint/2010/main" val="29731038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2F81A2-3BBD-C51B-6001-62302E03344B}"/>
              </a:ext>
            </a:extLst>
          </p:cNvPr>
          <p:cNvSpPr>
            <a:spLocks noGrp="1"/>
          </p:cNvSpPr>
          <p:nvPr>
            <p:ph type="sldNum" sz="quarter" idx="12"/>
          </p:nvPr>
        </p:nvSpPr>
        <p:spPr/>
        <p:txBody>
          <a:bodyPr/>
          <a:lstStyle/>
          <a:p>
            <a:fld id="{5AE1514C-5E56-4738-A1FF-4B1CFD2A3E36}" type="slidenum">
              <a:rPr lang="en-US" smtClean="0"/>
              <a:t>7</a:t>
            </a:fld>
            <a:endParaRPr lang="en-US"/>
          </a:p>
        </p:txBody>
      </p:sp>
      <p:graphicFrame>
        <p:nvGraphicFramePr>
          <p:cNvPr id="3" name="Diagram 2">
            <a:extLst>
              <a:ext uri="{FF2B5EF4-FFF2-40B4-BE49-F238E27FC236}">
                <a16:creationId xmlns:a16="http://schemas.microsoft.com/office/drawing/2014/main" id="{1E3750EA-2358-EBB1-21B6-F843F392F599}"/>
              </a:ext>
            </a:extLst>
          </p:cNvPr>
          <p:cNvGraphicFramePr/>
          <p:nvPr>
            <p:extLst>
              <p:ext uri="{D42A27DB-BD31-4B8C-83A1-F6EECF244321}">
                <p14:modId xmlns:p14="http://schemas.microsoft.com/office/powerpoint/2010/main" val="241205980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05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2F81A2-3BBD-C51B-6001-62302E03344B}"/>
              </a:ext>
            </a:extLst>
          </p:cNvPr>
          <p:cNvSpPr>
            <a:spLocks noGrp="1"/>
          </p:cNvSpPr>
          <p:nvPr>
            <p:ph type="sldNum" sz="quarter" idx="12"/>
          </p:nvPr>
        </p:nvSpPr>
        <p:spPr/>
        <p:txBody>
          <a:bodyPr/>
          <a:lstStyle/>
          <a:p>
            <a:fld id="{5AE1514C-5E56-4738-A1FF-4B1CFD2A3E36}" type="slidenum">
              <a:rPr lang="en-US" smtClean="0"/>
              <a:t>8</a:t>
            </a:fld>
            <a:endParaRPr lang="en-US"/>
          </a:p>
        </p:txBody>
      </p:sp>
      <p:graphicFrame>
        <p:nvGraphicFramePr>
          <p:cNvPr id="3" name="Diagram 2">
            <a:extLst>
              <a:ext uri="{FF2B5EF4-FFF2-40B4-BE49-F238E27FC236}">
                <a16:creationId xmlns:a16="http://schemas.microsoft.com/office/drawing/2014/main" id="{1E3750EA-2358-EBB1-21B6-F843F392F599}"/>
              </a:ext>
            </a:extLst>
          </p:cNvPr>
          <p:cNvGraphicFramePr/>
          <p:nvPr>
            <p:extLst>
              <p:ext uri="{D42A27DB-BD31-4B8C-83A1-F6EECF244321}">
                <p14:modId xmlns:p14="http://schemas.microsoft.com/office/powerpoint/2010/main" val="162332664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30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568"/>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graphicFrame>
        <p:nvGraphicFramePr>
          <p:cNvPr id="8" name="Chart 7" descr="Chart">
            <a:extLst>
              <a:ext uri="{FF2B5EF4-FFF2-40B4-BE49-F238E27FC236}">
                <a16:creationId xmlns:a16="http://schemas.microsoft.com/office/drawing/2014/main" id="{9A1EE16E-F02E-4504-8A88-19B6BF917262}"/>
              </a:ext>
            </a:extLst>
          </p:cNvPr>
          <p:cNvGraphicFramePr/>
          <p:nvPr>
            <p:extLst>
              <p:ext uri="{D42A27DB-BD31-4B8C-83A1-F6EECF244321}">
                <p14:modId xmlns:p14="http://schemas.microsoft.com/office/powerpoint/2010/main" val="1352836657"/>
              </p:ext>
            </p:extLst>
          </p:nvPr>
        </p:nvGraphicFramePr>
        <p:xfrm>
          <a:off x="6852514" y="1405375"/>
          <a:ext cx="4343069" cy="2310270"/>
        </p:xfrm>
        <a:graphic>
          <a:graphicData uri="http://schemas.openxmlformats.org/drawingml/2006/chart">
            <c:chart xmlns:c="http://schemas.openxmlformats.org/drawingml/2006/chart" xmlns:r="http://schemas.openxmlformats.org/officeDocument/2006/relationships" r:id="rId3"/>
          </a:graphicData>
        </a:graphic>
      </p:graphicFrame>
      <p:grpSp>
        <p:nvGrpSpPr>
          <p:cNvPr id="24" name="Percent Chart" descr="Pie chart">
            <a:extLst>
              <a:ext uri="{FF2B5EF4-FFF2-40B4-BE49-F238E27FC236}">
                <a16:creationId xmlns:a16="http://schemas.microsoft.com/office/drawing/2014/main" id="{9780A2C7-0A66-4DA4-AD1C-F8A77646ECFB}"/>
              </a:ext>
            </a:extLst>
          </p:cNvPr>
          <p:cNvGrpSpPr/>
          <p:nvPr/>
        </p:nvGrpSpPr>
        <p:grpSpPr>
          <a:xfrm>
            <a:off x="10784139" y="4686641"/>
            <a:ext cx="1138132" cy="1138169"/>
            <a:chOff x="4547093" y="1223945"/>
            <a:chExt cx="1645920" cy="1645973"/>
          </a:xfrm>
        </p:grpSpPr>
        <p:sp>
          <p:nvSpPr>
            <p:cNvPr id="25" name="Outer Oval">
              <a:extLst>
                <a:ext uri="{FF2B5EF4-FFF2-40B4-BE49-F238E27FC236}">
                  <a16:creationId xmlns:a16="http://schemas.microsoft.com/office/drawing/2014/main" id="{8710F625-CF8B-477E-A77C-3916E40CD1E2}"/>
                </a:ext>
              </a:extLst>
            </p:cNvPr>
            <p:cNvSpPr>
              <a:spLocks noChangeAspect="1"/>
            </p:cNvSpPr>
            <p:nvPr/>
          </p:nvSpPr>
          <p:spPr>
            <a:xfrm>
              <a:off x="4646290" y="1323168"/>
              <a:ext cx="1447527" cy="1447527"/>
            </a:xfrm>
            <a:prstGeom prst="ellipse">
              <a:avLst/>
            </a:prstGeom>
            <a:solidFill>
              <a:schemeClr val="accent5"/>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26" name="Excel Chart">
              <a:extLst>
                <a:ext uri="{FF2B5EF4-FFF2-40B4-BE49-F238E27FC236}">
                  <a16:creationId xmlns:a16="http://schemas.microsoft.com/office/drawing/2014/main" id="{6CD169BA-DBC3-4CA5-AA7E-68346B98D549}"/>
                </a:ext>
              </a:extLst>
            </p:cNvPr>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sp>
          <p:nvSpPr>
            <p:cNvPr id="27" name="dots">
              <a:extLst>
                <a:ext uri="{FF2B5EF4-FFF2-40B4-BE49-F238E27FC236}">
                  <a16:creationId xmlns:a16="http://schemas.microsoft.com/office/drawing/2014/main" id="{78007A57-6BCC-49F5-B8C6-2EF653E2C553}"/>
                </a:ext>
              </a:extLst>
            </p:cNvPr>
            <p:cNvSpPr>
              <a:spLocks noChangeAspect="1"/>
            </p:cNvSpPr>
            <p:nvPr/>
          </p:nvSpPr>
          <p:spPr>
            <a:xfrm>
              <a:off x="4783558" y="1460436"/>
              <a:ext cx="1172990" cy="1172990"/>
            </a:xfrm>
            <a:prstGeom prst="ellipse">
              <a:avLst/>
            </a:prstGeom>
            <a:noFill/>
            <a:ln w="28575" cap="rnd" cmpd="sng" algn="ctr">
              <a:solidFill>
                <a:schemeClr val="tx1">
                  <a:alpha val="68000"/>
                </a:scheme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253633451"/>
              </p:ext>
            </p:extLst>
          </p:nvPr>
        </p:nvGraphicFramePr>
        <p:xfrm>
          <a:off x="7899456" y="3695036"/>
          <a:ext cx="2918979" cy="2310270"/>
        </p:xfrm>
        <a:graphic>
          <a:graphicData uri="http://schemas.openxmlformats.org/drawingml/2006/chart">
            <c:chart xmlns:c="http://schemas.openxmlformats.org/drawingml/2006/chart" xmlns:r="http://schemas.openxmlformats.org/officeDocument/2006/relationships" r:id="rId5"/>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7920658" y="4500478"/>
            <a:ext cx="2326273" cy="183076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1C4E6B16-A11C-42B2-5220-C8301FA4FC9D}"/>
              </a:ext>
            </a:extLst>
          </p:cNvPr>
          <p:cNvGraphicFramePr>
            <a:graphicFrameLocks noGrp="1"/>
          </p:cNvGraphicFramePr>
          <p:nvPr>
            <p:extLst>
              <p:ext uri="{D42A27DB-BD31-4B8C-83A1-F6EECF244321}">
                <p14:modId xmlns:p14="http://schemas.microsoft.com/office/powerpoint/2010/main" val="2837947453"/>
              </p:ext>
            </p:extLst>
          </p:nvPr>
        </p:nvGraphicFramePr>
        <p:xfrm>
          <a:off x="750376" y="809624"/>
          <a:ext cx="5349462" cy="5238751"/>
        </p:xfrm>
        <a:graphic>
          <a:graphicData uri="http://schemas.openxmlformats.org/drawingml/2006/table">
            <a:tbl>
              <a:tblPr firstRow="1">
                <a:tableStyleId>{21E4AEA4-8DFA-4A89-87EB-49C32662AFE0}</a:tableStyleId>
              </a:tblPr>
              <a:tblGrid>
                <a:gridCol w="5349462">
                  <a:extLst>
                    <a:ext uri="{9D8B030D-6E8A-4147-A177-3AD203B41FA5}">
                      <a16:colId xmlns:a16="http://schemas.microsoft.com/office/drawing/2014/main" val="493813631"/>
                    </a:ext>
                  </a:extLst>
                </a:gridCol>
              </a:tblGrid>
              <a:tr h="489902">
                <a:tc>
                  <a:txBody>
                    <a:bodyPr/>
                    <a:lstStyle/>
                    <a:p>
                      <a:pPr lvl="1" algn="l">
                        <a:lnSpc>
                          <a:spcPct val="150000"/>
                        </a:lnSpc>
                      </a:pPr>
                      <a:r>
                        <a:rPr lang="en-US" sz="1600" dirty="0">
                          <a:solidFill>
                            <a:schemeClr val="bg1"/>
                          </a:solidFill>
                        </a:rPr>
                        <a:t>CONCLUSION</a:t>
                      </a:r>
                    </a:p>
                  </a:txBody>
                  <a:tcPr>
                    <a:solidFill>
                      <a:schemeClr val="tx1"/>
                    </a:solidFill>
                  </a:tcPr>
                </a:tc>
                <a:extLst>
                  <a:ext uri="{0D108BD9-81ED-4DB2-BD59-A6C34878D82A}">
                    <a16:rowId xmlns:a16="http://schemas.microsoft.com/office/drawing/2014/main" val="2570369641"/>
                  </a:ext>
                </a:extLst>
              </a:tr>
              <a:tr h="1670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a:solidFill>
                            <a:schemeClr val="bg1"/>
                          </a:solidFill>
                        </a:rPr>
                        <a:t>That's why these companies hire data analysts to control the waves of data they collect every day, makes sense of it, and then draw conclusions or make predictions. This is the process of turning data into insights, and it's how analysts help businesses put all their data to good use. </a:t>
                      </a:r>
                    </a:p>
                  </a:txBody>
                  <a:tcPr anchor="ctr">
                    <a:solidFill>
                      <a:schemeClr val="accent3">
                        <a:lumMod val="60000"/>
                        <a:lumOff val="40000"/>
                      </a:schemeClr>
                    </a:solidFill>
                  </a:tcPr>
                </a:tc>
                <a:extLst>
                  <a:ext uri="{0D108BD9-81ED-4DB2-BD59-A6C34878D82A}">
                    <a16:rowId xmlns:a16="http://schemas.microsoft.com/office/drawing/2014/main" val="3241782274"/>
                  </a:ext>
                </a:extLst>
              </a:tr>
              <a:tr h="1408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a:solidFill>
                            <a:schemeClr val="bg1"/>
                          </a:solidFill>
                        </a:rPr>
                        <a:t>The more detailed definition you learned earlier is that data analysis is the collection, transformation, and organization of data in order to draw conclusions, make predictions, and drive informed decision-making. </a:t>
                      </a:r>
                    </a:p>
                  </a:txBody>
                  <a:tcPr anchor="ctr">
                    <a:solidFill>
                      <a:schemeClr val="accent6">
                        <a:lumMod val="40000"/>
                        <a:lumOff val="60000"/>
                      </a:schemeClr>
                    </a:solidFill>
                  </a:tcPr>
                </a:tc>
                <a:extLst>
                  <a:ext uri="{0D108BD9-81ED-4DB2-BD59-A6C34878D82A}">
                    <a16:rowId xmlns:a16="http://schemas.microsoft.com/office/drawing/2014/main" val="1493317174"/>
                  </a:ext>
                </a:extLst>
              </a:tr>
              <a:tr h="1670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a:solidFill>
                            <a:schemeClr val="bg1"/>
                          </a:solidFill>
                        </a:rPr>
                        <a:t>Data analytics can help organizations completely rethink something they do or point them in a totally new direction. For example, maybe data leads them to a new product or unique service, or maybe it helps them find a new way to deliver an incredible customer experience. </a:t>
                      </a:r>
                    </a:p>
                  </a:txBody>
                  <a:tcPr anchor="ctr">
                    <a:solidFill>
                      <a:schemeClr val="accent4">
                        <a:lumMod val="40000"/>
                        <a:lumOff val="60000"/>
                      </a:schemeClr>
                    </a:solidFill>
                  </a:tcPr>
                </a:tc>
                <a:extLst>
                  <a:ext uri="{0D108BD9-81ED-4DB2-BD59-A6C34878D82A}">
                    <a16:rowId xmlns:a16="http://schemas.microsoft.com/office/drawing/2014/main" val="1514604512"/>
                  </a:ext>
                </a:extLst>
              </a:tr>
            </a:tbl>
          </a:graphicData>
        </a:graphic>
      </p:graphicFrame>
      <p:pic>
        <p:nvPicPr>
          <p:cNvPr id="39" name="Picture 38" descr="Group of percent charts">
            <a:extLst>
              <a:ext uri="{FF2B5EF4-FFF2-40B4-BE49-F238E27FC236}">
                <a16:creationId xmlns:a16="http://schemas.microsoft.com/office/drawing/2014/main" id="{817C472F-1ED3-B034-9786-DBDA3C8E88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6261" y="825940"/>
            <a:ext cx="2145695" cy="463314"/>
          </a:xfrm>
          <a:prstGeom prst="rect">
            <a:avLst/>
          </a:prstGeom>
        </p:spPr>
      </p:pic>
      <p:grpSp>
        <p:nvGrpSpPr>
          <p:cNvPr id="23" name="Group 22" descr="Chart with description of what chart shows and an icon">
            <a:extLst>
              <a:ext uri="{FF2B5EF4-FFF2-40B4-BE49-F238E27FC236}">
                <a16:creationId xmlns:a16="http://schemas.microsoft.com/office/drawing/2014/main" id="{3964A244-53CA-4405-89C9-CE1B3E1869A3}"/>
              </a:ext>
            </a:extLst>
          </p:cNvPr>
          <p:cNvGrpSpPr/>
          <p:nvPr/>
        </p:nvGrpSpPr>
        <p:grpSpPr>
          <a:xfrm>
            <a:off x="7405393" y="-900719"/>
            <a:ext cx="3413042" cy="1933909"/>
            <a:chOff x="11134535" y="-737221"/>
            <a:chExt cx="3413042" cy="1933909"/>
          </a:xfrm>
        </p:grpSpPr>
        <p:grpSp>
          <p:nvGrpSpPr>
            <p:cNvPr id="6" name="Group 5">
              <a:extLst>
                <a:ext uri="{FF2B5EF4-FFF2-40B4-BE49-F238E27FC236}">
                  <a16:creationId xmlns:a16="http://schemas.microsoft.com/office/drawing/2014/main" id="{CF4AAF39-8C05-4BC5-88C4-E453A1D67203}"/>
                </a:ext>
              </a:extLst>
            </p:cNvPr>
            <p:cNvGrpSpPr/>
            <p:nvPr/>
          </p:nvGrpSpPr>
          <p:grpSpPr>
            <a:xfrm>
              <a:off x="11136071" y="539391"/>
              <a:ext cx="3411506" cy="657297"/>
              <a:chOff x="4945154" y="2949891"/>
              <a:chExt cx="3411506" cy="657297"/>
            </a:xfrm>
          </p:grpSpPr>
          <p:sp>
            <p:nvSpPr>
              <p:cNvPr id="12" name="Freeform: Shape 11">
                <a:extLst>
                  <a:ext uri="{FF2B5EF4-FFF2-40B4-BE49-F238E27FC236}">
                    <a16:creationId xmlns:a16="http://schemas.microsoft.com/office/drawing/2014/main" id="{2E77977D-69ED-4F20-8A8E-8B1DF5120764}"/>
                  </a:ext>
                </a:extLst>
              </p:cNvPr>
              <p:cNvSpPr>
                <a:spLocks noChangeAspect="1"/>
              </p:cNvSpPr>
              <p:nvPr/>
            </p:nvSpPr>
            <p:spPr>
              <a:xfrm>
                <a:off x="702233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rgbClr val="6EAA2E"/>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FAE81D60-47C8-4610-B2CA-18E6229C288D}"/>
                  </a:ext>
                </a:extLst>
              </p:cNvPr>
              <p:cNvSpPr>
                <a:spLocks noChangeAspect="1"/>
              </p:cNvSpPr>
              <p:nvPr/>
            </p:nvSpPr>
            <p:spPr>
              <a:xfrm>
                <a:off x="5637548"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94E3223A-47DE-42B2-A739-802366FD556D}"/>
                  </a:ext>
                </a:extLst>
              </p:cNvPr>
              <p:cNvSpPr>
                <a:spLocks noChangeAspect="1"/>
              </p:cNvSpPr>
              <p:nvPr/>
            </p:nvSpPr>
            <p:spPr>
              <a:xfrm>
                <a:off x="5291351"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5681F0-337D-41C2-B056-20773EE338F9}"/>
                  </a:ext>
                </a:extLst>
              </p:cNvPr>
              <p:cNvSpPr>
                <a:spLocks noChangeAspect="1"/>
              </p:cNvSpPr>
              <p:nvPr/>
            </p:nvSpPr>
            <p:spPr>
              <a:xfrm>
                <a:off x="4945154"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6204F090-5263-46C9-9B59-2970237ED59B}"/>
                  </a:ext>
                </a:extLst>
              </p:cNvPr>
              <p:cNvSpPr>
                <a:spLocks noChangeAspect="1"/>
              </p:cNvSpPr>
              <p:nvPr/>
            </p:nvSpPr>
            <p:spPr>
              <a:xfrm>
                <a:off x="6676139"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73B545BC-AF0A-4CA0-940C-444481BF73BC}"/>
                  </a:ext>
                </a:extLst>
              </p:cNvPr>
              <p:cNvSpPr>
                <a:spLocks noChangeAspect="1"/>
              </p:cNvSpPr>
              <p:nvPr/>
            </p:nvSpPr>
            <p:spPr>
              <a:xfrm>
                <a:off x="6329942"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8" name="Freeform: Shape 17">
                <a:extLst>
                  <a:ext uri="{FF2B5EF4-FFF2-40B4-BE49-F238E27FC236}">
                    <a16:creationId xmlns:a16="http://schemas.microsoft.com/office/drawing/2014/main" id="{353E6F1E-638A-4845-BDDF-DA2AE54B5C92}"/>
                  </a:ext>
                </a:extLst>
              </p:cNvPr>
              <p:cNvSpPr>
                <a:spLocks noChangeAspect="1"/>
              </p:cNvSpPr>
              <p:nvPr/>
            </p:nvSpPr>
            <p:spPr>
              <a:xfrm>
                <a:off x="5983745"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6B500E0-ACB8-4709-B0C1-FFA4B82CB24F}"/>
                  </a:ext>
                </a:extLst>
              </p:cNvPr>
              <p:cNvSpPr>
                <a:spLocks noChangeAspect="1"/>
              </p:cNvSpPr>
              <p:nvPr/>
            </p:nvSpPr>
            <p:spPr>
              <a:xfrm>
                <a:off x="806092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30AEE9D-6C1F-49DE-8F73-DCE97632891A}"/>
                  </a:ext>
                </a:extLst>
              </p:cNvPr>
              <p:cNvSpPr>
                <a:spLocks noChangeAspect="1"/>
              </p:cNvSpPr>
              <p:nvPr/>
            </p:nvSpPr>
            <p:spPr>
              <a:xfrm>
                <a:off x="7714730"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DC1BF6FA-A1EF-448D-A712-46391CFC5C95}"/>
                  </a:ext>
                </a:extLst>
              </p:cNvPr>
              <p:cNvSpPr>
                <a:spLocks noChangeAspect="1"/>
              </p:cNvSpPr>
              <p:nvPr/>
            </p:nvSpPr>
            <p:spPr>
              <a:xfrm>
                <a:off x="7368533"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grpSp>
        <p:sp>
          <p:nvSpPr>
            <p:cNvPr id="22" name="Freeform 118">
              <a:extLst>
                <a:ext uri="{FF2B5EF4-FFF2-40B4-BE49-F238E27FC236}">
                  <a16:creationId xmlns:a16="http://schemas.microsoft.com/office/drawing/2014/main" id="{A93FE26E-9FA1-4A61-9A4D-73E0DF6C43A7}"/>
                </a:ext>
              </a:extLst>
            </p:cNvPr>
            <p:cNvSpPr>
              <a:spLocks noChangeAspect="1" noEditPoints="1"/>
            </p:cNvSpPr>
            <p:nvPr/>
          </p:nvSpPr>
          <p:spPr bwMode="black">
            <a:xfrm>
              <a:off x="11134535" y="-737221"/>
              <a:ext cx="695465" cy="481075"/>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312158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121</TotalTime>
  <Words>756</Words>
  <Application>Microsoft Office PowerPoint</Application>
  <PresentationFormat>Widescreen</PresentationFormat>
  <Paragraphs>80</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Nunito</vt:lpstr>
      <vt:lpstr>Segoe UI</vt:lpstr>
      <vt:lpstr>Segoe UI Light</vt:lpstr>
      <vt:lpstr>Segoe UI Semibold</vt:lpstr>
      <vt:lpstr>1_Smart Graphics Sampler Neal Creative</vt:lpstr>
      <vt:lpstr>Ending slide</vt:lpstr>
      <vt:lpstr>WHAT IS DATA ANALYTICS ?</vt:lpstr>
      <vt:lpstr>SOME EXAMPLES . . .</vt:lpstr>
      <vt:lpstr>PowerPoint Presentation</vt:lpstr>
      <vt:lpstr>PowerPoint Presentation</vt:lpstr>
      <vt:lpstr>INSTAGRAM, A VERY FAMOUS SOCIAL MEDIA PLATFORM, FEATURES ITS TOP CONTENT ON THE FORYOU PAGE, IT USES DATA ANALYSIS TO FIND AND FILTER OUT THE BEST POSTS OUT OF A MILLION POSTS POSTED BY USERS DAILY. HOW DOES IT DO THAT?</vt:lpstr>
      <vt:lpstr>PowerPoint Presentation</vt:lpstr>
      <vt:lpstr>PowerPoint Presentation</vt:lpstr>
      <vt:lpstr>Ending slide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dc:title>
  <dc:subject/>
  <dc:creator>Aastha Kumar</dc:creator>
  <cp:keywords/>
  <dc:description/>
  <cp:lastModifiedBy>Aastha Kumar</cp:lastModifiedBy>
  <cp:revision>10</cp:revision>
  <dcterms:created xsi:type="dcterms:W3CDTF">2022-07-25T13:14:43Z</dcterms:created>
  <dcterms:modified xsi:type="dcterms:W3CDTF">2022-07-25T15:16:13Z</dcterms:modified>
  <cp:category/>
</cp:coreProperties>
</file>