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1" r:id="rId2"/>
    <p:sldId id="263" r:id="rId3"/>
    <p:sldId id="270" r:id="rId4"/>
    <p:sldId id="279" r:id="rId5"/>
    <p:sldId id="324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259" r:id="rId14"/>
    <p:sldId id="304" r:id="rId15"/>
    <p:sldId id="261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3" r:id="rId24"/>
    <p:sldId id="319" r:id="rId25"/>
    <p:sldId id="325" r:id="rId26"/>
    <p:sldId id="322" r:id="rId27"/>
    <p:sldId id="323" r:id="rId28"/>
    <p:sldId id="314" r:id="rId29"/>
    <p:sldId id="315" r:id="rId30"/>
    <p:sldId id="316" r:id="rId31"/>
    <p:sldId id="317" r:id="rId32"/>
    <p:sldId id="318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663ACCB4-6987-45C2-BE6E-922579994BAF}"/>
    <pc:docChg chg="undo redo custSel addSld delSld modSld">
      <pc:chgData name="Aastha Kumar" userId="f94225b3-263d-47de-91f3-c17c89a7eef3" providerId="ADAL" clId="{663ACCB4-6987-45C2-BE6E-922579994BAF}" dt="2024-08-27T07:36:46.534" v="967" actId="47"/>
      <pc:docMkLst>
        <pc:docMk/>
      </pc:docMkLst>
      <pc:sldChg chg="del">
        <pc:chgData name="Aastha Kumar" userId="f94225b3-263d-47de-91f3-c17c89a7eef3" providerId="ADAL" clId="{663ACCB4-6987-45C2-BE6E-922579994BAF}" dt="2024-08-18T05:05:08.779" v="1" actId="47"/>
        <pc:sldMkLst>
          <pc:docMk/>
          <pc:sldMk cId="0" sldId="256"/>
        </pc:sldMkLst>
      </pc:sldChg>
      <pc:sldChg chg="addSp delSp modSp del mod">
        <pc:chgData name="Aastha Kumar" userId="f94225b3-263d-47de-91f3-c17c89a7eef3" providerId="ADAL" clId="{663ACCB4-6987-45C2-BE6E-922579994BAF}" dt="2024-08-26T15:38:04.024" v="79" actId="47"/>
        <pc:sldMkLst>
          <pc:docMk/>
          <pc:sldMk cId="0" sldId="257"/>
        </pc:sldMkLst>
        <pc:picChg chg="add del mod">
          <ac:chgData name="Aastha Kumar" userId="f94225b3-263d-47de-91f3-c17c89a7eef3" providerId="ADAL" clId="{663ACCB4-6987-45C2-BE6E-922579994BAF}" dt="2024-08-26T15:37:30.646" v="67" actId="21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Aastha Kumar" userId="f94225b3-263d-47de-91f3-c17c89a7eef3" providerId="ADAL" clId="{663ACCB4-6987-45C2-BE6E-922579994BAF}" dt="2024-08-26T15:35:22.727" v="46" actId="21"/>
          <ac:picMkLst>
            <pc:docMk/>
            <pc:sldMk cId="0" sldId="257"/>
            <ac:picMk id="5" creationId="{00000000-0000-0000-0000-000000000000}"/>
          </ac:picMkLst>
        </pc:picChg>
      </pc:sldChg>
      <pc:sldChg chg="del">
        <pc:chgData name="Aastha Kumar" userId="f94225b3-263d-47de-91f3-c17c89a7eef3" providerId="ADAL" clId="{663ACCB4-6987-45C2-BE6E-922579994BAF}" dt="2024-08-26T15:29:35.394" v="6" actId="47"/>
        <pc:sldMkLst>
          <pc:docMk/>
          <pc:sldMk cId="0" sldId="258"/>
        </pc:sldMkLst>
      </pc:sldChg>
      <pc:sldChg chg="modSp mod">
        <pc:chgData name="Aastha Kumar" userId="f94225b3-263d-47de-91f3-c17c89a7eef3" providerId="ADAL" clId="{663ACCB4-6987-45C2-BE6E-922579994BAF}" dt="2024-08-26T19:15:21.608" v="476" actId="1076"/>
        <pc:sldMkLst>
          <pc:docMk/>
          <pc:sldMk cId="0" sldId="259"/>
        </pc:sldMkLst>
        <pc:spChg chg="mod">
          <ac:chgData name="Aastha Kumar" userId="f94225b3-263d-47de-91f3-c17c89a7eef3" providerId="ADAL" clId="{663ACCB4-6987-45C2-BE6E-922579994BAF}" dt="2024-08-26T19:15:21.608" v="476" actId="1076"/>
          <ac:spMkLst>
            <pc:docMk/>
            <pc:sldMk cId="0" sldId="259"/>
            <ac:spMk id="2" creationId="{00000000-0000-0000-0000-000000000000}"/>
          </ac:spMkLst>
        </pc:spChg>
      </pc:sldChg>
      <pc:sldChg chg="delSp del mod">
        <pc:chgData name="Aastha Kumar" userId="f94225b3-263d-47de-91f3-c17c89a7eef3" providerId="ADAL" clId="{663ACCB4-6987-45C2-BE6E-922579994BAF}" dt="2024-08-26T15:38:04.433" v="80" actId="47"/>
        <pc:sldMkLst>
          <pc:docMk/>
          <pc:sldMk cId="0" sldId="260"/>
        </pc:sldMkLst>
        <pc:spChg chg="topLvl">
          <ac:chgData name="Aastha Kumar" userId="f94225b3-263d-47de-91f3-c17c89a7eef3" providerId="ADAL" clId="{663ACCB4-6987-45C2-BE6E-922579994BAF}" dt="2024-08-26T15:37:50.478" v="75" actId="21"/>
          <ac:spMkLst>
            <pc:docMk/>
            <pc:sldMk cId="0" sldId="260"/>
            <ac:spMk id="7" creationId="{00000000-0000-0000-0000-000000000000}"/>
          </ac:spMkLst>
        </pc:spChg>
        <pc:grpChg chg="del">
          <ac:chgData name="Aastha Kumar" userId="f94225b3-263d-47de-91f3-c17c89a7eef3" providerId="ADAL" clId="{663ACCB4-6987-45C2-BE6E-922579994BAF}" dt="2024-08-26T15:37:50.478" v="75" actId="21"/>
          <ac:grpSpMkLst>
            <pc:docMk/>
            <pc:sldMk cId="0" sldId="260"/>
            <ac:grpSpMk id="5" creationId="{00000000-0000-0000-0000-000000000000}"/>
          </ac:grpSpMkLst>
        </pc:grpChg>
        <pc:picChg chg="del topLvl">
          <ac:chgData name="Aastha Kumar" userId="f94225b3-263d-47de-91f3-c17c89a7eef3" providerId="ADAL" clId="{663ACCB4-6987-45C2-BE6E-922579994BAF}" dt="2024-08-26T15:37:50.478" v="75" actId="21"/>
          <ac:picMkLst>
            <pc:docMk/>
            <pc:sldMk cId="0" sldId="260"/>
            <ac:picMk id="6" creationId="{00000000-0000-0000-0000-000000000000}"/>
          </ac:picMkLst>
        </pc:picChg>
      </pc:sldChg>
      <pc:sldChg chg="del">
        <pc:chgData name="Aastha Kumar" userId="f94225b3-263d-47de-91f3-c17c89a7eef3" providerId="ADAL" clId="{663ACCB4-6987-45C2-BE6E-922579994BAF}" dt="2024-08-26T15:38:22.905" v="81" actId="47"/>
        <pc:sldMkLst>
          <pc:docMk/>
          <pc:sldMk cId="0" sldId="262"/>
        </pc:sldMkLst>
      </pc:sldChg>
      <pc:sldChg chg="addSp delSp modSp add del mod">
        <pc:chgData name="Aastha Kumar" userId="f94225b3-263d-47de-91f3-c17c89a7eef3" providerId="ADAL" clId="{663ACCB4-6987-45C2-BE6E-922579994BAF}" dt="2024-08-26T19:02:23.656" v="223" actId="1076"/>
        <pc:sldMkLst>
          <pc:docMk/>
          <pc:sldMk cId="0" sldId="263"/>
        </pc:sldMkLst>
        <pc:spChg chg="del">
          <ac:chgData name="Aastha Kumar" userId="f94225b3-263d-47de-91f3-c17c89a7eef3" providerId="ADAL" clId="{663ACCB4-6987-45C2-BE6E-922579994BAF}" dt="2024-08-26T15:35:26.633" v="47" actId="47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9:01:51.079" v="202" actId="14100"/>
          <ac:spMkLst>
            <pc:docMk/>
            <pc:sldMk cId="0" sldId="263"/>
            <ac:spMk id="2" creationId="{9341C711-A3A1-263E-7726-C16D3512B5AF}"/>
          </ac:spMkLst>
        </pc:spChg>
        <pc:spChg chg="mod topLvl">
          <ac:chgData name="Aastha Kumar" userId="f94225b3-263d-47de-91f3-c17c89a7eef3" providerId="ADAL" clId="{663ACCB4-6987-45C2-BE6E-922579994BAF}" dt="2024-08-26T15:36:40.695" v="58" actId="165"/>
          <ac:spMkLst>
            <pc:docMk/>
            <pc:sldMk cId="0" sldId="263"/>
            <ac:spMk id="4" creationId="{00000000-0000-0000-0000-000000000000}"/>
          </ac:spMkLst>
        </pc:spChg>
        <pc:spChg chg="mod topLvl">
          <ac:chgData name="Aastha Kumar" userId="f94225b3-263d-47de-91f3-c17c89a7eef3" providerId="ADAL" clId="{663ACCB4-6987-45C2-BE6E-922579994BAF}" dt="2024-08-26T15:36:40.695" v="58" actId="165"/>
          <ac:spMkLst>
            <pc:docMk/>
            <pc:sldMk cId="0" sldId="263"/>
            <ac:spMk id="5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8:58:35.270" v="137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5:39.394" v="51" actId="1076"/>
          <ac:spMkLst>
            <pc:docMk/>
            <pc:sldMk cId="0" sldId="263"/>
            <ac:spMk id="14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7:04.075" v="61" actId="478"/>
          <ac:spMkLst>
            <pc:docMk/>
            <pc:sldMk cId="0" sldId="263"/>
            <ac:spMk id="15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9:02:04.366" v="215" actId="14100"/>
          <ac:spMkLst>
            <pc:docMk/>
            <pc:sldMk cId="0" sldId="263"/>
            <ac:spMk id="15" creationId="{344E9B56-B51D-57C7-1CE6-B68536638911}"/>
          </ac:spMkLst>
        </pc:spChg>
        <pc:spChg chg="del mod">
          <ac:chgData name="Aastha Kumar" userId="f94225b3-263d-47de-91f3-c17c89a7eef3" providerId="ADAL" clId="{663ACCB4-6987-45C2-BE6E-922579994BAF}" dt="2024-08-26T15:37:04.075" v="61" actId="478"/>
          <ac:spMkLst>
            <pc:docMk/>
            <pc:sldMk cId="0" sldId="263"/>
            <ac:spMk id="16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7:04.075" v="61" actId="478"/>
          <ac:spMkLst>
            <pc:docMk/>
            <pc:sldMk cId="0" sldId="263"/>
            <ac:spMk id="17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7:13.171" v="62" actId="478"/>
          <ac:spMkLst>
            <pc:docMk/>
            <pc:sldMk cId="0" sldId="263"/>
            <ac:spMk id="18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7:13.171" v="62" actId="478"/>
          <ac:spMkLst>
            <pc:docMk/>
            <pc:sldMk cId="0" sldId="263"/>
            <ac:spMk id="19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7:13.171" v="62" actId="478"/>
          <ac:spMkLst>
            <pc:docMk/>
            <pc:sldMk cId="0" sldId="263"/>
            <ac:spMk id="20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00:30.732" v="170" actId="14100"/>
          <ac:spMkLst>
            <pc:docMk/>
            <pc:sldMk cId="0" sldId="263"/>
            <ac:spMk id="21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00:37.197" v="175" actId="14100"/>
          <ac:spMkLst>
            <pc:docMk/>
            <pc:sldMk cId="0" sldId="263"/>
            <ac:spMk id="22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00:10.416" v="151" actId="2057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7:27.720" v="66" actId="1076"/>
          <ac:spMkLst>
            <pc:docMk/>
            <pc:sldMk cId="0" sldId="263"/>
            <ac:spMk id="24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7:27.720" v="66" actId="1076"/>
          <ac:spMkLst>
            <pc:docMk/>
            <pc:sldMk cId="0" sldId="263"/>
            <ac:spMk id="25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7:27.720" v="66" actId="1076"/>
          <ac:spMkLst>
            <pc:docMk/>
            <pc:sldMk cId="0" sldId="263"/>
            <ac:spMk id="26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27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28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2.796" v="53" actId="478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5:36:59.504" v="60" actId="1076"/>
          <ac:spMkLst>
            <pc:docMk/>
            <pc:sldMk cId="0" sldId="263"/>
            <ac:spMk id="30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31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32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33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36:07.259" v="54" actId="478"/>
          <ac:spMkLst>
            <pc:docMk/>
            <pc:sldMk cId="0" sldId="263"/>
            <ac:spMk id="34" creationId="{00000000-0000-0000-0000-000000000000}"/>
          </ac:spMkLst>
        </pc:spChg>
        <pc:spChg chg="add del mod">
          <ac:chgData name="Aastha Kumar" userId="f94225b3-263d-47de-91f3-c17c89a7eef3" providerId="ADAL" clId="{663ACCB4-6987-45C2-BE6E-922579994BAF}" dt="2024-08-26T15:35:28.381" v="48" actId="478"/>
          <ac:spMkLst>
            <pc:docMk/>
            <pc:sldMk cId="0" sldId="263"/>
            <ac:spMk id="36" creationId="{84760D2A-A514-8D6D-DDB5-0A84BE959989}"/>
          </ac:spMkLst>
        </pc:spChg>
        <pc:grpChg chg="add del mod">
          <ac:chgData name="Aastha Kumar" userId="f94225b3-263d-47de-91f3-c17c89a7eef3" providerId="ADAL" clId="{663ACCB4-6987-45C2-BE6E-922579994BAF}" dt="2024-08-26T15:37:19.970" v="65" actId="1076"/>
          <ac:grpSpMkLst>
            <pc:docMk/>
            <pc:sldMk cId="0" sldId="263"/>
            <ac:grpSpMk id="3" creationId="{00000000-0000-0000-0000-000000000000}"/>
          </ac:grpSpMkLst>
        </pc:grpChg>
        <pc:picChg chg="add mod modCrop">
          <ac:chgData name="Aastha Kumar" userId="f94225b3-263d-47de-91f3-c17c89a7eef3" providerId="ADAL" clId="{663ACCB4-6987-45C2-BE6E-922579994BAF}" dt="2024-08-26T19:02:15.463" v="220" actId="14100"/>
          <ac:picMkLst>
            <pc:docMk/>
            <pc:sldMk cId="0" sldId="263"/>
            <ac:picMk id="37" creationId="{00000000-0000-0000-0000-000000000000}"/>
          </ac:picMkLst>
        </pc:picChg>
        <pc:picChg chg="add mod">
          <ac:chgData name="Aastha Kumar" userId="f94225b3-263d-47de-91f3-c17c89a7eef3" providerId="ADAL" clId="{663ACCB4-6987-45C2-BE6E-922579994BAF}" dt="2024-08-26T19:02:23.656" v="223" actId="1076"/>
          <ac:picMkLst>
            <pc:docMk/>
            <pc:sldMk cId="0" sldId="263"/>
            <ac:picMk id="38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663ACCB4-6987-45C2-BE6E-922579994BAF}" dt="2024-08-26T19:00:48.903" v="176" actId="47"/>
        <pc:sldMkLst>
          <pc:docMk/>
          <pc:sldMk cId="0" sldId="264"/>
        </pc:sldMkLst>
        <pc:spChg chg="add del">
          <ac:chgData name="Aastha Kumar" userId="f94225b3-263d-47de-91f3-c17c89a7eef3" providerId="ADAL" clId="{663ACCB4-6987-45C2-BE6E-922579994BAF}" dt="2024-08-26T18:57:55.074" v="135" actId="478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Aastha Kumar" userId="f94225b3-263d-47de-91f3-c17c89a7eef3" providerId="ADAL" clId="{663ACCB4-6987-45C2-BE6E-922579994BAF}" dt="2024-08-26T18:57:55.074" v="135" actId="478"/>
          <ac:spMkLst>
            <pc:docMk/>
            <pc:sldMk cId="0" sldId="264"/>
            <ac:spMk id="6" creationId="{72D7CA4B-D766-9AD4-ACC4-22D74D07A533}"/>
          </ac:spMkLst>
        </pc:spChg>
      </pc:sldChg>
      <pc:sldChg chg="del">
        <pc:chgData name="Aastha Kumar" userId="f94225b3-263d-47de-91f3-c17c89a7eef3" providerId="ADAL" clId="{663ACCB4-6987-45C2-BE6E-922579994BAF}" dt="2024-08-26T19:02:26.588" v="224" actId="47"/>
        <pc:sldMkLst>
          <pc:docMk/>
          <pc:sldMk cId="0" sldId="265"/>
        </pc:sldMkLst>
      </pc:sldChg>
      <pc:sldChg chg="del">
        <pc:chgData name="Aastha Kumar" userId="f94225b3-263d-47de-91f3-c17c89a7eef3" providerId="ADAL" clId="{663ACCB4-6987-45C2-BE6E-922579994BAF}" dt="2024-08-26T19:02:29.391" v="225" actId="47"/>
        <pc:sldMkLst>
          <pc:docMk/>
          <pc:sldMk cId="0" sldId="266"/>
        </pc:sldMkLst>
      </pc:sldChg>
      <pc:sldChg chg="del">
        <pc:chgData name="Aastha Kumar" userId="f94225b3-263d-47de-91f3-c17c89a7eef3" providerId="ADAL" clId="{663ACCB4-6987-45C2-BE6E-922579994BAF}" dt="2024-08-26T19:02:31.946" v="226" actId="47"/>
        <pc:sldMkLst>
          <pc:docMk/>
          <pc:sldMk cId="0" sldId="267"/>
        </pc:sldMkLst>
      </pc:sldChg>
      <pc:sldChg chg="add del">
        <pc:chgData name="Aastha Kumar" userId="f94225b3-263d-47de-91f3-c17c89a7eef3" providerId="ADAL" clId="{663ACCB4-6987-45C2-BE6E-922579994BAF}" dt="2024-08-26T19:02:38.768" v="229" actId="47"/>
        <pc:sldMkLst>
          <pc:docMk/>
          <pc:sldMk cId="0" sldId="268"/>
        </pc:sldMkLst>
      </pc:sldChg>
      <pc:sldChg chg="modSp del mod">
        <pc:chgData name="Aastha Kumar" userId="f94225b3-263d-47de-91f3-c17c89a7eef3" providerId="ADAL" clId="{663ACCB4-6987-45C2-BE6E-922579994BAF}" dt="2024-08-26T18:56:11.511" v="127" actId="47"/>
        <pc:sldMkLst>
          <pc:docMk/>
          <pc:sldMk cId="0" sldId="269"/>
        </pc:sldMkLst>
        <pc:spChg chg="mod">
          <ac:chgData name="Aastha Kumar" userId="f94225b3-263d-47de-91f3-c17c89a7eef3" providerId="ADAL" clId="{663ACCB4-6987-45C2-BE6E-922579994BAF}" dt="2024-08-26T15:29:52.958" v="8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7T05:03:34.755" v="485" actId="20577"/>
        <pc:sldMkLst>
          <pc:docMk/>
          <pc:sldMk cId="0" sldId="271"/>
        </pc:sldMkLst>
        <pc:graphicFrameChg chg="modGraphic">
          <ac:chgData name="Aastha Kumar" userId="f94225b3-263d-47de-91f3-c17c89a7eef3" providerId="ADAL" clId="{663ACCB4-6987-45C2-BE6E-922579994BAF}" dt="2024-08-27T05:03:34.755" v="485" actId="20577"/>
          <ac:graphicFrameMkLst>
            <pc:docMk/>
            <pc:sldMk cId="0" sldId="271"/>
            <ac:graphicFrameMk id="3" creationId="{00000000-0000-0000-0000-000000000000}"/>
          </ac:graphicFrameMkLst>
        </pc:graphicFrameChg>
      </pc:sldChg>
      <pc:sldChg chg="addSp delSp modSp del mod">
        <pc:chgData name="Aastha Kumar" userId="f94225b3-263d-47de-91f3-c17c89a7eef3" providerId="ADAL" clId="{663ACCB4-6987-45C2-BE6E-922579994BAF}" dt="2024-08-26T19:08:42.880" v="447" actId="47"/>
        <pc:sldMkLst>
          <pc:docMk/>
          <pc:sldMk cId="0" sldId="272"/>
        </pc:sldMkLst>
        <pc:spChg chg="del mod">
          <ac:chgData name="Aastha Kumar" userId="f94225b3-263d-47de-91f3-c17c89a7eef3" providerId="ADAL" clId="{663ACCB4-6987-45C2-BE6E-922579994BAF}" dt="2024-08-26T19:08:22.294" v="440" actId="21"/>
          <ac:spMkLst>
            <pc:docMk/>
            <pc:sldMk cId="0" sldId="272"/>
            <ac:spMk id="2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9:08:22.294" v="440" actId="21"/>
          <ac:spMkLst>
            <pc:docMk/>
            <pc:sldMk cId="0" sldId="272"/>
            <ac:spMk id="3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08:13.586" v="439" actId="1076"/>
          <ac:spMkLst>
            <pc:docMk/>
            <pc:sldMk cId="0" sldId="272"/>
            <ac:spMk id="10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9:08:22.294" v="440" actId="21"/>
          <ac:spMkLst>
            <pc:docMk/>
            <pc:sldMk cId="0" sldId="272"/>
            <ac:spMk id="13" creationId="{73C8BB1D-CCE3-4BE8-AB92-1A716354FAA1}"/>
          </ac:spMkLst>
        </pc:spChg>
      </pc:sldChg>
      <pc:sldChg chg="del">
        <pc:chgData name="Aastha Kumar" userId="f94225b3-263d-47de-91f3-c17c89a7eef3" providerId="ADAL" clId="{663ACCB4-6987-45C2-BE6E-922579994BAF}" dt="2024-08-26T18:57:19.451" v="130" actId="47"/>
        <pc:sldMkLst>
          <pc:docMk/>
          <pc:sldMk cId="0" sldId="273"/>
        </pc:sldMkLst>
      </pc:sldChg>
      <pc:sldChg chg="modSp del mod">
        <pc:chgData name="Aastha Kumar" userId="f94225b3-263d-47de-91f3-c17c89a7eef3" providerId="ADAL" clId="{663ACCB4-6987-45C2-BE6E-922579994BAF}" dt="2024-08-26T18:57:20.293" v="131" actId="47"/>
        <pc:sldMkLst>
          <pc:docMk/>
          <pc:sldMk cId="0" sldId="274"/>
        </pc:sldMkLst>
        <pc:spChg chg="mod">
          <ac:chgData name="Aastha Kumar" userId="f94225b3-263d-47de-91f3-c17c89a7eef3" providerId="ADAL" clId="{663ACCB4-6987-45C2-BE6E-922579994BAF}" dt="2024-08-26T15:35:14.422" v="45" actId="20577"/>
          <ac:spMkLst>
            <pc:docMk/>
            <pc:sldMk cId="0" sldId="274"/>
            <ac:spMk id="6" creationId="{00000000-0000-0000-0000-000000000000}"/>
          </ac:spMkLst>
        </pc:spChg>
      </pc:sldChg>
      <pc:sldChg chg="del">
        <pc:chgData name="Aastha Kumar" userId="f94225b3-263d-47de-91f3-c17c89a7eef3" providerId="ADAL" clId="{663ACCB4-6987-45C2-BE6E-922579994BAF}" dt="2024-08-26T19:12:21.023" v="471" actId="47"/>
        <pc:sldMkLst>
          <pc:docMk/>
          <pc:sldMk cId="0" sldId="275"/>
        </pc:sldMkLst>
      </pc:sldChg>
      <pc:sldChg chg="del">
        <pc:chgData name="Aastha Kumar" userId="f94225b3-263d-47de-91f3-c17c89a7eef3" providerId="ADAL" clId="{663ACCB4-6987-45C2-BE6E-922579994BAF}" dt="2024-08-26T18:57:20.712" v="132" actId="47"/>
        <pc:sldMkLst>
          <pc:docMk/>
          <pc:sldMk cId="0" sldId="276"/>
        </pc:sldMkLst>
      </pc:sldChg>
      <pc:sldChg chg="del">
        <pc:chgData name="Aastha Kumar" userId="f94225b3-263d-47de-91f3-c17c89a7eef3" providerId="ADAL" clId="{663ACCB4-6987-45C2-BE6E-922579994BAF}" dt="2024-08-18T05:05:13.061" v="2" actId="47"/>
        <pc:sldMkLst>
          <pc:docMk/>
          <pc:sldMk cId="0" sldId="277"/>
        </pc:sldMkLst>
      </pc:sldChg>
      <pc:sldChg chg="del">
        <pc:chgData name="Aastha Kumar" userId="f94225b3-263d-47de-91f3-c17c89a7eef3" providerId="ADAL" clId="{663ACCB4-6987-45C2-BE6E-922579994BAF}" dt="2024-08-18T05:05:17.403" v="3" actId="47"/>
        <pc:sldMkLst>
          <pc:docMk/>
          <pc:sldMk cId="0" sldId="278"/>
        </pc:sldMkLst>
      </pc:sldChg>
      <pc:sldChg chg="addSp delSp modSp mod">
        <pc:chgData name="Aastha Kumar" userId="f94225b3-263d-47de-91f3-c17c89a7eef3" providerId="ADAL" clId="{663ACCB4-6987-45C2-BE6E-922579994BAF}" dt="2024-08-26T19:08:40.366" v="446" actId="1076"/>
        <pc:sldMkLst>
          <pc:docMk/>
          <pc:sldMk cId="0" sldId="279"/>
        </pc:sldMkLst>
        <pc:spChg chg="mod">
          <ac:chgData name="Aastha Kumar" userId="f94225b3-263d-47de-91f3-c17c89a7eef3" providerId="ADAL" clId="{663ACCB4-6987-45C2-BE6E-922579994BAF}" dt="2024-08-26T19:08:30.182" v="443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08:02.795" v="436" actId="1076"/>
          <ac:spMkLst>
            <pc:docMk/>
            <pc:sldMk cId="0" sldId="279"/>
            <ac:spMk id="3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9:05:15.340" v="334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9:05:15.340" v="334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9:05:15.340" v="334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9:05:15.340" v="334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9:05:15.340" v="334" actId="478"/>
          <ac:spMkLst>
            <pc:docMk/>
            <pc:sldMk cId="0" sldId="279"/>
            <ac:spMk id="8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9:08:37.232" v="445" actId="1076"/>
          <ac:spMkLst>
            <pc:docMk/>
            <pc:sldMk cId="0" sldId="279"/>
            <ac:spMk id="11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9:08:40.366" v="446" actId="1076"/>
          <ac:spMkLst>
            <pc:docMk/>
            <pc:sldMk cId="0" sldId="279"/>
            <ac:spMk id="12" creationId="{00000000-0000-0000-0000-000000000000}"/>
          </ac:spMkLst>
        </pc:spChg>
      </pc:sldChg>
      <pc:sldChg chg="addSp modSp del mod">
        <pc:chgData name="Aastha Kumar" userId="f94225b3-263d-47de-91f3-c17c89a7eef3" providerId="ADAL" clId="{663ACCB4-6987-45C2-BE6E-922579994BAF}" dt="2024-08-27T05:25:09.751" v="667" actId="47"/>
        <pc:sldMkLst>
          <pc:docMk/>
          <pc:sldMk cId="0" sldId="280"/>
        </pc:sldMkLst>
        <pc:spChg chg="mod">
          <ac:chgData name="Aastha Kumar" userId="f94225b3-263d-47de-91f3-c17c89a7eef3" providerId="ADAL" clId="{663ACCB4-6987-45C2-BE6E-922579994BAF}" dt="2024-08-27T05:16:17.077" v="486" actId="20577"/>
          <ac:spMkLst>
            <pc:docMk/>
            <pc:sldMk cId="0" sldId="280"/>
            <ac:spMk id="8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3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4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5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6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7" creationId="{00000000-0000-0000-0000-000000000000}"/>
          </ac:spMkLst>
        </pc:spChg>
        <pc:spChg chg="add mod">
          <ac:chgData name="Aastha Kumar" userId="f94225b3-263d-47de-91f3-c17c89a7eef3" providerId="ADAL" clId="{663ACCB4-6987-45C2-BE6E-922579994BAF}" dt="2024-08-26T15:43:17.339" v="89"/>
          <ac:spMkLst>
            <pc:docMk/>
            <pc:sldMk cId="0" sldId="280"/>
            <ac:spMk id="18" creationId="{00000000-0000-0000-0000-000000000000}"/>
          </ac:spMkLst>
        </pc:spChg>
        <pc:picChg chg="add mod">
          <ac:chgData name="Aastha Kumar" userId="f94225b3-263d-47de-91f3-c17c89a7eef3" providerId="ADAL" clId="{663ACCB4-6987-45C2-BE6E-922579994BAF}" dt="2024-08-26T15:43:24.247" v="92" actId="1076"/>
          <ac:picMkLst>
            <pc:docMk/>
            <pc:sldMk cId="0" sldId="280"/>
            <ac:picMk id="19" creationId="{FBA2DCCA-5979-F4A7-8358-DAE25E9AA665}"/>
          </ac:picMkLst>
        </pc:picChg>
      </pc:sldChg>
      <pc:sldChg chg="modSp del mod">
        <pc:chgData name="Aastha Kumar" userId="f94225b3-263d-47de-91f3-c17c89a7eef3" providerId="ADAL" clId="{663ACCB4-6987-45C2-BE6E-922579994BAF}" dt="2024-08-26T19:12:21.023" v="471" actId="47"/>
        <pc:sldMkLst>
          <pc:docMk/>
          <pc:sldMk cId="0" sldId="281"/>
        </pc:sldMkLst>
        <pc:spChg chg="mod">
          <ac:chgData name="Aastha Kumar" userId="f94225b3-263d-47de-91f3-c17c89a7eef3" providerId="ADAL" clId="{663ACCB4-6987-45C2-BE6E-922579994BAF}" dt="2024-08-26T19:11:18.824" v="470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Aastha Kumar" userId="f94225b3-263d-47de-91f3-c17c89a7eef3" providerId="ADAL" clId="{663ACCB4-6987-45C2-BE6E-922579994BAF}" dt="2024-08-26T19:11:03.422" v="449" actId="21"/>
          <ac:spMkLst>
            <pc:docMk/>
            <pc:sldMk cId="0" sldId="281"/>
            <ac:spMk id="5" creationId="{00000000-0000-0000-0000-000000000000}"/>
          </ac:spMkLst>
        </pc:spChg>
      </pc:sldChg>
      <pc:sldChg chg="del">
        <pc:chgData name="Aastha Kumar" userId="f94225b3-263d-47de-91f3-c17c89a7eef3" providerId="ADAL" clId="{663ACCB4-6987-45C2-BE6E-922579994BAF}" dt="2024-08-26T19:12:21.023" v="471" actId="47"/>
        <pc:sldMkLst>
          <pc:docMk/>
          <pc:sldMk cId="0" sldId="282"/>
        </pc:sldMkLst>
      </pc:sldChg>
      <pc:sldChg chg="del">
        <pc:chgData name="Aastha Kumar" userId="f94225b3-263d-47de-91f3-c17c89a7eef3" providerId="ADAL" clId="{663ACCB4-6987-45C2-BE6E-922579994BAF}" dt="2024-08-26T15:42:48.915" v="82" actId="47"/>
        <pc:sldMkLst>
          <pc:docMk/>
          <pc:sldMk cId="0" sldId="283"/>
        </pc:sldMkLst>
      </pc:sldChg>
      <pc:sldChg chg="delSp modSp del mod">
        <pc:chgData name="Aastha Kumar" userId="f94225b3-263d-47de-91f3-c17c89a7eef3" providerId="ADAL" clId="{663ACCB4-6987-45C2-BE6E-922579994BAF}" dt="2024-08-26T15:43:25.737" v="93" actId="47"/>
        <pc:sldMkLst>
          <pc:docMk/>
          <pc:sldMk cId="0" sldId="284"/>
        </pc:sldMkLst>
        <pc:spChg chg="del mod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3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4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5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6" creationId="{00000000-0000-0000-0000-000000000000}"/>
          </ac:spMkLst>
        </pc:spChg>
        <pc:spChg chg="del mod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7" creationId="{00000000-0000-0000-0000-000000000000}"/>
          </ac:spMkLst>
        </pc:spChg>
        <pc:spChg chg="del">
          <ac:chgData name="Aastha Kumar" userId="f94225b3-263d-47de-91f3-c17c89a7eef3" providerId="ADAL" clId="{663ACCB4-6987-45C2-BE6E-922579994BAF}" dt="2024-08-26T15:43:13.563" v="88" actId="21"/>
          <ac:spMkLst>
            <pc:docMk/>
            <pc:sldMk cId="0" sldId="284"/>
            <ac:spMk id="8" creationId="{00000000-0000-0000-0000-000000000000}"/>
          </ac:spMkLst>
        </pc:spChg>
      </pc:sldChg>
      <pc:sldChg chg="delSp del mod">
        <pc:chgData name="Aastha Kumar" userId="f94225b3-263d-47de-91f3-c17c89a7eef3" providerId="ADAL" clId="{663ACCB4-6987-45C2-BE6E-922579994BAF}" dt="2024-08-27T05:29:52.329" v="767" actId="47"/>
        <pc:sldMkLst>
          <pc:docMk/>
          <pc:sldMk cId="0" sldId="285"/>
        </pc:sldMkLst>
        <pc:spChg chg="del">
          <ac:chgData name="Aastha Kumar" userId="f94225b3-263d-47de-91f3-c17c89a7eef3" providerId="ADAL" clId="{663ACCB4-6987-45C2-BE6E-922579994BAF}" dt="2024-08-26T15:43:36.597" v="94" actId="478"/>
          <ac:spMkLst>
            <pc:docMk/>
            <pc:sldMk cId="0" sldId="285"/>
            <ac:spMk id="46" creationId="{00000000-0000-0000-0000-000000000000}"/>
          </ac:spMkLst>
        </pc:spChg>
      </pc:sldChg>
      <pc:sldChg chg="del">
        <pc:chgData name="Aastha Kumar" userId="f94225b3-263d-47de-91f3-c17c89a7eef3" providerId="ADAL" clId="{663ACCB4-6987-45C2-BE6E-922579994BAF}" dt="2024-08-26T15:43:49.234" v="95" actId="47"/>
        <pc:sldMkLst>
          <pc:docMk/>
          <pc:sldMk cId="0" sldId="286"/>
        </pc:sldMkLst>
      </pc:sldChg>
      <pc:sldChg chg="del">
        <pc:chgData name="Aastha Kumar" userId="f94225b3-263d-47de-91f3-c17c89a7eef3" providerId="ADAL" clId="{663ACCB4-6987-45C2-BE6E-922579994BAF}" dt="2024-08-26T15:43:51.774" v="96" actId="47"/>
        <pc:sldMkLst>
          <pc:docMk/>
          <pc:sldMk cId="0" sldId="287"/>
        </pc:sldMkLst>
      </pc:sldChg>
      <pc:sldChg chg="delSp del mod">
        <pc:chgData name="Aastha Kumar" userId="f94225b3-263d-47de-91f3-c17c89a7eef3" providerId="ADAL" clId="{663ACCB4-6987-45C2-BE6E-922579994BAF}" dt="2024-08-26T19:13:10.878" v="472" actId="47"/>
        <pc:sldMkLst>
          <pc:docMk/>
          <pc:sldMk cId="0" sldId="288"/>
        </pc:sldMkLst>
        <pc:spChg chg="del">
          <ac:chgData name="Aastha Kumar" userId="f94225b3-263d-47de-91f3-c17c89a7eef3" providerId="ADAL" clId="{663ACCB4-6987-45C2-BE6E-922579994BAF}" dt="2024-08-26T15:45:17.931" v="102" actId="478"/>
          <ac:spMkLst>
            <pc:docMk/>
            <pc:sldMk cId="0" sldId="288"/>
            <ac:spMk id="46" creationId="{00000000-0000-0000-0000-000000000000}"/>
          </ac:spMkLst>
        </pc:spChg>
      </pc:sldChg>
      <pc:sldChg chg="del">
        <pc:chgData name="Aastha Kumar" userId="f94225b3-263d-47de-91f3-c17c89a7eef3" providerId="ADAL" clId="{663ACCB4-6987-45C2-BE6E-922579994BAF}" dt="2024-08-26T15:45:03.088" v="98" actId="47"/>
        <pc:sldMkLst>
          <pc:docMk/>
          <pc:sldMk cId="0" sldId="289"/>
        </pc:sldMkLst>
      </pc:sldChg>
      <pc:sldChg chg="del">
        <pc:chgData name="Aastha Kumar" userId="f94225b3-263d-47de-91f3-c17c89a7eef3" providerId="ADAL" clId="{663ACCB4-6987-45C2-BE6E-922579994BAF}" dt="2024-08-26T15:45:03.518" v="99" actId="47"/>
        <pc:sldMkLst>
          <pc:docMk/>
          <pc:sldMk cId="0" sldId="290"/>
        </pc:sldMkLst>
      </pc:sldChg>
      <pc:sldChg chg="del">
        <pc:chgData name="Aastha Kumar" userId="f94225b3-263d-47de-91f3-c17c89a7eef3" providerId="ADAL" clId="{663ACCB4-6987-45C2-BE6E-922579994BAF}" dt="2024-08-26T15:45:04.048" v="100" actId="47"/>
        <pc:sldMkLst>
          <pc:docMk/>
          <pc:sldMk cId="0" sldId="291"/>
        </pc:sldMkLst>
      </pc:sldChg>
      <pc:sldChg chg="del">
        <pc:chgData name="Aastha Kumar" userId="f94225b3-263d-47de-91f3-c17c89a7eef3" providerId="ADAL" clId="{663ACCB4-6987-45C2-BE6E-922579994BAF}" dt="2024-08-26T15:45:04.902" v="101" actId="47"/>
        <pc:sldMkLst>
          <pc:docMk/>
          <pc:sldMk cId="0" sldId="292"/>
        </pc:sldMkLst>
      </pc:sldChg>
      <pc:sldChg chg="del">
        <pc:chgData name="Aastha Kumar" userId="f94225b3-263d-47de-91f3-c17c89a7eef3" providerId="ADAL" clId="{663ACCB4-6987-45C2-BE6E-922579994BAF}" dt="2024-08-18T05:05:23.653" v="4" actId="47"/>
        <pc:sldMkLst>
          <pc:docMk/>
          <pc:sldMk cId="0" sldId="293"/>
        </pc:sldMkLst>
      </pc:sldChg>
      <pc:sldChg chg="del">
        <pc:chgData name="Aastha Kumar" userId="f94225b3-263d-47de-91f3-c17c89a7eef3" providerId="ADAL" clId="{663ACCB4-6987-45C2-BE6E-922579994BAF}" dt="2024-08-26T15:44:20.067" v="97" actId="47"/>
        <pc:sldMkLst>
          <pc:docMk/>
          <pc:sldMk cId="0" sldId="295"/>
        </pc:sldMkLst>
      </pc:sldChg>
      <pc:sldChg chg="del">
        <pc:chgData name="Aastha Kumar" userId="f94225b3-263d-47de-91f3-c17c89a7eef3" providerId="ADAL" clId="{663ACCB4-6987-45C2-BE6E-922579994BAF}" dt="2024-08-18T05:05:26.942" v="5" actId="47"/>
        <pc:sldMkLst>
          <pc:docMk/>
          <pc:sldMk cId="0" sldId="301"/>
        </pc:sldMkLst>
      </pc:sldChg>
      <pc:sldChg chg="modSp mod">
        <pc:chgData name="Aastha Kumar" userId="f94225b3-263d-47de-91f3-c17c89a7eef3" providerId="ADAL" clId="{663ACCB4-6987-45C2-BE6E-922579994BAF}" dt="2024-08-26T19:14:50.338" v="474" actId="14100"/>
        <pc:sldMkLst>
          <pc:docMk/>
          <pc:sldMk cId="0" sldId="302"/>
        </pc:sldMkLst>
        <pc:spChg chg="mod">
          <ac:chgData name="Aastha Kumar" userId="f94225b3-263d-47de-91f3-c17c89a7eef3" providerId="ADAL" clId="{663ACCB4-6987-45C2-BE6E-922579994BAF}" dt="2024-08-26T19:14:50.338" v="474" actId="14100"/>
          <ac:spMkLst>
            <pc:docMk/>
            <pc:sldMk cId="0" sldId="302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5:09.680" v="475" actId="1076"/>
        <pc:sldMkLst>
          <pc:docMk/>
          <pc:sldMk cId="0" sldId="303"/>
        </pc:sldMkLst>
        <pc:spChg chg="mod">
          <ac:chgData name="Aastha Kumar" userId="f94225b3-263d-47de-91f3-c17c89a7eef3" providerId="ADAL" clId="{663ACCB4-6987-45C2-BE6E-922579994BAF}" dt="2024-08-26T19:15:09.680" v="475" actId="1076"/>
          <ac:spMkLst>
            <pc:docMk/>
            <pc:sldMk cId="0" sldId="303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5:34.620" v="477" actId="1076"/>
        <pc:sldMkLst>
          <pc:docMk/>
          <pc:sldMk cId="0" sldId="304"/>
        </pc:sldMkLst>
        <pc:spChg chg="mod">
          <ac:chgData name="Aastha Kumar" userId="f94225b3-263d-47de-91f3-c17c89a7eef3" providerId="ADAL" clId="{663ACCB4-6987-45C2-BE6E-922579994BAF}" dt="2024-08-26T19:15:34.620" v="477" actId="1076"/>
          <ac:spMkLst>
            <pc:docMk/>
            <pc:sldMk cId="0" sldId="304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5:45.848" v="478" actId="1076"/>
        <pc:sldMkLst>
          <pc:docMk/>
          <pc:sldMk cId="0" sldId="305"/>
        </pc:sldMkLst>
        <pc:spChg chg="mod">
          <ac:chgData name="Aastha Kumar" userId="f94225b3-263d-47de-91f3-c17c89a7eef3" providerId="ADAL" clId="{663ACCB4-6987-45C2-BE6E-922579994BAF}" dt="2024-08-26T19:15:45.848" v="478" actId="1076"/>
          <ac:spMkLst>
            <pc:docMk/>
            <pc:sldMk cId="0" sldId="305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5:53.270" v="479" actId="1076"/>
        <pc:sldMkLst>
          <pc:docMk/>
          <pc:sldMk cId="0" sldId="306"/>
        </pc:sldMkLst>
        <pc:spChg chg="mod">
          <ac:chgData name="Aastha Kumar" userId="f94225b3-263d-47de-91f3-c17c89a7eef3" providerId="ADAL" clId="{663ACCB4-6987-45C2-BE6E-922579994BAF}" dt="2024-08-26T19:15:53.270" v="479" actId="1076"/>
          <ac:spMkLst>
            <pc:docMk/>
            <pc:sldMk cId="0" sldId="306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6:02.983" v="480" actId="1076"/>
        <pc:sldMkLst>
          <pc:docMk/>
          <pc:sldMk cId="0" sldId="307"/>
        </pc:sldMkLst>
        <pc:spChg chg="mod">
          <ac:chgData name="Aastha Kumar" userId="f94225b3-263d-47de-91f3-c17c89a7eef3" providerId="ADAL" clId="{663ACCB4-6987-45C2-BE6E-922579994BAF}" dt="2024-08-26T19:16:02.983" v="480" actId="1076"/>
          <ac:spMkLst>
            <pc:docMk/>
            <pc:sldMk cId="0" sldId="307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663ACCB4-6987-45C2-BE6E-922579994BAF}" dt="2024-08-26T19:16:09.210" v="481" actId="1076"/>
        <pc:sldMkLst>
          <pc:docMk/>
          <pc:sldMk cId="0" sldId="308"/>
        </pc:sldMkLst>
        <pc:spChg chg="mod">
          <ac:chgData name="Aastha Kumar" userId="f94225b3-263d-47de-91f3-c17c89a7eef3" providerId="ADAL" clId="{663ACCB4-6987-45C2-BE6E-922579994BAF}" dt="2024-08-26T19:16:09.210" v="481" actId="1076"/>
          <ac:spMkLst>
            <pc:docMk/>
            <pc:sldMk cId="0" sldId="308"/>
            <ac:spMk id="2" creationId="{00000000-0000-0000-0000-000000000000}"/>
          </ac:spMkLst>
        </pc:spChg>
      </pc:sldChg>
      <pc:sldChg chg="add del">
        <pc:chgData name="Aastha Kumar" userId="f94225b3-263d-47de-91f3-c17c89a7eef3" providerId="ADAL" clId="{663ACCB4-6987-45C2-BE6E-922579994BAF}" dt="2024-08-26T19:16:23.429" v="482" actId="47"/>
        <pc:sldMkLst>
          <pc:docMk/>
          <pc:sldMk cId="0" sldId="311"/>
        </pc:sldMkLst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2"/>
        </pc:sldMkLst>
      </pc:sldChg>
      <pc:sldChg chg="modSp add mod">
        <pc:chgData name="Aastha Kumar" userId="f94225b3-263d-47de-91f3-c17c89a7eef3" providerId="ADAL" clId="{663ACCB4-6987-45C2-BE6E-922579994BAF}" dt="2024-08-26T16:06:47.789" v="121" actId="403"/>
        <pc:sldMkLst>
          <pc:docMk/>
          <pc:sldMk cId="0" sldId="313"/>
        </pc:sldMkLst>
        <pc:spChg chg="mod">
          <ac:chgData name="Aastha Kumar" userId="f94225b3-263d-47de-91f3-c17c89a7eef3" providerId="ADAL" clId="{663ACCB4-6987-45C2-BE6E-922579994BAF}" dt="2024-08-26T16:06:47.789" v="121" actId="403"/>
          <ac:spMkLst>
            <pc:docMk/>
            <pc:sldMk cId="0" sldId="313"/>
            <ac:spMk id="3" creationId="{00000000-0000-0000-0000-000000000000}"/>
          </ac:spMkLst>
        </pc:spChg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4"/>
        </pc:sldMkLst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5"/>
        </pc:sldMkLst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6"/>
        </pc:sldMkLst>
      </pc:sldChg>
      <pc:sldChg chg="modSp add mod">
        <pc:chgData name="Aastha Kumar" userId="f94225b3-263d-47de-91f3-c17c89a7eef3" providerId="ADAL" clId="{663ACCB4-6987-45C2-BE6E-922579994BAF}" dt="2024-08-26T16:08:47.139" v="126" actId="14100"/>
        <pc:sldMkLst>
          <pc:docMk/>
          <pc:sldMk cId="0" sldId="317"/>
        </pc:sldMkLst>
        <pc:spChg chg="mod">
          <ac:chgData name="Aastha Kumar" userId="f94225b3-263d-47de-91f3-c17c89a7eef3" providerId="ADAL" clId="{663ACCB4-6987-45C2-BE6E-922579994BAF}" dt="2024-08-26T16:08:43.181" v="125" actId="20577"/>
          <ac:spMkLst>
            <pc:docMk/>
            <pc:sldMk cId="0" sldId="317"/>
            <ac:spMk id="4" creationId="{00000000-0000-0000-0000-000000000000}"/>
          </ac:spMkLst>
        </pc:spChg>
        <pc:picChg chg="mod">
          <ac:chgData name="Aastha Kumar" userId="f94225b3-263d-47de-91f3-c17c89a7eef3" providerId="ADAL" clId="{663ACCB4-6987-45C2-BE6E-922579994BAF}" dt="2024-08-26T16:08:47.139" v="126" actId="14100"/>
          <ac:picMkLst>
            <pc:docMk/>
            <pc:sldMk cId="0" sldId="317"/>
            <ac:picMk id="6" creationId="{00000000-0000-0000-0000-000000000000}"/>
          </ac:picMkLst>
        </pc:picChg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8"/>
        </pc:sldMkLst>
      </pc:sldChg>
      <pc:sldChg chg="add">
        <pc:chgData name="Aastha Kumar" userId="f94225b3-263d-47de-91f3-c17c89a7eef3" providerId="ADAL" clId="{663ACCB4-6987-45C2-BE6E-922579994BAF}" dt="2024-08-10T13:27:57.682" v="0"/>
        <pc:sldMkLst>
          <pc:docMk/>
          <pc:sldMk cId="0" sldId="319"/>
        </pc:sldMkLst>
      </pc:sldChg>
      <pc:sldChg chg="delSp modSp add del mod">
        <pc:chgData name="Aastha Kumar" userId="f94225b3-263d-47de-91f3-c17c89a7eef3" providerId="ADAL" clId="{663ACCB4-6987-45C2-BE6E-922579994BAF}" dt="2024-08-27T07:36:46.534" v="967" actId="47"/>
        <pc:sldMkLst>
          <pc:docMk/>
          <pc:sldMk cId="0" sldId="320"/>
        </pc:sldMkLst>
        <pc:spChg chg="del mod">
          <ac:chgData name="Aastha Kumar" userId="f94225b3-263d-47de-91f3-c17c89a7eef3" providerId="ADAL" clId="{663ACCB4-6987-45C2-BE6E-922579994BAF}" dt="2024-08-27T07:36:19.870" v="957"/>
          <ac:spMkLst>
            <pc:docMk/>
            <pc:sldMk cId="0" sldId="320"/>
            <ac:spMk id="3" creationId="{00000000-0000-0000-0000-000000000000}"/>
          </ac:spMkLst>
        </pc:spChg>
      </pc:sldChg>
      <pc:sldChg chg="modSp add del mod">
        <pc:chgData name="Aastha Kumar" userId="f94225b3-263d-47de-91f3-c17c89a7eef3" providerId="ADAL" clId="{663ACCB4-6987-45C2-BE6E-922579994BAF}" dt="2024-08-27T07:35:54.474" v="944" actId="47"/>
        <pc:sldMkLst>
          <pc:docMk/>
          <pc:sldMk cId="0" sldId="321"/>
        </pc:sldMkLst>
        <pc:picChg chg="mod modCrop">
          <ac:chgData name="Aastha Kumar" userId="f94225b3-263d-47de-91f3-c17c89a7eef3" providerId="ADAL" clId="{663ACCB4-6987-45C2-BE6E-922579994BAF}" dt="2024-08-27T04:58:58.593" v="483" actId="732"/>
          <ac:picMkLst>
            <pc:docMk/>
            <pc:sldMk cId="0" sldId="321"/>
            <ac:picMk id="4" creationId="{00000000-0000-0000-0000-000000000000}"/>
          </ac:picMkLst>
        </pc:picChg>
      </pc:sldChg>
      <pc:sldChg chg="modSp add mod">
        <pc:chgData name="Aastha Kumar" userId="f94225b3-263d-47de-91f3-c17c89a7eef3" providerId="ADAL" clId="{663ACCB4-6987-45C2-BE6E-922579994BAF}" dt="2024-08-27T07:36:44.188" v="966" actId="255"/>
        <pc:sldMkLst>
          <pc:docMk/>
          <pc:sldMk cId="0" sldId="322"/>
        </pc:sldMkLst>
        <pc:spChg chg="mod">
          <ac:chgData name="Aastha Kumar" userId="f94225b3-263d-47de-91f3-c17c89a7eef3" providerId="ADAL" clId="{663ACCB4-6987-45C2-BE6E-922579994BAF}" dt="2024-08-27T07:36:44.188" v="966" actId="255"/>
          <ac:spMkLst>
            <pc:docMk/>
            <pc:sldMk cId="0" sldId="322"/>
            <ac:spMk id="3" creationId="{00000000-0000-0000-0000-000000000000}"/>
          </ac:spMkLst>
        </pc:spChg>
      </pc:sldChg>
      <pc:sldChg chg="modSp add mod">
        <pc:chgData name="Aastha Kumar" userId="f94225b3-263d-47de-91f3-c17c89a7eef3" providerId="ADAL" clId="{663ACCB4-6987-45C2-BE6E-922579994BAF}" dt="2024-08-26T15:47:43.967" v="105" actId="2165"/>
        <pc:sldMkLst>
          <pc:docMk/>
          <pc:sldMk cId="0" sldId="323"/>
        </pc:sldMkLst>
        <pc:graphicFrameChg chg="modGraphic">
          <ac:chgData name="Aastha Kumar" userId="f94225b3-263d-47de-91f3-c17c89a7eef3" providerId="ADAL" clId="{663ACCB4-6987-45C2-BE6E-922579994BAF}" dt="2024-08-26T15:47:43.967" v="105" actId="2165"/>
          <ac:graphicFrameMkLst>
            <pc:docMk/>
            <pc:sldMk cId="0" sldId="323"/>
            <ac:graphicFrameMk id="3" creationId="{00000000-0000-0000-0000-000000000000}"/>
          </ac:graphicFrameMkLst>
        </pc:graphicFrameChg>
      </pc:sldChg>
      <pc:sldChg chg="addSp delSp modSp new mod">
        <pc:chgData name="Aastha Kumar" userId="f94225b3-263d-47de-91f3-c17c89a7eef3" providerId="ADAL" clId="{663ACCB4-6987-45C2-BE6E-922579994BAF}" dt="2024-08-27T07:17:19.762" v="801" actId="20577"/>
        <pc:sldMkLst>
          <pc:docMk/>
          <pc:sldMk cId="510643668" sldId="324"/>
        </pc:sldMkLst>
        <pc:spChg chg="add del">
          <ac:chgData name="Aastha Kumar" userId="f94225b3-263d-47de-91f3-c17c89a7eef3" providerId="ADAL" clId="{663ACCB4-6987-45C2-BE6E-922579994BAF}" dt="2024-08-27T05:17:45.683" v="489" actId="22"/>
          <ac:spMkLst>
            <pc:docMk/>
            <pc:sldMk cId="510643668" sldId="324"/>
            <ac:spMk id="3" creationId="{21214015-D10A-62AF-B4F1-46C9EDFDE981}"/>
          </ac:spMkLst>
        </pc:spChg>
        <pc:graphicFrameChg chg="add mod modGraphic">
          <ac:chgData name="Aastha Kumar" userId="f94225b3-263d-47de-91f3-c17c89a7eef3" providerId="ADAL" clId="{663ACCB4-6987-45C2-BE6E-922579994BAF}" dt="2024-08-27T07:17:19.762" v="801" actId="20577"/>
          <ac:graphicFrameMkLst>
            <pc:docMk/>
            <pc:sldMk cId="510643668" sldId="324"/>
            <ac:graphicFrameMk id="4" creationId="{5A101AA4-FF72-0A76-259A-B612C72C1EE5}"/>
          </ac:graphicFrameMkLst>
        </pc:graphicFrameChg>
      </pc:sldChg>
      <pc:sldChg chg="addSp delSp modSp new mod">
        <pc:chgData name="Aastha Kumar" userId="f94225b3-263d-47de-91f3-c17c89a7eef3" providerId="ADAL" clId="{663ACCB4-6987-45C2-BE6E-922579994BAF}" dt="2024-08-27T07:35:51.410" v="943" actId="1076"/>
        <pc:sldMkLst>
          <pc:docMk/>
          <pc:sldMk cId="1427252364" sldId="325"/>
        </pc:sldMkLst>
        <pc:spChg chg="add mod">
          <ac:chgData name="Aastha Kumar" userId="f94225b3-263d-47de-91f3-c17c89a7eef3" providerId="ADAL" clId="{663ACCB4-6987-45C2-BE6E-922579994BAF}" dt="2024-08-27T07:32:55.217" v="815" actId="1076"/>
          <ac:spMkLst>
            <pc:docMk/>
            <pc:sldMk cId="1427252364" sldId="325"/>
            <ac:spMk id="3" creationId="{621E703E-3581-4A05-B793-B76896DBD4C2}"/>
          </ac:spMkLst>
        </pc:spChg>
        <pc:spChg chg="add mod">
          <ac:chgData name="Aastha Kumar" userId="f94225b3-263d-47de-91f3-c17c89a7eef3" providerId="ADAL" clId="{663ACCB4-6987-45C2-BE6E-922579994BAF}" dt="2024-08-27T07:33:23.268" v="837" actId="1076"/>
          <ac:spMkLst>
            <pc:docMk/>
            <pc:sldMk cId="1427252364" sldId="325"/>
            <ac:spMk id="4" creationId="{A987EC33-6F95-2817-FE60-DB2086D32811}"/>
          </ac:spMkLst>
        </pc:spChg>
        <pc:spChg chg="add mod">
          <ac:chgData name="Aastha Kumar" userId="f94225b3-263d-47de-91f3-c17c89a7eef3" providerId="ADAL" clId="{663ACCB4-6987-45C2-BE6E-922579994BAF}" dt="2024-08-27T07:33:54.085" v="867" actId="404"/>
          <ac:spMkLst>
            <pc:docMk/>
            <pc:sldMk cId="1427252364" sldId="325"/>
            <ac:spMk id="5" creationId="{36B391D2-94E3-4048-8A4F-356DF4B0C7E1}"/>
          </ac:spMkLst>
        </pc:spChg>
        <pc:spChg chg="add mod">
          <ac:chgData name="Aastha Kumar" userId="f94225b3-263d-47de-91f3-c17c89a7eef3" providerId="ADAL" clId="{663ACCB4-6987-45C2-BE6E-922579994BAF}" dt="2024-08-27T07:34:06.462" v="879" actId="20577"/>
          <ac:spMkLst>
            <pc:docMk/>
            <pc:sldMk cId="1427252364" sldId="325"/>
            <ac:spMk id="6" creationId="{14218D74-0AAD-D6E4-8DAE-97BAD4CA258E}"/>
          </ac:spMkLst>
        </pc:spChg>
        <pc:spChg chg="add mod">
          <ac:chgData name="Aastha Kumar" userId="f94225b3-263d-47de-91f3-c17c89a7eef3" providerId="ADAL" clId="{663ACCB4-6987-45C2-BE6E-922579994BAF}" dt="2024-08-27T07:34:28.147" v="900" actId="1076"/>
          <ac:spMkLst>
            <pc:docMk/>
            <pc:sldMk cId="1427252364" sldId="325"/>
            <ac:spMk id="7" creationId="{B77416DA-1A13-6734-2076-0BB09BC26A89}"/>
          </ac:spMkLst>
        </pc:spChg>
        <pc:spChg chg="add del mod">
          <ac:chgData name="Aastha Kumar" userId="f94225b3-263d-47de-91f3-c17c89a7eef3" providerId="ADAL" clId="{663ACCB4-6987-45C2-BE6E-922579994BAF}" dt="2024-08-27T07:34:49.948" v="906" actId="478"/>
          <ac:spMkLst>
            <pc:docMk/>
            <pc:sldMk cId="1427252364" sldId="325"/>
            <ac:spMk id="8" creationId="{CD2A2FEB-92E0-91C9-7072-5B20686FF396}"/>
          </ac:spMkLst>
        </pc:spChg>
        <pc:spChg chg="add mod">
          <ac:chgData name="Aastha Kumar" userId="f94225b3-263d-47de-91f3-c17c89a7eef3" providerId="ADAL" clId="{663ACCB4-6987-45C2-BE6E-922579994BAF}" dt="2024-08-27T07:35:51.410" v="943" actId="1076"/>
          <ac:spMkLst>
            <pc:docMk/>
            <pc:sldMk cId="1427252364" sldId="325"/>
            <ac:spMk id="23" creationId="{309E433C-7A6B-EF6E-6274-BDB33ADCDF16}"/>
          </ac:spMkLst>
        </pc:spChg>
        <pc:grpChg chg="mod">
          <ac:chgData name="Aastha Kumar" userId="f94225b3-263d-47de-91f3-c17c89a7eef3" providerId="ADAL" clId="{663ACCB4-6987-45C2-BE6E-922579994BAF}" dt="2024-08-27T07:35:13.551" v="917"/>
          <ac:grpSpMkLst>
            <pc:docMk/>
            <pc:sldMk cId="1427252364" sldId="325"/>
            <ac:grpSpMk id="19" creationId="{84D9548F-246D-BCC1-A51D-D228CEA61DA7}"/>
          </ac:grpSpMkLst>
        </pc:grpChg>
        <pc:grpChg chg="mod">
          <ac:chgData name="Aastha Kumar" userId="f94225b3-263d-47de-91f3-c17c89a7eef3" providerId="ADAL" clId="{663ACCB4-6987-45C2-BE6E-922579994BAF}" dt="2024-08-27T07:35:15.517" v="920"/>
          <ac:grpSpMkLst>
            <pc:docMk/>
            <pc:sldMk cId="1427252364" sldId="325"/>
            <ac:grpSpMk id="22" creationId="{8BF20FCA-CB61-00B9-1440-12FD52739042}"/>
          </ac:grpSpMkLst>
        </pc:grpChg>
        <pc:picChg chg="add mod">
          <ac:chgData name="Aastha Kumar" userId="f94225b3-263d-47de-91f3-c17c89a7eef3" providerId="ADAL" clId="{663ACCB4-6987-45C2-BE6E-922579994BAF}" dt="2024-08-27T07:32:08.250" v="804" actId="1076"/>
          <ac:picMkLst>
            <pc:docMk/>
            <pc:sldMk cId="1427252364" sldId="325"/>
            <ac:picMk id="2" creationId="{E623B266-1FAF-2BA2-97E9-0D35815619F0}"/>
          </ac:picMkLst>
        </pc:picChg>
        <pc:inkChg chg="add">
          <ac:chgData name="Aastha Kumar" userId="f94225b3-263d-47de-91f3-c17c89a7eef3" providerId="ADAL" clId="{663ACCB4-6987-45C2-BE6E-922579994BAF}" dt="2024-08-27T07:34:56.293" v="907" actId="9405"/>
          <ac:inkMkLst>
            <pc:docMk/>
            <pc:sldMk cId="1427252364" sldId="325"/>
            <ac:inkMk id="9" creationId="{162717CD-6C9D-A0FB-D414-0722F62C39F3}"/>
          </ac:inkMkLst>
        </pc:inkChg>
        <pc:inkChg chg="add">
          <ac:chgData name="Aastha Kumar" userId="f94225b3-263d-47de-91f3-c17c89a7eef3" providerId="ADAL" clId="{663ACCB4-6987-45C2-BE6E-922579994BAF}" dt="2024-08-27T07:34:58.134" v="908" actId="9405"/>
          <ac:inkMkLst>
            <pc:docMk/>
            <pc:sldMk cId="1427252364" sldId="325"/>
            <ac:inkMk id="10" creationId="{40E5AC87-D4B1-1BD2-2E95-61D8484584E2}"/>
          </ac:inkMkLst>
        </pc:inkChg>
        <pc:inkChg chg="add">
          <ac:chgData name="Aastha Kumar" userId="f94225b3-263d-47de-91f3-c17c89a7eef3" providerId="ADAL" clId="{663ACCB4-6987-45C2-BE6E-922579994BAF}" dt="2024-08-27T07:35:00.070" v="909" actId="9405"/>
          <ac:inkMkLst>
            <pc:docMk/>
            <pc:sldMk cId="1427252364" sldId="325"/>
            <ac:inkMk id="11" creationId="{48BFA618-1335-CEF1-B554-45B27DC84A57}"/>
          </ac:inkMkLst>
        </pc:inkChg>
        <pc:inkChg chg="add">
          <ac:chgData name="Aastha Kumar" userId="f94225b3-263d-47de-91f3-c17c89a7eef3" providerId="ADAL" clId="{663ACCB4-6987-45C2-BE6E-922579994BAF}" dt="2024-08-27T07:35:03.093" v="910" actId="9405"/>
          <ac:inkMkLst>
            <pc:docMk/>
            <pc:sldMk cId="1427252364" sldId="325"/>
            <ac:inkMk id="12" creationId="{4602788F-8D36-6073-E06D-BEA211934A3C}"/>
          </ac:inkMkLst>
        </pc:inkChg>
        <pc:inkChg chg="add mod">
          <ac:chgData name="Aastha Kumar" userId="f94225b3-263d-47de-91f3-c17c89a7eef3" providerId="ADAL" clId="{663ACCB4-6987-45C2-BE6E-922579994BAF}" dt="2024-08-27T07:35:13.551" v="917"/>
          <ac:inkMkLst>
            <pc:docMk/>
            <pc:sldMk cId="1427252364" sldId="325"/>
            <ac:inkMk id="13" creationId="{18C3E5C9-5DB3-88D4-7416-18BF6637AE69}"/>
          </ac:inkMkLst>
        </pc:inkChg>
        <pc:inkChg chg="add mod">
          <ac:chgData name="Aastha Kumar" userId="f94225b3-263d-47de-91f3-c17c89a7eef3" providerId="ADAL" clId="{663ACCB4-6987-45C2-BE6E-922579994BAF}" dt="2024-08-27T07:35:13.551" v="917"/>
          <ac:inkMkLst>
            <pc:docMk/>
            <pc:sldMk cId="1427252364" sldId="325"/>
            <ac:inkMk id="14" creationId="{8B3FF014-A1ED-3386-B299-AB3AC6C18E6E}"/>
          </ac:inkMkLst>
        </pc:inkChg>
        <pc:inkChg chg="add">
          <ac:chgData name="Aastha Kumar" userId="f94225b3-263d-47de-91f3-c17c89a7eef3" providerId="ADAL" clId="{663ACCB4-6987-45C2-BE6E-922579994BAF}" dt="2024-08-27T07:35:08.060" v="913" actId="9405"/>
          <ac:inkMkLst>
            <pc:docMk/>
            <pc:sldMk cId="1427252364" sldId="325"/>
            <ac:inkMk id="15" creationId="{2C8023A8-B87F-F98B-5336-8D7FBAED514F}"/>
          </ac:inkMkLst>
        </pc:inkChg>
        <pc:inkChg chg="add">
          <ac:chgData name="Aastha Kumar" userId="f94225b3-263d-47de-91f3-c17c89a7eef3" providerId="ADAL" clId="{663ACCB4-6987-45C2-BE6E-922579994BAF}" dt="2024-08-27T07:35:09.445" v="914" actId="9405"/>
          <ac:inkMkLst>
            <pc:docMk/>
            <pc:sldMk cId="1427252364" sldId="325"/>
            <ac:inkMk id="16" creationId="{7A29A9D2-885B-4AC6-220A-D47E6A01F940}"/>
          </ac:inkMkLst>
        </pc:inkChg>
        <pc:inkChg chg="add">
          <ac:chgData name="Aastha Kumar" userId="f94225b3-263d-47de-91f3-c17c89a7eef3" providerId="ADAL" clId="{663ACCB4-6987-45C2-BE6E-922579994BAF}" dt="2024-08-27T07:35:11.081" v="915" actId="9405"/>
          <ac:inkMkLst>
            <pc:docMk/>
            <pc:sldMk cId="1427252364" sldId="325"/>
            <ac:inkMk id="17" creationId="{729082EC-8BB4-EED1-752B-FAEB1C29EB38}"/>
          </ac:inkMkLst>
        </pc:inkChg>
        <pc:inkChg chg="add">
          <ac:chgData name="Aastha Kumar" userId="f94225b3-263d-47de-91f3-c17c89a7eef3" providerId="ADAL" clId="{663ACCB4-6987-45C2-BE6E-922579994BAF}" dt="2024-08-27T07:35:12.354" v="916" actId="9405"/>
          <ac:inkMkLst>
            <pc:docMk/>
            <pc:sldMk cId="1427252364" sldId="325"/>
            <ac:inkMk id="18" creationId="{747AEC4A-22E8-F3D2-87BB-F3C5A936A7B0}"/>
          </ac:inkMkLst>
        </pc:inkChg>
        <pc:inkChg chg="add mod">
          <ac:chgData name="Aastha Kumar" userId="f94225b3-263d-47de-91f3-c17c89a7eef3" providerId="ADAL" clId="{663ACCB4-6987-45C2-BE6E-922579994BAF}" dt="2024-08-27T07:35:15.517" v="920"/>
          <ac:inkMkLst>
            <pc:docMk/>
            <pc:sldMk cId="1427252364" sldId="325"/>
            <ac:inkMk id="20" creationId="{DA190865-74E1-1572-46E6-569EA94208BD}"/>
          </ac:inkMkLst>
        </pc:inkChg>
        <pc:inkChg chg="add mod">
          <ac:chgData name="Aastha Kumar" userId="f94225b3-263d-47de-91f3-c17c89a7eef3" providerId="ADAL" clId="{663ACCB4-6987-45C2-BE6E-922579994BAF}" dt="2024-08-27T07:35:15.517" v="920"/>
          <ac:inkMkLst>
            <pc:docMk/>
            <pc:sldMk cId="1427252364" sldId="325"/>
            <ac:inkMk id="21" creationId="{B63A98DA-F889-58EC-56C0-D053895D9A96}"/>
          </ac:inkMkLst>
        </pc:inkChg>
      </pc:sldChg>
      <pc:sldMasterChg chg="delSldLayout">
        <pc:chgData name="Aastha Kumar" userId="f94225b3-263d-47de-91f3-c17c89a7eef3" providerId="ADAL" clId="{663ACCB4-6987-45C2-BE6E-922579994BAF}" dt="2024-08-26T15:43:51.774" v="96" actId="47"/>
        <pc:sldMasterMkLst>
          <pc:docMk/>
          <pc:sldMasterMk cId="1521342287" sldId="2147483666"/>
        </pc:sldMasterMkLst>
        <pc:sldLayoutChg chg="del">
          <pc:chgData name="Aastha Kumar" userId="f94225b3-263d-47de-91f3-c17c89a7eef3" providerId="ADAL" clId="{663ACCB4-6987-45C2-BE6E-922579994BAF}" dt="2024-08-26T15:43:51.774" v="96" actId="47"/>
          <pc:sldLayoutMkLst>
            <pc:docMk/>
            <pc:sldMasterMk cId="1521342287" sldId="2147483666"/>
            <pc:sldLayoutMk cId="3399395408" sldId="2147483679"/>
          </pc:sldLayoutMkLst>
        </pc:sldLayoutChg>
      </pc:sldMasterChg>
    </pc:docChg>
  </pc:docChgLst>
  <pc:docChgLst>
    <pc:chgData name="Aastha Kumar" userId="f94225b3-263d-47de-91f3-c17c89a7eef3" providerId="ADAL" clId="{280A7E41-4662-4457-8FD3-CC5885DAAA3E}"/>
    <pc:docChg chg="undo custSel addSld delSld modSld">
      <pc:chgData name="Aastha Kumar" userId="f94225b3-263d-47de-91f3-c17c89a7eef3" providerId="ADAL" clId="{280A7E41-4662-4457-8FD3-CC5885DAAA3E}" dt="2024-11-29T09:01:40.675" v="220" actId="255"/>
      <pc:docMkLst>
        <pc:docMk/>
      </pc:docMkLst>
      <pc:sldChg chg="delSp modSp mod">
        <pc:chgData name="Aastha Kumar" userId="f94225b3-263d-47de-91f3-c17c89a7eef3" providerId="ADAL" clId="{280A7E41-4662-4457-8FD3-CC5885DAAA3E}" dt="2024-11-26T15:48:53.337" v="7" actId="478"/>
        <pc:sldMkLst>
          <pc:docMk/>
          <pc:sldMk cId="0" sldId="270"/>
        </pc:sldMkLst>
        <pc:spChg chg="del mod">
          <ac:chgData name="Aastha Kumar" userId="f94225b3-263d-47de-91f3-c17c89a7eef3" providerId="ADAL" clId="{280A7E41-4662-4457-8FD3-CC5885DAAA3E}" dt="2024-11-26T15:48:53.337" v="7" actId="478"/>
          <ac:spMkLst>
            <pc:docMk/>
            <pc:sldMk cId="0" sldId="270"/>
            <ac:spMk id="29" creationId="{00000000-0000-0000-0000-000000000000}"/>
          </ac:spMkLst>
        </pc:spChg>
      </pc:sldChg>
      <pc:sldChg chg="modSp mod">
        <pc:chgData name="Aastha Kumar" userId="f94225b3-263d-47de-91f3-c17c89a7eef3" providerId="ADAL" clId="{280A7E41-4662-4457-8FD3-CC5885DAAA3E}" dt="2024-11-26T15:46:08.181" v="1" actId="20577"/>
        <pc:sldMkLst>
          <pc:docMk/>
          <pc:sldMk cId="0" sldId="271"/>
        </pc:sldMkLst>
        <pc:graphicFrameChg chg="modGraphic">
          <ac:chgData name="Aastha Kumar" userId="f94225b3-263d-47de-91f3-c17c89a7eef3" providerId="ADAL" clId="{280A7E41-4662-4457-8FD3-CC5885DAAA3E}" dt="2024-11-26T15:46:08.181" v="1" actId="20577"/>
          <ac:graphicFrameMkLst>
            <pc:docMk/>
            <pc:sldMk cId="0" sldId="271"/>
            <ac:graphicFrameMk id="3" creationId="{00000000-0000-0000-0000-000000000000}"/>
          </ac:graphicFrameMkLst>
        </pc:graphicFrameChg>
      </pc:sldChg>
      <pc:sldChg chg="modSp mod">
        <pc:chgData name="Aastha Kumar" userId="f94225b3-263d-47de-91f3-c17c89a7eef3" providerId="ADAL" clId="{280A7E41-4662-4457-8FD3-CC5885DAAA3E}" dt="2024-11-29T04:55:58.506" v="44" actId="20577"/>
        <pc:sldMkLst>
          <pc:docMk/>
          <pc:sldMk cId="0" sldId="279"/>
        </pc:sldMkLst>
        <pc:spChg chg="mod">
          <ac:chgData name="Aastha Kumar" userId="f94225b3-263d-47de-91f3-c17c89a7eef3" providerId="ADAL" clId="{280A7E41-4662-4457-8FD3-CC5885DAAA3E}" dt="2024-11-26T15:48:17.564" v="2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Aastha Kumar" userId="f94225b3-263d-47de-91f3-c17c89a7eef3" providerId="ADAL" clId="{280A7E41-4662-4457-8FD3-CC5885DAAA3E}" dt="2024-11-29T04:55:58.506" v="44" actId="20577"/>
          <ac:spMkLst>
            <pc:docMk/>
            <pc:sldMk cId="0" sldId="279"/>
            <ac:spMk id="12" creationId="{00000000-0000-0000-0000-000000000000}"/>
          </ac:spMkLst>
        </pc:spChg>
      </pc:sldChg>
      <pc:sldChg chg="add del">
        <pc:chgData name="Aastha Kumar" userId="f94225b3-263d-47de-91f3-c17c89a7eef3" providerId="ADAL" clId="{280A7E41-4662-4457-8FD3-CC5885DAAA3E}" dt="2024-11-26T15:52:16.598" v="12" actId="47"/>
        <pc:sldMkLst>
          <pc:docMk/>
          <pc:sldMk cId="0" sldId="294"/>
        </pc:sldMkLst>
      </pc:sldChg>
      <pc:sldChg chg="modSp mod">
        <pc:chgData name="Aastha Kumar" userId="f94225b3-263d-47de-91f3-c17c89a7eef3" providerId="ADAL" clId="{280A7E41-4662-4457-8FD3-CC5885DAAA3E}" dt="2024-11-29T05:30:28.386" v="51" actId="20577"/>
        <pc:sldMkLst>
          <pc:docMk/>
          <pc:sldMk cId="0" sldId="312"/>
        </pc:sldMkLst>
        <pc:spChg chg="mod">
          <ac:chgData name="Aastha Kumar" userId="f94225b3-263d-47de-91f3-c17c89a7eef3" providerId="ADAL" clId="{280A7E41-4662-4457-8FD3-CC5885DAAA3E}" dt="2024-11-29T05:30:28.386" v="51" actId="20577"/>
          <ac:spMkLst>
            <pc:docMk/>
            <pc:sldMk cId="0" sldId="312"/>
            <ac:spMk id="2" creationId="{00000000-0000-0000-0000-000000000000}"/>
          </ac:spMkLst>
        </pc:spChg>
        <pc:picChg chg="mod">
          <ac:chgData name="Aastha Kumar" userId="f94225b3-263d-47de-91f3-c17c89a7eef3" providerId="ADAL" clId="{280A7E41-4662-4457-8FD3-CC5885DAAA3E}" dt="2024-11-29T05:30:21.294" v="48" actId="14100"/>
          <ac:picMkLst>
            <pc:docMk/>
            <pc:sldMk cId="0" sldId="312"/>
            <ac:picMk id="3" creationId="{00000000-0000-0000-0000-000000000000}"/>
          </ac:picMkLst>
        </pc:picChg>
      </pc:sldChg>
      <pc:sldChg chg="modSp mod">
        <pc:chgData name="Aastha Kumar" userId="f94225b3-263d-47de-91f3-c17c89a7eef3" providerId="ADAL" clId="{280A7E41-4662-4457-8FD3-CC5885DAAA3E}" dt="2024-11-29T08:56:24.270" v="120" actId="108"/>
        <pc:sldMkLst>
          <pc:docMk/>
          <pc:sldMk cId="0" sldId="313"/>
        </pc:sldMkLst>
        <pc:spChg chg="mod">
          <ac:chgData name="Aastha Kumar" userId="f94225b3-263d-47de-91f3-c17c89a7eef3" providerId="ADAL" clId="{280A7E41-4662-4457-8FD3-CC5885DAAA3E}" dt="2024-11-29T08:56:24.270" v="120" actId="108"/>
          <ac:spMkLst>
            <pc:docMk/>
            <pc:sldMk cId="0" sldId="313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280A7E41-4662-4457-8FD3-CC5885DAAA3E}" dt="2024-11-29T08:57:41.717" v="121" actId="2696"/>
        <pc:sldMkLst>
          <pc:docMk/>
          <pc:sldMk cId="0" sldId="314"/>
        </pc:sldMkLst>
      </pc:sldChg>
      <pc:sldChg chg="add">
        <pc:chgData name="Aastha Kumar" userId="f94225b3-263d-47de-91f3-c17c89a7eef3" providerId="ADAL" clId="{280A7E41-4662-4457-8FD3-CC5885DAAA3E}" dt="2024-11-29T08:57:48.655" v="122"/>
        <pc:sldMkLst>
          <pc:docMk/>
          <pc:sldMk cId="4144206995" sldId="314"/>
        </pc:sldMkLst>
      </pc:sldChg>
      <pc:sldChg chg="del">
        <pc:chgData name="Aastha Kumar" userId="f94225b3-263d-47de-91f3-c17c89a7eef3" providerId="ADAL" clId="{280A7E41-4662-4457-8FD3-CC5885DAAA3E}" dt="2024-11-29T08:57:41.717" v="121" actId="2696"/>
        <pc:sldMkLst>
          <pc:docMk/>
          <pc:sldMk cId="0" sldId="315"/>
        </pc:sldMkLst>
      </pc:sldChg>
      <pc:sldChg chg="add">
        <pc:chgData name="Aastha Kumar" userId="f94225b3-263d-47de-91f3-c17c89a7eef3" providerId="ADAL" clId="{280A7E41-4662-4457-8FD3-CC5885DAAA3E}" dt="2024-11-29T08:57:48.655" v="122"/>
        <pc:sldMkLst>
          <pc:docMk/>
          <pc:sldMk cId="2088097993" sldId="315"/>
        </pc:sldMkLst>
      </pc:sldChg>
      <pc:sldChg chg="del">
        <pc:chgData name="Aastha Kumar" userId="f94225b3-263d-47de-91f3-c17c89a7eef3" providerId="ADAL" clId="{280A7E41-4662-4457-8FD3-CC5885DAAA3E}" dt="2024-11-29T08:57:41.717" v="121" actId="2696"/>
        <pc:sldMkLst>
          <pc:docMk/>
          <pc:sldMk cId="0" sldId="316"/>
        </pc:sldMkLst>
      </pc:sldChg>
      <pc:sldChg chg="add">
        <pc:chgData name="Aastha Kumar" userId="f94225b3-263d-47de-91f3-c17c89a7eef3" providerId="ADAL" clId="{280A7E41-4662-4457-8FD3-CC5885DAAA3E}" dt="2024-11-29T08:57:48.655" v="122"/>
        <pc:sldMkLst>
          <pc:docMk/>
          <pc:sldMk cId="965961579" sldId="316"/>
        </pc:sldMkLst>
      </pc:sldChg>
      <pc:sldChg chg="del">
        <pc:chgData name="Aastha Kumar" userId="f94225b3-263d-47de-91f3-c17c89a7eef3" providerId="ADAL" clId="{280A7E41-4662-4457-8FD3-CC5885DAAA3E}" dt="2024-11-29T08:57:41.717" v="121" actId="2696"/>
        <pc:sldMkLst>
          <pc:docMk/>
          <pc:sldMk cId="0" sldId="317"/>
        </pc:sldMkLst>
      </pc:sldChg>
      <pc:sldChg chg="add">
        <pc:chgData name="Aastha Kumar" userId="f94225b3-263d-47de-91f3-c17c89a7eef3" providerId="ADAL" clId="{280A7E41-4662-4457-8FD3-CC5885DAAA3E}" dt="2024-11-29T08:57:48.655" v="122"/>
        <pc:sldMkLst>
          <pc:docMk/>
          <pc:sldMk cId="1071097875" sldId="317"/>
        </pc:sldMkLst>
      </pc:sldChg>
      <pc:sldChg chg="del">
        <pc:chgData name="Aastha Kumar" userId="f94225b3-263d-47de-91f3-c17c89a7eef3" providerId="ADAL" clId="{280A7E41-4662-4457-8FD3-CC5885DAAA3E}" dt="2024-11-29T08:57:41.717" v="121" actId="2696"/>
        <pc:sldMkLst>
          <pc:docMk/>
          <pc:sldMk cId="0" sldId="318"/>
        </pc:sldMkLst>
      </pc:sldChg>
      <pc:sldChg chg="add">
        <pc:chgData name="Aastha Kumar" userId="f94225b3-263d-47de-91f3-c17c89a7eef3" providerId="ADAL" clId="{280A7E41-4662-4457-8FD3-CC5885DAAA3E}" dt="2024-11-29T08:57:48.655" v="122"/>
        <pc:sldMkLst>
          <pc:docMk/>
          <pc:sldMk cId="327144556" sldId="318"/>
        </pc:sldMkLst>
      </pc:sldChg>
      <pc:sldChg chg="modSp mod">
        <pc:chgData name="Aastha Kumar" userId="f94225b3-263d-47de-91f3-c17c89a7eef3" providerId="ADAL" clId="{280A7E41-4662-4457-8FD3-CC5885DAAA3E}" dt="2024-11-29T09:01:40.675" v="220" actId="255"/>
        <pc:sldMkLst>
          <pc:docMk/>
          <pc:sldMk cId="0" sldId="322"/>
        </pc:sldMkLst>
        <pc:spChg chg="mod">
          <ac:chgData name="Aastha Kumar" userId="f94225b3-263d-47de-91f3-c17c89a7eef3" providerId="ADAL" clId="{280A7E41-4662-4457-8FD3-CC5885DAAA3E}" dt="2024-11-29T09:01:40.675" v="220" actId="255"/>
          <ac:spMkLst>
            <pc:docMk/>
            <pc:sldMk cId="0" sldId="322"/>
            <ac:spMk id="3" creationId="{00000000-0000-0000-0000-000000000000}"/>
          </ac:spMkLst>
        </pc:spChg>
      </pc:sldChg>
      <pc:sldChg chg="modSp mod">
        <pc:chgData name="Aastha Kumar" userId="f94225b3-263d-47de-91f3-c17c89a7eef3" providerId="ADAL" clId="{280A7E41-4662-4457-8FD3-CC5885DAAA3E}" dt="2024-11-29T08:51:50.496" v="111" actId="20577"/>
        <pc:sldMkLst>
          <pc:docMk/>
          <pc:sldMk cId="510643668" sldId="324"/>
        </pc:sldMkLst>
        <pc:graphicFrameChg chg="mod modGraphic">
          <ac:chgData name="Aastha Kumar" userId="f94225b3-263d-47de-91f3-c17c89a7eef3" providerId="ADAL" clId="{280A7E41-4662-4457-8FD3-CC5885DAAA3E}" dt="2024-11-29T08:51:50.496" v="111" actId="20577"/>
          <ac:graphicFrameMkLst>
            <pc:docMk/>
            <pc:sldMk cId="510643668" sldId="324"/>
            <ac:graphicFrameMk id="4" creationId="{5A101AA4-FF72-0A76-259A-B612C72C1EE5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4:56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24575,'2'0'0,"-1"1"0,0-1 0,1 1 0,-1-1 0,0 1 0,0 0 0,0 0 0,0-1 0,1 1 0,-1 0 0,0 0 0,0 0 0,-1 0 0,1 1 0,0-1 0,0 0 0,0 0 0,-1 0 0,1 1 0,-1-1 0,2 3 0,10 30 0,-7-9 0,-1-1 0,2 41 0,-4-37 0,1-1 0,7 29 0,-4-27 0,-1-1 0,2 56 0,-8 59 0,-1-47 0,2 301 0,0-397 0,0 8 0,0 0 0,-1-1 0,-2 14 0,3-20 0,0-1 0,-1 1 0,1 0 0,0 0 0,0-1 0,-1 1 0,1 0 0,-1 0 0,1-1 0,0 1 0,-1 0 0,1-1 0,-1 1 0,0-1 0,1 1 0,-1-1 0,1 1 0,-1-1 0,-1 1 0,2-1 0,-1 0 0,0 0 0,0 0 0,0 0 0,0 0 0,0 0 0,1 0 0,-1 0 0,0-1 0,0 1 0,0 0 0,1-1 0,-1 1 0,0-1 0,0 1 0,1-1 0,-1 1 0,0-1 0,1 1 0,-1-1 0,1 1 0,-1-1 0,0-1 0,-5-4 0,1-1 0,0-1 0,1 1 0,-1-1 0,1 1 0,1-1 0,-1-1 0,1 1 0,1 0 0,0-1 0,0 1 0,-1-15 0,-3-8 0,14 50 0,1 0 0,1 0 0,25 34 0,7 15 0,-37-60 0,20 33 0,-25-40 0,1 0 0,-1 0 0,1-1 0,0 1 0,-1 0 0,1 0 0,0 0 0,-1-1 0,1 1 0,0 0 0,0-1 0,0 1 0,0-1 0,0 1 0,-1-1 0,1 1 0,0-1 0,0 0 0,0 0 0,0 1 0,0-1 0,0 0 0,0 0 0,0 0 0,0 0 0,0 0 0,0 0 0,0 0 0,0 0 0,0 0 0,0-1 0,0 1 0,0 0 0,0-1 0,0 1 0,1-1 0,6-7 0,-1 0 0,0 0 0,0-1 0,-1 0 0,0 0 0,-1-1 0,7-14 0,-4 8 0,15-29-455,-2-2 0,15-48 0,-26 63-6371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12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24575,'0'5'0,"-1"0"0,0 1 0,0-1 0,-1 0 0,0 0 0,0 0 0,-4 8 0,0 2 0,-6 15 0,1 0 0,1 1 0,2 0 0,1 1 0,2 0 0,1 0 0,0 61 0,4-61 0,-1-22 0,1 1 0,0-1 0,0 1 0,1-1 0,1 0 0,4 20 0,-5-27 0,1-1 0,-1 0 0,0 1 0,1-1 0,0 0 0,-1 0 0,1 0 0,0-1 0,0 1 0,0 0 0,0-1 0,0 1 0,1-1 0,-1 1 0,0-1 0,1 0 0,-1 0 0,0 0 0,1-1 0,0 1 0,-1 0 0,1-1 0,-1 0 0,1 1 0,0-1 0,-1 0 0,1-1 0,4 0 0,-1 1 0,0-1 0,-1-1 0,1 1 0,-1-1 0,0 0 0,0 0 0,1 0 0,-1-1 0,0 1 0,-1-1 0,1-1 0,6-4 0,-4-2 0,0 1 0,-1-1 0,0-1 0,0 1 0,-1-1 0,0 0 0,-1 0 0,-1 0 0,1 0 0,2-24 0,-6 34 0,0-1 0,0 1 0,0-1 0,0 1 0,0-1 0,0 1 0,0-1 0,0 1 0,-1-1 0,1 1 0,0-1 0,-1 1 0,0-1 0,1 1 0,-1-1 0,0 1 0,0 0 0,0-1 0,1 1 0,-1 0 0,-1 0 0,1 0 0,-2-2 0,1 2 0,-1-1 0,0 0 0,0 1 0,0 0 0,-1 0 0,1 0 0,0 0 0,0 0 0,-1 0 0,-4 1 0,-1-1 0,1 1 0,-1 0 0,0 1 0,1 0 0,-1 1 0,1-1 0,0 1 0,-10 4 0,15-4 17,-1 1 0,0-1 1,1 0-1,-1 1 0,1 0 0,-5 5 0,7-7-100,-1 0 1,1 1-1,0-1 1,0 1-1,0-1 1,0 1-1,0-1 1,0 1-1,0 0 1,1 0-1,-1-1 1,1 1-1,-1 0 1,1 0-1,0 0 1,-1-1-1,1 3 1,4 6-6744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13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24575,'18'-1'0,"-1"0"0,30-8 0,8-1 0,10 0 0,-44 6 0,1 1 0,-1 0 0,1 2 0,28 1 0,-47 0 0,0 0 0,-1 1 0,1 0 0,0 0 0,0 0 0,0 0 0,-1 0 0,1 0 0,0 1 0,-1-1 0,1 1 0,-1 0 0,0 0 0,0 0 0,1 0 0,-1 0 0,0 0 0,-1 1 0,1-1 0,0 1 0,-1-1 0,1 1 0,-1-1 0,0 1 0,0 0 0,0 0 0,0 0 0,0 5 0,1 6 0,0 0 0,-1 0 0,-1 0 0,-3 23 0,3-37 0,-41 253 108,25-174-844,-10 119-1,25-170-6089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14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76 353 24575,'1'-9'0,"1"1"0,-1 0 0,2 0 0,-1 0 0,1 0 0,1 0 0,-1 0 0,1 1 0,8-12 0,10-21 0,-17 26 0,0 0 0,-1 0 0,0 0 0,-2 0 0,1-1 0,-2 1 0,0-1 0,0 0 0,-3-17 0,1 29 0,1 0 0,-1 0 0,0 0 0,0 0 0,-1 0 0,1 1 0,-1-1 0,1 0 0,-1 1 0,0-1 0,0 1 0,0 0 0,0 0 0,0-1 0,-1 1 0,1 1 0,0-1 0,-1 0 0,0 1 0,1-1 0,-1 1 0,0 0 0,0-1 0,0 2 0,0-1 0,-4-1 0,3 1 0,0 0 0,0 1 0,0-1 0,0 1 0,0 0 0,0 0 0,0 0 0,0 0 0,0 1 0,1-1 0,-1 1 0,0 0 0,0 0 0,0 1 0,1-1 0,-1 1 0,0 0 0,1 0 0,0 0 0,-5 3 0,7-3 0,-1 0 0,1 1 0,-1-1 0,1 0 0,0 0 0,0 1 0,0-1 0,0 0 0,0 1 0,1-1 0,-1 1 0,1-1 0,0 1 0,0-1 0,-1 1 0,2-1 0,-1 1 0,0-1 0,0 1 0,1-1 0,-1 1 0,1-1 0,0 1 0,0-1 0,0 0 0,0 1 0,2 2 0,4 8 0,1 0 0,0-1 0,14 16 0,-19-24 0,28 31 0,45 39 0,-16-16 0,-52-50 0,-1 1 0,-1 0 0,1 1 0,-2-1 0,1 1 0,-1 1 0,-1-1 0,0 0 0,0 1 0,-1 0 0,-1 0 0,1 0 0,-2 0 0,0 1 0,0-1 0,-1 0 0,0 0 0,-1 1 0,0-1 0,-1 0 0,0 0 0,-8 21 0,8-27 0,-1 0 0,1 0 0,-1 0 0,-1 0 0,1-1 0,-1 0 0,1 1 0,-1-1 0,-1-1 0,1 1 0,0 0 0,-1-1 0,-5 3 0,-8 3 0,0 0 0,-26 8 0,24-10 0,18-6 0,1 0 0,-1 0 0,0-1 0,1 1 0,-1-1 0,0 0 0,0 1 0,1-1 0,-1 0 0,0 0 0,0 0 0,0 0 0,1-1 0,-1 1 0,0 0 0,0-1 0,1 1 0,-1-1 0,0 0 0,1 1 0,-1-1 0,-2-1 0,2 0 0,0-1 0,0 1 0,0 0 0,0-1 0,0 1 0,1-1 0,-1 1 0,1-1 0,-1 0 0,1 0 0,0 0 0,-1-3 0,-1-10 0,0-1 0,1 1 0,0-33 0,2 42 0,-1-7 0,6-200 0,-5 210-151,1 0-1,0 0 0,0 0 0,0 0 1,0 0-1,1 0 0,0 0 1,4-6-1,5-6-6674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4:5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24575,'0'1003'0,"-2"-967"0,-2 1 0,-1-1 0,-18 61 0,11-47 0,10-45 0,1 0 0,-1 0 0,0 0 0,-1 0 0,-3 7 0,6-11 0,-1-1 0,1 1 0,0-1 0,-1 1 0,1-1 0,0 1 0,-1 0 0,1-1 0,-1 0 0,1 1 0,0-1 0,-1 1 0,1-1 0,-1 1 0,0-1 0,1 0 0,-1 1 0,1-1 0,-1 0 0,1 0 0,-1 1 0,0-1 0,1 0 0,-1 0 0,0 0 0,1 0 0,-1 0 0,0 0 0,1 0 0,-1 0 0,0 0 0,1 0 0,-1 0 0,1 0 0,-1-1 0,0 1 0,1 0 0,-1 0 0,1-1 0,-1 1 0,0 0 0,1-1 0,-1 1 0,1 0 0,-1-1 0,1 1 0,0-1 0,-1 1 0,1-1 0,-1 1 0,1-1 0,0 1 0,-1-1 0,1 0 0,-1 0 0,-6-14 0,0 0 0,1-1 0,1 0 0,0 0 0,1 0 0,1 0 0,-2-22 0,-6-26 0,8 52 0,1 9 0,1 0 0,0-1 0,0 1 0,0-1 0,1 1 0,-1-1 0,1 0 0,0 1 0,0-1 0,0 1 0,0-1 0,1 0 0,1-3 0,-2 6 0,1 1 0,-1-1 0,1 1 0,-1 0 0,1-1 0,-1 1 0,1 0 0,-1-1 0,1 1 0,0 0 0,-1 0 0,1 0 0,0 0 0,-1-1 0,1 1 0,0 0 0,-1 0 0,1 0 0,0 0 0,-1 0 0,1 1 0,0-1 0,-1 0 0,1 0 0,-1 0 0,1 1 0,0-1 0,-1 0 0,1 0 0,-1 1 0,1-1 0,0 1 0,21 14 0,-20-14 0,15 14 0,0 0 0,-1 1 0,-1 1 0,0 0 0,17 30 0,-28-42 0,0 0 0,0 1 0,0-1 0,0-1 0,10 9 0,-13-12 0,0 0 0,0-1 0,0 1 0,0 0 0,0-1 0,0 1 0,0-1 0,0 0 0,0 1 0,0-1 0,1 0 0,-1 0 0,0 1 0,0-1 0,0 0 0,0 0 0,0 0 0,1-1 0,-1 1 0,0 0 0,0 0 0,0 0 0,0-1 0,0 1 0,0-1 0,0 1 0,0-1 0,0 1 0,0-1 0,0 0 0,0 1 0,0-1 0,0 0 0,0 0 0,0 0 0,-1 1 0,1-1 0,0 0 0,-1 0 0,2-2 0,3-6 0,0 0 0,-1-1 0,4-10 0,11-21 0,-11 28-273,0 1 0,0 0 0,1 0 0,15-14 0,-11 14-6553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0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24575,'1'28'0,"2"-1"0,7 40 0,-2-21 0,162 759 0,-116-582 0,-54-223 0,0 1 0,0 0 0,1 0 0,-1 0 0,0 0 0,0 0 0,0 0 0,0-1 0,0 1 0,0 0 0,-1 0 0,1 0 0,0 0 0,0 0 0,0 0 0,-1-1 0,1 1 0,-1 0 0,1 0 0,0 0 0,-2 0 0,2 0 0,-1-1 0,1 0 0,-1 0 0,1 0 0,-1 0 0,1 0 0,-1 0 0,1 0 0,0 0 0,-1 0 0,1 0 0,-1 0 0,1 0 0,-1 0 0,1 0 0,-1 0 0,1 0 0,-1-1 0,1 1 0,0 0 0,-1 0 0,1-1 0,-1 1 0,1 0 0,0 0 0,-1-1 0,1 1 0,0 0 0,-1-1 0,1 1 0,0-1 0,0 1 0,-1 0 0,1-1 0,0 1 0,0-1 0,0 1 0,0-1 0,-1 1 0,1-1 0,-8-18 0,0 0 0,1-1 0,1 1 0,-6-32 0,7 25 0,-17-47 0,22 72 0,-1-1 0,1 1 0,0 0 0,-1 0 0,1 0 0,-1 0 0,1 0 0,-1 0 0,1 1 0,-1-1 0,0 0 0,1 0 0,-1 0 0,0 0 0,0 1 0,0-1 0,0 0 0,-1 0 0,2 1 0,-1 0 0,1 1 0,-1-1 0,1 0 0,0 0 0,-1 1 0,1-1 0,-1 0 0,1 1 0,0-1 0,-1 0 0,1 1 0,0-1 0,0 1 0,-1-1 0,1 1 0,0-1 0,0 0 0,-1 1 0,1-1 0,0 1 0,0-1 0,0 1 0,0-1 0,0 1 0,0 0 0,-1 5 0,0-1 0,0 1 0,1-1 0,0 1 0,0 0 0,1 6 0,4 7 0,0-1 0,1 1 0,1-1 0,11 22 0,-12-30 0,-1 0 0,2-1 0,-1 1 0,1-1 0,1-1 0,-1 1 0,1-1 0,16 12 0,-22-19 0,-1 0 0,1 0 0,-1 0 0,1 0 0,0 0 0,0 0 0,-1 0 0,1-1 0,0 1 0,0-1 0,0 1 0,0-1 0,0 0 0,-1 1 0,1-1 0,0 0 0,0-1 0,0 1 0,0 0 0,0 0 0,0-1 0,0 1 0,0-1 0,-1 0 0,1 1 0,0-1 0,0 0 0,-1 0 0,1 0 0,-1 0 0,1 0 0,-1-1 0,1 1 0,-1 0 0,2-3 0,4-4 0,-1-1 0,0-1 0,0 0 0,-1 1 0,4-13 0,1 3 0,11-35 79,-15 39-560,0 0-1,12-22 1,-7 20-6345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24575,'0'8'0,"1"0"0,0 0 0,1 0 0,2 9 0,4 19 0,4 119 0,-10-102 0,2-1 0,3 0 0,14 56 0,14 9 0,-13-11 0,-16-73 0,0-1 0,18 50 0,-11-43 0,-2 1 0,11 78 0,-11-51 0,-5-43 0,1 10 0,-7-34 0,0 0 0,0 0 0,0 0 0,0 1 0,0-1 0,0 0 0,0 0 0,0 0 0,0 0 0,0 1 0,0-1 0,0 0 0,0 0 0,0 0 0,0 0 0,0 0 0,0 1 0,0-1 0,0 0 0,0 0 0,0 0 0,0 0 0,0 0 0,0 1 0,-1-1 0,1 0 0,0 0 0,0 0 0,0 0 0,0 0 0,0 0 0,0 0 0,0 0 0,-1 1 0,1-1 0,0 0 0,0 0 0,0 0 0,0 0 0,0 0 0,-1 0 0,1 0 0,0 0 0,0 0 0,-1 0 0,-7-6 0,-8-14 0,14 18 0,-28-50 0,37 75 0,-6-22 0,-1 0 0,1 0 0,-1 0 0,1 0 0,-1 0 0,1 0 0,0 0 0,0 0 0,-1 0 0,1 0 0,0 0 0,0-1 0,0 1 0,0 0 0,0-1 0,0 1 0,0 0 0,0-1 0,0 1 0,0-1 0,1 0 0,-1 1 0,0-1 0,0 0 0,0 0 0,0 0 0,1 0 0,-1 0 0,0 0 0,2 0 0,2-2 0,0 0 0,-1 0 0,1-1 0,-1 0 0,1 0 0,-1 0 0,0 0 0,0 0 0,5-7 0,29-38 0,-28 32-455,-1 0 0,11-26 0,-12 19-6371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24575,'1'18'0,"1"1"0,6 29 0,2 11 0,-4 17 0,11 79 0,-11-113 0,-6-30 0,2 0 0,0-1 0,0 1 0,7 17 0,-4-22-1365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24575,'3'-1'0,"1"0"0,-1-1 0,1 1 0,-1-1 0,1 0 0,-1 1 0,0-2 0,0 1 0,0 0 0,3-4 0,7-3 0,10-7 0,1 1 0,1 2 0,0 0 0,1 2 0,29-9 0,-53 19 0,0 1 0,0-1 0,-1 1 0,1 0 0,0-1 0,0 1 0,0 0 0,0 0 0,0 0 0,0 1 0,0-1 0,0 0 0,0 1 0,0-1 0,0 1 0,0 0 0,0-1 0,0 1 0,-1 0 0,1 0 0,0 0 0,-1 1 0,1-1 0,0 0 0,-1 0 0,0 1 0,1-1 0,-1 1 0,0 0 0,0-1 0,0 1 0,0 0 0,0-1 0,0 1 0,0 0 0,-1 0 0,1 0 0,0 3 0,2 8 0,-1 0 0,-1 0 0,0 0 0,-1 23 0,0-29 0,-8 249 0,8-247 0,-1 1 0,0-1 0,0 0 0,-1 1 0,-1-1 0,0 0 0,0 0 0,0 0 0,-1-1 0,-1 1 0,1-1 0,-1 0 0,-1 0 0,-8 10 0,4-8 0,0 0 0,-1 0 0,0-1 0,0 0 0,-1-1 0,0 0 0,0-1 0,-26 11 0,-5 0 0,36-12 0,11-3 0,15-4 0,87-32 0,-80 23 0,1 2 0,-1 0 0,1 2 0,43-5 0,46 11-1365,-93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24575,'9'-1'0,"-1"0"0,1-1 0,-1 0 0,1 0 0,-1-1 0,13-5 0,14-5 0,-26 10 0,9-2 0,34-6 0,-48 10 0,-1 0 0,1 1 0,-1 0 0,1 0 0,-1 0 0,1 0 0,-1 0 0,1 1 0,-1 0 0,1 0 0,-1 0 0,1 0 0,-1 0 0,0 0 0,0 1 0,6 3 0,-7-2 0,0-1 0,0 1 0,0 0 0,0 0 0,0 0 0,-1 0 0,1 0 0,-1 0 0,0 0 0,0 0 0,0 0 0,-1 1 0,1-1 0,-1 0 0,1 1 0,-1-1 0,-1 5 0,1 1 0,-1 0 0,0 0 0,-1 0 0,0 0 0,-4 11 0,-3 7 0,-20 37 0,25-56 0,-1 0 0,1-1 0,-2 0 0,1 0 0,-1 0 0,0-1 0,0 0 0,0 0 0,-9 6 0,0-2 0,-53 37 0,60-40 0,0 0 0,0 0 0,0 0 0,1 1 0,-9 13 0,15-20 0,1-1 0,0 1 0,-1 0 0,1-1 0,0 1 0,-1-1 0,1 1 0,0 0 0,-1-1 0,1 1 0,0 0 0,0-1 0,0 1 0,0 0 0,0-1 0,0 1 0,0 0 0,0-1 0,0 1 0,0 0 0,0-1 0,0 1 0,0 0 0,1-1 0,-1 1 0,0 0 0,0-1 0,1 1 0,0 0 0,0 1 0,1-1 0,-1 0 0,1 0 0,-1 0 0,1 0 0,-1-1 0,1 1 0,-1 0 0,1-1 0,0 1 0,2 0 0,8 1 0,0-1 0,21 0 0,-29-1 0,97-2 0,64 2 0,-162 0 0,0 0 0,-1 1 0,1-1 0,0 1 0,-1-1 0,1 1 0,0 0 0,-1 0 0,1 0 0,-1 1 0,1-1 0,-1 1 0,0-1 0,0 1 0,0 0 0,0-1 0,0 1 0,0 0 0,0 0 0,0 1 0,-1-1 0,1 0 0,-1 1 0,0-1 0,1 1 0,-1-1 0,0 1 0,-1-1 0,1 1 0,0 4 0,1 7 0,-1 1 0,0-1 0,-1 1 0,-3 25 0,0-10 0,3-22 0,-1-1 0,0 1 0,0-1 0,0 0 0,-1 1 0,-1-1 0,1 0 0,-1 0 0,0-1 0,-1 1 0,1-1 0,-1 1 0,0-1 0,-1 0 0,0-1 0,0 1 0,0-1 0,-1 0 0,1 0 0,-1 0 0,0-1 0,0 0 0,-1 0 0,0-1 0,-6 3 0,-109 35 127,10-3-1619,104-35-5334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09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24575,'-1'58'0,"3"66"0,-2-121 0,0 0 0,1 0 0,0 0 0,0 0 0,0 0 0,0 0 0,0 0 0,1 0 0,-1-1 0,1 1 0,-1-1 0,1 1 0,0-1 0,0 1 0,0-1 0,1 0 0,-1 0 0,0 0 0,1 0 0,0-1 0,-1 1 0,1-1 0,0 1 0,0-1 0,-1 0 0,1 0 0,0 0 0,0 0 0,0-1 0,0 1 0,1-1 0,-1 0 0,4 0 0,-2 0 0,0 0 0,0 0 0,0 0 0,0-1 0,1 0 0,-1 0 0,-1 0 0,1-1 0,0 1 0,0-1 0,0-1 0,-1 1 0,1 0 0,-1-1 0,0 0 0,0 0 0,0 0 0,0-1 0,6-7 0,-5 3 0,-1 0 0,0-1 0,0 0 0,3-13 0,-5 14 0,0 1 0,1-1 0,0 1 0,1-1 0,5-8 0,-9 16 0,0-1 0,0 1 0,1 0 0,-1 0 0,0 0 0,0 0 0,0 0 0,0-1 0,0 1 0,0 0 0,0 0 0,0 0 0,1 0 0,-1 0 0,0 0 0,0 0 0,0 0 0,0-1 0,0 1 0,0 0 0,1 0 0,-1 0 0,0 0 0,0 0 0,0 0 0,0 0 0,1 0 0,-1 0 0,0 0 0,0 0 0,0 0 0,0 0 0,1 0 0,-1 0 0,0 0 0,0 0 0,0 0 0,0 0 0,0 0 0,1 0 0,-1 1 0,0-1 0,0 0 0,0 0 0,0 0 0,0 0 0,1 0 0,3 11 0,-1 13 0,0 261 15,-5-167-1395,2-68-5446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7:35:1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1 24575,'-1'2'0,"0"0"0,0 1 0,0-1 0,-1 0 0,1 0 0,-1 0 0,1 0 0,-1 0 0,0 0 0,1 0 0,-1-1 0,0 1 0,0 0 0,-4 1 0,1 1 0,-69 47 0,52-37 0,1 0 0,-26 24 0,40-32 0,1 0 0,0 1 0,1 0 0,-1 0 0,1 0 0,1 1 0,0-1 0,0 1 0,0 0 0,-4 16 0,3-1 0,-5 42 0,2-2 0,8-63 0,-3 12 0,1 0 0,1 0 0,0 0 0,0 0 0,2 19 0,-1-29 0,1 0 0,-1 0 0,1 0 0,-1 0 0,1 0 0,0 0 0,0 0 0,0 0 0,0 0 0,0 0 0,0 0 0,1-1 0,-1 1 0,1 0 0,2 2 0,-2-3 0,1 0 0,-1 0 0,0 0 0,1 0 0,-1 0 0,0-1 0,1 1 0,-1-1 0,1 1 0,-1-1 0,1 0 0,-1 0 0,1 0 0,-1 0 0,1-1 0,-1 1 0,3-1 0,7-2 0,0-1 0,0 0 0,16-9 0,-18 8 0,-1 1 0,1 0 0,0 1 0,-1 0 0,14-2 0,-20 4 0,1 1 0,0 0 0,-1 0 0,1 1 0,0-1 0,-1 1 0,1-1 0,-1 1 0,1 0 0,-1 1 0,0-1 0,1 0 0,-1 1 0,0 0 0,0 0 0,0 0 0,0 0 0,0 0 0,3 4 0,-2-2 0,1 1 0,-1 0 0,0 0 0,-1 0 0,1 0 0,-1 1 0,0-1 0,0 1 0,-1 0 0,0 0 0,0 0 0,0 0 0,1 11 0,-2-8 0,0 1 0,-1-1 0,-1 0 0,1 1 0,-1-1 0,-1 0 0,0 1 0,-5 14 0,2-11 0,0-1 0,-1 0 0,0 0 0,-1 0 0,0-1 0,-1 0 0,0 0 0,-1-1 0,0 0 0,-1 0 0,0-1 0,0 0 0,-12 7 0,-87 37-1365,96-44-5461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CF1-BF40-49E2-9914-8DA395AF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5AE72-8550-451C-9F99-0F654AACC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FA5C-DFE9-0697-ABA6-85DD47E8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CB02-6F3D-1EFB-637F-65317E34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959C-6C7C-55D8-59D8-39F771A0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287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A8D9-A00D-75B4-8D16-9F0595B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C3E0-0AAE-7000-3A58-CD927AB4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C8ED-3CC7-D7C3-C5B3-A3B9361D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CF72-EAEA-DCD5-2D90-08717CF3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F2DC-0F67-7AFE-2883-AF8F9952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7477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D7FB9-9049-D5CE-2729-D964C7A0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F353-E435-1621-77F1-9FA2CFAB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5C31-F8B8-2140-CFEC-20E8B4A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9DC7-7C00-2A4B-4969-AD2F878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624D-ACC5-507C-51F2-CDBC0C9E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57803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423" y="1439037"/>
            <a:ext cx="4645660" cy="459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2525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25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7AAE-5CE6-D2D2-5A3A-F7134329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5B1E-1FDE-3663-31EB-99D51B83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644F-8A40-A5DD-C259-D3C3262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59AA-531B-ADBA-FADF-121E3855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CFDD-7FEE-8250-BFF9-F5BB89C1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950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84A2-4DC0-4090-1E66-61986B14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E8B9B-A2B3-A241-ED46-041E9B70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F274-24D5-D28B-6225-F8323FD8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541E-615F-4926-3AAB-6D8590D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1B73-5143-F876-4AF7-39146D7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408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1383-D198-68AA-B89D-E13EE807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3209-A225-0CFF-1ABA-6B529D1B6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0FA7-15B4-E6D8-0A44-CE403CA8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54D9-2F67-CDED-9DD9-DE43A44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169B-E14F-340D-8668-073D2621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2E9C-6449-3C54-90C6-07B47D3D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3438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7926-B814-B8B9-5551-506E873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BAAD-9CA2-2360-A325-59512C5D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934A6-2746-76B3-C401-4E3C4809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57EE-E3B3-44CE-0D75-C64D1065C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DB13C-7D5E-1455-71F3-E157C41D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B7792-7D33-1B06-5520-7E403E29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2B23E-AA72-23D6-0956-E01C104D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282E8-C4F5-885C-DDA9-DE057561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899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794C-AE11-836B-7ABD-BFAF085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0641E-6F04-867C-4932-9B59EAF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C2474-C733-BCF7-A75A-D2C3F99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765F9-2681-FA7C-A137-75F353F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3611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73EF5-3A1B-7E1F-576F-B04B8D2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AC47-E08D-17F3-8240-31EEADAB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1EBA1-E9C1-11DF-00CB-5897EF65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150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C13E-E6E4-0BFD-EF74-DD98C0C6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683C-774A-61FE-052F-9B03C7BC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E3033-D95E-8625-8E5F-A485327C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0B26-0046-2B20-3D5D-1159C4E1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E8881-A62E-7D3E-A357-8FC9569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CB066-32E3-F794-4BD0-E80CC44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111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B3CF-0C5C-B664-869F-659D009C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53253-CE78-AFFF-053E-EC611AB16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975-BC26-5127-0747-CC213CCB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8263-3F2E-C6D4-5C53-045E3996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0989-B389-9B7C-5D54-3435C5FC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3643-6064-443D-4488-4EB6F847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69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C9D59-0FAC-CAF3-9ED8-B1118081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F550-D5C6-B24C-7BAF-216A50B3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B4B-A385-7A0B-F76B-900CA2032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03F0-B5B6-ED49-D00A-239CBD9EF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7209-AE38-FDB1-D37B-D0EFB071A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826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5213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4.jp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image" Target="../media/image4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05216"/>
              </p:ext>
            </p:extLst>
          </p:nvPr>
        </p:nvGraphicFramePr>
        <p:xfrm>
          <a:off x="228600" y="533400"/>
          <a:ext cx="11658601" cy="4160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384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spc="114" dirty="0">
                          <a:latin typeface="Cambria"/>
                          <a:cs typeface="Cambria"/>
                        </a:rPr>
                        <a:t>S.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400" b="1" spc="120" dirty="0">
                          <a:latin typeface="Cambria"/>
                          <a:cs typeface="Cambria"/>
                        </a:rPr>
                        <a:t>NO.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 marR="18732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28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GENERAL</a:t>
                      </a:r>
                      <a:r>
                        <a:rPr sz="1800" b="1" spc="11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254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PURPOSE </a:t>
                      </a:r>
                      <a:r>
                        <a:rPr sz="1800" b="1" spc="25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COMPUTING</a:t>
                      </a:r>
                      <a:r>
                        <a:rPr sz="1800" b="1" spc="11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229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SYSTEMS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800" b="1" spc="26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EMBEDDED</a:t>
                      </a:r>
                      <a:r>
                        <a:rPr sz="1800" b="1" spc="12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22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968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7795" marR="5721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15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10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combination</a:t>
                      </a:r>
                      <a:r>
                        <a:rPr sz="1600" b="1" i="1" spc="17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7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b="1" i="1" spc="14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8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generic</a:t>
                      </a:r>
                      <a:r>
                        <a:rPr sz="1600" b="1" i="1" spc="13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11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hardware </a:t>
                      </a:r>
                      <a:r>
                        <a:rPr sz="1600" b="1" i="1" spc="12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b="1" i="1" spc="9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general</a:t>
                      </a:r>
                      <a:r>
                        <a:rPr sz="1600" b="1" i="1" spc="12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8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purpose</a:t>
                      </a:r>
                      <a:r>
                        <a:rPr sz="1600" b="1" i="1" spc="16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9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operating</a:t>
                      </a:r>
                      <a:r>
                        <a:rPr sz="1600" b="1" i="1" spc="14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5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r>
                        <a:rPr sz="1600" b="1" i="1" spc="14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b="1" spc="105" dirty="0">
                          <a:latin typeface="Cambria"/>
                          <a:cs typeface="Cambria"/>
                        </a:rPr>
                        <a:t>executing</a:t>
                      </a:r>
                      <a:r>
                        <a:rPr sz="1600" b="1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90" dirty="0">
                          <a:latin typeface="Cambria"/>
                          <a:cs typeface="Cambria"/>
                        </a:rPr>
                        <a:t>variety</a:t>
                      </a:r>
                      <a:r>
                        <a:rPr sz="1600" b="1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7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b="1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80" dirty="0">
                          <a:latin typeface="Cambria"/>
                          <a:cs typeface="Cambria"/>
                        </a:rPr>
                        <a:t>applications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7980" marR="4114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55" dirty="0">
                          <a:latin typeface="Cambria"/>
                          <a:cs typeface="Cambria"/>
                        </a:rPr>
                        <a:t>Combination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9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special</a:t>
                      </a:r>
                      <a:r>
                        <a:rPr sz="1600" b="1" spc="12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8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purpose</a:t>
                      </a:r>
                      <a:r>
                        <a:rPr sz="1600" b="1" spc="114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10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hardware</a:t>
                      </a:r>
                      <a:r>
                        <a:rPr sz="1600" b="1" spc="14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8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and embedded</a:t>
                      </a:r>
                      <a:r>
                        <a:rPr sz="1600" b="1" spc="19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22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OS</a:t>
                      </a:r>
                      <a:r>
                        <a:rPr sz="1600" b="1" spc="18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executing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specific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set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application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6040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0" dirty="0">
                          <a:latin typeface="Cambria"/>
                          <a:cs typeface="Cambria"/>
                        </a:rPr>
                        <a:t>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solidFill>
                      <a:srgbClr val="BEBEB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i="1" spc="11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Applications</a:t>
                      </a:r>
                      <a:r>
                        <a:rPr sz="1600" b="1" i="1" spc="18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10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modified</a:t>
                      </a:r>
                      <a:r>
                        <a:rPr sz="1600" b="1" i="1" spc="114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by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5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solidFill>
                      <a:srgbClr val="BEBEBE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7980" marR="2089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i="1" spc="114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Firmware</a:t>
                      </a:r>
                      <a:r>
                        <a:rPr sz="1600" b="1" i="1" spc="13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embedded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system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9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b="1" i="1" spc="16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3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pre- </a:t>
                      </a:r>
                      <a:r>
                        <a:rPr sz="1600" b="1" i="1" spc="9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programmed</a:t>
                      </a:r>
                      <a:r>
                        <a:rPr sz="1600" b="1" i="1" spc="12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8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non-</a:t>
                      </a:r>
                      <a:r>
                        <a:rPr sz="1600" b="1" i="1" spc="10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modifiable</a:t>
                      </a:r>
                      <a:r>
                        <a:rPr sz="1600" b="1" i="1" spc="17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by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8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end </a:t>
                      </a:r>
                      <a:r>
                        <a:rPr sz="1600" b="1" i="1" spc="5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6675" marB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BEBEBE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</a:pPr>
                      <a:r>
                        <a:rPr sz="1600" b="1" spc="-5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i="1" spc="10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Performance</a:t>
                      </a:r>
                      <a:r>
                        <a:rPr sz="1600" b="1" i="1" spc="12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7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key</a:t>
                      </a:r>
                      <a:r>
                        <a:rPr sz="1600" b="1" i="1" spc="11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deciding</a:t>
                      </a:r>
                      <a:r>
                        <a:rPr sz="1600" b="1" i="1" spc="13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95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factor</a:t>
                      </a:r>
                      <a:r>
                        <a:rPr sz="1600" b="1" i="1" spc="14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the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selection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system.</a:t>
                      </a:r>
                      <a:r>
                        <a:rPr lang="en-US" sz="16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Always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“</a:t>
                      </a:r>
                      <a:r>
                        <a:rPr sz="1600" b="1" i="1" spc="9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Faster</a:t>
                      </a:r>
                      <a:r>
                        <a:rPr sz="1600" b="1" i="1" spc="12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9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b="1" i="1" spc="12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40" dirty="0">
                          <a:solidFill>
                            <a:srgbClr val="0D79C9"/>
                          </a:solidFill>
                          <a:latin typeface="Cambria"/>
                          <a:cs typeface="Cambria"/>
                        </a:rPr>
                        <a:t>better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”.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47980" marR="220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i="1" spc="114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Application</a:t>
                      </a:r>
                      <a:r>
                        <a:rPr sz="1600" b="1" i="1" spc="16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9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specific</a:t>
                      </a:r>
                      <a:r>
                        <a:rPr sz="1600" b="1" i="1" spc="15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i="1" spc="85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requirements</a:t>
                      </a:r>
                      <a:r>
                        <a:rPr sz="1600" b="1" i="1" spc="150" dirty="0">
                          <a:solidFill>
                            <a:srgbClr val="D75C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(like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performance,</a:t>
                      </a:r>
                      <a:r>
                        <a:rPr sz="16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power,</a:t>
                      </a:r>
                      <a:r>
                        <a:rPr sz="16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memory,</a:t>
                      </a:r>
                      <a:r>
                        <a:rPr sz="16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cost)</a:t>
                      </a:r>
                      <a:r>
                        <a:rPr sz="1600" spc="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2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deciding factor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</a:pPr>
                      <a:r>
                        <a:rPr lang="en-US" sz="1600" b="1" spc="-50" dirty="0">
                          <a:latin typeface="Cambria"/>
                          <a:cs typeface="Cambria"/>
                        </a:rPr>
                        <a:t>5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9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600" spc="55" dirty="0">
                          <a:latin typeface="Cambria"/>
                          <a:cs typeface="Cambria"/>
                        </a:rPr>
                        <a:t>Personal</a:t>
                      </a:r>
                      <a:r>
                        <a:rPr sz="1600" spc="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computer,</a:t>
                      </a:r>
                      <a:r>
                        <a:rPr sz="16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Laptops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9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</a:pPr>
                      <a:r>
                        <a:rPr sz="1600" spc="170" dirty="0">
                          <a:latin typeface="Cambria"/>
                          <a:cs typeface="Cambria"/>
                        </a:rPr>
                        <a:t>DVD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player,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Digital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camera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9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49" y="446600"/>
            <a:ext cx="5600315" cy="630383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pc="739" dirty="0"/>
              <a:t>ES</a:t>
            </a:r>
            <a:r>
              <a:rPr spc="169" dirty="0"/>
              <a:t> </a:t>
            </a:r>
            <a:r>
              <a:rPr dirty="0"/>
              <a:t>:</a:t>
            </a:r>
            <a:r>
              <a:rPr spc="176" dirty="0"/>
              <a:t> </a:t>
            </a:r>
            <a:r>
              <a:rPr spc="297" dirty="0"/>
              <a:t>Design</a:t>
            </a:r>
            <a:r>
              <a:rPr spc="133" dirty="0"/>
              <a:t> </a:t>
            </a:r>
            <a:r>
              <a:rPr spc="266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90" y="1146979"/>
            <a:ext cx="9960648" cy="3364025"/>
          </a:xfrm>
          <a:prstGeom prst="rect">
            <a:avLst/>
          </a:prstGeom>
        </p:spPr>
        <p:txBody>
          <a:bodyPr vert="horz" wrap="square" lIns="0" tIns="193194" rIns="0" bIns="0" rtlCol="0">
            <a:spAutoFit/>
          </a:bodyPr>
          <a:lstStyle/>
          <a:p>
            <a:pPr marL="600380" indent="-585754">
              <a:spcBef>
                <a:spcPts val="1521"/>
              </a:spcBef>
              <a:buFont typeface="Wingdings"/>
              <a:buChar char=""/>
              <a:tabLst>
                <a:tab pos="600380" algn="l"/>
                <a:tab pos="601148" algn="l"/>
              </a:tabLst>
            </a:pPr>
            <a:r>
              <a:rPr sz="2364" b="1" spc="212" dirty="0">
                <a:solidFill>
                  <a:srgbClr val="C3260C"/>
                </a:solidFill>
                <a:latin typeface="Cambria"/>
                <a:cs typeface="Cambria"/>
              </a:rPr>
              <a:t>Step</a:t>
            </a:r>
            <a:r>
              <a:rPr sz="2364" b="1" spc="139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-19" dirty="0">
                <a:solidFill>
                  <a:srgbClr val="C3260C"/>
                </a:solidFill>
                <a:latin typeface="Cambria"/>
                <a:cs typeface="Cambria"/>
              </a:rPr>
              <a:t>5:</a:t>
            </a:r>
            <a:r>
              <a:rPr sz="2364" b="1" spc="163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94" dirty="0">
                <a:solidFill>
                  <a:srgbClr val="C3260C"/>
                </a:solidFill>
                <a:latin typeface="Cambria"/>
                <a:cs typeface="Cambria"/>
              </a:rPr>
              <a:t>System</a:t>
            </a:r>
            <a:r>
              <a:rPr sz="2364" b="1" spc="121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76" dirty="0">
                <a:solidFill>
                  <a:srgbClr val="C3260C"/>
                </a:solidFill>
                <a:latin typeface="Cambria"/>
                <a:cs typeface="Cambria"/>
              </a:rPr>
              <a:t>Integration</a:t>
            </a:r>
            <a:endParaRPr sz="2364">
              <a:latin typeface="Cambria"/>
              <a:cs typeface="Cambria"/>
            </a:endParaRPr>
          </a:p>
          <a:p>
            <a:pPr marL="874398" lvl="1" indent="-585754">
              <a:spcBef>
                <a:spcPts val="1272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After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55" dirty="0">
                <a:solidFill>
                  <a:srgbClr val="0F1323"/>
                </a:solidFill>
                <a:latin typeface="Cambria"/>
                <a:cs typeface="Cambria"/>
              </a:rPr>
              <a:t>components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are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built,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they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are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integrated</a:t>
            </a:r>
            <a:endParaRPr sz="2182">
              <a:latin typeface="Cambria"/>
              <a:cs typeface="Cambria"/>
            </a:endParaRPr>
          </a:p>
          <a:p>
            <a:pPr marL="874398" lvl="1" indent="-585754">
              <a:spcBef>
                <a:spcPts val="1255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Bugs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are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typically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found</a:t>
            </a:r>
            <a:r>
              <a:rPr sz="2182" b="1" i="1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during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85" dirty="0">
                <a:solidFill>
                  <a:srgbClr val="0F1323"/>
                </a:solidFill>
                <a:latin typeface="Cambria"/>
                <a:cs typeface="Cambria"/>
              </a:rPr>
              <a:t>system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39" dirty="0">
                <a:solidFill>
                  <a:srgbClr val="0F1323"/>
                </a:solidFill>
                <a:latin typeface="Cambria"/>
                <a:cs typeface="Cambria"/>
              </a:rPr>
              <a:t>integration</a:t>
            </a:r>
            <a:endParaRPr sz="2182">
              <a:latin typeface="Cambria"/>
              <a:cs typeface="Cambria"/>
            </a:endParaRPr>
          </a:p>
          <a:p>
            <a:pPr marL="874398" lvl="1" indent="-585754">
              <a:spcBef>
                <a:spcPts val="1267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By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debugging</a:t>
            </a:r>
            <a:r>
              <a:rPr sz="2182" spc="16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a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36" dirty="0">
                <a:solidFill>
                  <a:srgbClr val="0F1323"/>
                </a:solidFill>
                <a:latin typeface="Cambria"/>
                <a:cs typeface="Cambria"/>
              </a:rPr>
              <a:t>few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67" dirty="0">
                <a:solidFill>
                  <a:srgbClr val="0F1323"/>
                </a:solidFill>
                <a:latin typeface="Cambria"/>
                <a:cs typeface="Cambria"/>
              </a:rPr>
              <a:t>modules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at 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a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time,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simple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bugs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can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9" dirty="0">
                <a:solidFill>
                  <a:srgbClr val="0F1323"/>
                </a:solidFill>
                <a:latin typeface="Cambria"/>
                <a:cs typeface="Cambria"/>
              </a:rPr>
              <a:t>be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42" dirty="0">
                <a:solidFill>
                  <a:srgbClr val="0F1323"/>
                </a:solidFill>
                <a:latin typeface="Cambria"/>
                <a:cs typeface="Cambria"/>
              </a:rPr>
              <a:t>discovered</a:t>
            </a:r>
            <a:endParaRPr sz="2182">
              <a:latin typeface="Cambria"/>
              <a:cs typeface="Cambria"/>
            </a:endParaRPr>
          </a:p>
          <a:p>
            <a:pPr marL="874398" lvl="1" indent="-585754">
              <a:spcBef>
                <a:spcPts val="1249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By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7" dirty="0">
                <a:solidFill>
                  <a:srgbClr val="0F1323"/>
                </a:solidFill>
                <a:latin typeface="Cambria"/>
                <a:cs typeface="Cambria"/>
              </a:rPr>
              <a:t>fixing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simple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bugs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7" dirty="0">
                <a:solidFill>
                  <a:srgbClr val="0F1323"/>
                </a:solidFill>
                <a:latin typeface="Cambria"/>
                <a:cs typeface="Cambria"/>
              </a:rPr>
              <a:t>early,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49" dirty="0">
                <a:solidFill>
                  <a:srgbClr val="0F1323"/>
                </a:solidFill>
                <a:latin typeface="Cambria"/>
                <a:cs typeface="Cambria"/>
              </a:rPr>
              <a:t>more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55" dirty="0">
                <a:solidFill>
                  <a:srgbClr val="0F1323"/>
                </a:solidFill>
                <a:latin typeface="Cambria"/>
                <a:cs typeface="Cambria"/>
              </a:rPr>
              <a:t>complex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bugs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can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30" dirty="0">
                <a:solidFill>
                  <a:srgbClr val="0F1323"/>
                </a:solidFill>
                <a:latin typeface="Cambria"/>
                <a:cs typeface="Cambria"/>
              </a:rPr>
              <a:t>be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42" dirty="0">
                <a:solidFill>
                  <a:srgbClr val="0F1323"/>
                </a:solidFill>
                <a:latin typeface="Cambria"/>
                <a:cs typeface="Cambria"/>
              </a:rPr>
              <a:t>discovered</a:t>
            </a:r>
            <a:endParaRPr sz="2182">
              <a:latin typeface="Cambria"/>
              <a:cs typeface="Cambria"/>
            </a:endParaRPr>
          </a:p>
          <a:p>
            <a:pPr marL="873629" marR="6157" lvl="1" indent="-585754">
              <a:lnSpc>
                <a:spcPts val="2375"/>
              </a:lnSpc>
              <a:spcBef>
                <a:spcPts val="1545"/>
              </a:spcBef>
              <a:buFont typeface="Wingdings"/>
              <a:buChar char=""/>
              <a:tabLst>
                <a:tab pos="873629" algn="l"/>
                <a:tab pos="874398" algn="l"/>
                <a:tab pos="2664761" algn="l"/>
              </a:tabLst>
            </a:pPr>
            <a:r>
              <a:rPr sz="2182" b="1" i="1" spc="152" dirty="0">
                <a:solidFill>
                  <a:srgbClr val="0F1323"/>
                </a:solidFill>
                <a:latin typeface="Cambria"/>
                <a:cs typeface="Cambria"/>
              </a:rPr>
              <a:t>Appropriate</a:t>
            </a:r>
            <a:r>
              <a:rPr sz="2182" b="1" i="1" spc="16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46" dirty="0">
                <a:solidFill>
                  <a:srgbClr val="0F1323"/>
                </a:solidFill>
                <a:latin typeface="Cambria"/>
                <a:cs typeface="Cambria"/>
              </a:rPr>
              <a:t>debugging</a:t>
            </a:r>
            <a:r>
              <a:rPr sz="2182" b="1" i="1" spc="200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58" dirty="0">
                <a:solidFill>
                  <a:srgbClr val="0F1323"/>
                </a:solidFill>
                <a:latin typeface="Cambria"/>
                <a:cs typeface="Cambria"/>
              </a:rPr>
              <a:t>facilities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during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design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67" dirty="0">
                <a:solidFill>
                  <a:srgbClr val="0F1323"/>
                </a:solidFill>
                <a:latin typeface="Cambria"/>
                <a:cs typeface="Cambria"/>
              </a:rPr>
              <a:t>which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212" dirty="0">
                <a:solidFill>
                  <a:srgbClr val="0F1323"/>
                </a:solidFill>
                <a:latin typeface="Cambria"/>
                <a:cs typeface="Cambria"/>
              </a:rPr>
              <a:t>can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58" dirty="0">
                <a:solidFill>
                  <a:srgbClr val="0F1323"/>
                </a:solidFill>
                <a:latin typeface="Cambria"/>
                <a:cs typeface="Cambria"/>
              </a:rPr>
              <a:t>help</a:t>
            </a:r>
            <a:r>
              <a:rPr sz="2182" b="1" i="1" spc="18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91" dirty="0">
                <a:solidFill>
                  <a:srgbClr val="0F1323"/>
                </a:solidFill>
                <a:latin typeface="Cambria"/>
                <a:cs typeface="Cambria"/>
              </a:rPr>
              <a:t>to </a:t>
            </a:r>
            <a:r>
              <a:rPr sz="2182" b="1" i="1" spc="-46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03" dirty="0">
                <a:solidFill>
                  <a:srgbClr val="0F1323"/>
                </a:solidFill>
                <a:latin typeface="Cambria"/>
                <a:cs typeface="Cambria"/>
              </a:rPr>
              <a:t>ease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85" dirty="0">
                <a:solidFill>
                  <a:srgbClr val="0F1323"/>
                </a:solidFill>
                <a:latin typeface="Cambria"/>
                <a:cs typeface="Cambria"/>
              </a:rPr>
              <a:t>system	</a:t>
            </a:r>
            <a:r>
              <a:rPr sz="2182" b="1" i="1" spc="146" dirty="0">
                <a:solidFill>
                  <a:srgbClr val="0F1323"/>
                </a:solidFill>
                <a:latin typeface="Cambria"/>
                <a:cs typeface="Cambria"/>
              </a:rPr>
              <a:t>integration</a:t>
            </a:r>
            <a:r>
              <a:rPr sz="2182" b="1" i="1" spc="18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27" dirty="0">
                <a:solidFill>
                  <a:srgbClr val="0F1323"/>
                </a:solidFill>
                <a:latin typeface="Cambria"/>
                <a:cs typeface="Cambria"/>
              </a:rPr>
              <a:t>problems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.</a:t>
            </a:r>
            <a:endParaRPr sz="2182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" y="7851"/>
            <a:ext cx="12175836" cy="6842606"/>
          </a:xfrm>
          <a:custGeom>
            <a:avLst/>
            <a:gdLst/>
            <a:ahLst/>
            <a:cxnLst/>
            <a:rect l="l" t="t" r="r" b="b"/>
            <a:pathLst>
              <a:path w="10045065" h="5645150">
                <a:moveTo>
                  <a:pt x="10044683" y="0"/>
                </a:moveTo>
                <a:lnTo>
                  <a:pt x="0" y="0"/>
                </a:lnTo>
                <a:lnTo>
                  <a:pt x="0" y="5644896"/>
                </a:lnTo>
                <a:lnTo>
                  <a:pt x="10044683" y="5644896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2"/>
          </a:p>
        </p:txBody>
      </p:sp>
      <p:sp>
        <p:nvSpPr>
          <p:cNvPr id="5" name="object 5"/>
          <p:cNvSpPr txBox="1"/>
          <p:nvPr/>
        </p:nvSpPr>
        <p:spPr>
          <a:xfrm>
            <a:off x="11600889" y="6345932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66</a:t>
            </a:r>
            <a:endParaRPr sz="139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68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83390"/>
            <a:ext cx="1135380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405" y="1323847"/>
            <a:ext cx="10431780" cy="505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20" indent="-586119">
              <a:spcBef>
                <a:spcPts val="100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40" dirty="0">
                <a:solidFill>
                  <a:srgbClr val="C3250C"/>
                </a:solidFill>
                <a:latin typeface="Cambria"/>
                <a:cs typeface="Cambria"/>
              </a:rPr>
              <a:t>Requirements</a:t>
            </a:r>
            <a:endParaRPr sz="2400" dirty="0">
              <a:latin typeface="Cambria"/>
              <a:cs typeface="Cambria"/>
            </a:endParaRPr>
          </a:p>
          <a:p>
            <a:pPr marL="873781" lvl="1" indent="-586754">
              <a:spcBef>
                <a:spcPts val="45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05" dirty="0">
                <a:solidFill>
                  <a:srgbClr val="30479F"/>
                </a:solidFill>
                <a:latin typeface="Cambria"/>
                <a:cs typeface="Cambria"/>
              </a:rPr>
              <a:t>Purpose</a:t>
            </a:r>
            <a:r>
              <a:rPr sz="2200" i="1" spc="105" dirty="0">
                <a:solidFill>
                  <a:srgbClr val="30479F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1148107" lvl="2" indent="-587389">
              <a:lnSpc>
                <a:spcPts val="2510"/>
              </a:lnSpc>
              <a:spcBef>
                <a:spcPts val="35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sz="2200" spc="20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sell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chocolate</a:t>
            </a:r>
            <a:r>
              <a:rPr sz="2200" spc="20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F1222"/>
                </a:solidFill>
                <a:latin typeface="Cambria"/>
                <a:cs typeface="Cambria"/>
              </a:rPr>
              <a:t>through</a:t>
            </a:r>
            <a:r>
              <a:rPr sz="2200" spc="2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an</a:t>
            </a:r>
            <a:r>
              <a:rPr sz="2200" spc="20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70" dirty="0">
                <a:solidFill>
                  <a:srgbClr val="0F1222"/>
                </a:solidFill>
                <a:latin typeface="Cambria"/>
                <a:cs typeface="Cambria"/>
              </a:rPr>
              <a:t>ACVM</a:t>
            </a:r>
            <a:r>
              <a:rPr sz="2200" spc="20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from</a:t>
            </a:r>
            <a:r>
              <a:rPr sz="2200" spc="20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which</a:t>
            </a:r>
            <a:r>
              <a:rPr sz="2200" spc="20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children</a:t>
            </a:r>
            <a:r>
              <a:rPr sz="2200" spc="19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can</a:t>
            </a:r>
            <a:endParaRPr sz="2200" dirty="0">
              <a:latin typeface="Cambria"/>
              <a:cs typeface="Cambria"/>
            </a:endParaRPr>
          </a:p>
          <a:p>
            <a:pPr marL="1148107">
              <a:lnSpc>
                <a:spcPts val="2510"/>
              </a:lnSpc>
            </a:pP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automatically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purchase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1222"/>
                </a:solidFill>
                <a:latin typeface="Cambria"/>
                <a:cs typeface="Cambria"/>
              </a:rPr>
              <a:t>chocolates.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spcBef>
                <a:spcPts val="35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F1222"/>
                </a:solidFill>
                <a:latin typeface="Cambria"/>
                <a:cs typeface="Cambria"/>
              </a:rPr>
              <a:t>payment</a:t>
            </a:r>
            <a:r>
              <a:rPr sz="2200" spc="1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by</a:t>
            </a:r>
            <a:r>
              <a:rPr sz="2200" spc="1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inserting</a:t>
            </a:r>
            <a:r>
              <a:rPr sz="22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coins</a:t>
            </a:r>
            <a:r>
              <a:rPr sz="2200" spc="1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F1222"/>
                </a:solidFill>
                <a:latin typeface="Cambria"/>
                <a:cs typeface="Cambria"/>
              </a:rPr>
              <a:t>into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sz="22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coin-</a:t>
            </a:r>
            <a:r>
              <a:rPr sz="2200" spc="55" dirty="0">
                <a:solidFill>
                  <a:srgbClr val="0F1222"/>
                </a:solidFill>
                <a:latin typeface="Cambria"/>
                <a:cs typeface="Cambria"/>
              </a:rPr>
              <a:t>slot.</a:t>
            </a:r>
            <a:endParaRPr sz="2200" dirty="0">
              <a:latin typeface="Cambria"/>
              <a:cs typeface="Cambria"/>
            </a:endParaRPr>
          </a:p>
          <a:p>
            <a:pPr lvl="2">
              <a:spcBef>
                <a:spcPts val="135"/>
              </a:spcBef>
              <a:buClr>
                <a:srgbClr val="0F1222"/>
              </a:buClr>
              <a:buFont typeface="Wingdings"/>
              <a:buChar char=""/>
            </a:pPr>
            <a:endParaRPr sz="2200" dirty="0">
              <a:latin typeface="Cambria"/>
              <a:cs typeface="Cambria"/>
            </a:endParaRPr>
          </a:p>
          <a:p>
            <a:pPr marL="873781" lvl="1" indent="-586754">
              <a:buFont typeface="Wingdings"/>
              <a:buChar char=""/>
              <a:tabLst>
                <a:tab pos="873781" algn="l"/>
              </a:tabLst>
            </a:pPr>
            <a:r>
              <a:rPr sz="2200" b="1" i="1" spc="125" dirty="0">
                <a:solidFill>
                  <a:srgbClr val="30479F"/>
                </a:solidFill>
                <a:latin typeface="Cambria"/>
                <a:cs typeface="Cambria"/>
              </a:rPr>
              <a:t>Inputs: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spcBef>
                <a:spcPts val="35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Coins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sz="22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F1222"/>
                </a:solidFill>
                <a:latin typeface="Cambria"/>
                <a:cs typeface="Cambria"/>
              </a:rPr>
              <a:t>different</a:t>
            </a:r>
            <a:r>
              <a:rPr sz="22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denominations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through</a:t>
            </a:r>
            <a:r>
              <a:rPr sz="22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sz="22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coin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F1222"/>
                </a:solidFill>
                <a:latin typeface="Cambria"/>
                <a:cs typeface="Cambria"/>
              </a:rPr>
              <a:t>slot.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spcBef>
                <a:spcPts val="40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User</a:t>
            </a:r>
            <a:r>
              <a:rPr sz="2200" spc="11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commands.</a:t>
            </a:r>
            <a:endParaRPr sz="2200" dirty="0">
              <a:latin typeface="Cambria"/>
              <a:cs typeface="Cambria"/>
            </a:endParaRPr>
          </a:p>
          <a:p>
            <a:pPr lvl="2">
              <a:spcBef>
                <a:spcPts val="130"/>
              </a:spcBef>
              <a:buClr>
                <a:srgbClr val="0F1222"/>
              </a:buClr>
              <a:buFont typeface="Wingdings"/>
              <a:buChar char=""/>
            </a:pPr>
            <a:endParaRPr sz="2200" dirty="0">
              <a:latin typeface="Cambria"/>
              <a:cs typeface="Cambria"/>
            </a:endParaRPr>
          </a:p>
          <a:p>
            <a:pPr marL="873781" lvl="1" indent="-586754">
              <a:buFont typeface="Wingdings"/>
              <a:buChar char=""/>
              <a:tabLst>
                <a:tab pos="873781" algn="l"/>
              </a:tabLst>
            </a:pPr>
            <a:r>
              <a:rPr sz="2200" b="1" i="1" spc="135" dirty="0">
                <a:solidFill>
                  <a:srgbClr val="30479F"/>
                </a:solidFill>
                <a:latin typeface="Cambria"/>
                <a:cs typeface="Cambria"/>
              </a:rPr>
              <a:t>Outputs: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lnSpc>
                <a:spcPts val="2510"/>
              </a:lnSpc>
              <a:spcBef>
                <a:spcPts val="40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70" dirty="0">
                <a:solidFill>
                  <a:srgbClr val="0F1222"/>
                </a:solidFill>
                <a:latin typeface="Cambria"/>
                <a:cs typeface="Cambria"/>
              </a:rPr>
              <a:t>Chocolate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signal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system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that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F1222"/>
                </a:solidFill>
                <a:latin typeface="Cambria"/>
                <a:cs typeface="Cambria"/>
              </a:rPr>
              <a:t>subtracts</a:t>
            </a:r>
            <a:r>
              <a:rPr sz="22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cost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from</a:t>
            </a:r>
            <a:r>
              <a:rPr sz="22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endParaRPr sz="2200" dirty="0">
              <a:latin typeface="Cambria"/>
              <a:cs typeface="Cambria"/>
            </a:endParaRPr>
          </a:p>
          <a:p>
            <a:pPr marL="1148107">
              <a:lnSpc>
                <a:spcPts val="2510"/>
              </a:lnSpc>
            </a:pP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value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F1222"/>
                </a:solidFill>
                <a:latin typeface="Cambria"/>
                <a:cs typeface="Cambria"/>
              </a:rPr>
              <a:t>amount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1222"/>
                </a:solidFill>
                <a:latin typeface="Cambria"/>
                <a:cs typeface="Cambria"/>
              </a:rPr>
              <a:t>collected.</a:t>
            </a:r>
            <a:endParaRPr sz="2200" dirty="0">
              <a:latin typeface="Cambria"/>
              <a:cs typeface="Cambria"/>
            </a:endParaRPr>
          </a:p>
          <a:p>
            <a:pPr marL="1148107" marR="5080" lvl="2" indent="-587389">
              <a:lnSpc>
                <a:spcPts val="2380"/>
              </a:lnSpc>
              <a:spcBef>
                <a:spcPts val="334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Display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menus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F1222"/>
                </a:solidFill>
                <a:latin typeface="Cambria"/>
                <a:cs typeface="Cambria"/>
              </a:rPr>
              <a:t>for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20" dirty="0">
                <a:solidFill>
                  <a:srgbClr val="0F1222"/>
                </a:solidFill>
                <a:latin typeface="Cambria"/>
                <a:cs typeface="Cambria"/>
              </a:rPr>
              <a:t>GUIs,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time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date,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advertisements,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F1222"/>
                </a:solidFill>
                <a:latin typeface="Cambria"/>
                <a:cs typeface="Cambria"/>
              </a:rPr>
              <a:t>welcome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thank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F1222"/>
                </a:solidFill>
                <a:latin typeface="Cambria"/>
                <a:cs typeface="Cambria"/>
              </a:rPr>
              <a:t>messages.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69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244027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405" y="1323848"/>
            <a:ext cx="8379459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20" indent="-586119">
              <a:spcBef>
                <a:spcPts val="100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40" dirty="0">
                <a:solidFill>
                  <a:srgbClr val="C3250C"/>
                </a:solidFill>
                <a:latin typeface="Cambria"/>
                <a:cs typeface="Cambria"/>
              </a:rPr>
              <a:t>Requirements</a:t>
            </a:r>
            <a:endParaRPr sz="2400" dirty="0">
              <a:latin typeface="Cambria"/>
              <a:cs typeface="Cambria"/>
            </a:endParaRPr>
          </a:p>
          <a:p>
            <a:pPr marL="873781" lvl="1" indent="-586754">
              <a:spcBef>
                <a:spcPts val="45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child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sends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commands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sz="22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a </a:t>
            </a:r>
            <a:r>
              <a:rPr sz="2200" spc="245" dirty="0">
                <a:solidFill>
                  <a:srgbClr val="0D0D0D"/>
                </a:solidFill>
                <a:latin typeface="Cambria"/>
                <a:cs typeface="Cambria"/>
              </a:rPr>
              <a:t>GUI.</a:t>
            </a:r>
            <a:endParaRPr sz="2200" dirty="0">
              <a:latin typeface="Cambria"/>
              <a:cs typeface="Cambria"/>
            </a:endParaRPr>
          </a:p>
          <a:p>
            <a:pPr marL="1422434" lvl="2" indent="-586754">
              <a:spcBef>
                <a:spcPts val="935"/>
              </a:spcBef>
              <a:buFont typeface="Wingdings"/>
              <a:buChar char=""/>
              <a:tabLst>
                <a:tab pos="1422434" algn="l"/>
              </a:tabLst>
            </a:pP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must</a:t>
            </a: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consists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295" dirty="0">
                <a:solidFill>
                  <a:srgbClr val="0D0D0D"/>
                </a:solidFill>
                <a:latin typeface="Cambria"/>
                <a:cs typeface="Cambria"/>
              </a:rPr>
              <a:t>LCD</a:t>
            </a:r>
            <a:r>
              <a:rPr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display</a:t>
            </a: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keypad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units.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26" y="2604263"/>
            <a:ext cx="9927590" cy="40382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99454" marR="5080" indent="-587389">
              <a:lnSpc>
                <a:spcPts val="2380"/>
              </a:lnSpc>
              <a:spcBef>
                <a:spcPts val="390"/>
              </a:spcBef>
              <a:buFont typeface="Wingdings"/>
              <a:buChar char=""/>
              <a:tabLst>
                <a:tab pos="599454" algn="l"/>
              </a:tabLst>
            </a:pPr>
            <a:r>
              <a:rPr sz="2200" spc="9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child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inserts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cost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0D0D0D"/>
                </a:solidFill>
                <a:latin typeface="Cambria"/>
                <a:cs typeface="Cambria"/>
              </a:rPr>
              <a:t>delivers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chocolate.</a:t>
            </a:r>
            <a:endParaRPr sz="2200">
              <a:latin typeface="Cambria"/>
              <a:cs typeface="Cambria"/>
            </a:endParaRPr>
          </a:p>
          <a:p>
            <a:pPr marL="599454" indent="-586754">
              <a:lnSpc>
                <a:spcPts val="2510"/>
              </a:lnSpc>
              <a:spcBef>
                <a:spcPts val="894"/>
              </a:spcBef>
              <a:buFont typeface="Wingdings"/>
              <a:buChar char=""/>
              <a:tabLst>
                <a:tab pos="599454" algn="l"/>
              </a:tabLst>
            </a:pP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inserted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per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cost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reasonable</a:t>
            </a:r>
            <a:endParaRPr sz="2200">
              <a:latin typeface="Cambria"/>
              <a:cs typeface="Cambria"/>
            </a:endParaRPr>
          </a:p>
          <a:p>
            <a:pPr marL="599454">
              <a:lnSpc>
                <a:spcPts val="2510"/>
              </a:lnSpc>
            </a:pP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times</a:t>
            </a:r>
            <a:r>
              <a:rPr sz="2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then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all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refunded.</a:t>
            </a:r>
            <a:endParaRPr sz="2200">
              <a:latin typeface="Cambria"/>
              <a:cs typeface="Cambria"/>
            </a:endParaRPr>
          </a:p>
          <a:p>
            <a:pPr marL="599454" marR="707407" indent="-587389">
              <a:lnSpc>
                <a:spcPts val="2380"/>
              </a:lnSpc>
              <a:spcBef>
                <a:spcPts val="1235"/>
              </a:spcBef>
              <a:buFont typeface="Wingdings"/>
              <a:buChar char=""/>
              <a:tabLst>
                <a:tab pos="599454" algn="l"/>
              </a:tabLst>
            </a:pP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amount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more,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excess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amount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refunded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along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chocolate.</a:t>
            </a:r>
            <a:endParaRPr sz="2200">
              <a:latin typeface="Cambria"/>
              <a:cs typeface="Cambria"/>
            </a:endParaRPr>
          </a:p>
          <a:p>
            <a:pPr marL="599454" marR="377834" indent="-587389">
              <a:lnSpc>
                <a:spcPts val="2380"/>
              </a:lnSpc>
              <a:spcBef>
                <a:spcPts val="1195"/>
              </a:spcBef>
              <a:buFont typeface="Wingdings"/>
              <a:buChar char=""/>
              <a:tabLst>
                <a:tab pos="599454" algn="l"/>
              </a:tabLst>
            </a:pPr>
            <a:r>
              <a:rPr sz="2200" spc="9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chocolates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purchased</a:t>
            </a:r>
            <a:r>
              <a:rPr sz="2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collect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inside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collector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channel,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so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owner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get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money,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0D0D0D"/>
                </a:solidFill>
                <a:latin typeface="Cambria"/>
                <a:cs typeface="Cambria"/>
              </a:rPr>
              <a:t>again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through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commands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240" dirty="0">
                <a:solidFill>
                  <a:srgbClr val="0D0D0D"/>
                </a:solidFill>
                <a:latin typeface="Cambria"/>
                <a:cs typeface="Cambria"/>
              </a:rPr>
              <a:t>GUI.</a:t>
            </a:r>
            <a:endParaRPr sz="2200">
              <a:latin typeface="Cambria"/>
              <a:cs typeface="Cambria"/>
            </a:endParaRPr>
          </a:p>
          <a:p>
            <a:pPr marL="599454" marR="377199" indent="-587389">
              <a:lnSpc>
                <a:spcPts val="2380"/>
              </a:lnSpc>
              <a:spcBef>
                <a:spcPts val="1190"/>
              </a:spcBef>
              <a:buFont typeface="Wingdings"/>
              <a:buChar char=""/>
              <a:tabLst>
                <a:tab pos="599454" algn="l"/>
              </a:tabLst>
            </a:pPr>
            <a:r>
              <a:rPr sz="2200" spc="290" dirty="0">
                <a:solidFill>
                  <a:srgbClr val="0D0D0D"/>
                </a:solidFill>
                <a:latin typeface="Cambria"/>
                <a:cs typeface="Cambria"/>
              </a:rPr>
              <a:t>USB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D0D0D"/>
                </a:solidFill>
                <a:latin typeface="Cambria"/>
                <a:cs typeface="Cambria"/>
              </a:rPr>
              <a:t>wireless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modem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enables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communication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D0D0D"/>
                </a:solidFill>
                <a:latin typeface="Cambria"/>
                <a:cs typeface="Cambria"/>
              </a:rPr>
              <a:t>through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Internet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2200" spc="270" dirty="0">
                <a:solidFill>
                  <a:srgbClr val="0D0D0D"/>
                </a:solidFill>
                <a:latin typeface="Cambria"/>
                <a:cs typeface="Cambria"/>
              </a:rPr>
              <a:t>ACVM</a:t>
            </a:r>
            <a:r>
              <a:rPr sz="2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owner.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2404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27406" y="1192268"/>
            <a:ext cx="10250170" cy="47955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98820" indent="-586119">
              <a:spcBef>
                <a:spcPts val="1135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65" dirty="0">
                <a:solidFill>
                  <a:srgbClr val="C3250C"/>
                </a:solidFill>
                <a:latin typeface="Cambria"/>
                <a:cs typeface="Cambria"/>
              </a:rPr>
              <a:t>Design</a:t>
            </a:r>
            <a:r>
              <a:rPr sz="24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C3250C"/>
                </a:solidFill>
                <a:latin typeface="Cambria"/>
                <a:cs typeface="Cambria"/>
              </a:rPr>
              <a:t>Metrics</a:t>
            </a:r>
            <a:endParaRPr sz="2400">
              <a:latin typeface="Cambria"/>
              <a:cs typeface="Cambria"/>
            </a:endParaRPr>
          </a:p>
          <a:p>
            <a:pPr marL="873781" lvl="1" indent="-586754">
              <a:lnSpc>
                <a:spcPts val="2510"/>
              </a:lnSpc>
              <a:spcBef>
                <a:spcPts val="944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30" dirty="0">
                <a:solidFill>
                  <a:srgbClr val="30479F"/>
                </a:solidFill>
                <a:latin typeface="Cambria"/>
                <a:cs typeface="Cambria"/>
              </a:rPr>
              <a:t>Power</a:t>
            </a:r>
            <a:r>
              <a:rPr sz="2200" b="1" i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i="1" spc="140" dirty="0">
                <a:solidFill>
                  <a:srgbClr val="30479F"/>
                </a:solidFill>
                <a:latin typeface="Cambria"/>
                <a:cs typeface="Cambria"/>
              </a:rPr>
              <a:t>Dissipation:</a:t>
            </a:r>
            <a:r>
              <a:rPr sz="2200" b="1" i="1" spc="21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D0D0D"/>
                </a:solidFill>
                <a:latin typeface="Cambria"/>
                <a:cs typeface="Cambria"/>
              </a:rPr>
              <a:t>required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mechanical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units,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display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D0D0D"/>
                </a:solidFill>
                <a:latin typeface="Cambria"/>
                <a:cs typeface="Cambria"/>
              </a:rPr>
              <a:t>units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873781">
              <a:lnSpc>
                <a:spcPts val="2510"/>
              </a:lnSpc>
            </a:pP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computer</a:t>
            </a:r>
            <a:r>
              <a:rPr sz="2200" spc="4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200">
              <a:latin typeface="Cambria"/>
              <a:cs typeface="Cambria"/>
            </a:endParaRPr>
          </a:p>
          <a:p>
            <a:pPr marL="873781" marR="170819" lvl="1" indent="-587389">
              <a:lnSpc>
                <a:spcPts val="2380"/>
              </a:lnSpc>
              <a:spcBef>
                <a:spcPts val="1235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25" dirty="0">
                <a:solidFill>
                  <a:srgbClr val="30479F"/>
                </a:solidFill>
                <a:latin typeface="Cambria"/>
                <a:cs typeface="Cambria"/>
              </a:rPr>
              <a:t>Performance:</a:t>
            </a:r>
            <a:r>
              <a:rPr sz="2200" b="1" i="1" spc="2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One</a:t>
            </a:r>
            <a:r>
              <a:rPr sz="2200" spc="2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</a:t>
            </a:r>
            <a:r>
              <a:rPr sz="22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200" spc="2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two</a:t>
            </a:r>
            <a:r>
              <a:rPr sz="2200" spc="2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minutes</a:t>
            </a:r>
            <a:r>
              <a:rPr sz="2200" spc="2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spc="2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256</a:t>
            </a:r>
            <a:r>
              <a:rPr sz="2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chocolates</a:t>
            </a:r>
            <a:r>
              <a:rPr sz="2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before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next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filling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chocolates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machine.[Assumed]</a:t>
            </a:r>
            <a:endParaRPr sz="2200">
              <a:latin typeface="Cambria"/>
              <a:cs typeface="Cambria"/>
            </a:endParaRPr>
          </a:p>
          <a:p>
            <a:pPr marL="873781" marR="86997" lvl="1" indent="-587389">
              <a:lnSpc>
                <a:spcPts val="2380"/>
              </a:lnSpc>
              <a:spcBef>
                <a:spcPts val="1190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25" dirty="0">
                <a:solidFill>
                  <a:srgbClr val="30479F"/>
                </a:solidFill>
                <a:latin typeface="Cambria"/>
                <a:cs typeface="Cambria"/>
              </a:rPr>
              <a:t>Process</a:t>
            </a:r>
            <a:r>
              <a:rPr sz="2200" b="1" i="1" spc="1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i="1" spc="145" dirty="0">
                <a:solidFill>
                  <a:srgbClr val="30479F"/>
                </a:solidFill>
                <a:latin typeface="Cambria"/>
                <a:cs typeface="Cambria"/>
              </a:rPr>
              <a:t>Deadlines:</a:t>
            </a:r>
            <a:r>
              <a:rPr sz="2200" b="1" i="1" spc="21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waits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0D0D0D"/>
                </a:solidFill>
                <a:latin typeface="Cambria"/>
                <a:cs typeface="Cambria"/>
              </a:rPr>
              <a:t>maximum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30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deliver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60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s.</a:t>
            </a:r>
            <a:endParaRPr sz="2200">
              <a:latin typeface="Cambria"/>
              <a:cs typeface="Cambria"/>
            </a:endParaRPr>
          </a:p>
          <a:p>
            <a:pPr marL="873781" marR="256546" lvl="1" indent="-587389" algn="just">
              <a:lnSpc>
                <a:spcPts val="2380"/>
              </a:lnSpc>
              <a:spcBef>
                <a:spcPts val="1195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50" dirty="0">
                <a:solidFill>
                  <a:srgbClr val="30479F"/>
                </a:solidFill>
                <a:latin typeface="Cambria"/>
                <a:cs typeface="Cambria"/>
              </a:rPr>
              <a:t>User</a:t>
            </a:r>
            <a:r>
              <a:rPr sz="2200" b="1" i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i="1" spc="120" dirty="0">
                <a:solidFill>
                  <a:srgbClr val="30479F"/>
                </a:solidFill>
                <a:latin typeface="Cambria"/>
                <a:cs typeface="Cambria"/>
              </a:rPr>
              <a:t>Interfaces:</a:t>
            </a:r>
            <a:r>
              <a:rPr sz="2200" b="1" i="1" spc="2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Graphic</a:t>
            </a:r>
            <a:r>
              <a:rPr sz="2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14" dirty="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295" dirty="0">
                <a:solidFill>
                  <a:srgbClr val="0D0D0D"/>
                </a:solidFill>
                <a:latin typeface="Cambria"/>
                <a:cs typeface="Cambria"/>
              </a:rPr>
              <a:t>LCD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touch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screen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display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295" dirty="0">
                <a:solidFill>
                  <a:srgbClr val="0D0D0D"/>
                </a:solidFill>
                <a:latin typeface="Cambria"/>
                <a:cs typeface="Cambria"/>
              </a:rPr>
              <a:t>LCD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and commands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children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owner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D0D0D"/>
                </a:solidFill>
                <a:latin typeface="Cambria"/>
                <a:cs typeface="Cambria"/>
              </a:rPr>
              <a:t>through</a:t>
            </a:r>
            <a:r>
              <a:rPr sz="2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fingers</a:t>
            </a:r>
            <a:r>
              <a:rPr sz="2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keypad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sz="2200" spc="50" dirty="0">
                <a:solidFill>
                  <a:srgbClr val="0D0D0D"/>
                </a:solidFill>
                <a:latin typeface="Cambria"/>
                <a:cs typeface="Cambria"/>
              </a:rPr>
              <a:t>touch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screen</a:t>
            </a:r>
            <a:endParaRPr sz="2200">
              <a:latin typeface="Cambria"/>
              <a:cs typeface="Cambria"/>
            </a:endParaRPr>
          </a:p>
          <a:p>
            <a:pPr marL="873781" lvl="1" indent="-586754" algn="just">
              <a:spcBef>
                <a:spcPts val="890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60" dirty="0">
                <a:solidFill>
                  <a:srgbClr val="30479F"/>
                </a:solidFill>
                <a:latin typeface="Cambria"/>
                <a:cs typeface="Cambria"/>
              </a:rPr>
              <a:t>Engineering</a:t>
            </a:r>
            <a:r>
              <a:rPr sz="2200" b="1" i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i="1" spc="135" dirty="0">
                <a:solidFill>
                  <a:srgbClr val="30479F"/>
                </a:solidFill>
                <a:latin typeface="Cambria"/>
                <a:cs typeface="Cambria"/>
              </a:rPr>
              <a:t>Cost:</a:t>
            </a:r>
            <a:r>
              <a:rPr sz="2200" b="1" i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250" dirty="0">
                <a:solidFill>
                  <a:srgbClr val="0D0D0D"/>
                </a:solidFill>
                <a:latin typeface="Cambria"/>
                <a:cs typeface="Cambria"/>
              </a:rPr>
              <a:t>US$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50000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(assumed)</a:t>
            </a:r>
            <a:endParaRPr sz="2200">
              <a:latin typeface="Cambria"/>
              <a:cs typeface="Cambria"/>
            </a:endParaRPr>
          </a:p>
          <a:p>
            <a:pPr marL="873781" lvl="1" indent="-586754" algn="just">
              <a:spcBef>
                <a:spcPts val="940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i="1" spc="180" dirty="0">
                <a:solidFill>
                  <a:srgbClr val="30479F"/>
                </a:solidFill>
                <a:latin typeface="Cambria"/>
                <a:cs typeface="Cambria"/>
              </a:rPr>
              <a:t>Manufacturing</a:t>
            </a:r>
            <a:r>
              <a:rPr sz="2200" b="1" i="1" spc="2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i="1" spc="135" dirty="0">
                <a:solidFill>
                  <a:srgbClr val="30479F"/>
                </a:solidFill>
                <a:latin typeface="Cambria"/>
                <a:cs typeface="Cambria"/>
              </a:rPr>
              <a:t>Cost:</a:t>
            </a:r>
            <a:r>
              <a:rPr sz="2200" b="1" i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spc="250" dirty="0">
                <a:solidFill>
                  <a:srgbClr val="0D0D0D"/>
                </a:solidFill>
                <a:latin typeface="Cambria"/>
                <a:cs typeface="Cambria"/>
              </a:rPr>
              <a:t>US$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1000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(assumed)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10979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27406" y="1192268"/>
            <a:ext cx="10403840" cy="4172296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98820" indent="-586119">
              <a:spcBef>
                <a:spcPts val="1135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45" dirty="0">
                <a:solidFill>
                  <a:srgbClr val="C3250C"/>
                </a:solidFill>
                <a:latin typeface="Cambria"/>
                <a:cs typeface="Cambria"/>
              </a:rPr>
              <a:t>Specifications</a:t>
            </a:r>
            <a:endParaRPr sz="2400" dirty="0">
              <a:latin typeface="Cambria"/>
              <a:cs typeface="Cambria"/>
            </a:endParaRPr>
          </a:p>
          <a:p>
            <a:pPr marL="873781" lvl="1" indent="-586754">
              <a:spcBef>
                <a:spcPts val="944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spc="145" dirty="0">
                <a:solidFill>
                  <a:srgbClr val="30479F"/>
                </a:solidFill>
                <a:latin typeface="Cambria"/>
                <a:cs typeface="Cambria"/>
              </a:rPr>
              <a:t>Alphanumeric</a:t>
            </a:r>
            <a:r>
              <a:rPr sz="2200" b="1" spc="2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45" dirty="0">
                <a:solidFill>
                  <a:srgbClr val="30479F"/>
                </a:solidFill>
                <a:latin typeface="Cambria"/>
                <a:cs typeface="Cambria"/>
              </a:rPr>
              <a:t>keypad</a:t>
            </a:r>
            <a:r>
              <a:rPr sz="2200" b="1" spc="16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on</a:t>
            </a:r>
            <a:r>
              <a:rPr sz="2200" b="1" spc="16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2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30479F"/>
                </a:solidFill>
                <a:latin typeface="Cambria"/>
                <a:cs typeface="Cambria"/>
              </a:rPr>
              <a:t>top</a:t>
            </a:r>
            <a:r>
              <a:rPr sz="2200" b="1" spc="1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05" dirty="0">
                <a:solidFill>
                  <a:srgbClr val="30479F"/>
                </a:solidFill>
                <a:latin typeface="Cambria"/>
                <a:cs typeface="Cambria"/>
              </a:rPr>
              <a:t>of</a:t>
            </a:r>
            <a:r>
              <a:rPr sz="2200" b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200" b="1" spc="16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30479F"/>
                </a:solidFill>
                <a:latin typeface="Cambria"/>
                <a:cs typeface="Cambria"/>
              </a:rPr>
              <a:t>machine.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lnSpc>
                <a:spcPts val="2510"/>
              </a:lnSpc>
              <a:spcBef>
                <a:spcPts val="935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204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2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Cambria"/>
                <a:cs typeface="Cambria"/>
              </a:rPr>
              <a:t>child</a:t>
            </a:r>
            <a:r>
              <a:rPr sz="22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Cambria"/>
                <a:cs typeface="Cambria"/>
              </a:rPr>
              <a:t>interaction</a:t>
            </a:r>
            <a:r>
              <a:rPr sz="22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200" spc="1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22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Cambria"/>
                <a:cs typeface="Cambria"/>
              </a:rPr>
              <a:t>when</a:t>
            </a:r>
            <a:r>
              <a:rPr sz="2200" spc="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buying</a:t>
            </a:r>
            <a:r>
              <a:rPr sz="2200" spc="1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200" spc="1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chocolate.</a:t>
            </a:r>
            <a:r>
              <a:rPr sz="22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Owner</a:t>
            </a:r>
            <a:r>
              <a:rPr sz="22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01F5F"/>
                </a:solidFill>
                <a:latin typeface="Cambria"/>
                <a:cs typeface="Cambria"/>
              </a:rPr>
              <a:t>commands</a:t>
            </a:r>
            <a:endParaRPr sz="2200" dirty="0">
              <a:latin typeface="Cambria"/>
              <a:cs typeface="Cambria"/>
            </a:endParaRPr>
          </a:p>
          <a:p>
            <a:pPr marL="1148107">
              <a:lnSpc>
                <a:spcPts val="2510"/>
              </a:lnSpc>
            </a:pP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2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Cambria"/>
                <a:cs typeface="Cambria"/>
              </a:rPr>
              <a:t>interaction</a:t>
            </a:r>
            <a:r>
              <a:rPr sz="2200" spc="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200" spc="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200" spc="1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machine.</a:t>
            </a:r>
            <a:endParaRPr sz="2200" dirty="0">
              <a:latin typeface="Cambria"/>
              <a:cs typeface="Cambria"/>
            </a:endParaRPr>
          </a:p>
          <a:p>
            <a:pPr>
              <a:spcBef>
                <a:spcPts val="1930"/>
              </a:spcBef>
            </a:pPr>
            <a:endParaRPr sz="2200" dirty="0">
              <a:latin typeface="Cambria"/>
              <a:cs typeface="Cambria"/>
            </a:endParaRPr>
          </a:p>
          <a:p>
            <a:pPr marL="873781" lvl="1" indent="-586754">
              <a:buFont typeface="Wingdings"/>
              <a:buChar char=""/>
              <a:tabLst>
                <a:tab pos="873781" algn="l"/>
              </a:tabLst>
            </a:pP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Three</a:t>
            </a:r>
            <a:r>
              <a:rPr sz="22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30479F"/>
                </a:solidFill>
                <a:latin typeface="Cambria"/>
                <a:cs typeface="Cambria"/>
              </a:rPr>
              <a:t>line</a:t>
            </a:r>
            <a:r>
              <a:rPr sz="2200" b="1" spc="15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360" dirty="0">
                <a:solidFill>
                  <a:srgbClr val="30479F"/>
                </a:solidFill>
                <a:latin typeface="Cambria"/>
                <a:cs typeface="Cambria"/>
              </a:rPr>
              <a:t>LCD</a:t>
            </a:r>
            <a:r>
              <a:rPr sz="22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30479F"/>
                </a:solidFill>
                <a:latin typeface="Cambria"/>
                <a:cs typeface="Cambria"/>
              </a:rPr>
              <a:t>display</a:t>
            </a:r>
            <a:r>
              <a:rPr sz="2200" b="1" spc="15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50" dirty="0">
                <a:solidFill>
                  <a:srgbClr val="30479F"/>
                </a:solidFill>
                <a:latin typeface="Cambria"/>
                <a:cs typeface="Cambria"/>
              </a:rPr>
              <a:t>unit</a:t>
            </a:r>
            <a:r>
              <a:rPr sz="22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on</a:t>
            </a:r>
            <a:r>
              <a:rPr sz="22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2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30479F"/>
                </a:solidFill>
                <a:latin typeface="Cambria"/>
                <a:cs typeface="Cambria"/>
              </a:rPr>
              <a:t>top</a:t>
            </a:r>
            <a:r>
              <a:rPr sz="2200" b="1" spc="1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05" dirty="0">
                <a:solidFill>
                  <a:srgbClr val="30479F"/>
                </a:solidFill>
                <a:latin typeface="Cambria"/>
                <a:cs typeface="Cambria"/>
              </a:rPr>
              <a:t>of</a:t>
            </a:r>
            <a:r>
              <a:rPr sz="2200" b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200" b="1" spc="16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30479F"/>
                </a:solidFill>
                <a:latin typeface="Cambria"/>
                <a:cs typeface="Cambria"/>
              </a:rPr>
              <a:t>machine.</a:t>
            </a:r>
            <a:endParaRPr sz="2200" dirty="0">
              <a:latin typeface="Cambria"/>
              <a:cs typeface="Cambria"/>
            </a:endParaRPr>
          </a:p>
          <a:p>
            <a:pPr marL="1148107" lvl="2" indent="-587389">
              <a:lnSpc>
                <a:spcPts val="2510"/>
              </a:lnSpc>
              <a:spcBef>
                <a:spcPts val="940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95" dirty="0">
                <a:solidFill>
                  <a:srgbClr val="001F5F"/>
                </a:solidFill>
                <a:latin typeface="Cambria"/>
                <a:cs typeface="Cambria"/>
              </a:rPr>
              <a:t>Displays</a:t>
            </a:r>
            <a:r>
              <a:rPr sz="22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Cambria"/>
                <a:cs typeface="Cambria"/>
              </a:rPr>
              <a:t>menus,</a:t>
            </a:r>
            <a:r>
              <a:rPr sz="22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entered</a:t>
            </a:r>
            <a:r>
              <a:rPr sz="22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Cambria"/>
                <a:cs typeface="Cambria"/>
              </a:rPr>
              <a:t>text,</a:t>
            </a:r>
            <a:r>
              <a:rPr sz="22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pictograms,</a:t>
            </a:r>
            <a:r>
              <a:rPr sz="22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2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welcome,</a:t>
            </a:r>
            <a:r>
              <a:rPr sz="2200" spc="2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001F5F"/>
                </a:solidFill>
                <a:latin typeface="Cambria"/>
                <a:cs typeface="Cambria"/>
              </a:rPr>
              <a:t>thank</a:t>
            </a:r>
            <a:r>
              <a:rPr sz="22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1148107">
              <a:lnSpc>
                <a:spcPts val="2510"/>
              </a:lnSpc>
            </a:pP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other</a:t>
            </a:r>
            <a:r>
              <a:rPr sz="22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messages,</a:t>
            </a:r>
            <a:r>
              <a:rPr sz="22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200" spc="1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time</a:t>
            </a:r>
            <a:r>
              <a:rPr sz="22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200" spc="1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date.</a:t>
            </a:r>
            <a:endParaRPr sz="2200" dirty="0">
              <a:latin typeface="Cambria"/>
              <a:cs typeface="Cambria"/>
            </a:endParaRPr>
          </a:p>
          <a:p>
            <a:pPr marL="1148107" marR="5080" lvl="2" indent="-587389">
              <a:lnSpc>
                <a:spcPts val="2380"/>
              </a:lnSpc>
              <a:spcBef>
                <a:spcPts val="1230"/>
              </a:spcBef>
              <a:buFont typeface="Wingdings"/>
              <a:buChar char=""/>
              <a:tabLst>
                <a:tab pos="1148107" algn="l"/>
              </a:tabLst>
            </a:pPr>
            <a:r>
              <a:rPr sz="2200" spc="130" dirty="0">
                <a:solidFill>
                  <a:srgbClr val="001F5F"/>
                </a:solidFill>
                <a:latin typeface="Cambria"/>
                <a:cs typeface="Cambria"/>
              </a:rPr>
              <a:t>Child</a:t>
            </a:r>
            <a:r>
              <a:rPr sz="22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2200" spc="1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well</a:t>
            </a:r>
            <a:r>
              <a:rPr sz="2200" spc="1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22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2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270" dirty="0">
                <a:solidFill>
                  <a:srgbClr val="001F5F"/>
                </a:solidFill>
                <a:latin typeface="Cambria"/>
                <a:cs typeface="Cambria"/>
              </a:rPr>
              <a:t>ACVM</a:t>
            </a:r>
            <a:r>
              <a:rPr sz="22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1F5F"/>
                </a:solidFill>
                <a:latin typeface="Cambria"/>
                <a:cs typeface="Cambria"/>
              </a:rPr>
              <a:t>owner</a:t>
            </a:r>
            <a:r>
              <a:rPr sz="22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235" dirty="0">
                <a:solidFill>
                  <a:srgbClr val="001F5F"/>
                </a:solidFill>
                <a:latin typeface="Cambria"/>
                <a:cs typeface="Cambria"/>
              </a:rPr>
              <a:t>GUIs</a:t>
            </a:r>
            <a:r>
              <a:rPr sz="22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2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2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01F5F"/>
                </a:solidFill>
                <a:latin typeface="Cambria"/>
                <a:cs typeface="Cambria"/>
              </a:rPr>
              <a:t>machine</a:t>
            </a:r>
            <a:r>
              <a:rPr sz="22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2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001F5F"/>
                </a:solidFill>
                <a:latin typeface="Cambria"/>
                <a:cs typeface="Cambria"/>
              </a:rPr>
              <a:t>keypad </a:t>
            </a:r>
            <a:r>
              <a:rPr sz="2200" spc="9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01F5F"/>
                </a:solidFill>
                <a:latin typeface="Cambria"/>
                <a:cs typeface="Cambria"/>
              </a:rPr>
              <a:t>display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960" y="710031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362092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98820" indent="-586119">
              <a:lnSpc>
                <a:spcPct val="100000"/>
              </a:lnSpc>
              <a:spcBef>
                <a:spcPts val="1135"/>
              </a:spcBef>
              <a:buFont typeface="Wingdings"/>
              <a:buChar char=""/>
              <a:tabLst>
                <a:tab pos="598820" algn="l"/>
              </a:tabLst>
            </a:pPr>
            <a:r>
              <a:rPr spc="145" dirty="0"/>
              <a:t>Specifications</a:t>
            </a:r>
          </a:p>
          <a:p>
            <a:pPr marL="873781" lvl="1" indent="-586754">
              <a:lnSpc>
                <a:spcPct val="100000"/>
              </a:lnSpc>
              <a:spcBef>
                <a:spcPts val="944"/>
              </a:spcBef>
              <a:buFont typeface="Wingdings"/>
              <a:buChar char=""/>
              <a:tabLst>
                <a:tab pos="873781" algn="l"/>
              </a:tabLst>
            </a:pPr>
            <a:r>
              <a:rPr sz="2200" b="1" spc="195" dirty="0">
                <a:solidFill>
                  <a:srgbClr val="30479F"/>
                </a:solidFill>
                <a:latin typeface="Cambria"/>
                <a:cs typeface="Cambria"/>
              </a:rPr>
              <a:t>Coin</a:t>
            </a:r>
            <a:r>
              <a:rPr sz="22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30479F"/>
                </a:solidFill>
                <a:latin typeface="Cambria"/>
                <a:cs typeface="Cambria"/>
              </a:rPr>
              <a:t>insertion</a:t>
            </a:r>
            <a:r>
              <a:rPr sz="2200" b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65" dirty="0">
                <a:solidFill>
                  <a:srgbClr val="30479F"/>
                </a:solidFill>
                <a:latin typeface="Cambria"/>
                <a:cs typeface="Cambria"/>
              </a:rPr>
              <a:t>slot:</a:t>
            </a:r>
            <a:endParaRPr sz="2200">
              <a:latin typeface="Cambria"/>
              <a:cs typeface="Cambria"/>
            </a:endParaRPr>
          </a:p>
          <a:p>
            <a:pPr marL="1742481" lvl="2" indent="-586754">
              <a:lnSpc>
                <a:spcPct val="100000"/>
              </a:lnSpc>
              <a:spcBef>
                <a:spcPts val="935"/>
              </a:spcBef>
              <a:buFont typeface="Wingdings"/>
              <a:buChar char=""/>
              <a:tabLst>
                <a:tab pos="1742481" algn="l"/>
              </a:tabLst>
            </a:pPr>
            <a:r>
              <a:rPr sz="2200" spc="110" dirty="0">
                <a:solidFill>
                  <a:srgbClr val="0D0D0D"/>
                </a:solidFill>
                <a:latin typeface="Cambria"/>
                <a:cs typeface="Cambria"/>
              </a:rPr>
              <a:t>So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Cambria"/>
                <a:cs typeface="Cambria"/>
              </a:rPr>
              <a:t>child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insert</a:t>
            </a:r>
            <a:r>
              <a:rPr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2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D0D0D"/>
                </a:solidFill>
                <a:latin typeface="Cambria"/>
                <a:cs typeface="Cambria"/>
              </a:rPr>
              <a:t>buy</a:t>
            </a:r>
            <a:r>
              <a:rPr sz="2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2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ambria"/>
                <a:cs typeface="Cambria"/>
              </a:rPr>
              <a:t>chocolate.</a:t>
            </a:r>
            <a:endParaRPr sz="22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935"/>
              </a:spcBef>
              <a:buClr>
                <a:srgbClr val="0D0D0D"/>
              </a:buClr>
              <a:buFont typeface="Wingdings"/>
              <a:buChar char=""/>
            </a:pPr>
            <a:endParaRPr sz="2200">
              <a:latin typeface="Cambria"/>
              <a:cs typeface="Cambria"/>
            </a:endParaRPr>
          </a:p>
          <a:p>
            <a:pPr marL="873781" lvl="1" indent="-586754">
              <a:lnSpc>
                <a:spcPct val="100000"/>
              </a:lnSpc>
              <a:buFont typeface="Wingdings"/>
              <a:buChar char=""/>
              <a:tabLst>
                <a:tab pos="873781" algn="l"/>
              </a:tabLst>
            </a:pPr>
            <a:r>
              <a:rPr sz="2200" b="1" spc="140" dirty="0">
                <a:solidFill>
                  <a:srgbClr val="30479F"/>
                </a:solidFill>
                <a:latin typeface="Cambria"/>
                <a:cs typeface="Cambria"/>
              </a:rPr>
              <a:t>Delivery</a:t>
            </a:r>
            <a:r>
              <a:rPr sz="2200" b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70" dirty="0">
                <a:solidFill>
                  <a:srgbClr val="30479F"/>
                </a:solidFill>
                <a:latin typeface="Cambria"/>
                <a:cs typeface="Cambria"/>
              </a:rPr>
              <a:t>slot</a:t>
            </a:r>
            <a:endParaRPr sz="2200">
              <a:latin typeface="Cambria"/>
              <a:cs typeface="Cambria"/>
            </a:endParaRPr>
          </a:p>
          <a:p>
            <a:pPr marL="1742481" lvl="2" indent="-586754">
              <a:lnSpc>
                <a:spcPct val="100000"/>
              </a:lnSpc>
              <a:spcBef>
                <a:spcPts val="935"/>
              </a:spcBef>
              <a:buFont typeface="Wingdings"/>
              <a:buChar char=""/>
              <a:tabLst>
                <a:tab pos="1742481" algn="l"/>
              </a:tabLst>
            </a:pP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2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collect</a:t>
            </a:r>
            <a:r>
              <a:rPr sz="2200" spc="2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chocolate,</a:t>
            </a:r>
            <a:r>
              <a:rPr sz="2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coins</a:t>
            </a:r>
            <a:r>
              <a:rPr sz="2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sz="22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refunded.</a:t>
            </a:r>
            <a:endParaRPr sz="22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935"/>
              </a:spcBef>
              <a:buClr>
                <a:srgbClr val="0D0D0D"/>
              </a:buClr>
              <a:buFont typeface="Wingdings"/>
              <a:buChar char=""/>
            </a:pPr>
            <a:endParaRPr sz="2200">
              <a:latin typeface="Cambria"/>
              <a:cs typeface="Cambria"/>
            </a:endParaRPr>
          </a:p>
          <a:p>
            <a:pPr marL="873781" lvl="1" indent="-586754">
              <a:lnSpc>
                <a:spcPct val="100000"/>
              </a:lnSpc>
              <a:buFont typeface="Wingdings"/>
              <a:buChar char=""/>
              <a:tabLst>
                <a:tab pos="873781" algn="l"/>
              </a:tabLst>
            </a:pPr>
            <a:r>
              <a:rPr sz="2200" b="1" spc="135" dirty="0">
                <a:solidFill>
                  <a:srgbClr val="30479F"/>
                </a:solidFill>
                <a:latin typeface="Cambria"/>
                <a:cs typeface="Cambria"/>
              </a:rPr>
              <a:t>Internet</a:t>
            </a:r>
            <a:r>
              <a:rPr sz="2200" b="1" spc="2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30479F"/>
                </a:solidFill>
                <a:latin typeface="Cambria"/>
                <a:cs typeface="Cambria"/>
              </a:rPr>
              <a:t>connection</a:t>
            </a:r>
            <a:r>
              <a:rPr sz="2200" b="1" spc="2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200" b="1" spc="100" dirty="0">
                <a:solidFill>
                  <a:srgbClr val="30479F"/>
                </a:solidFill>
                <a:latin typeface="Cambria"/>
                <a:cs typeface="Cambria"/>
              </a:rPr>
              <a:t>port</a:t>
            </a:r>
            <a:endParaRPr sz="2200">
              <a:latin typeface="Cambria"/>
              <a:cs typeface="Cambria"/>
            </a:endParaRPr>
          </a:p>
          <a:p>
            <a:pPr marL="1742481" lvl="2" indent="-586754">
              <a:lnSpc>
                <a:spcPct val="100000"/>
              </a:lnSpc>
              <a:spcBef>
                <a:spcPts val="935"/>
              </a:spcBef>
              <a:buFont typeface="Wingdings"/>
              <a:buChar char=""/>
              <a:tabLst>
                <a:tab pos="1742481" algn="l"/>
              </a:tabLst>
            </a:pPr>
            <a:r>
              <a:rPr sz="2200" spc="110" dirty="0">
                <a:solidFill>
                  <a:srgbClr val="0D0D0D"/>
                </a:solidFill>
                <a:latin typeface="Cambria"/>
                <a:cs typeface="Cambria"/>
              </a:rPr>
              <a:t>So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owner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interact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2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270" dirty="0">
                <a:solidFill>
                  <a:srgbClr val="0D0D0D"/>
                </a:solidFill>
                <a:latin typeface="Cambria"/>
                <a:cs typeface="Cambria"/>
              </a:rPr>
              <a:t>ACVM</a:t>
            </a:r>
            <a:r>
              <a:rPr sz="2200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2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D0D0D"/>
                </a:solidFill>
                <a:latin typeface="Cambria"/>
                <a:cs typeface="Cambria"/>
              </a:rPr>
              <a:t>remote</a:t>
            </a:r>
            <a:r>
              <a:rPr sz="2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D0D0D"/>
                </a:solidFill>
                <a:latin typeface="Cambria"/>
                <a:cs typeface="Cambria"/>
              </a:rPr>
              <a:t>location.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95038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06" y="1323848"/>
            <a:ext cx="7629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20" indent="-586119">
              <a:spcBef>
                <a:spcPts val="100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Specifications</a:t>
            </a:r>
            <a:r>
              <a:rPr sz="24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:</a:t>
            </a: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55" dirty="0">
                <a:solidFill>
                  <a:srgbClr val="30479F"/>
                </a:solidFill>
                <a:latin typeface="Cambria"/>
                <a:cs typeface="Cambria"/>
              </a:rPr>
              <a:t>Overall</a:t>
            </a:r>
            <a:r>
              <a:rPr sz="24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b="1" spc="170" dirty="0">
                <a:solidFill>
                  <a:srgbClr val="30479F"/>
                </a:solidFill>
                <a:latin typeface="Cambria"/>
                <a:cs typeface="Cambria"/>
              </a:rPr>
              <a:t>System</a:t>
            </a:r>
            <a:r>
              <a:rPr sz="2400" b="1" spc="1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30479F"/>
                </a:solidFill>
                <a:latin typeface="Cambria"/>
                <a:cs typeface="Cambria"/>
              </a:rPr>
              <a:t>Architecture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5476" y="1897379"/>
            <a:ext cx="5963412" cy="46941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50318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05" y="1323848"/>
            <a:ext cx="5893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20" indent="-586119">
              <a:spcBef>
                <a:spcPts val="100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Specifications</a:t>
            </a:r>
            <a:r>
              <a:rPr sz="2400" b="1" spc="2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:</a:t>
            </a: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75" dirty="0">
                <a:solidFill>
                  <a:srgbClr val="30479F"/>
                </a:solidFill>
                <a:latin typeface="Cambria"/>
                <a:cs typeface="Cambria"/>
              </a:rPr>
              <a:t>Hardware </a:t>
            </a:r>
            <a:r>
              <a:rPr sz="2400" b="1" spc="160" dirty="0">
                <a:solidFill>
                  <a:srgbClr val="30479F"/>
                </a:solidFill>
                <a:latin typeface="Cambria"/>
                <a:cs typeface="Cambria"/>
              </a:rPr>
              <a:t>Design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260" y="2039111"/>
            <a:ext cx="7690104" cy="45399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18038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20" dirty="0">
                <a:solidFill>
                  <a:srgbClr val="30479F"/>
                </a:solidFill>
                <a:latin typeface="Cambria"/>
                <a:cs typeface="Cambria"/>
              </a:rPr>
              <a:t>Automatic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29" dirty="0">
                <a:solidFill>
                  <a:srgbClr val="30479F"/>
                </a:solidFill>
                <a:latin typeface="Cambria"/>
                <a:cs typeface="Cambria"/>
              </a:rPr>
              <a:t>Chocolate</a:t>
            </a:r>
            <a:r>
              <a:rPr sz="3600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45" dirty="0">
                <a:solidFill>
                  <a:srgbClr val="30479F"/>
                </a:solidFill>
                <a:latin typeface="Cambria"/>
                <a:cs typeface="Cambria"/>
              </a:rPr>
              <a:t>Vending</a:t>
            </a:r>
            <a:r>
              <a:rPr sz="3600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54" dirty="0">
                <a:solidFill>
                  <a:srgbClr val="30479F"/>
                </a:solidFill>
                <a:latin typeface="Cambria"/>
                <a:cs typeface="Cambria"/>
              </a:rPr>
              <a:t>Machine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05" y="1323848"/>
            <a:ext cx="5718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20" indent="-586119">
              <a:spcBef>
                <a:spcPts val="100"/>
              </a:spcBef>
              <a:buFont typeface="Wingdings"/>
              <a:buChar char=""/>
              <a:tabLst>
                <a:tab pos="598820" algn="l"/>
              </a:tabLst>
            </a:pP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Specifications</a:t>
            </a:r>
            <a:r>
              <a:rPr sz="2400" b="1" spc="20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3250C"/>
                </a:solidFill>
                <a:latin typeface="Cambria"/>
                <a:cs typeface="Cambria"/>
              </a:rPr>
              <a:t>:</a:t>
            </a:r>
            <a:r>
              <a:rPr sz="24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30479F"/>
                </a:solidFill>
                <a:latin typeface="Cambria"/>
                <a:cs typeface="Cambria"/>
              </a:rPr>
              <a:t>Software</a:t>
            </a:r>
            <a:r>
              <a:rPr sz="24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400" b="1" spc="160" dirty="0">
                <a:solidFill>
                  <a:srgbClr val="30479F"/>
                </a:solidFill>
                <a:latin typeface="Cambria"/>
                <a:cs typeface="Cambria"/>
              </a:rPr>
              <a:t>Design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129" y="1901950"/>
            <a:ext cx="8463503" cy="48646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543" y="199060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60" dirty="0">
                <a:solidFill>
                  <a:srgbClr val="30479F"/>
                </a:solidFill>
                <a:latin typeface="Cambria"/>
                <a:cs typeface="Cambria"/>
              </a:rPr>
              <a:t>Digital</a:t>
            </a:r>
            <a:r>
              <a:rPr sz="3600" i="1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280" dirty="0">
                <a:solidFill>
                  <a:srgbClr val="30479F"/>
                </a:solidFill>
                <a:latin typeface="Cambria"/>
                <a:cs typeface="Cambria"/>
              </a:rPr>
              <a:t>Camera</a:t>
            </a:r>
            <a:endParaRPr sz="3600" dirty="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2489" y="2409254"/>
            <a:ext cx="7021830" cy="4272280"/>
            <a:chOff x="2392489" y="2409253"/>
            <a:chExt cx="7021830" cy="4272280"/>
          </a:xfrm>
        </p:grpSpPr>
        <p:sp>
          <p:nvSpPr>
            <p:cNvPr id="4" name="object 4"/>
            <p:cNvSpPr/>
            <p:nvPr/>
          </p:nvSpPr>
          <p:spPr>
            <a:xfrm>
              <a:off x="2564891" y="2517648"/>
              <a:ext cx="6849109" cy="4163695"/>
            </a:xfrm>
            <a:custGeom>
              <a:avLst/>
              <a:gdLst/>
              <a:ahLst/>
              <a:cxnLst/>
              <a:rect l="l" t="t" r="r" b="b"/>
              <a:pathLst>
                <a:path w="6849109" h="4163695">
                  <a:moveTo>
                    <a:pt x="6848856" y="0"/>
                  </a:moveTo>
                  <a:lnTo>
                    <a:pt x="0" y="0"/>
                  </a:lnTo>
                  <a:lnTo>
                    <a:pt x="0" y="4163567"/>
                  </a:lnTo>
                  <a:lnTo>
                    <a:pt x="6848856" y="4163567"/>
                  </a:lnTo>
                  <a:lnTo>
                    <a:pt x="684885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7251" y="2414016"/>
              <a:ext cx="6905625" cy="4194175"/>
            </a:xfrm>
            <a:custGeom>
              <a:avLst/>
              <a:gdLst/>
              <a:ahLst/>
              <a:cxnLst/>
              <a:rect l="l" t="t" r="r" b="b"/>
              <a:pathLst>
                <a:path w="6905625" h="4194175">
                  <a:moveTo>
                    <a:pt x="6905244" y="0"/>
                  </a:moveTo>
                  <a:lnTo>
                    <a:pt x="0" y="0"/>
                  </a:lnTo>
                  <a:lnTo>
                    <a:pt x="0" y="4194048"/>
                  </a:lnTo>
                  <a:lnTo>
                    <a:pt x="6905244" y="4194048"/>
                  </a:lnTo>
                  <a:lnTo>
                    <a:pt x="690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7251" y="2414016"/>
              <a:ext cx="6905625" cy="4194175"/>
            </a:xfrm>
            <a:custGeom>
              <a:avLst/>
              <a:gdLst/>
              <a:ahLst/>
              <a:cxnLst/>
              <a:rect l="l" t="t" r="r" b="b"/>
              <a:pathLst>
                <a:path w="6905625" h="4194175">
                  <a:moveTo>
                    <a:pt x="0" y="4194048"/>
                  </a:moveTo>
                  <a:lnTo>
                    <a:pt x="6905244" y="4194048"/>
                  </a:lnTo>
                  <a:lnTo>
                    <a:pt x="6905244" y="0"/>
                  </a:lnTo>
                  <a:lnTo>
                    <a:pt x="0" y="0"/>
                  </a:lnTo>
                  <a:lnTo>
                    <a:pt x="0" y="41940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4045" y="4146803"/>
            <a:ext cx="1762125" cy="227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63864">
              <a:spcBef>
                <a:spcPts val="334"/>
              </a:spcBef>
            </a:pP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Microcontroller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788" y="3011423"/>
            <a:ext cx="2022475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7044">
              <a:spcBef>
                <a:spcPts val="33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CCD</a:t>
            </a:r>
            <a:r>
              <a:rPr sz="1200" b="1" spc="-1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preprocessor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8088" y="3011423"/>
            <a:ext cx="1927860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1965">
              <a:spcBef>
                <a:spcPts val="33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Pixel</a:t>
            </a:r>
            <a:r>
              <a:rPr sz="1200" b="1" spc="-2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coprocessor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1468" y="3189732"/>
            <a:ext cx="643255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3359">
              <a:spcBef>
                <a:spcPts val="330"/>
              </a:spcBef>
            </a:pPr>
            <a:r>
              <a:rPr sz="1200" b="1" spc="-25" dirty="0">
                <a:solidFill>
                  <a:srgbClr val="181D34"/>
                </a:solidFill>
                <a:latin typeface="Times New Roman"/>
                <a:cs typeface="Times New Roman"/>
              </a:rPr>
              <a:t>A2D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8576" y="3011423"/>
            <a:ext cx="629920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66374">
              <a:spcBef>
                <a:spcPts val="330"/>
              </a:spcBef>
            </a:pPr>
            <a:r>
              <a:rPr sz="1200" b="1" spc="-25" dirty="0">
                <a:solidFill>
                  <a:srgbClr val="181D34"/>
                </a:solidFill>
                <a:latin typeface="Times New Roman"/>
                <a:cs typeface="Times New Roman"/>
              </a:rPr>
              <a:t>D2A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9361" y="4146803"/>
            <a:ext cx="1595755" cy="227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403235">
              <a:spcBef>
                <a:spcPts val="334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JPEG</a:t>
            </a:r>
            <a:r>
              <a:rPr sz="1200" b="1" spc="-30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codec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2221" y="4846320"/>
            <a:ext cx="2047239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07377">
              <a:spcBef>
                <a:spcPts val="330"/>
              </a:spcBef>
            </a:pP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DMA</a:t>
            </a:r>
            <a:r>
              <a:rPr sz="1200" b="1" spc="-6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controller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2220" y="5981700"/>
            <a:ext cx="2032000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96250">
              <a:spcBef>
                <a:spcPts val="33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Memory</a:t>
            </a:r>
            <a:r>
              <a:rPr sz="1200" b="1" spc="-30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controller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8679" y="5981700"/>
            <a:ext cx="1902460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90534">
              <a:spcBef>
                <a:spcPts val="330"/>
              </a:spcBef>
            </a:pP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ISA</a:t>
            </a:r>
            <a:r>
              <a:rPr sz="1200" b="1" spc="-80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bus</a:t>
            </a: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 interface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0653" y="5981700"/>
            <a:ext cx="1000125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86392">
              <a:spcBef>
                <a:spcPts val="330"/>
              </a:spcBef>
            </a:pPr>
            <a:r>
              <a:rPr sz="1200" b="1" spc="-20" dirty="0">
                <a:solidFill>
                  <a:srgbClr val="181D34"/>
                </a:solidFill>
                <a:latin typeface="Times New Roman"/>
                <a:cs typeface="Times New Roman"/>
              </a:rPr>
              <a:t>UART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2420" y="5981700"/>
            <a:ext cx="1115695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64801">
              <a:spcBef>
                <a:spcPts val="33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LCD</a:t>
            </a:r>
            <a:r>
              <a:rPr sz="1200" b="1" spc="-3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81D34"/>
                </a:solidFill>
                <a:latin typeface="Times New Roman"/>
                <a:cs typeface="Times New Roman"/>
              </a:rPr>
              <a:t>ctrl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3528" y="4846320"/>
            <a:ext cx="1394460" cy="226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8">
              <a:spcBef>
                <a:spcPts val="33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Display</a:t>
            </a:r>
            <a:r>
              <a:rPr sz="1200" b="1" spc="-4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81D34"/>
                </a:solidFill>
                <a:latin typeface="Times New Roman"/>
                <a:cs typeface="Times New Roman"/>
              </a:rPr>
              <a:t>ctrl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0796" y="4146803"/>
            <a:ext cx="1917700" cy="227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75929">
              <a:spcBef>
                <a:spcPts val="334"/>
              </a:spcBef>
            </a:pPr>
            <a:r>
              <a:rPr sz="1200" b="1" spc="-10" dirty="0">
                <a:solidFill>
                  <a:srgbClr val="181D34"/>
                </a:solidFill>
                <a:latin typeface="Times New Roman"/>
                <a:cs typeface="Times New Roman"/>
              </a:rPr>
              <a:t>Multiplier/Accum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09153" y="2941130"/>
            <a:ext cx="7216775" cy="3825875"/>
            <a:chOff x="1609153" y="2941129"/>
            <a:chExt cx="7216775" cy="3825875"/>
          </a:xfrm>
        </p:grpSpPr>
        <p:sp>
          <p:nvSpPr>
            <p:cNvPr id="21" name="object 21"/>
            <p:cNvSpPr/>
            <p:nvPr/>
          </p:nvSpPr>
          <p:spPr>
            <a:xfrm>
              <a:off x="3358895" y="3805428"/>
              <a:ext cx="5378450" cy="1826260"/>
            </a:xfrm>
            <a:custGeom>
              <a:avLst/>
              <a:gdLst/>
              <a:ahLst/>
              <a:cxnLst/>
              <a:rect l="l" t="t" r="r" b="b"/>
              <a:pathLst>
                <a:path w="5378450" h="1826260">
                  <a:moveTo>
                    <a:pt x="1524" y="0"/>
                  </a:moveTo>
                  <a:lnTo>
                    <a:pt x="5378196" y="0"/>
                  </a:lnTo>
                </a:path>
                <a:path w="5378450" h="1826260">
                  <a:moveTo>
                    <a:pt x="0" y="1825752"/>
                  </a:moveTo>
                  <a:lnTo>
                    <a:pt x="4931663" y="18211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8131" y="6417563"/>
              <a:ext cx="175259" cy="3489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6417563"/>
              <a:ext cx="176783" cy="3489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732" y="6417563"/>
              <a:ext cx="176783" cy="3489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4" y="5631180"/>
              <a:ext cx="176784" cy="3505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8263" y="5282184"/>
              <a:ext cx="176783" cy="3489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17635" y="5282184"/>
              <a:ext cx="1905" cy="542925"/>
            </a:xfrm>
            <a:custGeom>
              <a:avLst/>
              <a:gdLst/>
              <a:ahLst/>
              <a:cxnLst/>
              <a:rect l="l" t="t" r="r" b="b"/>
              <a:pathLst>
                <a:path w="1904" h="542925">
                  <a:moveTo>
                    <a:pt x="0" y="0"/>
                  </a:moveTo>
                  <a:lnTo>
                    <a:pt x="1524" y="5425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29244" y="5820156"/>
              <a:ext cx="173990" cy="161925"/>
            </a:xfrm>
            <a:custGeom>
              <a:avLst/>
              <a:gdLst/>
              <a:ahLst/>
              <a:cxnLst/>
              <a:rect l="l" t="t" r="r" b="b"/>
              <a:pathLst>
                <a:path w="173990" h="161925">
                  <a:moveTo>
                    <a:pt x="173735" y="0"/>
                  </a:moveTo>
                  <a:lnTo>
                    <a:pt x="0" y="0"/>
                  </a:lnTo>
                  <a:lnTo>
                    <a:pt x="88010" y="161544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5631180"/>
              <a:ext cx="176784" cy="3505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4992" y="5631180"/>
              <a:ext cx="176783" cy="3505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0504" y="3799332"/>
              <a:ext cx="176784" cy="3474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4567" y="3447288"/>
              <a:ext cx="176784" cy="352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292" y="3447288"/>
              <a:ext cx="176783" cy="3520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37092" y="3604260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195071"/>
                  </a:moveTo>
                  <a:lnTo>
                    <a:pt x="15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50223" y="3447288"/>
              <a:ext cx="175260" cy="161925"/>
            </a:xfrm>
            <a:custGeom>
              <a:avLst/>
              <a:gdLst/>
              <a:ahLst/>
              <a:cxnLst/>
              <a:rect l="l" t="t" r="r" b="b"/>
              <a:pathLst>
                <a:path w="175259" h="161925">
                  <a:moveTo>
                    <a:pt x="86486" y="0"/>
                  </a:moveTo>
                  <a:lnTo>
                    <a:pt x="0" y="161544"/>
                  </a:lnTo>
                  <a:lnTo>
                    <a:pt x="175259" y="161544"/>
                  </a:lnTo>
                  <a:lnTo>
                    <a:pt x="86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6656" y="3799332"/>
              <a:ext cx="175260" cy="3474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3580" y="3799332"/>
              <a:ext cx="176784" cy="3474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13916" y="2945892"/>
              <a:ext cx="161925" cy="775970"/>
            </a:xfrm>
            <a:custGeom>
              <a:avLst/>
              <a:gdLst/>
              <a:ahLst/>
              <a:cxnLst/>
              <a:rect l="l" t="t" r="r" b="b"/>
              <a:pathLst>
                <a:path w="161925" h="775970">
                  <a:moveTo>
                    <a:pt x="0" y="387858"/>
                  </a:moveTo>
                  <a:lnTo>
                    <a:pt x="1302" y="318129"/>
                  </a:lnTo>
                  <a:lnTo>
                    <a:pt x="5057" y="252505"/>
                  </a:lnTo>
                  <a:lnTo>
                    <a:pt x="11034" y="192080"/>
                  </a:lnTo>
                  <a:lnTo>
                    <a:pt x="19007" y="137949"/>
                  </a:lnTo>
                  <a:lnTo>
                    <a:pt x="28744" y="91205"/>
                  </a:lnTo>
                  <a:lnTo>
                    <a:pt x="40019" y="52944"/>
                  </a:lnTo>
                  <a:lnTo>
                    <a:pt x="66261" y="6247"/>
                  </a:lnTo>
                  <a:lnTo>
                    <a:pt x="80772" y="0"/>
                  </a:lnTo>
                  <a:lnTo>
                    <a:pt x="95282" y="6247"/>
                  </a:lnTo>
                  <a:lnTo>
                    <a:pt x="121524" y="52944"/>
                  </a:lnTo>
                  <a:lnTo>
                    <a:pt x="132799" y="91205"/>
                  </a:lnTo>
                  <a:lnTo>
                    <a:pt x="142536" y="137949"/>
                  </a:lnTo>
                  <a:lnTo>
                    <a:pt x="150509" y="192080"/>
                  </a:lnTo>
                  <a:lnTo>
                    <a:pt x="156486" y="252505"/>
                  </a:lnTo>
                  <a:lnTo>
                    <a:pt x="160241" y="318129"/>
                  </a:lnTo>
                  <a:lnTo>
                    <a:pt x="161544" y="387858"/>
                  </a:lnTo>
                  <a:lnTo>
                    <a:pt x="160241" y="457586"/>
                  </a:lnTo>
                  <a:lnTo>
                    <a:pt x="156486" y="523210"/>
                  </a:lnTo>
                  <a:lnTo>
                    <a:pt x="150509" y="583635"/>
                  </a:lnTo>
                  <a:lnTo>
                    <a:pt x="142536" y="637766"/>
                  </a:lnTo>
                  <a:lnTo>
                    <a:pt x="132799" y="684510"/>
                  </a:lnTo>
                  <a:lnTo>
                    <a:pt x="121524" y="722771"/>
                  </a:lnTo>
                  <a:lnTo>
                    <a:pt x="95282" y="769468"/>
                  </a:lnTo>
                  <a:lnTo>
                    <a:pt x="80772" y="775716"/>
                  </a:lnTo>
                  <a:lnTo>
                    <a:pt x="66261" y="769468"/>
                  </a:lnTo>
                  <a:lnTo>
                    <a:pt x="40019" y="722771"/>
                  </a:lnTo>
                  <a:lnTo>
                    <a:pt x="28744" y="684510"/>
                  </a:lnTo>
                  <a:lnTo>
                    <a:pt x="19007" y="637766"/>
                  </a:lnTo>
                  <a:lnTo>
                    <a:pt x="11034" y="583635"/>
                  </a:lnTo>
                  <a:lnTo>
                    <a:pt x="5057" y="523210"/>
                  </a:lnTo>
                  <a:lnTo>
                    <a:pt x="1302" y="457586"/>
                  </a:lnTo>
                  <a:lnTo>
                    <a:pt x="0" y="387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6920" y="2965704"/>
              <a:ext cx="160020" cy="775970"/>
            </a:xfrm>
            <a:custGeom>
              <a:avLst/>
              <a:gdLst/>
              <a:ahLst/>
              <a:cxnLst/>
              <a:rect l="l" t="t" r="r" b="b"/>
              <a:pathLst>
                <a:path w="160019" h="775970">
                  <a:moveTo>
                    <a:pt x="0" y="775716"/>
                  </a:moveTo>
                  <a:lnTo>
                    <a:pt x="160019" y="775716"/>
                  </a:lnTo>
                  <a:lnTo>
                    <a:pt x="160019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01217" y="3706115"/>
            <a:ext cx="279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solidFill>
                  <a:srgbClr val="181D34"/>
                </a:solidFill>
                <a:latin typeface="Times New Roman"/>
                <a:cs typeface="Times New Roman"/>
              </a:rPr>
              <a:t>lens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41754" y="2433066"/>
            <a:ext cx="2096770" cy="4642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803295">
              <a:spcBef>
                <a:spcPts val="440"/>
              </a:spcBef>
            </a:pP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Digital</a:t>
            </a:r>
            <a:r>
              <a:rPr sz="1200" b="1" spc="-40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81D34"/>
                </a:solidFill>
                <a:latin typeface="Times New Roman"/>
                <a:cs typeface="Times New Roman"/>
              </a:rPr>
              <a:t>camera</a:t>
            </a:r>
            <a:r>
              <a:rPr sz="1200" b="1" spc="-25" dirty="0">
                <a:solidFill>
                  <a:srgbClr val="181D34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81D34"/>
                </a:solidFill>
                <a:latin typeface="Times New Roman"/>
                <a:cs typeface="Times New Roman"/>
              </a:rPr>
              <a:t>chip</a:t>
            </a:r>
            <a:endParaRPr sz="1200">
              <a:latin typeface="Times New Roman"/>
              <a:cs typeface="Times New Roman"/>
            </a:endParaRPr>
          </a:p>
          <a:p>
            <a:pPr marL="12700">
              <a:spcBef>
                <a:spcPts val="345"/>
              </a:spcBef>
            </a:pPr>
            <a:r>
              <a:rPr sz="1200" b="1" spc="-25" dirty="0">
                <a:solidFill>
                  <a:srgbClr val="181D34"/>
                </a:solidFill>
                <a:latin typeface="Times New Roman"/>
                <a:cs typeface="Times New Roman"/>
              </a:rPr>
              <a:t>CCD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772411" y="3067811"/>
            <a:ext cx="7658100" cy="3145790"/>
            <a:chOff x="1772411" y="3067811"/>
            <a:chExt cx="7658100" cy="3145790"/>
          </a:xfrm>
        </p:grpSpPr>
        <p:sp>
          <p:nvSpPr>
            <p:cNvPr id="43" name="object 43"/>
            <p:cNvSpPr/>
            <p:nvPr/>
          </p:nvSpPr>
          <p:spPr>
            <a:xfrm>
              <a:off x="1772412" y="3067811"/>
              <a:ext cx="7658100" cy="2574290"/>
            </a:xfrm>
            <a:custGeom>
              <a:avLst/>
              <a:gdLst/>
              <a:ahLst/>
              <a:cxnLst/>
              <a:rect l="l" t="t" r="r" b="b"/>
              <a:pathLst>
                <a:path w="7658100" h="2574290">
                  <a:moveTo>
                    <a:pt x="257556" y="361188"/>
                  </a:moveTo>
                  <a:lnTo>
                    <a:pt x="244856" y="354838"/>
                  </a:lnTo>
                  <a:lnTo>
                    <a:pt x="181356" y="323088"/>
                  </a:lnTo>
                  <a:lnTo>
                    <a:pt x="181356" y="354838"/>
                  </a:lnTo>
                  <a:lnTo>
                    <a:pt x="0" y="354838"/>
                  </a:lnTo>
                  <a:lnTo>
                    <a:pt x="0" y="367538"/>
                  </a:lnTo>
                  <a:lnTo>
                    <a:pt x="181356" y="367538"/>
                  </a:lnTo>
                  <a:lnTo>
                    <a:pt x="181356" y="399288"/>
                  </a:lnTo>
                  <a:lnTo>
                    <a:pt x="244856" y="367538"/>
                  </a:lnTo>
                  <a:lnTo>
                    <a:pt x="257556" y="361188"/>
                  </a:lnTo>
                  <a:close/>
                </a:path>
                <a:path w="7658100" h="2574290">
                  <a:moveTo>
                    <a:pt x="827532" y="350520"/>
                  </a:moveTo>
                  <a:lnTo>
                    <a:pt x="814832" y="344170"/>
                  </a:lnTo>
                  <a:lnTo>
                    <a:pt x="751332" y="312420"/>
                  </a:lnTo>
                  <a:lnTo>
                    <a:pt x="751332" y="344170"/>
                  </a:lnTo>
                  <a:lnTo>
                    <a:pt x="425196" y="344170"/>
                  </a:lnTo>
                  <a:lnTo>
                    <a:pt x="425196" y="356870"/>
                  </a:lnTo>
                  <a:lnTo>
                    <a:pt x="751332" y="356870"/>
                  </a:lnTo>
                  <a:lnTo>
                    <a:pt x="751332" y="388620"/>
                  </a:lnTo>
                  <a:lnTo>
                    <a:pt x="814832" y="356870"/>
                  </a:lnTo>
                  <a:lnTo>
                    <a:pt x="827532" y="350520"/>
                  </a:lnTo>
                  <a:close/>
                </a:path>
                <a:path w="7658100" h="2574290">
                  <a:moveTo>
                    <a:pt x="1866900" y="286512"/>
                  </a:moveTo>
                  <a:lnTo>
                    <a:pt x="1790827" y="248158"/>
                  </a:lnTo>
                  <a:lnTo>
                    <a:pt x="1790712" y="279869"/>
                  </a:lnTo>
                  <a:lnTo>
                    <a:pt x="1475232" y="278638"/>
                  </a:lnTo>
                  <a:lnTo>
                    <a:pt x="1475232" y="291338"/>
                  </a:lnTo>
                  <a:lnTo>
                    <a:pt x="1790674" y="292569"/>
                  </a:lnTo>
                  <a:lnTo>
                    <a:pt x="1790573" y="324358"/>
                  </a:lnTo>
                  <a:lnTo>
                    <a:pt x="1854593" y="292608"/>
                  </a:lnTo>
                  <a:lnTo>
                    <a:pt x="1866900" y="286512"/>
                  </a:lnTo>
                  <a:close/>
                </a:path>
                <a:path w="7658100" h="2574290">
                  <a:moveTo>
                    <a:pt x="1866900" y="31750"/>
                  </a:moveTo>
                  <a:lnTo>
                    <a:pt x="490728" y="31750"/>
                  </a:lnTo>
                  <a:lnTo>
                    <a:pt x="490728" y="0"/>
                  </a:lnTo>
                  <a:lnTo>
                    <a:pt x="414528" y="38100"/>
                  </a:lnTo>
                  <a:lnTo>
                    <a:pt x="490728" y="76200"/>
                  </a:lnTo>
                  <a:lnTo>
                    <a:pt x="490728" y="44450"/>
                  </a:lnTo>
                  <a:lnTo>
                    <a:pt x="1866900" y="44450"/>
                  </a:lnTo>
                  <a:lnTo>
                    <a:pt x="1866900" y="31750"/>
                  </a:lnTo>
                  <a:close/>
                </a:path>
                <a:path w="7658100" h="2574290">
                  <a:moveTo>
                    <a:pt x="4136136" y="1583436"/>
                  </a:moveTo>
                  <a:lnTo>
                    <a:pt x="4129786" y="1570736"/>
                  </a:lnTo>
                  <a:lnTo>
                    <a:pt x="4098036" y="1507236"/>
                  </a:lnTo>
                  <a:lnTo>
                    <a:pt x="4059936" y="1583436"/>
                  </a:lnTo>
                  <a:lnTo>
                    <a:pt x="4091686" y="1583436"/>
                  </a:lnTo>
                  <a:lnTo>
                    <a:pt x="4091686" y="2497836"/>
                  </a:lnTo>
                  <a:lnTo>
                    <a:pt x="4059936" y="2497836"/>
                  </a:lnTo>
                  <a:lnTo>
                    <a:pt x="4098036" y="2574036"/>
                  </a:lnTo>
                  <a:lnTo>
                    <a:pt x="4129786" y="2510536"/>
                  </a:lnTo>
                  <a:lnTo>
                    <a:pt x="4136136" y="2497836"/>
                  </a:lnTo>
                  <a:lnTo>
                    <a:pt x="4104386" y="2497836"/>
                  </a:lnTo>
                  <a:lnTo>
                    <a:pt x="4104386" y="1583436"/>
                  </a:lnTo>
                  <a:lnTo>
                    <a:pt x="4136136" y="1583436"/>
                  </a:lnTo>
                  <a:close/>
                </a:path>
                <a:path w="7658100" h="2574290">
                  <a:moveTo>
                    <a:pt x="7658100" y="176784"/>
                  </a:moveTo>
                  <a:lnTo>
                    <a:pt x="7645400" y="170434"/>
                  </a:lnTo>
                  <a:lnTo>
                    <a:pt x="7581900" y="138684"/>
                  </a:lnTo>
                  <a:lnTo>
                    <a:pt x="7581900" y="170434"/>
                  </a:lnTo>
                  <a:lnTo>
                    <a:pt x="7289292" y="170434"/>
                  </a:lnTo>
                  <a:lnTo>
                    <a:pt x="7289292" y="183134"/>
                  </a:lnTo>
                  <a:lnTo>
                    <a:pt x="7581900" y="183134"/>
                  </a:lnTo>
                  <a:lnTo>
                    <a:pt x="7581900" y="214884"/>
                  </a:lnTo>
                  <a:lnTo>
                    <a:pt x="7645400" y="183134"/>
                  </a:lnTo>
                  <a:lnTo>
                    <a:pt x="7658100" y="176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0503" y="5282183"/>
              <a:ext cx="176784" cy="34899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061704" y="6137147"/>
              <a:ext cx="368935" cy="76200"/>
            </a:xfrm>
            <a:custGeom>
              <a:avLst/>
              <a:gdLst/>
              <a:ahLst/>
              <a:cxnLst/>
              <a:rect l="l" t="t" r="r" b="b"/>
              <a:pathLst>
                <a:path w="368934" h="76200">
                  <a:moveTo>
                    <a:pt x="292607" y="0"/>
                  </a:moveTo>
                  <a:lnTo>
                    <a:pt x="292607" y="76199"/>
                  </a:lnTo>
                  <a:lnTo>
                    <a:pt x="356107" y="44449"/>
                  </a:lnTo>
                  <a:lnTo>
                    <a:pt x="305307" y="44449"/>
                  </a:lnTo>
                  <a:lnTo>
                    <a:pt x="305307" y="31749"/>
                  </a:lnTo>
                  <a:lnTo>
                    <a:pt x="356107" y="31749"/>
                  </a:lnTo>
                  <a:lnTo>
                    <a:pt x="292607" y="0"/>
                  </a:lnTo>
                  <a:close/>
                </a:path>
                <a:path w="368934" h="76200">
                  <a:moveTo>
                    <a:pt x="292607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92607" y="44449"/>
                  </a:lnTo>
                  <a:lnTo>
                    <a:pt x="292607" y="31749"/>
                  </a:lnTo>
                  <a:close/>
                </a:path>
                <a:path w="368934" h="76200">
                  <a:moveTo>
                    <a:pt x="356107" y="31749"/>
                  </a:moveTo>
                  <a:lnTo>
                    <a:pt x="305307" y="31749"/>
                  </a:lnTo>
                  <a:lnTo>
                    <a:pt x="305307" y="44449"/>
                  </a:lnTo>
                  <a:lnTo>
                    <a:pt x="356107" y="44449"/>
                  </a:lnTo>
                  <a:lnTo>
                    <a:pt x="368807" y="38099"/>
                  </a:lnTo>
                  <a:lnTo>
                    <a:pt x="356107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1165987"/>
            <a:ext cx="6731000" cy="100155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74" indent="-342273">
              <a:spcBef>
                <a:spcPts val="530"/>
              </a:spcBef>
              <a:buClr>
                <a:srgbClr val="000000"/>
              </a:buClr>
              <a:buSzPct val="88888"/>
              <a:buFont typeface="Arial MT"/>
              <a:buChar char="•"/>
              <a:tabLst>
                <a:tab pos="354974" algn="l"/>
              </a:tabLst>
            </a:pPr>
            <a:r>
              <a:rPr b="1" i="1" spc="130" dirty="0">
                <a:solidFill>
                  <a:srgbClr val="D75C00"/>
                </a:solidFill>
                <a:latin typeface="Cambria"/>
                <a:cs typeface="Cambria"/>
              </a:rPr>
              <a:t>Single-</a:t>
            </a:r>
            <a:r>
              <a:rPr b="1" i="1" spc="125" dirty="0">
                <a:solidFill>
                  <a:srgbClr val="D75C00"/>
                </a:solidFill>
                <a:latin typeface="Cambria"/>
                <a:cs typeface="Cambria"/>
              </a:rPr>
              <a:t>functioned</a:t>
            </a:r>
            <a:r>
              <a:rPr b="1" i="1" spc="16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b="1" spc="-25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spc="12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14" dirty="0">
                <a:solidFill>
                  <a:srgbClr val="181D34"/>
                </a:solidFill>
                <a:latin typeface="Cambria"/>
                <a:cs typeface="Cambria"/>
              </a:rPr>
              <a:t>always</a:t>
            </a:r>
            <a:r>
              <a:rPr b="1" spc="135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30" dirty="0">
                <a:solidFill>
                  <a:srgbClr val="181D34"/>
                </a:solidFill>
                <a:latin typeface="Cambria"/>
                <a:cs typeface="Cambria"/>
              </a:rPr>
              <a:t>a</a:t>
            </a:r>
            <a:r>
              <a:rPr b="1" spc="125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10" dirty="0">
                <a:solidFill>
                  <a:srgbClr val="181D34"/>
                </a:solidFill>
                <a:latin typeface="Cambria"/>
                <a:cs typeface="Cambria"/>
              </a:rPr>
              <a:t>digital</a:t>
            </a:r>
            <a:r>
              <a:rPr b="1" spc="95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10" dirty="0">
                <a:solidFill>
                  <a:srgbClr val="181D34"/>
                </a:solidFill>
                <a:latin typeface="Cambria"/>
                <a:cs typeface="Cambria"/>
              </a:rPr>
              <a:t>camera</a:t>
            </a:r>
            <a:endParaRPr>
              <a:latin typeface="Cambria"/>
              <a:cs typeface="Cambria"/>
            </a:endParaRPr>
          </a:p>
          <a:p>
            <a:pPr marL="354974" indent="-342273">
              <a:spcBef>
                <a:spcPts val="430"/>
              </a:spcBef>
              <a:buClr>
                <a:srgbClr val="000000"/>
              </a:buClr>
              <a:buSzPct val="88888"/>
              <a:buFont typeface="Arial MT"/>
              <a:buChar char="•"/>
              <a:tabLst>
                <a:tab pos="354974" algn="l"/>
              </a:tabLst>
            </a:pPr>
            <a:r>
              <a:rPr b="1" i="1" spc="100" dirty="0">
                <a:solidFill>
                  <a:srgbClr val="D75C00"/>
                </a:solidFill>
                <a:latin typeface="Cambria"/>
                <a:cs typeface="Cambria"/>
              </a:rPr>
              <a:t>Tightly-</a:t>
            </a:r>
            <a:r>
              <a:rPr b="1" i="1" spc="114" dirty="0">
                <a:solidFill>
                  <a:srgbClr val="D75C00"/>
                </a:solidFill>
                <a:latin typeface="Cambria"/>
                <a:cs typeface="Cambria"/>
              </a:rPr>
              <a:t>constrained</a:t>
            </a:r>
            <a:r>
              <a:rPr b="1" i="1" spc="16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b="1" spc="-25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spc="14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65" dirty="0">
                <a:solidFill>
                  <a:srgbClr val="181D34"/>
                </a:solidFill>
                <a:latin typeface="Cambria"/>
                <a:cs typeface="Cambria"/>
              </a:rPr>
              <a:t>Low</a:t>
            </a:r>
            <a:r>
              <a:rPr b="1" spc="135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90" dirty="0">
                <a:solidFill>
                  <a:srgbClr val="181D34"/>
                </a:solidFill>
                <a:latin typeface="Cambria"/>
                <a:cs typeface="Cambria"/>
              </a:rPr>
              <a:t>cost,</a:t>
            </a:r>
            <a:r>
              <a:rPr b="1" spc="14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05" dirty="0">
                <a:solidFill>
                  <a:srgbClr val="181D34"/>
                </a:solidFill>
                <a:latin typeface="Cambria"/>
                <a:cs typeface="Cambria"/>
              </a:rPr>
              <a:t>low</a:t>
            </a:r>
            <a:r>
              <a:rPr b="1" spc="12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05" dirty="0">
                <a:solidFill>
                  <a:srgbClr val="181D34"/>
                </a:solidFill>
                <a:latin typeface="Cambria"/>
                <a:cs typeface="Cambria"/>
              </a:rPr>
              <a:t>power,</a:t>
            </a:r>
            <a:r>
              <a:rPr b="1" spc="14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90" dirty="0">
                <a:solidFill>
                  <a:srgbClr val="181D34"/>
                </a:solidFill>
                <a:latin typeface="Cambria"/>
                <a:cs typeface="Cambria"/>
              </a:rPr>
              <a:t>small,</a:t>
            </a:r>
            <a:r>
              <a:rPr b="1" spc="14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85" dirty="0">
                <a:solidFill>
                  <a:srgbClr val="181D34"/>
                </a:solidFill>
                <a:latin typeface="Cambria"/>
                <a:cs typeface="Cambria"/>
              </a:rPr>
              <a:t>fast</a:t>
            </a:r>
            <a:endParaRPr>
              <a:latin typeface="Cambria"/>
              <a:cs typeface="Cambria"/>
            </a:endParaRPr>
          </a:p>
          <a:p>
            <a:pPr marL="354974" indent="-342273">
              <a:spcBef>
                <a:spcPts val="434"/>
              </a:spcBef>
              <a:buClr>
                <a:srgbClr val="000000"/>
              </a:buClr>
              <a:buSzPct val="88888"/>
              <a:buFont typeface="Arial MT"/>
              <a:buChar char="•"/>
              <a:tabLst>
                <a:tab pos="354974" algn="l"/>
              </a:tabLst>
            </a:pPr>
            <a:r>
              <a:rPr b="1" i="1" spc="114" dirty="0">
                <a:solidFill>
                  <a:srgbClr val="D75C00"/>
                </a:solidFill>
                <a:latin typeface="Cambria"/>
                <a:cs typeface="Cambria"/>
              </a:rPr>
              <a:t>Reactive</a:t>
            </a:r>
            <a:r>
              <a:rPr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b="1" i="1" spc="175" dirty="0">
                <a:solidFill>
                  <a:srgbClr val="D75C00"/>
                </a:solidFill>
                <a:latin typeface="Cambria"/>
                <a:cs typeface="Cambria"/>
              </a:rPr>
              <a:t>and</a:t>
            </a:r>
            <a:r>
              <a:rPr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b="1" i="1" spc="90" dirty="0">
                <a:solidFill>
                  <a:srgbClr val="D75C00"/>
                </a:solidFill>
                <a:latin typeface="Cambria"/>
                <a:cs typeface="Cambria"/>
              </a:rPr>
              <a:t>real-</a:t>
            </a:r>
            <a:r>
              <a:rPr b="1" i="1" spc="95" dirty="0">
                <a:solidFill>
                  <a:srgbClr val="D75C00"/>
                </a:solidFill>
                <a:latin typeface="Cambria"/>
                <a:cs typeface="Cambria"/>
              </a:rPr>
              <a:t>time</a:t>
            </a:r>
            <a:r>
              <a:rPr b="1" i="1" spc="14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b="1" spc="-30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dirty="0">
                <a:solidFill>
                  <a:srgbClr val="181D34"/>
                </a:solidFill>
                <a:latin typeface="Cambria"/>
                <a:cs typeface="Cambria"/>
              </a:rPr>
              <a:t>-</a:t>
            </a:r>
            <a:r>
              <a:rPr b="1" spc="125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05" dirty="0">
                <a:solidFill>
                  <a:srgbClr val="181D34"/>
                </a:solidFill>
                <a:latin typeface="Cambria"/>
                <a:cs typeface="Cambria"/>
              </a:rPr>
              <a:t>only</a:t>
            </a:r>
            <a:r>
              <a:rPr b="1" spc="114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80" dirty="0">
                <a:solidFill>
                  <a:srgbClr val="181D34"/>
                </a:solidFill>
                <a:latin typeface="Cambria"/>
                <a:cs typeface="Cambria"/>
              </a:rPr>
              <a:t>to</a:t>
            </a:r>
            <a:r>
              <a:rPr b="1" spc="12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130" dirty="0">
                <a:solidFill>
                  <a:srgbClr val="181D34"/>
                </a:solidFill>
                <a:latin typeface="Cambria"/>
                <a:cs typeface="Cambria"/>
              </a:rPr>
              <a:t>a</a:t>
            </a:r>
            <a:r>
              <a:rPr b="1" spc="114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90" dirty="0">
                <a:solidFill>
                  <a:srgbClr val="181D34"/>
                </a:solidFill>
                <a:latin typeface="Cambria"/>
                <a:cs typeface="Cambria"/>
              </a:rPr>
              <a:t>small</a:t>
            </a:r>
            <a:r>
              <a:rPr b="1" spc="140" dirty="0">
                <a:solidFill>
                  <a:srgbClr val="181D34"/>
                </a:solidFill>
                <a:latin typeface="Cambria"/>
                <a:cs typeface="Cambria"/>
              </a:rPr>
              <a:t> </a:t>
            </a:r>
            <a:r>
              <a:rPr b="1" spc="95" dirty="0">
                <a:solidFill>
                  <a:srgbClr val="181D34"/>
                </a:solidFill>
                <a:latin typeface="Cambria"/>
                <a:cs typeface="Cambria"/>
              </a:rPr>
              <a:t>extent</a:t>
            </a:r>
            <a:endParaRPr>
              <a:latin typeface="Cambria"/>
              <a:cs typeface="Cambri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5143" y="158943"/>
            <a:ext cx="10889673" cy="5132339"/>
            <a:chOff x="338328" y="2235708"/>
            <a:chExt cx="8983980" cy="4234180"/>
          </a:xfrm>
        </p:grpSpPr>
        <p:sp>
          <p:nvSpPr>
            <p:cNvPr id="4" name="object 4"/>
            <p:cNvSpPr/>
            <p:nvPr/>
          </p:nvSpPr>
          <p:spPr>
            <a:xfrm>
              <a:off x="1856232" y="2240280"/>
              <a:ext cx="3606165" cy="314325"/>
            </a:xfrm>
            <a:custGeom>
              <a:avLst/>
              <a:gdLst/>
              <a:ahLst/>
              <a:cxnLst/>
              <a:rect l="l" t="t" r="r" b="b"/>
              <a:pathLst>
                <a:path w="3606165" h="314325">
                  <a:moveTo>
                    <a:pt x="3605783" y="313944"/>
                  </a:moveTo>
                  <a:lnTo>
                    <a:pt x="0" y="313944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313944"/>
                  </a:lnTo>
                  <a:close/>
                </a:path>
              </a:pathLst>
            </a:custGeom>
            <a:solidFill>
              <a:srgbClr val="DBE1F4"/>
            </a:solidFill>
          </p:spPr>
          <p:txBody>
            <a:bodyPr wrap="square" lIns="0" tIns="0" rIns="0" bIns="0" rtlCol="0"/>
            <a:lstStyle/>
            <a:p>
              <a:endParaRPr sz="2182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38328" y="2235708"/>
              <a:ext cx="8983980" cy="4234180"/>
            </a:xfrm>
            <a:custGeom>
              <a:avLst/>
              <a:gdLst/>
              <a:ahLst/>
              <a:cxnLst/>
              <a:rect l="l" t="t" r="r" b="b"/>
              <a:pathLst>
                <a:path w="8983980" h="4234180">
                  <a:moveTo>
                    <a:pt x="1517904" y="0"/>
                  </a:moveTo>
                  <a:lnTo>
                    <a:pt x="1517904" y="4233672"/>
                  </a:lnTo>
                </a:path>
                <a:path w="8983980" h="4234180">
                  <a:moveTo>
                    <a:pt x="5123688" y="0"/>
                  </a:moveTo>
                  <a:lnTo>
                    <a:pt x="5123688" y="4233672"/>
                  </a:lnTo>
                </a:path>
                <a:path w="8983980" h="4234180">
                  <a:moveTo>
                    <a:pt x="0" y="318516"/>
                  </a:moveTo>
                  <a:lnTo>
                    <a:pt x="8983979" y="318516"/>
                  </a:lnTo>
                </a:path>
                <a:path w="8983980" h="4234180">
                  <a:moveTo>
                    <a:pt x="0" y="832103"/>
                  </a:moveTo>
                  <a:lnTo>
                    <a:pt x="8983979" y="832103"/>
                  </a:lnTo>
                </a:path>
                <a:path w="8983980" h="4234180">
                  <a:moveTo>
                    <a:pt x="0" y="1546859"/>
                  </a:moveTo>
                  <a:lnTo>
                    <a:pt x="8983979" y="1546859"/>
                  </a:lnTo>
                </a:path>
                <a:path w="8983980" h="4234180">
                  <a:moveTo>
                    <a:pt x="0" y="2060448"/>
                  </a:moveTo>
                  <a:lnTo>
                    <a:pt x="8983979" y="2060448"/>
                  </a:lnTo>
                </a:path>
                <a:path w="8983980" h="4234180">
                  <a:moveTo>
                    <a:pt x="0" y="2575559"/>
                  </a:moveTo>
                  <a:lnTo>
                    <a:pt x="8983979" y="2575559"/>
                  </a:lnTo>
                </a:path>
                <a:path w="8983980" h="4234180">
                  <a:moveTo>
                    <a:pt x="0" y="3089147"/>
                  </a:moveTo>
                  <a:lnTo>
                    <a:pt x="8983979" y="3089147"/>
                  </a:lnTo>
                </a:path>
                <a:path w="8983980" h="4234180">
                  <a:moveTo>
                    <a:pt x="0" y="3401568"/>
                  </a:moveTo>
                  <a:lnTo>
                    <a:pt x="8983979" y="3401568"/>
                  </a:lnTo>
                </a:path>
                <a:path w="8983980" h="4234180">
                  <a:moveTo>
                    <a:pt x="0" y="3916679"/>
                  </a:moveTo>
                  <a:lnTo>
                    <a:pt x="8983979" y="3916679"/>
                  </a:lnTo>
                </a:path>
                <a:path w="8983980" h="4234180">
                  <a:moveTo>
                    <a:pt x="4571" y="0"/>
                  </a:moveTo>
                  <a:lnTo>
                    <a:pt x="4571" y="4233672"/>
                  </a:lnTo>
                </a:path>
                <a:path w="8983980" h="4234180">
                  <a:moveTo>
                    <a:pt x="8979407" y="0"/>
                  </a:moveTo>
                  <a:lnTo>
                    <a:pt x="8979407" y="4233672"/>
                  </a:lnTo>
                </a:path>
                <a:path w="8983980" h="4234180">
                  <a:moveTo>
                    <a:pt x="0" y="4571"/>
                  </a:moveTo>
                  <a:lnTo>
                    <a:pt x="8983979" y="4571"/>
                  </a:lnTo>
                </a:path>
                <a:path w="8983980" h="4234180">
                  <a:moveTo>
                    <a:pt x="0" y="4229099"/>
                  </a:moveTo>
                  <a:lnTo>
                    <a:pt x="8983979" y="4229099"/>
                  </a:lnTo>
                </a:path>
              </a:pathLst>
            </a:custGeom>
            <a:ln w="10668">
              <a:solidFill>
                <a:srgbClr val="4D67C8"/>
              </a:solidFill>
            </a:ln>
          </p:spPr>
          <p:txBody>
            <a:bodyPr wrap="square" lIns="0" tIns="0" rIns="0" bIns="0" rtlCol="0"/>
            <a:lstStyle/>
            <a:p>
              <a:endParaRPr sz="2182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01212" y="210039"/>
            <a:ext cx="2158229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03" dirty="0">
                <a:solidFill>
                  <a:srgbClr val="C3260C"/>
                </a:solidFill>
                <a:latin typeface="Cambria"/>
                <a:cs typeface="Cambria"/>
              </a:rPr>
              <a:t>Microprocessor</a:t>
            </a:r>
            <a:r>
              <a:rPr sz="1576" b="1" spc="49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1576" b="1" spc="36" dirty="0">
                <a:solidFill>
                  <a:srgbClr val="C3260C"/>
                </a:solidFill>
                <a:latin typeface="Cambria"/>
                <a:cs typeface="Cambria"/>
              </a:rPr>
              <a:t>(µP)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005" y="210039"/>
            <a:ext cx="2197485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03" dirty="0">
                <a:solidFill>
                  <a:srgbClr val="212F69"/>
                </a:solidFill>
                <a:latin typeface="Cambria"/>
                <a:cs typeface="Cambria"/>
              </a:rPr>
              <a:t>Microcontroller</a:t>
            </a:r>
            <a:r>
              <a:rPr sz="1576" b="1" spc="91" dirty="0">
                <a:solidFill>
                  <a:srgbClr val="212F69"/>
                </a:solidFill>
                <a:latin typeface="Cambria"/>
                <a:cs typeface="Cambria"/>
              </a:rPr>
              <a:t> </a:t>
            </a:r>
            <a:r>
              <a:rPr sz="1576" b="1" spc="61" dirty="0">
                <a:solidFill>
                  <a:srgbClr val="212F69"/>
                </a:solidFill>
                <a:latin typeface="Cambria"/>
                <a:cs typeface="Cambria"/>
              </a:rPr>
              <a:t>(µC)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600" y="211923"/>
            <a:ext cx="865139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27" dirty="0">
                <a:latin typeface="Cambria"/>
                <a:cs typeface="Cambria"/>
              </a:rPr>
              <a:t>Feature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5207" y="592430"/>
            <a:ext cx="4190231" cy="490875"/>
          </a:xfrm>
          <a:prstGeom prst="rect">
            <a:avLst/>
          </a:prstGeom>
        </p:spPr>
        <p:txBody>
          <a:bodyPr vert="horz" wrap="square" lIns="0" tIns="16164" rIns="0" bIns="0" rtlCol="0">
            <a:spAutoFit/>
          </a:bodyPr>
          <a:lstStyle/>
          <a:p>
            <a:pPr marL="1443220" marR="6157" indent="-1428595">
              <a:lnSpc>
                <a:spcPct val="100800"/>
              </a:lnSpc>
              <a:spcBef>
                <a:spcPts val="127"/>
              </a:spcBef>
            </a:pPr>
            <a:r>
              <a:rPr sz="1576" spc="72" dirty="0">
                <a:latin typeface="Cambria"/>
                <a:cs typeface="Cambria"/>
              </a:rPr>
              <a:t>Designed</a:t>
            </a:r>
            <a:r>
              <a:rPr sz="1576" spc="79" dirty="0">
                <a:latin typeface="Cambria"/>
                <a:cs typeface="Cambria"/>
              </a:rPr>
              <a:t> </a:t>
            </a:r>
            <a:r>
              <a:rPr sz="1576" spc="24" dirty="0">
                <a:latin typeface="Cambria"/>
                <a:cs typeface="Cambria"/>
              </a:rPr>
              <a:t>for</a:t>
            </a:r>
            <a:r>
              <a:rPr sz="1576" spc="91" dirty="0">
                <a:latin typeface="Cambria"/>
                <a:cs typeface="Cambria"/>
              </a:rPr>
              <a:t> </a:t>
            </a:r>
            <a:r>
              <a:rPr sz="1576" b="1" spc="97" dirty="0">
                <a:solidFill>
                  <a:srgbClr val="C3260C"/>
                </a:solidFill>
                <a:latin typeface="Cambria"/>
                <a:cs typeface="Cambria"/>
              </a:rPr>
              <a:t>general-purpose</a:t>
            </a:r>
            <a:r>
              <a:rPr sz="1576" b="1" spc="127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1576" b="1" spc="121" dirty="0">
                <a:solidFill>
                  <a:srgbClr val="C3260C"/>
                </a:solidFill>
                <a:latin typeface="Cambria"/>
                <a:cs typeface="Cambria"/>
              </a:rPr>
              <a:t>computing </a:t>
            </a:r>
            <a:r>
              <a:rPr sz="1576" b="1" spc="-327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1576" b="1" spc="103" dirty="0">
                <a:solidFill>
                  <a:srgbClr val="C3260C"/>
                </a:solidFill>
                <a:latin typeface="Cambria"/>
                <a:cs typeface="Cambria"/>
              </a:rPr>
              <a:t>applications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8035" y="592431"/>
            <a:ext cx="3102649" cy="490875"/>
          </a:xfrm>
          <a:prstGeom prst="rect">
            <a:avLst/>
          </a:prstGeom>
        </p:spPr>
        <p:txBody>
          <a:bodyPr vert="horz" wrap="square" lIns="0" tIns="16164" rIns="0" bIns="0" rtlCol="0">
            <a:spAutoFit/>
          </a:bodyPr>
          <a:lstStyle/>
          <a:p>
            <a:pPr marL="476455" marR="6157" indent="-461831">
              <a:lnSpc>
                <a:spcPct val="100800"/>
              </a:lnSpc>
              <a:spcBef>
                <a:spcPts val="127"/>
              </a:spcBef>
            </a:pPr>
            <a:r>
              <a:rPr sz="1576" spc="72" dirty="0">
                <a:latin typeface="Cambria"/>
                <a:cs typeface="Cambria"/>
              </a:rPr>
              <a:t>Designed </a:t>
            </a:r>
            <a:r>
              <a:rPr sz="1576" spc="24" dirty="0">
                <a:latin typeface="Cambria"/>
                <a:cs typeface="Cambria"/>
              </a:rPr>
              <a:t>for</a:t>
            </a:r>
            <a:r>
              <a:rPr sz="1576" spc="97" dirty="0">
                <a:latin typeface="Cambria"/>
                <a:cs typeface="Cambria"/>
              </a:rPr>
              <a:t> </a:t>
            </a:r>
            <a:r>
              <a:rPr sz="1576" spc="42" dirty="0">
                <a:latin typeface="Cambria"/>
                <a:cs typeface="Cambria"/>
              </a:rPr>
              <a:t>specific</a:t>
            </a:r>
            <a:r>
              <a:rPr sz="1576" spc="79" dirty="0">
                <a:latin typeface="Cambria"/>
                <a:cs typeface="Cambria"/>
              </a:rPr>
              <a:t> </a:t>
            </a:r>
            <a:r>
              <a:rPr sz="1576" b="1" u="sng" spc="97" dirty="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Cambria"/>
                <a:cs typeface="Cambria"/>
              </a:rPr>
              <a:t>embedded </a:t>
            </a:r>
            <a:r>
              <a:rPr sz="1576" b="1" spc="-327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sz="1576" b="1" u="sng" spc="97" dirty="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Cambria"/>
                <a:cs typeface="Cambria"/>
              </a:rPr>
              <a:t>system</a:t>
            </a:r>
            <a:r>
              <a:rPr sz="1576" b="1" spc="103" dirty="0">
                <a:solidFill>
                  <a:srgbClr val="0070BF"/>
                </a:solidFill>
                <a:latin typeface="Cambria"/>
                <a:cs typeface="Cambria"/>
              </a:rPr>
              <a:t> applications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147" y="712483"/>
            <a:ext cx="905933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16" dirty="0">
                <a:latin typeface="Cambria"/>
                <a:cs typeface="Cambria"/>
              </a:rPr>
              <a:t>Purpose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8505" y="1336870"/>
            <a:ext cx="3884660" cy="493616"/>
          </a:xfrm>
          <a:prstGeom prst="rect">
            <a:avLst/>
          </a:prstGeom>
        </p:spPr>
        <p:txBody>
          <a:bodyPr vert="horz" wrap="square" lIns="0" tIns="14624" rIns="0" bIns="0" rtlCol="0">
            <a:spAutoFit/>
          </a:bodyPr>
          <a:lstStyle/>
          <a:p>
            <a:pPr marL="334827" marR="6157" indent="-320203">
              <a:lnSpc>
                <a:spcPct val="101600"/>
              </a:lnSpc>
              <a:spcBef>
                <a:spcPts val="116"/>
              </a:spcBef>
            </a:pPr>
            <a:r>
              <a:rPr lang="en-US" sz="1576" b="1" spc="285" dirty="0">
                <a:solidFill>
                  <a:srgbClr val="C3260C"/>
                </a:solidFill>
                <a:latin typeface="Cambria"/>
                <a:cs typeface="Cambria"/>
              </a:rPr>
              <a:t>CPU</a:t>
            </a:r>
            <a:r>
              <a:rPr lang="en-US" sz="1576" b="1" spc="85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lang="en-US" sz="1576" spc="72" dirty="0">
                <a:latin typeface="Cambria"/>
                <a:cs typeface="Cambria"/>
              </a:rPr>
              <a:t>with</a:t>
            </a:r>
            <a:r>
              <a:rPr lang="en-US" sz="1576" spc="67" dirty="0">
                <a:latin typeface="Cambria"/>
                <a:cs typeface="Cambria"/>
              </a:rPr>
              <a:t> </a:t>
            </a:r>
            <a:r>
              <a:rPr lang="en-US" sz="1576" b="1" i="1" spc="97" dirty="0">
                <a:latin typeface="Cambria"/>
                <a:cs typeface="Cambria"/>
              </a:rPr>
              <a:t>on-board</a:t>
            </a:r>
            <a:r>
              <a:rPr lang="en-US" sz="1576" b="1" i="1" spc="116" dirty="0">
                <a:latin typeface="Cambria"/>
                <a:cs typeface="Cambria"/>
              </a:rPr>
              <a:t> </a:t>
            </a:r>
            <a:r>
              <a:rPr lang="en-US" sz="1576" b="1" i="1" spc="91" dirty="0">
                <a:latin typeface="Cambria"/>
                <a:cs typeface="Cambria"/>
              </a:rPr>
              <a:t>memory, </a:t>
            </a:r>
            <a:r>
              <a:rPr lang="en-US" sz="1576" b="1" i="1" spc="-327" dirty="0">
                <a:latin typeface="Cambria"/>
                <a:cs typeface="Cambria"/>
              </a:rPr>
              <a:t> </a:t>
            </a:r>
            <a:r>
              <a:rPr lang="en-US" sz="1576" b="1" i="1" spc="116" dirty="0">
                <a:latin typeface="Cambria"/>
                <a:cs typeface="Cambria"/>
              </a:rPr>
              <a:t>peripherals</a:t>
            </a:r>
            <a:r>
              <a:rPr lang="en-US" sz="1576" spc="116" dirty="0">
                <a:latin typeface="Cambria"/>
                <a:cs typeface="Cambria"/>
              </a:rPr>
              <a:t>,</a:t>
            </a:r>
            <a:r>
              <a:rPr lang="en-US" sz="1576" spc="97" dirty="0">
                <a:latin typeface="Cambria"/>
                <a:cs typeface="Cambria"/>
              </a:rPr>
              <a:t> </a:t>
            </a:r>
            <a:r>
              <a:rPr lang="en-US" sz="1576" spc="85" dirty="0">
                <a:latin typeface="Cambria"/>
                <a:cs typeface="Cambria"/>
              </a:rPr>
              <a:t>and</a:t>
            </a:r>
            <a:r>
              <a:rPr lang="en-US" sz="1576" spc="103" dirty="0">
                <a:latin typeface="Cambria"/>
                <a:cs typeface="Cambria"/>
              </a:rPr>
              <a:t> </a:t>
            </a:r>
            <a:r>
              <a:rPr lang="en-US" sz="1576" b="1" i="1" spc="49" dirty="0">
                <a:latin typeface="Cambria"/>
                <a:cs typeface="Cambria"/>
              </a:rPr>
              <a:t>I/O</a:t>
            </a:r>
            <a:r>
              <a:rPr lang="en-US" sz="1576" b="1" i="1" spc="85" dirty="0">
                <a:latin typeface="Cambria"/>
                <a:cs typeface="Cambria"/>
              </a:rPr>
              <a:t> </a:t>
            </a:r>
            <a:r>
              <a:rPr lang="en-US" sz="1576" b="1" i="1" spc="103" dirty="0">
                <a:latin typeface="Cambria"/>
                <a:cs typeface="Cambria"/>
              </a:rPr>
              <a:t>interfaces</a:t>
            </a:r>
            <a:endParaRPr lang="en-US" sz="1576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4966" y="1214929"/>
            <a:ext cx="3947776" cy="740991"/>
          </a:xfrm>
          <a:prstGeom prst="rect">
            <a:avLst/>
          </a:prstGeom>
        </p:spPr>
        <p:txBody>
          <a:bodyPr vert="horz" wrap="square" lIns="0" tIns="14624" rIns="0" bIns="0" rtlCol="0">
            <a:spAutoFit/>
          </a:bodyPr>
          <a:lstStyle/>
          <a:p>
            <a:pPr marL="14625" marR="6157" algn="ctr">
              <a:lnSpc>
                <a:spcPct val="101600"/>
              </a:lnSpc>
              <a:spcBef>
                <a:spcPts val="116"/>
              </a:spcBef>
            </a:pPr>
            <a:r>
              <a:rPr sz="1576" b="1" spc="116" dirty="0">
                <a:solidFill>
                  <a:srgbClr val="0070BF"/>
                </a:solidFill>
                <a:latin typeface="Cambria"/>
                <a:cs typeface="Cambria"/>
              </a:rPr>
              <a:t>Single-chip</a:t>
            </a:r>
            <a:r>
              <a:rPr sz="1576" b="1" spc="97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sz="1576" b="1" spc="109" dirty="0">
                <a:solidFill>
                  <a:srgbClr val="0070BF"/>
                </a:solidFill>
                <a:latin typeface="Cambria"/>
                <a:cs typeface="Cambria"/>
              </a:rPr>
              <a:t>computer</a:t>
            </a:r>
            <a:r>
              <a:rPr sz="1576" b="1" spc="127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sz="1576" b="1" spc="97" dirty="0">
                <a:solidFill>
                  <a:srgbClr val="0070BF"/>
                </a:solidFill>
                <a:latin typeface="Cambria"/>
                <a:cs typeface="Cambria"/>
              </a:rPr>
              <a:t>system</a:t>
            </a:r>
            <a:r>
              <a:rPr sz="1576" b="1" spc="121" dirty="0">
                <a:solidFill>
                  <a:srgbClr val="0070BF"/>
                </a:solidFill>
                <a:latin typeface="Cambria"/>
                <a:cs typeface="Cambria"/>
              </a:rPr>
              <a:t> </a:t>
            </a:r>
            <a:r>
              <a:rPr sz="1576" spc="72" dirty="0">
                <a:latin typeface="Cambria"/>
                <a:cs typeface="Cambria"/>
              </a:rPr>
              <a:t>with</a:t>
            </a:r>
            <a:r>
              <a:rPr sz="1576" spc="91" dirty="0">
                <a:latin typeface="Cambria"/>
                <a:cs typeface="Cambria"/>
              </a:rPr>
              <a:t> </a:t>
            </a:r>
            <a:r>
              <a:rPr sz="1576" b="1" i="1" spc="79" dirty="0">
                <a:latin typeface="Cambria"/>
                <a:cs typeface="Cambria"/>
              </a:rPr>
              <a:t>on- </a:t>
            </a:r>
            <a:r>
              <a:rPr sz="1576" b="1" i="1" spc="-327" dirty="0">
                <a:latin typeface="Cambria"/>
                <a:cs typeface="Cambria"/>
              </a:rPr>
              <a:t> </a:t>
            </a:r>
            <a:r>
              <a:rPr sz="1576" b="1" i="1" spc="109" dirty="0">
                <a:latin typeface="Cambria"/>
                <a:cs typeface="Cambria"/>
              </a:rPr>
              <a:t>board </a:t>
            </a:r>
            <a:r>
              <a:rPr sz="1576" b="1" i="1" spc="91" dirty="0">
                <a:latin typeface="Cambria"/>
                <a:cs typeface="Cambria"/>
              </a:rPr>
              <a:t>memory, </a:t>
            </a:r>
            <a:r>
              <a:rPr sz="1576" b="1" i="1" spc="109" dirty="0">
                <a:latin typeface="Cambria"/>
                <a:cs typeface="Cambria"/>
              </a:rPr>
              <a:t>peripherals, </a:t>
            </a:r>
            <a:r>
              <a:rPr sz="1576" b="1" i="1" spc="163" dirty="0">
                <a:latin typeface="Cambria"/>
                <a:cs typeface="Cambria"/>
              </a:rPr>
              <a:t>and </a:t>
            </a:r>
            <a:r>
              <a:rPr sz="1576" b="1" i="1" spc="49" dirty="0">
                <a:latin typeface="Cambria"/>
                <a:cs typeface="Cambria"/>
              </a:rPr>
              <a:t>I/O </a:t>
            </a:r>
            <a:r>
              <a:rPr sz="1576" b="1" i="1" spc="55" dirty="0">
                <a:latin typeface="Cambria"/>
                <a:cs typeface="Cambria"/>
              </a:rPr>
              <a:t> </a:t>
            </a:r>
            <a:r>
              <a:rPr sz="1576" b="1" i="1" spc="103" dirty="0">
                <a:latin typeface="Cambria"/>
                <a:cs typeface="Cambria"/>
              </a:rPr>
              <a:t>interfaces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920" y="1456922"/>
            <a:ext cx="1379297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16" dirty="0">
                <a:latin typeface="Cambria"/>
                <a:cs typeface="Cambria"/>
              </a:rPr>
              <a:t>Architecture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3079" y="2222330"/>
            <a:ext cx="1981969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spc="97" dirty="0">
                <a:latin typeface="Cambria"/>
                <a:cs typeface="Cambria"/>
              </a:rPr>
              <a:t>Higher</a:t>
            </a:r>
            <a:r>
              <a:rPr lang="en-US" sz="1576" spc="97" dirty="0">
                <a:latin typeface="Cambria"/>
                <a:cs typeface="Cambria"/>
              </a:rPr>
              <a:t> cost+</a:t>
            </a:r>
            <a:r>
              <a:rPr sz="1576" spc="30" dirty="0">
                <a:latin typeface="Cambria"/>
                <a:cs typeface="Cambria"/>
              </a:rPr>
              <a:t> </a:t>
            </a:r>
            <a:r>
              <a:rPr sz="1576" spc="19" dirty="0">
                <a:latin typeface="Cambria"/>
                <a:cs typeface="Cambria"/>
              </a:rPr>
              <a:t>power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1005" y="2222330"/>
            <a:ext cx="1858054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spc="61" dirty="0">
                <a:latin typeface="Cambria"/>
                <a:cs typeface="Cambria"/>
              </a:rPr>
              <a:t>Lower</a:t>
            </a:r>
            <a:r>
              <a:rPr sz="1576" dirty="0">
                <a:latin typeface="Cambria"/>
                <a:cs typeface="Cambria"/>
              </a:rPr>
              <a:t> </a:t>
            </a:r>
            <a:r>
              <a:rPr lang="en-US" sz="1576" spc="24" dirty="0">
                <a:latin typeface="Cambria"/>
                <a:cs typeface="Cambria"/>
              </a:rPr>
              <a:t>cost+ power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1676" y="2098619"/>
            <a:ext cx="1183794" cy="493616"/>
          </a:xfrm>
          <a:prstGeom prst="rect">
            <a:avLst/>
          </a:prstGeom>
        </p:spPr>
        <p:txBody>
          <a:bodyPr vert="horz" wrap="square" lIns="0" tIns="14624" rIns="0" bIns="0" rtlCol="0">
            <a:spAutoFit/>
          </a:bodyPr>
          <a:lstStyle/>
          <a:p>
            <a:pPr marL="260935" marR="6157" indent="-246310">
              <a:lnSpc>
                <a:spcPct val="101600"/>
              </a:lnSpc>
              <a:spcBef>
                <a:spcPts val="116"/>
              </a:spcBef>
            </a:pPr>
            <a:r>
              <a:rPr lang="en-US" sz="1576" b="1" spc="224" dirty="0">
                <a:latin typeface="Cambria"/>
                <a:cs typeface="Cambria"/>
              </a:rPr>
              <a:t>Cost &amp; </a:t>
            </a:r>
            <a:r>
              <a:rPr sz="1576" b="1" spc="103" dirty="0">
                <a:latin typeface="Cambria"/>
                <a:cs typeface="Cambria"/>
              </a:rPr>
              <a:t>power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56586" y="2723012"/>
            <a:ext cx="1260763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spc="67" dirty="0">
                <a:latin typeface="Cambria"/>
                <a:cs typeface="Cambria"/>
              </a:rPr>
              <a:t>More</a:t>
            </a:r>
            <a:r>
              <a:rPr sz="1576" spc="30" dirty="0">
                <a:latin typeface="Cambria"/>
                <a:cs typeface="Cambria"/>
              </a:rPr>
              <a:t> </a:t>
            </a:r>
            <a:r>
              <a:rPr sz="1576" spc="55" dirty="0">
                <a:latin typeface="Cambria"/>
                <a:cs typeface="Cambria"/>
              </a:rPr>
              <a:t>flexible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6521" y="2723012"/>
            <a:ext cx="1981969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spc="91" dirty="0">
                <a:latin typeface="Cambria"/>
                <a:cs typeface="Cambria"/>
              </a:rPr>
              <a:t>Fixed</a:t>
            </a:r>
            <a:r>
              <a:rPr sz="1576" spc="55" dirty="0">
                <a:latin typeface="Cambria"/>
                <a:cs typeface="Cambria"/>
              </a:rPr>
              <a:t> </a:t>
            </a:r>
            <a:r>
              <a:rPr sz="1576" spc="61" dirty="0">
                <a:latin typeface="Cambria"/>
                <a:cs typeface="Cambria"/>
              </a:rPr>
              <a:t>instruction</a:t>
            </a:r>
            <a:r>
              <a:rPr sz="1576" spc="67" dirty="0">
                <a:latin typeface="Cambria"/>
                <a:cs typeface="Cambria"/>
              </a:rPr>
              <a:t> </a:t>
            </a:r>
            <a:r>
              <a:rPr sz="1576" spc="55" dirty="0">
                <a:latin typeface="Cambria"/>
                <a:cs typeface="Cambria"/>
              </a:rPr>
              <a:t>set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804" y="2721092"/>
            <a:ext cx="1594812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sz="1576" b="1" spc="116" dirty="0">
                <a:latin typeface="Cambria"/>
                <a:cs typeface="Cambria"/>
              </a:rPr>
              <a:t>Instruction</a:t>
            </a:r>
            <a:r>
              <a:rPr sz="1576" b="1" spc="61" dirty="0">
                <a:latin typeface="Cambria"/>
                <a:cs typeface="Cambria"/>
              </a:rPr>
              <a:t> </a:t>
            </a:r>
            <a:r>
              <a:rPr sz="1576" b="1" spc="79" dirty="0">
                <a:latin typeface="Cambria"/>
                <a:cs typeface="Cambria"/>
              </a:rPr>
              <a:t>set</a:t>
            </a:r>
            <a:endParaRPr sz="1576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91" y="7851"/>
            <a:ext cx="12175836" cy="6842606"/>
          </a:xfrm>
          <a:custGeom>
            <a:avLst/>
            <a:gdLst/>
            <a:ahLst/>
            <a:cxnLst/>
            <a:rect l="l" t="t" r="r" b="b"/>
            <a:pathLst>
              <a:path w="10045065" h="5645150">
                <a:moveTo>
                  <a:pt x="10044683" y="0"/>
                </a:moveTo>
                <a:lnTo>
                  <a:pt x="0" y="0"/>
                </a:lnTo>
                <a:lnTo>
                  <a:pt x="0" y="5644896"/>
                </a:lnTo>
                <a:lnTo>
                  <a:pt x="10044683" y="5644896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2"/>
          </a:p>
        </p:txBody>
      </p:sp>
      <p:pic>
        <p:nvPicPr>
          <p:cNvPr id="37" name="object 5"/>
          <p:cNvPicPr/>
          <p:nvPr/>
        </p:nvPicPr>
        <p:blipFill rotWithShape="1">
          <a:blip r:embed="rId2" cstate="print"/>
          <a:srcRect r="54521" b="18739"/>
          <a:stretch/>
        </p:blipFill>
        <p:spPr>
          <a:xfrm>
            <a:off x="2452084" y="3971700"/>
            <a:ext cx="2729516" cy="2770813"/>
          </a:xfrm>
          <a:prstGeom prst="rect">
            <a:avLst/>
          </a:prstGeom>
        </p:spPr>
      </p:pic>
      <p:pic>
        <p:nvPicPr>
          <p:cNvPr id="38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6328" y="3788512"/>
            <a:ext cx="5060064" cy="3005540"/>
          </a:xfrm>
          <a:prstGeom prst="rect">
            <a:avLst/>
          </a:prstGeom>
        </p:spPr>
      </p:pic>
      <p:sp>
        <p:nvSpPr>
          <p:cNvPr id="2" name="object 25">
            <a:extLst>
              <a:ext uri="{FF2B5EF4-FFF2-40B4-BE49-F238E27FC236}">
                <a16:creationId xmlns:a16="http://schemas.microsoft.com/office/drawing/2014/main" id="{9341C711-A3A1-263E-7726-C16D3512B5AF}"/>
              </a:ext>
            </a:extLst>
          </p:cNvPr>
          <p:cNvSpPr txBox="1"/>
          <p:nvPr/>
        </p:nvSpPr>
        <p:spPr>
          <a:xfrm>
            <a:off x="3131005" y="3444351"/>
            <a:ext cx="2319223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lang="en-US" sz="1576" spc="91" dirty="0">
                <a:latin typeface="Cambria"/>
                <a:cs typeface="Cambria"/>
              </a:rPr>
              <a:t>Harvard Architecture</a:t>
            </a:r>
            <a:endParaRPr sz="1576" dirty="0">
              <a:latin typeface="Cambria"/>
              <a:cs typeface="Cambria"/>
            </a:endParaRPr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344E9B56-B51D-57C7-1CE6-B68536638911}"/>
              </a:ext>
            </a:extLst>
          </p:cNvPr>
          <p:cNvSpPr txBox="1"/>
          <p:nvPr/>
        </p:nvSpPr>
        <p:spPr>
          <a:xfrm>
            <a:off x="7563079" y="3389821"/>
            <a:ext cx="2766945" cy="261156"/>
          </a:xfrm>
          <a:prstGeom prst="rect">
            <a:avLst/>
          </a:prstGeom>
        </p:spPr>
        <p:txBody>
          <a:bodyPr vert="horz" wrap="square" lIns="0" tIns="18473" rIns="0" bIns="0" rtlCol="0">
            <a:spAutoFit/>
          </a:bodyPr>
          <a:lstStyle/>
          <a:p>
            <a:pPr marL="15394">
              <a:spcBef>
                <a:spcPts val="146"/>
              </a:spcBef>
            </a:pPr>
            <a:r>
              <a:rPr lang="en-US" sz="1576" spc="91" dirty="0">
                <a:latin typeface="Cambria"/>
                <a:cs typeface="Cambria"/>
              </a:rPr>
              <a:t>Von Neuman Architecture</a:t>
            </a:r>
            <a:endParaRPr sz="157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960" y="710031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160" dirty="0">
                <a:solidFill>
                  <a:srgbClr val="30479F"/>
                </a:solidFill>
                <a:latin typeface="Cambria"/>
                <a:cs typeface="Cambria"/>
              </a:rPr>
              <a:t>Projector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2606" y="1037454"/>
            <a:ext cx="6997263" cy="57186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960" y="710031"/>
            <a:ext cx="11917680" cy="90986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ts val="3035"/>
              </a:lnSpc>
              <a:spcBef>
                <a:spcPts val="95"/>
              </a:spcBef>
            </a:pPr>
            <a:r>
              <a:rPr spc="430" dirty="0"/>
              <a:t>ES</a:t>
            </a:r>
            <a:r>
              <a:rPr spc="70" dirty="0"/>
              <a:t> </a:t>
            </a:r>
            <a:r>
              <a:rPr dirty="0"/>
              <a:t>:</a:t>
            </a:r>
            <a:r>
              <a:rPr spc="85" dirty="0"/>
              <a:t> </a:t>
            </a:r>
            <a:r>
              <a:rPr spc="150" dirty="0"/>
              <a:t>Design</a:t>
            </a:r>
            <a:r>
              <a:rPr spc="100" dirty="0"/>
              <a:t> </a:t>
            </a:r>
            <a:r>
              <a:rPr spc="125" dirty="0"/>
              <a:t>Process</a:t>
            </a:r>
            <a:r>
              <a:rPr spc="90" dirty="0"/>
              <a:t> </a:t>
            </a:r>
            <a:r>
              <a:rPr spc="130" dirty="0"/>
              <a:t>Example:</a:t>
            </a:r>
          </a:p>
          <a:p>
            <a:pPr marL="12700">
              <a:lnSpc>
                <a:spcPts val="3996"/>
              </a:lnSpc>
            </a:pPr>
            <a:r>
              <a:rPr sz="3600" i="1" spc="260" dirty="0">
                <a:solidFill>
                  <a:srgbClr val="30479F"/>
                </a:solidFill>
                <a:latin typeface="Cambria"/>
                <a:cs typeface="Cambria"/>
              </a:rPr>
              <a:t>Digital</a:t>
            </a:r>
            <a:r>
              <a:rPr sz="3600" i="1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3600" i="1" spc="365" dirty="0">
                <a:solidFill>
                  <a:srgbClr val="30479F"/>
                </a:solidFill>
                <a:latin typeface="Cambria"/>
                <a:cs typeface="Cambria"/>
              </a:rPr>
              <a:t>Fan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003" y="1568553"/>
            <a:ext cx="7730757" cy="47025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245537" y="5601941"/>
            <a:ext cx="258856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35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1">
              <a:spcBef>
                <a:spcPts val="85"/>
              </a:spcBef>
            </a:pPr>
            <a:fld id="{81D60167-4931-47E6-BA6A-407CBD079E47}" type="slidenum">
              <a:rPr lang="en-IN" spc="-22"/>
              <a:pPr marL="38101">
                <a:spcBef>
                  <a:spcPts val="85"/>
                </a:spcBef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363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10"/>
              <a:t>8051</a:t>
            </a:r>
            <a:r>
              <a:rPr spc="125"/>
              <a:t> </a:t>
            </a:r>
            <a:r>
              <a:rPr spc="260"/>
              <a:t>Architectur</a:t>
            </a:r>
            <a:r>
              <a:rPr lang="en-US" spc="260"/>
              <a:t>e</a:t>
            </a:r>
            <a:endParaRPr sz="32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97230"/>
            <a:ext cx="12115800" cy="612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11609" y="6348867"/>
            <a:ext cx="2806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76200"/>
            <a:ext cx="5086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8051</a:t>
            </a:r>
            <a:r>
              <a:rPr spc="80" dirty="0"/>
              <a:t> </a:t>
            </a:r>
            <a:r>
              <a:rPr spc="260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1609" y="6348867"/>
            <a:ext cx="2806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90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811530"/>
            <a:ext cx="11963400" cy="52422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598805" algn="l"/>
                <a:tab pos="600075" algn="l"/>
              </a:tabLst>
            </a:pPr>
            <a:r>
              <a:rPr lang="en-US" sz="2400" b="1" spc="145" dirty="0">
                <a:solidFill>
                  <a:srgbClr val="D75C00"/>
                </a:solidFill>
                <a:latin typeface="Cambria"/>
                <a:cs typeface="Cambria"/>
              </a:rPr>
              <a:t>CPU</a:t>
            </a:r>
            <a:r>
              <a:rPr lang="en-US" sz="2400" b="1" spc="160" dirty="0">
                <a:solidFill>
                  <a:srgbClr val="D75C00"/>
                </a:solidFill>
                <a:latin typeface="Cambria"/>
                <a:cs typeface="Cambria"/>
              </a:rPr>
              <a:t>: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b="1" spc="100" dirty="0">
                <a:solidFill>
                  <a:srgbClr val="006FC0"/>
                </a:solidFill>
                <a:latin typeface="Cambria"/>
                <a:cs typeface="Cambria"/>
              </a:rPr>
              <a:t>monitors </a:t>
            </a:r>
            <a:r>
              <a:rPr sz="2400" spc="80" dirty="0">
                <a:latin typeface="Cambria"/>
                <a:cs typeface="Cambria"/>
              </a:rPr>
              <a:t>and </a:t>
            </a:r>
            <a:r>
              <a:rPr sz="2400" b="1" spc="100" dirty="0">
                <a:solidFill>
                  <a:srgbClr val="006FC0"/>
                </a:solidFill>
                <a:latin typeface="Cambria"/>
                <a:cs typeface="Cambria"/>
              </a:rPr>
              <a:t>controls </a:t>
            </a:r>
            <a:r>
              <a:rPr sz="2400" spc="85" dirty="0">
                <a:latin typeface="Cambria"/>
                <a:cs typeface="Cambria"/>
              </a:rPr>
              <a:t>all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b="1" spc="100" dirty="0">
                <a:solidFill>
                  <a:srgbClr val="006FC0"/>
                </a:solidFill>
                <a:latin typeface="Cambria"/>
                <a:cs typeface="Cambria"/>
              </a:rPr>
              <a:t>operations</a:t>
            </a:r>
            <a:r>
              <a:rPr sz="2400" b="1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spc="95" dirty="0">
                <a:latin typeface="Cambria"/>
                <a:cs typeface="Cambria"/>
              </a:rPr>
              <a:t>performed</a:t>
            </a:r>
            <a:endParaRPr lang="en-US" sz="2400" spc="85" dirty="0">
              <a:latin typeface="Cambria"/>
              <a:cs typeface="Cambria"/>
            </a:endParaRPr>
          </a:p>
          <a:p>
            <a:pPr marL="297815" indent="-285750"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598805" algn="l"/>
                <a:tab pos="600075" algn="l"/>
              </a:tabLst>
            </a:pPr>
            <a:r>
              <a:rPr lang="en-US" sz="2400" b="1" spc="12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lang="en-US" sz="24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spc="135" dirty="0">
                <a:solidFill>
                  <a:srgbClr val="006FC0"/>
                </a:solidFill>
                <a:latin typeface="Cambria"/>
                <a:cs typeface="Cambria"/>
              </a:rPr>
              <a:t>Control: </a:t>
            </a:r>
            <a:r>
              <a:rPr lang="en-US" sz="2400" b="1" i="1" spc="125" dirty="0">
                <a:solidFill>
                  <a:srgbClr val="252525"/>
                </a:solidFill>
                <a:latin typeface="Cambria"/>
                <a:cs typeface="Cambria"/>
              </a:rPr>
              <a:t>Two</a:t>
            </a:r>
            <a:r>
              <a:rPr lang="en-US" sz="2400" b="1" i="1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b="1" i="1" spc="114" dirty="0">
                <a:solidFill>
                  <a:srgbClr val="252525"/>
                </a:solidFill>
                <a:latin typeface="Cambria"/>
                <a:cs typeface="Cambria"/>
              </a:rPr>
              <a:t>external</a:t>
            </a:r>
            <a:r>
              <a:rPr lang="en-US" sz="2400" b="1" i="1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Cambria"/>
                <a:cs typeface="Cambria"/>
              </a:rPr>
              <a:t>interrupts</a:t>
            </a:r>
            <a:r>
              <a:rPr lang="en-US" sz="24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solidFill>
                  <a:srgbClr val="252525"/>
                </a:solidFill>
                <a:latin typeface="Cambria"/>
                <a:cs typeface="Cambria"/>
              </a:rPr>
              <a:t>(INT0</a:t>
            </a:r>
            <a:r>
              <a:rPr lang="en-US" sz="24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225" dirty="0">
                <a:solidFill>
                  <a:srgbClr val="252525"/>
                </a:solidFill>
                <a:latin typeface="Cambria"/>
                <a:cs typeface="Cambria"/>
              </a:rPr>
              <a:t>&amp; </a:t>
            </a:r>
            <a:r>
              <a:rPr lang="en-US" sz="2400" spc="-3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90" dirty="0">
                <a:solidFill>
                  <a:srgbClr val="252525"/>
                </a:solidFill>
                <a:latin typeface="Cambria"/>
                <a:cs typeface="Cambria"/>
              </a:rPr>
              <a:t>INT1), </a:t>
            </a:r>
            <a:r>
              <a:rPr lang="en-US" sz="2400" b="1" i="1" spc="125" dirty="0">
                <a:solidFill>
                  <a:srgbClr val="252525"/>
                </a:solidFill>
                <a:latin typeface="Cambria"/>
                <a:cs typeface="Cambria"/>
              </a:rPr>
              <a:t>Two</a:t>
            </a:r>
            <a:r>
              <a:rPr lang="en-US" sz="2400" b="1" i="1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b="1" i="1" spc="100" dirty="0">
                <a:solidFill>
                  <a:srgbClr val="252525"/>
                </a:solidFill>
                <a:latin typeface="Cambria"/>
                <a:cs typeface="Cambria"/>
              </a:rPr>
              <a:t>timer</a:t>
            </a:r>
            <a:r>
              <a:rPr lang="en-US" sz="2400" b="1" i="1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252525"/>
                </a:solidFill>
                <a:latin typeface="Cambria"/>
                <a:cs typeface="Cambria"/>
              </a:rPr>
              <a:t>(TF0</a:t>
            </a:r>
            <a:r>
              <a:rPr lang="en-US" sz="24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229" dirty="0">
                <a:solidFill>
                  <a:srgbClr val="252525"/>
                </a:solidFill>
                <a:latin typeface="Cambria"/>
                <a:cs typeface="Cambria"/>
              </a:rPr>
              <a:t>&amp;</a:t>
            </a:r>
            <a:r>
              <a:rPr lang="en-US" sz="2400" spc="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Cambria"/>
                <a:cs typeface="Cambria"/>
              </a:rPr>
              <a:t>TF1)</a:t>
            </a:r>
            <a:r>
              <a:rPr lang="en-US" sz="24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252525"/>
                </a:solidFill>
                <a:latin typeface="Cambria"/>
                <a:cs typeface="Cambria"/>
              </a:rPr>
              <a:t>interrupts </a:t>
            </a:r>
            <a:r>
              <a:rPr lang="en-US" sz="2400" spc="75" dirty="0">
                <a:solidFill>
                  <a:srgbClr val="252525"/>
                </a:solidFill>
                <a:latin typeface="Cambria"/>
                <a:cs typeface="Cambria"/>
              </a:rPr>
              <a:t>and </a:t>
            </a:r>
            <a:r>
              <a:rPr lang="en-US" sz="2400" b="1" i="1" spc="245" dirty="0">
                <a:solidFill>
                  <a:srgbClr val="252525"/>
                </a:solidFill>
                <a:latin typeface="Cambria"/>
                <a:cs typeface="Cambria"/>
              </a:rPr>
              <a:t>O</a:t>
            </a:r>
            <a:r>
              <a:rPr lang="en-US" sz="2400" b="1" i="1" spc="220" dirty="0">
                <a:solidFill>
                  <a:srgbClr val="252525"/>
                </a:solidFill>
                <a:latin typeface="Cambria"/>
                <a:cs typeface="Cambria"/>
              </a:rPr>
              <a:t>n</a:t>
            </a:r>
            <a:r>
              <a:rPr lang="en-US" sz="2400" b="1" i="1" spc="35" dirty="0">
                <a:solidFill>
                  <a:srgbClr val="252525"/>
                </a:solidFill>
                <a:latin typeface="Cambria"/>
                <a:cs typeface="Cambria"/>
              </a:rPr>
              <a:t>e</a:t>
            </a:r>
            <a:r>
              <a:rPr lang="en-US" sz="2400" b="1" i="1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b="1" i="1" spc="50" dirty="0">
                <a:solidFill>
                  <a:srgbClr val="252525"/>
                </a:solidFill>
                <a:latin typeface="Cambria"/>
                <a:cs typeface="Cambria"/>
              </a:rPr>
              <a:t>s</a:t>
            </a:r>
            <a:r>
              <a:rPr lang="en-US" sz="2400" b="1" i="1" spc="60" dirty="0">
                <a:solidFill>
                  <a:srgbClr val="252525"/>
                </a:solidFill>
                <a:latin typeface="Cambria"/>
                <a:cs typeface="Cambria"/>
              </a:rPr>
              <a:t>e</a:t>
            </a:r>
            <a:r>
              <a:rPr lang="en-US" sz="2400" b="1" i="1" spc="160" dirty="0">
                <a:solidFill>
                  <a:srgbClr val="252525"/>
                </a:solidFill>
                <a:latin typeface="Cambria"/>
                <a:cs typeface="Cambria"/>
              </a:rPr>
              <a:t>ria</a:t>
            </a:r>
            <a:r>
              <a:rPr lang="en-US" sz="2400" b="1" i="1" spc="110" dirty="0">
                <a:solidFill>
                  <a:srgbClr val="252525"/>
                </a:solidFill>
                <a:latin typeface="Cambria"/>
                <a:cs typeface="Cambria"/>
              </a:rPr>
              <a:t>l</a:t>
            </a:r>
            <a:r>
              <a:rPr lang="en-US" sz="2400" b="1" i="1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b="1" i="1" spc="110" dirty="0">
                <a:solidFill>
                  <a:srgbClr val="252525"/>
                </a:solidFill>
                <a:latin typeface="Cambria"/>
                <a:cs typeface="Cambria"/>
              </a:rPr>
              <a:t>po</a:t>
            </a:r>
            <a:r>
              <a:rPr lang="en-US" sz="2400" b="1" i="1" spc="95" dirty="0">
                <a:solidFill>
                  <a:srgbClr val="252525"/>
                </a:solidFill>
                <a:latin typeface="Cambria"/>
                <a:cs typeface="Cambria"/>
              </a:rPr>
              <a:t>r</a:t>
            </a:r>
            <a:r>
              <a:rPr lang="en-US" sz="2400" b="1" i="1" spc="75" dirty="0">
                <a:solidFill>
                  <a:srgbClr val="252525"/>
                </a:solidFill>
                <a:latin typeface="Cambria"/>
                <a:cs typeface="Cambria"/>
              </a:rPr>
              <a:t>t</a:t>
            </a:r>
            <a:r>
              <a:rPr lang="en-US" sz="2400" b="1" i="1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80" dirty="0">
                <a:solidFill>
                  <a:srgbClr val="252525"/>
                </a:solidFill>
                <a:latin typeface="Cambria"/>
                <a:cs typeface="Cambria"/>
              </a:rPr>
              <a:t>(RI</a:t>
            </a:r>
            <a:r>
              <a:rPr lang="en-US" sz="2400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-385" dirty="0">
                <a:solidFill>
                  <a:srgbClr val="252525"/>
                </a:solidFill>
                <a:latin typeface="Cambria"/>
                <a:cs typeface="Cambria"/>
              </a:rPr>
              <a:t>/</a:t>
            </a:r>
            <a:r>
              <a:rPr lang="en-US" sz="24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400" spc="120" dirty="0">
                <a:solidFill>
                  <a:srgbClr val="252525"/>
                </a:solidFill>
                <a:latin typeface="Cambria"/>
                <a:cs typeface="Cambria"/>
              </a:rPr>
              <a:t>T</a:t>
            </a:r>
            <a:r>
              <a:rPr lang="en-US" sz="2400" spc="20" dirty="0">
                <a:solidFill>
                  <a:srgbClr val="252525"/>
                </a:solidFill>
                <a:latin typeface="Cambria"/>
                <a:cs typeface="Cambria"/>
              </a:rPr>
              <a:t>I)  </a:t>
            </a:r>
            <a:r>
              <a:rPr lang="en-US" sz="2400" spc="70" dirty="0">
                <a:solidFill>
                  <a:srgbClr val="252525"/>
                </a:solidFill>
                <a:latin typeface="Cambria"/>
                <a:cs typeface="Cambria"/>
              </a:rPr>
              <a:t>interrupt.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q"/>
              <a:tabLst>
                <a:tab pos="873125" algn="l"/>
                <a:tab pos="874394" algn="l"/>
              </a:tabLst>
            </a:pPr>
            <a:r>
              <a:rPr lang="en-US" sz="2400" b="1" spc="195" dirty="0">
                <a:solidFill>
                  <a:srgbClr val="006FC0"/>
                </a:solidFill>
                <a:latin typeface="Cambria"/>
                <a:cs typeface="Cambria"/>
              </a:rPr>
              <a:t>ROM</a:t>
            </a:r>
            <a:r>
              <a:rPr lang="en-US" sz="2400" spc="195" dirty="0">
                <a:latin typeface="Cambria"/>
                <a:cs typeface="Cambria"/>
              </a:rPr>
              <a:t>: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80" dirty="0">
                <a:latin typeface="Cambria"/>
                <a:cs typeface="Cambria"/>
              </a:rPr>
              <a:t>The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memory</a:t>
            </a:r>
            <a:r>
              <a:rPr lang="en-US" sz="2400" spc="105" dirty="0">
                <a:latin typeface="Cambria"/>
                <a:cs typeface="Cambria"/>
              </a:rPr>
              <a:t> </a:t>
            </a:r>
            <a:r>
              <a:rPr lang="en-US" sz="2400" spc="55" dirty="0">
                <a:latin typeface="Cambria"/>
                <a:cs typeface="Cambria"/>
              </a:rPr>
              <a:t>which</a:t>
            </a:r>
            <a:r>
              <a:rPr lang="en-US" sz="2400" spc="80" dirty="0">
                <a:latin typeface="Cambria"/>
                <a:cs typeface="Cambria"/>
              </a:rPr>
              <a:t> </a:t>
            </a:r>
            <a:r>
              <a:rPr lang="en-US" sz="2400" spc="60" dirty="0">
                <a:latin typeface="Cambria"/>
                <a:cs typeface="Cambria"/>
              </a:rPr>
              <a:t>is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used</a:t>
            </a:r>
            <a:r>
              <a:rPr lang="en-US" sz="2400" spc="114" dirty="0">
                <a:latin typeface="Cambria"/>
                <a:cs typeface="Cambria"/>
              </a:rPr>
              <a:t> </a:t>
            </a:r>
            <a:r>
              <a:rPr lang="en-US" sz="2400" spc="10" dirty="0">
                <a:latin typeface="Cambria"/>
                <a:cs typeface="Cambria"/>
              </a:rPr>
              <a:t>to </a:t>
            </a:r>
            <a:r>
              <a:rPr lang="en-US" sz="2400" spc="15" dirty="0">
                <a:latin typeface="Cambria"/>
                <a:cs typeface="Cambria"/>
              </a:rPr>
              <a:t> </a:t>
            </a:r>
            <a:r>
              <a:rPr lang="en-US" sz="2400" spc="25" dirty="0">
                <a:latin typeface="Cambria"/>
                <a:cs typeface="Cambria"/>
              </a:rPr>
              <a:t>store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65" dirty="0">
                <a:latin typeface="Cambria"/>
                <a:cs typeface="Cambria"/>
              </a:rPr>
              <a:t>the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program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of</a:t>
            </a:r>
            <a:r>
              <a:rPr lang="en-US" sz="2400" spc="11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Microcontroller, </a:t>
            </a:r>
            <a:r>
              <a:rPr lang="en-US" sz="2400" spc="-380" dirty="0">
                <a:latin typeface="Cambria"/>
                <a:cs typeface="Cambria"/>
              </a:rPr>
              <a:t> </a:t>
            </a:r>
            <a:r>
              <a:rPr lang="en-US" sz="2400" spc="60" dirty="0">
                <a:latin typeface="Cambria"/>
                <a:cs typeface="Cambria"/>
              </a:rPr>
              <a:t>is</a:t>
            </a:r>
            <a:r>
              <a:rPr lang="en-US" sz="2400" spc="85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known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85" dirty="0">
                <a:latin typeface="Cambria"/>
                <a:cs typeface="Cambria"/>
              </a:rPr>
              <a:t>as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code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memory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or </a:t>
            </a:r>
            <a:r>
              <a:rPr lang="en-US" sz="2400" b="1" spc="135" dirty="0">
                <a:latin typeface="Cambria"/>
                <a:cs typeface="Cambria"/>
              </a:rPr>
              <a:t>Program</a:t>
            </a:r>
            <a:r>
              <a:rPr lang="en-US" sz="2400" b="1" spc="100" dirty="0">
                <a:latin typeface="Cambria"/>
                <a:cs typeface="Cambria"/>
              </a:rPr>
              <a:t> </a:t>
            </a:r>
            <a:r>
              <a:rPr lang="en-US" sz="2400" b="1" spc="105" dirty="0">
                <a:latin typeface="Cambria"/>
                <a:cs typeface="Cambria"/>
              </a:rPr>
              <a:t>memory</a:t>
            </a:r>
            <a:r>
              <a:rPr lang="en-US" sz="2400" b="1" spc="130" dirty="0">
                <a:latin typeface="Cambria"/>
                <a:cs typeface="Cambria"/>
              </a:rPr>
              <a:t>.</a:t>
            </a:r>
          </a:p>
          <a:p>
            <a:pPr marL="285750" indent="-285750">
              <a:spcBef>
                <a:spcPts val="360"/>
              </a:spcBef>
              <a:buFont typeface="Wingdings" panose="05000000000000000000" pitchFamily="2" charset="2"/>
              <a:buChar char="q"/>
              <a:tabLst>
                <a:tab pos="873125" algn="l"/>
                <a:tab pos="874394" algn="l"/>
              </a:tabLst>
            </a:pPr>
            <a:r>
              <a:rPr lang="en-US" sz="2400" b="1" spc="175" dirty="0">
                <a:solidFill>
                  <a:srgbClr val="006FC0"/>
                </a:solidFill>
                <a:latin typeface="Cambria"/>
                <a:cs typeface="Cambria"/>
              </a:rPr>
              <a:t>RAM:</a:t>
            </a:r>
            <a:r>
              <a:rPr lang="en-US" sz="24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</a:rPr>
              <a:t>The</a:t>
            </a:r>
            <a:r>
              <a:rPr lang="en-US" sz="24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memory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10" dirty="0">
                <a:latin typeface="Cambria"/>
                <a:cs typeface="Cambria"/>
              </a:rPr>
              <a:t>to </a:t>
            </a:r>
            <a:r>
              <a:rPr lang="en-US" sz="2400" spc="15" dirty="0">
                <a:latin typeface="Cambria"/>
                <a:cs typeface="Cambria"/>
              </a:rPr>
              <a:t> </a:t>
            </a:r>
            <a:r>
              <a:rPr lang="en-US" sz="2400" spc="25" dirty="0">
                <a:latin typeface="Cambria"/>
                <a:cs typeface="Cambria"/>
              </a:rPr>
              <a:t>store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85" dirty="0">
                <a:latin typeface="Cambria"/>
                <a:cs typeface="Cambria"/>
              </a:rPr>
              <a:t>data</a:t>
            </a:r>
            <a:r>
              <a:rPr lang="en-US" sz="2400" spc="12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or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operands</a:t>
            </a:r>
            <a:r>
              <a:rPr lang="en-US" sz="2400" spc="105" dirty="0">
                <a:latin typeface="Cambria"/>
                <a:cs typeface="Cambria"/>
              </a:rPr>
              <a:t> </a:t>
            </a:r>
            <a:r>
              <a:rPr lang="en-US" sz="2400" spc="55" dirty="0">
                <a:latin typeface="Cambria"/>
                <a:cs typeface="Cambria"/>
              </a:rPr>
              <a:t>temporarily. </a:t>
            </a:r>
            <a:r>
              <a:rPr lang="en-US" sz="2400" spc="-380" dirty="0">
                <a:latin typeface="Cambria"/>
                <a:cs typeface="Cambria"/>
              </a:rPr>
              <a:t> </a:t>
            </a:r>
            <a:r>
              <a:rPr lang="en-US" sz="2400" spc="90" dirty="0">
                <a:latin typeface="Cambria"/>
                <a:cs typeface="Cambria"/>
              </a:rPr>
              <a:t>This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memory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60" dirty="0">
                <a:latin typeface="Cambria"/>
                <a:cs typeface="Cambria"/>
              </a:rPr>
              <a:t>is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known</a:t>
            </a:r>
            <a:r>
              <a:rPr lang="en-US" sz="2400" spc="85" dirty="0">
                <a:latin typeface="Cambria"/>
                <a:cs typeface="Cambria"/>
              </a:rPr>
              <a:t> as</a:t>
            </a:r>
            <a:r>
              <a:rPr lang="en-US" sz="2400" spc="110" dirty="0">
                <a:latin typeface="Cambria"/>
                <a:cs typeface="Cambria"/>
              </a:rPr>
              <a:t> </a:t>
            </a:r>
            <a:r>
              <a:rPr lang="en-US" sz="2400" b="1" spc="150" dirty="0">
                <a:latin typeface="Cambria"/>
                <a:cs typeface="Cambria"/>
              </a:rPr>
              <a:t>Data </a:t>
            </a:r>
            <a:r>
              <a:rPr lang="en-US" sz="2400" b="1" spc="155" dirty="0">
                <a:latin typeface="Cambria"/>
                <a:cs typeface="Cambria"/>
              </a:rPr>
              <a:t> </a:t>
            </a:r>
            <a:r>
              <a:rPr lang="en-US" sz="2400" b="1" spc="125" dirty="0">
                <a:latin typeface="Cambria"/>
                <a:cs typeface="Cambria"/>
              </a:rPr>
              <a:t>Memory</a:t>
            </a:r>
            <a:r>
              <a:rPr lang="en-US" sz="2400" spc="125" dirty="0">
                <a:latin typeface="Cambria"/>
                <a:cs typeface="Cambria"/>
              </a:rPr>
              <a:t>.</a:t>
            </a:r>
          </a:p>
          <a:p>
            <a:pPr marL="285750" marR="287655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873125" algn="l"/>
                <a:tab pos="874394" algn="l"/>
              </a:tabLst>
            </a:pPr>
            <a:r>
              <a:rPr lang="en-US" sz="2400" b="1" spc="150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lang="en-US" sz="24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spc="13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lang="en-US" sz="2400" dirty="0">
                <a:latin typeface="Cambria"/>
                <a:cs typeface="Cambria"/>
              </a:rPr>
              <a:t>: </a:t>
            </a:r>
            <a:r>
              <a:rPr lang="en-US" sz="2400" b="1" i="1" spc="114" dirty="0">
                <a:latin typeface="Cambria"/>
                <a:cs typeface="Cambria"/>
              </a:rPr>
              <a:t>collection</a:t>
            </a:r>
            <a:r>
              <a:rPr lang="en-US" sz="2400" b="1" i="1" spc="120" dirty="0">
                <a:latin typeface="Cambria"/>
                <a:cs typeface="Cambria"/>
              </a:rPr>
              <a:t> </a:t>
            </a:r>
            <a:r>
              <a:rPr lang="en-US" sz="2400" b="1" i="1" spc="90" dirty="0">
                <a:latin typeface="Cambria"/>
                <a:cs typeface="Cambria"/>
              </a:rPr>
              <a:t>of</a:t>
            </a:r>
            <a:r>
              <a:rPr lang="en-US" sz="2400" b="1" i="1" spc="114" dirty="0">
                <a:latin typeface="Cambria"/>
                <a:cs typeface="Cambria"/>
              </a:rPr>
              <a:t> </a:t>
            </a:r>
            <a:r>
              <a:rPr lang="en-US" sz="2400" b="1" i="1" spc="95" dirty="0">
                <a:latin typeface="Cambria"/>
                <a:cs typeface="Cambria"/>
              </a:rPr>
              <a:t>wires</a:t>
            </a:r>
            <a:r>
              <a:rPr lang="en-US" sz="2400" b="1" i="1" spc="120" dirty="0">
                <a:latin typeface="Cambria"/>
                <a:cs typeface="Cambria"/>
              </a:rPr>
              <a:t> </a:t>
            </a:r>
            <a:r>
              <a:rPr lang="en-US" sz="2400" spc="55" dirty="0">
                <a:latin typeface="Cambria"/>
                <a:cs typeface="Cambria"/>
              </a:rPr>
              <a:t>which </a:t>
            </a:r>
            <a:r>
              <a:rPr lang="en-US" sz="2400" spc="60" dirty="0">
                <a:latin typeface="Cambria"/>
                <a:cs typeface="Cambria"/>
              </a:rPr>
              <a:t> </a:t>
            </a:r>
            <a:r>
              <a:rPr lang="en-US" sz="2400" b="1" i="1" spc="120" dirty="0">
                <a:latin typeface="Cambria"/>
                <a:cs typeface="Cambria"/>
              </a:rPr>
              <a:t>work</a:t>
            </a:r>
            <a:r>
              <a:rPr lang="en-US" sz="2400" b="1" i="1" spc="85" dirty="0">
                <a:latin typeface="Cambria"/>
                <a:cs typeface="Cambria"/>
              </a:rPr>
              <a:t> </a:t>
            </a:r>
            <a:r>
              <a:rPr lang="en-US" sz="2400" spc="85" dirty="0">
                <a:latin typeface="Cambria"/>
                <a:cs typeface="Cambria"/>
              </a:rPr>
              <a:t>as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120" dirty="0">
                <a:latin typeface="Cambria"/>
                <a:cs typeface="Cambria"/>
              </a:rPr>
              <a:t>a</a:t>
            </a:r>
            <a:r>
              <a:rPr lang="en-US" sz="2400" spc="85" dirty="0">
                <a:latin typeface="Cambria"/>
                <a:cs typeface="Cambria"/>
              </a:rPr>
              <a:t> </a:t>
            </a:r>
            <a:r>
              <a:rPr lang="en-US" sz="2400" b="1" i="1" spc="135" dirty="0">
                <a:latin typeface="Cambria"/>
                <a:cs typeface="Cambria"/>
              </a:rPr>
              <a:t>communication</a:t>
            </a:r>
            <a:r>
              <a:rPr lang="en-US" sz="2400" b="1" i="1" spc="95" dirty="0">
                <a:latin typeface="Cambria"/>
                <a:cs typeface="Cambria"/>
              </a:rPr>
              <a:t> </a:t>
            </a:r>
            <a:r>
              <a:rPr lang="en-US" sz="2400" b="1" i="1" spc="150" dirty="0">
                <a:latin typeface="Cambria"/>
                <a:cs typeface="Cambria"/>
              </a:rPr>
              <a:t>channel </a:t>
            </a:r>
            <a:r>
              <a:rPr lang="en-US" sz="2400" b="1" i="1" spc="-38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or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b="1" i="1" spc="135" dirty="0">
                <a:latin typeface="Cambria"/>
                <a:cs typeface="Cambria"/>
              </a:rPr>
              <a:t>medium</a:t>
            </a:r>
            <a:r>
              <a:rPr lang="en-US" sz="2400" b="1" i="1" spc="105" dirty="0">
                <a:latin typeface="Cambria"/>
                <a:cs typeface="Cambria"/>
              </a:rPr>
              <a:t> </a:t>
            </a:r>
            <a:r>
              <a:rPr lang="en-US" sz="2400" spc="15" dirty="0">
                <a:latin typeface="Cambria"/>
                <a:cs typeface="Cambria"/>
              </a:rPr>
              <a:t>for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b="1" i="1" spc="105" dirty="0">
                <a:latin typeface="Cambria"/>
                <a:cs typeface="Cambria"/>
              </a:rPr>
              <a:t>transfer</a:t>
            </a:r>
            <a:r>
              <a:rPr lang="en-US" sz="2400" b="1" i="1" spc="12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of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b="1" i="1" spc="165" dirty="0">
                <a:latin typeface="Cambria"/>
                <a:cs typeface="Cambria"/>
              </a:rPr>
              <a:t>Data</a:t>
            </a:r>
            <a:r>
              <a:rPr lang="en-US" sz="2400" spc="165" dirty="0">
                <a:latin typeface="Cambria"/>
                <a:cs typeface="Cambria"/>
              </a:rPr>
              <a:t>.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b="1" spc="-35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r>
              <a:rPr lang="en-US" sz="24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spc="120" dirty="0">
                <a:solidFill>
                  <a:srgbClr val="006FC0"/>
                </a:solidFill>
                <a:latin typeface="Cambria"/>
                <a:cs typeface="Cambria"/>
              </a:rPr>
              <a:t>Type</a:t>
            </a:r>
            <a:r>
              <a:rPr lang="en-US" sz="24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spc="9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lang="en-US" sz="2400" b="1" spc="100" dirty="0">
                <a:solidFill>
                  <a:srgbClr val="006FC0"/>
                </a:solidFill>
                <a:latin typeface="Cambria"/>
                <a:cs typeface="Cambria"/>
              </a:rPr>
              <a:t> Buses:</a:t>
            </a:r>
            <a:endParaRPr lang="en-US" sz="2400" dirty="0">
              <a:latin typeface="Cambria"/>
              <a:cs typeface="Cambria"/>
            </a:endParaRPr>
          </a:p>
          <a:p>
            <a:pPr marL="572770" marR="205104" lvl="1" indent="-285750" algn="just">
              <a:lnSpc>
                <a:spcPct val="90300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873760" algn="l"/>
              </a:tabLst>
            </a:pPr>
            <a:r>
              <a:rPr lang="en-US" sz="2400" b="1" spc="110" dirty="0">
                <a:latin typeface="Cambria"/>
                <a:cs typeface="Cambria"/>
              </a:rPr>
              <a:t>Address</a:t>
            </a:r>
            <a:r>
              <a:rPr lang="en-US" sz="2400" b="1" spc="95" dirty="0">
                <a:latin typeface="Cambria"/>
                <a:cs typeface="Cambria"/>
              </a:rPr>
              <a:t> </a:t>
            </a:r>
            <a:r>
              <a:rPr lang="en-US" sz="2400" b="1" spc="120" dirty="0">
                <a:latin typeface="Cambria"/>
                <a:cs typeface="Cambria"/>
              </a:rPr>
              <a:t>Bus</a:t>
            </a:r>
            <a:r>
              <a:rPr lang="en-US" sz="2400" spc="120" dirty="0">
                <a:latin typeface="Cambria"/>
                <a:cs typeface="Cambria"/>
              </a:rPr>
              <a:t>:</a:t>
            </a:r>
            <a:r>
              <a:rPr lang="en-US" sz="2400" spc="70" dirty="0">
                <a:latin typeface="Cambria"/>
                <a:cs typeface="Cambria"/>
              </a:rPr>
              <a:t> </a:t>
            </a:r>
            <a:r>
              <a:rPr lang="en-US" sz="2400" b="1" i="1" dirty="0">
                <a:solidFill>
                  <a:srgbClr val="006FC0"/>
                </a:solidFill>
                <a:latin typeface="Cambria"/>
                <a:cs typeface="Cambria"/>
              </a:rPr>
              <a:t>16 </a:t>
            </a:r>
            <a:r>
              <a:rPr lang="en-US" sz="2400" b="1" i="1" spc="100" dirty="0">
                <a:solidFill>
                  <a:srgbClr val="006FC0"/>
                </a:solidFill>
                <a:latin typeface="Cambria"/>
                <a:cs typeface="Cambria"/>
              </a:rPr>
              <a:t>bit </a:t>
            </a:r>
            <a:r>
              <a:rPr lang="en-US" sz="2400" spc="50" dirty="0">
                <a:latin typeface="Cambria"/>
                <a:cs typeface="Cambria"/>
              </a:rPr>
              <a:t>address </a:t>
            </a:r>
            <a:r>
              <a:rPr lang="en-US" sz="2400" spc="70" dirty="0">
                <a:latin typeface="Cambria"/>
                <a:cs typeface="Cambria"/>
              </a:rPr>
              <a:t>bus. </a:t>
            </a:r>
            <a:r>
              <a:rPr lang="en-US" sz="2400" spc="114" dirty="0">
                <a:latin typeface="Cambria"/>
                <a:cs typeface="Cambria"/>
              </a:rPr>
              <a:t>It </a:t>
            </a:r>
            <a:r>
              <a:rPr lang="en-US" sz="2400" spc="55" dirty="0">
                <a:latin typeface="Cambria"/>
                <a:cs typeface="Cambria"/>
              </a:rPr>
              <a:t>used </a:t>
            </a:r>
            <a:r>
              <a:rPr lang="en-US" sz="2400" spc="10" dirty="0">
                <a:latin typeface="Cambria"/>
                <a:cs typeface="Cambria"/>
              </a:rPr>
              <a:t>to </a:t>
            </a:r>
            <a:r>
              <a:rPr lang="en-US" sz="2400" spc="15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address</a:t>
            </a:r>
            <a:r>
              <a:rPr lang="en-US" sz="2400" spc="114" dirty="0">
                <a:latin typeface="Cambria"/>
                <a:cs typeface="Cambria"/>
              </a:rPr>
              <a:t> </a:t>
            </a:r>
            <a:r>
              <a:rPr lang="en-US" sz="2400" spc="40" dirty="0">
                <a:latin typeface="Cambria"/>
                <a:cs typeface="Cambria"/>
              </a:rPr>
              <a:t>memory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locations.</a:t>
            </a:r>
            <a:endParaRPr lang="en-US" sz="2400" dirty="0">
              <a:latin typeface="Cambria"/>
              <a:cs typeface="Cambria"/>
            </a:endParaRPr>
          </a:p>
          <a:p>
            <a:pPr marL="572770" marR="155575" lvl="1" indent="-285750">
              <a:lnSpc>
                <a:spcPct val="903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873125" algn="l"/>
                <a:tab pos="873760" algn="l"/>
              </a:tabLst>
            </a:pPr>
            <a:r>
              <a:rPr lang="en-US" sz="2400" b="1" spc="150" dirty="0">
                <a:latin typeface="Cambria"/>
                <a:cs typeface="Cambria"/>
              </a:rPr>
              <a:t>Data</a:t>
            </a:r>
            <a:r>
              <a:rPr lang="en-US" sz="2400" b="1" spc="95" dirty="0">
                <a:latin typeface="Cambria"/>
                <a:cs typeface="Cambria"/>
              </a:rPr>
              <a:t> </a:t>
            </a:r>
            <a:r>
              <a:rPr lang="en-US" sz="2400" b="1" spc="114" dirty="0">
                <a:latin typeface="Cambria"/>
                <a:cs typeface="Cambria"/>
              </a:rPr>
              <a:t>Bus:</a:t>
            </a:r>
            <a:r>
              <a:rPr lang="en-US" sz="2400" b="1" spc="100" dirty="0">
                <a:latin typeface="Cambria"/>
                <a:cs typeface="Cambria"/>
              </a:rPr>
              <a:t> </a:t>
            </a:r>
            <a:r>
              <a:rPr lang="en-US" sz="2400" b="1" i="1" dirty="0">
                <a:solidFill>
                  <a:srgbClr val="006FC0"/>
                </a:solidFill>
                <a:latin typeface="Cambria"/>
                <a:cs typeface="Cambria"/>
              </a:rPr>
              <a:t>8</a:t>
            </a:r>
            <a:r>
              <a:rPr lang="en-US" sz="2400" b="1" i="1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i="1" spc="95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r>
              <a:rPr lang="en-US" sz="2400" b="1" i="1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latin typeface="Cambria"/>
                <a:cs typeface="Cambria"/>
              </a:rPr>
              <a:t>data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70" dirty="0">
                <a:latin typeface="Cambria"/>
                <a:cs typeface="Cambria"/>
              </a:rPr>
              <a:t>bus.</a:t>
            </a:r>
            <a:r>
              <a:rPr lang="en-US" sz="2400" spc="110" dirty="0">
                <a:latin typeface="Cambria"/>
                <a:cs typeface="Cambria"/>
              </a:rPr>
              <a:t> </a:t>
            </a:r>
            <a:r>
              <a:rPr lang="en-US" sz="2400" spc="114" dirty="0">
                <a:latin typeface="Cambria"/>
                <a:cs typeface="Cambria"/>
              </a:rPr>
              <a:t>It</a:t>
            </a:r>
            <a:r>
              <a:rPr lang="en-US" sz="2400" spc="105" dirty="0">
                <a:latin typeface="Cambria"/>
                <a:cs typeface="Cambria"/>
              </a:rPr>
              <a:t> </a:t>
            </a:r>
            <a:r>
              <a:rPr lang="en-US" sz="2400" spc="60" dirty="0">
                <a:latin typeface="Cambria"/>
                <a:cs typeface="Cambria"/>
              </a:rPr>
              <a:t>is</a:t>
            </a:r>
            <a:r>
              <a:rPr lang="en-US" sz="2400" spc="90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used</a:t>
            </a:r>
            <a:r>
              <a:rPr lang="en-US" sz="2400" spc="114" dirty="0">
                <a:latin typeface="Cambria"/>
                <a:cs typeface="Cambria"/>
              </a:rPr>
              <a:t> </a:t>
            </a:r>
            <a:r>
              <a:rPr lang="en-US" sz="2400" spc="15" dirty="0">
                <a:latin typeface="Cambria"/>
                <a:cs typeface="Cambria"/>
              </a:rPr>
              <a:t>to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60" dirty="0">
                <a:latin typeface="Cambria"/>
                <a:cs typeface="Cambria"/>
              </a:rPr>
              <a:t>carry </a:t>
            </a:r>
            <a:r>
              <a:rPr lang="en-US" sz="2400" spc="65" dirty="0">
                <a:latin typeface="Cambria"/>
                <a:cs typeface="Cambria"/>
              </a:rPr>
              <a:t> </a:t>
            </a:r>
            <a:r>
              <a:rPr lang="en-US" sz="2400" spc="90" dirty="0">
                <a:latin typeface="Cambria"/>
                <a:cs typeface="Cambria"/>
              </a:rPr>
              <a:t>data.</a:t>
            </a: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Font typeface="Wingdings" panose="05000000000000000000" pitchFamily="2" charset="2"/>
              <a:buChar char="q"/>
              <a:tabLst>
                <a:tab pos="598805" algn="l"/>
                <a:tab pos="600075" algn="l"/>
              </a:tabLst>
            </a:pPr>
            <a:r>
              <a:rPr lang="en-US" sz="2400" b="1" spc="160" dirty="0">
                <a:solidFill>
                  <a:srgbClr val="D75C00"/>
                </a:solidFill>
                <a:latin typeface="Cambria"/>
                <a:cs typeface="Cambria"/>
              </a:rPr>
              <a:t>Crystal</a:t>
            </a:r>
            <a:r>
              <a:rPr lang="en-US" sz="2400" b="1" spc="6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400" b="1" spc="130" dirty="0">
                <a:solidFill>
                  <a:srgbClr val="D75C00"/>
                </a:solidFill>
                <a:latin typeface="Cambria"/>
                <a:cs typeface="Cambria"/>
              </a:rPr>
              <a:t>Oscillator</a:t>
            </a:r>
            <a:r>
              <a:rPr lang="en-US" sz="2400" dirty="0">
                <a:latin typeface="Cambria"/>
                <a:cs typeface="Cambria"/>
              </a:rPr>
              <a:t>: </a:t>
            </a:r>
            <a:r>
              <a:rPr lang="en-US" sz="2400" spc="35" dirty="0">
                <a:latin typeface="Cambria"/>
                <a:cs typeface="Cambria"/>
              </a:rPr>
              <a:t>works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85" dirty="0">
                <a:latin typeface="Cambria"/>
                <a:cs typeface="Cambria"/>
              </a:rPr>
              <a:t>as</a:t>
            </a:r>
            <a:r>
              <a:rPr lang="en-US" sz="2400" spc="95" dirty="0">
                <a:latin typeface="Cambria"/>
                <a:cs typeface="Cambria"/>
              </a:rPr>
              <a:t> </a:t>
            </a:r>
            <a:r>
              <a:rPr lang="en-US" sz="2400" spc="120" dirty="0">
                <a:latin typeface="Cambria"/>
                <a:cs typeface="Cambria"/>
              </a:rPr>
              <a:t>a</a:t>
            </a:r>
            <a:r>
              <a:rPr lang="en-US" sz="2400" spc="105" dirty="0">
                <a:latin typeface="Cambria"/>
                <a:cs typeface="Cambria"/>
              </a:rPr>
              <a:t> </a:t>
            </a:r>
            <a:r>
              <a:rPr lang="en-US" sz="2400" b="1" i="1" spc="140" dirty="0">
                <a:latin typeface="Cambria"/>
                <a:cs typeface="Cambria"/>
              </a:rPr>
              <a:t>clock</a:t>
            </a:r>
            <a:r>
              <a:rPr lang="en-US" sz="2400" b="1" i="1" spc="105" dirty="0">
                <a:latin typeface="Cambria"/>
                <a:cs typeface="Cambria"/>
              </a:rPr>
              <a:t> </a:t>
            </a:r>
            <a:r>
              <a:rPr lang="en-US" sz="2400" b="1" i="1" spc="100" dirty="0">
                <a:latin typeface="Cambria"/>
                <a:cs typeface="Cambria"/>
              </a:rPr>
              <a:t>source</a:t>
            </a:r>
            <a:r>
              <a:rPr lang="en-US" sz="2400" b="1" i="1" spc="15" dirty="0">
                <a:latin typeface="Cambria"/>
                <a:cs typeface="Cambria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Font typeface="Wingdings" panose="05000000000000000000" pitchFamily="2" charset="2"/>
              <a:buChar char="q"/>
              <a:tabLst>
                <a:tab pos="598805" algn="l"/>
                <a:tab pos="600075" algn="l"/>
              </a:tabLst>
            </a:pPr>
            <a:r>
              <a:rPr lang="en-US" sz="2400" b="1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lang="en-US" sz="24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400" b="1" spc="120" dirty="0">
                <a:solidFill>
                  <a:srgbClr val="006FC0"/>
                </a:solidFill>
                <a:latin typeface="Cambria"/>
                <a:cs typeface="Cambria"/>
              </a:rPr>
              <a:t>Ports</a:t>
            </a:r>
            <a:r>
              <a:rPr lang="en-US" sz="2400" dirty="0">
                <a:latin typeface="Cambria"/>
                <a:cs typeface="Cambria"/>
              </a:rPr>
              <a:t>: </a:t>
            </a:r>
            <a:r>
              <a:rPr lang="en-US" sz="2400" b="1" i="1" dirty="0">
                <a:solidFill>
                  <a:srgbClr val="D75C00"/>
                </a:solidFill>
                <a:latin typeface="Cambria"/>
                <a:cs typeface="Cambria"/>
              </a:rPr>
              <a:t>32 I/O pins arranged as four 8-bit ports (P0 - P3)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16" y="417017"/>
            <a:ext cx="4231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15" dirty="0"/>
              <a:t>PIC</a:t>
            </a:r>
            <a:r>
              <a:rPr spc="155" dirty="0"/>
              <a:t> </a:t>
            </a:r>
            <a:r>
              <a:rPr dirty="0"/>
              <a:t>–</a:t>
            </a:r>
            <a:r>
              <a:rPr spc="155" dirty="0"/>
              <a:t> </a:t>
            </a:r>
            <a:r>
              <a:rPr spc="275" dirty="0"/>
              <a:t>Features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516" y="1255903"/>
            <a:ext cx="10081895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400" spc="120" dirty="0">
                <a:latin typeface="Cambria"/>
                <a:cs typeface="Cambria"/>
              </a:rPr>
              <a:t>This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i="1" spc="150" dirty="0">
                <a:latin typeface="Cambria"/>
                <a:cs typeface="Cambria"/>
              </a:rPr>
              <a:t>powerful</a:t>
            </a:r>
            <a:r>
              <a:rPr sz="2400" b="1" i="1" spc="14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(</a:t>
            </a:r>
            <a:r>
              <a:rPr sz="2400" b="1" i="1" spc="-30" dirty="0">
                <a:solidFill>
                  <a:srgbClr val="C3250C"/>
                </a:solidFill>
                <a:latin typeface="Cambria"/>
                <a:cs typeface="Cambria"/>
              </a:rPr>
              <a:t>200</a:t>
            </a:r>
            <a:r>
              <a:rPr sz="2400" b="1" i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i="1" spc="160" dirty="0">
                <a:solidFill>
                  <a:srgbClr val="C3250C"/>
                </a:solidFill>
                <a:latin typeface="Cambria"/>
                <a:cs typeface="Cambria"/>
              </a:rPr>
              <a:t>nanosecond</a:t>
            </a:r>
            <a:r>
              <a:rPr sz="2400" b="1" i="1" spc="165" dirty="0">
                <a:solidFill>
                  <a:srgbClr val="C3250C"/>
                </a:solidFill>
                <a:latin typeface="Cambria"/>
                <a:cs typeface="Cambria"/>
              </a:rPr>
              <a:t> instruction </a:t>
            </a:r>
            <a:r>
              <a:rPr sz="2400" b="1" i="1" spc="120" dirty="0">
                <a:solidFill>
                  <a:srgbClr val="C3250C"/>
                </a:solidFill>
                <a:latin typeface="Cambria"/>
                <a:cs typeface="Cambria"/>
              </a:rPr>
              <a:t>execution</a:t>
            </a:r>
            <a:r>
              <a:rPr sz="2400" spc="120" dirty="0">
                <a:latin typeface="Cambria"/>
                <a:cs typeface="Cambria"/>
              </a:rPr>
              <a:t>)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yet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easy-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to-program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(</a:t>
            </a:r>
            <a:r>
              <a:rPr sz="2400" b="1" i="1" spc="295" dirty="0">
                <a:solidFill>
                  <a:srgbClr val="C3250C"/>
                </a:solidFill>
                <a:latin typeface="Cambria"/>
                <a:cs typeface="Cambria"/>
              </a:rPr>
              <a:t>RISC</a:t>
            </a:r>
            <a:r>
              <a:rPr sz="2400" b="1" i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i="1" spc="140" dirty="0">
                <a:solidFill>
                  <a:srgbClr val="C3250C"/>
                </a:solidFill>
                <a:latin typeface="Cambria"/>
                <a:cs typeface="Cambria"/>
              </a:rPr>
              <a:t>instructions</a:t>
            </a:r>
            <a:r>
              <a:rPr sz="2400" spc="140" dirty="0">
                <a:latin typeface="Cambria"/>
                <a:cs typeface="Cambria"/>
              </a:rPr>
              <a:t>).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400" b="1" spc="145" dirty="0">
                <a:latin typeface="Cambria"/>
                <a:cs typeface="Cambria"/>
              </a:rPr>
              <a:t>PIC16F877A</a:t>
            </a:r>
            <a:r>
              <a:rPr sz="2400" b="1" spc="110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features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716" y="3573017"/>
            <a:ext cx="39439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b="1" spc="-35" dirty="0">
                <a:solidFill>
                  <a:srgbClr val="C3250C"/>
                </a:solidFill>
                <a:latin typeface="Cambria"/>
                <a:cs typeface="Cambria"/>
              </a:rPr>
              <a:t>256</a:t>
            </a:r>
            <a:r>
              <a:rPr sz="2000" b="1" spc="8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C3250C"/>
                </a:solidFill>
                <a:latin typeface="Cambria"/>
                <a:cs typeface="Cambria"/>
              </a:rPr>
              <a:t>bytes</a:t>
            </a:r>
            <a:r>
              <a:rPr sz="2000" b="1" spc="1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b="1" spc="310" dirty="0">
                <a:solidFill>
                  <a:srgbClr val="C3250C"/>
                </a:solidFill>
                <a:latin typeface="Cambria"/>
                <a:cs typeface="Cambria"/>
              </a:rPr>
              <a:t>EEPROM</a:t>
            </a:r>
            <a:r>
              <a:rPr sz="2000" b="1" spc="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40" dirty="0">
                <a:solidFill>
                  <a:srgbClr val="C3250C"/>
                </a:solidFill>
                <a:latin typeface="Cambria"/>
                <a:cs typeface="Cambria"/>
              </a:rPr>
              <a:t>data </a:t>
            </a:r>
            <a:r>
              <a:rPr sz="2000" b="1" spc="-4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C3250C"/>
                </a:solidFill>
                <a:latin typeface="Cambria"/>
                <a:cs typeface="Cambria"/>
              </a:rPr>
              <a:t>memory</a:t>
            </a:r>
            <a:r>
              <a:rPr sz="2000" spc="125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716" y="4182313"/>
            <a:ext cx="2677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spc="110" dirty="0">
                <a:latin typeface="Cambria"/>
                <a:cs typeface="Cambria"/>
              </a:rPr>
              <a:t>Self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programming,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716" y="4487671"/>
            <a:ext cx="4131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spc="150" dirty="0">
                <a:latin typeface="Cambria"/>
                <a:cs typeface="Cambria"/>
              </a:rPr>
              <a:t>An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285" dirty="0">
                <a:solidFill>
                  <a:srgbClr val="C3250C"/>
                </a:solidFill>
                <a:latin typeface="Cambria"/>
                <a:cs typeface="Cambria"/>
              </a:rPr>
              <a:t>ICD</a:t>
            </a:r>
            <a:r>
              <a:rPr sz="2000" b="1" spc="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i="1" spc="120" dirty="0">
                <a:latin typeface="Cambria"/>
                <a:cs typeface="Cambria"/>
              </a:rPr>
              <a:t>In-Circuit</a:t>
            </a:r>
            <a:r>
              <a:rPr sz="2000" i="1" spc="70" dirty="0">
                <a:latin typeface="Cambria"/>
                <a:cs typeface="Cambria"/>
              </a:rPr>
              <a:t> </a:t>
            </a:r>
            <a:r>
              <a:rPr sz="2000" i="1" spc="90" dirty="0">
                <a:latin typeface="Cambria"/>
                <a:cs typeface="Cambria"/>
              </a:rPr>
              <a:t>Debugging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716" y="4792471"/>
            <a:ext cx="2302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spc="5" dirty="0">
                <a:latin typeface="Cambria"/>
                <a:cs typeface="Cambria"/>
              </a:rPr>
              <a:t>2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Comparators,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716" y="5097272"/>
            <a:ext cx="4402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b="1" spc="-35" dirty="0">
                <a:solidFill>
                  <a:srgbClr val="C3250C"/>
                </a:solidFill>
                <a:latin typeface="Cambria"/>
                <a:cs typeface="Cambria"/>
              </a:rPr>
              <a:t>8</a:t>
            </a:r>
            <a:r>
              <a:rPr sz="2000" b="1" spc="1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C3250C"/>
                </a:solidFill>
                <a:latin typeface="Cambria"/>
                <a:cs typeface="Cambria"/>
              </a:rPr>
              <a:t>channels</a:t>
            </a:r>
            <a:r>
              <a:rPr sz="2000" b="1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b="1" spc="45" dirty="0">
                <a:solidFill>
                  <a:srgbClr val="C3250C"/>
                </a:solidFill>
                <a:latin typeface="Cambria"/>
                <a:cs typeface="Cambria"/>
              </a:rPr>
              <a:t>10-bit</a:t>
            </a:r>
            <a:r>
              <a:rPr sz="2000" b="1" spc="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C3250C"/>
                </a:solidFill>
                <a:latin typeface="Cambria"/>
                <a:cs typeface="Cambria"/>
              </a:rPr>
              <a:t>Analog-to- </a:t>
            </a:r>
            <a:r>
              <a:rPr sz="2000" b="1" spc="-4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45" dirty="0">
                <a:solidFill>
                  <a:srgbClr val="C3250C"/>
                </a:solidFill>
                <a:latin typeface="Cambria"/>
                <a:cs typeface="Cambria"/>
              </a:rPr>
              <a:t>Digital</a:t>
            </a:r>
            <a:r>
              <a:rPr sz="2000" b="1" spc="8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(A/D)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C3250C"/>
                </a:solidFill>
                <a:latin typeface="Cambria"/>
                <a:cs typeface="Cambria"/>
              </a:rPr>
              <a:t>converter</a:t>
            </a:r>
            <a:r>
              <a:rPr sz="2000" spc="120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716" y="5706567"/>
            <a:ext cx="3432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sz="2000" spc="5" dirty="0">
                <a:latin typeface="Cambria"/>
                <a:cs typeface="Cambria"/>
              </a:rPr>
              <a:t>2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input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capture/output</a:t>
            </a:r>
            <a:endParaRPr sz="2000">
              <a:latin typeface="Cambria"/>
              <a:cs typeface="Cambria"/>
            </a:endParaRPr>
          </a:p>
          <a:p>
            <a:pPr marL="456565" algn="ctr">
              <a:lnSpc>
                <a:spcPct val="100000"/>
              </a:lnSpc>
            </a:pPr>
            <a:r>
              <a:rPr sz="2000" spc="40" dirty="0">
                <a:latin typeface="Cambria"/>
                <a:cs typeface="Cambria"/>
              </a:rPr>
              <a:t>compare/PWM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functions,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2571" y="4427220"/>
            <a:ext cx="560070" cy="5341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4732020"/>
            <a:ext cx="560070" cy="5341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27801" y="3573017"/>
            <a:ext cx="46348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SzPct val="140000"/>
              <a:buFont typeface="Segoe UI Symbol"/>
              <a:buChar char="❑"/>
              <a:tabLst>
                <a:tab pos="469900" algn="l"/>
                <a:tab pos="1242695" algn="l"/>
                <a:tab pos="3676650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C3250C"/>
                </a:solidFill>
                <a:latin typeface="Cambria"/>
                <a:cs typeface="Cambria"/>
              </a:rPr>
              <a:t>synchronous</a:t>
            </a:r>
            <a:r>
              <a:rPr sz="20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C3250C"/>
                </a:solidFill>
                <a:latin typeface="Cambria"/>
                <a:cs typeface="Cambria"/>
              </a:rPr>
              <a:t>serial</a:t>
            </a:r>
            <a:r>
              <a:rPr sz="2000" b="1" spc="10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C3250C"/>
                </a:solidFill>
                <a:latin typeface="Cambria"/>
                <a:cs typeface="Cambria"/>
              </a:rPr>
              <a:t>port</a:t>
            </a:r>
            <a:r>
              <a:rPr sz="20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configured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00AFEF"/>
                </a:solidFill>
                <a:latin typeface="Cambria"/>
                <a:cs typeface="Cambria"/>
              </a:rPr>
              <a:t>either</a:t>
            </a:r>
            <a:r>
              <a:rPr sz="2000" b="1" spc="12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000" b="1" spc="70" dirty="0">
                <a:solidFill>
                  <a:srgbClr val="00AFEF"/>
                </a:solidFill>
                <a:latin typeface="Cambria"/>
                <a:cs typeface="Cambria"/>
              </a:rPr>
              <a:t>3-wire </a:t>
            </a:r>
            <a:r>
              <a:rPr sz="2000" b="1" spc="7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000" b="1" spc="140" dirty="0">
                <a:solidFill>
                  <a:srgbClr val="00AFEF"/>
                </a:solidFill>
                <a:latin typeface="Cambria"/>
                <a:cs typeface="Cambria"/>
              </a:rPr>
              <a:t>Serial  </a:t>
            </a:r>
            <a:r>
              <a:rPr sz="2000" b="1" spc="135" dirty="0">
                <a:solidFill>
                  <a:srgbClr val="00AFEF"/>
                </a:solidFill>
                <a:latin typeface="Cambria"/>
                <a:cs typeface="Cambria"/>
              </a:rPr>
              <a:t>Peripheral Interface </a:t>
            </a:r>
            <a:r>
              <a:rPr sz="2000" b="1" spc="14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(SPI	</a:t>
            </a:r>
            <a:r>
              <a:rPr sz="2000" spc="-100" dirty="0">
                <a:latin typeface="Cambria"/>
                <a:cs typeface="Cambria"/>
              </a:rPr>
              <a:t>)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spc="70" dirty="0">
                <a:latin typeface="Cambria"/>
                <a:cs typeface="Cambria"/>
              </a:rPr>
              <a:t>2-wire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Inter- 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b="1" spc="135" dirty="0">
                <a:latin typeface="Cambria"/>
                <a:cs typeface="Cambria"/>
              </a:rPr>
              <a:t>Integrated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70" dirty="0">
                <a:latin typeface="Cambria"/>
                <a:cs typeface="Cambria"/>
              </a:rPr>
              <a:t>Circuit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(I²C	</a:t>
            </a:r>
            <a:r>
              <a:rPr sz="2000" spc="-100" dirty="0">
                <a:latin typeface="Cambria"/>
                <a:cs typeface="Cambria"/>
              </a:rPr>
              <a:t>)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bus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 </a:t>
            </a:r>
            <a:r>
              <a:rPr sz="2000" spc="200" dirty="0">
                <a:latin typeface="Cambria"/>
                <a:cs typeface="Cambria"/>
              </a:rPr>
              <a:t>A </a:t>
            </a:r>
            <a:r>
              <a:rPr sz="2000" b="1" spc="140" dirty="0">
                <a:solidFill>
                  <a:srgbClr val="00AFEF"/>
                </a:solidFill>
                <a:latin typeface="Cambria"/>
                <a:cs typeface="Cambria"/>
              </a:rPr>
              <a:t>Universal </a:t>
            </a:r>
            <a:r>
              <a:rPr sz="2000" b="1" spc="135" dirty="0">
                <a:solidFill>
                  <a:srgbClr val="00AFEF"/>
                </a:solidFill>
                <a:latin typeface="Cambria"/>
                <a:cs typeface="Cambria"/>
              </a:rPr>
              <a:t>Asynchronous </a:t>
            </a:r>
            <a:r>
              <a:rPr sz="2000" b="1" spc="140" dirty="0">
                <a:solidFill>
                  <a:srgbClr val="00AFEF"/>
                </a:solidFill>
                <a:latin typeface="Cambria"/>
                <a:cs typeface="Cambria"/>
              </a:rPr>
              <a:t> Receiver</a:t>
            </a:r>
            <a:r>
              <a:rPr sz="2000" b="1" spc="10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00AFEF"/>
                </a:solidFill>
                <a:latin typeface="Cambria"/>
                <a:cs typeface="Cambria"/>
              </a:rPr>
              <a:t>Transmitter</a:t>
            </a:r>
            <a:r>
              <a:rPr sz="2000" b="1" spc="10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latin typeface="Cambria"/>
                <a:cs typeface="Cambria"/>
              </a:rPr>
              <a:t>(USART).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E623B266-1FAF-2BA2-97E9-0D35815619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513070"/>
            <a:ext cx="11201400" cy="5831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1E703E-3581-4A05-B793-B76896DBD4C2}"/>
              </a:ext>
            </a:extLst>
          </p:cNvPr>
          <p:cNvSpPr/>
          <p:nvPr/>
        </p:nvSpPr>
        <p:spPr>
          <a:xfrm>
            <a:off x="3505200" y="47625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EEPROM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7EC33-6F95-2817-FE60-DB2086D32811}"/>
              </a:ext>
            </a:extLst>
          </p:cNvPr>
          <p:cNvSpPr/>
          <p:nvPr/>
        </p:nvSpPr>
        <p:spPr>
          <a:xfrm>
            <a:off x="8763000" y="2362200"/>
            <a:ext cx="190500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391D2-94E3-4048-8A4F-356DF4B0C7E1}"/>
              </a:ext>
            </a:extLst>
          </p:cNvPr>
          <p:cNvSpPr/>
          <p:nvPr/>
        </p:nvSpPr>
        <p:spPr>
          <a:xfrm>
            <a:off x="8382000" y="54864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Synchronous serial port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18D74-0AAD-D6E4-8DAE-97BAD4CA258E}"/>
              </a:ext>
            </a:extLst>
          </p:cNvPr>
          <p:cNvSpPr/>
          <p:nvPr/>
        </p:nvSpPr>
        <p:spPr>
          <a:xfrm>
            <a:off x="9867900" y="54864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Asynchronous serial port</a:t>
            </a:r>
          </a:p>
          <a:p>
            <a:pPr algn="ctr"/>
            <a:r>
              <a:rPr lang="en-US" sz="1600" dirty="0"/>
              <a:t>(UART)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416DA-1A13-6734-2076-0BB09BC26A89}"/>
              </a:ext>
            </a:extLst>
          </p:cNvPr>
          <p:cNvSpPr/>
          <p:nvPr/>
        </p:nvSpPr>
        <p:spPr>
          <a:xfrm>
            <a:off x="5867400" y="4267200"/>
            <a:ext cx="198120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bit ADC ports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2717CD-6C9D-A0FB-D414-0722F62C39F3}"/>
                  </a:ext>
                </a:extLst>
              </p14:cNvPr>
              <p14:cNvContentPartPr/>
              <p14:nvPr/>
            </p14:nvContentPartPr>
            <p14:xfrm>
              <a:off x="6122145" y="5181330"/>
              <a:ext cx="11664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2717CD-6C9D-A0FB-D414-0722F62C3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025" y="5175210"/>
                <a:ext cx="1288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E5AC87-D4B1-1BD2-2E95-61D8484584E2}"/>
                  </a:ext>
                </a:extLst>
              </p14:cNvPr>
              <p14:cNvContentPartPr/>
              <p14:nvPr/>
            </p14:nvContentPartPr>
            <p14:xfrm>
              <a:off x="6859065" y="5143170"/>
              <a:ext cx="124920" cy="47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E5AC87-D4B1-1BD2-2E95-61D8484584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2945" y="5137050"/>
                <a:ext cx="1371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BFA618-1335-CEF1-B554-45B27DC84A57}"/>
                  </a:ext>
                </a:extLst>
              </p14:cNvPr>
              <p14:cNvContentPartPr/>
              <p14:nvPr/>
            </p14:nvContentPartPr>
            <p14:xfrm>
              <a:off x="7495905" y="5143170"/>
              <a:ext cx="155520" cy="445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BFA618-1335-CEF1-B554-45B27DC84A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9785" y="5137050"/>
                <a:ext cx="167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02788F-8D36-6073-E06D-BEA211934A3C}"/>
                  </a:ext>
                </a:extLst>
              </p14:cNvPr>
              <p14:cNvContentPartPr/>
              <p14:nvPr/>
            </p14:nvContentPartPr>
            <p14:xfrm>
              <a:off x="8095665" y="5104650"/>
              <a:ext cx="122040" cy="433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02788F-8D36-6073-E06D-BEA211934A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9545" y="5098530"/>
                <a:ext cx="13428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4D9548F-246D-BCC1-A51D-D228CEA61DA7}"/>
              </a:ext>
            </a:extLst>
          </p:cNvPr>
          <p:cNvGrpSpPr/>
          <p:nvPr/>
        </p:nvGrpSpPr>
        <p:grpSpPr>
          <a:xfrm>
            <a:off x="6152745" y="5685690"/>
            <a:ext cx="181080" cy="256680"/>
            <a:chOff x="6152745" y="5685690"/>
            <a:chExt cx="18108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C3E5C9-5DB3-88D4-7416-18BF6637AE69}"/>
                    </a:ext>
                  </a:extLst>
                </p14:cNvPr>
                <p14:cNvContentPartPr/>
                <p14:nvPr/>
              </p14:nvContentPartPr>
              <p14:xfrm>
                <a:off x="6200265" y="5685690"/>
                <a:ext cx="25920" cy="180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C3E5C9-5DB3-88D4-7416-18BF6637AE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94145" y="5679570"/>
                  <a:ext cx="3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3FF014-A1ED-3386-B299-AB3AC6C18E6E}"/>
                    </a:ext>
                  </a:extLst>
                </p14:cNvPr>
                <p14:cNvContentPartPr/>
                <p14:nvPr/>
              </p14:nvContentPartPr>
              <p14:xfrm>
                <a:off x="6152745" y="5708730"/>
                <a:ext cx="181080" cy="23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3FF014-A1ED-3386-B299-AB3AC6C18E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6625" y="5702610"/>
                  <a:ext cx="19332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8023A8-B87F-F98B-5336-8D7FBAED514F}"/>
                  </a:ext>
                </a:extLst>
              </p14:cNvPr>
              <p14:cNvContentPartPr/>
              <p14:nvPr/>
            </p14:nvContentPartPr>
            <p14:xfrm>
              <a:off x="6581505" y="5723850"/>
              <a:ext cx="155520" cy="31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8023A8-B87F-F98B-5336-8D7FBAED51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75385" y="5717730"/>
                <a:ext cx="1677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29A9D2-885B-4AC6-220A-D47E6A01F940}"/>
                  </a:ext>
                </a:extLst>
              </p14:cNvPr>
              <p14:cNvContentPartPr/>
              <p14:nvPr/>
            </p14:nvContentPartPr>
            <p14:xfrm>
              <a:off x="6905505" y="5781450"/>
              <a:ext cx="86760" cy="208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29A9D2-885B-4AC6-220A-D47E6A01F9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99385" y="5775330"/>
                <a:ext cx="99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9082EC-8BB4-EED1-752B-FAEB1C29EB38}"/>
                  </a:ext>
                </a:extLst>
              </p14:cNvPr>
              <p14:cNvContentPartPr/>
              <p14:nvPr/>
            </p14:nvContentPartPr>
            <p14:xfrm>
              <a:off x="7269465" y="5705130"/>
              <a:ext cx="114120" cy="32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9082EC-8BB4-EED1-752B-FAEB1C29EB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3345" y="5699010"/>
                <a:ext cx="126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7AEC4A-22E8-F3D2-87BB-F3C5A936A7B0}"/>
                  </a:ext>
                </a:extLst>
              </p14:cNvPr>
              <p14:cNvContentPartPr/>
              <p14:nvPr/>
            </p14:nvContentPartPr>
            <p14:xfrm>
              <a:off x="7522905" y="5742930"/>
              <a:ext cx="75960" cy="192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7AEC4A-22E8-F3D2-87BB-F3C5A936A7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16785" y="5736810"/>
                <a:ext cx="8820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BF20FCA-CB61-00B9-1440-12FD52739042}"/>
              </a:ext>
            </a:extLst>
          </p:cNvPr>
          <p:cNvGrpSpPr/>
          <p:nvPr/>
        </p:nvGrpSpPr>
        <p:grpSpPr>
          <a:xfrm>
            <a:off x="7857705" y="5730690"/>
            <a:ext cx="383400" cy="281520"/>
            <a:chOff x="7857705" y="5730690"/>
            <a:chExt cx="3834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190865-74E1-1572-46E6-569EA94208BD}"/>
                    </a:ext>
                  </a:extLst>
                </p14:cNvPr>
                <p14:cNvContentPartPr/>
                <p14:nvPr/>
              </p14:nvContentPartPr>
              <p14:xfrm>
                <a:off x="7857705" y="5756250"/>
                <a:ext cx="145080" cy="25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190865-74E1-1572-46E6-569EA94208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51585" y="5750130"/>
                  <a:ext cx="157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3A98DA-F889-58EC-56C0-D053895D9A96}"/>
                    </a:ext>
                  </a:extLst>
                </p14:cNvPr>
                <p14:cNvContentPartPr/>
                <p14:nvPr/>
              </p14:nvContentPartPr>
              <p14:xfrm>
                <a:off x="8135625" y="5730690"/>
                <a:ext cx="105480" cy="25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3A98DA-F889-58EC-56C0-D053895D9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9505" y="5724570"/>
                  <a:ext cx="117720" cy="26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E433C-7A6B-EF6E-6274-BDB33ADCDF16}"/>
              </a:ext>
            </a:extLst>
          </p:cNvPr>
          <p:cNvSpPr/>
          <p:nvPr/>
        </p:nvSpPr>
        <p:spPr>
          <a:xfrm>
            <a:off x="9896475" y="2895600"/>
            <a:ext cx="1152525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slave 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25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76200"/>
            <a:ext cx="11887200" cy="702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75" dirty="0">
                <a:solidFill>
                  <a:srgbClr val="0F1222"/>
                </a:solidFill>
                <a:latin typeface="Cambria"/>
                <a:cs typeface="Cambria"/>
              </a:rPr>
              <a:t>Special</a:t>
            </a:r>
            <a:r>
              <a:rPr sz="1900" b="1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900" b="1" spc="185" dirty="0">
                <a:solidFill>
                  <a:srgbClr val="0F1222"/>
                </a:solidFill>
                <a:latin typeface="Cambria"/>
                <a:cs typeface="Cambria"/>
              </a:rPr>
              <a:t>Functions </a:t>
            </a:r>
            <a:r>
              <a:rPr sz="1900" b="1" spc="125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sz="1900" b="1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900" b="1" spc="145" dirty="0">
                <a:solidFill>
                  <a:srgbClr val="0F1222"/>
                </a:solidFill>
                <a:latin typeface="Cambria"/>
                <a:cs typeface="Cambria"/>
              </a:rPr>
              <a:t>PIC16F877A</a:t>
            </a:r>
            <a:r>
              <a:rPr sz="1900" b="1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900" b="1" dirty="0">
                <a:solidFill>
                  <a:srgbClr val="0F1222"/>
                </a:solidFill>
                <a:latin typeface="Cambria"/>
                <a:cs typeface="Cambria"/>
              </a:rPr>
              <a:t>I/O</a:t>
            </a:r>
            <a:r>
              <a:rPr sz="1900" b="1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900" b="1" spc="190" dirty="0">
                <a:solidFill>
                  <a:srgbClr val="0F1222"/>
                </a:solidFill>
                <a:latin typeface="Cambria"/>
                <a:cs typeface="Cambria"/>
              </a:rPr>
              <a:t>Pins</a:t>
            </a:r>
            <a:endParaRPr lang="en-US" sz="19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endParaRPr lang="en-IN" sz="1900" b="1" spc="145" dirty="0">
              <a:solidFill>
                <a:srgbClr val="C3250C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200" b="1" spc="-45" dirty="0">
                <a:solidFill>
                  <a:srgbClr val="006FC0"/>
                </a:solidFill>
                <a:latin typeface="Cambria"/>
                <a:cs typeface="Cambria"/>
              </a:rPr>
              <a:t>8</a:t>
            </a:r>
            <a:r>
              <a:rPr lang="en-US" sz="22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315" dirty="0">
                <a:solidFill>
                  <a:srgbClr val="006FC0"/>
                </a:solidFill>
                <a:latin typeface="Cambria"/>
                <a:cs typeface="Cambria"/>
              </a:rPr>
              <a:t>K</a:t>
            </a:r>
            <a:r>
              <a:rPr lang="en-US" sz="22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340" dirty="0">
                <a:solidFill>
                  <a:srgbClr val="006FC0"/>
                </a:solidFill>
                <a:latin typeface="Cambria"/>
                <a:cs typeface="Cambria"/>
              </a:rPr>
              <a:t>ROM</a:t>
            </a:r>
            <a:r>
              <a:rPr lang="en-US" sz="2200" b="1" spc="120" dirty="0">
                <a:solidFill>
                  <a:srgbClr val="006FC0"/>
                </a:solidFill>
                <a:latin typeface="Cambria"/>
                <a:cs typeface="Cambria"/>
              </a:rPr>
              <a:t> + </a:t>
            </a:r>
            <a:r>
              <a:rPr lang="en-US" sz="2200" b="1" spc="-45" dirty="0">
                <a:solidFill>
                  <a:srgbClr val="006FC0"/>
                </a:solidFill>
                <a:latin typeface="Cambria"/>
                <a:cs typeface="Cambria"/>
              </a:rPr>
              <a:t>368</a:t>
            </a:r>
            <a:r>
              <a:rPr lang="en-US" sz="22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006FC0"/>
                </a:solidFill>
                <a:latin typeface="Cambria"/>
                <a:cs typeface="Cambria"/>
              </a:rPr>
              <a:t>bytes</a:t>
            </a:r>
            <a:r>
              <a:rPr lang="en-US" sz="22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200" b="1" spc="315" dirty="0">
                <a:solidFill>
                  <a:srgbClr val="006FC0"/>
                </a:solidFill>
                <a:latin typeface="Cambria"/>
                <a:cs typeface="Cambria"/>
              </a:rPr>
              <a:t>RAM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200" spc="105" dirty="0">
                <a:solidFill>
                  <a:srgbClr val="0D0D0D"/>
                </a:solidFill>
                <a:latin typeface="Cambria"/>
                <a:cs typeface="Cambria"/>
              </a:rPr>
              <a:t>“File</a:t>
            </a:r>
            <a:r>
              <a:rPr lang="en-US" sz="22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5" dirty="0">
                <a:solidFill>
                  <a:srgbClr val="0D0D0D"/>
                </a:solidFill>
                <a:latin typeface="Cambria"/>
                <a:cs typeface="Cambria"/>
              </a:rPr>
              <a:t>Register”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60" dirty="0">
                <a:solidFill>
                  <a:srgbClr val="0D0D0D"/>
                </a:solidFill>
                <a:latin typeface="Cambria"/>
                <a:cs typeface="Cambria"/>
              </a:rPr>
              <a:t>locations</a:t>
            </a:r>
            <a:r>
              <a:rPr lang="en-US" sz="22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25" dirty="0">
                <a:solidFill>
                  <a:srgbClr val="0D0D0D"/>
                </a:solidFill>
                <a:latin typeface="Cambria"/>
                <a:cs typeface="Cambria"/>
              </a:rPr>
              <a:t>(8-bits </a:t>
            </a:r>
            <a:r>
              <a:rPr lang="en-US" sz="2200" spc="-5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10" dirty="0">
                <a:solidFill>
                  <a:srgbClr val="0D0D0D"/>
                </a:solidFill>
                <a:latin typeface="Cambria"/>
                <a:cs typeface="Cambria"/>
              </a:rPr>
              <a:t>wide)</a:t>
            </a:r>
            <a:r>
              <a:rPr lang="en-US" sz="2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2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0D0D0D"/>
                </a:solidFill>
                <a:latin typeface="Cambria"/>
                <a:cs typeface="Cambria"/>
              </a:rPr>
              <a:t>temporary</a:t>
            </a:r>
            <a:r>
              <a:rPr lang="en-US" sz="2200" b="1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40" dirty="0">
                <a:solidFill>
                  <a:srgbClr val="0D0D0D"/>
                </a:solidFill>
                <a:latin typeface="Cambria"/>
                <a:cs typeface="Cambria"/>
              </a:rPr>
              <a:t>storage</a:t>
            </a:r>
            <a:r>
              <a:rPr lang="en-US" sz="2200" b="1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200" b="1" spc="155" dirty="0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lang="en-US" sz="2200" spc="15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lang="en-US" sz="2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200" b="1" spc="-45" dirty="0">
                <a:solidFill>
                  <a:srgbClr val="C3250C"/>
                </a:solidFill>
                <a:latin typeface="Cambria"/>
                <a:cs typeface="Cambria"/>
              </a:rPr>
              <a:t>256</a:t>
            </a:r>
            <a:r>
              <a:rPr lang="en-US" sz="2200" b="1" spc="11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C3250C"/>
                </a:solidFill>
                <a:latin typeface="Cambria"/>
                <a:cs typeface="Cambria"/>
              </a:rPr>
              <a:t>bytes</a:t>
            </a:r>
            <a:r>
              <a:rPr lang="en-US" sz="2200" b="1" spc="12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C3250C"/>
                </a:solidFill>
                <a:latin typeface="Cambria"/>
                <a:cs typeface="Cambria"/>
              </a:rPr>
              <a:t>nonvolatile</a:t>
            </a:r>
            <a:r>
              <a:rPr lang="en-US" sz="2200" b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380" dirty="0">
                <a:solidFill>
                  <a:srgbClr val="C3250C"/>
                </a:solidFill>
                <a:latin typeface="Cambria"/>
                <a:cs typeface="Cambria"/>
              </a:rPr>
              <a:t>EEROM</a:t>
            </a:r>
            <a:r>
              <a:rPr lang="en-US" sz="2200" b="1" spc="12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spc="2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lang="en-US" sz="22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35" dirty="0">
                <a:solidFill>
                  <a:srgbClr val="0D0D0D"/>
                </a:solidFill>
                <a:latin typeface="Cambria"/>
                <a:cs typeface="Cambria"/>
              </a:rPr>
              <a:t>storage</a:t>
            </a:r>
            <a:r>
              <a:rPr lang="en-US" sz="2200" b="1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2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200" b="1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45" dirty="0">
                <a:solidFill>
                  <a:srgbClr val="0D0D0D"/>
                </a:solidFill>
                <a:latin typeface="Cambria"/>
                <a:cs typeface="Cambria"/>
              </a:rPr>
              <a:t>calibration</a:t>
            </a:r>
            <a:r>
              <a:rPr lang="en-US" sz="2200" b="1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55" dirty="0">
                <a:solidFill>
                  <a:srgbClr val="0D0D0D"/>
                </a:solidFill>
                <a:latin typeface="Cambria"/>
                <a:cs typeface="Cambria"/>
              </a:rPr>
              <a:t>data, </a:t>
            </a:r>
            <a:r>
              <a:rPr lang="en-US" sz="2200" b="1" spc="130" dirty="0">
                <a:solidFill>
                  <a:srgbClr val="0D0D0D"/>
                </a:solidFill>
                <a:latin typeface="Cambria"/>
                <a:cs typeface="Cambria"/>
              </a:rPr>
              <a:t>user-customized</a:t>
            </a:r>
            <a:r>
              <a:rPr lang="en-US" sz="2200" b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40" dirty="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lang="en-US" sz="2200" b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45" dirty="0">
                <a:solidFill>
                  <a:srgbClr val="0D0D0D"/>
                </a:solidFill>
                <a:latin typeface="Cambria"/>
                <a:cs typeface="Cambria"/>
              </a:rPr>
              <a:t>settings</a:t>
            </a:r>
            <a:r>
              <a:rPr lang="en-US" sz="2200" spc="145" dirty="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lang="en-US"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0D0D0D"/>
                </a:solidFill>
                <a:latin typeface="Cambria"/>
                <a:cs typeface="Cambria"/>
              </a:rPr>
              <a:t>etc. </a:t>
            </a:r>
            <a:r>
              <a:rPr lang="en-US" sz="2200" spc="160" dirty="0">
                <a:solidFill>
                  <a:srgbClr val="0D0D0D"/>
                </a:solidFill>
                <a:latin typeface="Cambria"/>
                <a:cs typeface="Cambria"/>
              </a:rPr>
              <a:t>Each </a:t>
            </a:r>
            <a:r>
              <a:rPr lang="en-US" sz="2200" spc="-5" dirty="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lang="en-US" sz="2200" spc="9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lang="en-US" sz="2200" b="1" spc="-50" dirty="0">
                <a:solidFill>
                  <a:srgbClr val="C3250C"/>
                </a:solidFill>
                <a:latin typeface="Cambria"/>
                <a:cs typeface="Cambria"/>
              </a:rPr>
              <a:t>35</a:t>
            </a:r>
            <a:r>
              <a:rPr lang="en-US" sz="2200" b="1" spc="-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200" b="1" spc="360" dirty="0">
                <a:solidFill>
                  <a:srgbClr val="C3250C"/>
                </a:solidFill>
                <a:latin typeface="Cambria"/>
                <a:cs typeface="Cambria"/>
              </a:rPr>
              <a:t>RISC </a:t>
            </a:r>
            <a:r>
              <a:rPr lang="en-US" sz="2200" b="1" spc="145" dirty="0">
                <a:solidFill>
                  <a:srgbClr val="C3250C"/>
                </a:solidFill>
                <a:latin typeface="Cambria"/>
                <a:cs typeface="Cambria"/>
              </a:rPr>
              <a:t>instructions </a:t>
            </a:r>
            <a:r>
              <a:rPr lang="en-US" sz="2200" spc="90" dirty="0">
                <a:solidFill>
                  <a:srgbClr val="0D0D0D"/>
                </a:solidFill>
                <a:latin typeface="Cambria"/>
                <a:cs typeface="Cambria"/>
              </a:rPr>
              <a:t>fits </a:t>
            </a:r>
            <a:r>
              <a:rPr lang="en-US" sz="2200" spc="105" dirty="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lang="en-US" sz="2200" spc="100" dirty="0">
                <a:solidFill>
                  <a:srgbClr val="0D0D0D"/>
                </a:solidFill>
                <a:latin typeface="Cambria"/>
                <a:cs typeface="Cambria"/>
              </a:rPr>
              <a:t>just </a:t>
            </a:r>
            <a:r>
              <a:rPr lang="en-US" sz="2200" b="1" spc="130" dirty="0">
                <a:solidFill>
                  <a:srgbClr val="C3250C"/>
                </a:solidFill>
                <a:latin typeface="Cambria"/>
                <a:cs typeface="Cambria"/>
              </a:rPr>
              <a:t>one </a:t>
            </a:r>
            <a:r>
              <a:rPr lang="en-US" sz="2200" b="1" spc="145" dirty="0">
                <a:solidFill>
                  <a:srgbClr val="C3250C"/>
                </a:solidFill>
                <a:latin typeface="Cambria"/>
                <a:cs typeface="Cambria"/>
              </a:rPr>
              <a:t>location</a:t>
            </a:r>
            <a:r>
              <a:rPr lang="en-US" sz="2200" spc="145" dirty="0">
                <a:solidFill>
                  <a:srgbClr val="0D0D0D"/>
                </a:solidFill>
                <a:latin typeface="Cambria"/>
                <a:cs typeface="Cambria"/>
              </a:rPr>
              <a:t>, </a:t>
            </a:r>
            <a:r>
              <a:rPr lang="en-US" sz="2200" b="1" spc="155" dirty="0">
                <a:solidFill>
                  <a:srgbClr val="0D0D0D"/>
                </a:solidFill>
                <a:latin typeface="Cambria"/>
                <a:cs typeface="Cambria"/>
              </a:rPr>
              <a:t>permitting</a:t>
            </a:r>
            <a:r>
              <a:rPr lang="en-US" sz="2200" b="1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40" dirty="0">
                <a:solidFill>
                  <a:srgbClr val="0D0D0D"/>
                </a:solidFill>
                <a:latin typeface="Cambria"/>
                <a:cs typeface="Cambria"/>
              </a:rPr>
              <a:t>fast</a:t>
            </a:r>
            <a:r>
              <a:rPr lang="en-US" sz="2200" b="1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0D0D0D"/>
                </a:solidFill>
                <a:latin typeface="Cambria"/>
                <a:cs typeface="Cambria"/>
              </a:rPr>
              <a:t>instruction</a:t>
            </a:r>
            <a:r>
              <a:rPr lang="en-US" sz="2200" b="1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0D0D0D"/>
                </a:solidFill>
                <a:latin typeface="Cambria"/>
                <a:cs typeface="Cambria"/>
              </a:rPr>
              <a:t>execution</a:t>
            </a:r>
            <a:r>
              <a:rPr lang="en-US" sz="2200" b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spc="150" dirty="0">
                <a:solidFill>
                  <a:srgbClr val="0D0D0D"/>
                </a:solidFill>
                <a:latin typeface="Cambria"/>
                <a:cs typeface="Cambria"/>
              </a:rPr>
              <a:t>time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200" b="1" spc="145" dirty="0">
                <a:solidFill>
                  <a:srgbClr val="C3250C"/>
                </a:solidFill>
                <a:latin typeface="Cambria"/>
                <a:cs typeface="Cambria"/>
              </a:rPr>
              <a:t>Three</a:t>
            </a:r>
            <a:r>
              <a:rPr sz="22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60" dirty="0">
                <a:solidFill>
                  <a:srgbClr val="C3250C"/>
                </a:solidFill>
                <a:latin typeface="Cambria"/>
                <a:cs typeface="Cambria"/>
              </a:rPr>
              <a:t>hardware</a:t>
            </a:r>
            <a:r>
              <a:rPr sz="22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10" dirty="0">
                <a:solidFill>
                  <a:srgbClr val="C3250C"/>
                </a:solidFill>
                <a:latin typeface="Cambria"/>
                <a:cs typeface="Cambria"/>
              </a:rPr>
              <a:t>timers:</a:t>
            </a:r>
            <a:r>
              <a:rPr sz="2200" b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Timer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0F1222"/>
                </a:solidFill>
                <a:latin typeface="Cambria"/>
                <a:cs typeface="Cambria"/>
              </a:rPr>
              <a:t>0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(RA4/TOCK1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pin),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Timer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0F1222"/>
                </a:solidFill>
                <a:latin typeface="Cambria"/>
                <a:cs typeface="Cambria"/>
              </a:rPr>
              <a:t>1</a:t>
            </a:r>
            <a:endParaRPr sz="2200" dirty="0">
              <a:latin typeface="Cambria"/>
              <a:cs typeface="Cambria"/>
            </a:endParaRPr>
          </a:p>
          <a:p>
            <a:pPr marL="469900" marR="222885">
              <a:lnSpc>
                <a:spcPct val="100000"/>
              </a:lnSpc>
              <a:spcBef>
                <a:spcPts val="15"/>
              </a:spcBef>
            </a:pP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(RC0/T1OSO/TICKI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RC1/T1OSI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0F1222"/>
                </a:solidFill>
                <a:latin typeface="Cambria"/>
                <a:cs typeface="Cambria"/>
              </a:rPr>
              <a:t>pins),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Timer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0F1222"/>
                </a:solidFill>
                <a:latin typeface="Cambria"/>
                <a:cs typeface="Cambria"/>
              </a:rPr>
              <a:t>2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0F1222"/>
                </a:solidFill>
                <a:latin typeface="Cambria"/>
                <a:cs typeface="Cambria"/>
              </a:rPr>
              <a:t>(no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external </a:t>
            </a:r>
            <a:r>
              <a:rPr sz="2200" spc="-51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pins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F1222"/>
                </a:solidFill>
                <a:latin typeface="Cambria"/>
                <a:cs typeface="Cambria"/>
              </a:rPr>
              <a:t>are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associated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with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this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F1222"/>
                </a:solidFill>
                <a:latin typeface="Cambria"/>
                <a:cs typeface="Cambria"/>
              </a:rPr>
              <a:t>timer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–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this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F1222"/>
                </a:solidFill>
                <a:latin typeface="Cambria"/>
                <a:cs typeface="Cambria"/>
              </a:rPr>
              <a:t>timer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can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F1222"/>
                </a:solidFill>
                <a:latin typeface="Cambria"/>
                <a:cs typeface="Cambria"/>
              </a:rPr>
              <a:t>be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set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srgbClr val="0F1222"/>
                </a:solidFill>
                <a:latin typeface="Cambria"/>
                <a:cs typeface="Cambria"/>
              </a:rPr>
              <a:t>to </a:t>
            </a:r>
            <a:r>
              <a:rPr sz="2200" spc="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i="1" spc="165" dirty="0">
                <a:solidFill>
                  <a:srgbClr val="0F1222"/>
                </a:solidFill>
                <a:latin typeface="Cambria"/>
                <a:cs typeface="Cambria"/>
              </a:rPr>
              <a:t>periodically</a:t>
            </a:r>
            <a:r>
              <a:rPr sz="2200" b="1" i="1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i="1" spc="155" dirty="0">
                <a:solidFill>
                  <a:srgbClr val="0F1222"/>
                </a:solidFill>
                <a:latin typeface="Cambria"/>
                <a:cs typeface="Cambria"/>
              </a:rPr>
              <a:t>interrupt</a:t>
            </a:r>
            <a:r>
              <a:rPr sz="2200" b="1" i="1" spc="1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via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55" dirty="0">
                <a:solidFill>
                  <a:srgbClr val="0F1222"/>
                </a:solidFill>
                <a:latin typeface="Cambria"/>
                <a:cs typeface="Cambria"/>
              </a:rPr>
              <a:t>PR2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0F1222"/>
                </a:solidFill>
                <a:latin typeface="Cambria"/>
                <a:cs typeface="Cambria"/>
              </a:rPr>
              <a:t>period</a:t>
            </a:r>
            <a:r>
              <a:rPr sz="2200" spc="11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register).</a:t>
            </a:r>
            <a:endParaRPr sz="2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200" b="1" spc="60" dirty="0">
                <a:solidFill>
                  <a:srgbClr val="C3250C"/>
                </a:solidFill>
                <a:latin typeface="Cambria"/>
                <a:cs typeface="Cambria"/>
              </a:rPr>
              <a:t>10-bit,</a:t>
            </a:r>
            <a:r>
              <a:rPr sz="22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C3250C"/>
                </a:solidFill>
                <a:latin typeface="Cambria"/>
                <a:cs typeface="Cambria"/>
              </a:rPr>
              <a:t>8-channel</a:t>
            </a:r>
            <a:r>
              <a:rPr sz="2200" b="1" spc="1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C3250C"/>
                </a:solidFill>
                <a:latin typeface="Cambria"/>
                <a:cs typeface="Cambria"/>
              </a:rPr>
              <a:t>analog-to-digital</a:t>
            </a:r>
            <a:r>
              <a:rPr sz="22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40" dirty="0">
                <a:solidFill>
                  <a:srgbClr val="C3250C"/>
                </a:solidFill>
                <a:latin typeface="Cambria"/>
                <a:cs typeface="Cambria"/>
              </a:rPr>
              <a:t>converter</a:t>
            </a:r>
            <a:r>
              <a:rPr sz="2200" b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(analog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inputs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5" dirty="0">
                <a:solidFill>
                  <a:srgbClr val="0F1222"/>
                </a:solidFill>
                <a:latin typeface="Cambria"/>
                <a:cs typeface="Cambria"/>
              </a:rPr>
              <a:t>on</a:t>
            </a:r>
            <a:r>
              <a:rPr lang="en-US" sz="2200" spc="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85" dirty="0">
                <a:solidFill>
                  <a:srgbClr val="0F1222"/>
                </a:solidFill>
                <a:latin typeface="Cambria"/>
                <a:cs typeface="Cambria"/>
              </a:rPr>
              <a:t>Ports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35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solidFill>
                  <a:srgbClr val="0F1222"/>
                </a:solidFill>
                <a:latin typeface="Cambria"/>
                <a:cs typeface="Cambria"/>
              </a:rPr>
              <a:t>E)</a:t>
            </a:r>
            <a:endParaRPr sz="2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200" b="1" spc="70" dirty="0">
                <a:solidFill>
                  <a:srgbClr val="C3250C"/>
                </a:solidFill>
                <a:latin typeface="Cambria"/>
                <a:cs typeface="Cambria"/>
              </a:rPr>
              <a:t>8-bit</a:t>
            </a:r>
            <a:r>
              <a:rPr sz="22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C3250C"/>
                </a:solidFill>
                <a:latin typeface="Cambria"/>
                <a:cs typeface="Cambria"/>
              </a:rPr>
              <a:t>parallel</a:t>
            </a:r>
            <a:r>
              <a:rPr sz="2200" b="1" spc="18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C3250C"/>
                </a:solidFill>
                <a:latin typeface="Cambria"/>
                <a:cs typeface="Cambria"/>
              </a:rPr>
              <a:t>slave</a:t>
            </a:r>
            <a:r>
              <a:rPr sz="22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C3250C"/>
                </a:solidFill>
                <a:latin typeface="Cambria"/>
                <a:cs typeface="Cambria"/>
              </a:rPr>
              <a:t>port</a:t>
            </a:r>
            <a:r>
              <a:rPr sz="2200" b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80" dirty="0">
                <a:solidFill>
                  <a:srgbClr val="C3250C"/>
                </a:solidFill>
                <a:latin typeface="Cambria"/>
                <a:cs typeface="Cambria"/>
              </a:rPr>
              <a:t>(PSP</a:t>
            </a:r>
            <a:r>
              <a:rPr sz="2200" spc="180" dirty="0">
                <a:solidFill>
                  <a:srgbClr val="0F1222"/>
                </a:solidFill>
                <a:latin typeface="Cambria"/>
                <a:cs typeface="Cambria"/>
              </a:rPr>
              <a:t>)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F1222"/>
                </a:solidFill>
                <a:latin typeface="Cambria"/>
                <a:cs typeface="Cambria"/>
              </a:rPr>
              <a:t>for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making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70" dirty="0">
                <a:solidFill>
                  <a:srgbClr val="0F1222"/>
                </a:solidFill>
                <a:latin typeface="Cambria"/>
                <a:cs typeface="Cambria"/>
              </a:rPr>
              <a:t>PIC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30" dirty="0">
                <a:solidFill>
                  <a:srgbClr val="0F1222"/>
                </a:solidFill>
                <a:latin typeface="Cambria"/>
                <a:cs typeface="Cambria"/>
              </a:rPr>
              <a:t>look</a:t>
            </a:r>
            <a:r>
              <a:rPr sz="22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F1222"/>
                </a:solidFill>
                <a:latin typeface="Cambria"/>
                <a:cs typeface="Cambria"/>
              </a:rPr>
              <a:t>like</a:t>
            </a:r>
            <a:r>
              <a:rPr sz="22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an</a:t>
            </a:r>
            <a:r>
              <a:rPr lang="en-US"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0F1222"/>
                </a:solidFill>
                <a:latin typeface="Cambria"/>
                <a:cs typeface="Cambria"/>
              </a:rPr>
              <a:t>addressable</a:t>
            </a:r>
            <a:r>
              <a:rPr sz="2200" b="1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70" dirty="0">
                <a:solidFill>
                  <a:srgbClr val="0F1222"/>
                </a:solidFill>
                <a:latin typeface="Cambria"/>
                <a:cs typeface="Cambria"/>
              </a:rPr>
              <a:t>8-bit</a:t>
            </a:r>
            <a:r>
              <a:rPr sz="2200" b="1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40" dirty="0">
                <a:solidFill>
                  <a:srgbClr val="0F1222"/>
                </a:solidFill>
                <a:latin typeface="Cambria"/>
                <a:cs typeface="Cambria"/>
              </a:rPr>
              <a:t>peripheral</a:t>
            </a:r>
            <a:r>
              <a:rPr sz="2200" b="1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0F1222"/>
                </a:solidFill>
                <a:latin typeface="Cambria"/>
                <a:cs typeface="Cambria"/>
              </a:rPr>
              <a:t>register</a:t>
            </a:r>
            <a:r>
              <a:rPr sz="2200" b="1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5" dirty="0">
                <a:solidFill>
                  <a:srgbClr val="0F1222"/>
                </a:solidFill>
                <a:latin typeface="Cambria"/>
                <a:cs typeface="Cambria"/>
              </a:rPr>
              <a:t>on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60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sz="22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0F1222"/>
                </a:solidFill>
                <a:latin typeface="Cambria"/>
                <a:cs typeface="Cambria"/>
              </a:rPr>
              <a:t>host</a:t>
            </a:r>
            <a:r>
              <a:rPr sz="2200" b="1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30" dirty="0">
                <a:solidFill>
                  <a:srgbClr val="0F1222"/>
                </a:solidFill>
                <a:latin typeface="Cambria"/>
                <a:cs typeface="Cambria"/>
              </a:rPr>
              <a:t>computer’s</a:t>
            </a:r>
            <a:r>
              <a:rPr sz="2200" b="1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b="1" spc="135" dirty="0">
                <a:solidFill>
                  <a:srgbClr val="0F1222"/>
                </a:solidFill>
                <a:latin typeface="Cambria"/>
                <a:cs typeface="Cambria"/>
              </a:rPr>
              <a:t>bus.</a:t>
            </a:r>
            <a:endParaRPr sz="2200" dirty="0">
              <a:latin typeface="Cambria"/>
              <a:cs typeface="Cambria"/>
            </a:endParaRPr>
          </a:p>
          <a:p>
            <a:pPr marL="926465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927100" algn="l"/>
              </a:tabLst>
            </a:pPr>
            <a:r>
              <a:rPr sz="2200" b="1" spc="180" dirty="0">
                <a:solidFill>
                  <a:srgbClr val="006FC0"/>
                </a:solidFill>
                <a:latin typeface="Cambria"/>
                <a:cs typeface="Cambria"/>
              </a:rPr>
              <a:t>Port</a:t>
            </a:r>
            <a:r>
              <a:rPr sz="2200" b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30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2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F1222"/>
                </a:solidFill>
                <a:latin typeface="Cambria"/>
                <a:cs typeface="Cambria"/>
              </a:rPr>
              <a:t>for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F1222"/>
                </a:solidFill>
                <a:latin typeface="Cambria"/>
                <a:cs typeface="Cambria"/>
              </a:rPr>
              <a:t>8-bit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0F1222"/>
                </a:solidFill>
                <a:latin typeface="Cambria"/>
                <a:cs typeface="Cambria"/>
              </a:rPr>
              <a:t>data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bus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0F1222"/>
                </a:solidFill>
                <a:latin typeface="Cambria"/>
                <a:cs typeface="Cambria"/>
              </a:rPr>
              <a:t>connection</a:t>
            </a:r>
            <a:r>
              <a:rPr sz="2200" spc="10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926465" lvl="1" indent="-457200">
              <a:lnSpc>
                <a:spcPct val="100000"/>
              </a:lnSpc>
              <a:buClr>
                <a:srgbClr val="000000"/>
              </a:buClr>
              <a:buSzPct val="116666"/>
              <a:buFont typeface="Segoe UI Symbol"/>
              <a:buChar char="❑"/>
              <a:tabLst>
                <a:tab pos="927100" algn="l"/>
              </a:tabLst>
            </a:pPr>
            <a:r>
              <a:rPr sz="2200" b="1" spc="180" dirty="0">
                <a:solidFill>
                  <a:srgbClr val="006FC0"/>
                </a:solidFill>
                <a:latin typeface="Cambria"/>
                <a:cs typeface="Cambria"/>
              </a:rPr>
              <a:t>Port</a:t>
            </a:r>
            <a:r>
              <a:rPr sz="22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43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2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0F1222"/>
                </a:solidFill>
                <a:latin typeface="Cambria"/>
                <a:cs typeface="Cambria"/>
              </a:rPr>
              <a:t>for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40" dirty="0">
                <a:solidFill>
                  <a:srgbClr val="0F1222"/>
                </a:solidFill>
                <a:latin typeface="Cambria"/>
                <a:cs typeface="Cambria"/>
              </a:rPr>
              <a:t>RD\,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204" dirty="0">
                <a:solidFill>
                  <a:srgbClr val="0F1222"/>
                </a:solidFill>
                <a:latin typeface="Cambria"/>
                <a:cs typeface="Cambria"/>
              </a:rPr>
              <a:t>WR\,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10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22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320" dirty="0">
                <a:solidFill>
                  <a:srgbClr val="0F1222"/>
                </a:solidFill>
                <a:latin typeface="Cambria"/>
                <a:cs typeface="Cambria"/>
              </a:rPr>
              <a:t>CS\</a:t>
            </a:r>
            <a:r>
              <a:rPr sz="22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0F1222"/>
                </a:solidFill>
                <a:latin typeface="Cambria"/>
                <a:cs typeface="Cambria"/>
              </a:rPr>
              <a:t>bus</a:t>
            </a:r>
            <a:r>
              <a:rPr sz="22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solidFill>
                  <a:srgbClr val="0F1222"/>
                </a:solidFill>
                <a:latin typeface="Cambria"/>
                <a:cs typeface="Cambria"/>
              </a:rPr>
              <a:t>control</a:t>
            </a:r>
            <a:r>
              <a:rPr sz="22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0F1222"/>
                </a:solidFill>
                <a:latin typeface="Cambria"/>
                <a:cs typeface="Cambria"/>
              </a:rPr>
              <a:t>lines).</a:t>
            </a:r>
            <a:endParaRPr lang="en-US" sz="2200" spc="65" dirty="0">
              <a:solidFill>
                <a:srgbClr val="0F1222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200" b="1" spc="145" dirty="0">
                <a:solidFill>
                  <a:srgbClr val="006FC0"/>
                </a:solidFill>
                <a:latin typeface="Cambria"/>
                <a:cs typeface="Cambria"/>
              </a:rPr>
              <a:t>Special</a:t>
            </a:r>
            <a:r>
              <a:rPr lang="en-IN" sz="22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spc="150" dirty="0">
                <a:solidFill>
                  <a:srgbClr val="006FC0"/>
                </a:solidFill>
                <a:latin typeface="Cambria"/>
                <a:cs typeface="Cambria"/>
              </a:rPr>
              <a:t>Functions</a:t>
            </a:r>
            <a:r>
              <a:rPr lang="en-IN" sz="22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spc="10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lang="en-IN" sz="22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spc="125" dirty="0">
                <a:solidFill>
                  <a:srgbClr val="006FC0"/>
                </a:solidFill>
                <a:latin typeface="Cambria"/>
                <a:cs typeface="Cambria"/>
              </a:rPr>
              <a:t>PIC16F877A</a:t>
            </a:r>
            <a:r>
              <a:rPr lang="en-IN" sz="22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lang="en-IN" sz="22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spc="160" dirty="0">
                <a:solidFill>
                  <a:srgbClr val="006FC0"/>
                </a:solidFill>
                <a:latin typeface="Cambria"/>
                <a:cs typeface="Cambria"/>
              </a:rPr>
              <a:t>Pins</a:t>
            </a:r>
            <a:endParaRPr lang="en-IN" sz="2200" dirty="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buClr>
                <a:srgbClr val="000000"/>
              </a:buClr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lang="en-IN" sz="2200" b="1" spc="150" dirty="0">
                <a:solidFill>
                  <a:srgbClr val="C3250C"/>
                </a:solidFill>
                <a:latin typeface="Cambria"/>
                <a:cs typeface="Cambria"/>
              </a:rPr>
              <a:t>Synchronous </a:t>
            </a:r>
            <a:r>
              <a:rPr lang="en-IN" sz="2200" b="1" spc="105" dirty="0">
                <a:solidFill>
                  <a:srgbClr val="C3250C"/>
                </a:solidFill>
                <a:latin typeface="Cambria"/>
                <a:cs typeface="Cambria"/>
              </a:rPr>
              <a:t>serial </a:t>
            </a:r>
            <a:r>
              <a:rPr lang="en-IN" sz="2200" b="1" spc="140" dirty="0">
                <a:solidFill>
                  <a:srgbClr val="C3250C"/>
                </a:solidFill>
                <a:latin typeface="Cambria"/>
                <a:cs typeface="Cambria"/>
              </a:rPr>
              <a:t>data </a:t>
            </a:r>
            <a:r>
              <a:rPr lang="en-IN" sz="2200" b="1" spc="114" dirty="0">
                <a:solidFill>
                  <a:srgbClr val="C3250C"/>
                </a:solidFill>
                <a:latin typeface="Cambria"/>
                <a:cs typeface="Cambria"/>
              </a:rPr>
              <a:t>port </a:t>
            </a:r>
            <a:r>
              <a:rPr lang="en-IN" sz="2200" spc="140" dirty="0">
                <a:solidFill>
                  <a:srgbClr val="0F1222"/>
                </a:solidFill>
                <a:latin typeface="Cambria"/>
                <a:cs typeface="Cambria"/>
              </a:rPr>
              <a:t>(SDA and SCL pins</a:t>
            </a:r>
            <a:r>
              <a:rPr lang="en-IN" sz="2200" spc="35" dirty="0">
                <a:solidFill>
                  <a:srgbClr val="0F1222"/>
                </a:solidFill>
                <a:latin typeface="Cambria"/>
                <a:cs typeface="Cambria"/>
              </a:rPr>
              <a:t>) </a:t>
            </a:r>
            <a:r>
              <a:rPr lang="en-IN" sz="2200" spc="60" dirty="0">
                <a:solidFill>
                  <a:srgbClr val="0F1222"/>
                </a:solidFill>
                <a:latin typeface="Cambria"/>
                <a:cs typeface="Cambria"/>
              </a:rPr>
              <a:t>used </a:t>
            </a:r>
            <a:r>
              <a:rPr lang="en-IN" sz="2200" spc="20" dirty="0">
                <a:solidFill>
                  <a:srgbClr val="0F1222"/>
                </a:solidFill>
                <a:latin typeface="Cambria"/>
                <a:cs typeface="Cambria"/>
              </a:rPr>
              <a:t>for </a:t>
            </a:r>
            <a:r>
              <a:rPr lang="en-IN" sz="2200" b="1" spc="125" dirty="0">
                <a:solidFill>
                  <a:srgbClr val="0F1222"/>
                </a:solidFill>
                <a:latin typeface="Cambria"/>
                <a:cs typeface="Cambria"/>
              </a:rPr>
              <a:t>implementing </a:t>
            </a:r>
            <a:r>
              <a:rPr lang="en-IN" sz="2200" b="1" spc="-43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b="1" spc="120" dirty="0">
                <a:solidFill>
                  <a:srgbClr val="0F1222"/>
                </a:solidFill>
                <a:latin typeface="Cambria"/>
                <a:cs typeface="Cambria"/>
              </a:rPr>
              <a:t>master</a:t>
            </a:r>
            <a:r>
              <a:rPr lang="en-IN" sz="2200" b="1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b="1" spc="150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lang="en-IN" sz="2200" b="1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b="1" spc="114" dirty="0">
                <a:solidFill>
                  <a:srgbClr val="0F1222"/>
                </a:solidFill>
                <a:latin typeface="Cambria"/>
                <a:cs typeface="Cambria"/>
              </a:rPr>
              <a:t>slave</a:t>
            </a:r>
            <a:r>
              <a:rPr lang="en-IN" sz="2200" b="1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b="1" spc="105" dirty="0">
                <a:solidFill>
                  <a:srgbClr val="0F1222"/>
                </a:solidFill>
                <a:latin typeface="Cambria"/>
                <a:cs typeface="Cambria"/>
              </a:rPr>
              <a:t>serial </a:t>
            </a:r>
            <a:r>
              <a:rPr lang="en-IN" sz="2200" b="1" spc="120" dirty="0">
                <a:solidFill>
                  <a:srgbClr val="0F1222"/>
                </a:solidFill>
                <a:latin typeface="Cambria"/>
                <a:cs typeface="Cambria"/>
              </a:rPr>
              <a:t>peripheral</a:t>
            </a:r>
            <a:r>
              <a:rPr lang="en-IN" sz="2200" b="1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spc="65" dirty="0">
                <a:solidFill>
                  <a:srgbClr val="0F1222"/>
                </a:solidFill>
                <a:latin typeface="Cambria"/>
                <a:cs typeface="Cambria"/>
              </a:rPr>
              <a:t>interface</a:t>
            </a:r>
            <a:r>
              <a:rPr lang="en-IN" sz="2200" spc="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spc="160" dirty="0">
                <a:solidFill>
                  <a:srgbClr val="0F1222"/>
                </a:solidFill>
                <a:latin typeface="Cambria"/>
                <a:cs typeface="Cambria"/>
              </a:rPr>
              <a:t>I2C</a:t>
            </a:r>
            <a:r>
              <a:rPr lang="en-IN" sz="22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spc="75" dirty="0">
                <a:solidFill>
                  <a:srgbClr val="0F1222"/>
                </a:solidFill>
                <a:latin typeface="Cambria"/>
                <a:cs typeface="Cambria"/>
              </a:rPr>
              <a:t>serial</a:t>
            </a:r>
            <a:r>
              <a:rPr lang="en-IN" sz="2200" spc="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IN" sz="2200" spc="70" dirty="0">
                <a:solidFill>
                  <a:srgbClr val="0F1222"/>
                </a:solidFill>
                <a:latin typeface="Cambria"/>
                <a:cs typeface="Cambria"/>
              </a:rPr>
              <a:t>interfaces.</a:t>
            </a:r>
            <a:endParaRPr lang="en-IN" sz="2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40000"/>
              <a:buFont typeface="Segoe UI Symbol"/>
              <a:buChar char="❑"/>
              <a:tabLst>
                <a:tab pos="469900" algn="l"/>
              </a:tabLst>
            </a:pPr>
            <a:r>
              <a:rPr lang="en-IN" sz="2200" b="1" spc="135" dirty="0">
                <a:solidFill>
                  <a:srgbClr val="C3250C"/>
                </a:solidFill>
                <a:latin typeface="Cambria"/>
                <a:cs typeface="Cambria"/>
              </a:rPr>
              <a:t>Asynchronous</a:t>
            </a:r>
            <a:r>
              <a:rPr lang="en-IN" sz="22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IN" sz="2200" b="1" spc="105" dirty="0">
                <a:solidFill>
                  <a:srgbClr val="C3250C"/>
                </a:solidFill>
                <a:latin typeface="Cambria"/>
                <a:cs typeface="Cambria"/>
              </a:rPr>
              <a:t>serial</a:t>
            </a:r>
            <a:r>
              <a:rPr lang="en-IN" sz="2200" b="1" spc="12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IN" sz="2200" b="1" spc="140" dirty="0">
                <a:solidFill>
                  <a:srgbClr val="C3250C"/>
                </a:solidFill>
                <a:latin typeface="Cambria"/>
                <a:cs typeface="Cambria"/>
              </a:rPr>
              <a:t>data</a:t>
            </a:r>
            <a:r>
              <a:rPr lang="en-IN" sz="22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IN" sz="2200" b="1" spc="120" dirty="0">
                <a:solidFill>
                  <a:srgbClr val="C3250C"/>
                </a:solidFill>
                <a:latin typeface="Cambria"/>
                <a:cs typeface="Cambria"/>
              </a:rPr>
              <a:t>port</a:t>
            </a:r>
            <a:r>
              <a:rPr lang="en-IN" sz="2200" b="1" spc="120" dirty="0">
                <a:solidFill>
                  <a:srgbClr val="0F1222"/>
                </a:solidFill>
                <a:latin typeface="Cambria"/>
                <a:cs typeface="Cambria"/>
              </a:rPr>
              <a:t> (UART)</a:t>
            </a:r>
            <a:endParaRPr lang="en-IN" sz="2200" dirty="0">
              <a:latin typeface="Cambria"/>
              <a:cs typeface="Cambria"/>
            </a:endParaRPr>
          </a:p>
          <a:p>
            <a:pPr marL="469900" marR="713105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40000"/>
              <a:buFont typeface="Segoe UI Symbol"/>
              <a:buChar char="❑"/>
              <a:tabLst>
                <a:tab pos="469900" algn="l"/>
              </a:tabLst>
            </a:pPr>
            <a:endParaRPr lang="en-IN"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07439"/>
              </p:ext>
            </p:extLst>
          </p:nvPr>
        </p:nvGraphicFramePr>
        <p:xfrm>
          <a:off x="9524" y="0"/>
          <a:ext cx="12182475" cy="4695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100"/>
                        </a:lnSpc>
                      </a:pPr>
                      <a:r>
                        <a:rPr sz="1800" b="1" spc="-40" dirty="0">
                          <a:latin typeface="Cambria"/>
                          <a:cs typeface="Cambria"/>
                        </a:rPr>
                        <a:t>8051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100"/>
                        </a:lnSpc>
                      </a:pPr>
                      <a:r>
                        <a:rPr sz="1800" b="1" spc="265" dirty="0">
                          <a:latin typeface="Cambria"/>
                          <a:cs typeface="Cambria"/>
                        </a:rPr>
                        <a:t>PIC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00"/>
                        </a:lnSpc>
                      </a:pPr>
                      <a:r>
                        <a:rPr sz="1800" b="1" spc="235" dirty="0">
                          <a:latin typeface="Cambria"/>
                          <a:cs typeface="Cambria"/>
                        </a:rPr>
                        <a:t>ARM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62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13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Bus</a:t>
                      </a:r>
                      <a:r>
                        <a:rPr sz="1600" b="1" spc="8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10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width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1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914"/>
                        </a:lnSpc>
                        <a:spcBef>
                          <a:spcPts val="1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8-bit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5" dirty="0">
                          <a:latin typeface="Cambria"/>
                          <a:cs typeface="Cambria"/>
                        </a:rPr>
                        <a:t>8/16/32-bit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19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14"/>
                        </a:lnSpc>
                        <a:spcBef>
                          <a:spcPts val="10"/>
                        </a:spcBef>
                      </a:pPr>
                      <a:r>
                        <a:rPr sz="1600" spc="20" dirty="0">
                          <a:latin typeface="Cambria"/>
                          <a:cs typeface="Cambria"/>
                        </a:rPr>
                        <a:t>32</a:t>
                      </a:r>
                      <a:r>
                        <a:rPr lang="en-US" sz="1600" spc="2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64-bit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114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Speed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12</a:t>
                      </a:r>
                      <a:r>
                        <a:rPr lang="en-US"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Cl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ock/ins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ructi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 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cycle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9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914"/>
                        </a:lnSpc>
                        <a:spcBef>
                          <a:spcPts val="9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Clock/instruction</a:t>
                      </a:r>
                      <a:r>
                        <a:rPr lang="en-US"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cycle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38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clock/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instruction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cycle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62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b="1" spc="18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ISA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225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204" dirty="0">
                          <a:latin typeface="Cambria"/>
                          <a:cs typeface="Cambria"/>
                        </a:rPr>
                        <a:t>CISC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225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5645" marR="200025" indent="-485140" algn="ctr">
                        <a:lnSpc>
                          <a:spcPts val="1910"/>
                        </a:lnSpc>
                      </a:pPr>
                      <a:r>
                        <a:rPr sz="1600" spc="65" dirty="0">
                          <a:latin typeface="Cambria"/>
                          <a:cs typeface="Cambria"/>
                        </a:rPr>
                        <a:t>Some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feature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RISC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180" dirty="0">
                          <a:latin typeface="Cambria"/>
                          <a:cs typeface="Cambria"/>
                        </a:rPr>
                        <a:t>RISC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25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092">
                <a:tc>
                  <a:txBody>
                    <a:bodyPr/>
                    <a:lstStyle/>
                    <a:p>
                      <a:pPr marL="270510" marR="245110" indent="243840" algn="ctr">
                        <a:lnSpc>
                          <a:spcPts val="1910"/>
                        </a:lnSpc>
                        <a:spcBef>
                          <a:spcPts val="650"/>
                        </a:spcBef>
                      </a:pPr>
                      <a:r>
                        <a:rPr sz="1600" b="1" spc="10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Memory </a:t>
                      </a:r>
                      <a:r>
                        <a:rPr sz="1600" b="1" spc="11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Architecture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0525" marR="233045" indent="-105410" algn="ctr">
                        <a:lnSpc>
                          <a:spcPts val="1910"/>
                        </a:lnSpc>
                        <a:spcBef>
                          <a:spcPts val="650"/>
                        </a:spcBef>
                      </a:pPr>
                      <a:r>
                        <a:rPr sz="1600" spc="70" dirty="0">
                          <a:latin typeface="Cambria"/>
                          <a:cs typeface="Cambria"/>
                        </a:rPr>
                        <a:t>Von</a:t>
                      </a:r>
                      <a:r>
                        <a:rPr sz="16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Neumann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architecture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825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4335" marR="365760" indent="173355" algn="ctr">
                        <a:lnSpc>
                          <a:spcPts val="1910"/>
                        </a:lnSpc>
                        <a:spcBef>
                          <a:spcPts val="650"/>
                        </a:spcBef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Harvard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archit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ecture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spc="45" dirty="0">
                          <a:latin typeface="Cambria"/>
                          <a:cs typeface="Cambria"/>
                        </a:rPr>
                        <a:t>Modified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 Harvard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architecture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93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462">
                <a:tc>
                  <a:txBody>
                    <a:bodyPr/>
                    <a:lstStyle/>
                    <a:p>
                      <a:pPr marL="237490" marR="212725" indent="368300" algn="ctr">
                        <a:lnSpc>
                          <a:spcPts val="1910"/>
                        </a:lnSpc>
                      </a:pPr>
                      <a:r>
                        <a:rPr sz="1600" b="1" spc="114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Power </a:t>
                      </a:r>
                      <a:r>
                        <a:rPr sz="1600" b="1" spc="1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6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onsump</a:t>
                      </a:r>
                      <a:r>
                        <a:rPr sz="1600" b="1" spc="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sz="16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n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600" spc="60" dirty="0">
                          <a:latin typeface="Cambria"/>
                          <a:cs typeface="Cambria"/>
                        </a:rPr>
                        <a:t>Average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23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600" spc="50" dirty="0">
                          <a:latin typeface="Cambria"/>
                          <a:cs typeface="Cambria"/>
                        </a:rPr>
                        <a:t>Low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23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600" spc="50" dirty="0">
                          <a:latin typeface="Cambria"/>
                          <a:cs typeface="Cambria"/>
                        </a:rPr>
                        <a:t>Low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123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029">
                <a:tc>
                  <a:txBody>
                    <a:bodyPr/>
                    <a:lstStyle/>
                    <a:p>
                      <a:pPr marL="49530" marR="27940" indent="59055" algn="ctr">
                        <a:lnSpc>
                          <a:spcPct val="100000"/>
                        </a:lnSpc>
                      </a:pPr>
                      <a:r>
                        <a:rPr sz="1600" b="1" spc="13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Cost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600" spc="7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Very</a:t>
                      </a:r>
                      <a:r>
                        <a:rPr sz="1600" spc="6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Low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600" spc="6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Average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600" spc="50" dirty="0">
                          <a:solidFill>
                            <a:srgbClr val="333333"/>
                          </a:solidFill>
                          <a:latin typeface="Cambria"/>
                          <a:cs typeface="Cambria"/>
                        </a:rPr>
                        <a:t>Low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23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2764"/>
            <a:ext cx="8222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45" dirty="0"/>
              <a:t>ARM</a:t>
            </a:r>
            <a:r>
              <a:rPr spc="155" dirty="0"/>
              <a:t> </a:t>
            </a:r>
            <a:r>
              <a:rPr spc="260" dirty="0"/>
              <a:t>Architecture</a:t>
            </a:r>
            <a:r>
              <a:rPr spc="165" dirty="0"/>
              <a:t> </a:t>
            </a:r>
            <a:r>
              <a:rPr spc="-10" dirty="0"/>
              <a:t>:</a:t>
            </a:r>
            <a:r>
              <a:rPr spc="180" dirty="0"/>
              <a:t> </a:t>
            </a:r>
            <a:r>
              <a:rPr spc="275"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98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62688"/>
            <a:ext cx="8915400" cy="61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16" y="417017"/>
            <a:ext cx="7602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45" dirty="0"/>
              <a:t>ARM</a:t>
            </a:r>
            <a:r>
              <a:rPr spc="150" dirty="0"/>
              <a:t> </a:t>
            </a:r>
            <a:r>
              <a:rPr spc="340" dirty="0"/>
              <a:t>Core</a:t>
            </a:r>
            <a:r>
              <a:rPr spc="175" dirty="0"/>
              <a:t> </a:t>
            </a:r>
            <a:r>
              <a:rPr spc="275" dirty="0"/>
              <a:t>Dataflow</a:t>
            </a:r>
            <a:r>
              <a:rPr spc="145" dirty="0"/>
              <a:t> </a:t>
            </a:r>
            <a:r>
              <a:rPr spc="254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104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0990" y="1543749"/>
            <a:ext cx="6895871" cy="50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49" y="446600"/>
            <a:ext cx="5574146" cy="630383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pc="273" dirty="0">
                <a:solidFill>
                  <a:srgbClr val="0C779C"/>
                </a:solidFill>
              </a:rPr>
              <a:t>Classification</a:t>
            </a:r>
            <a:r>
              <a:rPr spc="127" dirty="0">
                <a:solidFill>
                  <a:srgbClr val="0C779C"/>
                </a:solidFill>
              </a:rPr>
              <a:t> </a:t>
            </a:r>
            <a:r>
              <a:rPr spc="224" dirty="0">
                <a:solidFill>
                  <a:srgbClr val="0C779C"/>
                </a:solidFill>
              </a:rPr>
              <a:t>of</a:t>
            </a:r>
            <a:r>
              <a:rPr spc="169" dirty="0">
                <a:solidFill>
                  <a:srgbClr val="0C779C"/>
                </a:solidFill>
              </a:rPr>
              <a:t> </a:t>
            </a:r>
            <a:r>
              <a:rPr i="1" spc="526" dirty="0">
                <a:solidFill>
                  <a:srgbClr val="0C779C"/>
                </a:solidFill>
              </a:rPr>
              <a:t>μP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636" y="2719342"/>
            <a:ext cx="7443739" cy="2677776"/>
            <a:chOff x="339597" y="3300729"/>
            <a:chExt cx="6141085" cy="2209165"/>
          </a:xfrm>
        </p:grpSpPr>
        <p:sp>
          <p:nvSpPr>
            <p:cNvPr id="4" name="object 4"/>
            <p:cNvSpPr/>
            <p:nvPr/>
          </p:nvSpPr>
          <p:spPr>
            <a:xfrm>
              <a:off x="5963412" y="3307079"/>
              <a:ext cx="510540" cy="2196465"/>
            </a:xfrm>
            <a:custGeom>
              <a:avLst/>
              <a:gdLst/>
              <a:ahLst/>
              <a:cxnLst/>
              <a:rect l="l" t="t" r="r" b="b"/>
              <a:pathLst>
                <a:path w="510539" h="2196465">
                  <a:moveTo>
                    <a:pt x="0" y="1097279"/>
                  </a:moveTo>
                  <a:lnTo>
                    <a:pt x="256032" y="1097279"/>
                  </a:lnTo>
                  <a:lnTo>
                    <a:pt x="256032" y="2196083"/>
                  </a:lnTo>
                  <a:lnTo>
                    <a:pt x="510539" y="2196083"/>
                  </a:lnTo>
                </a:path>
                <a:path w="510539" h="2196465">
                  <a:moveTo>
                    <a:pt x="0" y="1097279"/>
                  </a:moveTo>
                  <a:lnTo>
                    <a:pt x="510539" y="1097279"/>
                  </a:lnTo>
                </a:path>
                <a:path w="510539" h="2196465">
                  <a:moveTo>
                    <a:pt x="0" y="1097279"/>
                  </a:moveTo>
                  <a:lnTo>
                    <a:pt x="256032" y="1097279"/>
                  </a:lnTo>
                  <a:lnTo>
                    <a:pt x="256032" y="0"/>
                  </a:lnTo>
                  <a:lnTo>
                    <a:pt x="510539" y="0"/>
                  </a:lnTo>
                </a:path>
              </a:pathLst>
            </a:custGeom>
            <a:ln w="12192">
              <a:solidFill>
                <a:srgbClr val="4D67C8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5" name="object 5"/>
            <p:cNvSpPr/>
            <p:nvPr/>
          </p:nvSpPr>
          <p:spPr>
            <a:xfrm>
              <a:off x="2898647" y="3307079"/>
              <a:ext cx="510540" cy="1097280"/>
            </a:xfrm>
            <a:custGeom>
              <a:avLst/>
              <a:gdLst/>
              <a:ahLst/>
              <a:cxnLst/>
              <a:rect l="l" t="t" r="r" b="b"/>
              <a:pathLst>
                <a:path w="510539" h="1097279">
                  <a:moveTo>
                    <a:pt x="0" y="548639"/>
                  </a:moveTo>
                  <a:lnTo>
                    <a:pt x="256032" y="548639"/>
                  </a:lnTo>
                  <a:lnTo>
                    <a:pt x="256032" y="1097279"/>
                  </a:lnTo>
                  <a:lnTo>
                    <a:pt x="510540" y="1097279"/>
                  </a:lnTo>
                </a:path>
                <a:path w="510539" h="1097279">
                  <a:moveTo>
                    <a:pt x="0" y="548639"/>
                  </a:moveTo>
                  <a:lnTo>
                    <a:pt x="256032" y="548639"/>
                  </a:lnTo>
                  <a:lnTo>
                    <a:pt x="256032" y="0"/>
                  </a:lnTo>
                  <a:lnTo>
                    <a:pt x="510540" y="0"/>
                  </a:lnTo>
                </a:path>
              </a:pathLst>
            </a:custGeom>
            <a:ln w="12192">
              <a:solidFill>
                <a:srgbClr val="F04123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6" name="object 6"/>
            <p:cNvSpPr/>
            <p:nvPr/>
          </p:nvSpPr>
          <p:spPr>
            <a:xfrm>
              <a:off x="345947" y="3467099"/>
              <a:ext cx="2552700" cy="779145"/>
            </a:xfrm>
            <a:custGeom>
              <a:avLst/>
              <a:gdLst/>
              <a:ahLst/>
              <a:cxnLst/>
              <a:rect l="l" t="t" r="r" b="b"/>
              <a:pathLst>
                <a:path w="2552700" h="779145">
                  <a:moveTo>
                    <a:pt x="2552700" y="778764"/>
                  </a:moveTo>
                  <a:lnTo>
                    <a:pt x="0" y="778764"/>
                  </a:lnTo>
                  <a:lnTo>
                    <a:pt x="0" y="0"/>
                  </a:lnTo>
                  <a:lnTo>
                    <a:pt x="2552700" y="0"/>
                  </a:lnTo>
                  <a:lnTo>
                    <a:pt x="2552700" y="7787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7" name="object 7"/>
            <p:cNvSpPr/>
            <p:nvPr/>
          </p:nvSpPr>
          <p:spPr>
            <a:xfrm>
              <a:off x="345947" y="3467099"/>
              <a:ext cx="2552700" cy="779145"/>
            </a:xfrm>
            <a:custGeom>
              <a:avLst/>
              <a:gdLst/>
              <a:ahLst/>
              <a:cxnLst/>
              <a:rect l="l" t="t" r="r" b="b"/>
              <a:pathLst>
                <a:path w="2552700" h="779145">
                  <a:moveTo>
                    <a:pt x="0" y="0"/>
                  </a:moveTo>
                  <a:lnTo>
                    <a:pt x="2552700" y="0"/>
                  </a:lnTo>
                  <a:lnTo>
                    <a:pt x="2552700" y="778764"/>
                  </a:lnTo>
                  <a:lnTo>
                    <a:pt x="0" y="77876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9331" y="2921000"/>
            <a:ext cx="3094181" cy="622589"/>
          </a:xfrm>
          <a:prstGeom prst="rect">
            <a:avLst/>
          </a:prstGeom>
        </p:spPr>
        <p:txBody>
          <a:bodyPr vert="horz" wrap="square" lIns="0" tIns="284018" rIns="0" bIns="0" rtlCol="0">
            <a:spAutoFit/>
          </a:bodyPr>
          <a:lstStyle/>
          <a:p>
            <a:pPr marL="454133">
              <a:spcBef>
                <a:spcPts val="2236"/>
              </a:spcBef>
            </a:pPr>
            <a:r>
              <a:rPr sz="2182" spc="79" dirty="0">
                <a:solidFill>
                  <a:srgbClr val="FFFFFF"/>
                </a:solidFill>
                <a:latin typeface="Cambria"/>
                <a:cs typeface="Cambria"/>
              </a:rPr>
              <a:t>Micro</a:t>
            </a:r>
            <a:r>
              <a:rPr sz="2182" spc="9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49" dirty="0">
                <a:solidFill>
                  <a:srgbClr val="FFFFFF"/>
                </a:solidFill>
                <a:latin typeface="Cambria"/>
                <a:cs typeface="Cambria"/>
              </a:rPr>
              <a:t>Processors</a:t>
            </a:r>
            <a:endParaRPr sz="2182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24655" y="2246440"/>
            <a:ext cx="3111885" cy="959812"/>
            <a:chOff x="3402838" y="2910585"/>
            <a:chExt cx="2567305" cy="791845"/>
          </a:xfrm>
        </p:grpSpPr>
        <p:sp>
          <p:nvSpPr>
            <p:cNvPr id="10" name="object 10"/>
            <p:cNvSpPr/>
            <p:nvPr/>
          </p:nvSpPr>
          <p:spPr>
            <a:xfrm>
              <a:off x="3409188" y="2916935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2554224" y="778764"/>
                  </a:moveTo>
                  <a:lnTo>
                    <a:pt x="0" y="778764"/>
                  </a:lnTo>
                  <a:lnTo>
                    <a:pt x="0" y="0"/>
                  </a:lnTo>
                  <a:lnTo>
                    <a:pt x="2554224" y="0"/>
                  </a:lnTo>
                  <a:lnTo>
                    <a:pt x="2554224" y="778764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9188" y="2916935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0" y="0"/>
                  </a:moveTo>
                  <a:lnTo>
                    <a:pt x="2554224" y="0"/>
                  </a:lnTo>
                  <a:lnTo>
                    <a:pt x="2554224" y="778764"/>
                  </a:lnTo>
                  <a:lnTo>
                    <a:pt x="0" y="77876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2352" y="2254136"/>
            <a:ext cx="3096491" cy="786540"/>
          </a:xfrm>
          <a:prstGeom prst="rect">
            <a:avLst/>
          </a:prstGeom>
        </p:spPr>
        <p:txBody>
          <a:bodyPr vert="horz" wrap="square" lIns="0" tIns="169333" rIns="0" bIns="0" rtlCol="0">
            <a:spAutoFit/>
          </a:bodyPr>
          <a:lstStyle/>
          <a:p>
            <a:pPr marL="437199" marR="430271" indent="26940">
              <a:lnSpc>
                <a:spcPts val="2388"/>
              </a:lnSpc>
              <a:spcBef>
                <a:spcPts val="1333"/>
              </a:spcBef>
            </a:pPr>
            <a:r>
              <a:rPr sz="2182" spc="121" dirty="0">
                <a:solidFill>
                  <a:srgbClr val="FFFFFF"/>
                </a:solidFill>
                <a:latin typeface="Cambria"/>
                <a:cs typeface="Cambria"/>
              </a:rPr>
              <a:t>General </a:t>
            </a:r>
            <a:r>
              <a:rPr sz="2182" spc="72" dirty="0">
                <a:solidFill>
                  <a:srgbClr val="FFFFFF"/>
                </a:solidFill>
                <a:latin typeface="Cambria"/>
                <a:cs typeface="Cambria"/>
              </a:rPr>
              <a:t>Purpose </a:t>
            </a:r>
            <a:r>
              <a:rPr sz="2182" spc="-46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55" dirty="0">
                <a:solidFill>
                  <a:srgbClr val="FFFFFF"/>
                </a:solidFill>
                <a:latin typeface="Cambria"/>
                <a:cs typeface="Cambria"/>
              </a:rPr>
              <a:t>Processors</a:t>
            </a:r>
            <a:r>
              <a:rPr sz="2182" spc="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121" dirty="0">
                <a:solidFill>
                  <a:srgbClr val="FFFFFF"/>
                </a:solidFill>
                <a:latin typeface="Cambria"/>
                <a:cs typeface="Cambria"/>
              </a:rPr>
              <a:t>(GPP)</a:t>
            </a:r>
            <a:endParaRPr sz="2182" dirty="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24655" y="3578325"/>
            <a:ext cx="3111885" cy="959812"/>
            <a:chOff x="3402838" y="4009390"/>
            <a:chExt cx="2567305" cy="791845"/>
          </a:xfrm>
        </p:grpSpPr>
        <p:sp>
          <p:nvSpPr>
            <p:cNvPr id="14" name="object 14"/>
            <p:cNvSpPr/>
            <p:nvPr/>
          </p:nvSpPr>
          <p:spPr>
            <a:xfrm>
              <a:off x="3409188" y="4015740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2554224" y="778763"/>
                  </a:moveTo>
                  <a:lnTo>
                    <a:pt x="0" y="778763"/>
                  </a:lnTo>
                  <a:lnTo>
                    <a:pt x="0" y="0"/>
                  </a:lnTo>
                  <a:lnTo>
                    <a:pt x="2554224" y="0"/>
                  </a:lnTo>
                  <a:lnTo>
                    <a:pt x="2554224" y="778763"/>
                  </a:lnTo>
                  <a:close/>
                </a:path>
              </a:pathLst>
            </a:custGeom>
            <a:solidFill>
              <a:srgbClr val="F04123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9188" y="4015740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0" y="0"/>
                  </a:moveTo>
                  <a:lnTo>
                    <a:pt x="2554224" y="0"/>
                  </a:lnTo>
                  <a:lnTo>
                    <a:pt x="2554224" y="778763"/>
                  </a:lnTo>
                  <a:lnTo>
                    <a:pt x="0" y="77876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32352" y="3586019"/>
            <a:ext cx="3096491" cy="784208"/>
          </a:xfrm>
          <a:prstGeom prst="rect">
            <a:avLst/>
          </a:prstGeom>
        </p:spPr>
        <p:txBody>
          <a:bodyPr vert="horz" wrap="square" lIns="0" tIns="167024" rIns="0" bIns="0" rtlCol="0">
            <a:spAutoFit/>
          </a:bodyPr>
          <a:lstStyle/>
          <a:p>
            <a:pPr marL="862083" marR="262473" indent="-594992">
              <a:lnSpc>
                <a:spcPts val="2388"/>
              </a:lnSpc>
              <a:spcBef>
                <a:spcPts val="1315"/>
              </a:spcBef>
            </a:pPr>
            <a:r>
              <a:rPr sz="2182" spc="85" dirty="0">
                <a:solidFill>
                  <a:srgbClr val="FFFFFF"/>
                </a:solidFill>
                <a:latin typeface="Cambria"/>
                <a:cs typeface="Cambria"/>
              </a:rPr>
              <a:t>Application </a:t>
            </a:r>
            <a:r>
              <a:rPr sz="2182" spc="79" dirty="0">
                <a:solidFill>
                  <a:srgbClr val="FFFFFF"/>
                </a:solidFill>
                <a:latin typeface="Cambria"/>
                <a:cs typeface="Cambria"/>
              </a:rPr>
              <a:t>Specific </a:t>
            </a:r>
            <a:r>
              <a:rPr sz="2182" spc="-47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55" dirty="0">
                <a:solidFill>
                  <a:srgbClr val="FFFFFF"/>
                </a:solidFill>
                <a:latin typeface="Cambria"/>
                <a:cs typeface="Cambria"/>
              </a:rPr>
              <a:t>Processors</a:t>
            </a:r>
            <a:endParaRPr sz="2182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39521" y="2246440"/>
            <a:ext cx="3111885" cy="959812"/>
            <a:chOff x="6467602" y="2910585"/>
            <a:chExt cx="2567305" cy="791845"/>
          </a:xfrm>
        </p:grpSpPr>
        <p:sp>
          <p:nvSpPr>
            <p:cNvPr id="18" name="object 18"/>
            <p:cNvSpPr/>
            <p:nvPr/>
          </p:nvSpPr>
          <p:spPr>
            <a:xfrm>
              <a:off x="6473952" y="2916935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2554224" y="778764"/>
                  </a:moveTo>
                  <a:lnTo>
                    <a:pt x="0" y="778764"/>
                  </a:lnTo>
                  <a:lnTo>
                    <a:pt x="0" y="0"/>
                  </a:lnTo>
                  <a:lnTo>
                    <a:pt x="2554224" y="0"/>
                  </a:lnTo>
                  <a:lnTo>
                    <a:pt x="2554224" y="778764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3952" y="2916935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0" y="0"/>
                  </a:moveTo>
                  <a:lnTo>
                    <a:pt x="2554224" y="0"/>
                  </a:lnTo>
                  <a:lnTo>
                    <a:pt x="2554224" y="778764"/>
                  </a:lnTo>
                  <a:lnTo>
                    <a:pt x="0" y="77876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47217" y="2254136"/>
            <a:ext cx="3096491" cy="786540"/>
          </a:xfrm>
          <a:prstGeom prst="rect">
            <a:avLst/>
          </a:prstGeom>
        </p:spPr>
        <p:txBody>
          <a:bodyPr vert="horz" wrap="square" lIns="0" tIns="169333" rIns="0" bIns="0" rtlCol="0">
            <a:spAutoFit/>
          </a:bodyPr>
          <a:lstStyle/>
          <a:p>
            <a:pPr marL="507243" marR="502626" indent="137778">
              <a:lnSpc>
                <a:spcPts val="2388"/>
              </a:lnSpc>
              <a:spcBef>
                <a:spcPts val="1333"/>
              </a:spcBef>
            </a:pPr>
            <a:r>
              <a:rPr sz="2182" spc="127" dirty="0">
                <a:solidFill>
                  <a:srgbClr val="FFFFFF"/>
                </a:solidFill>
                <a:latin typeface="Cambria"/>
                <a:cs typeface="Cambria"/>
              </a:rPr>
              <a:t>Digital </a:t>
            </a:r>
            <a:r>
              <a:rPr sz="2182" spc="139" dirty="0">
                <a:solidFill>
                  <a:srgbClr val="FFFFFF"/>
                </a:solidFill>
                <a:latin typeface="Cambria"/>
                <a:cs typeface="Cambria"/>
              </a:rPr>
              <a:t>Signal </a:t>
            </a:r>
            <a:r>
              <a:rPr sz="2182" spc="14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49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2182" spc="4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109" dirty="0">
                <a:solidFill>
                  <a:srgbClr val="FFFFFF"/>
                </a:solidFill>
                <a:latin typeface="Cambria"/>
                <a:cs typeface="Cambria"/>
              </a:rPr>
              <a:t>(DSP)</a:t>
            </a:r>
            <a:endParaRPr sz="2182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39521" y="3578325"/>
            <a:ext cx="3111885" cy="959812"/>
            <a:chOff x="6467602" y="4009390"/>
            <a:chExt cx="2567305" cy="791845"/>
          </a:xfrm>
        </p:grpSpPr>
        <p:sp>
          <p:nvSpPr>
            <p:cNvPr id="22" name="object 22"/>
            <p:cNvSpPr/>
            <p:nvPr/>
          </p:nvSpPr>
          <p:spPr>
            <a:xfrm>
              <a:off x="6473952" y="4015740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2554224" y="778763"/>
                  </a:moveTo>
                  <a:lnTo>
                    <a:pt x="0" y="778763"/>
                  </a:lnTo>
                  <a:lnTo>
                    <a:pt x="0" y="0"/>
                  </a:lnTo>
                  <a:lnTo>
                    <a:pt x="2554224" y="0"/>
                  </a:lnTo>
                  <a:lnTo>
                    <a:pt x="2554224" y="778763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3952" y="4015740"/>
              <a:ext cx="2554605" cy="779145"/>
            </a:xfrm>
            <a:custGeom>
              <a:avLst/>
              <a:gdLst/>
              <a:ahLst/>
              <a:cxnLst/>
              <a:rect l="l" t="t" r="r" b="b"/>
              <a:pathLst>
                <a:path w="2554604" h="779145">
                  <a:moveTo>
                    <a:pt x="0" y="0"/>
                  </a:moveTo>
                  <a:lnTo>
                    <a:pt x="2554224" y="0"/>
                  </a:lnTo>
                  <a:lnTo>
                    <a:pt x="2554224" y="778763"/>
                  </a:lnTo>
                  <a:lnTo>
                    <a:pt x="0" y="77876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47217" y="3586021"/>
            <a:ext cx="3096491" cy="930780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267092" marR="262473" algn="ctr">
              <a:lnSpc>
                <a:spcPct val="90800"/>
              </a:lnSpc>
              <a:spcBef>
                <a:spcPts val="109"/>
              </a:spcBef>
            </a:pPr>
            <a:r>
              <a:rPr sz="2182" spc="85" dirty="0">
                <a:solidFill>
                  <a:srgbClr val="FFFFFF"/>
                </a:solidFill>
                <a:latin typeface="Cambria"/>
                <a:cs typeface="Cambria"/>
              </a:rPr>
              <a:t>Application </a:t>
            </a:r>
            <a:r>
              <a:rPr sz="2182" spc="79" dirty="0">
                <a:solidFill>
                  <a:srgbClr val="FFFFFF"/>
                </a:solidFill>
                <a:latin typeface="Cambria"/>
                <a:cs typeface="Cambria"/>
              </a:rPr>
              <a:t>Specific </a:t>
            </a:r>
            <a:r>
              <a:rPr sz="2182" spc="-47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97" dirty="0">
                <a:solidFill>
                  <a:srgbClr val="FFFFFF"/>
                </a:solidFill>
                <a:latin typeface="Cambria"/>
                <a:cs typeface="Cambria"/>
              </a:rPr>
              <a:t>Integrated </a:t>
            </a:r>
            <a:r>
              <a:rPr sz="2182" spc="121" dirty="0">
                <a:solidFill>
                  <a:srgbClr val="FFFFFF"/>
                </a:solidFill>
                <a:latin typeface="Cambria"/>
                <a:cs typeface="Cambria"/>
              </a:rPr>
              <a:t>Circuit </a:t>
            </a:r>
            <a:r>
              <a:rPr sz="2182" spc="12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139" dirty="0">
                <a:solidFill>
                  <a:srgbClr val="FFFFFF"/>
                </a:solidFill>
                <a:latin typeface="Cambria"/>
                <a:cs typeface="Cambria"/>
              </a:rPr>
              <a:t>(ASIC)</a:t>
            </a:r>
            <a:endParaRPr sz="2182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39521" y="4908361"/>
            <a:ext cx="3111885" cy="961352"/>
            <a:chOff x="6467602" y="5106670"/>
            <a:chExt cx="2567305" cy="793115"/>
          </a:xfrm>
        </p:grpSpPr>
        <p:sp>
          <p:nvSpPr>
            <p:cNvPr id="26" name="object 26"/>
            <p:cNvSpPr/>
            <p:nvPr/>
          </p:nvSpPr>
          <p:spPr>
            <a:xfrm>
              <a:off x="6473952" y="5113020"/>
              <a:ext cx="2554605" cy="780415"/>
            </a:xfrm>
            <a:custGeom>
              <a:avLst/>
              <a:gdLst/>
              <a:ahLst/>
              <a:cxnLst/>
              <a:rect l="l" t="t" r="r" b="b"/>
              <a:pathLst>
                <a:path w="2554604" h="780414">
                  <a:moveTo>
                    <a:pt x="2554224" y="780287"/>
                  </a:moveTo>
                  <a:lnTo>
                    <a:pt x="0" y="780287"/>
                  </a:lnTo>
                  <a:lnTo>
                    <a:pt x="0" y="0"/>
                  </a:lnTo>
                  <a:lnTo>
                    <a:pt x="2554224" y="0"/>
                  </a:lnTo>
                  <a:lnTo>
                    <a:pt x="2554224" y="780287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3952" y="5113020"/>
              <a:ext cx="2554605" cy="780415"/>
            </a:xfrm>
            <a:custGeom>
              <a:avLst/>
              <a:gdLst/>
              <a:ahLst/>
              <a:cxnLst/>
              <a:rect l="l" t="t" r="r" b="b"/>
              <a:pathLst>
                <a:path w="2554604" h="780414">
                  <a:moveTo>
                    <a:pt x="0" y="0"/>
                  </a:moveTo>
                  <a:lnTo>
                    <a:pt x="2554224" y="0"/>
                  </a:lnTo>
                  <a:lnTo>
                    <a:pt x="2554224" y="780287"/>
                  </a:lnTo>
                  <a:lnTo>
                    <a:pt x="0" y="78028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47217" y="4916057"/>
            <a:ext cx="3096491" cy="930780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267092" marR="262473" algn="ctr">
              <a:lnSpc>
                <a:spcPct val="90800"/>
              </a:lnSpc>
              <a:spcBef>
                <a:spcPts val="109"/>
              </a:spcBef>
            </a:pPr>
            <a:r>
              <a:rPr sz="2182" spc="85" dirty="0">
                <a:solidFill>
                  <a:srgbClr val="FFFFFF"/>
                </a:solidFill>
                <a:latin typeface="Cambria"/>
                <a:cs typeface="Cambria"/>
              </a:rPr>
              <a:t>Application </a:t>
            </a:r>
            <a:r>
              <a:rPr sz="2182" spc="79" dirty="0">
                <a:solidFill>
                  <a:srgbClr val="FFFFFF"/>
                </a:solidFill>
                <a:latin typeface="Cambria"/>
                <a:cs typeface="Cambria"/>
              </a:rPr>
              <a:t>Specific </a:t>
            </a:r>
            <a:r>
              <a:rPr sz="2182" spc="-47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FFFFFF"/>
                </a:solidFill>
                <a:latin typeface="Cambria"/>
                <a:cs typeface="Cambria"/>
              </a:rPr>
              <a:t>Instruction</a:t>
            </a:r>
            <a:r>
              <a:rPr sz="2182" spc="11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146" dirty="0">
                <a:solidFill>
                  <a:srgbClr val="FFFFFF"/>
                </a:solidFill>
                <a:latin typeface="Cambria"/>
                <a:cs typeface="Cambria"/>
              </a:rPr>
              <a:t>Set </a:t>
            </a:r>
            <a:r>
              <a:rPr sz="2182" spc="152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49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2182" spc="10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82" spc="116" dirty="0">
                <a:solidFill>
                  <a:srgbClr val="FFFFFF"/>
                </a:solidFill>
                <a:latin typeface="Cambria"/>
                <a:cs typeface="Cambria"/>
              </a:rPr>
              <a:t>(ASIP)</a:t>
            </a:r>
            <a:endParaRPr sz="2182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00889" y="6345932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37</a:t>
            </a:r>
            <a:endParaRPr sz="139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405" y="262706"/>
            <a:ext cx="76022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45" dirty="0"/>
              <a:t>ARM</a:t>
            </a:r>
            <a:r>
              <a:rPr sz="4000" spc="150" dirty="0"/>
              <a:t> </a:t>
            </a:r>
            <a:r>
              <a:rPr sz="4000" spc="340" dirty="0"/>
              <a:t>Core</a:t>
            </a:r>
            <a:r>
              <a:rPr sz="4000" spc="175" dirty="0"/>
              <a:t> </a:t>
            </a:r>
            <a:r>
              <a:rPr sz="4000" spc="275" dirty="0"/>
              <a:t>Dataflow</a:t>
            </a:r>
            <a:r>
              <a:rPr sz="4000" spc="145" dirty="0"/>
              <a:t> </a:t>
            </a:r>
            <a:r>
              <a:rPr sz="4000" spc="254" dirty="0"/>
              <a:t>Model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715" y="990600"/>
            <a:ext cx="12039600" cy="6024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z="2100" b="1" spc="16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100" b="1" spc="135" dirty="0">
                <a:solidFill>
                  <a:srgbClr val="006FC0"/>
                </a:solidFill>
                <a:latin typeface="Cambria"/>
                <a:cs typeface="Cambria"/>
              </a:rPr>
              <a:t>Decoder: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It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b="1" spc="114" dirty="0">
                <a:solidFill>
                  <a:srgbClr val="C3250C"/>
                </a:solidFill>
                <a:latin typeface="Cambria"/>
                <a:cs typeface="Cambria"/>
              </a:rPr>
              <a:t>translates </a:t>
            </a:r>
            <a:r>
              <a:rPr sz="2100" b="1" spc="120" dirty="0">
                <a:solidFill>
                  <a:srgbClr val="C3250C"/>
                </a:solidFill>
                <a:latin typeface="Cambria"/>
                <a:cs typeface="Cambria"/>
              </a:rPr>
              <a:t>instructions</a:t>
            </a:r>
            <a:r>
              <a:rPr sz="2100" b="1" spc="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before</a:t>
            </a:r>
            <a:r>
              <a:rPr lang="en-US" sz="2100" spc="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they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b="1" spc="125" dirty="0">
                <a:solidFill>
                  <a:srgbClr val="C3250C"/>
                </a:solidFill>
                <a:latin typeface="Cambria"/>
                <a:cs typeface="Cambria"/>
              </a:rPr>
              <a:t>executed</a:t>
            </a:r>
            <a:r>
              <a:rPr sz="2100" spc="125" dirty="0">
                <a:latin typeface="Cambria"/>
                <a:cs typeface="Cambria"/>
              </a:rPr>
              <a:t>.</a:t>
            </a:r>
            <a:endParaRPr lang="en-US" sz="2100" spc="125" dirty="0">
              <a:latin typeface="Cambria"/>
              <a:cs typeface="Cambria"/>
            </a:endParaRPr>
          </a:p>
          <a:p>
            <a:pPr marL="469900" indent="-457200"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16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lang="en-US" sz="21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80" dirty="0">
                <a:solidFill>
                  <a:srgbClr val="006FC0"/>
                </a:solidFill>
                <a:latin typeface="Cambria"/>
                <a:cs typeface="Cambria"/>
              </a:rPr>
              <a:t>File: </a:t>
            </a:r>
            <a:r>
              <a:rPr lang="en-US" sz="2100" spc="200" dirty="0">
                <a:latin typeface="Cambria"/>
                <a:cs typeface="Cambria"/>
              </a:rPr>
              <a:t>A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spc="55" dirty="0">
                <a:latin typeface="Cambria"/>
                <a:cs typeface="Cambria"/>
              </a:rPr>
              <a:t>storage</a:t>
            </a:r>
            <a:r>
              <a:rPr lang="en-US" sz="2100" spc="75" dirty="0">
                <a:latin typeface="Cambria"/>
                <a:cs typeface="Cambria"/>
              </a:rPr>
              <a:t> </a:t>
            </a:r>
            <a:r>
              <a:rPr lang="en-US" sz="2100" spc="95" dirty="0">
                <a:latin typeface="Cambria"/>
                <a:cs typeface="Cambria"/>
              </a:rPr>
              <a:t>bank</a:t>
            </a:r>
            <a:r>
              <a:rPr lang="en-US" sz="2100" spc="90" dirty="0">
                <a:latin typeface="Cambria"/>
                <a:cs typeface="Cambria"/>
              </a:rPr>
              <a:t> </a:t>
            </a:r>
            <a:r>
              <a:rPr lang="en-US" sz="2100" spc="75" dirty="0">
                <a:latin typeface="Cambria"/>
                <a:cs typeface="Cambria"/>
              </a:rPr>
              <a:t>made</a:t>
            </a:r>
            <a:r>
              <a:rPr lang="en-US" sz="2100" spc="90" dirty="0">
                <a:latin typeface="Cambria"/>
                <a:cs typeface="Cambria"/>
              </a:rPr>
              <a:t> </a:t>
            </a:r>
            <a:r>
              <a:rPr lang="en-US" sz="2100" spc="80" dirty="0">
                <a:latin typeface="Cambria"/>
                <a:cs typeface="Cambria"/>
              </a:rPr>
              <a:t>up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dirty="0">
                <a:latin typeface="Cambria"/>
                <a:cs typeface="Cambria"/>
              </a:rPr>
              <a:t>of</a:t>
            </a:r>
            <a:r>
              <a:rPr lang="en-US" sz="2100" spc="100" dirty="0">
                <a:latin typeface="Cambria"/>
                <a:cs typeface="Cambria"/>
              </a:rPr>
              <a:t> </a:t>
            </a:r>
            <a:r>
              <a:rPr lang="en-US" sz="2100" b="1" spc="45" dirty="0">
                <a:solidFill>
                  <a:srgbClr val="C3250C"/>
                </a:solidFill>
                <a:latin typeface="Cambria"/>
                <a:cs typeface="Cambria"/>
              </a:rPr>
              <a:t>32-bit </a:t>
            </a:r>
            <a:r>
              <a:rPr lang="en-US" sz="2100" b="1" spc="114" dirty="0">
                <a:solidFill>
                  <a:srgbClr val="C3250C"/>
                </a:solidFill>
                <a:latin typeface="Cambria"/>
                <a:cs typeface="Cambria"/>
              </a:rPr>
              <a:t>registers</a:t>
            </a:r>
            <a:r>
              <a:rPr lang="en-US" sz="2100" spc="114" dirty="0">
                <a:latin typeface="Cambria"/>
                <a:cs typeface="Cambria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225" dirty="0">
                <a:solidFill>
                  <a:srgbClr val="006FC0"/>
                </a:solidFill>
                <a:latin typeface="Cambria"/>
                <a:cs typeface="Cambria"/>
              </a:rPr>
              <a:t>Sign</a:t>
            </a:r>
            <a:r>
              <a:rPr lang="en-US" sz="2100" b="1" spc="145" dirty="0">
                <a:solidFill>
                  <a:srgbClr val="006FC0"/>
                </a:solidFill>
                <a:latin typeface="Cambria"/>
                <a:cs typeface="Cambria"/>
              </a:rPr>
              <a:t> extend </a:t>
            </a:r>
            <a:r>
              <a:rPr lang="en-US" sz="2100" b="1" spc="160" dirty="0">
                <a:solidFill>
                  <a:srgbClr val="006FC0"/>
                </a:solidFill>
                <a:latin typeface="Cambria"/>
                <a:cs typeface="Cambria"/>
              </a:rPr>
              <a:t>hardware: </a:t>
            </a:r>
            <a:r>
              <a:rPr lang="en-US" sz="2100" spc="100" dirty="0">
                <a:latin typeface="Cambria"/>
                <a:cs typeface="Cambria"/>
              </a:rPr>
              <a:t>Converts</a:t>
            </a:r>
            <a:r>
              <a:rPr lang="en-US" sz="2100" spc="145" dirty="0">
                <a:latin typeface="Cambria"/>
                <a:cs typeface="Cambria"/>
              </a:rPr>
              <a:t> </a:t>
            </a:r>
            <a:r>
              <a:rPr lang="en-US" sz="2100" spc="75" dirty="0">
                <a:latin typeface="Cambria"/>
                <a:cs typeface="Cambria"/>
              </a:rPr>
              <a:t>signed</a:t>
            </a:r>
            <a:r>
              <a:rPr lang="en-US" sz="2100" spc="125" dirty="0">
                <a:latin typeface="Cambria"/>
                <a:cs typeface="Cambria"/>
              </a:rPr>
              <a:t> </a:t>
            </a:r>
            <a:r>
              <a:rPr lang="en-US" sz="2100" b="1" spc="85" dirty="0">
                <a:latin typeface="Cambria"/>
                <a:cs typeface="Cambria"/>
              </a:rPr>
              <a:t>8-bit</a:t>
            </a:r>
            <a:r>
              <a:rPr lang="en-US" sz="2100" b="1" spc="155" dirty="0">
                <a:latin typeface="Cambria"/>
                <a:cs typeface="Cambria"/>
              </a:rPr>
              <a:t> </a:t>
            </a:r>
            <a:r>
              <a:rPr lang="en-US" sz="2100" b="1" spc="229" dirty="0">
                <a:latin typeface="Cambria"/>
                <a:cs typeface="Cambria"/>
              </a:rPr>
              <a:t>and</a:t>
            </a:r>
            <a:r>
              <a:rPr lang="en-US" sz="2100" b="1" spc="150" dirty="0">
                <a:latin typeface="Cambria"/>
                <a:cs typeface="Cambria"/>
              </a:rPr>
              <a:t> </a:t>
            </a:r>
            <a:r>
              <a:rPr lang="en-US" sz="2100" b="1" spc="75" dirty="0">
                <a:latin typeface="Cambria"/>
                <a:cs typeface="Cambria"/>
              </a:rPr>
              <a:t>16-bit</a:t>
            </a:r>
            <a:r>
              <a:rPr lang="en-US" sz="2100" b="1" spc="140" dirty="0">
                <a:latin typeface="Cambria"/>
                <a:cs typeface="Cambria"/>
              </a:rPr>
              <a:t> </a:t>
            </a:r>
            <a:r>
              <a:rPr lang="en-US" sz="2100" b="1" spc="145" dirty="0">
                <a:latin typeface="Cambria"/>
                <a:cs typeface="Cambria"/>
              </a:rPr>
              <a:t>numbers</a:t>
            </a:r>
            <a:r>
              <a:rPr lang="en-US" sz="2100" b="1" spc="165" dirty="0">
                <a:latin typeface="Cambria"/>
                <a:cs typeface="Cambria"/>
              </a:rPr>
              <a:t> </a:t>
            </a:r>
            <a:r>
              <a:rPr lang="en-US" sz="2100" spc="20" dirty="0">
                <a:latin typeface="Cambria"/>
                <a:cs typeface="Cambria"/>
              </a:rPr>
              <a:t>to</a:t>
            </a:r>
            <a:r>
              <a:rPr lang="en-US" sz="2100" spc="145" dirty="0">
                <a:latin typeface="Cambria"/>
                <a:cs typeface="Cambria"/>
              </a:rPr>
              <a:t> </a:t>
            </a:r>
            <a:r>
              <a:rPr lang="en-US" sz="2100" b="1" spc="50" dirty="0">
                <a:solidFill>
                  <a:srgbClr val="C3250C"/>
                </a:solidFill>
                <a:latin typeface="Cambria"/>
                <a:cs typeface="Cambria"/>
              </a:rPr>
              <a:t>32-bit</a:t>
            </a:r>
            <a:r>
              <a:rPr lang="en-US" sz="21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40" dirty="0">
                <a:solidFill>
                  <a:srgbClr val="C3250C"/>
                </a:solidFill>
                <a:latin typeface="Cambria"/>
                <a:cs typeface="Cambria"/>
              </a:rPr>
              <a:t>values</a:t>
            </a:r>
          </a:p>
          <a:p>
            <a:pPr marL="469900" indent="-457200"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185" dirty="0">
                <a:solidFill>
                  <a:srgbClr val="006FC0"/>
                </a:solidFill>
                <a:latin typeface="Cambria"/>
                <a:cs typeface="Cambria"/>
              </a:rPr>
              <a:t>Source</a:t>
            </a:r>
            <a:r>
              <a:rPr lang="en-US" sz="21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40" dirty="0">
                <a:solidFill>
                  <a:srgbClr val="006FC0"/>
                </a:solidFill>
                <a:latin typeface="Cambria"/>
                <a:cs typeface="Cambria"/>
              </a:rPr>
              <a:t>Registers: </a:t>
            </a:r>
            <a:r>
              <a:rPr lang="en-US" sz="2100" b="1" spc="130" dirty="0">
                <a:solidFill>
                  <a:srgbClr val="C3250C"/>
                </a:solidFill>
                <a:latin typeface="Cambria"/>
                <a:cs typeface="Cambria"/>
              </a:rPr>
              <a:t>two</a:t>
            </a:r>
            <a:r>
              <a:rPr lang="en-US" sz="2100" b="1" spc="10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20" dirty="0">
                <a:solidFill>
                  <a:srgbClr val="C3250C"/>
                </a:solidFill>
                <a:latin typeface="Cambria"/>
                <a:cs typeface="Cambria"/>
              </a:rPr>
              <a:t>source</a:t>
            </a:r>
            <a:r>
              <a:rPr lang="en-US" sz="2100" b="1" spc="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14" dirty="0">
                <a:solidFill>
                  <a:srgbClr val="C3250C"/>
                </a:solidFill>
                <a:latin typeface="Cambria"/>
                <a:cs typeface="Cambria"/>
              </a:rPr>
              <a:t>registers</a:t>
            </a:r>
            <a:r>
              <a:rPr lang="en-US" sz="2100" spc="114" dirty="0">
                <a:latin typeface="Cambria"/>
                <a:cs typeface="Cambria"/>
              </a:rPr>
              <a:t>,</a:t>
            </a:r>
            <a:r>
              <a:rPr lang="en-US" sz="2100" spc="55" dirty="0">
                <a:latin typeface="Cambria"/>
                <a:cs typeface="Cambria"/>
              </a:rPr>
              <a:t> </a:t>
            </a:r>
            <a:r>
              <a:rPr lang="en-US" sz="2100" b="1" spc="235" dirty="0">
                <a:latin typeface="Cambria"/>
                <a:cs typeface="Cambria"/>
              </a:rPr>
              <a:t>Rn</a:t>
            </a:r>
            <a:r>
              <a:rPr lang="en-US" sz="2100" b="1" spc="135" dirty="0">
                <a:latin typeface="Cambria"/>
                <a:cs typeface="Cambria"/>
              </a:rPr>
              <a:t> </a:t>
            </a:r>
            <a:r>
              <a:rPr lang="en-US" sz="2100" b="1" spc="225" dirty="0">
                <a:latin typeface="Cambria"/>
                <a:cs typeface="Cambria"/>
              </a:rPr>
              <a:t>&amp;</a:t>
            </a:r>
            <a:r>
              <a:rPr lang="en-US" sz="2100" b="1" spc="125" dirty="0">
                <a:latin typeface="Cambria"/>
                <a:cs typeface="Cambria"/>
              </a:rPr>
              <a:t> </a:t>
            </a:r>
            <a:r>
              <a:rPr lang="en-US" sz="2100" b="1" spc="200" dirty="0">
                <a:latin typeface="Cambria"/>
                <a:cs typeface="Cambria"/>
              </a:rPr>
              <a:t>Rm</a:t>
            </a:r>
            <a:r>
              <a:rPr lang="en-US" sz="2100" spc="200" dirty="0">
                <a:latin typeface="Cambria"/>
                <a:cs typeface="Cambria"/>
              </a:rPr>
              <a:t>,</a:t>
            </a:r>
            <a:r>
              <a:rPr lang="en-US" sz="2100" spc="75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and a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b="1" spc="120" dirty="0">
                <a:solidFill>
                  <a:srgbClr val="C3250C"/>
                </a:solidFill>
                <a:latin typeface="Cambria"/>
                <a:cs typeface="Cambria"/>
              </a:rPr>
              <a:t>single</a:t>
            </a:r>
            <a:r>
              <a:rPr lang="en-US" sz="2100" b="1" spc="10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10" dirty="0">
                <a:solidFill>
                  <a:srgbClr val="C3250C"/>
                </a:solidFill>
                <a:latin typeface="Cambria"/>
                <a:cs typeface="Cambria"/>
              </a:rPr>
              <a:t>result</a:t>
            </a:r>
            <a:r>
              <a:rPr lang="en-US" sz="2100" b="1" spc="8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dirty="0">
                <a:latin typeface="Cambria"/>
                <a:cs typeface="Cambria"/>
              </a:rPr>
              <a:t>or</a:t>
            </a:r>
            <a:r>
              <a:rPr lang="en-US" sz="2100" spc="110" dirty="0">
                <a:latin typeface="Cambria"/>
                <a:cs typeface="Cambria"/>
              </a:rPr>
              <a:t> </a:t>
            </a:r>
            <a:r>
              <a:rPr lang="en-US" sz="2100" spc="65" dirty="0">
                <a:latin typeface="Cambria"/>
                <a:cs typeface="Cambria"/>
              </a:rPr>
              <a:t>destination</a:t>
            </a:r>
            <a:r>
              <a:rPr lang="en-US" sz="2100" spc="75" dirty="0">
                <a:latin typeface="Cambria"/>
                <a:cs typeface="Cambria"/>
              </a:rPr>
              <a:t> </a:t>
            </a:r>
            <a:r>
              <a:rPr lang="en-US" sz="2100" b="1" spc="114" dirty="0">
                <a:solidFill>
                  <a:srgbClr val="C3250C"/>
                </a:solidFill>
                <a:latin typeface="Cambria"/>
                <a:cs typeface="Cambria"/>
              </a:rPr>
              <a:t>register</a:t>
            </a:r>
            <a:r>
              <a:rPr lang="en-US" sz="2100" spc="114" dirty="0">
                <a:latin typeface="Cambria"/>
                <a:cs typeface="Cambria"/>
              </a:rPr>
              <a:t>,</a:t>
            </a:r>
            <a:r>
              <a:rPr lang="en-US" sz="2100" spc="65" dirty="0">
                <a:latin typeface="Cambria"/>
                <a:cs typeface="Cambria"/>
              </a:rPr>
              <a:t> </a:t>
            </a:r>
            <a:r>
              <a:rPr lang="en-US" sz="2100" spc="125" dirty="0">
                <a:latin typeface="Cambria"/>
                <a:cs typeface="Cambria"/>
              </a:rPr>
              <a:t>Rd.</a:t>
            </a:r>
            <a:endParaRPr lang="en-US" sz="21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345" dirty="0">
                <a:solidFill>
                  <a:srgbClr val="006FC0"/>
                </a:solidFill>
                <a:latin typeface="Cambria"/>
                <a:cs typeface="Cambria"/>
              </a:rPr>
              <a:t>ALU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265" dirty="0">
                <a:solidFill>
                  <a:srgbClr val="006FC0"/>
                </a:solidFill>
                <a:latin typeface="Cambria"/>
                <a:cs typeface="Cambria"/>
              </a:rPr>
              <a:t>&amp;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265" dirty="0">
                <a:solidFill>
                  <a:srgbClr val="006FC0"/>
                </a:solidFill>
                <a:latin typeface="Cambria"/>
                <a:cs typeface="Cambria"/>
              </a:rPr>
              <a:t>MAC:</a:t>
            </a:r>
            <a:endParaRPr lang="en-US" sz="2100" dirty="0">
              <a:latin typeface="Cambria"/>
              <a:cs typeface="Cambria"/>
            </a:endParaRPr>
          </a:p>
          <a:p>
            <a:pPr marL="812165" lvl="1" indent="-342900">
              <a:lnSpc>
                <a:spcPct val="100000"/>
              </a:lnSpc>
              <a:buSzPct val="116666"/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100" b="1" spc="145" dirty="0">
                <a:latin typeface="Cambria"/>
                <a:cs typeface="Cambria"/>
              </a:rPr>
              <a:t>Takes</a:t>
            </a:r>
            <a:r>
              <a:rPr lang="en-US" sz="2100" b="1" spc="140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130" dirty="0">
                <a:latin typeface="Cambria"/>
                <a:cs typeface="Cambria"/>
              </a:rPr>
              <a:t> </a:t>
            </a:r>
            <a:r>
              <a:rPr lang="en-US" sz="2100" b="1" spc="130" dirty="0">
                <a:latin typeface="Cambria"/>
                <a:cs typeface="Cambria"/>
              </a:rPr>
              <a:t>register</a:t>
            </a:r>
            <a:r>
              <a:rPr lang="en-US" sz="2100" b="1" spc="135" dirty="0">
                <a:latin typeface="Cambria"/>
                <a:cs typeface="Cambria"/>
              </a:rPr>
              <a:t> </a:t>
            </a:r>
            <a:r>
              <a:rPr lang="en-US" sz="2100" b="1" spc="145" dirty="0">
                <a:latin typeface="Cambria"/>
                <a:cs typeface="Cambria"/>
              </a:rPr>
              <a:t>values </a:t>
            </a:r>
            <a:r>
              <a:rPr lang="en-US" sz="2100" b="1" spc="310" dirty="0">
                <a:solidFill>
                  <a:srgbClr val="C3250C"/>
                </a:solidFill>
                <a:latin typeface="Cambria"/>
                <a:cs typeface="Cambria"/>
              </a:rPr>
              <a:t>Rn</a:t>
            </a:r>
            <a:r>
              <a:rPr lang="en-US" sz="21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and</a:t>
            </a:r>
            <a:r>
              <a:rPr lang="en-US" sz="2100" spc="130" dirty="0">
                <a:latin typeface="Cambria"/>
                <a:cs typeface="Cambria"/>
              </a:rPr>
              <a:t> </a:t>
            </a:r>
            <a:r>
              <a:rPr lang="en-US" sz="2100" b="1" spc="285" dirty="0">
                <a:solidFill>
                  <a:srgbClr val="C3250C"/>
                </a:solidFill>
                <a:latin typeface="Cambria"/>
                <a:cs typeface="Cambria"/>
              </a:rPr>
              <a:t>Rm</a:t>
            </a:r>
            <a:r>
              <a:rPr lang="en-US" sz="21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50" dirty="0">
                <a:latin typeface="Cambria"/>
                <a:cs typeface="Cambria"/>
              </a:rPr>
              <a:t>from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130" dirty="0">
                <a:latin typeface="Cambria"/>
                <a:cs typeface="Cambria"/>
              </a:rPr>
              <a:t> </a:t>
            </a:r>
            <a:r>
              <a:rPr lang="en-US" sz="2100" b="1" spc="300" dirty="0">
                <a:solidFill>
                  <a:srgbClr val="C3250C"/>
                </a:solidFill>
                <a:latin typeface="Cambria"/>
                <a:cs typeface="Cambria"/>
              </a:rPr>
              <a:t>A</a:t>
            </a:r>
            <a:r>
              <a:rPr lang="en-US" sz="21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and</a:t>
            </a:r>
            <a:r>
              <a:rPr lang="en-US" sz="2100" spc="130" dirty="0">
                <a:latin typeface="Cambria"/>
                <a:cs typeface="Cambria"/>
              </a:rPr>
              <a:t> </a:t>
            </a:r>
            <a:r>
              <a:rPr lang="en-US" sz="2100" b="1" spc="320" dirty="0">
                <a:solidFill>
                  <a:srgbClr val="C3250C"/>
                </a:solidFill>
                <a:latin typeface="Cambria"/>
                <a:cs typeface="Cambria"/>
              </a:rPr>
              <a:t>B</a:t>
            </a:r>
            <a:r>
              <a:rPr lang="en-US" sz="21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14" dirty="0">
                <a:solidFill>
                  <a:srgbClr val="C3250C"/>
                </a:solidFill>
                <a:latin typeface="Cambria"/>
                <a:cs typeface="Cambria"/>
              </a:rPr>
              <a:t>buses </a:t>
            </a:r>
            <a:r>
              <a:rPr lang="en-US" sz="2100" spc="105" dirty="0">
                <a:latin typeface="Cambria"/>
                <a:cs typeface="Cambria"/>
              </a:rPr>
              <a:t>and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computes</a:t>
            </a:r>
            <a:r>
              <a:rPr lang="en-US" sz="21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40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lang="en-US" sz="2100" spc="140" dirty="0">
                <a:latin typeface="Cambria"/>
                <a:cs typeface="Cambria"/>
              </a:rPr>
              <a:t>.</a:t>
            </a:r>
            <a:endParaRPr lang="en-US" sz="2100" dirty="0">
              <a:latin typeface="Cambria"/>
              <a:cs typeface="Cambria"/>
            </a:endParaRPr>
          </a:p>
          <a:p>
            <a:pPr marL="812165" lvl="1" indent="-342900">
              <a:lnSpc>
                <a:spcPts val="2875"/>
              </a:lnSpc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100" b="1" spc="235" dirty="0">
                <a:solidFill>
                  <a:srgbClr val="C3250C"/>
                </a:solidFill>
                <a:latin typeface="Cambria"/>
                <a:cs typeface="Cambria"/>
              </a:rPr>
              <a:t>Data</a:t>
            </a:r>
            <a:r>
              <a:rPr lang="en-US" sz="21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40" dirty="0">
                <a:solidFill>
                  <a:srgbClr val="C3250C"/>
                </a:solidFill>
                <a:latin typeface="Cambria"/>
                <a:cs typeface="Cambria"/>
              </a:rPr>
              <a:t>processing</a:t>
            </a:r>
            <a:r>
              <a:rPr lang="en-US" sz="2100" b="1" spc="12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55" dirty="0">
                <a:solidFill>
                  <a:srgbClr val="C3250C"/>
                </a:solidFill>
                <a:latin typeface="Cambria"/>
                <a:cs typeface="Cambria"/>
              </a:rPr>
              <a:t>instructions</a:t>
            </a:r>
            <a:r>
              <a:rPr lang="en-US" sz="2100" b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25" dirty="0">
                <a:latin typeface="Cambria"/>
                <a:cs typeface="Cambria"/>
              </a:rPr>
              <a:t>write</a:t>
            </a:r>
            <a:r>
              <a:rPr lang="en-US" sz="2100" b="1" spc="135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150" dirty="0">
                <a:latin typeface="Cambria"/>
                <a:cs typeface="Cambria"/>
              </a:rPr>
              <a:t> </a:t>
            </a:r>
            <a:r>
              <a:rPr lang="en-US" sz="2100" b="1" spc="135" dirty="0">
                <a:latin typeface="Cambria"/>
                <a:cs typeface="Cambria"/>
              </a:rPr>
              <a:t>result</a:t>
            </a:r>
            <a:r>
              <a:rPr lang="en-US" sz="2100" b="1" spc="145" dirty="0"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in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b="1" spc="310" dirty="0">
                <a:latin typeface="Cambria"/>
                <a:cs typeface="Cambria"/>
              </a:rPr>
              <a:t>Rd</a:t>
            </a:r>
            <a:r>
              <a:rPr lang="en-US" sz="2100" b="1" spc="140" dirty="0">
                <a:latin typeface="Cambria"/>
                <a:cs typeface="Cambria"/>
              </a:rPr>
              <a:t> </a:t>
            </a:r>
            <a:r>
              <a:rPr lang="en-US" sz="2100" b="1" spc="145" dirty="0">
                <a:latin typeface="Cambria"/>
                <a:cs typeface="Cambria"/>
              </a:rPr>
              <a:t>directly</a:t>
            </a:r>
          </a:p>
          <a:p>
            <a:pPr marL="812165" lvl="1" indent="-342900">
              <a:lnSpc>
                <a:spcPts val="2875"/>
              </a:lnSpc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100" b="1" spc="235" dirty="0">
                <a:solidFill>
                  <a:srgbClr val="C3250C"/>
                </a:solidFill>
                <a:latin typeface="Cambria"/>
                <a:cs typeface="Cambria"/>
              </a:rPr>
              <a:t>Load</a:t>
            </a:r>
            <a:r>
              <a:rPr lang="en-US" sz="21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and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b="1" spc="90" dirty="0">
                <a:solidFill>
                  <a:srgbClr val="C3250C"/>
                </a:solidFill>
                <a:latin typeface="Cambria"/>
                <a:cs typeface="Cambria"/>
              </a:rPr>
              <a:t>store</a:t>
            </a:r>
            <a:r>
              <a:rPr lang="en-US" sz="2100" b="1" spc="1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55" dirty="0">
                <a:solidFill>
                  <a:srgbClr val="C3250C"/>
                </a:solidFill>
                <a:latin typeface="Cambria"/>
                <a:cs typeface="Cambria"/>
              </a:rPr>
              <a:t>instructions</a:t>
            </a:r>
            <a:r>
              <a:rPr lang="en-US" sz="21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3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b="1" spc="345" dirty="0">
                <a:solidFill>
                  <a:srgbClr val="006FC0"/>
                </a:solidFill>
                <a:latin typeface="Cambria"/>
                <a:cs typeface="Cambria"/>
              </a:rPr>
              <a:t>ALU</a:t>
            </a:r>
            <a:r>
              <a:rPr lang="en-US" sz="21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spc="20" dirty="0">
                <a:latin typeface="Cambria"/>
                <a:cs typeface="Cambria"/>
              </a:rPr>
              <a:t>to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b="1" spc="145" dirty="0">
                <a:solidFill>
                  <a:srgbClr val="006FC0"/>
                </a:solidFill>
                <a:latin typeface="Cambria"/>
                <a:cs typeface="Cambria"/>
              </a:rPr>
              <a:t>generate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spc="135" dirty="0">
                <a:latin typeface="Cambria"/>
                <a:cs typeface="Cambria"/>
              </a:rPr>
              <a:t>an </a:t>
            </a:r>
            <a:r>
              <a:rPr lang="en-US" sz="2100" b="1" spc="135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lang="en-US" sz="21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spc="20" dirty="0">
                <a:latin typeface="Cambria"/>
                <a:cs typeface="Cambria"/>
              </a:rPr>
              <a:t>to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spc="20" dirty="0">
                <a:latin typeface="Cambria"/>
                <a:cs typeface="Cambria"/>
              </a:rPr>
              <a:t>be</a:t>
            </a:r>
            <a:r>
              <a:rPr lang="en-US" sz="2100" spc="140" dirty="0">
                <a:latin typeface="Cambria"/>
                <a:cs typeface="Cambria"/>
              </a:rPr>
              <a:t> </a:t>
            </a:r>
            <a:r>
              <a:rPr lang="en-US" sz="2100" b="1" spc="185" dirty="0">
                <a:latin typeface="Cambria"/>
                <a:cs typeface="Cambria"/>
              </a:rPr>
              <a:t>held</a:t>
            </a:r>
            <a:r>
              <a:rPr lang="en-US" sz="2100" b="1" spc="140" dirty="0"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in</a:t>
            </a:r>
            <a:r>
              <a:rPr lang="en-US" sz="2100" spc="114" dirty="0">
                <a:latin typeface="Cambria"/>
                <a:cs typeface="Cambria"/>
              </a:rPr>
              <a:t> </a:t>
            </a:r>
            <a:r>
              <a:rPr lang="en-US" sz="2100" spc="95" dirty="0">
                <a:latin typeface="Cambria"/>
                <a:cs typeface="Cambria"/>
              </a:rPr>
              <a:t>the</a:t>
            </a:r>
            <a:r>
              <a:rPr lang="en-US" sz="2100" spc="140" dirty="0">
                <a:latin typeface="Cambria"/>
                <a:cs typeface="Cambria"/>
              </a:rPr>
              <a:t> </a:t>
            </a:r>
            <a:r>
              <a:rPr lang="en-US" sz="2100" b="1" spc="150" dirty="0">
                <a:latin typeface="Cambria"/>
                <a:cs typeface="Cambria"/>
              </a:rPr>
              <a:t>address</a:t>
            </a:r>
            <a:r>
              <a:rPr lang="en-US" sz="2100" b="1" spc="135" dirty="0">
                <a:latin typeface="Cambria"/>
                <a:cs typeface="Cambria"/>
              </a:rPr>
              <a:t> </a:t>
            </a:r>
            <a:r>
              <a:rPr lang="en-US" sz="2100" b="1" spc="110" dirty="0">
                <a:latin typeface="Cambria"/>
                <a:cs typeface="Cambria"/>
              </a:rPr>
              <a:t>register.</a:t>
            </a:r>
            <a:endParaRPr lang="en-US" sz="2100" spc="15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14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lang="en-US" sz="21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65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lang="en-US" sz="2100" b="1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270" dirty="0">
                <a:solidFill>
                  <a:srgbClr val="006FC0"/>
                </a:solidFill>
                <a:latin typeface="Cambria"/>
                <a:cs typeface="Cambria"/>
              </a:rPr>
              <a:t>&amp;</a:t>
            </a:r>
            <a:r>
              <a:rPr lang="en-US" sz="2100" b="1" spc="155" dirty="0">
                <a:solidFill>
                  <a:srgbClr val="006FC0"/>
                </a:solidFill>
                <a:latin typeface="Cambria"/>
                <a:cs typeface="Cambria"/>
              </a:rPr>
              <a:t> Incrementor: </a:t>
            </a:r>
            <a:r>
              <a:rPr lang="en-US" sz="2100" spc="85" dirty="0">
                <a:latin typeface="Cambria"/>
                <a:cs typeface="Cambria"/>
              </a:rPr>
              <a:t>For </a:t>
            </a:r>
            <a:r>
              <a:rPr lang="en-US" sz="2100" b="1" spc="155" dirty="0">
                <a:solidFill>
                  <a:srgbClr val="C3250C"/>
                </a:solidFill>
                <a:latin typeface="Cambria"/>
                <a:cs typeface="Cambria"/>
              </a:rPr>
              <a:t>load </a:t>
            </a:r>
            <a:r>
              <a:rPr lang="en-US" sz="2100" b="1" spc="195" dirty="0">
                <a:solidFill>
                  <a:srgbClr val="C3250C"/>
                </a:solidFill>
                <a:latin typeface="Cambria"/>
                <a:cs typeface="Cambria"/>
              </a:rPr>
              <a:t>and </a:t>
            </a:r>
            <a:r>
              <a:rPr lang="en-US" sz="2100" b="1" spc="80" dirty="0">
                <a:solidFill>
                  <a:srgbClr val="C3250C"/>
                </a:solidFill>
                <a:latin typeface="Cambria"/>
                <a:cs typeface="Cambria"/>
              </a:rPr>
              <a:t>store </a:t>
            </a:r>
            <a:r>
              <a:rPr lang="en-US" sz="2100" b="1" spc="135" dirty="0">
                <a:solidFill>
                  <a:srgbClr val="C3250C"/>
                </a:solidFill>
                <a:latin typeface="Cambria"/>
                <a:cs typeface="Cambria"/>
              </a:rPr>
              <a:t>instructions </a:t>
            </a:r>
            <a:r>
              <a:rPr lang="en-US" sz="2100" spc="80" dirty="0">
                <a:latin typeface="Cambria"/>
                <a:cs typeface="Cambria"/>
              </a:rPr>
              <a:t>the </a:t>
            </a:r>
            <a:r>
              <a:rPr lang="en-US" sz="2100" b="1" spc="125" dirty="0">
                <a:latin typeface="Cambria"/>
                <a:cs typeface="Cambria"/>
              </a:rPr>
              <a:t>incrementor </a:t>
            </a:r>
            <a:r>
              <a:rPr lang="en-US" sz="2100" b="1" spc="130" dirty="0">
                <a:latin typeface="Cambria"/>
                <a:cs typeface="Cambria"/>
              </a:rPr>
              <a:t>updates </a:t>
            </a:r>
            <a:r>
              <a:rPr lang="en-US" sz="2100" spc="80" dirty="0">
                <a:latin typeface="Cambria"/>
                <a:cs typeface="Cambria"/>
              </a:rPr>
              <a:t>the </a:t>
            </a:r>
            <a:r>
              <a:rPr lang="en-US" sz="2100" b="1" spc="130" dirty="0">
                <a:latin typeface="Cambria"/>
                <a:cs typeface="Cambria"/>
              </a:rPr>
              <a:t>address </a:t>
            </a:r>
            <a:r>
              <a:rPr lang="en-US" sz="2100" b="1" spc="135" dirty="0">
                <a:latin typeface="Cambria"/>
                <a:cs typeface="Cambria"/>
              </a:rPr>
              <a:t> </a:t>
            </a:r>
            <a:r>
              <a:rPr lang="en-US" sz="2100" b="1" spc="95" dirty="0">
                <a:latin typeface="Cambria"/>
                <a:cs typeface="Cambria"/>
              </a:rPr>
              <a:t>register</a:t>
            </a:r>
            <a:r>
              <a:rPr lang="en-US" sz="2100" b="1" spc="80" dirty="0">
                <a:latin typeface="Cambria"/>
                <a:cs typeface="Cambria"/>
              </a:rPr>
              <a:t> </a:t>
            </a:r>
            <a:r>
              <a:rPr lang="en-US" sz="2100" b="1" spc="85" dirty="0">
                <a:latin typeface="Cambria"/>
                <a:cs typeface="Cambria"/>
              </a:rPr>
              <a:t>before</a:t>
            </a:r>
            <a:r>
              <a:rPr lang="en-US" sz="2100" b="1" spc="90" dirty="0">
                <a:latin typeface="Cambria"/>
                <a:cs typeface="Cambria"/>
              </a:rPr>
              <a:t> </a:t>
            </a:r>
            <a:r>
              <a:rPr lang="en-US" sz="2100" spc="80" dirty="0">
                <a:latin typeface="Cambria"/>
                <a:cs typeface="Cambria"/>
              </a:rPr>
              <a:t>the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b="1" spc="100" dirty="0">
                <a:latin typeface="Cambria"/>
                <a:cs typeface="Cambria"/>
              </a:rPr>
              <a:t>core</a:t>
            </a:r>
            <a:r>
              <a:rPr lang="en-US" sz="2100" b="1" spc="90" dirty="0">
                <a:latin typeface="Cambria"/>
                <a:cs typeface="Cambria"/>
              </a:rPr>
              <a:t> </a:t>
            </a:r>
            <a:r>
              <a:rPr lang="en-US" sz="2100" b="1" spc="125" dirty="0">
                <a:latin typeface="Cambria"/>
                <a:cs typeface="Cambria"/>
              </a:rPr>
              <a:t>reads</a:t>
            </a:r>
            <a:r>
              <a:rPr lang="en-US" sz="2100" b="1" spc="110" dirty="0">
                <a:latin typeface="Cambria"/>
                <a:cs typeface="Cambria"/>
              </a:rPr>
              <a:t> </a:t>
            </a:r>
            <a:r>
              <a:rPr lang="en-US" sz="2100" dirty="0">
                <a:latin typeface="Cambria"/>
                <a:cs typeface="Cambria"/>
              </a:rPr>
              <a:t>or</a:t>
            </a:r>
            <a:r>
              <a:rPr lang="en-US" sz="2100" spc="100" dirty="0">
                <a:latin typeface="Cambria"/>
                <a:cs typeface="Cambria"/>
              </a:rPr>
              <a:t> </a:t>
            </a:r>
            <a:r>
              <a:rPr lang="en-US" sz="2100" b="1" spc="105" dirty="0">
                <a:latin typeface="Cambria"/>
                <a:cs typeface="Cambria"/>
              </a:rPr>
              <a:t>writes</a:t>
            </a:r>
            <a:r>
              <a:rPr lang="en-US" sz="2100" b="1" spc="80" dirty="0">
                <a:latin typeface="Cambria"/>
                <a:cs typeface="Cambria"/>
              </a:rPr>
              <a:t> </a:t>
            </a:r>
            <a:r>
              <a:rPr lang="en-US" sz="2100" spc="80" dirty="0">
                <a:latin typeface="Cambria"/>
                <a:cs typeface="Cambria"/>
              </a:rPr>
              <a:t>the</a:t>
            </a:r>
            <a:r>
              <a:rPr lang="en-US" sz="2100" spc="110" dirty="0">
                <a:latin typeface="Cambria"/>
                <a:cs typeface="Cambria"/>
              </a:rPr>
              <a:t> </a:t>
            </a:r>
            <a:r>
              <a:rPr lang="en-US" sz="2100" b="1" spc="125" dirty="0">
                <a:latin typeface="Cambria"/>
                <a:cs typeface="Cambria"/>
              </a:rPr>
              <a:t>next</a:t>
            </a:r>
            <a:r>
              <a:rPr lang="en-US" sz="2100" b="1" spc="100" dirty="0">
                <a:latin typeface="Cambria"/>
                <a:cs typeface="Cambria"/>
              </a:rPr>
              <a:t> </a:t>
            </a:r>
            <a:r>
              <a:rPr lang="en-US" sz="2100" b="1" spc="95" dirty="0">
                <a:latin typeface="Cambria"/>
                <a:cs typeface="Cambria"/>
              </a:rPr>
              <a:t>register</a:t>
            </a:r>
            <a:r>
              <a:rPr lang="en-US" sz="2100" b="1" spc="75" dirty="0">
                <a:latin typeface="Cambria"/>
                <a:cs typeface="Cambria"/>
              </a:rPr>
              <a:t> </a:t>
            </a:r>
            <a:r>
              <a:rPr lang="en-US" sz="2100" spc="85" dirty="0">
                <a:latin typeface="Cambria"/>
                <a:cs typeface="Cambria"/>
              </a:rPr>
              <a:t>value</a:t>
            </a:r>
            <a:r>
              <a:rPr lang="en-US" sz="2100" spc="95" dirty="0">
                <a:latin typeface="Cambria"/>
                <a:cs typeface="Cambria"/>
              </a:rPr>
              <a:t> </a:t>
            </a:r>
            <a:r>
              <a:rPr lang="en-US" sz="2100" b="1" spc="120" dirty="0">
                <a:latin typeface="Cambria"/>
                <a:cs typeface="Cambria"/>
              </a:rPr>
              <a:t>from</a:t>
            </a:r>
            <a:r>
              <a:rPr lang="en-US" sz="2100" b="1" spc="95" dirty="0">
                <a:latin typeface="Cambria"/>
                <a:cs typeface="Cambria"/>
              </a:rPr>
              <a:t> </a:t>
            </a:r>
            <a:r>
              <a:rPr lang="en-US" sz="2100" dirty="0">
                <a:latin typeface="Cambria"/>
                <a:cs typeface="Cambria"/>
              </a:rPr>
              <a:t>or</a:t>
            </a:r>
            <a:r>
              <a:rPr lang="en-US" sz="2100" spc="100" dirty="0">
                <a:latin typeface="Cambria"/>
                <a:cs typeface="Cambria"/>
              </a:rPr>
              <a:t> </a:t>
            </a:r>
            <a:r>
              <a:rPr lang="en-US" sz="2100" spc="15" dirty="0">
                <a:latin typeface="Cambria"/>
                <a:cs typeface="Cambria"/>
              </a:rPr>
              <a:t>to </a:t>
            </a:r>
            <a:r>
              <a:rPr lang="en-US" sz="2100" spc="-425" dirty="0">
                <a:latin typeface="Cambria"/>
                <a:cs typeface="Cambria"/>
              </a:rPr>
              <a:t> </a:t>
            </a:r>
            <a:r>
              <a:rPr lang="en-US" sz="2100" b="1" spc="110" dirty="0">
                <a:latin typeface="Cambria"/>
                <a:cs typeface="Cambria"/>
              </a:rPr>
              <a:t>the</a:t>
            </a:r>
            <a:r>
              <a:rPr lang="en-US" sz="2100" b="1" spc="105" dirty="0">
                <a:latin typeface="Cambria"/>
                <a:cs typeface="Cambria"/>
              </a:rPr>
              <a:t> </a:t>
            </a:r>
            <a:r>
              <a:rPr lang="en-US" sz="2100" b="1" spc="125" dirty="0">
                <a:latin typeface="Cambria"/>
                <a:cs typeface="Cambria"/>
              </a:rPr>
              <a:t>next</a:t>
            </a:r>
            <a:r>
              <a:rPr lang="en-US" sz="2100" b="1" spc="100" dirty="0">
                <a:latin typeface="Cambria"/>
                <a:cs typeface="Cambria"/>
              </a:rPr>
              <a:t> </a:t>
            </a:r>
            <a:r>
              <a:rPr lang="en-US" sz="2100" b="1" spc="130" dirty="0">
                <a:latin typeface="Cambria"/>
                <a:cs typeface="Cambria"/>
              </a:rPr>
              <a:t>sequential</a:t>
            </a:r>
            <a:r>
              <a:rPr lang="en-US" sz="2100" b="1" spc="105" dirty="0">
                <a:latin typeface="Cambria"/>
                <a:cs typeface="Cambria"/>
              </a:rPr>
              <a:t> </a:t>
            </a:r>
            <a:r>
              <a:rPr lang="en-US" sz="2100" b="1" spc="100" dirty="0">
                <a:latin typeface="Cambria"/>
                <a:cs typeface="Cambria"/>
              </a:rPr>
              <a:t>memory</a:t>
            </a:r>
            <a:r>
              <a:rPr lang="en-US" sz="2100" b="1" spc="70" dirty="0">
                <a:latin typeface="Cambria"/>
                <a:cs typeface="Cambria"/>
              </a:rPr>
              <a:t> </a:t>
            </a:r>
            <a:r>
              <a:rPr lang="en-US" sz="2100" b="1" spc="140" dirty="0">
                <a:latin typeface="Cambria"/>
                <a:cs typeface="Cambria"/>
              </a:rPr>
              <a:t>location</a:t>
            </a:r>
            <a:r>
              <a:rPr lang="en-US" sz="2100" spc="140" dirty="0">
                <a:latin typeface="Cambria"/>
                <a:cs typeface="Cambria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Segoe UI Symbol"/>
              <a:buChar char="❑"/>
              <a:tabLst>
                <a:tab pos="469900" algn="l"/>
              </a:tabLst>
            </a:pPr>
            <a:r>
              <a:rPr lang="en-US" sz="2100" b="1" spc="185" dirty="0">
                <a:solidFill>
                  <a:srgbClr val="006FC0"/>
                </a:solidFill>
                <a:latin typeface="Cambria"/>
                <a:cs typeface="Cambria"/>
              </a:rPr>
              <a:t>Barrel</a:t>
            </a:r>
            <a:r>
              <a:rPr lang="en-US" sz="21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75" dirty="0">
                <a:solidFill>
                  <a:srgbClr val="006FC0"/>
                </a:solidFill>
                <a:latin typeface="Cambria"/>
                <a:cs typeface="Cambria"/>
              </a:rPr>
              <a:t>Shifter: </a:t>
            </a:r>
            <a:r>
              <a:rPr lang="en-US" sz="2100" spc="65" dirty="0">
                <a:latin typeface="Cambria"/>
                <a:cs typeface="Cambria"/>
              </a:rPr>
              <a:t>Provides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b="1" spc="140" dirty="0">
                <a:solidFill>
                  <a:srgbClr val="C3250C"/>
                </a:solidFill>
                <a:latin typeface="Cambria"/>
                <a:cs typeface="Cambria"/>
              </a:rPr>
              <a:t>five</a:t>
            </a:r>
            <a:r>
              <a:rPr lang="en-US" sz="2100" b="1" spc="1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35" dirty="0">
                <a:solidFill>
                  <a:srgbClr val="C3250C"/>
                </a:solidFill>
                <a:latin typeface="Cambria"/>
                <a:cs typeface="Cambria"/>
              </a:rPr>
              <a:t>types</a:t>
            </a:r>
            <a:r>
              <a:rPr lang="en-US" sz="2100" b="1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20" dirty="0">
                <a:solidFill>
                  <a:srgbClr val="C3250C"/>
                </a:solidFill>
                <a:latin typeface="Cambria"/>
                <a:cs typeface="Cambria"/>
              </a:rPr>
              <a:t>of</a:t>
            </a:r>
            <a:r>
              <a:rPr lang="en-US" sz="2100" b="1" spc="1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b="1" spc="145" dirty="0">
                <a:solidFill>
                  <a:srgbClr val="C3250C"/>
                </a:solidFill>
                <a:latin typeface="Cambria"/>
                <a:cs typeface="Cambria"/>
              </a:rPr>
              <a:t>shift - </a:t>
            </a:r>
            <a:r>
              <a:rPr lang="en-US" sz="2100" spc="85" dirty="0">
                <a:latin typeface="Cambria"/>
                <a:cs typeface="Cambria"/>
              </a:rPr>
              <a:t>Logic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spc="145" dirty="0">
                <a:latin typeface="Cambria"/>
                <a:cs typeface="Cambria"/>
              </a:rPr>
              <a:t>Shift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spc="80" dirty="0">
                <a:latin typeface="Cambria"/>
                <a:cs typeface="Cambria"/>
              </a:rPr>
              <a:t>left</a:t>
            </a:r>
            <a:r>
              <a:rPr lang="en-US" sz="2100" spc="125" dirty="0">
                <a:latin typeface="Cambria"/>
                <a:cs typeface="Cambria"/>
              </a:rPr>
              <a:t> </a:t>
            </a:r>
            <a:r>
              <a:rPr lang="en-US" sz="2100" spc="140" dirty="0">
                <a:latin typeface="Cambria"/>
                <a:cs typeface="Cambria"/>
              </a:rPr>
              <a:t>(LSL), </a:t>
            </a:r>
            <a:r>
              <a:rPr lang="en-US" sz="2100" spc="85" dirty="0">
                <a:latin typeface="Cambria"/>
                <a:cs typeface="Cambria"/>
              </a:rPr>
              <a:t>Logic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spc="145" dirty="0">
                <a:latin typeface="Cambria"/>
                <a:cs typeface="Cambria"/>
              </a:rPr>
              <a:t>Shift</a:t>
            </a:r>
            <a:r>
              <a:rPr lang="en-US" sz="2100" spc="105" dirty="0">
                <a:latin typeface="Cambria"/>
                <a:cs typeface="Cambria"/>
              </a:rPr>
              <a:t> </a:t>
            </a:r>
            <a:r>
              <a:rPr lang="en-US" sz="2100" spc="135" dirty="0">
                <a:latin typeface="Cambria"/>
                <a:cs typeface="Cambria"/>
              </a:rPr>
              <a:t>Right</a:t>
            </a:r>
            <a:r>
              <a:rPr lang="en-US" sz="2100" spc="130" dirty="0">
                <a:latin typeface="Cambria"/>
                <a:cs typeface="Cambria"/>
              </a:rPr>
              <a:t> </a:t>
            </a:r>
            <a:r>
              <a:rPr lang="en-US" sz="2100" spc="125" dirty="0">
                <a:latin typeface="Cambria"/>
                <a:cs typeface="Cambria"/>
              </a:rPr>
              <a:t>(LSR), </a:t>
            </a:r>
            <a:r>
              <a:rPr lang="en-US" sz="2100" spc="100" dirty="0">
                <a:latin typeface="Cambria"/>
                <a:cs typeface="Cambria"/>
              </a:rPr>
              <a:t>Arithmetic</a:t>
            </a:r>
            <a:r>
              <a:rPr lang="en-US" sz="2100" spc="114" dirty="0">
                <a:latin typeface="Cambria"/>
                <a:cs typeface="Cambria"/>
              </a:rPr>
              <a:t> </a:t>
            </a:r>
            <a:r>
              <a:rPr lang="en-US" sz="2100" spc="145" dirty="0">
                <a:latin typeface="Cambria"/>
                <a:cs typeface="Cambria"/>
              </a:rPr>
              <a:t>Shift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spc="135" dirty="0">
                <a:latin typeface="Cambria"/>
                <a:cs typeface="Cambria"/>
              </a:rPr>
              <a:t>Right </a:t>
            </a:r>
            <a:r>
              <a:rPr lang="en-US" sz="2100" spc="110" dirty="0">
                <a:latin typeface="Cambria"/>
                <a:cs typeface="Cambria"/>
              </a:rPr>
              <a:t>(ASR), </a:t>
            </a:r>
            <a:r>
              <a:rPr lang="en-US" sz="2100" spc="95" dirty="0">
                <a:latin typeface="Cambria"/>
                <a:cs typeface="Cambria"/>
              </a:rPr>
              <a:t>Rotate</a:t>
            </a:r>
            <a:r>
              <a:rPr lang="en-US" sz="2100" spc="125" dirty="0">
                <a:latin typeface="Cambria"/>
                <a:cs typeface="Cambria"/>
              </a:rPr>
              <a:t> </a:t>
            </a:r>
            <a:r>
              <a:rPr lang="en-US" sz="2100" spc="120" dirty="0">
                <a:latin typeface="Cambria"/>
                <a:cs typeface="Cambria"/>
              </a:rPr>
              <a:t>Right(ROR), </a:t>
            </a:r>
            <a:r>
              <a:rPr lang="en-US" sz="2100" spc="95" dirty="0">
                <a:latin typeface="Cambria"/>
                <a:cs typeface="Cambria"/>
              </a:rPr>
              <a:t>Rotate</a:t>
            </a:r>
            <a:r>
              <a:rPr lang="en-US" sz="2100" spc="135" dirty="0">
                <a:latin typeface="Cambria"/>
                <a:cs typeface="Cambria"/>
              </a:rPr>
              <a:t> Right</a:t>
            </a:r>
            <a:r>
              <a:rPr lang="en-US" sz="2100" spc="125" dirty="0"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Extended</a:t>
            </a:r>
            <a:r>
              <a:rPr lang="en-US" sz="2100" spc="120" dirty="0">
                <a:latin typeface="Cambria"/>
                <a:cs typeface="Cambria"/>
              </a:rPr>
              <a:t> </a:t>
            </a:r>
            <a:r>
              <a:rPr lang="en-US" sz="2100" spc="110" dirty="0">
                <a:latin typeface="Cambria"/>
                <a:cs typeface="Cambria"/>
              </a:rPr>
              <a:t>(RRX). </a:t>
            </a:r>
            <a:r>
              <a:rPr lang="en-US" sz="2100" b="1" spc="155" dirty="0">
                <a:latin typeface="Cambria"/>
                <a:cs typeface="Cambria"/>
              </a:rPr>
              <a:t>After</a:t>
            </a:r>
            <a:r>
              <a:rPr lang="en-US" sz="2100" b="1" spc="445" dirty="0">
                <a:latin typeface="Cambria"/>
                <a:cs typeface="Cambria"/>
              </a:rPr>
              <a:t> </a:t>
            </a:r>
            <a:r>
              <a:rPr lang="en-US" sz="2100" b="1" spc="155" dirty="0">
                <a:latin typeface="Cambria"/>
                <a:cs typeface="Cambria"/>
              </a:rPr>
              <a:t>passing</a:t>
            </a:r>
            <a:r>
              <a:rPr lang="en-US" sz="2100" b="1" spc="455" dirty="0">
                <a:latin typeface="Cambria"/>
                <a:cs typeface="Cambria"/>
              </a:rPr>
              <a:t> </a:t>
            </a:r>
            <a:r>
              <a:rPr lang="en-US" sz="2100" b="1" spc="175" dirty="0">
                <a:latin typeface="Cambria"/>
                <a:cs typeface="Cambria"/>
              </a:rPr>
              <a:t>through</a:t>
            </a:r>
            <a:r>
              <a:rPr lang="en-US" sz="2100" b="1" spc="465" dirty="0">
                <a:latin typeface="Cambria"/>
                <a:cs typeface="Cambria"/>
              </a:rPr>
              <a:t> </a:t>
            </a:r>
            <a:r>
              <a:rPr lang="en-US" sz="2100" b="1" spc="150" dirty="0">
                <a:latin typeface="Cambria"/>
                <a:cs typeface="Cambria"/>
              </a:rPr>
              <a:t>the</a:t>
            </a:r>
            <a:r>
              <a:rPr lang="en-US" sz="2100" b="1" spc="450" dirty="0">
                <a:latin typeface="Cambria"/>
                <a:cs typeface="Cambria"/>
              </a:rPr>
              <a:t> </a:t>
            </a:r>
            <a:r>
              <a:rPr lang="en-US" sz="2100" b="1" spc="160" dirty="0">
                <a:latin typeface="Cambria"/>
                <a:cs typeface="Cambria"/>
              </a:rPr>
              <a:t>functional</a:t>
            </a:r>
            <a:r>
              <a:rPr lang="en-US" sz="2100" b="1" spc="459" dirty="0">
                <a:latin typeface="Cambria"/>
                <a:cs typeface="Cambria"/>
              </a:rPr>
              <a:t> </a:t>
            </a:r>
            <a:r>
              <a:rPr lang="en-US" sz="2100" b="1" spc="145" dirty="0">
                <a:latin typeface="Cambria"/>
                <a:cs typeface="Cambria"/>
              </a:rPr>
              <a:t>units,</a:t>
            </a:r>
            <a:r>
              <a:rPr lang="en-US" sz="2100" b="1" spc="450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459" dirty="0">
                <a:latin typeface="Cambria"/>
                <a:cs typeface="Cambria"/>
              </a:rPr>
              <a:t> </a:t>
            </a:r>
            <a:r>
              <a:rPr lang="en-US" sz="2100" b="1" spc="125" dirty="0">
                <a:solidFill>
                  <a:srgbClr val="C3250C"/>
                </a:solidFill>
                <a:latin typeface="Cambria"/>
                <a:cs typeface="Cambria"/>
              </a:rPr>
              <a:t>result</a:t>
            </a:r>
            <a:r>
              <a:rPr lang="en-US" sz="2100" b="1" spc="459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in</a:t>
            </a:r>
            <a:r>
              <a:rPr lang="en-US" sz="2100" spc="459" dirty="0">
                <a:latin typeface="Cambria"/>
                <a:cs typeface="Cambria"/>
              </a:rPr>
              <a:t> </a:t>
            </a:r>
            <a:r>
              <a:rPr lang="en-US" sz="2100" b="1" spc="265" dirty="0">
                <a:solidFill>
                  <a:srgbClr val="C3250C"/>
                </a:solidFill>
                <a:latin typeface="Cambria"/>
                <a:cs typeface="Cambria"/>
              </a:rPr>
              <a:t>Rd</a:t>
            </a:r>
            <a:r>
              <a:rPr lang="en-US" sz="2100" b="1" spc="4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100" spc="80" dirty="0">
                <a:latin typeface="Cambria"/>
                <a:cs typeface="Cambria"/>
              </a:rPr>
              <a:t>is </a:t>
            </a:r>
            <a:r>
              <a:rPr lang="en-US" sz="2100" b="1" spc="150" dirty="0">
                <a:latin typeface="Cambria"/>
                <a:cs typeface="Cambria"/>
              </a:rPr>
              <a:t>written</a:t>
            </a:r>
            <a:r>
              <a:rPr lang="en-US" sz="2100" b="1" spc="165" dirty="0">
                <a:latin typeface="Cambria"/>
                <a:cs typeface="Cambria"/>
              </a:rPr>
              <a:t> </a:t>
            </a:r>
            <a:r>
              <a:rPr lang="en-US" sz="2100" b="1" spc="175" dirty="0">
                <a:latin typeface="Cambria"/>
                <a:cs typeface="Cambria"/>
              </a:rPr>
              <a:t>back</a:t>
            </a:r>
            <a:r>
              <a:rPr lang="en-US" sz="2100" b="1" spc="165" dirty="0">
                <a:latin typeface="Cambria"/>
                <a:cs typeface="Cambria"/>
              </a:rPr>
              <a:t> </a:t>
            </a:r>
            <a:r>
              <a:rPr lang="en-US" sz="2100" b="1" spc="120" dirty="0">
                <a:latin typeface="Cambria"/>
                <a:cs typeface="Cambria"/>
              </a:rPr>
              <a:t>to</a:t>
            </a:r>
            <a:r>
              <a:rPr lang="en-US" sz="2100" b="1" spc="150" dirty="0">
                <a:latin typeface="Cambria"/>
                <a:cs typeface="Cambria"/>
              </a:rPr>
              <a:t> the</a:t>
            </a:r>
            <a:r>
              <a:rPr lang="en-US" sz="2100" b="1" spc="165" dirty="0">
                <a:latin typeface="Cambria"/>
                <a:cs typeface="Cambria"/>
              </a:rPr>
              <a:t> </a:t>
            </a:r>
            <a:r>
              <a:rPr lang="en-US" sz="2100" b="1" spc="130" dirty="0">
                <a:latin typeface="Cambria"/>
                <a:cs typeface="Cambria"/>
              </a:rPr>
              <a:t>register</a:t>
            </a:r>
            <a:r>
              <a:rPr lang="en-US" sz="2100" b="1" spc="160" dirty="0">
                <a:latin typeface="Cambria"/>
                <a:cs typeface="Cambria"/>
              </a:rPr>
              <a:t> </a:t>
            </a:r>
            <a:r>
              <a:rPr lang="en-US" sz="2100" b="1" spc="114" dirty="0">
                <a:latin typeface="Cambria"/>
                <a:cs typeface="Cambria"/>
              </a:rPr>
              <a:t>file</a:t>
            </a:r>
            <a:r>
              <a:rPr lang="en-US" sz="2100" b="1" spc="165" dirty="0">
                <a:latin typeface="Cambria"/>
                <a:cs typeface="Cambria"/>
              </a:rPr>
              <a:t> </a:t>
            </a:r>
            <a:r>
              <a:rPr lang="en-US" sz="2100" spc="105" dirty="0">
                <a:latin typeface="Cambria"/>
                <a:cs typeface="Cambria"/>
              </a:rPr>
              <a:t>using</a:t>
            </a:r>
            <a:r>
              <a:rPr lang="en-US" sz="2100" spc="110" dirty="0">
                <a:latin typeface="Cambria"/>
                <a:cs typeface="Cambria"/>
              </a:rPr>
              <a:t> </a:t>
            </a:r>
            <a:r>
              <a:rPr lang="en-US" sz="2100" spc="90" dirty="0">
                <a:latin typeface="Cambria"/>
                <a:cs typeface="Cambria"/>
              </a:rPr>
              <a:t>the</a:t>
            </a:r>
            <a:r>
              <a:rPr lang="en-US" sz="2100" spc="135" dirty="0">
                <a:latin typeface="Cambria"/>
                <a:cs typeface="Cambria"/>
              </a:rPr>
              <a:t> </a:t>
            </a:r>
            <a:r>
              <a:rPr lang="en-US" sz="2100" b="1" spc="180" dirty="0">
                <a:solidFill>
                  <a:srgbClr val="006FC0"/>
                </a:solidFill>
                <a:latin typeface="Cambria"/>
                <a:cs typeface="Cambria"/>
              </a:rPr>
              <a:t>Result</a:t>
            </a:r>
            <a:r>
              <a:rPr lang="en-US" sz="2100" b="1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100" b="1" spc="150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lang="en-US" sz="2100" spc="150" dirty="0">
                <a:latin typeface="Cambria"/>
                <a:cs typeface="Cambria"/>
              </a:rPr>
              <a:t>.</a:t>
            </a:r>
            <a:endParaRPr lang="en-US" sz="21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endParaRPr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6596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5193" y="6346342"/>
            <a:ext cx="332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109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6705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spc="545" dirty="0"/>
              <a:t>ARM</a:t>
            </a:r>
            <a:r>
              <a:rPr sz="4000" spc="150" dirty="0"/>
              <a:t> </a:t>
            </a:r>
            <a:r>
              <a:rPr sz="4000" spc="229" dirty="0"/>
              <a:t>Processor</a:t>
            </a:r>
            <a:r>
              <a:rPr sz="4000" spc="140" dirty="0"/>
              <a:t> </a:t>
            </a:r>
            <a:r>
              <a:rPr sz="4000" spc="-10" dirty="0"/>
              <a:t>:</a:t>
            </a:r>
            <a:r>
              <a:rPr sz="4000" spc="175" dirty="0"/>
              <a:t> </a:t>
            </a:r>
            <a:r>
              <a:rPr sz="4000" spc="25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762000"/>
            <a:ext cx="11764898" cy="103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875"/>
              </a:lnSpc>
              <a:buClr>
                <a:srgbClr val="000000"/>
              </a:buClr>
              <a:buSzPct val="116666"/>
              <a:buFont typeface="Segoe UI Symbol"/>
              <a:buChar char="❑"/>
              <a:tabLst>
                <a:tab pos="469900" algn="l"/>
              </a:tabLst>
            </a:pPr>
            <a:r>
              <a:rPr spc="160" dirty="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20" dirty="0">
                <a:solidFill>
                  <a:srgbClr val="0D0D0D"/>
                </a:solidFill>
                <a:latin typeface="Cambria"/>
                <a:cs typeface="Cambria"/>
              </a:rPr>
              <a:t>processor</a:t>
            </a:r>
            <a:r>
              <a:rPr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125" dirty="0">
                <a:solidFill>
                  <a:srgbClr val="0D0D0D"/>
                </a:solidFill>
                <a:latin typeface="Cambria"/>
                <a:cs typeface="Cambria"/>
              </a:rPr>
              <a:t>has</a:t>
            </a:r>
            <a:r>
              <a:rPr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30" dirty="0">
                <a:solidFill>
                  <a:srgbClr val="0D0D0D"/>
                </a:solidFill>
                <a:latin typeface="Cambria"/>
                <a:cs typeface="Cambria"/>
              </a:rPr>
              <a:t>mode:</a:t>
            </a:r>
            <a:endParaRPr dirty="0">
              <a:latin typeface="Cambria"/>
              <a:cs typeface="Cambria"/>
            </a:endParaRPr>
          </a:p>
          <a:p>
            <a:pPr marL="926465" lvl="1" indent="-457200">
              <a:lnSpc>
                <a:spcPts val="2875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b="1" i="1" spc="365" dirty="0">
                <a:solidFill>
                  <a:srgbClr val="006FC0"/>
                </a:solidFill>
                <a:latin typeface="Cambria"/>
                <a:cs typeface="Cambria"/>
              </a:rPr>
              <a:t>PRIVILEGED</a:t>
            </a:r>
            <a:r>
              <a:rPr b="1" i="1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b="1" spc="125" dirty="0">
                <a:solidFill>
                  <a:srgbClr val="0D0D0D"/>
                </a:solidFill>
                <a:latin typeface="Cambria"/>
                <a:cs typeface="Cambria"/>
              </a:rPr>
              <a:t>read-write</a:t>
            </a:r>
            <a:r>
              <a:rPr b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55" dirty="0">
                <a:solidFill>
                  <a:srgbClr val="0D0D0D"/>
                </a:solidFill>
                <a:latin typeface="Cambria"/>
                <a:cs typeface="Cambria"/>
              </a:rPr>
              <a:t>access</a:t>
            </a:r>
            <a:endParaRPr dirty="0">
              <a:latin typeface="Cambria"/>
              <a:cs typeface="Cambria"/>
            </a:endParaRPr>
          </a:p>
          <a:p>
            <a:pPr marL="926465" lvl="1" indent="-45720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b="1" i="1" spc="380" dirty="0">
                <a:solidFill>
                  <a:srgbClr val="006FC0"/>
                </a:solidFill>
                <a:latin typeface="Cambria"/>
                <a:cs typeface="Cambria"/>
              </a:rPr>
              <a:t>NONPRIVILEGED</a:t>
            </a:r>
            <a:r>
              <a:rPr b="1" i="1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55" dirty="0">
                <a:solidFill>
                  <a:srgbClr val="0D0D0D"/>
                </a:solidFill>
                <a:latin typeface="Cambria"/>
                <a:cs typeface="Cambria"/>
              </a:rPr>
              <a:t>only</a:t>
            </a:r>
            <a:r>
              <a:rPr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b="1" u="heavy" spc="1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read</a:t>
            </a:r>
            <a:r>
              <a:rPr b="1" spc="145" dirty="0">
                <a:solidFill>
                  <a:srgbClr val="0D0D0D"/>
                </a:solidFill>
                <a:latin typeface="Cambria"/>
                <a:cs typeface="Cambria"/>
              </a:rPr>
              <a:t> access</a:t>
            </a:r>
            <a:endParaRPr dirty="0">
              <a:latin typeface="Cambria"/>
              <a:cs typeface="Cambria"/>
            </a:endParaRPr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7957"/>
            <a:ext cx="9350965" cy="47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9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16" y="417017"/>
            <a:ext cx="9093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45" dirty="0"/>
              <a:t>ARM</a:t>
            </a:r>
            <a:r>
              <a:rPr spc="160" dirty="0"/>
              <a:t> </a:t>
            </a:r>
            <a:r>
              <a:rPr spc="229" dirty="0"/>
              <a:t>Processor</a:t>
            </a:r>
            <a:r>
              <a:rPr spc="155" dirty="0"/>
              <a:t> </a:t>
            </a:r>
            <a:r>
              <a:rPr spc="-10" dirty="0"/>
              <a:t>:</a:t>
            </a:r>
            <a:r>
              <a:rPr spc="180" dirty="0"/>
              <a:t> </a:t>
            </a:r>
            <a:r>
              <a:rPr spc="680" dirty="0"/>
              <a:t>CPSR</a:t>
            </a:r>
            <a:r>
              <a:rPr spc="180" dirty="0"/>
              <a:t> </a:t>
            </a:r>
            <a:r>
              <a:rPr spc="254" dirty="0"/>
              <a:t>Register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113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355" y="1481055"/>
            <a:ext cx="9708085" cy="46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20" y="304800"/>
            <a:ext cx="5289358" cy="1148721"/>
          </a:xfrm>
          <a:prstGeom prst="rect">
            <a:avLst/>
          </a:prstGeom>
        </p:spPr>
        <p:txBody>
          <a:bodyPr vert="horz" wrap="square" lIns="0" tIns="20012" rIns="0" bIns="0" rtlCol="0" anchor="ctr">
            <a:spAutoFit/>
          </a:bodyPr>
          <a:lstStyle/>
          <a:p>
            <a:pPr marL="15394">
              <a:lnSpc>
                <a:spcPts val="2588"/>
              </a:lnSpc>
              <a:spcBef>
                <a:spcPts val="158"/>
              </a:spcBef>
            </a:pPr>
            <a:r>
              <a:rPr sz="2364" i="1" spc="169" dirty="0">
                <a:solidFill>
                  <a:srgbClr val="181C34"/>
                </a:solidFill>
              </a:rPr>
              <a:t>Classification</a:t>
            </a:r>
            <a:r>
              <a:rPr sz="2364" i="1" spc="-12" dirty="0">
                <a:solidFill>
                  <a:srgbClr val="181C34"/>
                </a:solidFill>
              </a:rPr>
              <a:t> </a:t>
            </a:r>
            <a:r>
              <a:rPr sz="2364" i="1" spc="116" dirty="0">
                <a:solidFill>
                  <a:srgbClr val="181C34"/>
                </a:solidFill>
              </a:rPr>
              <a:t>of</a:t>
            </a:r>
            <a:r>
              <a:rPr sz="2364" i="1" spc="24" dirty="0">
                <a:solidFill>
                  <a:srgbClr val="181C34"/>
                </a:solidFill>
              </a:rPr>
              <a:t> </a:t>
            </a:r>
            <a:r>
              <a:rPr sz="2364" i="1" spc="278" dirty="0">
                <a:solidFill>
                  <a:srgbClr val="181C34"/>
                </a:solidFill>
              </a:rPr>
              <a:t>μP</a:t>
            </a:r>
            <a:endParaRPr sz="2364" dirty="0"/>
          </a:p>
          <a:p>
            <a:pPr marL="15394">
              <a:lnSpc>
                <a:spcPts val="3097"/>
              </a:lnSpc>
            </a:pPr>
            <a:r>
              <a:rPr sz="2788" spc="182" dirty="0">
                <a:solidFill>
                  <a:srgbClr val="0C779C"/>
                </a:solidFill>
              </a:rPr>
              <a:t>General</a:t>
            </a:r>
            <a:r>
              <a:rPr sz="2788" spc="6" dirty="0">
                <a:solidFill>
                  <a:srgbClr val="0C779C"/>
                </a:solidFill>
              </a:rPr>
              <a:t> </a:t>
            </a:r>
            <a:r>
              <a:rPr sz="2788" spc="158" dirty="0">
                <a:solidFill>
                  <a:srgbClr val="0C779C"/>
                </a:solidFill>
              </a:rPr>
              <a:t>Purpose</a:t>
            </a:r>
            <a:r>
              <a:rPr sz="2788" spc="30" dirty="0">
                <a:solidFill>
                  <a:srgbClr val="0C779C"/>
                </a:solidFill>
              </a:rPr>
              <a:t> </a:t>
            </a:r>
            <a:r>
              <a:rPr sz="2788" spc="127" dirty="0">
                <a:solidFill>
                  <a:srgbClr val="0C779C"/>
                </a:solidFill>
              </a:rPr>
              <a:t>Processors</a:t>
            </a:r>
            <a:r>
              <a:rPr sz="2788" spc="42" dirty="0">
                <a:solidFill>
                  <a:srgbClr val="0C779C"/>
                </a:solidFill>
              </a:rPr>
              <a:t> </a:t>
            </a:r>
            <a:r>
              <a:rPr sz="2788" spc="212" dirty="0">
                <a:solidFill>
                  <a:srgbClr val="0C779C"/>
                </a:solidFill>
              </a:rPr>
              <a:t>(GPP)</a:t>
            </a:r>
            <a:endParaRPr sz="2788" dirty="0"/>
          </a:p>
        </p:txBody>
      </p:sp>
      <p:sp>
        <p:nvSpPr>
          <p:cNvPr id="3" name="object 3"/>
          <p:cNvSpPr txBox="1"/>
          <p:nvPr/>
        </p:nvSpPr>
        <p:spPr>
          <a:xfrm>
            <a:off x="414720" y="2057400"/>
            <a:ext cx="5289357" cy="2016870"/>
          </a:xfrm>
          <a:prstGeom prst="rect">
            <a:avLst/>
          </a:prstGeom>
        </p:spPr>
        <p:txBody>
          <a:bodyPr vert="horz" wrap="square" lIns="0" tIns="16164" rIns="0" bIns="0" rtlCol="0">
            <a:spAutoFit/>
          </a:bodyPr>
          <a:lstStyle/>
          <a:p>
            <a:pPr marL="547268" marR="883635" indent="-532644">
              <a:spcBef>
                <a:spcPts val="1806"/>
              </a:spcBef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sz="2000" b="1" spc="116" dirty="0">
                <a:solidFill>
                  <a:srgbClr val="BF0000"/>
                </a:solidFill>
                <a:latin typeface="Cambria"/>
                <a:cs typeface="Cambria"/>
              </a:rPr>
              <a:t>perform </a:t>
            </a:r>
            <a:r>
              <a:rPr sz="2000" b="1" spc="-418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000" b="1" spc="121" dirty="0">
                <a:solidFill>
                  <a:srgbClr val="BF0000"/>
                </a:solidFill>
                <a:latin typeface="Cambria"/>
                <a:cs typeface="Cambria"/>
              </a:rPr>
              <a:t>multiple</a:t>
            </a:r>
            <a:r>
              <a:rPr sz="2000" b="1" spc="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000" b="1" spc="116" dirty="0">
                <a:solidFill>
                  <a:srgbClr val="BF0000"/>
                </a:solidFill>
                <a:latin typeface="Cambria"/>
                <a:cs typeface="Cambria"/>
              </a:rPr>
              <a:t>tasks</a:t>
            </a:r>
            <a:endParaRPr sz="2000" dirty="0">
              <a:latin typeface="Cambria"/>
              <a:cs typeface="Cambria"/>
            </a:endParaRPr>
          </a:p>
          <a:p>
            <a:pPr marL="547268" marR="6157" indent="-532644">
              <a:spcBef>
                <a:spcPts val="1800"/>
              </a:spcBef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lang="en-IN" sz="2000" b="1" spc="116" dirty="0">
                <a:solidFill>
                  <a:srgbClr val="BF0000"/>
                </a:solidFill>
                <a:latin typeface="Cambria"/>
                <a:cs typeface="Cambria"/>
              </a:rPr>
              <a:t>Pros - F</a:t>
            </a:r>
            <a:r>
              <a:rPr sz="2000" b="1" spc="116" dirty="0" err="1">
                <a:solidFill>
                  <a:srgbClr val="BF0000"/>
                </a:solidFill>
                <a:latin typeface="Cambria"/>
                <a:cs typeface="Cambria"/>
              </a:rPr>
              <a:t>lexib</a:t>
            </a:r>
            <a:r>
              <a:rPr lang="en-US" sz="2000" b="1" spc="116" dirty="0" err="1">
                <a:solidFill>
                  <a:srgbClr val="BF0000"/>
                </a:solidFill>
                <a:latin typeface="Cambria"/>
                <a:cs typeface="Cambria"/>
              </a:rPr>
              <a:t>le</a:t>
            </a:r>
            <a:r>
              <a:rPr lang="en-US" sz="2000" b="1" spc="116" dirty="0">
                <a:solidFill>
                  <a:srgbClr val="BF0000"/>
                </a:solidFill>
                <a:latin typeface="Cambria"/>
                <a:cs typeface="Cambria"/>
              </a:rPr>
              <a:t>, easy to design, low cost, easy to reprogram</a:t>
            </a:r>
            <a:endParaRPr sz="2000" dirty="0">
              <a:latin typeface="Cambria"/>
              <a:cs typeface="Cambria"/>
            </a:endParaRPr>
          </a:p>
          <a:p>
            <a:pPr marL="547268" marR="792808" indent="-532644">
              <a:spcBef>
                <a:spcPts val="1806"/>
              </a:spcBef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lang="en-US" sz="2000" b="1" spc="206" dirty="0">
                <a:solidFill>
                  <a:srgbClr val="BF0000"/>
                </a:solidFill>
                <a:latin typeface="Cambria"/>
                <a:cs typeface="Cambria"/>
              </a:rPr>
              <a:t>Cons - Poor </a:t>
            </a:r>
            <a:r>
              <a:rPr sz="2000" b="1" spc="127" dirty="0">
                <a:solidFill>
                  <a:srgbClr val="BF0000"/>
                </a:solidFill>
                <a:latin typeface="Cambria"/>
                <a:cs typeface="Cambria"/>
              </a:rPr>
              <a:t>performance</a:t>
            </a:r>
            <a:r>
              <a:rPr lang="en-US" sz="2000" b="1" spc="127" dirty="0">
                <a:solidFill>
                  <a:srgbClr val="BF0000"/>
                </a:solidFill>
                <a:latin typeface="Cambria"/>
                <a:cs typeface="Cambria"/>
              </a:rPr>
              <a:t>, High power consumption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1" y="7851"/>
            <a:ext cx="12175836" cy="6842606"/>
          </a:xfrm>
          <a:custGeom>
            <a:avLst/>
            <a:gdLst/>
            <a:ahLst/>
            <a:cxnLst/>
            <a:rect l="l" t="t" r="r" b="b"/>
            <a:pathLst>
              <a:path w="10045065" h="5645150">
                <a:moveTo>
                  <a:pt x="10044683" y="0"/>
                </a:moveTo>
                <a:lnTo>
                  <a:pt x="0" y="0"/>
                </a:lnTo>
                <a:lnTo>
                  <a:pt x="0" y="5644896"/>
                </a:lnTo>
                <a:lnTo>
                  <a:pt x="10044683" y="5644896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2"/>
          </a:p>
        </p:txBody>
      </p:sp>
      <p:sp>
        <p:nvSpPr>
          <p:cNvPr id="10" name="object 10"/>
          <p:cNvSpPr txBox="1"/>
          <p:nvPr/>
        </p:nvSpPr>
        <p:spPr>
          <a:xfrm>
            <a:off x="11600889" y="6345932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38</a:t>
            </a:r>
            <a:endParaRPr sz="1394">
              <a:latin typeface="Cambria"/>
              <a:cs typeface="Cambri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6347506" y="214474"/>
            <a:ext cx="5807146" cy="1148721"/>
          </a:xfrm>
          <a:prstGeom prst="rect">
            <a:avLst/>
          </a:prstGeom>
        </p:spPr>
        <p:txBody>
          <a:bodyPr vert="horz" wrap="square" lIns="0" tIns="20012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40404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5394">
              <a:lnSpc>
                <a:spcPts val="2588"/>
              </a:lnSpc>
              <a:spcBef>
                <a:spcPts val="158"/>
              </a:spcBef>
            </a:pPr>
            <a:r>
              <a:rPr lang="en-US" sz="2364" i="1" spc="169" dirty="0">
                <a:solidFill>
                  <a:srgbClr val="181C34"/>
                </a:solidFill>
              </a:rPr>
              <a:t>Classification</a:t>
            </a:r>
            <a:r>
              <a:rPr lang="en-US" sz="2364" i="1" spc="-12" dirty="0">
                <a:solidFill>
                  <a:srgbClr val="181C34"/>
                </a:solidFill>
              </a:rPr>
              <a:t> </a:t>
            </a:r>
            <a:r>
              <a:rPr lang="en-US" sz="2364" i="1" spc="116" dirty="0">
                <a:solidFill>
                  <a:srgbClr val="181C34"/>
                </a:solidFill>
              </a:rPr>
              <a:t>of</a:t>
            </a:r>
            <a:r>
              <a:rPr lang="en-US" sz="2364" i="1" spc="24" dirty="0">
                <a:solidFill>
                  <a:srgbClr val="181C34"/>
                </a:solidFill>
              </a:rPr>
              <a:t> </a:t>
            </a:r>
            <a:r>
              <a:rPr lang="en-US" sz="2364" i="1" spc="278" dirty="0" err="1">
                <a:solidFill>
                  <a:srgbClr val="181C34"/>
                </a:solidFill>
              </a:rPr>
              <a:t>μP</a:t>
            </a:r>
            <a:endParaRPr lang="en-US" sz="2364" dirty="0"/>
          </a:p>
          <a:p>
            <a:pPr marL="15394">
              <a:lnSpc>
                <a:spcPts val="3097"/>
              </a:lnSpc>
            </a:pPr>
            <a:r>
              <a:rPr lang="en-US" sz="2788" spc="152" dirty="0">
                <a:solidFill>
                  <a:srgbClr val="34AC8A"/>
                </a:solidFill>
              </a:rPr>
              <a:t>Application</a:t>
            </a:r>
            <a:r>
              <a:rPr lang="en-US" sz="2788" spc="24" dirty="0">
                <a:solidFill>
                  <a:srgbClr val="34AC8A"/>
                </a:solidFill>
              </a:rPr>
              <a:t> </a:t>
            </a:r>
            <a:r>
              <a:rPr lang="en-US" sz="2788" spc="176" dirty="0">
                <a:solidFill>
                  <a:srgbClr val="34AC8A"/>
                </a:solidFill>
              </a:rPr>
              <a:t>Specific</a:t>
            </a:r>
            <a:r>
              <a:rPr lang="en-US" sz="2788" spc="24" dirty="0">
                <a:solidFill>
                  <a:srgbClr val="34AC8A"/>
                </a:solidFill>
              </a:rPr>
              <a:t> </a:t>
            </a:r>
            <a:r>
              <a:rPr lang="en-US" sz="2788" spc="127" dirty="0">
                <a:solidFill>
                  <a:srgbClr val="34AC8A"/>
                </a:solidFill>
              </a:rPr>
              <a:t>Processors</a:t>
            </a:r>
            <a:r>
              <a:rPr lang="en-US" sz="2788" spc="36" dirty="0">
                <a:solidFill>
                  <a:srgbClr val="34AC8A"/>
                </a:solidFill>
              </a:rPr>
              <a:t> </a:t>
            </a:r>
            <a:r>
              <a:rPr lang="en-US" sz="2788" spc="176" dirty="0">
                <a:solidFill>
                  <a:srgbClr val="34AC8A"/>
                </a:solidFill>
              </a:rPr>
              <a:t>(ASP)</a:t>
            </a:r>
            <a:endParaRPr lang="en-US" sz="2788" dirty="0"/>
          </a:p>
        </p:txBody>
      </p:sp>
      <p:sp>
        <p:nvSpPr>
          <p:cNvPr id="12" name="object 3"/>
          <p:cNvSpPr txBox="1"/>
          <p:nvPr/>
        </p:nvSpPr>
        <p:spPr>
          <a:xfrm>
            <a:off x="5943600" y="2057400"/>
            <a:ext cx="6019800" cy="2786311"/>
          </a:xfrm>
          <a:prstGeom prst="rect">
            <a:avLst/>
          </a:prstGeom>
        </p:spPr>
        <p:txBody>
          <a:bodyPr vert="horz" wrap="square" lIns="0" tIns="16164" rIns="0" bIns="0" rtlCol="0">
            <a:spAutoFit/>
          </a:bodyPr>
          <a:lstStyle/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sz="2000" b="1" spc="158" dirty="0">
                <a:solidFill>
                  <a:srgbClr val="181C34"/>
                </a:solidFill>
                <a:latin typeface="Cambria"/>
                <a:cs typeface="Cambria"/>
              </a:rPr>
              <a:t>Contains </a:t>
            </a:r>
            <a:r>
              <a:rPr sz="2000" b="1" spc="121" dirty="0">
                <a:solidFill>
                  <a:srgbClr val="181C34"/>
                </a:solidFill>
                <a:latin typeface="Cambria"/>
                <a:cs typeface="Cambria"/>
              </a:rPr>
              <a:t>only </a:t>
            </a:r>
            <a:r>
              <a:rPr sz="2000" b="1" spc="127" dirty="0">
                <a:solidFill>
                  <a:srgbClr val="181C34"/>
                </a:solidFill>
                <a:latin typeface="Cambria"/>
                <a:cs typeface="Cambria"/>
              </a:rPr>
              <a:t>the </a:t>
            </a:r>
            <a:r>
              <a:rPr sz="2000" b="1" spc="121" dirty="0">
                <a:solidFill>
                  <a:srgbClr val="BF0000"/>
                </a:solidFill>
                <a:latin typeface="Cambria"/>
                <a:cs typeface="Cambria"/>
              </a:rPr>
              <a:t>components </a:t>
            </a:r>
            <a:r>
              <a:rPr sz="2000" b="1" spc="-42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000" b="1" spc="116" dirty="0">
                <a:solidFill>
                  <a:srgbClr val="BF0000"/>
                </a:solidFill>
                <a:latin typeface="Cambria"/>
                <a:cs typeface="Cambria"/>
              </a:rPr>
              <a:t>needed </a:t>
            </a:r>
            <a:r>
              <a:rPr sz="2000" b="1" spc="103" dirty="0">
                <a:solidFill>
                  <a:srgbClr val="BF0000"/>
                </a:solidFill>
                <a:latin typeface="Cambria"/>
                <a:cs typeface="Cambria"/>
              </a:rPr>
              <a:t>to </a:t>
            </a:r>
            <a:r>
              <a:rPr sz="2000" b="1" spc="127" dirty="0">
                <a:solidFill>
                  <a:srgbClr val="BF0000"/>
                </a:solidFill>
                <a:latin typeface="Cambria"/>
                <a:cs typeface="Cambria"/>
              </a:rPr>
              <a:t>execute </a:t>
            </a:r>
            <a:r>
              <a:rPr sz="2000" b="1" spc="152" dirty="0">
                <a:solidFill>
                  <a:srgbClr val="181C34"/>
                </a:solidFill>
                <a:latin typeface="Cambria"/>
                <a:cs typeface="Cambria"/>
              </a:rPr>
              <a:t>a </a:t>
            </a:r>
            <a:r>
              <a:rPr sz="2000" b="1" spc="116" dirty="0">
                <a:solidFill>
                  <a:srgbClr val="181C34"/>
                </a:solidFill>
                <a:latin typeface="Cambria"/>
                <a:cs typeface="Cambria"/>
              </a:rPr>
              <a:t>single </a:t>
            </a:r>
            <a:r>
              <a:rPr sz="2000" b="1" spc="121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b="1" spc="133" dirty="0">
                <a:solidFill>
                  <a:srgbClr val="181C34"/>
                </a:solidFill>
                <a:latin typeface="Cambria"/>
                <a:cs typeface="Cambria"/>
              </a:rPr>
              <a:t>program</a:t>
            </a:r>
            <a:endParaRPr lang="en-US" sz="2000" b="1" spc="133" dirty="0">
              <a:solidFill>
                <a:srgbClr val="181C34"/>
              </a:solidFill>
              <a:latin typeface="Cambria"/>
              <a:cs typeface="Cambria"/>
            </a:endParaRPr>
          </a:p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lang="en-US" sz="2000" b="1" spc="206" dirty="0">
                <a:solidFill>
                  <a:srgbClr val="BF0000"/>
                </a:solidFill>
                <a:latin typeface="Cambria"/>
                <a:cs typeface="Cambria"/>
              </a:rPr>
              <a:t>Pros – Good </a:t>
            </a:r>
            <a:r>
              <a:rPr lang="en-US" sz="2000" b="1" spc="127" dirty="0">
                <a:solidFill>
                  <a:srgbClr val="BF0000"/>
                </a:solidFill>
                <a:latin typeface="Cambria"/>
                <a:cs typeface="Cambria"/>
              </a:rPr>
              <a:t>performance, less power consumption, good overall cost</a:t>
            </a:r>
          </a:p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r>
              <a:rPr lang="en-US" sz="2000" b="1" spc="116" dirty="0">
                <a:solidFill>
                  <a:srgbClr val="BF0000"/>
                </a:solidFill>
                <a:latin typeface="Cambria"/>
                <a:cs typeface="Cambria"/>
              </a:rPr>
              <a:t>Cons – difficult to design, high design cost, difficult to reprogram</a:t>
            </a:r>
          </a:p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547268" marR="268632" indent="-532644">
              <a:buClr>
                <a:srgbClr val="000000"/>
              </a:buClr>
              <a:buSzPct val="139393"/>
              <a:buFont typeface="Segoe UI Symbol"/>
              <a:buChar char="❑"/>
              <a:tabLst>
                <a:tab pos="546499" algn="l"/>
                <a:tab pos="548038" algn="l"/>
              </a:tabLst>
            </a:pP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101AA4-FF72-0A76-259A-B612C72C1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16688"/>
              </p:ext>
            </p:extLst>
          </p:nvPr>
        </p:nvGraphicFramePr>
        <p:xfrm>
          <a:off x="0" y="0"/>
          <a:ext cx="12172952" cy="663871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95622205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1818149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463522278"/>
                    </a:ext>
                  </a:extLst>
                </a:gridCol>
                <a:gridCol w="3790952">
                  <a:extLst>
                    <a:ext uri="{9D8B030D-6E8A-4147-A177-3AD203B41FA5}">
                      <a16:colId xmlns:a16="http://schemas.microsoft.com/office/drawing/2014/main" val="851227045"/>
                    </a:ext>
                  </a:extLst>
                </a:gridCol>
              </a:tblGrid>
              <a:tr h="409246">
                <a:tc>
                  <a:txBody>
                    <a:bodyPr/>
                    <a:lstStyle/>
                    <a:p>
                      <a:r>
                        <a:rPr lang="en-IN" sz="1400" b="1" dirty="0"/>
                        <a:t>Feature</a:t>
                      </a:r>
                      <a:endParaRPr lang="en-IN" sz="1400" dirty="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DSP (Digital Signal Processor)</a:t>
                      </a:r>
                      <a:endParaRPr lang="en-IN" sz="140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ASIC (Application-Specific Integrated Circuit)</a:t>
                      </a:r>
                      <a:endParaRPr lang="en-IN" sz="140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ASIP (Application-Specific Instruction Processor)</a:t>
                      </a:r>
                      <a:endParaRPr lang="en-IN" sz="1400" dirty="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15517"/>
                  </a:ext>
                </a:extLst>
              </a:tr>
              <a:tr h="1110811">
                <a:tc>
                  <a:txBody>
                    <a:bodyPr/>
                    <a:lstStyle/>
                    <a:p>
                      <a:r>
                        <a:rPr lang="en-IN" sz="1400" b="1" dirty="0"/>
                        <a:t>Overview</a:t>
                      </a:r>
                      <a:endParaRPr lang="en-IN" sz="1400" dirty="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Specialized microprocessor for digital signal processing tasks and real time mathematical computations. 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Custom-designed chip tailored for a specific application or task. Completely implemented in hardware.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Combines features of both DSP and ASIC, offering customizable hardware &amp; instruction sets for specific tasks.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10598"/>
                  </a:ext>
                </a:extLst>
              </a:tr>
              <a:tr h="1445993">
                <a:tc>
                  <a:txBody>
                    <a:bodyPr/>
                    <a:lstStyle/>
                    <a:p>
                      <a:r>
                        <a:rPr lang="en-IN" sz="1400" b="1" dirty="0"/>
                        <a:t>Advantages</a:t>
                      </a:r>
                      <a:endParaRPr lang="en-IN" sz="1400" dirty="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Flexibility: Can be programmed for various applications.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Real-time processing capability.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Cost-effective for small volumes.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High performance: Optimized for specific tasks.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Low power consumption – does only specific tasks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Programmable, like a DSP, but with specialized instructions.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More flexible than ASIC, less than DSP.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Custom instructions provide optimization.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50419"/>
                  </a:ext>
                </a:extLst>
              </a:tr>
              <a:tr h="1812377">
                <a:tc>
                  <a:txBody>
                    <a:bodyPr/>
                    <a:lstStyle/>
                    <a:p>
                      <a:r>
                        <a:rPr lang="en-IN" sz="1400" b="1"/>
                        <a:t>Disadvantages</a:t>
                      </a:r>
                      <a:endParaRPr lang="en-IN" sz="140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Higher power consumption compared to ASICs.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Not as fast or efficient as ASICs.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Limited by general-purpose architecture.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/>
                        <a:t>Lack of flexibility: Cannot be reprogrammed for different tasks. functionality is hard-coded.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Expensive and time-consuming to design and manufacture.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Less efficient than ASICs for very specific tasks.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Not as highly optimized as ASICs.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More complex to design than DSPs.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600" dirty="0"/>
                        <a:t>Higher cost than DSPs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02745"/>
                  </a:ext>
                </a:extLst>
              </a:tr>
              <a:tr h="1812377">
                <a:tc>
                  <a:txBody>
                    <a:bodyPr/>
                    <a:lstStyle/>
                    <a:p>
                      <a:r>
                        <a:rPr lang="en-IN" sz="1400" b="1"/>
                        <a:t>Use Cases</a:t>
                      </a:r>
                      <a:endParaRPr lang="en-IN" sz="1400"/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Audio and video processing.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Streaming platforms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Telecommunications.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Real-time data processing.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High-volume, performance-critical applications.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Consumer electronics.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Networking devices.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Custom applications requiring specific processing capabilities.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Embedded systems with specialized tasks.</a:t>
                      </a:r>
                    </a:p>
                  </a:txBody>
                  <a:tcPr marL="30861" marR="30861" marT="15430" marB="15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6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010829" y="2276942"/>
            <a:ext cx="8756472" cy="4133851"/>
          </a:xfrm>
          <a:prstGeom prst="rect">
            <a:avLst/>
          </a:prstGeom>
        </p:spPr>
        <p:txBody>
          <a:bodyPr vert="horz" wrap="square" lIns="0" tIns="15394" rIns="0" bIns="0" rtlCol="0">
            <a:spAutoFit/>
          </a:bodyPr>
          <a:lstStyle/>
          <a:p>
            <a:pPr marL="15394" marR="1687990">
              <a:lnSpc>
                <a:spcPct val="152100"/>
              </a:lnSpc>
              <a:spcBef>
                <a:spcPts val="121"/>
              </a:spcBef>
            </a:pPr>
            <a:r>
              <a:rPr sz="2118" spc="91" dirty="0"/>
              <a:t>Consumer</a:t>
            </a:r>
            <a:r>
              <a:rPr sz="2118" spc="72" dirty="0"/>
              <a:t> </a:t>
            </a:r>
            <a:r>
              <a:rPr sz="2118" spc="67" dirty="0"/>
              <a:t>grade</a:t>
            </a:r>
            <a:r>
              <a:rPr sz="2118" spc="97" dirty="0"/>
              <a:t> </a:t>
            </a:r>
            <a:r>
              <a:rPr sz="2118" spc="61" dirty="0"/>
              <a:t>moving</a:t>
            </a:r>
            <a:r>
              <a:rPr sz="2118" spc="103" dirty="0"/>
              <a:t> </a:t>
            </a:r>
            <a:r>
              <a:rPr sz="2118" spc="97" dirty="0"/>
              <a:t>map</a:t>
            </a:r>
            <a:r>
              <a:rPr sz="2118" spc="72" dirty="0"/>
              <a:t> </a:t>
            </a:r>
            <a:r>
              <a:rPr sz="2118" spc="24" dirty="0"/>
              <a:t>for</a:t>
            </a:r>
            <a:r>
              <a:rPr sz="2118" spc="72" dirty="0"/>
              <a:t> </a:t>
            </a:r>
            <a:r>
              <a:rPr sz="2118" spc="67" dirty="0"/>
              <a:t>driving</a:t>
            </a:r>
            <a:r>
              <a:rPr sz="2118" spc="109" dirty="0"/>
              <a:t> </a:t>
            </a:r>
            <a:r>
              <a:rPr sz="2118" spc="67" dirty="0"/>
              <a:t>use </a:t>
            </a:r>
            <a:r>
              <a:rPr sz="2118" spc="-424" dirty="0"/>
              <a:t> </a:t>
            </a:r>
            <a:endParaRPr lang="en-US" sz="2118" spc="-424" dirty="0"/>
          </a:p>
          <a:p>
            <a:pPr marL="15394" marR="1687990">
              <a:lnSpc>
                <a:spcPct val="152100"/>
              </a:lnSpc>
              <a:spcBef>
                <a:spcPts val="121"/>
              </a:spcBef>
            </a:pPr>
            <a:r>
              <a:rPr sz="2118" spc="42" dirty="0"/>
              <a:t>Power</a:t>
            </a:r>
            <a:r>
              <a:rPr sz="2118" spc="85" dirty="0"/>
              <a:t> </a:t>
            </a:r>
            <a:r>
              <a:rPr sz="2118" spc="61" dirty="0"/>
              <a:t>button;</a:t>
            </a:r>
            <a:r>
              <a:rPr sz="2118" spc="79" dirty="0"/>
              <a:t> </a:t>
            </a:r>
            <a:r>
              <a:rPr sz="2118" spc="12" dirty="0"/>
              <a:t>two</a:t>
            </a:r>
            <a:r>
              <a:rPr sz="2118" spc="79" dirty="0"/>
              <a:t> </a:t>
            </a:r>
            <a:r>
              <a:rPr sz="2118" spc="36" dirty="0"/>
              <a:t>control</a:t>
            </a:r>
            <a:r>
              <a:rPr sz="2118" spc="85" dirty="0"/>
              <a:t> </a:t>
            </a:r>
            <a:r>
              <a:rPr sz="2118" spc="67" dirty="0"/>
              <a:t>button</a:t>
            </a:r>
          </a:p>
          <a:p>
            <a:pPr marL="15394">
              <a:spcBef>
                <a:spcPts val="1249"/>
              </a:spcBef>
            </a:pPr>
            <a:r>
              <a:rPr sz="2118" spc="97" dirty="0"/>
              <a:t>Back-lit</a:t>
            </a:r>
            <a:r>
              <a:rPr sz="2118" spc="42" dirty="0"/>
              <a:t> </a:t>
            </a:r>
            <a:r>
              <a:rPr sz="2118" spc="273" dirty="0"/>
              <a:t>LCD</a:t>
            </a:r>
            <a:r>
              <a:rPr sz="2118" spc="67" dirty="0"/>
              <a:t> </a:t>
            </a:r>
            <a:r>
              <a:rPr sz="2118" spc="97" dirty="0"/>
              <a:t>Display</a:t>
            </a:r>
            <a:r>
              <a:rPr sz="2118" spc="67" dirty="0"/>
              <a:t> </a:t>
            </a:r>
            <a:r>
              <a:rPr sz="2118" spc="24" dirty="0"/>
              <a:t>400x600</a:t>
            </a:r>
          </a:p>
          <a:p>
            <a:pPr marL="15394" marR="6157">
              <a:spcBef>
                <a:spcPts val="1235"/>
              </a:spcBef>
            </a:pPr>
            <a:r>
              <a:rPr sz="2118" spc="121" dirty="0"/>
              <a:t>Uses </a:t>
            </a:r>
            <a:r>
              <a:rPr sz="2118" spc="30" dirty="0"/>
              <a:t>5-receiver </a:t>
            </a:r>
            <a:r>
              <a:rPr sz="2118" spc="266" dirty="0"/>
              <a:t>GPS </a:t>
            </a:r>
            <a:r>
              <a:rPr sz="2118" spc="67" dirty="0"/>
              <a:t>system; </a:t>
            </a:r>
            <a:r>
              <a:rPr sz="2118" spc="61" dirty="0"/>
              <a:t>three </a:t>
            </a:r>
            <a:r>
              <a:rPr sz="2118" spc="55" dirty="0"/>
              <a:t>user-selectable </a:t>
            </a:r>
            <a:r>
              <a:rPr sz="2118" spc="61" dirty="0"/>
              <a:t> </a:t>
            </a:r>
            <a:r>
              <a:rPr sz="2118" spc="49" dirty="0"/>
              <a:t>resolutions;</a:t>
            </a:r>
            <a:r>
              <a:rPr sz="2118" spc="79" dirty="0"/>
              <a:t> always</a:t>
            </a:r>
            <a:r>
              <a:rPr sz="2118" spc="72" dirty="0"/>
              <a:t> </a:t>
            </a:r>
            <a:r>
              <a:rPr sz="2118" spc="67" dirty="0"/>
              <a:t>displays</a:t>
            </a:r>
            <a:r>
              <a:rPr sz="2118" spc="72" dirty="0"/>
              <a:t> </a:t>
            </a:r>
            <a:r>
              <a:rPr sz="2118" spc="67" dirty="0"/>
              <a:t>current</a:t>
            </a:r>
            <a:r>
              <a:rPr sz="2118" spc="79" dirty="0"/>
              <a:t> </a:t>
            </a:r>
            <a:r>
              <a:rPr sz="2118" spc="85" dirty="0"/>
              <a:t>latitude</a:t>
            </a:r>
            <a:r>
              <a:rPr sz="2118" spc="79" dirty="0"/>
              <a:t> </a:t>
            </a:r>
            <a:r>
              <a:rPr sz="2118" spc="97" dirty="0"/>
              <a:t>and</a:t>
            </a:r>
            <a:r>
              <a:rPr sz="2118" spc="109" dirty="0"/>
              <a:t> </a:t>
            </a:r>
            <a:r>
              <a:rPr sz="2118" spc="61" dirty="0"/>
              <a:t>longitude</a:t>
            </a:r>
          </a:p>
          <a:p>
            <a:pPr marL="15394" marR="791269">
              <a:lnSpc>
                <a:spcPct val="151600"/>
              </a:lnSpc>
              <a:spcBef>
                <a:spcPts val="418"/>
              </a:spcBef>
            </a:pPr>
            <a:r>
              <a:rPr sz="2118" spc="103" dirty="0"/>
              <a:t>Updates</a:t>
            </a:r>
            <a:r>
              <a:rPr sz="2118" spc="72" dirty="0"/>
              <a:t> </a:t>
            </a:r>
            <a:r>
              <a:rPr sz="2118" spc="49" dirty="0"/>
              <a:t>screen</a:t>
            </a:r>
            <a:r>
              <a:rPr sz="2118" spc="79" dirty="0"/>
              <a:t> </a:t>
            </a:r>
            <a:r>
              <a:rPr sz="2118" spc="72" dirty="0"/>
              <a:t>within</a:t>
            </a:r>
            <a:r>
              <a:rPr sz="2118" spc="103" dirty="0"/>
              <a:t> </a:t>
            </a:r>
            <a:r>
              <a:rPr sz="2118" spc="36" dirty="0"/>
              <a:t>0.25</a:t>
            </a:r>
            <a:r>
              <a:rPr sz="2118" spc="85" dirty="0"/>
              <a:t> </a:t>
            </a:r>
            <a:r>
              <a:rPr sz="2118" spc="36" dirty="0"/>
              <a:t>seconds</a:t>
            </a:r>
            <a:r>
              <a:rPr sz="2118" spc="97" dirty="0"/>
              <a:t> </a:t>
            </a:r>
            <a:r>
              <a:rPr sz="2118" spc="49" dirty="0"/>
              <a:t>upon</a:t>
            </a:r>
            <a:r>
              <a:rPr sz="2118" spc="97" dirty="0"/>
              <a:t> </a:t>
            </a:r>
            <a:r>
              <a:rPr sz="2118" spc="61" dirty="0"/>
              <a:t>movement </a:t>
            </a:r>
            <a:r>
              <a:rPr sz="2118" spc="-424" dirty="0"/>
              <a:t> </a:t>
            </a:r>
            <a:r>
              <a:rPr sz="2118" spc="49" dirty="0"/>
              <a:t>100mW</a:t>
            </a:r>
          </a:p>
          <a:p>
            <a:pPr marL="15394">
              <a:spcBef>
                <a:spcPts val="1255"/>
              </a:spcBef>
            </a:pPr>
            <a:r>
              <a:rPr sz="2118" spc="6" dirty="0"/>
              <a:t>30</a:t>
            </a:r>
            <a:r>
              <a:rPr sz="2118" spc="-24" dirty="0"/>
              <a:t> </a:t>
            </a:r>
            <a:r>
              <a:rPr sz="2118" spc="285" dirty="0"/>
              <a:t>USD</a:t>
            </a:r>
            <a:endParaRPr lang="en-US" sz="2118" spc="285" dirty="0"/>
          </a:p>
          <a:p>
            <a:pPr marL="15394">
              <a:spcBef>
                <a:spcPts val="1255"/>
              </a:spcBef>
            </a:pPr>
            <a:r>
              <a:rPr lang="en-US" sz="2118" spc="19" dirty="0">
                <a:latin typeface="Cambria"/>
                <a:cs typeface="Cambria"/>
              </a:rPr>
              <a:t>2”</a:t>
            </a:r>
            <a:r>
              <a:rPr lang="en-US" sz="2118" spc="91" dirty="0">
                <a:latin typeface="Cambria"/>
                <a:cs typeface="Cambria"/>
              </a:rPr>
              <a:t> </a:t>
            </a:r>
            <a:r>
              <a:rPr lang="en-US" sz="2118" spc="109" dirty="0">
                <a:latin typeface="Cambria"/>
                <a:cs typeface="Cambria"/>
              </a:rPr>
              <a:t>x</a:t>
            </a:r>
            <a:r>
              <a:rPr lang="en-US" sz="2118" spc="72" dirty="0">
                <a:latin typeface="Cambria"/>
                <a:cs typeface="Cambria"/>
              </a:rPr>
              <a:t> </a:t>
            </a:r>
            <a:r>
              <a:rPr lang="en-US" sz="2118" spc="19" dirty="0">
                <a:latin typeface="Cambria"/>
                <a:cs typeface="Cambria"/>
              </a:rPr>
              <a:t>6”</a:t>
            </a:r>
            <a:r>
              <a:rPr lang="en-US" sz="2118" spc="91" dirty="0">
                <a:latin typeface="Cambria"/>
                <a:cs typeface="Cambria"/>
              </a:rPr>
              <a:t> </a:t>
            </a:r>
            <a:r>
              <a:rPr lang="en-US" sz="2118" spc="97" dirty="0">
                <a:latin typeface="Cambria"/>
                <a:cs typeface="Cambria"/>
              </a:rPr>
              <a:t>and</a:t>
            </a:r>
            <a:r>
              <a:rPr lang="en-US" sz="2118" spc="79" dirty="0">
                <a:latin typeface="Cambria"/>
                <a:cs typeface="Cambria"/>
              </a:rPr>
              <a:t> </a:t>
            </a:r>
            <a:r>
              <a:rPr lang="en-US" sz="2118" dirty="0">
                <a:latin typeface="Cambria"/>
                <a:cs typeface="Cambria"/>
              </a:rPr>
              <a:t>250</a:t>
            </a:r>
            <a:r>
              <a:rPr lang="en-US" sz="2118" spc="97" dirty="0">
                <a:latin typeface="Cambria"/>
                <a:cs typeface="Cambria"/>
              </a:rPr>
              <a:t> </a:t>
            </a:r>
            <a:r>
              <a:rPr lang="en-US" sz="2118" spc="91" dirty="0">
                <a:latin typeface="Cambria"/>
                <a:cs typeface="Cambria"/>
              </a:rPr>
              <a:t>grams</a:t>
            </a:r>
          </a:p>
          <a:p>
            <a:pPr marL="15394">
              <a:spcBef>
                <a:spcPts val="1255"/>
              </a:spcBef>
            </a:pPr>
            <a:r>
              <a:rPr lang="en-US" sz="2118" dirty="0">
                <a:latin typeface="Cambria"/>
                <a:cs typeface="Cambria"/>
              </a:rPr>
              <a:t>1kg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530" y="1961360"/>
            <a:ext cx="2490986" cy="4535823"/>
            <a:chOff x="588962" y="2838386"/>
            <a:chExt cx="8448675" cy="37420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3220211"/>
              <a:ext cx="8446007" cy="3901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4360" y="3224783"/>
              <a:ext cx="8437245" cy="0"/>
            </a:xfrm>
            <a:custGeom>
              <a:avLst/>
              <a:gdLst/>
              <a:ahLst/>
              <a:cxnLst/>
              <a:rect l="l" t="t" r="r" b="b"/>
              <a:pathLst>
                <a:path w="8437245">
                  <a:moveTo>
                    <a:pt x="0" y="0"/>
                  </a:moveTo>
                  <a:lnTo>
                    <a:pt x="8436863" y="0"/>
                  </a:lnTo>
                </a:path>
              </a:pathLst>
            </a:custGeom>
            <a:ln w="10668">
              <a:solidFill>
                <a:srgbClr val="4D67C8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12" y="3983735"/>
              <a:ext cx="8446007" cy="3916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312" y="5044439"/>
              <a:ext cx="8446007" cy="3901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312" y="5804916"/>
              <a:ext cx="8446007" cy="3947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4360" y="2843783"/>
              <a:ext cx="8437245" cy="3731260"/>
            </a:xfrm>
            <a:custGeom>
              <a:avLst/>
              <a:gdLst/>
              <a:ahLst/>
              <a:cxnLst/>
              <a:rect l="l" t="t" r="r" b="b"/>
              <a:pathLst>
                <a:path w="8437245" h="3731259">
                  <a:moveTo>
                    <a:pt x="0" y="0"/>
                  </a:moveTo>
                  <a:lnTo>
                    <a:pt x="8436863" y="0"/>
                  </a:lnTo>
                </a:path>
                <a:path w="8437245" h="3731259">
                  <a:moveTo>
                    <a:pt x="0" y="3730751"/>
                  </a:moveTo>
                  <a:lnTo>
                    <a:pt x="8436863" y="3730751"/>
                  </a:lnTo>
                </a:path>
              </a:pathLst>
            </a:custGeom>
            <a:ln w="10668">
              <a:solidFill>
                <a:srgbClr val="4D67C8"/>
              </a:solidFill>
            </a:ln>
          </p:spPr>
          <p:txBody>
            <a:bodyPr wrap="square" lIns="0" tIns="0" rIns="0" bIns="0" rtlCol="0"/>
            <a:lstStyle/>
            <a:p>
              <a:endParaRPr sz="218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4699" y="2004928"/>
            <a:ext cx="6038273" cy="328762"/>
          </a:xfrm>
          <a:prstGeom prst="rect">
            <a:avLst/>
          </a:prstGeom>
        </p:spPr>
        <p:txBody>
          <a:bodyPr vert="horz" wrap="square" lIns="0" tIns="20782" rIns="0" bIns="0" rtlCol="0">
            <a:spAutoFit/>
          </a:bodyPr>
          <a:lstStyle/>
          <a:p>
            <a:pPr marL="110839">
              <a:spcBef>
                <a:spcPts val="1715"/>
              </a:spcBef>
              <a:tabLst>
                <a:tab pos="2891057" algn="l"/>
              </a:tabLst>
            </a:pPr>
            <a:r>
              <a:rPr lang="en-US" sz="2000" b="1" spc="158" dirty="0">
                <a:latin typeface="Cambria"/>
                <a:cs typeface="Cambria"/>
              </a:rPr>
              <a:t>Product</a:t>
            </a:r>
            <a:r>
              <a:rPr lang="en-US" sz="2000" b="1" spc="91" dirty="0">
                <a:latin typeface="Cambria"/>
                <a:cs typeface="Cambria"/>
              </a:rPr>
              <a:t> </a:t>
            </a:r>
            <a:r>
              <a:rPr lang="en-US" sz="2000" b="1" spc="176" dirty="0">
                <a:latin typeface="Cambria"/>
                <a:cs typeface="Cambria"/>
              </a:rPr>
              <a:t>Name	</a:t>
            </a:r>
            <a:r>
              <a:rPr lang="en-US" sz="2000" b="1" spc="321" dirty="0">
                <a:latin typeface="Cambria"/>
                <a:cs typeface="Cambria"/>
              </a:rPr>
              <a:t>GPS</a:t>
            </a:r>
            <a:r>
              <a:rPr lang="en-US" sz="2000" b="1" spc="91" dirty="0">
                <a:latin typeface="Cambria"/>
                <a:cs typeface="Cambria"/>
              </a:rPr>
              <a:t> </a:t>
            </a:r>
            <a:r>
              <a:rPr lang="en-US" sz="2000" b="1" spc="152" dirty="0">
                <a:latin typeface="Cambria"/>
                <a:cs typeface="Cambria"/>
              </a:rPr>
              <a:t>Navigation</a:t>
            </a:r>
            <a:r>
              <a:rPr lang="en-US" sz="2000" b="1" spc="72" dirty="0">
                <a:latin typeface="Cambria"/>
                <a:cs typeface="Cambria"/>
              </a:rPr>
              <a:t> </a:t>
            </a:r>
            <a:r>
              <a:rPr lang="en-US" sz="2000" b="1" spc="152" dirty="0">
                <a:latin typeface="Cambria"/>
                <a:cs typeface="Cambria"/>
              </a:rPr>
              <a:t>System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061" y="2297199"/>
            <a:ext cx="1194568" cy="1828220"/>
          </a:xfrm>
          <a:prstGeom prst="rect">
            <a:avLst/>
          </a:prstGeom>
        </p:spPr>
        <p:txBody>
          <a:bodyPr vert="horz" wrap="square" lIns="0" tIns="15394" rIns="0" bIns="0" rtlCol="0">
            <a:spAutoFit/>
          </a:bodyPr>
          <a:lstStyle/>
          <a:p>
            <a:pPr marL="15394" marR="6157">
              <a:lnSpc>
                <a:spcPct val="151900"/>
              </a:lnSpc>
              <a:spcBef>
                <a:spcPts val="121"/>
              </a:spcBef>
            </a:pPr>
            <a:r>
              <a:rPr sz="2000" i="1" spc="85" dirty="0">
                <a:latin typeface="Cambria"/>
                <a:cs typeface="Cambria"/>
              </a:rPr>
              <a:t>Purpose </a:t>
            </a:r>
            <a:r>
              <a:rPr sz="2000" i="1" spc="91" dirty="0">
                <a:latin typeface="Cambria"/>
                <a:cs typeface="Cambria"/>
              </a:rPr>
              <a:t> </a:t>
            </a:r>
            <a:r>
              <a:rPr sz="2000" i="1" spc="116" dirty="0">
                <a:latin typeface="Cambria"/>
                <a:cs typeface="Cambria"/>
              </a:rPr>
              <a:t>Inputs </a:t>
            </a:r>
            <a:r>
              <a:rPr sz="2000" i="1" spc="121" dirty="0">
                <a:latin typeface="Cambria"/>
                <a:cs typeface="Cambria"/>
              </a:rPr>
              <a:t> Outputs </a:t>
            </a:r>
            <a:r>
              <a:rPr sz="2000" i="1" spc="127" dirty="0">
                <a:latin typeface="Cambria"/>
                <a:cs typeface="Cambria"/>
              </a:rPr>
              <a:t> </a:t>
            </a:r>
            <a:r>
              <a:rPr sz="2000" i="1" spc="291" dirty="0">
                <a:latin typeface="Cambria"/>
                <a:cs typeface="Cambria"/>
              </a:rPr>
              <a:t>F</a:t>
            </a:r>
            <a:r>
              <a:rPr sz="2000" i="1" spc="146" dirty="0">
                <a:latin typeface="Cambria"/>
                <a:cs typeface="Cambria"/>
              </a:rPr>
              <a:t>u</a:t>
            </a:r>
            <a:r>
              <a:rPr sz="2000" i="1" spc="127" dirty="0">
                <a:latin typeface="Cambria"/>
                <a:cs typeface="Cambria"/>
              </a:rPr>
              <a:t>n</a:t>
            </a:r>
            <a:r>
              <a:rPr sz="2000" i="1" spc="36" dirty="0">
                <a:latin typeface="Cambria"/>
                <a:cs typeface="Cambria"/>
              </a:rPr>
              <a:t>c</a:t>
            </a:r>
            <a:r>
              <a:rPr sz="2000" i="1" spc="6" dirty="0">
                <a:latin typeface="Cambria"/>
                <a:cs typeface="Cambria"/>
              </a:rPr>
              <a:t>t</a:t>
            </a:r>
            <a:r>
              <a:rPr sz="2000" i="1" spc="116" dirty="0">
                <a:latin typeface="Cambria"/>
                <a:cs typeface="Cambria"/>
              </a:rPr>
              <a:t>i</a:t>
            </a:r>
            <a:r>
              <a:rPr sz="2000" i="1" spc="-12" dirty="0">
                <a:latin typeface="Cambria"/>
                <a:cs typeface="Cambria"/>
              </a:rPr>
              <a:t>o</a:t>
            </a:r>
            <a:r>
              <a:rPr sz="2000" i="1" spc="146" dirty="0">
                <a:latin typeface="Cambria"/>
                <a:cs typeface="Cambria"/>
              </a:rPr>
              <a:t>n</a:t>
            </a:r>
            <a:r>
              <a:rPr sz="2000" i="1" spc="127" dirty="0"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058" y="4508246"/>
            <a:ext cx="1505527" cy="1424896"/>
          </a:xfrm>
          <a:prstGeom prst="rect">
            <a:avLst/>
          </a:prstGeom>
        </p:spPr>
        <p:txBody>
          <a:bodyPr vert="horz" wrap="square" lIns="0" tIns="14624" rIns="0" bIns="0" rtlCol="0">
            <a:spAutoFit/>
          </a:bodyPr>
          <a:lstStyle/>
          <a:p>
            <a:pPr marL="15394" marR="6157">
              <a:lnSpc>
                <a:spcPct val="151600"/>
              </a:lnSpc>
              <a:spcBef>
                <a:spcPts val="116"/>
              </a:spcBef>
            </a:pPr>
            <a:r>
              <a:rPr sz="2000" i="1" spc="230" dirty="0">
                <a:latin typeface="Cambria"/>
                <a:cs typeface="Cambria"/>
              </a:rPr>
              <a:t>P</a:t>
            </a:r>
            <a:r>
              <a:rPr sz="2000" i="1" spc="-36" dirty="0">
                <a:latin typeface="Cambria"/>
                <a:cs typeface="Cambria"/>
              </a:rPr>
              <a:t>e</a:t>
            </a:r>
            <a:r>
              <a:rPr sz="2000" i="1" spc="61" dirty="0">
                <a:latin typeface="Cambria"/>
                <a:cs typeface="Cambria"/>
              </a:rPr>
              <a:t>r</a:t>
            </a:r>
            <a:r>
              <a:rPr sz="2000" i="1" spc="72" dirty="0">
                <a:latin typeface="Cambria"/>
                <a:cs typeface="Cambria"/>
              </a:rPr>
              <a:t>f</a:t>
            </a:r>
            <a:r>
              <a:rPr sz="2000" i="1" spc="-12" dirty="0">
                <a:latin typeface="Cambria"/>
                <a:cs typeface="Cambria"/>
              </a:rPr>
              <a:t>o</a:t>
            </a:r>
            <a:r>
              <a:rPr sz="2000" i="1" spc="85" dirty="0">
                <a:latin typeface="Cambria"/>
                <a:cs typeface="Cambria"/>
              </a:rPr>
              <a:t>r</a:t>
            </a:r>
            <a:r>
              <a:rPr sz="2000" i="1" spc="182" dirty="0">
                <a:latin typeface="Cambria"/>
                <a:cs typeface="Cambria"/>
              </a:rPr>
              <a:t>m</a:t>
            </a:r>
            <a:r>
              <a:rPr sz="2000" i="1" spc="85" dirty="0">
                <a:latin typeface="Cambria"/>
                <a:cs typeface="Cambria"/>
              </a:rPr>
              <a:t>a</a:t>
            </a:r>
            <a:r>
              <a:rPr sz="2000" i="1" spc="146" dirty="0">
                <a:latin typeface="Cambria"/>
                <a:cs typeface="Cambria"/>
              </a:rPr>
              <a:t>n</a:t>
            </a:r>
            <a:r>
              <a:rPr sz="2000" i="1" spc="12" dirty="0">
                <a:latin typeface="Cambria"/>
                <a:cs typeface="Cambria"/>
              </a:rPr>
              <a:t>c</a:t>
            </a:r>
            <a:r>
              <a:rPr sz="2000" i="1" spc="-19" dirty="0">
                <a:latin typeface="Cambria"/>
                <a:cs typeface="Cambria"/>
              </a:rPr>
              <a:t>e  </a:t>
            </a:r>
            <a:r>
              <a:rPr sz="2000" i="1" spc="67" dirty="0">
                <a:latin typeface="Cambria"/>
                <a:cs typeface="Cambria"/>
              </a:rPr>
              <a:t>Power</a:t>
            </a:r>
            <a:endParaRPr sz="2000">
              <a:latin typeface="Cambria"/>
              <a:cs typeface="Cambria"/>
            </a:endParaRPr>
          </a:p>
          <a:p>
            <a:pPr marL="15394">
              <a:spcBef>
                <a:spcPts val="1255"/>
              </a:spcBef>
            </a:pPr>
            <a:r>
              <a:rPr sz="2000" i="1" spc="127" dirty="0">
                <a:latin typeface="Cambria"/>
                <a:cs typeface="Cambria"/>
              </a:rPr>
              <a:t>Cost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059" y="6057121"/>
            <a:ext cx="1688715" cy="320212"/>
          </a:xfrm>
          <a:prstGeom prst="rect">
            <a:avLst/>
          </a:prstGeom>
        </p:spPr>
        <p:txBody>
          <a:bodyPr vert="horz" wrap="square" lIns="0" tIns="12315" rIns="0" bIns="0" rtlCol="0">
            <a:spAutoFit/>
          </a:bodyPr>
          <a:lstStyle/>
          <a:p>
            <a:pPr marL="15394">
              <a:spcBef>
                <a:spcPts val="97"/>
              </a:spcBef>
            </a:pPr>
            <a:r>
              <a:rPr sz="2000" i="1" spc="121" dirty="0">
                <a:latin typeface="Cambria"/>
                <a:cs typeface="Cambria"/>
              </a:rPr>
              <a:t>Size</a:t>
            </a:r>
            <a:r>
              <a:rPr sz="2000" i="1" spc="49" dirty="0">
                <a:latin typeface="Cambria"/>
                <a:cs typeface="Cambria"/>
              </a:rPr>
              <a:t> </a:t>
            </a:r>
            <a:r>
              <a:rPr sz="2000" i="1" spc="388" dirty="0">
                <a:latin typeface="Cambria"/>
                <a:cs typeface="Cambria"/>
              </a:rPr>
              <a:t>&amp;</a:t>
            </a:r>
            <a:r>
              <a:rPr sz="2000" i="1" spc="72" dirty="0">
                <a:latin typeface="Cambria"/>
                <a:cs typeface="Cambria"/>
              </a:rPr>
              <a:t> </a:t>
            </a:r>
            <a:r>
              <a:rPr sz="2000" i="1" spc="61" dirty="0">
                <a:latin typeface="Cambria"/>
                <a:cs typeface="Cambria"/>
              </a:rPr>
              <a:t>Weight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35362" y="6150153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59</a:t>
            </a:r>
            <a:endParaRPr sz="1394">
              <a:latin typeface="Cambria"/>
              <a:cs typeface="Cambria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179294" y="214486"/>
            <a:ext cx="5600315" cy="607620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z="4236" spc="739" dirty="0"/>
              <a:t>ES</a:t>
            </a:r>
            <a:r>
              <a:rPr sz="4236" spc="169" dirty="0"/>
              <a:t> </a:t>
            </a:r>
            <a:r>
              <a:rPr sz="4236" dirty="0"/>
              <a:t>:</a:t>
            </a:r>
            <a:r>
              <a:rPr sz="4236" spc="176" dirty="0"/>
              <a:t> </a:t>
            </a:r>
            <a:r>
              <a:rPr sz="4236" spc="297" dirty="0"/>
              <a:t>Design</a:t>
            </a:r>
            <a:r>
              <a:rPr sz="4236" spc="133" dirty="0"/>
              <a:t> </a:t>
            </a:r>
            <a:r>
              <a:rPr sz="4236" spc="266" dirty="0"/>
              <a:t>Process</a:t>
            </a:r>
          </a:p>
        </p:txBody>
      </p:sp>
      <p:sp>
        <p:nvSpPr>
          <p:cNvPr id="21" name="object 3"/>
          <p:cNvSpPr txBox="1"/>
          <p:nvPr/>
        </p:nvSpPr>
        <p:spPr>
          <a:xfrm>
            <a:off x="179294" y="820236"/>
            <a:ext cx="11128570" cy="828272"/>
          </a:xfrm>
          <a:prstGeom prst="rect">
            <a:avLst/>
          </a:prstGeom>
        </p:spPr>
        <p:txBody>
          <a:bodyPr vert="horz" wrap="square" lIns="0" tIns="174721" rIns="0" bIns="0" rtlCol="0">
            <a:spAutoFit/>
          </a:bodyPr>
          <a:lstStyle/>
          <a:p>
            <a:pPr marL="14626">
              <a:spcBef>
                <a:spcPts val="1376"/>
              </a:spcBef>
              <a:tabLst>
                <a:tab pos="600380" algn="l"/>
                <a:tab pos="601148" algn="l"/>
              </a:tabLst>
            </a:pPr>
            <a:r>
              <a:rPr sz="2118" b="1" spc="212" dirty="0">
                <a:solidFill>
                  <a:srgbClr val="C3260C"/>
                </a:solidFill>
                <a:latin typeface="Cambria"/>
                <a:cs typeface="Cambria"/>
              </a:rPr>
              <a:t>Step</a:t>
            </a:r>
            <a:r>
              <a:rPr sz="2118" b="1" spc="146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118" b="1" spc="-19" dirty="0">
                <a:solidFill>
                  <a:srgbClr val="C3260C"/>
                </a:solidFill>
                <a:latin typeface="Cambria"/>
                <a:cs typeface="Cambria"/>
              </a:rPr>
              <a:t>1:</a:t>
            </a:r>
            <a:r>
              <a:rPr sz="2118" b="1" spc="163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118" b="1" spc="169" dirty="0">
                <a:solidFill>
                  <a:srgbClr val="C3260C"/>
                </a:solidFill>
                <a:latin typeface="Cambria"/>
                <a:cs typeface="Cambria"/>
              </a:rPr>
              <a:t>Requirements</a:t>
            </a:r>
            <a:r>
              <a:rPr lang="en-US" sz="2118" b="1" spc="169" dirty="0">
                <a:solidFill>
                  <a:srgbClr val="C3260C"/>
                </a:solidFill>
                <a:latin typeface="Cambria"/>
                <a:cs typeface="Cambria"/>
              </a:rPr>
              <a:t>: </a:t>
            </a:r>
            <a:r>
              <a:rPr sz="2118" b="1" i="1" spc="266" dirty="0">
                <a:solidFill>
                  <a:srgbClr val="0C0C0C"/>
                </a:solidFill>
                <a:latin typeface="Cambria"/>
                <a:cs typeface="Cambria"/>
              </a:rPr>
              <a:t>I</a:t>
            </a:r>
            <a:r>
              <a:rPr sz="2118" b="1" i="1" spc="243" dirty="0">
                <a:solidFill>
                  <a:srgbClr val="0C0C0C"/>
                </a:solidFill>
                <a:latin typeface="Cambria"/>
                <a:cs typeface="Cambria"/>
              </a:rPr>
              <a:t>n</a:t>
            </a:r>
            <a:r>
              <a:rPr sz="2118" b="1" i="1" spc="176" dirty="0">
                <a:solidFill>
                  <a:srgbClr val="0C0C0C"/>
                </a:solidFill>
                <a:latin typeface="Cambria"/>
                <a:cs typeface="Cambria"/>
              </a:rPr>
              <a:t>f</a:t>
            </a:r>
            <a:r>
              <a:rPr sz="2118" b="1" i="1" spc="109" dirty="0">
                <a:solidFill>
                  <a:srgbClr val="0C0C0C"/>
                </a:solidFill>
                <a:latin typeface="Cambria"/>
                <a:cs typeface="Cambria"/>
              </a:rPr>
              <a:t>o</a:t>
            </a:r>
            <a:r>
              <a:rPr sz="2118" b="1" i="1" spc="163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sz="2118" b="1" i="1" spc="200" dirty="0">
                <a:solidFill>
                  <a:srgbClr val="0C0C0C"/>
                </a:solidFill>
                <a:latin typeface="Cambria"/>
                <a:cs typeface="Cambria"/>
              </a:rPr>
              <a:t>m</a:t>
            </a:r>
            <a:r>
              <a:rPr sz="2118" b="1" i="1" spc="254" dirty="0">
                <a:solidFill>
                  <a:srgbClr val="0C0C0C"/>
                </a:solidFill>
                <a:latin typeface="Cambria"/>
                <a:cs typeface="Cambria"/>
              </a:rPr>
              <a:t>a</a:t>
            </a:r>
            <a:r>
              <a:rPr sz="2118" b="1" i="1" spc="230" dirty="0">
                <a:solidFill>
                  <a:srgbClr val="0C0C0C"/>
                </a:solidFill>
                <a:latin typeface="Cambria"/>
                <a:cs typeface="Cambria"/>
              </a:rPr>
              <a:t>l</a:t>
            </a:r>
            <a:r>
              <a:rPr sz="2118" b="1" i="1" spc="152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b="1" i="1" spc="254" dirty="0">
                <a:solidFill>
                  <a:srgbClr val="0C0C0C"/>
                </a:solidFill>
                <a:latin typeface="Cambria"/>
                <a:cs typeface="Cambria"/>
              </a:rPr>
              <a:t>d</a:t>
            </a:r>
            <a:r>
              <a:rPr sz="2118" b="1" i="1" spc="67" dirty="0">
                <a:solidFill>
                  <a:srgbClr val="0C0C0C"/>
                </a:solidFill>
                <a:latin typeface="Cambria"/>
                <a:cs typeface="Cambria"/>
              </a:rPr>
              <a:t>e</a:t>
            </a:r>
            <a:r>
              <a:rPr sz="2118" b="1" i="1" spc="97" dirty="0">
                <a:solidFill>
                  <a:srgbClr val="0C0C0C"/>
                </a:solidFill>
                <a:latin typeface="Cambria"/>
                <a:cs typeface="Cambria"/>
              </a:rPr>
              <a:t>s</a:t>
            </a:r>
            <a:r>
              <a:rPr sz="2118" b="1" i="1" spc="224" dirty="0">
                <a:solidFill>
                  <a:srgbClr val="0C0C0C"/>
                </a:solidFill>
                <a:latin typeface="Cambria"/>
                <a:cs typeface="Cambria"/>
              </a:rPr>
              <a:t>c</a:t>
            </a:r>
            <a:r>
              <a:rPr sz="2118" b="1" i="1" spc="163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sz="2118" b="1" i="1" spc="218" dirty="0">
                <a:solidFill>
                  <a:srgbClr val="0C0C0C"/>
                </a:solidFill>
                <a:latin typeface="Cambria"/>
                <a:cs typeface="Cambria"/>
              </a:rPr>
              <a:t>i</a:t>
            </a:r>
            <a:r>
              <a:rPr sz="2118" b="1" i="1" spc="200" dirty="0">
                <a:solidFill>
                  <a:srgbClr val="0C0C0C"/>
                </a:solidFill>
                <a:latin typeface="Cambria"/>
                <a:cs typeface="Cambria"/>
              </a:rPr>
              <a:t>p</a:t>
            </a:r>
            <a:r>
              <a:rPr sz="2118" b="1" i="1" spc="97" dirty="0">
                <a:solidFill>
                  <a:srgbClr val="0C0C0C"/>
                </a:solidFill>
                <a:latin typeface="Cambria"/>
                <a:cs typeface="Cambria"/>
              </a:rPr>
              <a:t>t</a:t>
            </a:r>
            <a:r>
              <a:rPr sz="2118" b="1" i="1" spc="218" dirty="0">
                <a:solidFill>
                  <a:srgbClr val="0C0C0C"/>
                </a:solidFill>
                <a:latin typeface="Cambria"/>
                <a:cs typeface="Cambria"/>
              </a:rPr>
              <a:t>i</a:t>
            </a:r>
            <a:r>
              <a:rPr sz="2118" b="1" i="1" spc="109" dirty="0">
                <a:solidFill>
                  <a:srgbClr val="0C0C0C"/>
                </a:solidFill>
                <a:latin typeface="Cambria"/>
                <a:cs typeface="Cambria"/>
              </a:rPr>
              <a:t>o</a:t>
            </a:r>
            <a:r>
              <a:rPr sz="2118" b="1" i="1" spc="243" dirty="0">
                <a:solidFill>
                  <a:srgbClr val="0C0C0C"/>
                </a:solidFill>
                <a:latin typeface="Cambria"/>
                <a:cs typeface="Cambria"/>
              </a:rPr>
              <a:t>n</a:t>
            </a:r>
            <a:r>
              <a:rPr sz="2118" b="1" i="1" spc="103" dirty="0">
                <a:solidFill>
                  <a:srgbClr val="0C0C0C"/>
                </a:solidFill>
                <a:latin typeface="Cambria"/>
                <a:cs typeface="Cambria"/>
              </a:rPr>
              <a:t>s</a:t>
            </a:r>
            <a:r>
              <a:rPr sz="2118" b="1" i="1" spc="127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spc="121" dirty="0">
                <a:solidFill>
                  <a:srgbClr val="0C0C0C"/>
                </a:solidFill>
                <a:latin typeface="Cambria"/>
                <a:cs typeface="Cambria"/>
              </a:rPr>
              <a:t>g</a:t>
            </a:r>
            <a:r>
              <a:rPr sz="2118" spc="182" dirty="0">
                <a:solidFill>
                  <a:srgbClr val="0C0C0C"/>
                </a:solidFill>
                <a:latin typeface="Cambria"/>
                <a:cs typeface="Cambria"/>
              </a:rPr>
              <a:t>a</a:t>
            </a:r>
            <a:r>
              <a:rPr sz="2118" spc="109" dirty="0">
                <a:solidFill>
                  <a:srgbClr val="0C0C0C"/>
                </a:solidFill>
                <a:latin typeface="Cambria"/>
                <a:cs typeface="Cambria"/>
              </a:rPr>
              <a:t>t</a:t>
            </a:r>
            <a:r>
              <a:rPr sz="2118" spc="176" dirty="0">
                <a:solidFill>
                  <a:srgbClr val="0C0C0C"/>
                </a:solidFill>
                <a:latin typeface="Cambria"/>
                <a:cs typeface="Cambria"/>
              </a:rPr>
              <a:t>h</a:t>
            </a:r>
            <a:r>
              <a:rPr sz="2118" spc="42" dirty="0">
                <a:solidFill>
                  <a:srgbClr val="0C0C0C"/>
                </a:solidFill>
                <a:latin typeface="Cambria"/>
                <a:cs typeface="Cambria"/>
              </a:rPr>
              <a:t>e</a:t>
            </a:r>
            <a:r>
              <a:rPr sz="2118" spc="72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sz="2118" spc="61" dirty="0">
                <a:solidFill>
                  <a:srgbClr val="0C0C0C"/>
                </a:solidFill>
                <a:latin typeface="Cambria"/>
                <a:cs typeface="Cambria"/>
              </a:rPr>
              <a:t>e</a:t>
            </a:r>
            <a:r>
              <a:rPr sz="2118" spc="67" dirty="0">
                <a:solidFill>
                  <a:srgbClr val="0C0C0C"/>
                </a:solidFill>
                <a:latin typeface="Cambria"/>
                <a:cs typeface="Cambria"/>
              </a:rPr>
              <a:t>d</a:t>
            </a:r>
            <a:r>
              <a:rPr sz="2118" spc="116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spc="67" dirty="0">
                <a:solidFill>
                  <a:srgbClr val="0C0C0C"/>
                </a:solidFill>
                <a:latin typeface="Cambria"/>
                <a:cs typeface="Cambria"/>
              </a:rPr>
              <a:t>f</a:t>
            </a:r>
            <a:r>
              <a:rPr sz="2118" spc="72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sz="2118" spc="-36" dirty="0">
                <a:solidFill>
                  <a:srgbClr val="0C0C0C"/>
                </a:solidFill>
                <a:latin typeface="Cambria"/>
                <a:cs typeface="Cambria"/>
              </a:rPr>
              <a:t>o</a:t>
            </a:r>
            <a:r>
              <a:rPr sz="2118" spc="163" dirty="0">
                <a:solidFill>
                  <a:srgbClr val="0C0C0C"/>
                </a:solidFill>
                <a:latin typeface="Cambria"/>
                <a:cs typeface="Cambria"/>
              </a:rPr>
              <a:t>m</a:t>
            </a:r>
            <a:r>
              <a:rPr sz="2118" spc="127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spc="133" dirty="0">
                <a:solidFill>
                  <a:srgbClr val="0C0C0C"/>
                </a:solidFill>
                <a:latin typeface="Cambria"/>
                <a:cs typeface="Cambria"/>
              </a:rPr>
              <a:t>t</a:t>
            </a:r>
            <a:r>
              <a:rPr sz="2118" spc="152" dirty="0">
                <a:solidFill>
                  <a:srgbClr val="0C0C0C"/>
                </a:solidFill>
                <a:latin typeface="Cambria"/>
                <a:cs typeface="Cambria"/>
              </a:rPr>
              <a:t>h</a:t>
            </a:r>
            <a:r>
              <a:rPr sz="2118" spc="42" dirty="0">
                <a:solidFill>
                  <a:srgbClr val="0C0C0C"/>
                </a:solidFill>
                <a:latin typeface="Cambria"/>
                <a:cs typeface="Cambria"/>
              </a:rPr>
              <a:t>e</a:t>
            </a:r>
            <a:r>
              <a:rPr sz="2118" spc="139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b="1" i="1" spc="224" dirty="0">
                <a:solidFill>
                  <a:srgbClr val="0C0C0C"/>
                </a:solidFill>
                <a:latin typeface="Cambria"/>
                <a:cs typeface="Cambria"/>
              </a:rPr>
              <a:t>c</a:t>
            </a:r>
            <a:r>
              <a:rPr sz="2118" b="1" i="1" spc="247" dirty="0">
                <a:solidFill>
                  <a:srgbClr val="0C0C0C"/>
                </a:solidFill>
                <a:latin typeface="Cambria"/>
                <a:cs typeface="Cambria"/>
              </a:rPr>
              <a:t>u</a:t>
            </a:r>
            <a:r>
              <a:rPr sz="2118" b="1" i="1" spc="97" dirty="0">
                <a:solidFill>
                  <a:srgbClr val="0C0C0C"/>
                </a:solidFill>
                <a:latin typeface="Cambria"/>
                <a:cs typeface="Cambria"/>
              </a:rPr>
              <a:t>s</a:t>
            </a:r>
            <a:r>
              <a:rPr sz="2118" b="1" i="1" spc="121" dirty="0">
                <a:solidFill>
                  <a:srgbClr val="0C0C0C"/>
                </a:solidFill>
                <a:latin typeface="Cambria"/>
                <a:cs typeface="Cambria"/>
              </a:rPr>
              <a:t>t</a:t>
            </a:r>
            <a:r>
              <a:rPr sz="2118" b="1" i="1" spc="85" dirty="0">
                <a:solidFill>
                  <a:srgbClr val="0C0C0C"/>
                </a:solidFill>
                <a:latin typeface="Cambria"/>
                <a:cs typeface="Cambria"/>
              </a:rPr>
              <a:t>o</a:t>
            </a:r>
            <a:r>
              <a:rPr sz="2118" b="1" i="1" spc="224" dirty="0">
                <a:solidFill>
                  <a:srgbClr val="0C0C0C"/>
                </a:solidFill>
                <a:latin typeface="Cambria"/>
                <a:cs typeface="Cambria"/>
              </a:rPr>
              <a:t>m</a:t>
            </a:r>
            <a:r>
              <a:rPr sz="2118" b="1" i="1" spc="67" dirty="0">
                <a:solidFill>
                  <a:srgbClr val="0C0C0C"/>
                </a:solidFill>
                <a:latin typeface="Cambria"/>
                <a:cs typeface="Cambria"/>
              </a:rPr>
              <a:t>e</a:t>
            </a:r>
            <a:r>
              <a:rPr sz="2118" b="1" i="1" spc="163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lang="en-US" sz="2118" b="1" i="1" spc="163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spc="182" dirty="0">
                <a:solidFill>
                  <a:srgbClr val="0C0C0C"/>
                </a:solidFill>
                <a:latin typeface="Cambria"/>
                <a:cs typeface="Cambria"/>
              </a:rPr>
              <a:t>a</a:t>
            </a:r>
            <a:r>
              <a:rPr sz="2118" spc="72" dirty="0">
                <a:solidFill>
                  <a:srgbClr val="0C0C0C"/>
                </a:solidFill>
                <a:latin typeface="Cambria"/>
                <a:cs typeface="Cambria"/>
              </a:rPr>
              <a:t>r</a:t>
            </a:r>
            <a:r>
              <a:rPr sz="2118" spc="24" dirty="0">
                <a:solidFill>
                  <a:srgbClr val="0C0C0C"/>
                </a:solidFill>
                <a:latin typeface="Cambria"/>
                <a:cs typeface="Cambria"/>
              </a:rPr>
              <a:t>e  </a:t>
            </a:r>
            <a:r>
              <a:rPr sz="2118" spc="85" dirty="0">
                <a:solidFill>
                  <a:srgbClr val="0C0C0C"/>
                </a:solidFill>
                <a:latin typeface="Cambria"/>
                <a:cs typeface="Cambria"/>
              </a:rPr>
              <a:t>known</a:t>
            </a:r>
            <a:r>
              <a:rPr sz="2118" spc="116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spc="139" dirty="0">
                <a:solidFill>
                  <a:srgbClr val="0C0C0C"/>
                </a:solidFill>
                <a:latin typeface="Cambria"/>
                <a:cs typeface="Cambria"/>
              </a:rPr>
              <a:t>as</a:t>
            </a:r>
            <a:r>
              <a:rPr sz="2118" spc="146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2118" b="1" i="1" spc="158" dirty="0">
                <a:solidFill>
                  <a:srgbClr val="0C0C0C"/>
                </a:solidFill>
                <a:latin typeface="Cambria"/>
                <a:cs typeface="Cambria"/>
              </a:rPr>
              <a:t>requirements</a:t>
            </a:r>
            <a:endParaRPr sz="21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4" y="232733"/>
            <a:ext cx="5600315" cy="630383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pc="739" dirty="0"/>
              <a:t>ES</a:t>
            </a:r>
            <a:r>
              <a:rPr spc="169" dirty="0"/>
              <a:t> </a:t>
            </a:r>
            <a:r>
              <a:rPr dirty="0"/>
              <a:t>:</a:t>
            </a:r>
            <a:r>
              <a:rPr spc="176" dirty="0"/>
              <a:t> </a:t>
            </a:r>
            <a:r>
              <a:rPr spc="297" dirty="0"/>
              <a:t>Design</a:t>
            </a:r>
            <a:r>
              <a:rPr spc="133" dirty="0"/>
              <a:t> </a:t>
            </a:r>
            <a:r>
              <a:rPr spc="266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765" y="904227"/>
            <a:ext cx="11766176" cy="2728531"/>
          </a:xfrm>
          <a:prstGeom prst="rect">
            <a:avLst/>
          </a:prstGeom>
        </p:spPr>
        <p:txBody>
          <a:bodyPr vert="horz" wrap="square" lIns="0" tIns="193194" rIns="0" bIns="0" rtlCol="0">
            <a:spAutoFit/>
          </a:bodyPr>
          <a:lstStyle/>
          <a:p>
            <a:pPr marL="14626">
              <a:spcBef>
                <a:spcPts val="1521"/>
              </a:spcBef>
              <a:tabLst>
                <a:tab pos="600380" algn="l"/>
                <a:tab pos="601148" algn="l"/>
              </a:tabLst>
            </a:pPr>
            <a:r>
              <a:rPr sz="2364" b="1" spc="212" dirty="0">
                <a:solidFill>
                  <a:srgbClr val="C3260C"/>
                </a:solidFill>
                <a:latin typeface="Cambria"/>
                <a:cs typeface="Cambria"/>
              </a:rPr>
              <a:t>Step</a:t>
            </a:r>
            <a:r>
              <a:rPr sz="2364" b="1" spc="139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-19" dirty="0">
                <a:solidFill>
                  <a:srgbClr val="C3260C"/>
                </a:solidFill>
                <a:latin typeface="Cambria"/>
                <a:cs typeface="Cambria"/>
              </a:rPr>
              <a:t>2:</a:t>
            </a:r>
            <a:r>
              <a:rPr sz="2364" b="1" spc="163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76" dirty="0">
                <a:solidFill>
                  <a:srgbClr val="C3260C"/>
                </a:solidFill>
                <a:latin typeface="Cambria"/>
                <a:cs typeface="Cambria"/>
              </a:rPr>
              <a:t>Specifications</a:t>
            </a:r>
            <a:r>
              <a:rPr lang="en-US" sz="2364" b="1" spc="176" dirty="0">
                <a:solidFill>
                  <a:srgbClr val="C3260C"/>
                </a:solidFill>
                <a:latin typeface="Cambria"/>
                <a:cs typeface="Cambria"/>
              </a:rPr>
              <a:t> : </a:t>
            </a:r>
            <a:r>
              <a:rPr sz="2182" spc="61" dirty="0">
                <a:solidFill>
                  <a:srgbClr val="0F1323"/>
                </a:solidFill>
                <a:latin typeface="Cambria"/>
                <a:cs typeface="Cambria"/>
              </a:rPr>
              <a:t>serves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as</a:t>
            </a:r>
            <a:r>
              <a:rPr sz="2182" spc="16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lang="en-US" sz="2182" spc="9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i="1" spc="55" dirty="0">
                <a:solidFill>
                  <a:srgbClr val="31489E"/>
                </a:solidFill>
                <a:latin typeface="Cambria"/>
                <a:cs typeface="Cambria"/>
              </a:rPr>
              <a:t>contract</a:t>
            </a:r>
            <a:r>
              <a:rPr sz="2182" i="1" spc="146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i="1" spc="42" dirty="0">
                <a:solidFill>
                  <a:srgbClr val="31489E"/>
                </a:solidFill>
                <a:latin typeface="Cambria"/>
                <a:cs typeface="Cambria"/>
              </a:rPr>
              <a:t>between</a:t>
            </a:r>
            <a:r>
              <a:rPr sz="2182" i="1" spc="139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i="1" spc="55" dirty="0">
                <a:solidFill>
                  <a:srgbClr val="31489E"/>
                </a:solidFill>
                <a:latin typeface="Cambria"/>
                <a:cs typeface="Cambria"/>
              </a:rPr>
              <a:t>the</a:t>
            </a:r>
            <a:r>
              <a:rPr sz="2182" i="1" spc="139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i="1" spc="79" dirty="0">
                <a:solidFill>
                  <a:srgbClr val="31489E"/>
                </a:solidFill>
                <a:latin typeface="Cambria"/>
                <a:cs typeface="Cambria"/>
              </a:rPr>
              <a:t>customers</a:t>
            </a:r>
            <a:r>
              <a:rPr sz="2182" i="1" spc="139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and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lang="en-US" sz="2182" spc="9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i="1" spc="79" dirty="0">
                <a:solidFill>
                  <a:srgbClr val="31489E"/>
                </a:solidFill>
                <a:latin typeface="Cambria"/>
                <a:cs typeface="Cambria"/>
              </a:rPr>
              <a:t>architects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.</a:t>
            </a:r>
            <a:endParaRPr sz="2182" dirty="0">
              <a:latin typeface="Cambria"/>
              <a:cs typeface="Cambria"/>
            </a:endParaRPr>
          </a:p>
          <a:p>
            <a:pPr marL="874398" lvl="1" indent="-585754">
              <a:spcBef>
                <a:spcPts val="1224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b="1" i="1" spc="182" dirty="0">
                <a:solidFill>
                  <a:srgbClr val="31489E"/>
                </a:solidFill>
                <a:latin typeface="Cambria"/>
                <a:cs typeface="Cambria"/>
              </a:rPr>
              <a:t>Specification</a:t>
            </a:r>
            <a:r>
              <a:rPr sz="2182" b="1" i="1" spc="163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b="1" i="1" spc="176" dirty="0">
                <a:solidFill>
                  <a:srgbClr val="31489E"/>
                </a:solidFill>
                <a:latin typeface="Cambria"/>
                <a:cs typeface="Cambria"/>
              </a:rPr>
              <a:t>would</a:t>
            </a:r>
            <a:r>
              <a:rPr sz="2182" b="1" i="1" spc="163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b="1" i="1" spc="182" dirty="0">
                <a:solidFill>
                  <a:srgbClr val="31489E"/>
                </a:solidFill>
                <a:latin typeface="Cambria"/>
                <a:cs typeface="Cambria"/>
              </a:rPr>
              <a:t>include</a:t>
            </a:r>
            <a:r>
              <a:rPr sz="2182" b="1" i="1" spc="163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b="1" i="1" spc="152" dirty="0">
                <a:solidFill>
                  <a:srgbClr val="31489E"/>
                </a:solidFill>
                <a:latin typeface="Cambria"/>
                <a:cs typeface="Cambria"/>
              </a:rPr>
              <a:t>details </a:t>
            </a:r>
            <a:r>
              <a:rPr sz="2182" b="1" i="1" spc="127" dirty="0">
                <a:solidFill>
                  <a:srgbClr val="31489E"/>
                </a:solidFill>
                <a:latin typeface="Cambria"/>
                <a:cs typeface="Cambria"/>
              </a:rPr>
              <a:t>for</a:t>
            </a:r>
            <a:r>
              <a:rPr sz="2182" b="1" i="1" spc="139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b="1" i="1" spc="121" dirty="0">
                <a:solidFill>
                  <a:srgbClr val="31489E"/>
                </a:solidFill>
                <a:latin typeface="Cambria"/>
                <a:cs typeface="Cambria"/>
              </a:rPr>
              <a:t>several</a:t>
            </a:r>
            <a:r>
              <a:rPr sz="2182" b="1" i="1" spc="163" dirty="0">
                <a:solidFill>
                  <a:srgbClr val="31489E"/>
                </a:solidFill>
                <a:latin typeface="Cambria"/>
                <a:cs typeface="Cambria"/>
              </a:rPr>
              <a:t> </a:t>
            </a:r>
            <a:r>
              <a:rPr sz="2182" b="1" i="1" spc="127" dirty="0">
                <a:solidFill>
                  <a:srgbClr val="31489E"/>
                </a:solidFill>
                <a:latin typeface="Cambria"/>
                <a:cs typeface="Cambria"/>
              </a:rPr>
              <a:t>components:</a:t>
            </a:r>
            <a:endParaRPr sz="2182" dirty="0">
              <a:latin typeface="Cambria"/>
              <a:cs typeface="Cambria"/>
            </a:endParaRPr>
          </a:p>
          <a:p>
            <a:pPr marL="1149187" lvl="2" indent="-586524">
              <a:spcBef>
                <a:spcPts val="661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000" spc="146" dirty="0">
                <a:solidFill>
                  <a:srgbClr val="181C34"/>
                </a:solidFill>
                <a:latin typeface="Cambria"/>
                <a:cs typeface="Cambria"/>
              </a:rPr>
              <a:t>Data</a:t>
            </a:r>
            <a:r>
              <a:rPr sz="2000" spc="8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36" dirty="0">
                <a:solidFill>
                  <a:srgbClr val="181C34"/>
                </a:solidFill>
                <a:latin typeface="Cambria"/>
                <a:cs typeface="Cambria"/>
              </a:rPr>
              <a:t>received</a:t>
            </a:r>
            <a:r>
              <a:rPr sz="2000" spc="97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42" dirty="0">
                <a:solidFill>
                  <a:srgbClr val="181C34"/>
                </a:solidFill>
                <a:latin typeface="Cambria"/>
                <a:cs typeface="Cambria"/>
              </a:rPr>
              <a:t>from</a:t>
            </a:r>
            <a:r>
              <a:rPr sz="2000" spc="79" dirty="0">
                <a:solidFill>
                  <a:srgbClr val="181C34"/>
                </a:solidFill>
                <a:latin typeface="Cambria"/>
                <a:cs typeface="Cambria"/>
              </a:rPr>
              <a:t> the</a:t>
            </a:r>
            <a:r>
              <a:rPr sz="2000" spc="103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260" dirty="0">
                <a:solidFill>
                  <a:srgbClr val="181C34"/>
                </a:solidFill>
                <a:latin typeface="Cambria"/>
                <a:cs typeface="Cambria"/>
              </a:rPr>
              <a:t>GPS</a:t>
            </a:r>
            <a:r>
              <a:rPr sz="2000" spc="103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72" dirty="0">
                <a:solidFill>
                  <a:srgbClr val="181C34"/>
                </a:solidFill>
                <a:latin typeface="Cambria"/>
                <a:cs typeface="Cambria"/>
              </a:rPr>
              <a:t>satellite</a:t>
            </a:r>
            <a:endParaRPr sz="2000" dirty="0">
              <a:latin typeface="Cambria"/>
              <a:cs typeface="Cambria"/>
            </a:endParaRPr>
          </a:p>
          <a:p>
            <a:pPr marL="1149187" lvl="2" indent="-586524">
              <a:spcBef>
                <a:spcPts val="61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000" spc="146" dirty="0">
                <a:solidFill>
                  <a:srgbClr val="181C34"/>
                </a:solidFill>
                <a:latin typeface="Cambria"/>
                <a:cs typeface="Cambria"/>
              </a:rPr>
              <a:t>Map</a:t>
            </a:r>
            <a:r>
              <a:rPr sz="2000" spc="36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103" dirty="0">
                <a:solidFill>
                  <a:srgbClr val="181C34"/>
                </a:solidFill>
                <a:latin typeface="Cambria"/>
                <a:cs typeface="Cambria"/>
              </a:rPr>
              <a:t>data</a:t>
            </a:r>
            <a:endParaRPr sz="2000" dirty="0">
              <a:latin typeface="Cambria"/>
              <a:cs typeface="Cambria"/>
            </a:endParaRPr>
          </a:p>
          <a:p>
            <a:pPr marL="1149187" lvl="2" indent="-586524">
              <a:spcBef>
                <a:spcPts val="55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000" spc="121" dirty="0">
                <a:solidFill>
                  <a:srgbClr val="181C34"/>
                </a:solidFill>
                <a:latin typeface="Cambria"/>
                <a:cs typeface="Cambria"/>
              </a:rPr>
              <a:t>User</a:t>
            </a:r>
            <a:r>
              <a:rPr sz="2000" spc="5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61" dirty="0">
                <a:solidFill>
                  <a:srgbClr val="181C34"/>
                </a:solidFill>
                <a:latin typeface="Cambria"/>
                <a:cs typeface="Cambria"/>
              </a:rPr>
              <a:t>interface</a:t>
            </a:r>
            <a:endParaRPr sz="2000" dirty="0">
              <a:latin typeface="Cambria"/>
              <a:cs typeface="Cambria"/>
            </a:endParaRPr>
          </a:p>
          <a:p>
            <a:pPr marL="1149187" lvl="2" indent="-586524">
              <a:spcBef>
                <a:spcPts val="61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000" spc="79" dirty="0">
                <a:solidFill>
                  <a:srgbClr val="181C34"/>
                </a:solidFill>
                <a:latin typeface="Cambria"/>
                <a:cs typeface="Cambria"/>
              </a:rPr>
              <a:t>Operations</a:t>
            </a:r>
            <a:r>
              <a:rPr sz="2000" spc="72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116" dirty="0">
                <a:solidFill>
                  <a:srgbClr val="181C34"/>
                </a:solidFill>
                <a:latin typeface="Cambria"/>
                <a:cs typeface="Cambria"/>
              </a:rPr>
              <a:t>that</a:t>
            </a:r>
            <a:r>
              <a:rPr sz="2000" spc="8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103" dirty="0">
                <a:solidFill>
                  <a:srgbClr val="181C34"/>
                </a:solidFill>
                <a:latin typeface="Cambria"/>
                <a:cs typeface="Cambria"/>
              </a:rPr>
              <a:t>must</a:t>
            </a:r>
            <a:r>
              <a:rPr sz="2000" spc="8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24" dirty="0">
                <a:solidFill>
                  <a:srgbClr val="181C34"/>
                </a:solidFill>
                <a:latin typeface="Cambria"/>
                <a:cs typeface="Cambria"/>
              </a:rPr>
              <a:t>be</a:t>
            </a:r>
            <a:r>
              <a:rPr sz="2000" spc="97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36" dirty="0">
                <a:solidFill>
                  <a:srgbClr val="181C34"/>
                </a:solidFill>
                <a:latin typeface="Cambria"/>
                <a:cs typeface="Cambria"/>
              </a:rPr>
              <a:t>performed</a:t>
            </a:r>
            <a:r>
              <a:rPr sz="2000" spc="5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181C34"/>
                </a:solidFill>
                <a:latin typeface="Cambria"/>
                <a:cs typeface="Cambria"/>
              </a:rPr>
              <a:t>to</a:t>
            </a:r>
            <a:r>
              <a:rPr sz="2000" spc="85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79" dirty="0">
                <a:solidFill>
                  <a:srgbClr val="181C34"/>
                </a:solidFill>
                <a:latin typeface="Cambria"/>
                <a:cs typeface="Cambria"/>
              </a:rPr>
              <a:t>satisfy</a:t>
            </a:r>
            <a:r>
              <a:rPr sz="2000" spc="72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181C34"/>
                </a:solidFill>
                <a:latin typeface="Cambria"/>
                <a:cs typeface="Cambria"/>
              </a:rPr>
              <a:t>customer</a:t>
            </a:r>
            <a:r>
              <a:rPr sz="2000" spc="72" dirty="0">
                <a:solidFill>
                  <a:srgbClr val="181C34"/>
                </a:solidFill>
                <a:latin typeface="Cambria"/>
                <a:cs typeface="Cambria"/>
              </a:rPr>
              <a:t> </a:t>
            </a:r>
            <a:r>
              <a:rPr sz="2000" spc="61" dirty="0">
                <a:solidFill>
                  <a:srgbClr val="181C34"/>
                </a:solidFill>
                <a:latin typeface="Cambria"/>
                <a:cs typeface="Cambria"/>
              </a:rPr>
              <a:t>requests</a:t>
            </a:r>
            <a:endParaRPr sz="2000" dirty="0">
              <a:latin typeface="Cambria"/>
              <a:cs typeface="Cambria"/>
            </a:endParaRPr>
          </a:p>
          <a:p>
            <a:pPr marL="1149187" lvl="2" indent="-586524">
              <a:spcBef>
                <a:spcPts val="72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000" spc="79" dirty="0">
                <a:solidFill>
                  <a:srgbClr val="181C34"/>
                </a:solidFill>
                <a:latin typeface="Cambria"/>
                <a:cs typeface="Cambria"/>
              </a:rPr>
              <a:t>Background </a:t>
            </a:r>
            <a:r>
              <a:rPr sz="2000" spc="61" dirty="0">
                <a:solidFill>
                  <a:srgbClr val="181C34"/>
                </a:solidFill>
                <a:latin typeface="Cambria"/>
                <a:cs typeface="Cambria"/>
              </a:rPr>
              <a:t>actions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" y="7851"/>
            <a:ext cx="12175836" cy="6842606"/>
          </a:xfrm>
          <a:custGeom>
            <a:avLst/>
            <a:gdLst/>
            <a:ahLst/>
            <a:cxnLst/>
            <a:rect l="l" t="t" r="r" b="b"/>
            <a:pathLst>
              <a:path w="10045065" h="5645150">
                <a:moveTo>
                  <a:pt x="10044683" y="0"/>
                </a:moveTo>
                <a:lnTo>
                  <a:pt x="0" y="0"/>
                </a:lnTo>
                <a:lnTo>
                  <a:pt x="0" y="5644896"/>
                </a:lnTo>
                <a:lnTo>
                  <a:pt x="10044683" y="5644896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2"/>
          </a:p>
        </p:txBody>
      </p:sp>
      <p:sp>
        <p:nvSpPr>
          <p:cNvPr id="5" name="object 5"/>
          <p:cNvSpPr txBox="1"/>
          <p:nvPr/>
        </p:nvSpPr>
        <p:spPr>
          <a:xfrm>
            <a:off x="11600889" y="6345932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1394">
              <a:latin typeface="Cambria"/>
              <a:cs typeface="Cambria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7100" y="4004335"/>
            <a:ext cx="11074996" cy="2556112"/>
          </a:xfrm>
          <a:prstGeom prst="rect">
            <a:avLst/>
          </a:prstGeom>
        </p:spPr>
        <p:txBody>
          <a:bodyPr vert="horz" wrap="square" lIns="0" tIns="193194" rIns="0" bIns="0" rtlCol="0">
            <a:spAutoFit/>
          </a:bodyPr>
          <a:lstStyle/>
          <a:p>
            <a:pPr marL="600380" indent="-585754">
              <a:spcBef>
                <a:spcPts val="1521"/>
              </a:spcBef>
              <a:buFont typeface="Wingdings"/>
              <a:buChar char=""/>
              <a:tabLst>
                <a:tab pos="600380" algn="l"/>
                <a:tab pos="601148" algn="l"/>
              </a:tabLst>
            </a:pPr>
            <a:r>
              <a:rPr sz="2364" b="1" spc="212" dirty="0">
                <a:solidFill>
                  <a:srgbClr val="C3260C"/>
                </a:solidFill>
                <a:latin typeface="Cambria"/>
                <a:cs typeface="Cambria"/>
              </a:rPr>
              <a:t>Step</a:t>
            </a:r>
            <a:r>
              <a:rPr sz="2364" b="1" spc="127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-19" dirty="0">
                <a:solidFill>
                  <a:srgbClr val="C3260C"/>
                </a:solidFill>
                <a:latin typeface="Cambria"/>
                <a:cs typeface="Cambria"/>
              </a:rPr>
              <a:t>3:</a:t>
            </a:r>
            <a:r>
              <a:rPr sz="2364" b="1" spc="146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82" dirty="0">
                <a:solidFill>
                  <a:srgbClr val="C3260C"/>
                </a:solidFill>
                <a:latin typeface="Cambria"/>
                <a:cs typeface="Cambria"/>
              </a:rPr>
              <a:t>Architecture</a:t>
            </a:r>
            <a:endParaRPr sz="2364" dirty="0">
              <a:latin typeface="Cambria"/>
              <a:cs typeface="Cambria"/>
            </a:endParaRPr>
          </a:p>
          <a:p>
            <a:pPr marL="745754" lvl="1" indent="-586524">
              <a:spcBef>
                <a:spcPts val="1272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182" spc="85" dirty="0">
                <a:solidFill>
                  <a:srgbClr val="0F1323"/>
                </a:solidFill>
                <a:latin typeface="Cambria"/>
              </a:rPr>
              <a:t>Specification describes only the functions of the system</a:t>
            </a:r>
          </a:p>
          <a:p>
            <a:pPr marL="745754" lvl="1" indent="-586524">
              <a:spcBef>
                <a:spcPts val="1255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182" spc="85" dirty="0">
                <a:solidFill>
                  <a:srgbClr val="0F1323"/>
                </a:solidFill>
                <a:latin typeface="Cambria"/>
              </a:rPr>
              <a:t>Implementation of the</a:t>
            </a:r>
            <a:r>
              <a:rPr lang="en-US" sz="2182" spc="85" dirty="0">
                <a:solidFill>
                  <a:srgbClr val="0F1323"/>
                </a:solidFill>
                <a:latin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</a:rPr>
              <a:t>system is described by the Architecture</a:t>
            </a:r>
          </a:p>
          <a:p>
            <a:pPr marL="745754" lvl="1" indent="-586524">
              <a:spcBef>
                <a:spcPts val="1267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Architecture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is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a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plan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30" dirty="0">
                <a:solidFill>
                  <a:srgbClr val="0F1323"/>
                </a:solidFill>
                <a:latin typeface="Cambria"/>
                <a:cs typeface="Cambria"/>
              </a:rPr>
              <a:t>for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67" dirty="0">
                <a:solidFill>
                  <a:srgbClr val="0F1323"/>
                </a:solidFill>
                <a:latin typeface="Cambria"/>
                <a:cs typeface="Cambria"/>
              </a:rPr>
              <a:t>overall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structure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dirty="0">
                <a:solidFill>
                  <a:srgbClr val="0F1323"/>
                </a:solidFill>
                <a:latin typeface="Cambria"/>
                <a:cs typeface="Cambria"/>
              </a:rPr>
              <a:t>of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system.</a:t>
            </a:r>
            <a:endParaRPr sz="2182" dirty="0">
              <a:latin typeface="Cambria"/>
              <a:cs typeface="Cambria"/>
            </a:endParaRPr>
          </a:p>
          <a:p>
            <a:pPr marL="745754" lvl="1" indent="-586524">
              <a:spcBef>
                <a:spcPts val="1249"/>
              </a:spcBef>
              <a:buFont typeface="Wingdings"/>
              <a:buChar char=""/>
              <a:tabLst>
                <a:tab pos="1149187" algn="l"/>
                <a:tab pos="1149957" algn="l"/>
              </a:tabLst>
            </a:pP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It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will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30" dirty="0">
                <a:solidFill>
                  <a:srgbClr val="0F1323"/>
                </a:solidFill>
                <a:latin typeface="Cambria"/>
                <a:cs typeface="Cambria"/>
              </a:rPr>
              <a:t>be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used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later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24" dirty="0">
                <a:solidFill>
                  <a:srgbClr val="0F1323"/>
                </a:solidFill>
                <a:latin typeface="Cambria"/>
                <a:cs typeface="Cambria"/>
              </a:rPr>
              <a:t>to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design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49" dirty="0">
                <a:solidFill>
                  <a:srgbClr val="0F1323"/>
                </a:solidFill>
                <a:latin typeface="Cambria"/>
                <a:cs typeface="Cambria"/>
              </a:rPr>
              <a:t>components</a:t>
            </a:r>
            <a:endParaRPr sz="2182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49" y="446600"/>
            <a:ext cx="5600315" cy="630383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pc="739" dirty="0"/>
              <a:t>ES</a:t>
            </a:r>
            <a:r>
              <a:rPr spc="169" dirty="0"/>
              <a:t> </a:t>
            </a:r>
            <a:r>
              <a:rPr dirty="0"/>
              <a:t>:</a:t>
            </a:r>
            <a:r>
              <a:rPr spc="176" dirty="0"/>
              <a:t> </a:t>
            </a:r>
            <a:r>
              <a:rPr spc="297" dirty="0"/>
              <a:t>Design</a:t>
            </a:r>
            <a:r>
              <a:rPr spc="133" dirty="0"/>
              <a:t> </a:t>
            </a:r>
            <a:r>
              <a:rPr spc="266" dirty="0"/>
              <a:t>Process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0784A6B-DCE4-A441-6F3B-242AAB43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34" y="1554120"/>
            <a:ext cx="6599688" cy="27809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D02DC8-0507-76CB-2643-699F5333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7" y="1554120"/>
            <a:ext cx="5118499" cy="3094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49" y="446600"/>
            <a:ext cx="5600315" cy="630383"/>
          </a:xfrm>
          <a:prstGeom prst="rect">
            <a:avLst/>
          </a:prstGeom>
        </p:spPr>
        <p:txBody>
          <a:bodyPr vert="horz" wrap="square" lIns="0" tIns="20782" rIns="0" bIns="0" rtlCol="0" anchor="ctr">
            <a:spAutoFit/>
          </a:bodyPr>
          <a:lstStyle/>
          <a:p>
            <a:pPr marL="15394">
              <a:spcBef>
                <a:spcPts val="163"/>
              </a:spcBef>
            </a:pPr>
            <a:r>
              <a:rPr spc="739" dirty="0"/>
              <a:t>ES</a:t>
            </a:r>
            <a:r>
              <a:rPr spc="169" dirty="0"/>
              <a:t> </a:t>
            </a:r>
            <a:r>
              <a:rPr dirty="0"/>
              <a:t>:</a:t>
            </a:r>
            <a:r>
              <a:rPr spc="176" dirty="0"/>
              <a:t> </a:t>
            </a:r>
            <a:r>
              <a:rPr spc="297" dirty="0"/>
              <a:t>Design</a:t>
            </a:r>
            <a:r>
              <a:rPr spc="133" dirty="0"/>
              <a:t> </a:t>
            </a:r>
            <a:r>
              <a:rPr spc="266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91" y="1146979"/>
            <a:ext cx="10363200" cy="4594298"/>
          </a:xfrm>
          <a:prstGeom prst="rect">
            <a:avLst/>
          </a:prstGeom>
        </p:spPr>
        <p:txBody>
          <a:bodyPr vert="horz" wrap="square" lIns="0" tIns="193194" rIns="0" bIns="0" rtlCol="0">
            <a:spAutoFit/>
          </a:bodyPr>
          <a:lstStyle/>
          <a:p>
            <a:pPr marL="600380" indent="-585754">
              <a:spcBef>
                <a:spcPts val="1521"/>
              </a:spcBef>
              <a:buFont typeface="Wingdings"/>
              <a:buChar char=""/>
              <a:tabLst>
                <a:tab pos="600380" algn="l"/>
                <a:tab pos="601148" algn="l"/>
              </a:tabLst>
            </a:pPr>
            <a:r>
              <a:rPr sz="2364" b="1" spc="212" dirty="0">
                <a:solidFill>
                  <a:srgbClr val="C3260C"/>
                </a:solidFill>
                <a:latin typeface="Cambria"/>
                <a:cs typeface="Cambria"/>
              </a:rPr>
              <a:t>Step</a:t>
            </a:r>
            <a:r>
              <a:rPr sz="2364" b="1" spc="152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-19" dirty="0">
                <a:solidFill>
                  <a:srgbClr val="C3260C"/>
                </a:solidFill>
                <a:latin typeface="Cambria"/>
                <a:cs typeface="Cambria"/>
              </a:rPr>
              <a:t>4:</a:t>
            </a:r>
            <a:r>
              <a:rPr sz="2364" b="1" spc="169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200" dirty="0">
                <a:solidFill>
                  <a:srgbClr val="C3260C"/>
                </a:solidFill>
                <a:latin typeface="Cambria"/>
                <a:cs typeface="Cambria"/>
              </a:rPr>
              <a:t>Hardware</a:t>
            </a:r>
            <a:r>
              <a:rPr sz="2364" b="1" spc="133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291" dirty="0">
                <a:solidFill>
                  <a:srgbClr val="C3260C"/>
                </a:solidFill>
                <a:latin typeface="Cambria"/>
                <a:cs typeface="Cambria"/>
              </a:rPr>
              <a:t>&amp;</a:t>
            </a:r>
            <a:r>
              <a:rPr sz="2364" b="1" spc="163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94" dirty="0">
                <a:solidFill>
                  <a:srgbClr val="C3260C"/>
                </a:solidFill>
                <a:latin typeface="Cambria"/>
                <a:cs typeface="Cambria"/>
              </a:rPr>
              <a:t>Software</a:t>
            </a:r>
            <a:r>
              <a:rPr sz="2364" b="1" spc="158" dirty="0">
                <a:solidFill>
                  <a:srgbClr val="C3260C"/>
                </a:solidFill>
                <a:latin typeface="Cambria"/>
                <a:cs typeface="Cambria"/>
              </a:rPr>
              <a:t> </a:t>
            </a:r>
            <a:r>
              <a:rPr sz="2364" b="1" spc="194" dirty="0">
                <a:solidFill>
                  <a:srgbClr val="C3260C"/>
                </a:solidFill>
                <a:latin typeface="Cambria"/>
                <a:cs typeface="Cambria"/>
              </a:rPr>
              <a:t>Components</a:t>
            </a:r>
            <a:endParaRPr sz="2364">
              <a:latin typeface="Cambria"/>
              <a:cs typeface="Cambria"/>
            </a:endParaRPr>
          </a:p>
          <a:p>
            <a:pPr marL="874398" lvl="1" indent="-585754">
              <a:spcBef>
                <a:spcPts val="1272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In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example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394" dirty="0">
                <a:solidFill>
                  <a:srgbClr val="073B64"/>
                </a:solidFill>
                <a:latin typeface="Cambria"/>
                <a:cs typeface="Cambria"/>
              </a:rPr>
              <a:t>GPS</a:t>
            </a:r>
            <a:r>
              <a:rPr sz="2182" b="1" i="1" spc="146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sz="2182" b="1" i="1" spc="133" dirty="0">
                <a:solidFill>
                  <a:srgbClr val="073B64"/>
                </a:solidFill>
                <a:latin typeface="Cambria"/>
                <a:cs typeface="Cambria"/>
              </a:rPr>
              <a:t>Reveiver</a:t>
            </a:r>
            <a:endParaRPr sz="2182">
              <a:latin typeface="Cambria"/>
              <a:cs typeface="Cambria"/>
            </a:endParaRPr>
          </a:p>
          <a:p>
            <a:pPr marL="873629" marR="125464" lvl="1" indent="-585754">
              <a:lnSpc>
                <a:spcPts val="2388"/>
              </a:lnSpc>
              <a:spcBef>
                <a:spcPts val="1521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In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moving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map,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394" dirty="0">
                <a:solidFill>
                  <a:srgbClr val="0C79CA"/>
                </a:solidFill>
                <a:latin typeface="Cambria"/>
                <a:cs typeface="Cambria"/>
              </a:rPr>
              <a:t>GPS</a:t>
            </a:r>
            <a:r>
              <a:rPr sz="2182" b="1" i="1" spc="163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b="1" i="1" spc="116" dirty="0">
                <a:solidFill>
                  <a:srgbClr val="0C79CA"/>
                </a:solidFill>
                <a:latin typeface="Cambria"/>
                <a:cs typeface="Cambria"/>
              </a:rPr>
              <a:t>receiver</a:t>
            </a:r>
            <a:r>
              <a:rPr sz="2182" b="1" i="1" spc="133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is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a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33" dirty="0">
                <a:solidFill>
                  <a:srgbClr val="0C79CA"/>
                </a:solidFill>
                <a:latin typeface="Cambria"/>
                <a:cs typeface="Cambria"/>
              </a:rPr>
              <a:t>predesigned</a:t>
            </a:r>
            <a:r>
              <a:rPr sz="2182" b="1" i="1" spc="163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spc="97" dirty="0">
                <a:solidFill>
                  <a:srgbClr val="0F1323"/>
                </a:solidFill>
                <a:latin typeface="Cambria"/>
                <a:cs typeface="Cambria"/>
              </a:rPr>
              <a:t>standard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hardware </a:t>
            </a:r>
            <a:r>
              <a:rPr sz="2182" spc="-46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61" dirty="0">
                <a:solidFill>
                  <a:srgbClr val="0F1323"/>
                </a:solidFill>
                <a:latin typeface="Cambria"/>
                <a:cs typeface="Cambria"/>
              </a:rPr>
              <a:t>component.</a:t>
            </a:r>
            <a:endParaRPr sz="2182">
              <a:latin typeface="Cambria"/>
              <a:cs typeface="Cambria"/>
            </a:endParaRPr>
          </a:p>
          <a:p>
            <a:pPr marL="873629" marR="474145" lvl="1" indent="-585754">
              <a:lnSpc>
                <a:spcPts val="2388"/>
              </a:lnSpc>
              <a:spcBef>
                <a:spcPts val="1479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b="1" i="1" spc="169" dirty="0">
                <a:solidFill>
                  <a:srgbClr val="0C79CA"/>
                </a:solidFill>
                <a:latin typeface="Cambria"/>
                <a:cs typeface="Cambria"/>
              </a:rPr>
              <a:t>Topographic</a:t>
            </a:r>
            <a:r>
              <a:rPr sz="2182" b="1" i="1" spc="133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b="1" i="1" spc="121" dirty="0">
                <a:solidFill>
                  <a:srgbClr val="0C79CA"/>
                </a:solidFill>
                <a:latin typeface="Cambria"/>
                <a:cs typeface="Cambria"/>
              </a:rPr>
              <a:t>software</a:t>
            </a:r>
            <a:r>
              <a:rPr sz="2182" b="1" i="1" spc="146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is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a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76" dirty="0">
                <a:solidFill>
                  <a:srgbClr val="0C79CA"/>
                </a:solidFill>
                <a:latin typeface="Cambria"/>
                <a:cs typeface="Cambria"/>
              </a:rPr>
              <a:t>standard</a:t>
            </a:r>
            <a:r>
              <a:rPr sz="2182" b="1" i="1" spc="158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b="1" i="1" spc="121" dirty="0">
                <a:solidFill>
                  <a:srgbClr val="0C79CA"/>
                </a:solidFill>
                <a:latin typeface="Cambria"/>
                <a:cs typeface="Cambria"/>
              </a:rPr>
              <a:t>software</a:t>
            </a:r>
            <a:r>
              <a:rPr sz="2182" b="1" i="1" spc="133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b="1" i="1" spc="158" dirty="0">
                <a:solidFill>
                  <a:srgbClr val="0C79CA"/>
                </a:solidFill>
                <a:latin typeface="Cambria"/>
                <a:cs typeface="Cambria"/>
              </a:rPr>
              <a:t>module</a:t>
            </a:r>
            <a:r>
              <a:rPr sz="2182" b="1" i="1" spc="121" dirty="0">
                <a:solidFill>
                  <a:srgbClr val="0C79CA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which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uses </a:t>
            </a:r>
            <a:r>
              <a:rPr sz="2182" spc="-46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7" dirty="0">
                <a:solidFill>
                  <a:srgbClr val="0F1323"/>
                </a:solidFill>
                <a:latin typeface="Cambria"/>
                <a:cs typeface="Cambria"/>
              </a:rPr>
              <a:t>standard</a:t>
            </a:r>
            <a:r>
              <a:rPr sz="2182" spc="11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routines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24" dirty="0">
                <a:solidFill>
                  <a:srgbClr val="0F1323"/>
                </a:solidFill>
                <a:latin typeface="Cambria"/>
                <a:cs typeface="Cambria"/>
              </a:rPr>
              <a:t>to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61" dirty="0">
                <a:solidFill>
                  <a:srgbClr val="0F1323"/>
                </a:solidFill>
                <a:latin typeface="Cambria"/>
                <a:cs typeface="Cambria"/>
              </a:rPr>
              <a:t>access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database.</a:t>
            </a:r>
            <a:endParaRPr sz="2182">
              <a:latin typeface="Cambria"/>
              <a:cs typeface="Cambria"/>
            </a:endParaRPr>
          </a:p>
          <a:p>
            <a:pPr marL="873629" marR="1206917" lvl="1" indent="-585754">
              <a:lnSpc>
                <a:spcPts val="2375"/>
              </a:lnSpc>
              <a:spcBef>
                <a:spcPts val="1491"/>
              </a:spcBef>
              <a:buFont typeface="Wingdings"/>
              <a:buChar char=""/>
              <a:tabLst>
                <a:tab pos="873629" algn="l"/>
                <a:tab pos="874398" algn="l"/>
              </a:tabLst>
            </a:pPr>
            <a:r>
              <a:rPr sz="2182" b="1" spc="163" dirty="0">
                <a:solidFill>
                  <a:srgbClr val="702FA0"/>
                </a:solidFill>
                <a:latin typeface="Cambria"/>
                <a:cs typeface="Cambria"/>
              </a:rPr>
              <a:t>Printed</a:t>
            </a:r>
            <a:r>
              <a:rPr sz="2182" b="1" spc="182" dirty="0">
                <a:solidFill>
                  <a:srgbClr val="702FA0"/>
                </a:solidFill>
                <a:latin typeface="Cambria"/>
                <a:cs typeface="Cambria"/>
              </a:rPr>
              <a:t> </a:t>
            </a:r>
            <a:r>
              <a:rPr sz="2182" b="1" spc="152" dirty="0">
                <a:solidFill>
                  <a:srgbClr val="702FA0"/>
                </a:solidFill>
                <a:latin typeface="Cambria"/>
                <a:cs typeface="Cambria"/>
              </a:rPr>
              <a:t>circuit</a:t>
            </a:r>
            <a:r>
              <a:rPr sz="2182" b="1" spc="163" dirty="0">
                <a:solidFill>
                  <a:srgbClr val="702FA0"/>
                </a:solidFill>
                <a:latin typeface="Cambria"/>
                <a:cs typeface="Cambria"/>
              </a:rPr>
              <a:t> </a:t>
            </a:r>
            <a:r>
              <a:rPr sz="2182" b="1" spc="133" dirty="0">
                <a:solidFill>
                  <a:srgbClr val="702FA0"/>
                </a:solidFill>
                <a:latin typeface="Cambria"/>
                <a:cs typeface="Cambria"/>
              </a:rPr>
              <a:t>board</a:t>
            </a:r>
            <a:r>
              <a:rPr sz="2182" b="1" spc="182" dirty="0">
                <a:solidFill>
                  <a:srgbClr val="702FA0"/>
                </a:solidFill>
                <a:latin typeface="Cambria"/>
                <a:cs typeface="Cambria"/>
              </a:rPr>
              <a:t> </a:t>
            </a:r>
            <a:r>
              <a:rPr sz="2182" spc="85" dirty="0">
                <a:solidFill>
                  <a:srgbClr val="0F1323"/>
                </a:solidFill>
                <a:latin typeface="Cambria"/>
                <a:cs typeface="Cambria"/>
              </a:rPr>
              <a:t>are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91" dirty="0">
                <a:solidFill>
                  <a:srgbClr val="0F1323"/>
                </a:solidFill>
                <a:latin typeface="Cambria"/>
                <a:cs typeface="Cambria"/>
              </a:rPr>
              <a:t>the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55" dirty="0">
                <a:solidFill>
                  <a:srgbClr val="0F1323"/>
                </a:solidFill>
                <a:latin typeface="Cambria"/>
                <a:cs typeface="Cambria"/>
              </a:rPr>
              <a:t>components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72" dirty="0">
                <a:solidFill>
                  <a:srgbClr val="0F1323"/>
                </a:solidFill>
                <a:latin typeface="Cambria"/>
                <a:cs typeface="Cambria"/>
              </a:rPr>
              <a:t>which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27" dirty="0">
                <a:solidFill>
                  <a:srgbClr val="0F1323"/>
                </a:solidFill>
                <a:latin typeface="Cambria"/>
                <a:cs typeface="Cambria"/>
              </a:rPr>
              <a:t>needs</a:t>
            </a:r>
            <a:r>
              <a:rPr sz="2182" b="1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21" dirty="0">
                <a:solidFill>
                  <a:srgbClr val="0F1323"/>
                </a:solidFill>
                <a:latin typeface="Cambria"/>
                <a:cs typeface="Cambria"/>
              </a:rPr>
              <a:t>to</a:t>
            </a:r>
            <a:r>
              <a:rPr sz="2182" b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16" dirty="0">
                <a:solidFill>
                  <a:srgbClr val="0F1323"/>
                </a:solidFill>
                <a:latin typeface="Cambria"/>
                <a:cs typeface="Cambria"/>
              </a:rPr>
              <a:t>be </a:t>
            </a:r>
            <a:r>
              <a:rPr sz="2182" b="1" spc="-46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46" dirty="0">
                <a:solidFill>
                  <a:srgbClr val="0F1323"/>
                </a:solidFill>
                <a:latin typeface="Cambria"/>
                <a:cs typeface="Cambria"/>
              </a:rPr>
              <a:t>designed</a:t>
            </a:r>
            <a:r>
              <a:rPr sz="2182" spc="146" dirty="0">
                <a:solidFill>
                  <a:srgbClr val="0F1323"/>
                </a:solidFill>
                <a:latin typeface="Cambria"/>
                <a:cs typeface="Cambria"/>
              </a:rPr>
              <a:t>.</a:t>
            </a:r>
            <a:endParaRPr sz="2182">
              <a:latin typeface="Cambria"/>
              <a:cs typeface="Cambria"/>
            </a:endParaRPr>
          </a:p>
          <a:p>
            <a:pPr marL="873629" marR="6157" lvl="1" indent="-585754">
              <a:lnSpc>
                <a:spcPct val="90800"/>
              </a:lnSpc>
              <a:spcBef>
                <a:spcPts val="1460"/>
              </a:spcBef>
              <a:buFont typeface="Wingdings"/>
              <a:buChar char=""/>
              <a:tabLst>
                <a:tab pos="873629" algn="l"/>
                <a:tab pos="874398" algn="l"/>
                <a:tab pos="4388927" algn="l"/>
              </a:tabLst>
            </a:pP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When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52" dirty="0">
                <a:solidFill>
                  <a:srgbClr val="D85B00"/>
                </a:solidFill>
                <a:latin typeface="Cambria"/>
                <a:cs typeface="Cambria"/>
              </a:rPr>
              <a:t>creating</a:t>
            </a:r>
            <a:r>
              <a:rPr sz="2182" b="1" spc="163" dirty="0">
                <a:solidFill>
                  <a:srgbClr val="D85B00"/>
                </a:solidFill>
                <a:latin typeface="Cambria"/>
                <a:cs typeface="Cambria"/>
              </a:rPr>
              <a:t> </a:t>
            </a:r>
            <a:r>
              <a:rPr sz="2182" spc="79" dirty="0">
                <a:solidFill>
                  <a:srgbClr val="0F1323"/>
                </a:solidFill>
                <a:latin typeface="Cambria"/>
                <a:cs typeface="Cambria"/>
              </a:rPr>
              <a:t>these</a:t>
            </a:r>
            <a:r>
              <a:rPr sz="2182" spc="127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spc="133" dirty="0">
                <a:solidFill>
                  <a:srgbClr val="D85B00"/>
                </a:solidFill>
                <a:latin typeface="Cambria"/>
                <a:cs typeface="Cambria"/>
              </a:rPr>
              <a:t>embedded</a:t>
            </a:r>
            <a:r>
              <a:rPr sz="2182" b="1" spc="121" dirty="0">
                <a:solidFill>
                  <a:srgbClr val="D85B00"/>
                </a:solidFill>
                <a:latin typeface="Cambria"/>
                <a:cs typeface="Cambria"/>
              </a:rPr>
              <a:t> </a:t>
            </a:r>
            <a:r>
              <a:rPr sz="2182" b="1" spc="127" dirty="0">
                <a:solidFill>
                  <a:srgbClr val="D85B00"/>
                </a:solidFill>
                <a:latin typeface="Cambria"/>
                <a:cs typeface="Cambria"/>
              </a:rPr>
              <a:t>software</a:t>
            </a:r>
            <a:r>
              <a:rPr sz="2182" b="1" spc="188" dirty="0">
                <a:solidFill>
                  <a:srgbClr val="D85B00"/>
                </a:solidFill>
                <a:latin typeface="Cambria"/>
                <a:cs typeface="Cambria"/>
              </a:rPr>
              <a:t> </a:t>
            </a:r>
            <a:r>
              <a:rPr sz="2182" b="1" spc="133" dirty="0">
                <a:solidFill>
                  <a:srgbClr val="D85B00"/>
                </a:solidFill>
                <a:latin typeface="Cambria"/>
                <a:cs typeface="Cambria"/>
              </a:rPr>
              <a:t>modules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,</a:t>
            </a:r>
            <a:r>
              <a:rPr sz="2182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27" dirty="0">
                <a:solidFill>
                  <a:srgbClr val="0F1323"/>
                </a:solidFill>
                <a:latin typeface="Cambria"/>
                <a:cs typeface="Cambria"/>
              </a:rPr>
              <a:t>ensure</a:t>
            </a:r>
            <a:r>
              <a:rPr sz="2182" b="1" i="1" spc="200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16" dirty="0">
                <a:solidFill>
                  <a:srgbClr val="0F1323"/>
                </a:solidFill>
                <a:latin typeface="Cambria"/>
                <a:cs typeface="Cambria"/>
              </a:rPr>
              <a:t>the </a:t>
            </a:r>
            <a:r>
              <a:rPr sz="2182" b="1" i="1" spc="12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85" dirty="0">
                <a:solidFill>
                  <a:srgbClr val="0F1323"/>
                </a:solidFill>
                <a:latin typeface="Cambria"/>
                <a:cs typeface="Cambria"/>
              </a:rPr>
              <a:t>system</a:t>
            </a:r>
            <a:r>
              <a:rPr sz="2182" b="1" i="1" spc="224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63" dirty="0">
                <a:solidFill>
                  <a:srgbClr val="0F1323"/>
                </a:solidFill>
                <a:latin typeface="Cambria"/>
                <a:cs typeface="Cambria"/>
              </a:rPr>
              <a:t>runs</a:t>
            </a:r>
            <a:r>
              <a:rPr sz="2182" b="1" i="1" spc="23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21" dirty="0">
                <a:solidFill>
                  <a:srgbClr val="0F1323"/>
                </a:solidFill>
                <a:latin typeface="Cambria"/>
                <a:cs typeface="Cambria"/>
              </a:rPr>
              <a:t>properly</a:t>
            </a:r>
            <a:r>
              <a:rPr sz="2182" b="1" i="1" spc="194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206" dirty="0">
                <a:solidFill>
                  <a:srgbClr val="0F1323"/>
                </a:solidFill>
                <a:latin typeface="Cambria"/>
                <a:cs typeface="Cambria"/>
              </a:rPr>
              <a:t>in	</a:t>
            </a:r>
            <a:r>
              <a:rPr sz="2182" b="1" i="1" spc="152" dirty="0">
                <a:solidFill>
                  <a:srgbClr val="0F1323"/>
                </a:solidFill>
                <a:latin typeface="Cambria"/>
                <a:cs typeface="Cambria"/>
              </a:rPr>
              <a:t>real</a:t>
            </a:r>
            <a:r>
              <a:rPr sz="2182" b="1" i="1" spc="127" dirty="0">
                <a:solidFill>
                  <a:srgbClr val="0F1323"/>
                </a:solidFill>
                <a:latin typeface="Cambria"/>
                <a:cs typeface="Cambria"/>
              </a:rPr>
              <a:t> time 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and</a:t>
            </a:r>
            <a:r>
              <a:rPr sz="2182" spc="13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21" dirty="0">
                <a:solidFill>
                  <a:srgbClr val="0F1323"/>
                </a:solidFill>
                <a:latin typeface="Cambria"/>
                <a:cs typeface="Cambria"/>
              </a:rPr>
              <a:t>that</a:t>
            </a:r>
            <a:r>
              <a:rPr sz="2182" spc="133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spc="103" dirty="0">
                <a:solidFill>
                  <a:srgbClr val="0F1323"/>
                </a:solidFill>
                <a:latin typeface="Cambria"/>
                <a:cs typeface="Cambria"/>
              </a:rPr>
              <a:t>it</a:t>
            </a:r>
            <a:r>
              <a:rPr sz="2182" spc="109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09" dirty="0">
                <a:solidFill>
                  <a:srgbClr val="0F1323"/>
                </a:solidFill>
                <a:latin typeface="Cambria"/>
                <a:cs typeface="Cambria"/>
              </a:rPr>
              <a:t>does</a:t>
            </a:r>
            <a:r>
              <a:rPr sz="2182" b="1" i="1" spc="14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33" dirty="0">
                <a:solidFill>
                  <a:srgbClr val="0F1323"/>
                </a:solidFill>
                <a:latin typeface="Cambria"/>
                <a:cs typeface="Cambria"/>
              </a:rPr>
              <a:t>not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52" dirty="0">
                <a:solidFill>
                  <a:srgbClr val="0F1323"/>
                </a:solidFill>
                <a:latin typeface="Cambria"/>
                <a:cs typeface="Cambria"/>
              </a:rPr>
              <a:t>take </a:t>
            </a:r>
            <a:r>
              <a:rPr sz="2182" b="1" i="1" spc="194" dirty="0">
                <a:solidFill>
                  <a:srgbClr val="0F1323"/>
                </a:solidFill>
                <a:latin typeface="Cambria"/>
                <a:cs typeface="Cambria"/>
              </a:rPr>
              <a:t>up</a:t>
            </a:r>
            <a:r>
              <a:rPr sz="2182" b="1" i="1" spc="176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16" dirty="0">
                <a:solidFill>
                  <a:srgbClr val="0F1323"/>
                </a:solidFill>
                <a:latin typeface="Cambria"/>
                <a:cs typeface="Cambria"/>
              </a:rPr>
              <a:t>more </a:t>
            </a:r>
            <a:r>
              <a:rPr sz="2182" b="1" i="1" spc="-461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09" dirty="0">
                <a:solidFill>
                  <a:srgbClr val="0F1323"/>
                </a:solidFill>
                <a:latin typeface="Cambria"/>
                <a:cs typeface="Cambria"/>
              </a:rPr>
              <a:t>memory</a:t>
            </a:r>
            <a:r>
              <a:rPr sz="2182" b="1" i="1" spc="152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46" dirty="0">
                <a:solidFill>
                  <a:srgbClr val="0F1323"/>
                </a:solidFill>
                <a:latin typeface="Cambria"/>
                <a:cs typeface="Cambria"/>
              </a:rPr>
              <a:t>space</a:t>
            </a:r>
            <a:r>
              <a:rPr sz="2182" b="1" i="1" spc="158" dirty="0">
                <a:solidFill>
                  <a:srgbClr val="0F1323"/>
                </a:solidFill>
                <a:latin typeface="Cambria"/>
                <a:cs typeface="Cambria"/>
              </a:rPr>
              <a:t> </a:t>
            </a:r>
            <a:r>
              <a:rPr sz="2182" b="1" i="1" spc="188" dirty="0">
                <a:solidFill>
                  <a:srgbClr val="0F1323"/>
                </a:solidFill>
                <a:latin typeface="Cambria"/>
                <a:cs typeface="Cambria"/>
              </a:rPr>
              <a:t>than </a:t>
            </a:r>
            <a:r>
              <a:rPr sz="2182" b="1" i="1" spc="158" dirty="0">
                <a:solidFill>
                  <a:srgbClr val="0F1323"/>
                </a:solidFill>
                <a:latin typeface="Cambria"/>
                <a:cs typeface="Cambria"/>
              </a:rPr>
              <a:t>allowed</a:t>
            </a:r>
            <a:r>
              <a:rPr sz="2182" spc="158" dirty="0">
                <a:solidFill>
                  <a:srgbClr val="0F1323"/>
                </a:solidFill>
                <a:latin typeface="Cambria"/>
                <a:cs typeface="Cambria"/>
              </a:rPr>
              <a:t>.</a:t>
            </a:r>
            <a:endParaRPr sz="2182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" y="7851"/>
            <a:ext cx="12175836" cy="6842606"/>
          </a:xfrm>
          <a:custGeom>
            <a:avLst/>
            <a:gdLst/>
            <a:ahLst/>
            <a:cxnLst/>
            <a:rect l="l" t="t" r="r" b="b"/>
            <a:pathLst>
              <a:path w="10045065" h="5645150">
                <a:moveTo>
                  <a:pt x="10044683" y="0"/>
                </a:moveTo>
                <a:lnTo>
                  <a:pt x="0" y="0"/>
                </a:lnTo>
                <a:lnTo>
                  <a:pt x="0" y="5644896"/>
                </a:lnTo>
                <a:lnTo>
                  <a:pt x="10044683" y="5644896"/>
                </a:lnTo>
                <a:lnTo>
                  <a:pt x="100446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82"/>
          </a:p>
        </p:txBody>
      </p:sp>
      <p:sp>
        <p:nvSpPr>
          <p:cNvPr id="5" name="object 5"/>
          <p:cNvSpPr txBox="1"/>
          <p:nvPr/>
        </p:nvSpPr>
        <p:spPr>
          <a:xfrm>
            <a:off x="11600889" y="6345932"/>
            <a:ext cx="295564" cy="227758"/>
          </a:xfrm>
          <a:prstGeom prst="rect">
            <a:avLst/>
          </a:prstGeom>
        </p:spPr>
        <p:txBody>
          <a:bodyPr vert="horz" wrap="square" lIns="0" tIns="13084" rIns="0" bIns="0" rtlCol="0">
            <a:spAutoFit/>
          </a:bodyPr>
          <a:lstStyle/>
          <a:p>
            <a:pPr marL="46183">
              <a:spcBef>
                <a:spcPts val="103"/>
              </a:spcBef>
            </a:pPr>
            <a:r>
              <a:rPr sz="1394" b="1" spc="-24" dirty="0">
                <a:solidFill>
                  <a:srgbClr val="FFFFFF"/>
                </a:solidFill>
                <a:latin typeface="Cambria"/>
                <a:cs typeface="Cambria"/>
              </a:rPr>
              <a:t>65</a:t>
            </a:r>
            <a:endParaRPr sz="139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2292</Words>
  <Application>Microsoft Office PowerPoint</Application>
  <PresentationFormat>Widescreen</PresentationFormat>
  <Paragraphs>345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MT</vt:lpstr>
      <vt:lpstr>Calibri</vt:lpstr>
      <vt:lpstr>Calibri Light</vt:lpstr>
      <vt:lpstr>Cambria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Classification of μP</vt:lpstr>
      <vt:lpstr>Classification of μP General Purpose Processors (GPP)</vt:lpstr>
      <vt:lpstr>PowerPoint Presentation</vt:lpstr>
      <vt:lpstr>ES : Design Process</vt:lpstr>
      <vt:lpstr>ES : Design Process</vt:lpstr>
      <vt:lpstr>ES : Design Process</vt:lpstr>
      <vt:lpstr>ES : Design Process</vt:lpstr>
      <vt:lpstr>ES : Design Process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Automatic Chocolate Vending Machine</vt:lpstr>
      <vt:lpstr>ES : Design Process Example: Digital Camera</vt:lpstr>
      <vt:lpstr>ES : Design Process Example: Projector</vt:lpstr>
      <vt:lpstr>ES : Design Process Example: Digital Fan</vt:lpstr>
      <vt:lpstr>8051 Architecture</vt:lpstr>
      <vt:lpstr>8051 Architecture</vt:lpstr>
      <vt:lpstr>PIC – Features</vt:lpstr>
      <vt:lpstr>PowerPoint Presentation</vt:lpstr>
      <vt:lpstr>PowerPoint Presentation</vt:lpstr>
      <vt:lpstr>PowerPoint Presentation</vt:lpstr>
      <vt:lpstr>ARM Architecture : Features</vt:lpstr>
      <vt:lpstr>ARM Core Dataflow Model</vt:lpstr>
      <vt:lpstr>ARM Core Dataflow Model</vt:lpstr>
      <vt:lpstr>ARM Processor : Modes</vt:lpstr>
      <vt:lpstr>ARM Processor : CPSR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ECC402 (Lec. 1)</dc:title>
  <dc:creator>Nitish Katal</dc:creator>
  <cp:lastModifiedBy>Aastha Kumar</cp:lastModifiedBy>
  <cp:revision>3</cp:revision>
  <dcterms:created xsi:type="dcterms:W3CDTF">2024-07-27T05:03:55Z</dcterms:created>
  <dcterms:modified xsi:type="dcterms:W3CDTF">2024-11-29T09:01:42Z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2024-07-27T00:00:00Z</vt:filetime>
  </property>
  <property fmtid="{D5CDD505-2E9C-101B-9397-08002B2CF9AE}" pid="5" name="Producer">
    <vt:lpwstr>Microsoft® PowerPoint® 2021</vt:lpwstr>
  </property>
</Properties>
</file>