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sldIdLst>
    <p:sldId id="270" r:id="rId2"/>
    <p:sldId id="275" r:id="rId3"/>
    <p:sldId id="278" r:id="rId4"/>
    <p:sldId id="280" r:id="rId5"/>
    <p:sldId id="291" r:id="rId6"/>
    <p:sldId id="294" r:id="rId7"/>
    <p:sldId id="298" r:id="rId8"/>
    <p:sldId id="300" r:id="rId9"/>
    <p:sldId id="303" r:id="rId10"/>
    <p:sldId id="359" r:id="rId11"/>
    <p:sldId id="362" r:id="rId12"/>
    <p:sldId id="306" r:id="rId13"/>
    <p:sldId id="310" r:id="rId14"/>
    <p:sldId id="311" r:id="rId15"/>
    <p:sldId id="312" r:id="rId16"/>
    <p:sldId id="313" r:id="rId17"/>
    <p:sldId id="314" r:id="rId18"/>
    <p:sldId id="315" r:id="rId19"/>
    <p:sldId id="316" r:id="rId20"/>
    <p:sldId id="317" r:id="rId21"/>
    <p:sldId id="319" r:id="rId22"/>
    <p:sldId id="324" r:id="rId23"/>
    <p:sldId id="326" r:id="rId24"/>
    <p:sldId id="328" r:id="rId25"/>
    <p:sldId id="329" r:id="rId26"/>
    <p:sldId id="330" r:id="rId27"/>
    <p:sldId id="258" r:id="rId28"/>
    <p:sldId id="260" r:id="rId29"/>
    <p:sldId id="363" r:id="rId30"/>
    <p:sldId id="364" r:id="rId31"/>
    <p:sldId id="266" r:id="rId3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94660"/>
  </p:normalViewPr>
  <p:slideViewPr>
    <p:cSldViewPr>
      <p:cViewPr varScale="1">
        <p:scale>
          <a:sx n="67" d="100"/>
          <a:sy n="67" d="100"/>
        </p:scale>
        <p:origin x="692"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47BA7682-43B6-47C8-8346-8859FD459273}"/>
    <pc:docChg chg="undo redo custSel delSld modSld">
      <pc:chgData name="Aastha Kumar" userId="f94225b3-263d-47de-91f3-c17c89a7eef3" providerId="ADAL" clId="{47BA7682-43B6-47C8-8346-8859FD459273}" dt="2024-11-29T09:52:55.432" v="53" actId="1076"/>
      <pc:docMkLst>
        <pc:docMk/>
      </pc:docMkLst>
      <pc:sldChg chg="modSp mod">
        <pc:chgData name="Aastha Kumar" userId="f94225b3-263d-47de-91f3-c17c89a7eef3" providerId="ADAL" clId="{47BA7682-43B6-47C8-8346-8859FD459273}" dt="2024-11-29T09:49:26.727" v="34" actId="20577"/>
        <pc:sldMkLst>
          <pc:docMk/>
          <pc:sldMk cId="0" sldId="258"/>
        </pc:sldMkLst>
        <pc:spChg chg="mod">
          <ac:chgData name="Aastha Kumar" userId="f94225b3-263d-47de-91f3-c17c89a7eef3" providerId="ADAL" clId="{47BA7682-43B6-47C8-8346-8859FD459273}" dt="2024-11-29T09:49:26.727" v="34" actId="20577"/>
          <ac:spMkLst>
            <pc:docMk/>
            <pc:sldMk cId="0" sldId="258"/>
            <ac:spMk id="4" creationId="{00000000-0000-0000-0000-000000000000}"/>
          </ac:spMkLst>
        </pc:spChg>
      </pc:sldChg>
      <pc:sldChg chg="modSp mod">
        <pc:chgData name="Aastha Kumar" userId="f94225b3-263d-47de-91f3-c17c89a7eef3" providerId="ADAL" clId="{47BA7682-43B6-47C8-8346-8859FD459273}" dt="2024-11-29T04:06:17.128" v="4" actId="1076"/>
        <pc:sldMkLst>
          <pc:docMk/>
          <pc:sldMk cId="0" sldId="270"/>
        </pc:sldMkLst>
        <pc:spChg chg="mod">
          <ac:chgData name="Aastha Kumar" userId="f94225b3-263d-47de-91f3-c17c89a7eef3" providerId="ADAL" clId="{47BA7682-43B6-47C8-8346-8859FD459273}" dt="2024-11-29T04:06:13.195" v="3" actId="1076"/>
          <ac:spMkLst>
            <pc:docMk/>
            <pc:sldMk cId="0" sldId="270"/>
            <ac:spMk id="2" creationId="{00000000-0000-0000-0000-000000000000}"/>
          </ac:spMkLst>
        </pc:spChg>
        <pc:spChg chg="mod">
          <ac:chgData name="Aastha Kumar" userId="f94225b3-263d-47de-91f3-c17c89a7eef3" providerId="ADAL" clId="{47BA7682-43B6-47C8-8346-8859FD459273}" dt="2024-11-29T04:06:17.128" v="4" actId="1076"/>
          <ac:spMkLst>
            <pc:docMk/>
            <pc:sldMk cId="0" sldId="270"/>
            <ac:spMk id="4" creationId="{00000000-0000-0000-0000-000000000000}"/>
          </ac:spMkLst>
        </pc:spChg>
        <pc:spChg chg="mod">
          <ac:chgData name="Aastha Kumar" userId="f94225b3-263d-47de-91f3-c17c89a7eef3" providerId="ADAL" clId="{47BA7682-43B6-47C8-8346-8859FD459273}" dt="2024-11-29T04:06:13.195" v="3" actId="1076"/>
          <ac:spMkLst>
            <pc:docMk/>
            <pc:sldMk cId="0" sldId="270"/>
            <ac:spMk id="6" creationId="{00000000-0000-0000-0000-000000000000}"/>
          </ac:spMkLst>
        </pc:spChg>
        <pc:spChg chg="mod">
          <ac:chgData name="Aastha Kumar" userId="f94225b3-263d-47de-91f3-c17c89a7eef3" providerId="ADAL" clId="{47BA7682-43B6-47C8-8346-8859FD459273}" dt="2024-11-29T04:06:13.195" v="3" actId="1076"/>
          <ac:spMkLst>
            <pc:docMk/>
            <pc:sldMk cId="0" sldId="270"/>
            <ac:spMk id="9" creationId="{00000000-0000-0000-0000-000000000000}"/>
          </ac:spMkLst>
        </pc:spChg>
        <pc:spChg chg="mod">
          <ac:chgData name="Aastha Kumar" userId="f94225b3-263d-47de-91f3-c17c89a7eef3" providerId="ADAL" clId="{47BA7682-43B6-47C8-8346-8859FD459273}" dt="2024-11-29T04:06:13.195" v="3" actId="1076"/>
          <ac:spMkLst>
            <pc:docMk/>
            <pc:sldMk cId="0" sldId="270"/>
            <ac:spMk id="11" creationId="{00000000-0000-0000-0000-000000000000}"/>
          </ac:spMkLst>
        </pc:spChg>
      </pc:sldChg>
      <pc:sldChg chg="modSp mod">
        <pc:chgData name="Aastha Kumar" userId="f94225b3-263d-47de-91f3-c17c89a7eef3" providerId="ADAL" clId="{47BA7682-43B6-47C8-8346-8859FD459273}" dt="2024-11-29T09:31:35.321" v="19" actId="1076"/>
        <pc:sldMkLst>
          <pc:docMk/>
          <pc:sldMk cId="0" sldId="313"/>
        </pc:sldMkLst>
        <pc:spChg chg="mod">
          <ac:chgData name="Aastha Kumar" userId="f94225b3-263d-47de-91f3-c17c89a7eef3" providerId="ADAL" clId="{47BA7682-43B6-47C8-8346-8859FD459273}" dt="2024-11-29T09:31:35.321" v="19" actId="1076"/>
          <ac:spMkLst>
            <pc:docMk/>
            <pc:sldMk cId="0" sldId="313"/>
            <ac:spMk id="8" creationId="{00000000-0000-0000-0000-000000000000}"/>
          </ac:spMkLst>
        </pc:spChg>
      </pc:sldChg>
      <pc:sldChg chg="addSp modSp mod">
        <pc:chgData name="Aastha Kumar" userId="f94225b3-263d-47de-91f3-c17c89a7eef3" providerId="ADAL" clId="{47BA7682-43B6-47C8-8346-8859FD459273}" dt="2024-11-29T09:44:30.024" v="31" actId="1076"/>
        <pc:sldMkLst>
          <pc:docMk/>
          <pc:sldMk cId="0" sldId="319"/>
        </pc:sldMkLst>
        <pc:spChg chg="mod">
          <ac:chgData name="Aastha Kumar" userId="f94225b3-263d-47de-91f3-c17c89a7eef3" providerId="ADAL" clId="{47BA7682-43B6-47C8-8346-8859FD459273}" dt="2024-11-29T09:44:20.012" v="28" actId="1076"/>
          <ac:spMkLst>
            <pc:docMk/>
            <pc:sldMk cId="0" sldId="319"/>
            <ac:spMk id="5" creationId="{00000000-0000-0000-0000-000000000000}"/>
          </ac:spMkLst>
        </pc:spChg>
        <pc:spChg chg="add mod">
          <ac:chgData name="Aastha Kumar" userId="f94225b3-263d-47de-91f3-c17c89a7eef3" providerId="ADAL" clId="{47BA7682-43B6-47C8-8346-8859FD459273}" dt="2024-11-29T09:44:30.024" v="31" actId="1076"/>
          <ac:spMkLst>
            <pc:docMk/>
            <pc:sldMk cId="0" sldId="319"/>
            <ac:spMk id="10" creationId="{45056B8B-AA7B-1702-EB84-97AA5023FDD3}"/>
          </ac:spMkLst>
        </pc:spChg>
      </pc:sldChg>
      <pc:sldChg chg="delSp modSp del mod">
        <pc:chgData name="Aastha Kumar" userId="f94225b3-263d-47de-91f3-c17c89a7eef3" providerId="ADAL" clId="{47BA7682-43B6-47C8-8346-8859FD459273}" dt="2024-11-29T09:44:31.665" v="32" actId="47"/>
        <pc:sldMkLst>
          <pc:docMk/>
          <pc:sldMk cId="0" sldId="323"/>
        </pc:sldMkLst>
        <pc:spChg chg="del mod">
          <ac:chgData name="Aastha Kumar" userId="f94225b3-263d-47de-91f3-c17c89a7eef3" providerId="ADAL" clId="{47BA7682-43B6-47C8-8346-8859FD459273}" dt="2024-11-29T09:44:23.201" v="29" actId="21"/>
          <ac:spMkLst>
            <pc:docMk/>
            <pc:sldMk cId="0" sldId="323"/>
            <ac:spMk id="10" creationId="{45056B8B-AA7B-1702-EB84-97AA5023FDD3}"/>
          </ac:spMkLst>
        </pc:spChg>
      </pc:sldChg>
      <pc:sldChg chg="modSp mod">
        <pc:chgData name="Aastha Kumar" userId="f94225b3-263d-47de-91f3-c17c89a7eef3" providerId="ADAL" clId="{47BA7682-43B6-47C8-8346-8859FD459273}" dt="2024-11-29T09:41:21.911" v="25" actId="20577"/>
        <pc:sldMkLst>
          <pc:docMk/>
          <pc:sldMk cId="0" sldId="324"/>
        </pc:sldMkLst>
        <pc:spChg chg="mod">
          <ac:chgData name="Aastha Kumar" userId="f94225b3-263d-47de-91f3-c17c89a7eef3" providerId="ADAL" clId="{47BA7682-43B6-47C8-8346-8859FD459273}" dt="2024-11-29T09:41:21.911" v="25" actId="20577"/>
          <ac:spMkLst>
            <pc:docMk/>
            <pc:sldMk cId="0" sldId="324"/>
            <ac:spMk id="3" creationId="{00000000-0000-0000-0000-000000000000}"/>
          </ac:spMkLst>
        </pc:spChg>
      </pc:sldChg>
      <pc:sldChg chg="modSp mod">
        <pc:chgData name="Aastha Kumar" userId="f94225b3-263d-47de-91f3-c17c89a7eef3" providerId="ADAL" clId="{47BA7682-43B6-47C8-8346-8859FD459273}" dt="2024-11-29T09:24:30.085" v="10" actId="20577"/>
        <pc:sldMkLst>
          <pc:docMk/>
          <pc:sldMk cId="1190579923" sldId="359"/>
        </pc:sldMkLst>
        <pc:spChg chg="mod">
          <ac:chgData name="Aastha Kumar" userId="f94225b3-263d-47de-91f3-c17c89a7eef3" providerId="ADAL" clId="{47BA7682-43B6-47C8-8346-8859FD459273}" dt="2024-11-29T09:24:30.085" v="10" actId="20577"/>
          <ac:spMkLst>
            <pc:docMk/>
            <pc:sldMk cId="1190579923" sldId="359"/>
            <ac:spMk id="9" creationId="{00000000-0000-0000-0000-000000000000}"/>
          </ac:spMkLst>
        </pc:spChg>
      </pc:sldChg>
      <pc:sldChg chg="modSp mod">
        <pc:chgData name="Aastha Kumar" userId="f94225b3-263d-47de-91f3-c17c89a7eef3" providerId="ADAL" clId="{47BA7682-43B6-47C8-8346-8859FD459273}" dt="2024-11-29T09:24:42.133" v="11" actId="20577"/>
        <pc:sldMkLst>
          <pc:docMk/>
          <pc:sldMk cId="2498249736" sldId="362"/>
        </pc:sldMkLst>
        <pc:spChg chg="mod">
          <ac:chgData name="Aastha Kumar" userId="f94225b3-263d-47de-91f3-c17c89a7eef3" providerId="ADAL" clId="{47BA7682-43B6-47C8-8346-8859FD459273}" dt="2024-11-29T09:24:42.133" v="11" actId="20577"/>
          <ac:spMkLst>
            <pc:docMk/>
            <pc:sldMk cId="2498249736" sldId="362"/>
            <ac:spMk id="4" creationId="{00000000-0000-0000-0000-000000000000}"/>
          </ac:spMkLst>
        </pc:spChg>
      </pc:sldChg>
      <pc:sldChg chg="modSp mod">
        <pc:chgData name="Aastha Kumar" userId="f94225b3-263d-47de-91f3-c17c89a7eef3" providerId="ADAL" clId="{47BA7682-43B6-47C8-8346-8859FD459273}" dt="2024-11-29T09:52:55.432" v="53" actId="1076"/>
        <pc:sldMkLst>
          <pc:docMk/>
          <pc:sldMk cId="0" sldId="364"/>
        </pc:sldMkLst>
        <pc:spChg chg="mod">
          <ac:chgData name="Aastha Kumar" userId="f94225b3-263d-47de-91f3-c17c89a7eef3" providerId="ADAL" clId="{47BA7682-43B6-47C8-8346-8859FD459273}" dt="2024-11-29T09:52:18.519" v="50" actId="20577"/>
          <ac:spMkLst>
            <pc:docMk/>
            <pc:sldMk cId="0" sldId="364"/>
            <ac:spMk id="3" creationId="{00000000-0000-0000-0000-000000000000}"/>
          </ac:spMkLst>
        </pc:spChg>
        <pc:spChg chg="mod">
          <ac:chgData name="Aastha Kumar" userId="f94225b3-263d-47de-91f3-c17c89a7eef3" providerId="ADAL" clId="{47BA7682-43B6-47C8-8346-8859FD459273}" dt="2024-11-29T09:52:55.432" v="53" actId="1076"/>
          <ac:spMkLst>
            <pc:docMk/>
            <pc:sldMk cId="0" sldId="364"/>
            <ac:spMk id="4" creationId="{00000000-0000-0000-0000-000000000000}"/>
          </ac:spMkLst>
        </pc:spChg>
      </pc:sldChg>
    </pc:docChg>
  </pc:docChgLst>
  <pc:docChgLst>
    <pc:chgData name="Aastha Kumar" userId="f94225b3-263d-47de-91f3-c17c89a7eef3" providerId="ADAL" clId="{CCAD4DE0-9457-47A7-907E-467FC7576B49}"/>
    <pc:docChg chg="undo redo custSel addSld delSld modSld">
      <pc:chgData name="Aastha Kumar" userId="f94225b3-263d-47de-91f3-c17c89a7eef3" providerId="ADAL" clId="{CCAD4DE0-9457-47A7-907E-467FC7576B49}" dt="2024-08-27T06:05:13.244" v="1191" actId="47"/>
      <pc:docMkLst>
        <pc:docMk/>
      </pc:docMkLst>
      <pc:sldChg chg="delSp add del mod">
        <pc:chgData name="Aastha Kumar" userId="f94225b3-263d-47de-91f3-c17c89a7eef3" providerId="ADAL" clId="{CCAD4DE0-9457-47A7-907E-467FC7576B49}" dt="2024-08-23T14:08:07.421" v="1013" actId="47"/>
        <pc:sldMkLst>
          <pc:docMk/>
          <pc:sldMk cId="0" sldId="257"/>
        </pc:sldMkLst>
        <pc:spChg chg="del">
          <ac:chgData name="Aastha Kumar" userId="f94225b3-263d-47de-91f3-c17c89a7eef3" providerId="ADAL" clId="{CCAD4DE0-9457-47A7-907E-467FC7576B49}" dt="2024-08-23T14:07:46.671" v="1005" actId="21"/>
          <ac:spMkLst>
            <pc:docMk/>
            <pc:sldMk cId="0" sldId="257"/>
            <ac:spMk id="3" creationId="{00000000-0000-0000-0000-000000000000}"/>
          </ac:spMkLst>
        </pc:spChg>
      </pc:sldChg>
      <pc:sldChg chg="addSp delSp modSp add mod">
        <pc:chgData name="Aastha Kumar" userId="f94225b3-263d-47de-91f3-c17c89a7eef3" providerId="ADAL" clId="{CCAD4DE0-9457-47A7-907E-467FC7576B49}" dt="2024-08-23T14:08:03.870" v="1012" actId="14100"/>
        <pc:sldMkLst>
          <pc:docMk/>
          <pc:sldMk cId="0" sldId="258"/>
        </pc:sldMkLst>
        <pc:spChg chg="del">
          <ac:chgData name="Aastha Kumar" userId="f94225b3-263d-47de-91f3-c17c89a7eef3" providerId="ADAL" clId="{CCAD4DE0-9457-47A7-907E-467FC7576B49}" dt="2024-08-23T14:07:50.010" v="1006" actId="478"/>
          <ac:spMkLst>
            <pc:docMk/>
            <pc:sldMk cId="0" sldId="258"/>
            <ac:spMk id="2" creationId="{00000000-0000-0000-0000-000000000000}"/>
          </ac:spMkLst>
        </pc:spChg>
        <pc:spChg chg="add del mod">
          <ac:chgData name="Aastha Kumar" userId="f94225b3-263d-47de-91f3-c17c89a7eef3" providerId="ADAL" clId="{CCAD4DE0-9457-47A7-907E-467FC7576B49}" dt="2024-08-23T14:07:52.825" v="1007" actId="478"/>
          <ac:spMkLst>
            <pc:docMk/>
            <pc:sldMk cId="0" sldId="258"/>
            <ac:spMk id="6" creationId="{4C903B72-9DEC-6D9C-A064-F0A9BA0F73A1}"/>
          </ac:spMkLst>
        </pc:spChg>
        <pc:spChg chg="add mod">
          <ac:chgData name="Aastha Kumar" userId="f94225b3-263d-47de-91f3-c17c89a7eef3" providerId="ADAL" clId="{CCAD4DE0-9457-47A7-907E-467FC7576B49}" dt="2024-08-23T14:08:03.870" v="1012" actId="14100"/>
          <ac:spMkLst>
            <pc:docMk/>
            <pc:sldMk cId="0" sldId="258"/>
            <ac:spMk id="7" creationId="{00000000-0000-0000-0000-000000000000}"/>
          </ac:spMkLst>
        </pc:spChg>
      </pc:sldChg>
      <pc:sldChg chg="addSp delSp modSp add del mod">
        <pc:chgData name="Aastha Kumar" userId="f94225b3-263d-47de-91f3-c17c89a7eef3" providerId="ADAL" clId="{CCAD4DE0-9457-47A7-907E-467FC7576B49}" dt="2024-08-23T14:09:47.575" v="1030" actId="47"/>
        <pc:sldMkLst>
          <pc:docMk/>
          <pc:sldMk cId="0" sldId="259"/>
        </pc:sldMkLst>
        <pc:spChg chg="add del mod">
          <ac:chgData name="Aastha Kumar" userId="f94225b3-263d-47de-91f3-c17c89a7eef3" providerId="ADAL" clId="{CCAD4DE0-9457-47A7-907E-467FC7576B49}" dt="2024-08-23T14:09:29.363" v="1023" actId="21"/>
          <ac:spMkLst>
            <pc:docMk/>
            <pc:sldMk cId="0" sldId="259"/>
            <ac:spMk id="3" creationId="{00000000-0000-0000-0000-000000000000}"/>
          </ac:spMkLst>
        </pc:spChg>
        <pc:spChg chg="add del mod">
          <ac:chgData name="Aastha Kumar" userId="f94225b3-263d-47de-91f3-c17c89a7eef3" providerId="ADAL" clId="{CCAD4DE0-9457-47A7-907E-467FC7576B49}" dt="2024-08-23T14:08:56.909" v="1016" actId="21"/>
          <ac:spMkLst>
            <pc:docMk/>
            <pc:sldMk cId="0" sldId="259"/>
            <ac:spMk id="5" creationId="{164F9675-0202-2036-FC99-E08058780120}"/>
          </ac:spMkLst>
        </pc:spChg>
        <pc:spChg chg="add mod">
          <ac:chgData name="Aastha Kumar" userId="f94225b3-263d-47de-91f3-c17c89a7eef3" providerId="ADAL" clId="{CCAD4DE0-9457-47A7-907E-467FC7576B49}" dt="2024-08-23T14:09:29.363" v="1023" actId="21"/>
          <ac:spMkLst>
            <pc:docMk/>
            <pc:sldMk cId="0" sldId="259"/>
            <ac:spMk id="7" creationId="{C7E30AE6-563C-F63E-54B1-6A39AF42A1C4}"/>
          </ac:spMkLst>
        </pc:spChg>
      </pc:sldChg>
      <pc:sldChg chg="addSp delSp modSp add del mod">
        <pc:chgData name="Aastha Kumar" userId="f94225b3-263d-47de-91f3-c17c89a7eef3" providerId="ADAL" clId="{CCAD4DE0-9457-47A7-907E-467FC7576B49}" dt="2024-08-23T14:09:43.472" v="1029" actId="404"/>
        <pc:sldMkLst>
          <pc:docMk/>
          <pc:sldMk cId="0" sldId="260"/>
        </pc:sldMkLst>
        <pc:spChg chg="del mod">
          <ac:chgData name="Aastha Kumar" userId="f94225b3-263d-47de-91f3-c17c89a7eef3" providerId="ADAL" clId="{CCAD4DE0-9457-47A7-907E-467FC7576B49}" dt="2024-08-23T14:09:12.447" v="1020" actId="478"/>
          <ac:spMkLst>
            <pc:docMk/>
            <pc:sldMk cId="0" sldId="260"/>
            <ac:spMk id="2" creationId="{00000000-0000-0000-0000-000000000000}"/>
          </ac:spMkLst>
        </pc:spChg>
        <pc:spChg chg="mod">
          <ac:chgData name="Aastha Kumar" userId="f94225b3-263d-47de-91f3-c17c89a7eef3" providerId="ADAL" clId="{CCAD4DE0-9457-47A7-907E-467FC7576B49}" dt="2024-08-23T14:09:25.645" v="1022" actId="1076"/>
          <ac:spMkLst>
            <pc:docMk/>
            <pc:sldMk cId="0" sldId="260"/>
            <ac:spMk id="3" creationId="{00000000-0000-0000-0000-000000000000}"/>
          </ac:spMkLst>
        </pc:spChg>
        <pc:spChg chg="add del mod">
          <ac:chgData name="Aastha Kumar" userId="f94225b3-263d-47de-91f3-c17c89a7eef3" providerId="ADAL" clId="{CCAD4DE0-9457-47A7-907E-467FC7576B49}" dt="2024-08-23T14:09:14.122" v="1021" actId="478"/>
          <ac:spMkLst>
            <pc:docMk/>
            <pc:sldMk cId="0" sldId="260"/>
            <ac:spMk id="16" creationId="{86E8CECB-7A28-799D-5C84-7B5715121DA0}"/>
          </ac:spMkLst>
        </pc:spChg>
        <pc:spChg chg="add mod">
          <ac:chgData name="Aastha Kumar" userId="f94225b3-263d-47de-91f3-c17c89a7eef3" providerId="ADAL" clId="{CCAD4DE0-9457-47A7-907E-467FC7576B49}" dt="2024-08-23T14:09:43.472" v="1029" actId="404"/>
          <ac:spMkLst>
            <pc:docMk/>
            <pc:sldMk cId="0" sldId="260"/>
            <ac:spMk id="17" creationId="{00000000-0000-0000-0000-000000000000}"/>
          </ac:spMkLst>
        </pc:spChg>
      </pc:sldChg>
      <pc:sldChg chg="delSp add del mod">
        <pc:chgData name="Aastha Kumar" userId="f94225b3-263d-47de-91f3-c17c89a7eef3" providerId="ADAL" clId="{CCAD4DE0-9457-47A7-907E-467FC7576B49}" dt="2024-08-23T14:11:30.188" v="1055" actId="47"/>
        <pc:sldMkLst>
          <pc:docMk/>
          <pc:sldMk cId="0" sldId="261"/>
        </pc:sldMkLst>
        <pc:spChg chg="del">
          <ac:chgData name="Aastha Kumar" userId="f94225b3-263d-47de-91f3-c17c89a7eef3" providerId="ADAL" clId="{CCAD4DE0-9457-47A7-907E-467FC7576B49}" dt="2024-08-23T14:10:53.808" v="1039" actId="21"/>
          <ac:spMkLst>
            <pc:docMk/>
            <pc:sldMk cId="0" sldId="261"/>
            <ac:spMk id="3" creationId="{00000000-0000-0000-0000-000000000000}"/>
          </ac:spMkLst>
        </pc:spChg>
      </pc:sldChg>
      <pc:sldChg chg="delSp modSp del mod">
        <pc:chgData name="Aastha Kumar" userId="f94225b3-263d-47de-91f3-c17c89a7eef3" providerId="ADAL" clId="{CCAD4DE0-9457-47A7-907E-467FC7576B49}" dt="2024-08-26T19:21:36.648" v="1112" actId="47"/>
        <pc:sldMkLst>
          <pc:docMk/>
          <pc:sldMk cId="0" sldId="262"/>
        </pc:sldMkLst>
        <pc:spChg chg="del">
          <ac:chgData name="Aastha Kumar" userId="f94225b3-263d-47de-91f3-c17c89a7eef3" providerId="ADAL" clId="{CCAD4DE0-9457-47A7-907E-467FC7576B49}" dt="2024-08-26T16:14:16.273" v="1105" actId="478"/>
          <ac:spMkLst>
            <pc:docMk/>
            <pc:sldMk cId="0" sldId="262"/>
            <ac:spMk id="3" creationId="{00000000-0000-0000-0000-000000000000}"/>
          </ac:spMkLst>
        </pc:spChg>
        <pc:spChg chg="mod">
          <ac:chgData name="Aastha Kumar" userId="f94225b3-263d-47de-91f3-c17c89a7eef3" providerId="ADAL" clId="{CCAD4DE0-9457-47A7-907E-467FC7576B49}" dt="2024-08-23T12:30:34.450" v="321" actId="1076"/>
          <ac:spMkLst>
            <pc:docMk/>
            <pc:sldMk cId="0" sldId="262"/>
            <ac:spMk id="7" creationId="{00000000-0000-0000-0000-000000000000}"/>
          </ac:spMkLst>
        </pc:spChg>
        <pc:picChg chg="del">
          <ac:chgData name="Aastha Kumar" userId="f94225b3-263d-47de-91f3-c17c89a7eef3" providerId="ADAL" clId="{CCAD4DE0-9457-47A7-907E-467FC7576B49}" dt="2024-08-26T16:14:13.691" v="1104" actId="478"/>
          <ac:picMkLst>
            <pc:docMk/>
            <pc:sldMk cId="0" sldId="262"/>
            <ac:picMk id="2" creationId="{00000000-0000-0000-0000-000000000000}"/>
          </ac:picMkLst>
        </pc:picChg>
      </pc:sldChg>
      <pc:sldChg chg="delSp modSp add del mod">
        <pc:chgData name="Aastha Kumar" userId="f94225b3-263d-47de-91f3-c17c89a7eef3" providerId="ADAL" clId="{CCAD4DE0-9457-47A7-907E-467FC7576B49}" dt="2024-08-23T14:12:30.824" v="1079" actId="47"/>
        <pc:sldMkLst>
          <pc:docMk/>
          <pc:sldMk cId="0" sldId="263"/>
        </pc:sldMkLst>
        <pc:spChg chg="del mod">
          <ac:chgData name="Aastha Kumar" userId="f94225b3-263d-47de-91f3-c17c89a7eef3" providerId="ADAL" clId="{CCAD4DE0-9457-47A7-907E-467FC7576B49}" dt="2024-08-23T14:11:56.196" v="1060" actId="21"/>
          <ac:spMkLst>
            <pc:docMk/>
            <pc:sldMk cId="0" sldId="263"/>
            <ac:spMk id="3" creationId="{00000000-0000-0000-0000-000000000000}"/>
          </ac:spMkLst>
        </pc:spChg>
      </pc:sldChg>
      <pc:sldChg chg="modSp del mod">
        <pc:chgData name="Aastha Kumar" userId="f94225b3-263d-47de-91f3-c17c89a7eef3" providerId="ADAL" clId="{CCAD4DE0-9457-47A7-907E-467FC7576B49}" dt="2024-08-26T19:21:53.574" v="1113" actId="47"/>
        <pc:sldMkLst>
          <pc:docMk/>
          <pc:sldMk cId="0" sldId="264"/>
        </pc:sldMkLst>
        <pc:spChg chg="mod">
          <ac:chgData name="Aastha Kumar" userId="f94225b3-263d-47de-91f3-c17c89a7eef3" providerId="ADAL" clId="{CCAD4DE0-9457-47A7-907E-467FC7576B49}" dt="2024-08-23T12:33:35.999" v="333" actId="948"/>
          <ac:spMkLst>
            <pc:docMk/>
            <pc:sldMk cId="0" sldId="264"/>
            <ac:spMk id="3" creationId="{00000000-0000-0000-0000-000000000000}"/>
          </ac:spMkLst>
        </pc:spChg>
      </pc:sldChg>
      <pc:sldChg chg="addSp delSp modSp add del mod">
        <pc:chgData name="Aastha Kumar" userId="f94225b3-263d-47de-91f3-c17c89a7eef3" providerId="ADAL" clId="{CCAD4DE0-9457-47A7-907E-467FC7576B49}" dt="2024-08-23T14:13:30.211" v="1103" actId="47"/>
        <pc:sldMkLst>
          <pc:docMk/>
          <pc:sldMk cId="0" sldId="265"/>
        </pc:sldMkLst>
        <pc:spChg chg="del mod">
          <ac:chgData name="Aastha Kumar" userId="f94225b3-263d-47de-91f3-c17c89a7eef3" providerId="ADAL" clId="{CCAD4DE0-9457-47A7-907E-467FC7576B49}" dt="2024-08-23T14:12:55.743" v="1085" actId="21"/>
          <ac:spMkLst>
            <pc:docMk/>
            <pc:sldMk cId="0" sldId="265"/>
            <ac:spMk id="3" creationId="{00000000-0000-0000-0000-000000000000}"/>
          </ac:spMkLst>
        </pc:spChg>
        <pc:spChg chg="add mod">
          <ac:chgData name="Aastha Kumar" userId="f94225b3-263d-47de-91f3-c17c89a7eef3" providerId="ADAL" clId="{CCAD4DE0-9457-47A7-907E-467FC7576B49}" dt="2024-08-23T14:12:55.743" v="1085" actId="21"/>
          <ac:spMkLst>
            <pc:docMk/>
            <pc:sldMk cId="0" sldId="265"/>
            <ac:spMk id="5" creationId="{68032856-7A1D-D1DC-4538-DDA36C3009B5}"/>
          </ac:spMkLst>
        </pc:spChg>
      </pc:sldChg>
      <pc:sldChg chg="addSp delSp modSp add mod">
        <pc:chgData name="Aastha Kumar" userId="f94225b3-263d-47de-91f3-c17c89a7eef3" providerId="ADAL" clId="{CCAD4DE0-9457-47A7-907E-467FC7576B49}" dt="2024-08-23T14:13:27.787" v="1102" actId="20577"/>
        <pc:sldMkLst>
          <pc:docMk/>
          <pc:sldMk cId="0" sldId="266"/>
        </pc:sldMkLst>
        <pc:spChg chg="del">
          <ac:chgData name="Aastha Kumar" userId="f94225b3-263d-47de-91f3-c17c89a7eef3" providerId="ADAL" clId="{CCAD4DE0-9457-47A7-907E-467FC7576B49}" dt="2024-08-23T14:12:35.716" v="1080" actId="478"/>
          <ac:spMkLst>
            <pc:docMk/>
            <pc:sldMk cId="0" sldId="266"/>
            <ac:spMk id="2" creationId="{00000000-0000-0000-0000-000000000000}"/>
          </ac:spMkLst>
        </pc:spChg>
        <pc:spChg chg="add del mod">
          <ac:chgData name="Aastha Kumar" userId="f94225b3-263d-47de-91f3-c17c89a7eef3" providerId="ADAL" clId="{CCAD4DE0-9457-47A7-907E-467FC7576B49}" dt="2024-08-23T14:12:36.765" v="1081" actId="478"/>
          <ac:spMkLst>
            <pc:docMk/>
            <pc:sldMk cId="0" sldId="266"/>
            <ac:spMk id="22" creationId="{0C331A38-D654-CE63-68AB-D6AC81836170}"/>
          </ac:spMkLst>
        </pc:spChg>
        <pc:spChg chg="add mod">
          <ac:chgData name="Aastha Kumar" userId="f94225b3-263d-47de-91f3-c17c89a7eef3" providerId="ADAL" clId="{CCAD4DE0-9457-47A7-907E-467FC7576B49}" dt="2024-08-23T14:13:27.787" v="1102" actId="20577"/>
          <ac:spMkLst>
            <pc:docMk/>
            <pc:sldMk cId="0" sldId="266"/>
            <ac:spMk id="23" creationId="{00000000-0000-0000-0000-000000000000}"/>
          </ac:spMkLst>
        </pc:spChg>
      </pc:sldChg>
      <pc:sldChg chg="addSp modSp mod">
        <pc:chgData name="Aastha Kumar" userId="f94225b3-263d-47de-91f3-c17c89a7eef3" providerId="ADAL" clId="{CCAD4DE0-9457-47A7-907E-467FC7576B49}" dt="2024-08-23T13:01:22.272" v="722" actId="20577"/>
        <pc:sldMkLst>
          <pc:docMk/>
          <pc:sldMk cId="0" sldId="270"/>
        </pc:sldMkLst>
        <pc:spChg chg="mod">
          <ac:chgData name="Aastha Kumar" userId="f94225b3-263d-47de-91f3-c17c89a7eef3" providerId="ADAL" clId="{CCAD4DE0-9457-47A7-907E-467FC7576B49}" dt="2024-08-23T12:38:09.424" v="399" actId="1076"/>
          <ac:spMkLst>
            <pc:docMk/>
            <pc:sldMk cId="0" sldId="270"/>
            <ac:spMk id="2" creationId="{00000000-0000-0000-0000-000000000000}"/>
          </ac:spMkLst>
        </pc:spChg>
        <pc:spChg chg="mod">
          <ac:chgData name="Aastha Kumar" userId="f94225b3-263d-47de-91f3-c17c89a7eef3" providerId="ADAL" clId="{CCAD4DE0-9457-47A7-907E-467FC7576B49}" dt="2024-08-23T12:37:59.194" v="397" actId="14100"/>
          <ac:spMkLst>
            <pc:docMk/>
            <pc:sldMk cId="0" sldId="270"/>
            <ac:spMk id="3" creationId="{00000000-0000-0000-0000-000000000000}"/>
          </ac:spMkLst>
        </pc:spChg>
        <pc:spChg chg="mod">
          <ac:chgData name="Aastha Kumar" userId="f94225b3-263d-47de-91f3-c17c89a7eef3" providerId="ADAL" clId="{CCAD4DE0-9457-47A7-907E-467FC7576B49}" dt="2024-08-23T12:58:21.620" v="660" actId="14100"/>
          <ac:spMkLst>
            <pc:docMk/>
            <pc:sldMk cId="0" sldId="270"/>
            <ac:spMk id="4" creationId="{00000000-0000-0000-0000-000000000000}"/>
          </ac:spMkLst>
        </pc:spChg>
        <pc:spChg chg="add mod">
          <ac:chgData name="Aastha Kumar" userId="f94225b3-263d-47de-91f3-c17c89a7eef3" providerId="ADAL" clId="{CCAD4DE0-9457-47A7-907E-467FC7576B49}" dt="2024-08-23T13:01:22.272" v="722" actId="20577"/>
          <ac:spMkLst>
            <pc:docMk/>
            <pc:sldMk cId="0" sldId="270"/>
            <ac:spMk id="6" creationId="{00000000-0000-0000-0000-000000000000}"/>
          </ac:spMkLst>
        </pc:spChg>
        <pc:spChg chg="add mod">
          <ac:chgData name="Aastha Kumar" userId="f94225b3-263d-47de-91f3-c17c89a7eef3" providerId="ADAL" clId="{CCAD4DE0-9457-47A7-907E-467FC7576B49}" dt="2024-08-23T12:38:09.424" v="399" actId="1076"/>
          <ac:spMkLst>
            <pc:docMk/>
            <pc:sldMk cId="0" sldId="270"/>
            <ac:spMk id="9" creationId="{00000000-0000-0000-0000-000000000000}"/>
          </ac:spMkLst>
        </pc:spChg>
        <pc:spChg chg="add mod">
          <ac:chgData name="Aastha Kumar" userId="f94225b3-263d-47de-91f3-c17c89a7eef3" providerId="ADAL" clId="{CCAD4DE0-9457-47A7-907E-467FC7576B49}" dt="2024-08-23T12:38:09.424" v="399" actId="1076"/>
          <ac:spMkLst>
            <pc:docMk/>
            <pc:sldMk cId="0" sldId="270"/>
            <ac:spMk id="11" creationId="{00000000-0000-0000-0000-000000000000}"/>
          </ac:spMkLst>
        </pc:spChg>
      </pc:sldChg>
      <pc:sldChg chg="delSp modSp del mod">
        <pc:chgData name="Aastha Kumar" userId="f94225b3-263d-47de-91f3-c17c89a7eef3" providerId="ADAL" clId="{CCAD4DE0-9457-47A7-907E-467FC7576B49}" dt="2024-08-23T12:38:10.989" v="400" actId="47"/>
        <pc:sldMkLst>
          <pc:docMk/>
          <pc:sldMk cId="0" sldId="271"/>
        </pc:sldMkLst>
        <pc:spChg chg="del mod">
          <ac:chgData name="Aastha Kumar" userId="f94225b3-263d-47de-91f3-c17c89a7eef3" providerId="ADAL" clId="{CCAD4DE0-9457-47A7-907E-467FC7576B49}" dt="2024-08-23T12:37:12.757" v="369" actId="21"/>
          <ac:spMkLst>
            <pc:docMk/>
            <pc:sldMk cId="0" sldId="271"/>
            <ac:spMk id="6" creationId="{00000000-0000-0000-0000-000000000000}"/>
          </ac:spMkLst>
        </pc:spChg>
        <pc:spChg chg="del mod">
          <ac:chgData name="Aastha Kumar" userId="f94225b3-263d-47de-91f3-c17c89a7eef3" providerId="ADAL" clId="{CCAD4DE0-9457-47A7-907E-467FC7576B49}" dt="2024-08-23T12:37:12.757" v="369" actId="21"/>
          <ac:spMkLst>
            <pc:docMk/>
            <pc:sldMk cId="0" sldId="271"/>
            <ac:spMk id="9" creationId="{00000000-0000-0000-0000-000000000000}"/>
          </ac:spMkLst>
        </pc:spChg>
        <pc:spChg chg="del">
          <ac:chgData name="Aastha Kumar" userId="f94225b3-263d-47de-91f3-c17c89a7eef3" providerId="ADAL" clId="{CCAD4DE0-9457-47A7-907E-467FC7576B49}" dt="2024-08-23T12:35:35.304" v="351" actId="478"/>
          <ac:spMkLst>
            <pc:docMk/>
            <pc:sldMk cId="0" sldId="271"/>
            <ac:spMk id="10" creationId="{00000000-0000-0000-0000-000000000000}"/>
          </ac:spMkLst>
        </pc:spChg>
        <pc:spChg chg="del mod">
          <ac:chgData name="Aastha Kumar" userId="f94225b3-263d-47de-91f3-c17c89a7eef3" providerId="ADAL" clId="{CCAD4DE0-9457-47A7-907E-467FC7576B49}" dt="2024-08-23T12:37:12.757" v="369" actId="21"/>
          <ac:spMkLst>
            <pc:docMk/>
            <pc:sldMk cId="0" sldId="271"/>
            <ac:spMk id="11" creationId="{00000000-0000-0000-0000-000000000000}"/>
          </ac:spMkLst>
        </pc:spChg>
      </pc:sldChg>
      <pc:sldChg chg="addSp delSp modSp mod">
        <pc:chgData name="Aastha Kumar" userId="f94225b3-263d-47de-91f3-c17c89a7eef3" providerId="ADAL" clId="{CCAD4DE0-9457-47A7-907E-467FC7576B49}" dt="2024-08-26T19:23:37.323" v="1117" actId="1076"/>
        <pc:sldMkLst>
          <pc:docMk/>
          <pc:sldMk cId="0" sldId="275"/>
        </pc:sldMkLst>
        <pc:spChg chg="add mod">
          <ac:chgData name="Aastha Kumar" userId="f94225b3-263d-47de-91f3-c17c89a7eef3" providerId="ADAL" clId="{CCAD4DE0-9457-47A7-907E-467FC7576B49}" dt="2024-08-23T12:59:24.061" v="676" actId="20577"/>
          <ac:spMkLst>
            <pc:docMk/>
            <pc:sldMk cId="0" sldId="275"/>
            <ac:spMk id="2" creationId="{00000000-0000-0000-0000-000000000000}"/>
          </ac:spMkLst>
        </pc:spChg>
        <pc:spChg chg="mod">
          <ac:chgData name="Aastha Kumar" userId="f94225b3-263d-47de-91f3-c17c89a7eef3" providerId="ADAL" clId="{CCAD4DE0-9457-47A7-907E-467FC7576B49}" dt="2024-08-26T19:23:37.323" v="1117" actId="1076"/>
          <ac:spMkLst>
            <pc:docMk/>
            <pc:sldMk cId="0" sldId="275"/>
            <ac:spMk id="8" creationId="{00000000-0000-0000-0000-000000000000}"/>
          </ac:spMkLst>
        </pc:spChg>
        <pc:spChg chg="del">
          <ac:chgData name="Aastha Kumar" userId="f94225b3-263d-47de-91f3-c17c89a7eef3" providerId="ADAL" clId="{CCAD4DE0-9457-47A7-907E-467FC7576B49}" dt="2024-08-23T12:53:56.849" v="533" actId="478"/>
          <ac:spMkLst>
            <pc:docMk/>
            <pc:sldMk cId="0" sldId="275"/>
            <ac:spMk id="9" creationId="{00000000-0000-0000-0000-000000000000}"/>
          </ac:spMkLst>
        </pc:spChg>
        <pc:spChg chg="mod">
          <ac:chgData name="Aastha Kumar" userId="f94225b3-263d-47de-91f3-c17c89a7eef3" providerId="ADAL" clId="{CCAD4DE0-9457-47A7-907E-467FC7576B49}" dt="2024-08-26T19:23:25.867" v="1114" actId="1076"/>
          <ac:spMkLst>
            <pc:docMk/>
            <pc:sldMk cId="0" sldId="275"/>
            <ac:spMk id="10" creationId="{00000000-0000-0000-0000-000000000000}"/>
          </ac:spMkLst>
        </pc:spChg>
        <pc:spChg chg="del mod">
          <ac:chgData name="Aastha Kumar" userId="f94225b3-263d-47de-91f3-c17c89a7eef3" providerId="ADAL" clId="{CCAD4DE0-9457-47A7-907E-467FC7576B49}" dt="2024-08-23T12:53:55.297" v="532" actId="478"/>
          <ac:spMkLst>
            <pc:docMk/>
            <pc:sldMk cId="0" sldId="275"/>
            <ac:spMk id="12" creationId="{00000000-0000-0000-0000-000000000000}"/>
          </ac:spMkLst>
        </pc:spChg>
        <pc:spChg chg="mod">
          <ac:chgData name="Aastha Kumar" userId="f94225b3-263d-47de-91f3-c17c89a7eef3" providerId="ADAL" clId="{CCAD4DE0-9457-47A7-907E-467FC7576B49}" dt="2024-08-26T19:23:31.501" v="1115" actId="1076"/>
          <ac:spMkLst>
            <pc:docMk/>
            <pc:sldMk cId="0" sldId="275"/>
            <ac:spMk id="13" creationId="{00000000-0000-0000-0000-000000000000}"/>
          </ac:spMkLst>
        </pc:spChg>
      </pc:sldChg>
      <pc:sldChg chg="delSp modSp del mod">
        <pc:chgData name="Aastha Kumar" userId="f94225b3-263d-47de-91f3-c17c89a7eef3" providerId="ADAL" clId="{CCAD4DE0-9457-47A7-907E-467FC7576B49}" dt="2024-08-23T12:58:25.028" v="661" actId="47"/>
        <pc:sldMkLst>
          <pc:docMk/>
          <pc:sldMk cId="0" sldId="277"/>
        </pc:sldMkLst>
        <pc:spChg chg="mod">
          <ac:chgData name="Aastha Kumar" userId="f94225b3-263d-47de-91f3-c17c89a7eef3" providerId="ADAL" clId="{CCAD4DE0-9457-47A7-907E-467FC7576B49}" dt="2024-08-23T12:55:30.326" v="564" actId="21"/>
          <ac:spMkLst>
            <pc:docMk/>
            <pc:sldMk cId="0" sldId="277"/>
            <ac:spMk id="5" creationId="{00000000-0000-0000-0000-000000000000}"/>
          </ac:spMkLst>
        </pc:spChg>
        <pc:spChg chg="del mod">
          <ac:chgData name="Aastha Kumar" userId="f94225b3-263d-47de-91f3-c17c89a7eef3" providerId="ADAL" clId="{CCAD4DE0-9457-47A7-907E-467FC7576B49}" dt="2024-08-23T12:56:53.165" v="633" actId="21"/>
          <ac:spMkLst>
            <pc:docMk/>
            <pc:sldMk cId="0" sldId="277"/>
            <ac:spMk id="10" creationId="{00000000-0000-0000-0000-000000000000}"/>
          </ac:spMkLst>
        </pc:spChg>
        <pc:grpChg chg="del">
          <ac:chgData name="Aastha Kumar" userId="f94225b3-263d-47de-91f3-c17c89a7eef3" providerId="ADAL" clId="{CCAD4DE0-9457-47A7-907E-467FC7576B49}" dt="2024-08-23T12:54:45.569" v="551" actId="478"/>
          <ac:grpSpMkLst>
            <pc:docMk/>
            <pc:sldMk cId="0" sldId="277"/>
            <ac:grpSpMk id="6" creationId="{00000000-0000-0000-0000-000000000000}"/>
          </ac:grpSpMkLst>
        </pc:grpChg>
        <pc:graphicFrameChg chg="modGraphic">
          <ac:chgData name="Aastha Kumar" userId="f94225b3-263d-47de-91f3-c17c89a7eef3" providerId="ADAL" clId="{CCAD4DE0-9457-47A7-907E-467FC7576B49}" dt="2024-08-23T12:56:39.025" v="618" actId="14734"/>
          <ac:graphicFrameMkLst>
            <pc:docMk/>
            <pc:sldMk cId="0" sldId="277"/>
            <ac:graphicFrameMk id="11" creationId="{00000000-0000-0000-0000-000000000000}"/>
          </ac:graphicFrameMkLst>
        </pc:graphicFrameChg>
      </pc:sldChg>
      <pc:sldChg chg="delSp mod">
        <pc:chgData name="Aastha Kumar" userId="f94225b3-263d-47de-91f3-c17c89a7eef3" providerId="ADAL" clId="{CCAD4DE0-9457-47A7-907E-467FC7576B49}" dt="2024-08-26T19:27:22.510" v="1127" actId="478"/>
        <pc:sldMkLst>
          <pc:docMk/>
          <pc:sldMk cId="0" sldId="278"/>
        </pc:sldMkLst>
        <pc:spChg chg="del">
          <ac:chgData name="Aastha Kumar" userId="f94225b3-263d-47de-91f3-c17c89a7eef3" providerId="ADAL" clId="{CCAD4DE0-9457-47A7-907E-467FC7576B49}" dt="2024-08-23T12:50:54.353" v="472" actId="478"/>
          <ac:spMkLst>
            <pc:docMk/>
            <pc:sldMk cId="0" sldId="278"/>
            <ac:spMk id="2" creationId="{00000000-0000-0000-0000-000000000000}"/>
          </ac:spMkLst>
        </pc:spChg>
        <pc:spChg chg="del topLvl">
          <ac:chgData name="Aastha Kumar" userId="f94225b3-263d-47de-91f3-c17c89a7eef3" providerId="ADAL" clId="{CCAD4DE0-9457-47A7-907E-467FC7576B49}" dt="2024-08-26T19:27:22.510" v="1127" actId="478"/>
          <ac:spMkLst>
            <pc:docMk/>
            <pc:sldMk cId="0" sldId="278"/>
            <ac:spMk id="4" creationId="{00000000-0000-0000-0000-000000000000}"/>
          </ac:spMkLst>
        </pc:spChg>
        <pc:spChg chg="topLvl">
          <ac:chgData name="Aastha Kumar" userId="f94225b3-263d-47de-91f3-c17c89a7eef3" providerId="ADAL" clId="{CCAD4DE0-9457-47A7-907E-467FC7576B49}" dt="2024-08-26T19:27:22.510" v="1127" actId="478"/>
          <ac:spMkLst>
            <pc:docMk/>
            <pc:sldMk cId="0" sldId="278"/>
            <ac:spMk id="5" creationId="{00000000-0000-0000-0000-000000000000}"/>
          </ac:spMkLst>
        </pc:spChg>
        <pc:spChg chg="del">
          <ac:chgData name="Aastha Kumar" userId="f94225b3-263d-47de-91f3-c17c89a7eef3" providerId="ADAL" clId="{CCAD4DE0-9457-47A7-907E-467FC7576B49}" dt="2024-08-23T12:50:52.009" v="471" actId="478"/>
          <ac:spMkLst>
            <pc:docMk/>
            <pc:sldMk cId="0" sldId="278"/>
            <ac:spMk id="6" creationId="{00000000-0000-0000-0000-000000000000}"/>
          </ac:spMkLst>
        </pc:spChg>
        <pc:grpChg chg="del">
          <ac:chgData name="Aastha Kumar" userId="f94225b3-263d-47de-91f3-c17c89a7eef3" providerId="ADAL" clId="{CCAD4DE0-9457-47A7-907E-467FC7576B49}" dt="2024-08-26T19:27:22.510" v="1127" actId="478"/>
          <ac:grpSpMkLst>
            <pc:docMk/>
            <pc:sldMk cId="0" sldId="278"/>
            <ac:grpSpMk id="3" creationId="{00000000-0000-0000-0000-000000000000}"/>
          </ac:grpSpMkLst>
        </pc:grpChg>
        <pc:picChg chg="del">
          <ac:chgData name="Aastha Kumar" userId="f94225b3-263d-47de-91f3-c17c89a7eef3" providerId="ADAL" clId="{CCAD4DE0-9457-47A7-907E-467FC7576B49}" dt="2024-08-23T12:50:44.657" v="470" actId="478"/>
          <ac:picMkLst>
            <pc:docMk/>
            <pc:sldMk cId="0" sldId="278"/>
            <ac:picMk id="10" creationId="{00000000-0000-0000-0000-000000000000}"/>
          </ac:picMkLst>
        </pc:picChg>
      </pc:sldChg>
      <pc:sldChg chg="delSp modSp del mod">
        <pc:chgData name="Aastha Kumar" userId="f94225b3-263d-47de-91f3-c17c89a7eef3" providerId="ADAL" clId="{CCAD4DE0-9457-47A7-907E-467FC7576B49}" dt="2024-08-26T19:25:31.128" v="1118" actId="47"/>
        <pc:sldMkLst>
          <pc:docMk/>
          <pc:sldMk cId="0" sldId="279"/>
        </pc:sldMkLst>
        <pc:spChg chg="del">
          <ac:chgData name="Aastha Kumar" userId="f94225b3-263d-47de-91f3-c17c89a7eef3" providerId="ADAL" clId="{CCAD4DE0-9457-47A7-907E-467FC7576B49}" dt="2024-08-23T12:45:32.836" v="427" actId="478"/>
          <ac:spMkLst>
            <pc:docMk/>
            <pc:sldMk cId="0" sldId="279"/>
            <ac:spMk id="2" creationId="{00000000-0000-0000-0000-000000000000}"/>
          </ac:spMkLst>
        </pc:spChg>
        <pc:spChg chg="mod">
          <ac:chgData name="Aastha Kumar" userId="f94225b3-263d-47de-91f3-c17c89a7eef3" providerId="ADAL" clId="{CCAD4DE0-9457-47A7-907E-467FC7576B49}" dt="2024-08-23T12:45:30.498" v="426" actId="14100"/>
          <ac:spMkLst>
            <pc:docMk/>
            <pc:sldMk cId="0" sldId="279"/>
            <ac:spMk id="5" creationId="{00000000-0000-0000-0000-000000000000}"/>
          </ac:spMkLst>
        </pc:spChg>
        <pc:spChg chg="mod">
          <ac:chgData name="Aastha Kumar" userId="f94225b3-263d-47de-91f3-c17c89a7eef3" providerId="ADAL" clId="{CCAD4DE0-9457-47A7-907E-467FC7576B49}" dt="2024-08-23T12:50:34.314" v="469" actId="403"/>
          <ac:spMkLst>
            <pc:docMk/>
            <pc:sldMk cId="0" sldId="279"/>
            <ac:spMk id="9" creationId="{00000000-0000-0000-0000-000000000000}"/>
          </ac:spMkLst>
        </pc:spChg>
        <pc:spChg chg="del">
          <ac:chgData name="Aastha Kumar" userId="f94225b3-263d-47de-91f3-c17c89a7eef3" providerId="ADAL" clId="{CCAD4DE0-9457-47A7-907E-467FC7576B49}" dt="2024-08-23T12:45:11.262" v="419" actId="478"/>
          <ac:spMkLst>
            <pc:docMk/>
            <pc:sldMk cId="0" sldId="279"/>
            <ac:spMk id="10" creationId="{00000000-0000-0000-0000-000000000000}"/>
          </ac:spMkLst>
        </pc:spChg>
        <pc:grpChg chg="del">
          <ac:chgData name="Aastha Kumar" userId="f94225b3-263d-47de-91f3-c17c89a7eef3" providerId="ADAL" clId="{CCAD4DE0-9457-47A7-907E-467FC7576B49}" dt="2024-08-23T12:45:07.999" v="418" actId="478"/>
          <ac:grpSpMkLst>
            <pc:docMk/>
            <pc:sldMk cId="0" sldId="279"/>
            <ac:grpSpMk id="6" creationId="{00000000-0000-0000-0000-000000000000}"/>
          </ac:grpSpMkLst>
        </pc:grpChg>
        <pc:picChg chg="del">
          <ac:chgData name="Aastha Kumar" userId="f94225b3-263d-47de-91f3-c17c89a7eef3" providerId="ADAL" clId="{CCAD4DE0-9457-47A7-907E-467FC7576B49}" dt="2024-08-23T12:43:00.229" v="407" actId="478"/>
          <ac:picMkLst>
            <pc:docMk/>
            <pc:sldMk cId="0" sldId="279"/>
            <ac:picMk id="11" creationId="{00000000-0000-0000-0000-000000000000}"/>
          </ac:picMkLst>
        </pc:picChg>
      </pc:sldChg>
      <pc:sldChg chg="addSp delSp modSp mod">
        <pc:chgData name="Aastha Kumar" userId="f94225b3-263d-47de-91f3-c17c89a7eef3" providerId="ADAL" clId="{CCAD4DE0-9457-47A7-907E-467FC7576B49}" dt="2024-08-23T13:11:51.053" v="803" actId="1076"/>
        <pc:sldMkLst>
          <pc:docMk/>
          <pc:sldMk cId="0" sldId="280"/>
        </pc:sldMkLst>
        <pc:spChg chg="mod">
          <ac:chgData name="Aastha Kumar" userId="f94225b3-263d-47de-91f3-c17c89a7eef3" providerId="ADAL" clId="{CCAD4DE0-9457-47A7-907E-467FC7576B49}" dt="2024-08-23T13:00:44.226" v="713" actId="1076"/>
          <ac:spMkLst>
            <pc:docMk/>
            <pc:sldMk cId="0" sldId="280"/>
            <ac:spMk id="3" creationId="{00000000-0000-0000-0000-000000000000}"/>
          </ac:spMkLst>
        </pc:spChg>
        <pc:spChg chg="mod">
          <ac:chgData name="Aastha Kumar" userId="f94225b3-263d-47de-91f3-c17c89a7eef3" providerId="ADAL" clId="{CCAD4DE0-9457-47A7-907E-467FC7576B49}" dt="2024-08-23T13:11:39.354" v="800" actId="404"/>
          <ac:spMkLst>
            <pc:docMk/>
            <pc:sldMk cId="0" sldId="280"/>
            <ac:spMk id="4"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5" creationId="{00000000-0000-0000-0000-000000000000}"/>
          </ac:spMkLst>
        </pc:spChg>
        <pc:spChg chg="add del mod">
          <ac:chgData name="Aastha Kumar" userId="f94225b3-263d-47de-91f3-c17c89a7eef3" providerId="ADAL" clId="{CCAD4DE0-9457-47A7-907E-467FC7576B49}" dt="2024-08-23T13:03:31.364" v="759" actId="478"/>
          <ac:spMkLst>
            <pc:docMk/>
            <pc:sldMk cId="0" sldId="280"/>
            <ac:spMk id="6"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7"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8"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9"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10"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11"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12"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13"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22"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23"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24"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25"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26" creationId="{00000000-0000-0000-0000-000000000000}"/>
          </ac:spMkLst>
        </pc:spChg>
        <pc:spChg chg="add del">
          <ac:chgData name="Aastha Kumar" userId="f94225b3-263d-47de-91f3-c17c89a7eef3" providerId="ADAL" clId="{CCAD4DE0-9457-47A7-907E-467FC7576B49}" dt="2024-08-23T13:03:31.364" v="759" actId="478"/>
          <ac:spMkLst>
            <pc:docMk/>
            <pc:sldMk cId="0" sldId="280"/>
            <ac:spMk id="27" creationId="{00000000-0000-0000-0000-000000000000}"/>
          </ac:spMkLst>
        </pc:spChg>
        <pc:spChg chg="add mod">
          <ac:chgData name="Aastha Kumar" userId="f94225b3-263d-47de-91f3-c17c89a7eef3" providerId="ADAL" clId="{CCAD4DE0-9457-47A7-907E-467FC7576B49}" dt="2024-08-23T13:11:51.053" v="803" actId="1076"/>
          <ac:spMkLst>
            <pc:docMk/>
            <pc:sldMk cId="0" sldId="280"/>
            <ac:spMk id="28" creationId="{00000000-0000-0000-0000-000000000000}"/>
          </ac:spMkLst>
        </pc:spChg>
        <pc:spChg chg="add mod">
          <ac:chgData name="Aastha Kumar" userId="f94225b3-263d-47de-91f3-c17c89a7eef3" providerId="ADAL" clId="{CCAD4DE0-9457-47A7-907E-467FC7576B49}" dt="2024-08-23T13:11:31.325" v="798" actId="6549"/>
          <ac:spMkLst>
            <pc:docMk/>
            <pc:sldMk cId="0" sldId="280"/>
            <ac:spMk id="29" creationId="{00000000-0000-0000-0000-000000000000}"/>
          </ac:spMkLst>
        </pc:spChg>
        <pc:grpChg chg="add del">
          <ac:chgData name="Aastha Kumar" userId="f94225b3-263d-47de-91f3-c17c89a7eef3" providerId="ADAL" clId="{CCAD4DE0-9457-47A7-907E-467FC7576B49}" dt="2024-08-23T13:03:31.364" v="759" actId="478"/>
          <ac:grpSpMkLst>
            <pc:docMk/>
            <pc:sldMk cId="0" sldId="280"/>
            <ac:grpSpMk id="14" creationId="{00000000-0000-0000-0000-000000000000}"/>
          </ac:grpSpMkLst>
        </pc:grpChg>
      </pc:sldChg>
      <pc:sldChg chg="delSp modSp del mod">
        <pc:chgData name="Aastha Kumar" userId="f94225b3-263d-47de-91f3-c17c89a7eef3" providerId="ADAL" clId="{CCAD4DE0-9457-47A7-907E-467FC7576B49}" dt="2024-08-23T13:04:59.348" v="768" actId="47"/>
        <pc:sldMkLst>
          <pc:docMk/>
          <pc:sldMk cId="0" sldId="281"/>
        </pc:sldMkLst>
        <pc:spChg chg="del mod">
          <ac:chgData name="Aastha Kumar" userId="f94225b3-263d-47de-91f3-c17c89a7eef3" providerId="ADAL" clId="{CCAD4DE0-9457-47A7-907E-467FC7576B49}" dt="2024-08-23T13:04:54.045" v="765"/>
          <ac:spMkLst>
            <pc:docMk/>
            <pc:sldMk cId="0" sldId="281"/>
            <ac:spMk id="3" creationId="{00000000-0000-0000-0000-000000000000}"/>
          </ac:spMkLst>
        </pc:spChg>
      </pc:sldChg>
      <pc:sldChg chg="addSp delSp modSp del mod">
        <pc:chgData name="Aastha Kumar" userId="f94225b3-263d-47de-91f3-c17c89a7eef3" providerId="ADAL" clId="{CCAD4DE0-9457-47A7-907E-467FC7576B49}" dt="2024-08-23T13:11:53.275" v="804" actId="47"/>
        <pc:sldMkLst>
          <pc:docMk/>
          <pc:sldMk cId="0" sldId="283"/>
        </pc:sldMkLst>
        <pc:spChg chg="del mod">
          <ac:chgData name="Aastha Kumar" userId="f94225b3-263d-47de-91f3-c17c89a7eef3" providerId="ADAL" clId="{CCAD4DE0-9457-47A7-907E-467FC7576B49}" dt="2024-08-23T13:11:14.731" v="793" actId="21"/>
          <ac:spMkLst>
            <pc:docMk/>
            <pc:sldMk cId="0" sldId="283"/>
            <ac:spMk id="3" creationId="{00000000-0000-0000-0000-000000000000}"/>
          </ac:spMkLst>
        </pc:spChg>
        <pc:spChg chg="del mod">
          <ac:chgData name="Aastha Kumar" userId="f94225b3-263d-47de-91f3-c17c89a7eef3" providerId="ADAL" clId="{CCAD4DE0-9457-47A7-907E-467FC7576B49}" dt="2024-08-23T13:11:14.731" v="793" actId="21"/>
          <ac:spMkLst>
            <pc:docMk/>
            <pc:sldMk cId="0" sldId="283"/>
            <ac:spMk id="4" creationId="{00000000-0000-0000-0000-000000000000}"/>
          </ac:spMkLst>
        </pc:spChg>
        <pc:spChg chg="add del mod">
          <ac:chgData name="Aastha Kumar" userId="f94225b3-263d-47de-91f3-c17c89a7eef3" providerId="ADAL" clId="{CCAD4DE0-9457-47A7-907E-467FC7576B49}" dt="2024-08-23T13:10:22.777" v="780"/>
          <ac:spMkLst>
            <pc:docMk/>
            <pc:sldMk cId="0" sldId="283"/>
            <ac:spMk id="6" creationId="{3927C8C7-14C6-9427-1CD8-58D04C7C4401}"/>
          </ac:spMkLst>
        </pc:spChg>
        <pc:spChg chg="add mod">
          <ac:chgData name="Aastha Kumar" userId="f94225b3-263d-47de-91f3-c17c89a7eef3" providerId="ADAL" clId="{CCAD4DE0-9457-47A7-907E-467FC7576B49}" dt="2024-08-23T13:10:13.466" v="776"/>
          <ac:spMkLst>
            <pc:docMk/>
            <pc:sldMk cId="0" sldId="283"/>
            <ac:spMk id="7" creationId="{12730400-E07D-B624-F463-50FEBF73FC5C}"/>
          </ac:spMkLst>
        </pc:spChg>
      </pc:sldChg>
      <pc:sldChg chg="delSp modSp del mod">
        <pc:chgData name="Aastha Kumar" userId="f94225b3-263d-47de-91f3-c17c89a7eef3" providerId="ADAL" clId="{CCAD4DE0-9457-47A7-907E-467FC7576B49}" dt="2024-08-27T05:53:50.875" v="1179" actId="47"/>
        <pc:sldMkLst>
          <pc:docMk/>
          <pc:sldMk cId="0" sldId="285"/>
        </pc:sldMkLst>
        <pc:spChg chg="mod">
          <ac:chgData name="Aastha Kumar" userId="f94225b3-263d-47de-91f3-c17c89a7eef3" providerId="ADAL" clId="{CCAD4DE0-9457-47A7-907E-467FC7576B49}" dt="2024-08-26T19:26:55.981" v="1122" actId="403"/>
          <ac:spMkLst>
            <pc:docMk/>
            <pc:sldMk cId="0" sldId="285"/>
            <ac:spMk id="6" creationId="{00000000-0000-0000-0000-000000000000}"/>
          </ac:spMkLst>
        </pc:spChg>
        <pc:spChg chg="mod">
          <ac:chgData name="Aastha Kumar" userId="f94225b3-263d-47de-91f3-c17c89a7eef3" providerId="ADAL" clId="{CCAD4DE0-9457-47A7-907E-467FC7576B49}" dt="2024-08-26T19:27:10.909" v="1126" actId="14100"/>
          <ac:spMkLst>
            <pc:docMk/>
            <pc:sldMk cId="0" sldId="285"/>
            <ac:spMk id="7" creationId="{00000000-0000-0000-0000-000000000000}"/>
          </ac:spMkLst>
        </pc:spChg>
        <pc:picChg chg="del">
          <ac:chgData name="Aastha Kumar" userId="f94225b3-263d-47de-91f3-c17c89a7eef3" providerId="ADAL" clId="{CCAD4DE0-9457-47A7-907E-467FC7576B49}" dt="2024-08-26T19:26:44.765" v="1119" actId="478"/>
          <ac:picMkLst>
            <pc:docMk/>
            <pc:sldMk cId="0" sldId="285"/>
            <ac:picMk id="5" creationId="{00000000-0000-0000-0000-000000000000}"/>
          </ac:picMkLst>
        </pc:picChg>
      </pc:sldChg>
      <pc:sldChg chg="del">
        <pc:chgData name="Aastha Kumar" userId="f94225b3-263d-47de-91f3-c17c89a7eef3" providerId="ADAL" clId="{CCAD4DE0-9457-47A7-907E-467FC7576B49}" dt="2024-08-23T13:27:55.014" v="824" actId="47"/>
        <pc:sldMkLst>
          <pc:docMk/>
          <pc:sldMk cId="0" sldId="289"/>
        </pc:sldMkLst>
      </pc:sldChg>
      <pc:sldChg chg="modSp del mod">
        <pc:chgData name="Aastha Kumar" userId="f94225b3-263d-47de-91f3-c17c89a7eef3" providerId="ADAL" clId="{CCAD4DE0-9457-47A7-907E-467FC7576B49}" dt="2024-08-27T05:53:56.911" v="1180" actId="47"/>
        <pc:sldMkLst>
          <pc:docMk/>
          <pc:sldMk cId="0" sldId="290"/>
        </pc:sldMkLst>
        <pc:spChg chg="mod">
          <ac:chgData name="Aastha Kumar" userId="f94225b3-263d-47de-91f3-c17c89a7eef3" providerId="ADAL" clId="{CCAD4DE0-9457-47A7-907E-467FC7576B49}" dt="2024-08-23T13:17:30.169" v="806" actId="20577"/>
          <ac:spMkLst>
            <pc:docMk/>
            <pc:sldMk cId="0" sldId="290"/>
            <ac:spMk id="7" creationId="{00000000-0000-0000-0000-000000000000}"/>
          </ac:spMkLst>
        </pc:spChg>
      </pc:sldChg>
      <pc:sldChg chg="delSp modSp mod">
        <pc:chgData name="Aastha Kumar" userId="f94225b3-263d-47de-91f3-c17c89a7eef3" providerId="ADAL" clId="{CCAD4DE0-9457-47A7-907E-467FC7576B49}" dt="2024-08-26T19:28:15.924" v="1140" actId="20577"/>
        <pc:sldMkLst>
          <pc:docMk/>
          <pc:sldMk cId="0" sldId="291"/>
        </pc:sldMkLst>
        <pc:spChg chg="mod">
          <ac:chgData name="Aastha Kumar" userId="f94225b3-263d-47de-91f3-c17c89a7eef3" providerId="ADAL" clId="{CCAD4DE0-9457-47A7-907E-467FC7576B49}" dt="2024-08-23T13:25:54.066" v="816" actId="1076"/>
          <ac:spMkLst>
            <pc:docMk/>
            <pc:sldMk cId="0" sldId="291"/>
            <ac:spMk id="2" creationId="{00000000-0000-0000-0000-000000000000}"/>
          </ac:spMkLst>
        </pc:spChg>
        <pc:spChg chg="del">
          <ac:chgData name="Aastha Kumar" userId="f94225b3-263d-47de-91f3-c17c89a7eef3" providerId="ADAL" clId="{CCAD4DE0-9457-47A7-907E-467FC7576B49}" dt="2024-08-23T13:25:38.390" v="811" actId="478"/>
          <ac:spMkLst>
            <pc:docMk/>
            <pc:sldMk cId="0" sldId="291"/>
            <ac:spMk id="3" creationId="{00000000-0000-0000-0000-000000000000}"/>
          </ac:spMkLst>
        </pc:spChg>
        <pc:spChg chg="mod">
          <ac:chgData name="Aastha Kumar" userId="f94225b3-263d-47de-91f3-c17c89a7eef3" providerId="ADAL" clId="{CCAD4DE0-9457-47A7-907E-467FC7576B49}" dt="2024-08-26T19:28:05.437" v="1132"/>
          <ac:spMkLst>
            <pc:docMk/>
            <pc:sldMk cId="0" sldId="291"/>
            <ac:spMk id="4" creationId="{00000000-0000-0000-0000-000000000000}"/>
          </ac:spMkLst>
        </pc:spChg>
        <pc:spChg chg="mod">
          <ac:chgData name="Aastha Kumar" userId="f94225b3-263d-47de-91f3-c17c89a7eef3" providerId="ADAL" clId="{CCAD4DE0-9457-47A7-907E-467FC7576B49}" dt="2024-08-26T19:28:15.924" v="1140" actId="20577"/>
          <ac:spMkLst>
            <pc:docMk/>
            <pc:sldMk cId="0" sldId="291"/>
            <ac:spMk id="6" creationId="{00000000-0000-0000-0000-000000000000}"/>
          </ac:spMkLst>
        </pc:spChg>
        <pc:picChg chg="mod">
          <ac:chgData name="Aastha Kumar" userId="f94225b3-263d-47de-91f3-c17c89a7eef3" providerId="ADAL" clId="{CCAD4DE0-9457-47A7-907E-467FC7576B49}" dt="2024-08-23T13:26:11.536" v="823" actId="1076"/>
          <ac:picMkLst>
            <pc:docMk/>
            <pc:sldMk cId="0" sldId="291"/>
            <ac:picMk id="9" creationId="{FF3B6A50-8F54-812E-0DCD-CF27C6AE9F5B}"/>
          </ac:picMkLst>
        </pc:picChg>
      </pc:sldChg>
      <pc:sldChg chg="modSp mod">
        <pc:chgData name="Aastha Kumar" userId="f94225b3-263d-47de-91f3-c17c89a7eef3" providerId="ADAL" clId="{CCAD4DE0-9457-47A7-907E-467FC7576B49}" dt="2024-08-26T19:30:23.781" v="1141" actId="20577"/>
        <pc:sldMkLst>
          <pc:docMk/>
          <pc:sldMk cId="0" sldId="298"/>
        </pc:sldMkLst>
        <pc:spChg chg="mod">
          <ac:chgData name="Aastha Kumar" userId="f94225b3-263d-47de-91f3-c17c89a7eef3" providerId="ADAL" clId="{CCAD4DE0-9457-47A7-907E-467FC7576B49}" dt="2024-08-26T19:30:23.781" v="1141" actId="20577"/>
          <ac:spMkLst>
            <pc:docMk/>
            <pc:sldMk cId="0" sldId="298"/>
            <ac:spMk id="3" creationId="{00000000-0000-0000-0000-000000000000}"/>
          </ac:spMkLst>
        </pc:spChg>
        <pc:picChg chg="mod modCrop">
          <ac:chgData name="Aastha Kumar" userId="f94225b3-263d-47de-91f3-c17c89a7eef3" providerId="ADAL" clId="{CCAD4DE0-9457-47A7-907E-467FC7576B49}" dt="2024-08-23T13:28:49.329" v="826" actId="1076"/>
          <ac:picMkLst>
            <pc:docMk/>
            <pc:sldMk cId="0" sldId="298"/>
            <ac:picMk id="8" creationId="{50772AB6-2531-937E-E6A2-DFC84923743E}"/>
          </ac:picMkLst>
        </pc:picChg>
      </pc:sldChg>
      <pc:sldChg chg="del">
        <pc:chgData name="Aastha Kumar" userId="f94225b3-263d-47de-91f3-c17c89a7eef3" providerId="ADAL" clId="{CCAD4DE0-9457-47A7-907E-467FC7576B49}" dt="2024-08-23T13:30:31.043" v="834" actId="47"/>
        <pc:sldMkLst>
          <pc:docMk/>
          <pc:sldMk cId="0" sldId="302"/>
        </pc:sldMkLst>
      </pc:sldChg>
      <pc:sldChg chg="modSp mod">
        <pc:chgData name="Aastha Kumar" userId="f94225b3-263d-47de-91f3-c17c89a7eef3" providerId="ADAL" clId="{CCAD4DE0-9457-47A7-907E-467FC7576B49}" dt="2024-08-23T13:32:54.392" v="893" actId="1076"/>
        <pc:sldMkLst>
          <pc:docMk/>
          <pc:sldMk cId="0" sldId="303"/>
        </pc:sldMkLst>
        <pc:spChg chg="mod">
          <ac:chgData name="Aastha Kumar" userId="f94225b3-263d-47de-91f3-c17c89a7eef3" providerId="ADAL" clId="{CCAD4DE0-9457-47A7-907E-467FC7576B49}" dt="2024-08-23T13:32:07.808" v="835" actId="14100"/>
          <ac:spMkLst>
            <pc:docMk/>
            <pc:sldMk cId="0" sldId="303"/>
            <ac:spMk id="3" creationId="{00000000-0000-0000-0000-000000000000}"/>
          </ac:spMkLst>
        </pc:spChg>
        <pc:spChg chg="mod">
          <ac:chgData name="Aastha Kumar" userId="f94225b3-263d-47de-91f3-c17c89a7eef3" providerId="ADAL" clId="{CCAD4DE0-9457-47A7-907E-467FC7576B49}" dt="2024-08-23T13:32:54.392" v="893" actId="1076"/>
          <ac:spMkLst>
            <pc:docMk/>
            <pc:sldMk cId="0" sldId="303"/>
            <ac:spMk id="4" creationId="{00000000-0000-0000-0000-000000000000}"/>
          </ac:spMkLst>
        </pc:spChg>
      </pc:sldChg>
      <pc:sldChg chg="add">
        <pc:chgData name="Aastha Kumar" userId="f94225b3-263d-47de-91f3-c17c89a7eef3" providerId="ADAL" clId="{CCAD4DE0-9457-47A7-907E-467FC7576B49}" dt="2024-08-18T05:22:07.304" v="0"/>
        <pc:sldMkLst>
          <pc:docMk/>
          <pc:sldMk cId="0" sldId="306"/>
        </pc:sldMkLst>
      </pc:sldChg>
      <pc:sldChg chg="add">
        <pc:chgData name="Aastha Kumar" userId="f94225b3-263d-47de-91f3-c17c89a7eef3" providerId="ADAL" clId="{CCAD4DE0-9457-47A7-907E-467FC7576B49}" dt="2024-08-18T05:22:07.304" v="0"/>
        <pc:sldMkLst>
          <pc:docMk/>
          <pc:sldMk cId="0" sldId="310"/>
        </pc:sldMkLst>
      </pc:sldChg>
      <pc:sldChg chg="add">
        <pc:chgData name="Aastha Kumar" userId="f94225b3-263d-47de-91f3-c17c89a7eef3" providerId="ADAL" clId="{CCAD4DE0-9457-47A7-907E-467FC7576B49}" dt="2024-08-18T05:22:07.304" v="0"/>
        <pc:sldMkLst>
          <pc:docMk/>
          <pc:sldMk cId="0" sldId="311"/>
        </pc:sldMkLst>
      </pc:sldChg>
      <pc:sldChg chg="add">
        <pc:chgData name="Aastha Kumar" userId="f94225b3-263d-47de-91f3-c17c89a7eef3" providerId="ADAL" clId="{CCAD4DE0-9457-47A7-907E-467FC7576B49}" dt="2024-08-18T05:22:07.304" v="0"/>
        <pc:sldMkLst>
          <pc:docMk/>
          <pc:sldMk cId="0" sldId="312"/>
        </pc:sldMkLst>
      </pc:sldChg>
      <pc:sldChg chg="add">
        <pc:chgData name="Aastha Kumar" userId="f94225b3-263d-47de-91f3-c17c89a7eef3" providerId="ADAL" clId="{CCAD4DE0-9457-47A7-907E-467FC7576B49}" dt="2024-08-18T05:22:07.304" v="0"/>
        <pc:sldMkLst>
          <pc:docMk/>
          <pc:sldMk cId="0" sldId="313"/>
        </pc:sldMkLst>
      </pc:sldChg>
      <pc:sldChg chg="modSp add mod">
        <pc:chgData name="Aastha Kumar" userId="f94225b3-263d-47de-91f3-c17c89a7eef3" providerId="ADAL" clId="{CCAD4DE0-9457-47A7-907E-467FC7576B49}" dt="2024-08-26T19:34:44.591" v="1176" actId="20577"/>
        <pc:sldMkLst>
          <pc:docMk/>
          <pc:sldMk cId="0" sldId="314"/>
        </pc:sldMkLst>
        <pc:spChg chg="mod">
          <ac:chgData name="Aastha Kumar" userId="f94225b3-263d-47de-91f3-c17c89a7eef3" providerId="ADAL" clId="{CCAD4DE0-9457-47A7-907E-467FC7576B49}" dt="2024-08-19T06:22:45.894" v="315" actId="1076"/>
          <ac:spMkLst>
            <pc:docMk/>
            <pc:sldMk cId="0" sldId="314"/>
            <ac:spMk id="2" creationId="{00000000-0000-0000-0000-000000000000}"/>
          </ac:spMkLst>
        </pc:spChg>
        <pc:spChg chg="mod">
          <ac:chgData name="Aastha Kumar" userId="f94225b3-263d-47de-91f3-c17c89a7eef3" providerId="ADAL" clId="{CCAD4DE0-9457-47A7-907E-467FC7576B49}" dt="2024-08-19T06:22:35.149" v="312" actId="1076"/>
          <ac:spMkLst>
            <pc:docMk/>
            <pc:sldMk cId="0" sldId="314"/>
            <ac:spMk id="3" creationId="{00000000-0000-0000-0000-000000000000}"/>
          </ac:spMkLst>
        </pc:spChg>
        <pc:spChg chg="mod">
          <ac:chgData name="Aastha Kumar" userId="f94225b3-263d-47de-91f3-c17c89a7eef3" providerId="ADAL" clId="{CCAD4DE0-9457-47A7-907E-467FC7576B49}" dt="2024-08-19T06:22:38.930" v="314" actId="113"/>
          <ac:spMkLst>
            <pc:docMk/>
            <pc:sldMk cId="0" sldId="314"/>
            <ac:spMk id="4" creationId="{00000000-0000-0000-0000-000000000000}"/>
          </ac:spMkLst>
        </pc:spChg>
        <pc:spChg chg="mod">
          <ac:chgData name="Aastha Kumar" userId="f94225b3-263d-47de-91f3-c17c89a7eef3" providerId="ADAL" clId="{CCAD4DE0-9457-47A7-907E-467FC7576B49}" dt="2024-08-19T06:22:45.894" v="315" actId="1076"/>
          <ac:spMkLst>
            <pc:docMk/>
            <pc:sldMk cId="0" sldId="314"/>
            <ac:spMk id="8" creationId="{00000000-0000-0000-0000-000000000000}"/>
          </ac:spMkLst>
        </pc:spChg>
        <pc:spChg chg="mod">
          <ac:chgData name="Aastha Kumar" userId="f94225b3-263d-47de-91f3-c17c89a7eef3" providerId="ADAL" clId="{CCAD4DE0-9457-47A7-907E-467FC7576B49}" dt="2024-08-19T06:22:45.894" v="315" actId="1076"/>
          <ac:spMkLst>
            <pc:docMk/>
            <pc:sldMk cId="0" sldId="314"/>
            <ac:spMk id="9" creationId="{00000000-0000-0000-0000-000000000000}"/>
          </ac:spMkLst>
        </pc:spChg>
        <pc:spChg chg="mod">
          <ac:chgData name="Aastha Kumar" userId="f94225b3-263d-47de-91f3-c17c89a7eef3" providerId="ADAL" clId="{CCAD4DE0-9457-47A7-907E-467FC7576B49}" dt="2024-08-26T19:34:44.591" v="1176" actId="20577"/>
          <ac:spMkLst>
            <pc:docMk/>
            <pc:sldMk cId="0" sldId="314"/>
            <ac:spMk id="10" creationId="{00000000-0000-0000-0000-000000000000}"/>
          </ac:spMkLst>
        </pc:spChg>
        <pc:spChg chg="mod">
          <ac:chgData name="Aastha Kumar" userId="f94225b3-263d-47de-91f3-c17c89a7eef3" providerId="ADAL" clId="{CCAD4DE0-9457-47A7-907E-467FC7576B49}" dt="2024-08-19T06:22:45.894" v="315" actId="1076"/>
          <ac:spMkLst>
            <pc:docMk/>
            <pc:sldMk cId="0" sldId="314"/>
            <ac:spMk id="11" creationId="{00000000-0000-0000-0000-000000000000}"/>
          </ac:spMkLst>
        </pc:spChg>
        <pc:spChg chg="mod">
          <ac:chgData name="Aastha Kumar" userId="f94225b3-263d-47de-91f3-c17c89a7eef3" providerId="ADAL" clId="{CCAD4DE0-9457-47A7-907E-467FC7576B49}" dt="2024-08-19T06:22:45.894" v="315" actId="1076"/>
          <ac:spMkLst>
            <pc:docMk/>
            <pc:sldMk cId="0" sldId="314"/>
            <ac:spMk id="12" creationId="{00000000-0000-0000-0000-000000000000}"/>
          </ac:spMkLst>
        </pc:spChg>
        <pc:spChg chg="mod">
          <ac:chgData name="Aastha Kumar" userId="f94225b3-263d-47de-91f3-c17c89a7eef3" providerId="ADAL" clId="{CCAD4DE0-9457-47A7-907E-467FC7576B49}" dt="2024-08-19T06:23:21.169" v="316" actId="20577"/>
          <ac:spMkLst>
            <pc:docMk/>
            <pc:sldMk cId="0" sldId="314"/>
            <ac:spMk id="13" creationId="{00000000-0000-0000-0000-000000000000}"/>
          </ac:spMkLst>
        </pc:spChg>
        <pc:spChg chg="mod">
          <ac:chgData name="Aastha Kumar" userId="f94225b3-263d-47de-91f3-c17c89a7eef3" providerId="ADAL" clId="{CCAD4DE0-9457-47A7-907E-467FC7576B49}" dt="2024-08-19T06:22:45.894" v="315" actId="1076"/>
          <ac:spMkLst>
            <pc:docMk/>
            <pc:sldMk cId="0" sldId="314"/>
            <ac:spMk id="14" creationId="{00000000-0000-0000-0000-000000000000}"/>
          </ac:spMkLst>
        </pc:spChg>
        <pc:spChg chg="mod">
          <ac:chgData name="Aastha Kumar" userId="f94225b3-263d-47de-91f3-c17c89a7eef3" providerId="ADAL" clId="{CCAD4DE0-9457-47A7-907E-467FC7576B49}" dt="2024-08-19T06:22:45.894" v="315" actId="1076"/>
          <ac:spMkLst>
            <pc:docMk/>
            <pc:sldMk cId="0" sldId="314"/>
            <ac:spMk id="15" creationId="{00000000-0000-0000-0000-000000000000}"/>
          </ac:spMkLst>
        </pc:spChg>
        <pc:spChg chg="mod">
          <ac:chgData name="Aastha Kumar" userId="f94225b3-263d-47de-91f3-c17c89a7eef3" providerId="ADAL" clId="{CCAD4DE0-9457-47A7-907E-467FC7576B49}" dt="2024-08-19T06:22:45.894" v="315" actId="1076"/>
          <ac:spMkLst>
            <pc:docMk/>
            <pc:sldMk cId="0" sldId="314"/>
            <ac:spMk id="16" creationId="{00000000-0000-0000-0000-000000000000}"/>
          </ac:spMkLst>
        </pc:spChg>
        <pc:spChg chg="mod">
          <ac:chgData name="Aastha Kumar" userId="f94225b3-263d-47de-91f3-c17c89a7eef3" providerId="ADAL" clId="{CCAD4DE0-9457-47A7-907E-467FC7576B49}" dt="2024-08-19T06:22:45.894" v="315" actId="1076"/>
          <ac:spMkLst>
            <pc:docMk/>
            <pc:sldMk cId="0" sldId="314"/>
            <ac:spMk id="17" creationId="{00000000-0000-0000-0000-000000000000}"/>
          </ac:spMkLst>
        </pc:spChg>
        <pc:spChg chg="mod">
          <ac:chgData name="Aastha Kumar" userId="f94225b3-263d-47de-91f3-c17c89a7eef3" providerId="ADAL" clId="{CCAD4DE0-9457-47A7-907E-467FC7576B49}" dt="2024-08-19T06:22:45.894" v="315" actId="1076"/>
          <ac:spMkLst>
            <pc:docMk/>
            <pc:sldMk cId="0" sldId="314"/>
            <ac:spMk id="18" creationId="{00000000-0000-0000-0000-000000000000}"/>
          </ac:spMkLst>
        </pc:spChg>
      </pc:sldChg>
      <pc:sldChg chg="add">
        <pc:chgData name="Aastha Kumar" userId="f94225b3-263d-47de-91f3-c17c89a7eef3" providerId="ADAL" clId="{CCAD4DE0-9457-47A7-907E-467FC7576B49}" dt="2024-08-18T05:22:07.304" v="0"/>
        <pc:sldMkLst>
          <pc:docMk/>
          <pc:sldMk cId="0" sldId="315"/>
        </pc:sldMkLst>
      </pc:sldChg>
      <pc:sldChg chg="modSp add mod">
        <pc:chgData name="Aastha Kumar" userId="f94225b3-263d-47de-91f3-c17c89a7eef3" providerId="ADAL" clId="{CCAD4DE0-9457-47A7-907E-467FC7576B49}" dt="2024-08-23T13:38:33.022" v="900" actId="1076"/>
        <pc:sldMkLst>
          <pc:docMk/>
          <pc:sldMk cId="0" sldId="316"/>
        </pc:sldMkLst>
        <pc:spChg chg="mod">
          <ac:chgData name="Aastha Kumar" userId="f94225b3-263d-47de-91f3-c17c89a7eef3" providerId="ADAL" clId="{CCAD4DE0-9457-47A7-907E-467FC7576B49}" dt="2024-08-23T13:38:33.022" v="900" actId="1076"/>
          <ac:spMkLst>
            <pc:docMk/>
            <pc:sldMk cId="0" sldId="316"/>
            <ac:spMk id="2" creationId="{00000000-0000-0000-0000-000000000000}"/>
          </ac:spMkLst>
        </pc:spChg>
        <pc:spChg chg="mod">
          <ac:chgData name="Aastha Kumar" userId="f94225b3-263d-47de-91f3-c17c89a7eef3" providerId="ADAL" clId="{CCAD4DE0-9457-47A7-907E-467FC7576B49}" dt="2024-08-23T13:38:21.945" v="898" actId="1076"/>
          <ac:spMkLst>
            <pc:docMk/>
            <pc:sldMk cId="0" sldId="316"/>
            <ac:spMk id="3" creationId="{00000000-0000-0000-0000-000000000000}"/>
          </ac:spMkLst>
        </pc:spChg>
        <pc:spChg chg="mod">
          <ac:chgData name="Aastha Kumar" userId="f94225b3-263d-47de-91f3-c17c89a7eef3" providerId="ADAL" clId="{CCAD4DE0-9457-47A7-907E-467FC7576B49}" dt="2024-08-23T13:38:26.652" v="899" actId="1076"/>
          <ac:spMkLst>
            <pc:docMk/>
            <pc:sldMk cId="0" sldId="316"/>
            <ac:spMk id="4"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5"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6"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7"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8"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9"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10"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11"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12"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13"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14"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15"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16"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17"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18"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19"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20"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21"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22"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23"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24"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25"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26" creationId="{00000000-0000-0000-0000-000000000000}"/>
          </ac:spMkLst>
        </pc:spChg>
        <pc:spChg chg="mod">
          <ac:chgData name="Aastha Kumar" userId="f94225b3-263d-47de-91f3-c17c89a7eef3" providerId="ADAL" clId="{CCAD4DE0-9457-47A7-907E-467FC7576B49}" dt="2024-08-23T13:38:33.022" v="900" actId="1076"/>
          <ac:spMkLst>
            <pc:docMk/>
            <pc:sldMk cId="0" sldId="316"/>
            <ac:spMk id="27" creationId="{00000000-0000-0000-0000-000000000000}"/>
          </ac:spMkLst>
        </pc:spChg>
      </pc:sldChg>
      <pc:sldChg chg="modSp add mod">
        <pc:chgData name="Aastha Kumar" userId="f94225b3-263d-47de-91f3-c17c89a7eef3" providerId="ADAL" clId="{CCAD4DE0-9457-47A7-907E-467FC7576B49}" dt="2024-08-23T13:38:49.130" v="903" actId="1076"/>
        <pc:sldMkLst>
          <pc:docMk/>
          <pc:sldMk cId="0" sldId="317"/>
        </pc:sldMkLst>
        <pc:spChg chg="mod">
          <ac:chgData name="Aastha Kumar" userId="f94225b3-263d-47de-91f3-c17c89a7eef3" providerId="ADAL" clId="{CCAD4DE0-9457-47A7-907E-467FC7576B49}" dt="2024-08-23T13:38:43.031" v="902" actId="1076"/>
          <ac:spMkLst>
            <pc:docMk/>
            <pc:sldMk cId="0" sldId="317"/>
            <ac:spMk id="3" creationId="{00000000-0000-0000-0000-000000000000}"/>
          </ac:spMkLst>
        </pc:spChg>
        <pc:spChg chg="mod">
          <ac:chgData name="Aastha Kumar" userId="f94225b3-263d-47de-91f3-c17c89a7eef3" providerId="ADAL" clId="{CCAD4DE0-9457-47A7-907E-467FC7576B49}" dt="2024-08-23T13:38:49.130" v="903" actId="1076"/>
          <ac:spMkLst>
            <pc:docMk/>
            <pc:sldMk cId="0" sldId="317"/>
            <ac:spMk id="4" creationId="{00000000-0000-0000-0000-000000000000}"/>
          </ac:spMkLst>
        </pc:spChg>
        <pc:spChg chg="mod">
          <ac:chgData name="Aastha Kumar" userId="f94225b3-263d-47de-91f3-c17c89a7eef3" providerId="ADAL" clId="{CCAD4DE0-9457-47A7-907E-467FC7576B49}" dt="2024-08-23T13:38:49.130" v="903" actId="1076"/>
          <ac:spMkLst>
            <pc:docMk/>
            <pc:sldMk cId="0" sldId="317"/>
            <ac:spMk id="5" creationId="{00000000-0000-0000-0000-000000000000}"/>
          </ac:spMkLst>
        </pc:spChg>
        <pc:spChg chg="mod">
          <ac:chgData name="Aastha Kumar" userId="f94225b3-263d-47de-91f3-c17c89a7eef3" providerId="ADAL" clId="{CCAD4DE0-9457-47A7-907E-467FC7576B49}" dt="2024-08-23T13:38:49.130" v="903" actId="1076"/>
          <ac:spMkLst>
            <pc:docMk/>
            <pc:sldMk cId="0" sldId="317"/>
            <ac:spMk id="6" creationId="{00000000-0000-0000-0000-000000000000}"/>
          </ac:spMkLst>
        </pc:spChg>
        <pc:spChg chg="mod">
          <ac:chgData name="Aastha Kumar" userId="f94225b3-263d-47de-91f3-c17c89a7eef3" providerId="ADAL" clId="{CCAD4DE0-9457-47A7-907E-467FC7576B49}" dt="2024-08-23T13:38:49.130" v="903" actId="1076"/>
          <ac:spMkLst>
            <pc:docMk/>
            <pc:sldMk cId="0" sldId="317"/>
            <ac:spMk id="7" creationId="{00000000-0000-0000-0000-000000000000}"/>
          </ac:spMkLst>
        </pc:spChg>
        <pc:spChg chg="mod">
          <ac:chgData name="Aastha Kumar" userId="f94225b3-263d-47de-91f3-c17c89a7eef3" providerId="ADAL" clId="{CCAD4DE0-9457-47A7-907E-467FC7576B49}" dt="2024-08-23T13:38:49.130" v="903" actId="1076"/>
          <ac:spMkLst>
            <pc:docMk/>
            <pc:sldMk cId="0" sldId="317"/>
            <ac:spMk id="8" creationId="{00000000-0000-0000-0000-000000000000}"/>
          </ac:spMkLst>
        </pc:spChg>
        <pc:spChg chg="mod">
          <ac:chgData name="Aastha Kumar" userId="f94225b3-263d-47de-91f3-c17c89a7eef3" providerId="ADAL" clId="{CCAD4DE0-9457-47A7-907E-467FC7576B49}" dt="2024-08-23T13:38:49.130" v="903" actId="1076"/>
          <ac:spMkLst>
            <pc:docMk/>
            <pc:sldMk cId="0" sldId="317"/>
            <ac:spMk id="9" creationId="{00000000-0000-0000-0000-000000000000}"/>
          </ac:spMkLst>
        </pc:spChg>
        <pc:spChg chg="mod">
          <ac:chgData name="Aastha Kumar" userId="f94225b3-263d-47de-91f3-c17c89a7eef3" providerId="ADAL" clId="{CCAD4DE0-9457-47A7-907E-467FC7576B49}" dt="2024-08-23T13:38:49.130" v="903" actId="1076"/>
          <ac:spMkLst>
            <pc:docMk/>
            <pc:sldMk cId="0" sldId="317"/>
            <ac:spMk id="10" creationId="{00000000-0000-0000-0000-000000000000}"/>
          </ac:spMkLst>
        </pc:spChg>
        <pc:spChg chg="mod">
          <ac:chgData name="Aastha Kumar" userId="f94225b3-263d-47de-91f3-c17c89a7eef3" providerId="ADAL" clId="{CCAD4DE0-9457-47A7-907E-467FC7576B49}" dt="2024-08-23T13:38:49.130" v="903" actId="1076"/>
          <ac:spMkLst>
            <pc:docMk/>
            <pc:sldMk cId="0" sldId="317"/>
            <ac:spMk id="11" creationId="{00000000-0000-0000-0000-000000000000}"/>
          </ac:spMkLst>
        </pc:spChg>
        <pc:spChg chg="mod">
          <ac:chgData name="Aastha Kumar" userId="f94225b3-263d-47de-91f3-c17c89a7eef3" providerId="ADAL" clId="{CCAD4DE0-9457-47A7-907E-467FC7576B49}" dt="2024-08-23T13:38:49.130" v="903" actId="1076"/>
          <ac:spMkLst>
            <pc:docMk/>
            <pc:sldMk cId="0" sldId="317"/>
            <ac:spMk id="12" creationId="{00000000-0000-0000-0000-000000000000}"/>
          </ac:spMkLst>
        </pc:spChg>
        <pc:spChg chg="mod">
          <ac:chgData name="Aastha Kumar" userId="f94225b3-263d-47de-91f3-c17c89a7eef3" providerId="ADAL" clId="{CCAD4DE0-9457-47A7-907E-467FC7576B49}" dt="2024-08-23T13:38:49.130" v="903" actId="1076"/>
          <ac:spMkLst>
            <pc:docMk/>
            <pc:sldMk cId="0" sldId="317"/>
            <ac:spMk id="13" creationId="{00000000-0000-0000-0000-000000000000}"/>
          </ac:spMkLst>
        </pc:spChg>
      </pc:sldChg>
      <pc:sldChg chg="add">
        <pc:chgData name="Aastha Kumar" userId="f94225b3-263d-47de-91f3-c17c89a7eef3" providerId="ADAL" clId="{CCAD4DE0-9457-47A7-907E-467FC7576B49}" dt="2024-08-18T05:22:07.304" v="0"/>
        <pc:sldMkLst>
          <pc:docMk/>
          <pc:sldMk cId="0" sldId="319"/>
        </pc:sldMkLst>
      </pc:sldChg>
      <pc:sldChg chg="add del">
        <pc:chgData name="Aastha Kumar" userId="f94225b3-263d-47de-91f3-c17c89a7eef3" providerId="ADAL" clId="{CCAD4DE0-9457-47A7-907E-467FC7576B49}" dt="2024-08-19T06:08:00.087" v="199" actId="47"/>
        <pc:sldMkLst>
          <pc:docMk/>
          <pc:sldMk cId="0" sldId="322"/>
        </pc:sldMkLst>
      </pc:sldChg>
      <pc:sldChg chg="addSp delSp modSp add mod">
        <pc:chgData name="Aastha Kumar" userId="f94225b3-263d-47de-91f3-c17c89a7eef3" providerId="ADAL" clId="{CCAD4DE0-9457-47A7-907E-467FC7576B49}" dt="2024-08-26T17:09:19.765" v="1108" actId="20577"/>
        <pc:sldMkLst>
          <pc:docMk/>
          <pc:sldMk cId="0" sldId="323"/>
        </pc:sldMkLst>
        <pc:spChg chg="mod">
          <ac:chgData name="Aastha Kumar" userId="f94225b3-263d-47de-91f3-c17c89a7eef3" providerId="ADAL" clId="{CCAD4DE0-9457-47A7-907E-467FC7576B49}" dt="2024-08-23T13:44:52.631" v="926" actId="1076"/>
          <ac:spMkLst>
            <pc:docMk/>
            <pc:sldMk cId="0" sldId="323"/>
            <ac:spMk id="2" creationId="{00000000-0000-0000-0000-000000000000}"/>
          </ac:spMkLst>
        </pc:spChg>
        <pc:spChg chg="del">
          <ac:chgData name="Aastha Kumar" userId="f94225b3-263d-47de-91f3-c17c89a7eef3" providerId="ADAL" clId="{CCAD4DE0-9457-47A7-907E-467FC7576B49}" dt="2024-08-23T13:44:42.991" v="922" actId="478"/>
          <ac:spMkLst>
            <pc:docMk/>
            <pc:sldMk cId="0" sldId="323"/>
            <ac:spMk id="3" creationId="{00000000-0000-0000-0000-000000000000}"/>
          </ac:spMkLst>
        </pc:spChg>
        <pc:spChg chg="add del mod">
          <ac:chgData name="Aastha Kumar" userId="f94225b3-263d-47de-91f3-c17c89a7eef3" providerId="ADAL" clId="{CCAD4DE0-9457-47A7-907E-467FC7576B49}" dt="2024-08-23T13:44:24.387" v="916" actId="478"/>
          <ac:spMkLst>
            <pc:docMk/>
            <pc:sldMk cId="0" sldId="323"/>
            <ac:spMk id="5" creationId="{B6FBE649-42D4-C6D8-54A0-3C53E1BFBCE3}"/>
          </ac:spMkLst>
        </pc:spChg>
        <pc:spChg chg="del mod">
          <ac:chgData name="Aastha Kumar" userId="f94225b3-263d-47de-91f3-c17c89a7eef3" providerId="ADAL" clId="{CCAD4DE0-9457-47A7-907E-467FC7576B49}" dt="2024-08-23T13:44:20.719" v="915" actId="478"/>
          <ac:spMkLst>
            <pc:docMk/>
            <pc:sldMk cId="0" sldId="323"/>
            <ac:spMk id="7" creationId="{00000000-0000-0000-0000-000000000000}"/>
          </ac:spMkLst>
        </pc:spChg>
        <pc:spChg chg="del">
          <ac:chgData name="Aastha Kumar" userId="f94225b3-263d-47de-91f3-c17c89a7eef3" providerId="ADAL" clId="{CCAD4DE0-9457-47A7-907E-467FC7576B49}" dt="2024-08-23T13:44:17.505" v="914" actId="478"/>
          <ac:spMkLst>
            <pc:docMk/>
            <pc:sldMk cId="0" sldId="323"/>
            <ac:spMk id="8" creationId="{00000000-0000-0000-0000-000000000000}"/>
          </ac:spMkLst>
        </pc:spChg>
        <pc:spChg chg="del">
          <ac:chgData name="Aastha Kumar" userId="f94225b3-263d-47de-91f3-c17c89a7eef3" providerId="ADAL" clId="{CCAD4DE0-9457-47A7-907E-467FC7576B49}" dt="2024-08-23T13:44:17.505" v="914" actId="478"/>
          <ac:spMkLst>
            <pc:docMk/>
            <pc:sldMk cId="0" sldId="323"/>
            <ac:spMk id="9" creationId="{00000000-0000-0000-0000-000000000000}"/>
          </ac:spMkLst>
        </pc:spChg>
        <pc:spChg chg="add mod">
          <ac:chgData name="Aastha Kumar" userId="f94225b3-263d-47de-91f3-c17c89a7eef3" providerId="ADAL" clId="{CCAD4DE0-9457-47A7-907E-467FC7576B49}" dt="2024-08-26T17:09:19.765" v="1108" actId="20577"/>
          <ac:spMkLst>
            <pc:docMk/>
            <pc:sldMk cId="0" sldId="323"/>
            <ac:spMk id="10" creationId="{45056B8B-AA7B-1702-EB84-97AA5023FDD3}"/>
          </ac:spMkLst>
        </pc:spChg>
      </pc:sldChg>
      <pc:sldChg chg="add">
        <pc:chgData name="Aastha Kumar" userId="f94225b3-263d-47de-91f3-c17c89a7eef3" providerId="ADAL" clId="{CCAD4DE0-9457-47A7-907E-467FC7576B49}" dt="2024-08-18T05:22:07.304" v="0"/>
        <pc:sldMkLst>
          <pc:docMk/>
          <pc:sldMk cId="0" sldId="324"/>
        </pc:sldMkLst>
      </pc:sldChg>
      <pc:sldChg chg="delSp modSp add del mod">
        <pc:chgData name="Aastha Kumar" userId="f94225b3-263d-47de-91f3-c17c89a7eef3" providerId="ADAL" clId="{CCAD4DE0-9457-47A7-907E-467FC7576B49}" dt="2024-08-26T19:35:50.725" v="1177" actId="47"/>
        <pc:sldMkLst>
          <pc:docMk/>
          <pc:sldMk cId="0" sldId="325"/>
        </pc:sldMkLst>
        <pc:spChg chg="mod">
          <ac:chgData name="Aastha Kumar" userId="f94225b3-263d-47de-91f3-c17c89a7eef3" providerId="ADAL" clId="{CCAD4DE0-9457-47A7-907E-467FC7576B49}" dt="2024-08-26T17:24:51.887" v="1111" actId="20577"/>
          <ac:spMkLst>
            <pc:docMk/>
            <pc:sldMk cId="0" sldId="325"/>
            <ac:spMk id="4" creationId="{00000000-0000-0000-0000-000000000000}"/>
          </ac:spMkLst>
        </pc:spChg>
        <pc:spChg chg="del">
          <ac:chgData name="Aastha Kumar" userId="f94225b3-263d-47de-91f3-c17c89a7eef3" providerId="ADAL" clId="{CCAD4DE0-9457-47A7-907E-467FC7576B49}" dt="2024-08-26T17:24:48.893" v="1110" actId="478"/>
          <ac:spMkLst>
            <pc:docMk/>
            <pc:sldMk cId="0" sldId="325"/>
            <ac:spMk id="5" creationId="{00000000-0000-0000-0000-000000000000}"/>
          </ac:spMkLst>
        </pc:spChg>
        <pc:spChg chg="del">
          <ac:chgData name="Aastha Kumar" userId="f94225b3-263d-47de-91f3-c17c89a7eef3" providerId="ADAL" clId="{CCAD4DE0-9457-47A7-907E-467FC7576B49}" dt="2024-08-26T17:24:48.893" v="1110" actId="478"/>
          <ac:spMkLst>
            <pc:docMk/>
            <pc:sldMk cId="0" sldId="325"/>
            <ac:spMk id="6" creationId="{00000000-0000-0000-0000-000000000000}"/>
          </ac:spMkLst>
        </pc:spChg>
      </pc:sldChg>
      <pc:sldChg chg="delSp modSp add mod">
        <pc:chgData name="Aastha Kumar" userId="f94225b3-263d-47de-91f3-c17c89a7eef3" providerId="ADAL" clId="{CCAD4DE0-9457-47A7-907E-467FC7576B49}" dt="2024-08-23T13:47:03.478" v="1003" actId="20577"/>
        <pc:sldMkLst>
          <pc:docMk/>
          <pc:sldMk cId="0" sldId="326"/>
        </pc:sldMkLst>
        <pc:spChg chg="mod">
          <ac:chgData name="Aastha Kumar" userId="f94225b3-263d-47de-91f3-c17c89a7eef3" providerId="ADAL" clId="{CCAD4DE0-9457-47A7-907E-467FC7576B49}" dt="2024-08-19T06:09:20.419" v="204" actId="1076"/>
          <ac:spMkLst>
            <pc:docMk/>
            <pc:sldMk cId="0" sldId="326"/>
            <ac:spMk id="3" creationId="{00000000-0000-0000-0000-000000000000}"/>
          </ac:spMkLst>
        </pc:spChg>
        <pc:spChg chg="mod">
          <ac:chgData name="Aastha Kumar" userId="f94225b3-263d-47de-91f3-c17c89a7eef3" providerId="ADAL" clId="{CCAD4DE0-9457-47A7-907E-467FC7576B49}" dt="2024-08-23T13:47:03.478" v="1003" actId="20577"/>
          <ac:spMkLst>
            <pc:docMk/>
            <pc:sldMk cId="0" sldId="326"/>
            <ac:spMk id="7" creationId="{00000000-0000-0000-0000-000000000000}"/>
          </ac:spMkLst>
        </pc:spChg>
        <pc:grpChg chg="del">
          <ac:chgData name="Aastha Kumar" userId="f94225b3-263d-47de-91f3-c17c89a7eef3" providerId="ADAL" clId="{CCAD4DE0-9457-47A7-907E-467FC7576B49}" dt="2024-08-19T06:09:27.293" v="207" actId="478"/>
          <ac:grpSpMkLst>
            <pc:docMk/>
            <pc:sldMk cId="0" sldId="326"/>
            <ac:grpSpMk id="4" creationId="{00000000-0000-0000-0000-000000000000}"/>
          </ac:grpSpMkLst>
        </pc:grpChg>
        <pc:graphicFrameChg chg="mod">
          <ac:chgData name="Aastha Kumar" userId="f94225b3-263d-47de-91f3-c17c89a7eef3" providerId="ADAL" clId="{CCAD4DE0-9457-47A7-907E-467FC7576B49}" dt="2024-08-19T06:09:44.222" v="209" actId="1076"/>
          <ac:graphicFrameMkLst>
            <pc:docMk/>
            <pc:sldMk cId="0" sldId="326"/>
            <ac:graphicFrameMk id="8" creationId="{00000000-0000-0000-0000-000000000000}"/>
          </ac:graphicFrameMkLst>
        </pc:graphicFrameChg>
      </pc:sldChg>
      <pc:sldChg chg="addSp delSp modSp add mod">
        <pc:chgData name="Aastha Kumar" userId="f94225b3-263d-47de-91f3-c17c89a7eef3" providerId="ADAL" clId="{CCAD4DE0-9457-47A7-907E-467FC7576B49}" dt="2024-08-19T06:11:15.100" v="216" actId="14100"/>
        <pc:sldMkLst>
          <pc:docMk/>
          <pc:sldMk cId="0" sldId="328"/>
        </pc:sldMkLst>
        <pc:spChg chg="mod">
          <ac:chgData name="Aastha Kumar" userId="f94225b3-263d-47de-91f3-c17c89a7eef3" providerId="ADAL" clId="{CCAD4DE0-9457-47A7-907E-467FC7576B49}" dt="2024-08-19T06:11:06.444" v="214" actId="14100"/>
          <ac:spMkLst>
            <pc:docMk/>
            <pc:sldMk cId="0" sldId="328"/>
            <ac:spMk id="2" creationId="{00000000-0000-0000-0000-000000000000}"/>
          </ac:spMkLst>
        </pc:spChg>
        <pc:spChg chg="mod">
          <ac:chgData name="Aastha Kumar" userId="f94225b3-263d-47de-91f3-c17c89a7eef3" providerId="ADAL" clId="{CCAD4DE0-9457-47A7-907E-467FC7576B49}" dt="2024-08-19T06:11:09.504" v="215" actId="1076"/>
          <ac:spMkLst>
            <pc:docMk/>
            <pc:sldMk cId="0" sldId="328"/>
            <ac:spMk id="3" creationId="{00000000-0000-0000-0000-000000000000}"/>
          </ac:spMkLst>
        </pc:spChg>
        <pc:grpChg chg="add del">
          <ac:chgData name="Aastha Kumar" userId="f94225b3-263d-47de-91f3-c17c89a7eef3" providerId="ADAL" clId="{CCAD4DE0-9457-47A7-907E-467FC7576B49}" dt="2024-08-19T06:10:14.947" v="212" actId="478"/>
          <ac:grpSpMkLst>
            <pc:docMk/>
            <pc:sldMk cId="0" sldId="328"/>
            <ac:grpSpMk id="4" creationId="{00000000-0000-0000-0000-000000000000}"/>
          </ac:grpSpMkLst>
        </pc:grpChg>
        <pc:picChg chg="mod topLvl">
          <ac:chgData name="Aastha Kumar" userId="f94225b3-263d-47de-91f3-c17c89a7eef3" providerId="ADAL" clId="{CCAD4DE0-9457-47A7-907E-467FC7576B49}" dt="2024-08-19T06:11:15.100" v="216" actId="14100"/>
          <ac:picMkLst>
            <pc:docMk/>
            <pc:sldMk cId="0" sldId="328"/>
            <ac:picMk id="5" creationId="{00000000-0000-0000-0000-000000000000}"/>
          </ac:picMkLst>
        </pc:picChg>
        <pc:picChg chg="del topLvl">
          <ac:chgData name="Aastha Kumar" userId="f94225b3-263d-47de-91f3-c17c89a7eef3" providerId="ADAL" clId="{CCAD4DE0-9457-47A7-907E-467FC7576B49}" dt="2024-08-19T06:10:14.947" v="212" actId="478"/>
          <ac:picMkLst>
            <pc:docMk/>
            <pc:sldMk cId="0" sldId="328"/>
            <ac:picMk id="6" creationId="{00000000-0000-0000-0000-000000000000}"/>
          </ac:picMkLst>
        </pc:picChg>
      </pc:sldChg>
      <pc:sldChg chg="delSp modSp add mod">
        <pc:chgData name="Aastha Kumar" userId="f94225b3-263d-47de-91f3-c17c89a7eef3" providerId="ADAL" clId="{CCAD4DE0-9457-47A7-907E-467FC7576B49}" dt="2024-08-19T06:11:28.499" v="220" actId="14100"/>
        <pc:sldMkLst>
          <pc:docMk/>
          <pc:sldMk cId="0" sldId="329"/>
        </pc:sldMkLst>
        <pc:spChg chg="mod">
          <ac:chgData name="Aastha Kumar" userId="f94225b3-263d-47de-91f3-c17c89a7eef3" providerId="ADAL" clId="{CCAD4DE0-9457-47A7-907E-467FC7576B49}" dt="2024-08-19T06:11:18.711" v="217" actId="14100"/>
          <ac:spMkLst>
            <pc:docMk/>
            <pc:sldMk cId="0" sldId="329"/>
            <ac:spMk id="2" creationId="{00000000-0000-0000-0000-000000000000}"/>
          </ac:spMkLst>
        </pc:spChg>
        <pc:spChg chg="mod">
          <ac:chgData name="Aastha Kumar" userId="f94225b3-263d-47de-91f3-c17c89a7eef3" providerId="ADAL" clId="{CCAD4DE0-9457-47A7-907E-467FC7576B49}" dt="2024-08-19T06:11:21.648" v="218" actId="1076"/>
          <ac:spMkLst>
            <pc:docMk/>
            <pc:sldMk cId="0" sldId="329"/>
            <ac:spMk id="3" creationId="{00000000-0000-0000-0000-000000000000}"/>
          </ac:spMkLst>
        </pc:spChg>
        <pc:grpChg chg="del">
          <ac:chgData name="Aastha Kumar" userId="f94225b3-263d-47de-91f3-c17c89a7eef3" providerId="ADAL" clId="{CCAD4DE0-9457-47A7-907E-467FC7576B49}" dt="2024-08-19T06:10:51.557" v="213" actId="478"/>
          <ac:grpSpMkLst>
            <pc:docMk/>
            <pc:sldMk cId="0" sldId="329"/>
            <ac:grpSpMk id="4" creationId="{00000000-0000-0000-0000-000000000000}"/>
          </ac:grpSpMkLst>
        </pc:grpChg>
        <pc:picChg chg="mod topLvl">
          <ac:chgData name="Aastha Kumar" userId="f94225b3-263d-47de-91f3-c17c89a7eef3" providerId="ADAL" clId="{CCAD4DE0-9457-47A7-907E-467FC7576B49}" dt="2024-08-19T06:11:28.499" v="220" actId="14100"/>
          <ac:picMkLst>
            <pc:docMk/>
            <pc:sldMk cId="0" sldId="329"/>
            <ac:picMk id="5" creationId="{00000000-0000-0000-0000-000000000000}"/>
          </ac:picMkLst>
        </pc:picChg>
        <pc:picChg chg="del topLvl">
          <ac:chgData name="Aastha Kumar" userId="f94225b3-263d-47de-91f3-c17c89a7eef3" providerId="ADAL" clId="{CCAD4DE0-9457-47A7-907E-467FC7576B49}" dt="2024-08-19T06:10:51.557" v="213" actId="478"/>
          <ac:picMkLst>
            <pc:docMk/>
            <pc:sldMk cId="0" sldId="329"/>
            <ac:picMk id="6" creationId="{00000000-0000-0000-0000-000000000000}"/>
          </ac:picMkLst>
        </pc:picChg>
      </pc:sldChg>
      <pc:sldChg chg="addSp delSp modSp add mod">
        <pc:chgData name="Aastha Kumar" userId="f94225b3-263d-47de-91f3-c17c89a7eef3" providerId="ADAL" clId="{CCAD4DE0-9457-47A7-907E-467FC7576B49}" dt="2024-08-19T06:16:19.956" v="305" actId="1076"/>
        <pc:sldMkLst>
          <pc:docMk/>
          <pc:sldMk cId="0" sldId="330"/>
        </pc:sldMkLst>
        <pc:spChg chg="mod">
          <ac:chgData name="Aastha Kumar" userId="f94225b3-263d-47de-91f3-c17c89a7eef3" providerId="ADAL" clId="{CCAD4DE0-9457-47A7-907E-467FC7576B49}" dt="2024-08-19T06:16:03.242" v="299" actId="404"/>
          <ac:spMkLst>
            <pc:docMk/>
            <pc:sldMk cId="0" sldId="330"/>
            <ac:spMk id="5" creationId="{00000000-0000-0000-0000-000000000000}"/>
          </ac:spMkLst>
        </pc:spChg>
        <pc:spChg chg="mod">
          <ac:chgData name="Aastha Kumar" userId="f94225b3-263d-47de-91f3-c17c89a7eef3" providerId="ADAL" clId="{CCAD4DE0-9457-47A7-907E-467FC7576B49}" dt="2024-08-19T06:16:08.761" v="300" actId="1076"/>
          <ac:spMkLst>
            <pc:docMk/>
            <pc:sldMk cId="0" sldId="330"/>
            <ac:spMk id="6" creationId="{00000000-0000-0000-0000-000000000000}"/>
          </ac:spMkLst>
        </pc:spChg>
        <pc:grpChg chg="del">
          <ac:chgData name="Aastha Kumar" userId="f94225b3-263d-47de-91f3-c17c89a7eef3" providerId="ADAL" clId="{CCAD4DE0-9457-47A7-907E-467FC7576B49}" dt="2024-08-19T06:12:27.306" v="248" actId="478"/>
          <ac:grpSpMkLst>
            <pc:docMk/>
            <pc:sldMk cId="0" sldId="330"/>
            <ac:grpSpMk id="2" creationId="{00000000-0000-0000-0000-000000000000}"/>
          </ac:grpSpMkLst>
        </pc:grpChg>
        <pc:graphicFrameChg chg="add mod modGraphic">
          <ac:chgData name="Aastha Kumar" userId="f94225b3-263d-47de-91f3-c17c89a7eef3" providerId="ADAL" clId="{CCAD4DE0-9457-47A7-907E-467FC7576B49}" dt="2024-08-19T06:15:35.841" v="289" actId="14100"/>
          <ac:graphicFrameMkLst>
            <pc:docMk/>
            <pc:sldMk cId="0" sldId="330"/>
            <ac:graphicFrameMk id="9" creationId="{00000000-0000-0000-0000-000000000000}"/>
          </ac:graphicFrameMkLst>
        </pc:graphicFrameChg>
        <pc:graphicFrameChg chg="add mod">
          <ac:chgData name="Aastha Kumar" userId="f94225b3-263d-47de-91f3-c17c89a7eef3" providerId="ADAL" clId="{CCAD4DE0-9457-47A7-907E-467FC7576B49}" dt="2024-08-19T06:15:37.404" v="290"/>
          <ac:graphicFrameMkLst>
            <pc:docMk/>
            <pc:sldMk cId="0" sldId="330"/>
            <ac:graphicFrameMk id="10" creationId="{997CA8D3-FFD3-8C1D-A6FD-2FAF08C805AD}"/>
          </ac:graphicFrameMkLst>
        </pc:graphicFrameChg>
        <pc:picChg chg="add del mod">
          <ac:chgData name="Aastha Kumar" userId="f94225b3-263d-47de-91f3-c17c89a7eef3" providerId="ADAL" clId="{CCAD4DE0-9457-47A7-907E-467FC7576B49}" dt="2024-08-19T06:14:28" v="271" actId="21"/>
          <ac:picMkLst>
            <pc:docMk/>
            <pc:sldMk cId="0" sldId="330"/>
            <ac:picMk id="8" creationId="{00000000-0000-0000-0000-000000000000}"/>
          </ac:picMkLst>
        </pc:picChg>
        <pc:picChg chg="add mod">
          <ac:chgData name="Aastha Kumar" userId="f94225b3-263d-47de-91f3-c17c89a7eef3" providerId="ADAL" clId="{CCAD4DE0-9457-47A7-907E-467FC7576B49}" dt="2024-08-19T06:16:13.680" v="302" actId="14100"/>
          <ac:picMkLst>
            <pc:docMk/>
            <pc:sldMk cId="0" sldId="330"/>
            <ac:picMk id="11" creationId="{833D221F-FA2B-368E-E05C-3B1B47882594}"/>
          </ac:picMkLst>
        </pc:picChg>
        <pc:picChg chg="add mod">
          <ac:chgData name="Aastha Kumar" userId="f94225b3-263d-47de-91f3-c17c89a7eef3" providerId="ADAL" clId="{CCAD4DE0-9457-47A7-907E-467FC7576B49}" dt="2024-08-19T06:16:19.956" v="305" actId="1076"/>
          <ac:picMkLst>
            <pc:docMk/>
            <pc:sldMk cId="0" sldId="330"/>
            <ac:picMk id="12" creationId="{00000000-0000-0000-0000-000000000000}"/>
          </ac:picMkLst>
        </pc:picChg>
      </pc:sldChg>
      <pc:sldChg chg="delSp add del mod">
        <pc:chgData name="Aastha Kumar" userId="f94225b3-263d-47de-91f3-c17c89a7eef3" providerId="ADAL" clId="{CCAD4DE0-9457-47A7-907E-467FC7576B49}" dt="2024-08-19T06:13:42.922" v="267" actId="47"/>
        <pc:sldMkLst>
          <pc:docMk/>
          <pc:sldMk cId="0" sldId="331"/>
        </pc:sldMkLst>
        <pc:picChg chg="del">
          <ac:chgData name="Aastha Kumar" userId="f94225b3-263d-47de-91f3-c17c89a7eef3" providerId="ADAL" clId="{CCAD4DE0-9457-47A7-907E-467FC7576B49}" dt="2024-08-19T06:13:39.365" v="265" actId="21"/>
          <ac:picMkLst>
            <pc:docMk/>
            <pc:sldMk cId="0" sldId="331"/>
            <ac:picMk id="5" creationId="{00000000-0000-0000-0000-000000000000}"/>
          </ac:picMkLst>
        </pc:picChg>
      </pc:sldChg>
      <pc:sldChg chg="addSp delSp modSp add del mod">
        <pc:chgData name="Aastha Kumar" userId="f94225b3-263d-47de-91f3-c17c89a7eef3" providerId="ADAL" clId="{CCAD4DE0-9457-47A7-907E-467FC7576B49}" dt="2024-08-19T06:16:21.513" v="306" actId="47"/>
        <pc:sldMkLst>
          <pc:docMk/>
          <pc:sldMk cId="0" sldId="332"/>
        </pc:sldMkLst>
        <pc:spChg chg="del">
          <ac:chgData name="Aastha Kumar" userId="f94225b3-263d-47de-91f3-c17c89a7eef3" providerId="ADAL" clId="{CCAD4DE0-9457-47A7-907E-467FC7576B49}" dt="2024-08-19T06:13:53.905" v="268" actId="478"/>
          <ac:spMkLst>
            <pc:docMk/>
            <pc:sldMk cId="0" sldId="332"/>
            <ac:spMk id="3" creationId="{00000000-0000-0000-0000-000000000000}"/>
          </ac:spMkLst>
        </pc:spChg>
        <pc:spChg chg="add del mod">
          <ac:chgData name="Aastha Kumar" userId="f94225b3-263d-47de-91f3-c17c89a7eef3" providerId="ADAL" clId="{CCAD4DE0-9457-47A7-907E-467FC7576B49}" dt="2024-08-19T06:13:56.072" v="269" actId="478"/>
          <ac:spMkLst>
            <pc:docMk/>
            <pc:sldMk cId="0" sldId="332"/>
            <ac:spMk id="6" creationId="{FC73527E-BE35-F1A5-1072-3046C2495794}"/>
          </ac:spMkLst>
        </pc:spChg>
        <pc:graphicFrameChg chg="del mod modGraphic">
          <ac:chgData name="Aastha Kumar" userId="f94225b3-263d-47de-91f3-c17c89a7eef3" providerId="ADAL" clId="{CCAD4DE0-9457-47A7-907E-467FC7576B49}" dt="2024-08-19T06:15:13.605" v="282" actId="21"/>
          <ac:graphicFrameMkLst>
            <pc:docMk/>
            <pc:sldMk cId="0" sldId="332"/>
            <ac:graphicFrameMk id="4" creationId="{00000000-0000-0000-0000-000000000000}"/>
          </ac:graphicFrameMkLst>
        </pc:graphicFrameChg>
        <pc:picChg chg="add del mod">
          <ac:chgData name="Aastha Kumar" userId="f94225b3-263d-47de-91f3-c17c89a7eef3" providerId="ADAL" clId="{CCAD4DE0-9457-47A7-907E-467FC7576B49}" dt="2024-08-19T06:16:16.175" v="303" actId="21"/>
          <ac:picMkLst>
            <pc:docMk/>
            <pc:sldMk cId="0" sldId="332"/>
            <ac:picMk id="8" creationId="{00000000-0000-0000-0000-000000000000}"/>
          </ac:picMkLst>
        </pc:picChg>
      </pc:sldChg>
      <pc:sldChg chg="modSp add del mod">
        <pc:chgData name="Aastha Kumar" userId="f94225b3-263d-47de-91f3-c17c89a7eef3" providerId="ADAL" clId="{CCAD4DE0-9457-47A7-907E-467FC7576B49}" dt="2024-08-26T19:37:45.058" v="1178" actId="47"/>
        <pc:sldMkLst>
          <pc:docMk/>
          <pc:sldMk cId="0" sldId="334"/>
        </pc:sldMkLst>
        <pc:spChg chg="mod">
          <ac:chgData name="Aastha Kumar" userId="f94225b3-263d-47de-91f3-c17c89a7eef3" providerId="ADAL" clId="{CCAD4DE0-9457-47A7-907E-467FC7576B49}" dt="2024-08-19T05:45:44.446" v="79" actId="20577"/>
          <ac:spMkLst>
            <pc:docMk/>
            <pc:sldMk cId="0" sldId="334"/>
            <ac:spMk id="3" creationId="{00000000-0000-0000-0000-000000000000}"/>
          </ac:spMkLst>
        </pc:spChg>
      </pc:sldChg>
      <pc:sldChg chg="addSp modSp add del mod">
        <pc:chgData name="Aastha Kumar" userId="f94225b3-263d-47de-91f3-c17c89a7eef3" providerId="ADAL" clId="{CCAD4DE0-9457-47A7-907E-467FC7576B49}" dt="2024-08-26T19:37:45.058" v="1178" actId="47"/>
        <pc:sldMkLst>
          <pc:docMk/>
          <pc:sldMk cId="0" sldId="336"/>
        </pc:sldMkLst>
        <pc:spChg chg="mod">
          <ac:chgData name="Aastha Kumar" userId="f94225b3-263d-47de-91f3-c17c89a7eef3" providerId="ADAL" clId="{CCAD4DE0-9457-47A7-907E-467FC7576B49}" dt="2024-08-19T05:48:04.994" v="82" actId="1076"/>
          <ac:spMkLst>
            <pc:docMk/>
            <pc:sldMk cId="0" sldId="336"/>
            <ac:spMk id="2" creationId="{00000000-0000-0000-0000-000000000000}"/>
          </ac:spMkLst>
        </pc:spChg>
        <pc:spChg chg="mod">
          <ac:chgData name="Aastha Kumar" userId="f94225b3-263d-47de-91f3-c17c89a7eef3" providerId="ADAL" clId="{CCAD4DE0-9457-47A7-907E-467FC7576B49}" dt="2024-08-19T05:58:50.599" v="165" actId="404"/>
          <ac:spMkLst>
            <pc:docMk/>
            <pc:sldMk cId="0" sldId="336"/>
            <ac:spMk id="3" creationId="{00000000-0000-0000-0000-000000000000}"/>
          </ac:spMkLst>
        </pc:spChg>
        <pc:spChg chg="add mod">
          <ac:chgData name="Aastha Kumar" userId="f94225b3-263d-47de-91f3-c17c89a7eef3" providerId="ADAL" clId="{CCAD4DE0-9457-47A7-907E-467FC7576B49}" dt="2024-08-19T05:58:59.945" v="166" actId="1076"/>
          <ac:spMkLst>
            <pc:docMk/>
            <pc:sldMk cId="0" sldId="336"/>
            <ac:spMk id="6" creationId="{32A8481F-13AB-2513-EF2E-84EAA7B6FDAE}"/>
          </ac:spMkLst>
        </pc:spChg>
        <pc:picChg chg="add mod modCrop">
          <ac:chgData name="Aastha Kumar" userId="f94225b3-263d-47de-91f3-c17c89a7eef3" providerId="ADAL" clId="{CCAD4DE0-9457-47A7-907E-467FC7576B49}" dt="2024-08-19T05:54:06.866" v="144" actId="1076"/>
          <ac:picMkLst>
            <pc:docMk/>
            <pc:sldMk cId="0" sldId="336"/>
            <ac:picMk id="5" creationId="{00000000-0000-0000-0000-000000000000}"/>
          </ac:picMkLst>
        </pc:picChg>
      </pc:sldChg>
      <pc:sldChg chg="modSp add del mod">
        <pc:chgData name="Aastha Kumar" userId="f94225b3-263d-47de-91f3-c17c89a7eef3" providerId="ADAL" clId="{CCAD4DE0-9457-47A7-907E-467FC7576B49}" dt="2024-08-26T19:37:45.058" v="1178" actId="47"/>
        <pc:sldMkLst>
          <pc:docMk/>
          <pc:sldMk cId="0" sldId="337"/>
        </pc:sldMkLst>
        <pc:spChg chg="mod">
          <ac:chgData name="Aastha Kumar" userId="f94225b3-263d-47de-91f3-c17c89a7eef3" providerId="ADAL" clId="{CCAD4DE0-9457-47A7-907E-467FC7576B49}" dt="2024-08-19T05:49:59.020" v="106" actId="1076"/>
          <ac:spMkLst>
            <pc:docMk/>
            <pc:sldMk cId="0" sldId="337"/>
            <ac:spMk id="3" creationId="{00000000-0000-0000-0000-000000000000}"/>
          </ac:spMkLst>
        </pc:spChg>
      </pc:sldChg>
      <pc:sldChg chg="add del">
        <pc:chgData name="Aastha Kumar" userId="f94225b3-263d-47de-91f3-c17c89a7eef3" providerId="ADAL" clId="{CCAD4DE0-9457-47A7-907E-467FC7576B49}" dt="2024-08-19T05:50:17.446" v="107" actId="47"/>
        <pc:sldMkLst>
          <pc:docMk/>
          <pc:sldMk cId="0" sldId="338"/>
        </pc:sldMkLst>
      </pc:sldChg>
      <pc:sldChg chg="delSp modSp add del mod">
        <pc:chgData name="Aastha Kumar" userId="f94225b3-263d-47de-91f3-c17c89a7eef3" providerId="ADAL" clId="{CCAD4DE0-9457-47A7-907E-467FC7576B49}" dt="2024-08-19T05:53:23.126" v="141" actId="47"/>
        <pc:sldMkLst>
          <pc:docMk/>
          <pc:sldMk cId="0" sldId="339"/>
        </pc:sldMkLst>
        <pc:spChg chg="del mod">
          <ac:chgData name="Aastha Kumar" userId="f94225b3-263d-47de-91f3-c17c89a7eef3" providerId="ADAL" clId="{CCAD4DE0-9457-47A7-907E-467FC7576B49}" dt="2024-08-19T05:50:58.155" v="111"/>
          <ac:spMkLst>
            <pc:docMk/>
            <pc:sldMk cId="0" sldId="339"/>
            <ac:spMk id="3" creationId="{00000000-0000-0000-0000-000000000000}"/>
          </ac:spMkLst>
        </pc:spChg>
        <pc:picChg chg="del">
          <ac:chgData name="Aastha Kumar" userId="f94225b3-263d-47de-91f3-c17c89a7eef3" providerId="ADAL" clId="{CCAD4DE0-9457-47A7-907E-467FC7576B49}" dt="2024-08-19T05:51:33.233" v="127" actId="21"/>
          <ac:picMkLst>
            <pc:docMk/>
            <pc:sldMk cId="0" sldId="339"/>
            <ac:picMk id="4" creationId="{00000000-0000-0000-0000-000000000000}"/>
          </ac:picMkLst>
        </pc:picChg>
      </pc:sldChg>
      <pc:sldChg chg="addSp delSp modSp add del mod">
        <pc:chgData name="Aastha Kumar" userId="f94225b3-263d-47de-91f3-c17c89a7eef3" providerId="ADAL" clId="{CCAD4DE0-9457-47A7-907E-467FC7576B49}" dt="2024-08-19T05:55:08.169" v="160" actId="47"/>
        <pc:sldMkLst>
          <pc:docMk/>
          <pc:sldMk cId="0" sldId="340"/>
        </pc:sldMkLst>
        <pc:spChg chg="mod">
          <ac:chgData name="Aastha Kumar" userId="f94225b3-263d-47de-91f3-c17c89a7eef3" providerId="ADAL" clId="{CCAD4DE0-9457-47A7-907E-467FC7576B49}" dt="2024-08-19T05:54:42.439" v="155" actId="14"/>
          <ac:spMkLst>
            <pc:docMk/>
            <pc:sldMk cId="0" sldId="340"/>
            <ac:spMk id="6" creationId="{00000000-0000-0000-0000-000000000000}"/>
          </ac:spMkLst>
        </pc:spChg>
        <pc:grpChg chg="del">
          <ac:chgData name="Aastha Kumar" userId="f94225b3-263d-47de-91f3-c17c89a7eef3" providerId="ADAL" clId="{CCAD4DE0-9457-47A7-907E-467FC7576B49}" dt="2024-08-19T05:53:17.684" v="139" actId="478"/>
          <ac:grpSpMkLst>
            <pc:docMk/>
            <pc:sldMk cId="0" sldId="340"/>
            <ac:grpSpMk id="2" creationId="{00000000-0000-0000-0000-000000000000}"/>
          </ac:grpSpMkLst>
        </pc:grpChg>
        <pc:picChg chg="add mod">
          <ac:chgData name="Aastha Kumar" userId="f94225b3-263d-47de-91f3-c17c89a7eef3" providerId="ADAL" clId="{CCAD4DE0-9457-47A7-907E-467FC7576B49}" dt="2024-08-19T05:53:21.179" v="140" actId="1076"/>
          <ac:picMkLst>
            <pc:docMk/>
            <pc:sldMk cId="0" sldId="340"/>
            <ac:picMk id="8" creationId="{FAA1DAD8-2793-B8AA-2D11-A2A6CC84F4D1}"/>
          </ac:picMkLst>
        </pc:picChg>
      </pc:sldChg>
      <pc:sldChg chg="addSp modSp add del mod">
        <pc:chgData name="Aastha Kumar" userId="f94225b3-263d-47de-91f3-c17c89a7eef3" providerId="ADAL" clId="{CCAD4DE0-9457-47A7-907E-467FC7576B49}" dt="2024-08-26T19:37:45.058" v="1178" actId="47"/>
        <pc:sldMkLst>
          <pc:docMk/>
          <pc:sldMk cId="0" sldId="341"/>
        </pc:sldMkLst>
        <pc:spChg chg="mod">
          <ac:chgData name="Aastha Kumar" userId="f94225b3-263d-47de-91f3-c17c89a7eef3" providerId="ADAL" clId="{CCAD4DE0-9457-47A7-907E-467FC7576B49}" dt="2024-08-19T05:59:36.422" v="169" actId="1076"/>
          <ac:spMkLst>
            <pc:docMk/>
            <pc:sldMk cId="0" sldId="341"/>
            <ac:spMk id="2" creationId="{00000000-0000-0000-0000-000000000000}"/>
          </ac:spMkLst>
        </pc:spChg>
        <pc:spChg chg="mod">
          <ac:chgData name="Aastha Kumar" userId="f94225b3-263d-47de-91f3-c17c89a7eef3" providerId="ADAL" clId="{CCAD4DE0-9457-47A7-907E-467FC7576B49}" dt="2024-08-19T06:01:14.755" v="176" actId="14100"/>
          <ac:spMkLst>
            <pc:docMk/>
            <pc:sldMk cId="0" sldId="341"/>
            <ac:spMk id="3" creationId="{00000000-0000-0000-0000-000000000000}"/>
          </ac:spMkLst>
        </pc:spChg>
        <pc:spChg chg="mod">
          <ac:chgData name="Aastha Kumar" userId="f94225b3-263d-47de-91f3-c17c89a7eef3" providerId="ADAL" clId="{CCAD4DE0-9457-47A7-907E-467FC7576B49}" dt="2024-08-19T06:01:52.847" v="191" actId="1076"/>
          <ac:spMkLst>
            <pc:docMk/>
            <pc:sldMk cId="0" sldId="341"/>
            <ac:spMk id="6" creationId="{00000000-0000-0000-0000-000000000000}"/>
          </ac:spMkLst>
        </pc:spChg>
        <pc:spChg chg="add mod">
          <ac:chgData name="Aastha Kumar" userId="f94225b3-263d-47de-91f3-c17c89a7eef3" providerId="ADAL" clId="{CCAD4DE0-9457-47A7-907E-467FC7576B49}" dt="2024-08-19T06:02:00.107" v="194" actId="1076"/>
          <ac:spMkLst>
            <pc:docMk/>
            <pc:sldMk cId="0" sldId="341"/>
            <ac:spMk id="8" creationId="{58FCA9A8-A26E-A48A-CDCE-CA8BE1C44B9D}"/>
          </ac:spMkLst>
        </pc:spChg>
        <pc:picChg chg="mod">
          <ac:chgData name="Aastha Kumar" userId="f94225b3-263d-47de-91f3-c17c89a7eef3" providerId="ADAL" clId="{CCAD4DE0-9457-47A7-907E-467FC7576B49}" dt="2024-08-19T06:00:54.264" v="172" actId="1076"/>
          <ac:picMkLst>
            <pc:docMk/>
            <pc:sldMk cId="0" sldId="341"/>
            <ac:picMk id="4" creationId="{00000000-0000-0000-0000-000000000000}"/>
          </ac:picMkLst>
        </pc:picChg>
        <pc:picChg chg="mod">
          <ac:chgData name="Aastha Kumar" userId="f94225b3-263d-47de-91f3-c17c89a7eef3" providerId="ADAL" clId="{CCAD4DE0-9457-47A7-907E-467FC7576B49}" dt="2024-08-19T06:01:47.796" v="189" actId="1076"/>
          <ac:picMkLst>
            <pc:docMk/>
            <pc:sldMk cId="0" sldId="341"/>
            <ac:picMk id="5" creationId="{00000000-0000-0000-0000-000000000000}"/>
          </ac:picMkLst>
        </pc:picChg>
        <pc:picChg chg="add mod">
          <ac:chgData name="Aastha Kumar" userId="f94225b3-263d-47de-91f3-c17c89a7eef3" providerId="ADAL" clId="{CCAD4DE0-9457-47A7-907E-467FC7576B49}" dt="2024-08-19T06:01:54.592" v="192" actId="1076"/>
          <ac:picMkLst>
            <pc:docMk/>
            <pc:sldMk cId="0" sldId="341"/>
            <ac:picMk id="9" creationId="{2B3E3C58-8196-8C3A-E03D-82C10982CFAD}"/>
          </ac:picMkLst>
        </pc:picChg>
      </pc:sldChg>
      <pc:sldChg chg="modSp add del mod">
        <pc:chgData name="Aastha Kumar" userId="f94225b3-263d-47de-91f3-c17c89a7eef3" providerId="ADAL" clId="{CCAD4DE0-9457-47A7-907E-467FC7576B49}" dt="2024-08-19T06:02:05.357" v="195" actId="47"/>
        <pc:sldMkLst>
          <pc:docMk/>
          <pc:sldMk cId="0" sldId="342"/>
        </pc:sldMkLst>
        <pc:spChg chg="mod">
          <ac:chgData name="Aastha Kumar" userId="f94225b3-263d-47de-91f3-c17c89a7eef3" providerId="ADAL" clId="{CCAD4DE0-9457-47A7-907E-467FC7576B49}" dt="2024-08-19T06:00:45.540" v="170" actId="20577"/>
          <ac:spMkLst>
            <pc:docMk/>
            <pc:sldMk cId="0" sldId="342"/>
            <ac:spMk id="3" creationId="{00000000-0000-0000-0000-000000000000}"/>
          </ac:spMkLst>
        </pc:spChg>
      </pc:sldChg>
      <pc:sldChg chg="addSp delSp modSp add del mod">
        <pc:chgData name="Aastha Kumar" userId="f94225b3-263d-47de-91f3-c17c89a7eef3" providerId="ADAL" clId="{CCAD4DE0-9457-47A7-907E-467FC7576B49}" dt="2024-08-26T19:37:45.058" v="1178" actId="47"/>
        <pc:sldMkLst>
          <pc:docMk/>
          <pc:sldMk cId="0" sldId="343"/>
        </pc:sldMkLst>
        <pc:spChg chg="del">
          <ac:chgData name="Aastha Kumar" userId="f94225b3-263d-47de-91f3-c17c89a7eef3" providerId="ADAL" clId="{CCAD4DE0-9457-47A7-907E-467FC7576B49}" dt="2024-08-19T06:02:18.972" v="196" actId="478"/>
          <ac:spMkLst>
            <pc:docMk/>
            <pc:sldMk cId="0" sldId="343"/>
            <ac:spMk id="2" creationId="{00000000-0000-0000-0000-000000000000}"/>
          </ac:spMkLst>
        </pc:spChg>
        <pc:spChg chg="add del mod">
          <ac:chgData name="Aastha Kumar" userId="f94225b3-263d-47de-91f3-c17c89a7eef3" providerId="ADAL" clId="{CCAD4DE0-9457-47A7-907E-467FC7576B49}" dt="2024-08-19T06:02:21.797" v="197" actId="478"/>
          <ac:spMkLst>
            <pc:docMk/>
            <pc:sldMk cId="0" sldId="343"/>
            <ac:spMk id="14" creationId="{CC1647B4-2447-6EC9-F5F5-98293E5AF378}"/>
          </ac:spMkLst>
        </pc:spChg>
        <pc:picChg chg="add mod modCrop">
          <ac:chgData name="Aastha Kumar" userId="f94225b3-263d-47de-91f3-c17c89a7eef3" providerId="ADAL" clId="{CCAD4DE0-9457-47A7-907E-467FC7576B49}" dt="2024-08-19T06:02:26.972" v="198" actId="1076"/>
          <ac:picMkLst>
            <pc:docMk/>
            <pc:sldMk cId="0" sldId="343"/>
            <ac:picMk id="12" creationId="{3405A3EB-EDFC-701C-D706-2DF42C3B2A8D}"/>
          </ac:picMkLst>
        </pc:picChg>
      </pc:sldChg>
      <pc:sldChg chg="add del">
        <pc:chgData name="Aastha Kumar" userId="f94225b3-263d-47de-91f3-c17c89a7eef3" providerId="ADAL" clId="{CCAD4DE0-9457-47A7-907E-467FC7576B49}" dt="2024-08-26T19:37:45.058" v="1178" actId="47"/>
        <pc:sldMkLst>
          <pc:docMk/>
          <pc:sldMk cId="0" sldId="344"/>
        </pc:sldMkLst>
      </pc:sldChg>
      <pc:sldChg chg="add del">
        <pc:chgData name="Aastha Kumar" userId="f94225b3-263d-47de-91f3-c17c89a7eef3" providerId="ADAL" clId="{CCAD4DE0-9457-47A7-907E-467FC7576B49}" dt="2024-08-26T19:37:45.058" v="1178" actId="47"/>
        <pc:sldMkLst>
          <pc:docMk/>
          <pc:sldMk cId="0" sldId="345"/>
        </pc:sldMkLst>
      </pc:sldChg>
      <pc:sldChg chg="add del">
        <pc:chgData name="Aastha Kumar" userId="f94225b3-263d-47de-91f3-c17c89a7eef3" providerId="ADAL" clId="{CCAD4DE0-9457-47A7-907E-467FC7576B49}" dt="2024-08-26T19:37:45.058" v="1178" actId="47"/>
        <pc:sldMkLst>
          <pc:docMk/>
          <pc:sldMk cId="0" sldId="346"/>
        </pc:sldMkLst>
      </pc:sldChg>
      <pc:sldChg chg="add del">
        <pc:chgData name="Aastha Kumar" userId="f94225b3-263d-47de-91f3-c17c89a7eef3" providerId="ADAL" clId="{CCAD4DE0-9457-47A7-907E-467FC7576B49}" dt="2024-08-26T19:37:45.058" v="1178" actId="47"/>
        <pc:sldMkLst>
          <pc:docMk/>
          <pc:sldMk cId="0" sldId="347"/>
        </pc:sldMkLst>
      </pc:sldChg>
      <pc:sldChg chg="add del">
        <pc:chgData name="Aastha Kumar" userId="f94225b3-263d-47de-91f3-c17c89a7eef3" providerId="ADAL" clId="{CCAD4DE0-9457-47A7-907E-467FC7576B49}" dt="2024-08-26T19:37:45.058" v="1178" actId="47"/>
        <pc:sldMkLst>
          <pc:docMk/>
          <pc:sldMk cId="0" sldId="348"/>
        </pc:sldMkLst>
      </pc:sldChg>
      <pc:sldChg chg="add del">
        <pc:chgData name="Aastha Kumar" userId="f94225b3-263d-47de-91f3-c17c89a7eef3" providerId="ADAL" clId="{CCAD4DE0-9457-47A7-907E-467FC7576B49}" dt="2024-08-27T06:05:13.244" v="1191" actId="47"/>
        <pc:sldMkLst>
          <pc:docMk/>
          <pc:sldMk cId="0" sldId="352"/>
        </pc:sldMkLst>
      </pc:sldChg>
      <pc:sldChg chg="add del">
        <pc:chgData name="Aastha Kumar" userId="f94225b3-263d-47de-91f3-c17c89a7eef3" providerId="ADAL" clId="{CCAD4DE0-9457-47A7-907E-467FC7576B49}" dt="2024-08-27T06:05:13.244" v="1191" actId="47"/>
        <pc:sldMkLst>
          <pc:docMk/>
          <pc:sldMk cId="0" sldId="353"/>
        </pc:sldMkLst>
      </pc:sldChg>
      <pc:sldChg chg="add del">
        <pc:chgData name="Aastha Kumar" userId="f94225b3-263d-47de-91f3-c17c89a7eef3" providerId="ADAL" clId="{CCAD4DE0-9457-47A7-907E-467FC7576B49}" dt="2024-08-27T06:05:13.244" v="1191" actId="47"/>
        <pc:sldMkLst>
          <pc:docMk/>
          <pc:sldMk cId="0" sldId="354"/>
        </pc:sldMkLst>
      </pc:sldChg>
      <pc:sldChg chg="modSp add del mod">
        <pc:chgData name="Aastha Kumar" userId="f94225b3-263d-47de-91f3-c17c89a7eef3" providerId="ADAL" clId="{CCAD4DE0-9457-47A7-907E-467FC7576B49}" dt="2024-08-27T06:05:13.244" v="1191" actId="47"/>
        <pc:sldMkLst>
          <pc:docMk/>
          <pc:sldMk cId="0" sldId="356"/>
        </pc:sldMkLst>
        <pc:graphicFrameChg chg="mod modGraphic">
          <ac:chgData name="Aastha Kumar" userId="f94225b3-263d-47de-91f3-c17c89a7eef3" providerId="ADAL" clId="{CCAD4DE0-9457-47A7-907E-467FC7576B49}" dt="2024-08-19T05:33:42.115" v="76" actId="207"/>
          <ac:graphicFrameMkLst>
            <pc:docMk/>
            <pc:sldMk cId="0" sldId="356"/>
            <ac:graphicFrameMk id="5" creationId="{00000000-0000-0000-0000-000000000000}"/>
          </ac:graphicFrameMkLst>
        </pc:graphicFrameChg>
      </pc:sldChg>
      <pc:sldChg chg="modSp add del mod">
        <pc:chgData name="Aastha Kumar" userId="f94225b3-263d-47de-91f3-c17c89a7eef3" providerId="ADAL" clId="{CCAD4DE0-9457-47A7-907E-467FC7576B49}" dt="2024-08-27T06:05:13.244" v="1191" actId="47"/>
        <pc:sldMkLst>
          <pc:docMk/>
          <pc:sldMk cId="0" sldId="357"/>
        </pc:sldMkLst>
        <pc:spChg chg="mod">
          <ac:chgData name="Aastha Kumar" userId="f94225b3-263d-47de-91f3-c17c89a7eef3" providerId="ADAL" clId="{CCAD4DE0-9457-47A7-907E-467FC7576B49}" dt="2024-08-19T05:32:06.982" v="44" actId="14100"/>
          <ac:spMkLst>
            <pc:docMk/>
            <pc:sldMk cId="0" sldId="357"/>
            <ac:spMk id="2" creationId="{00000000-0000-0000-0000-000000000000}"/>
          </ac:spMkLst>
        </pc:spChg>
        <pc:spChg chg="mod">
          <ac:chgData name="Aastha Kumar" userId="f94225b3-263d-47de-91f3-c17c89a7eef3" providerId="ADAL" clId="{CCAD4DE0-9457-47A7-907E-467FC7576B49}" dt="2024-08-19T05:32:12.329" v="45" actId="1076"/>
          <ac:spMkLst>
            <pc:docMk/>
            <pc:sldMk cId="0" sldId="357"/>
            <ac:spMk id="3" creationId="{00000000-0000-0000-0000-000000000000}"/>
          </ac:spMkLst>
        </pc:spChg>
        <pc:spChg chg="mod">
          <ac:chgData name="Aastha Kumar" userId="f94225b3-263d-47de-91f3-c17c89a7eef3" providerId="ADAL" clId="{CCAD4DE0-9457-47A7-907E-467FC7576B49}" dt="2024-08-19T05:32:15.150" v="46" actId="1076"/>
          <ac:spMkLst>
            <pc:docMk/>
            <pc:sldMk cId="0" sldId="357"/>
            <ac:spMk id="5" creationId="{00000000-0000-0000-0000-000000000000}"/>
          </ac:spMkLst>
        </pc:spChg>
      </pc:sldChg>
      <pc:sldChg chg="addSp delSp modSp add del mod">
        <pc:chgData name="Aastha Kumar" userId="f94225b3-263d-47de-91f3-c17c89a7eef3" providerId="ADAL" clId="{CCAD4DE0-9457-47A7-907E-467FC7576B49}" dt="2024-08-23T13:34:18.045" v="894" actId="2696"/>
        <pc:sldMkLst>
          <pc:docMk/>
          <pc:sldMk cId="1190579923" sldId="359"/>
        </pc:sldMkLst>
        <pc:spChg chg="del mod">
          <ac:chgData name="Aastha Kumar" userId="f94225b3-263d-47de-91f3-c17c89a7eef3" providerId="ADAL" clId="{CCAD4DE0-9457-47A7-907E-467FC7576B49}" dt="2024-08-19T05:29:38.196" v="32" actId="478"/>
          <ac:spMkLst>
            <pc:docMk/>
            <pc:sldMk cId="1190579923" sldId="359"/>
            <ac:spMk id="3" creationId="{00000000-0000-0000-0000-000000000000}"/>
          </ac:spMkLst>
        </pc:spChg>
        <pc:spChg chg="add del mod">
          <ac:chgData name="Aastha Kumar" userId="f94225b3-263d-47de-91f3-c17c89a7eef3" providerId="ADAL" clId="{CCAD4DE0-9457-47A7-907E-467FC7576B49}" dt="2024-08-19T05:29:18.896" v="26" actId="478"/>
          <ac:spMkLst>
            <pc:docMk/>
            <pc:sldMk cId="1190579923" sldId="359"/>
            <ac:spMk id="5" creationId="{30AD96BB-8C33-1FBC-5897-F4EBADFD364E}"/>
          </ac:spMkLst>
        </pc:spChg>
        <pc:spChg chg="mod">
          <ac:chgData name="Aastha Kumar" userId="f94225b3-263d-47de-91f3-c17c89a7eef3" providerId="ADAL" clId="{CCAD4DE0-9457-47A7-907E-467FC7576B49}" dt="2024-08-19T05:30:07.245" v="41" actId="1076"/>
          <ac:spMkLst>
            <pc:docMk/>
            <pc:sldMk cId="1190579923" sldId="359"/>
            <ac:spMk id="9" creationId="{00000000-0000-0000-0000-000000000000}"/>
          </ac:spMkLst>
        </pc:spChg>
      </pc:sldChg>
      <pc:sldChg chg="delSp modSp add del mod">
        <pc:chgData name="Aastha Kumar" userId="f94225b3-263d-47de-91f3-c17c89a7eef3" providerId="ADAL" clId="{CCAD4DE0-9457-47A7-907E-467FC7576B49}" dt="2024-08-19T05:30:08.883" v="42" actId="47"/>
        <pc:sldMkLst>
          <pc:docMk/>
          <pc:sldMk cId="0" sldId="361"/>
        </pc:sldMkLst>
        <pc:spChg chg="del mod">
          <ac:chgData name="Aastha Kumar" userId="f94225b3-263d-47de-91f3-c17c89a7eef3" providerId="ADAL" clId="{CCAD4DE0-9457-47A7-907E-467FC7576B49}" dt="2024-08-19T05:28:38.809" v="12"/>
          <ac:spMkLst>
            <pc:docMk/>
            <pc:sldMk cId="0" sldId="361"/>
            <ac:spMk id="3" creationId="{00000000-0000-0000-0000-000000000000}"/>
          </ac:spMkLst>
        </pc:spChg>
      </pc:sldChg>
      <pc:sldChg chg="modSp add del mod">
        <pc:chgData name="Aastha Kumar" userId="f94225b3-263d-47de-91f3-c17c89a7eef3" providerId="ADAL" clId="{CCAD4DE0-9457-47A7-907E-467FC7576B49}" dt="2024-08-23T13:34:18.045" v="894" actId="2696"/>
        <pc:sldMkLst>
          <pc:docMk/>
          <pc:sldMk cId="2498249736" sldId="362"/>
        </pc:sldMkLst>
        <pc:spChg chg="mod">
          <ac:chgData name="Aastha Kumar" userId="f94225b3-263d-47de-91f3-c17c89a7eef3" providerId="ADAL" clId="{CCAD4DE0-9457-47A7-907E-467FC7576B49}" dt="2024-08-19T05:24:25.928" v="4" actId="6549"/>
          <ac:spMkLst>
            <pc:docMk/>
            <pc:sldMk cId="2498249736" sldId="362"/>
            <ac:spMk id="4" creationId="{00000000-0000-0000-0000-000000000000}"/>
          </ac:spMkLst>
        </pc:spChg>
      </pc:sldChg>
      <pc:sldChg chg="addSp delSp modSp add mod">
        <pc:chgData name="Aastha Kumar" userId="f94225b3-263d-47de-91f3-c17c89a7eef3" providerId="ADAL" clId="{CCAD4DE0-9457-47A7-907E-467FC7576B49}" dt="2024-08-23T14:11:27.318" v="1054" actId="255"/>
        <pc:sldMkLst>
          <pc:docMk/>
          <pc:sldMk cId="0" sldId="363"/>
        </pc:sldMkLst>
        <pc:spChg chg="del">
          <ac:chgData name="Aastha Kumar" userId="f94225b3-263d-47de-91f3-c17c89a7eef3" providerId="ADAL" clId="{CCAD4DE0-9457-47A7-907E-467FC7576B49}" dt="2024-08-23T14:10:32.717" v="1031" actId="478"/>
          <ac:spMkLst>
            <pc:docMk/>
            <pc:sldMk cId="0" sldId="363"/>
            <ac:spMk id="2" creationId="{00000000-0000-0000-0000-000000000000}"/>
          </ac:spMkLst>
        </pc:spChg>
        <pc:spChg chg="del mod">
          <ac:chgData name="Aastha Kumar" userId="f94225b3-263d-47de-91f3-c17c89a7eef3" providerId="ADAL" clId="{CCAD4DE0-9457-47A7-907E-467FC7576B49}" dt="2024-08-23T14:10:51.790" v="1038"/>
          <ac:spMkLst>
            <pc:docMk/>
            <pc:sldMk cId="0" sldId="363"/>
            <ac:spMk id="3" creationId="{00000000-0000-0000-0000-000000000000}"/>
          </ac:spMkLst>
        </pc:spChg>
        <pc:spChg chg="mod">
          <ac:chgData name="Aastha Kumar" userId="f94225b3-263d-47de-91f3-c17c89a7eef3" providerId="ADAL" clId="{CCAD4DE0-9457-47A7-907E-467FC7576B49}" dt="2024-08-23T14:10:46.731" v="1035"/>
          <ac:spMkLst>
            <pc:docMk/>
            <pc:sldMk cId="0" sldId="363"/>
            <ac:spMk id="4" creationId="{00000000-0000-0000-0000-000000000000}"/>
          </ac:spMkLst>
        </pc:spChg>
        <pc:spChg chg="mod">
          <ac:chgData name="Aastha Kumar" userId="f94225b3-263d-47de-91f3-c17c89a7eef3" providerId="ADAL" clId="{CCAD4DE0-9457-47A7-907E-467FC7576B49}" dt="2024-08-23T14:10:50.981" v="1036" actId="1076"/>
          <ac:spMkLst>
            <pc:docMk/>
            <pc:sldMk cId="0" sldId="363"/>
            <ac:spMk id="5" creationId="{00000000-0000-0000-0000-000000000000}"/>
          </ac:spMkLst>
        </pc:spChg>
        <pc:spChg chg="add del mod">
          <ac:chgData name="Aastha Kumar" userId="f94225b3-263d-47de-91f3-c17c89a7eef3" providerId="ADAL" clId="{CCAD4DE0-9457-47A7-907E-467FC7576B49}" dt="2024-08-23T14:10:35.123" v="1032" actId="478"/>
          <ac:spMkLst>
            <pc:docMk/>
            <pc:sldMk cId="0" sldId="363"/>
            <ac:spMk id="24" creationId="{7D3933D3-4B5D-4CEF-AC74-0CACE6E10D36}"/>
          </ac:spMkLst>
        </pc:spChg>
        <pc:spChg chg="add mod">
          <ac:chgData name="Aastha Kumar" userId="f94225b3-263d-47de-91f3-c17c89a7eef3" providerId="ADAL" clId="{CCAD4DE0-9457-47A7-907E-467FC7576B49}" dt="2024-08-23T14:11:27.318" v="1054" actId="255"/>
          <ac:spMkLst>
            <pc:docMk/>
            <pc:sldMk cId="0" sldId="363"/>
            <ac:spMk id="25" creationId="{00000000-0000-0000-0000-000000000000}"/>
          </ac:spMkLst>
        </pc:spChg>
      </pc:sldChg>
      <pc:sldChg chg="addSp delSp modSp add mod">
        <pc:chgData name="Aastha Kumar" userId="f94225b3-263d-47de-91f3-c17c89a7eef3" providerId="ADAL" clId="{CCAD4DE0-9457-47A7-907E-467FC7576B49}" dt="2024-08-27T06:02:54.053" v="1190" actId="14100"/>
        <pc:sldMkLst>
          <pc:docMk/>
          <pc:sldMk cId="0" sldId="364"/>
        </pc:sldMkLst>
        <pc:spChg chg="del">
          <ac:chgData name="Aastha Kumar" userId="f94225b3-263d-47de-91f3-c17c89a7eef3" providerId="ADAL" clId="{CCAD4DE0-9457-47A7-907E-467FC7576B49}" dt="2024-08-23T14:11:35.728" v="1056" actId="478"/>
          <ac:spMkLst>
            <pc:docMk/>
            <pc:sldMk cId="0" sldId="364"/>
            <ac:spMk id="2" creationId="{00000000-0000-0000-0000-000000000000}"/>
          </ac:spMkLst>
        </pc:spChg>
        <pc:spChg chg="mod">
          <ac:chgData name="Aastha Kumar" userId="f94225b3-263d-47de-91f3-c17c89a7eef3" providerId="ADAL" clId="{CCAD4DE0-9457-47A7-907E-467FC7576B49}" dt="2024-08-27T06:02:54.053" v="1190" actId="14100"/>
          <ac:spMkLst>
            <pc:docMk/>
            <pc:sldMk cId="0" sldId="364"/>
            <ac:spMk id="3" creationId="{00000000-0000-0000-0000-000000000000}"/>
          </ac:spMkLst>
        </pc:spChg>
        <pc:spChg chg="mod">
          <ac:chgData name="Aastha Kumar" userId="f94225b3-263d-47de-91f3-c17c89a7eef3" providerId="ADAL" clId="{CCAD4DE0-9457-47A7-907E-467FC7576B49}" dt="2024-08-27T06:02:51.418" v="1189" actId="1076"/>
          <ac:spMkLst>
            <pc:docMk/>
            <pc:sldMk cId="0" sldId="364"/>
            <ac:spMk id="4" creationId="{00000000-0000-0000-0000-000000000000}"/>
          </ac:spMkLst>
        </pc:spChg>
        <pc:spChg chg="add del mod">
          <ac:chgData name="Aastha Kumar" userId="f94225b3-263d-47de-91f3-c17c89a7eef3" providerId="ADAL" clId="{CCAD4DE0-9457-47A7-907E-467FC7576B49}" dt="2024-08-23T14:11:36.301" v="1057" actId="478"/>
          <ac:spMkLst>
            <pc:docMk/>
            <pc:sldMk cId="0" sldId="364"/>
            <ac:spMk id="6" creationId="{FAFB7BDA-85E3-93E1-C382-593BD3B66333}"/>
          </ac:spMkLst>
        </pc:spChg>
        <pc:spChg chg="add mod">
          <ac:chgData name="Aastha Kumar" userId="f94225b3-263d-47de-91f3-c17c89a7eef3" providerId="ADAL" clId="{CCAD4DE0-9457-47A7-907E-467FC7576B49}" dt="2024-08-23T14:12:27.934" v="1078" actId="20577"/>
          <ac:spMkLst>
            <pc:docMk/>
            <pc:sldMk cId="0" sldId="364"/>
            <ac:spMk id="7"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8T04:27:17.505"/>
    </inkml:context>
    <inkml:brush xml:id="br0">
      <inkml:brushProperty name="width" value="0.05" units="cm"/>
      <inkml:brushProperty name="height" value="0.05" units="cm"/>
      <inkml:brushProperty name="color" value="#E71224"/>
    </inkml:brush>
  </inkml:definitions>
  <inkml:trace contextRef="#ctx0" brushRef="#br0">0 816 24575,'0'-25'0,"3"-61"0,-2 75 0,1 1 0,0-1 0,1 0 0,0 1 0,9-20 0,-7 20 0,0 0 0,1 1 0,0 0 0,0 0 0,1 0 0,0 0 0,1 1 0,0 0 0,0 1 0,1 0 0,0 0 0,0 1 0,0 0 0,1 1 0,0 0 0,0 0 0,18-5 0,21-9 0,-28 10 0,2 0 0,-1 2 0,1 1 0,1 0 0,-1 2 0,32-3 0,246 10 0,-123 11 0,-73-3 0,-55-7 0,351 19 0,-306-17 0,173 32 0,-214-30 0,80 0 0,-19-3 0,639 12 0,-510-19 0,-94 3 0,157-3 0,-26-20 0,-76 6 0,-169 10 0,-1 0 0,1-3 0,54-20 0,-81 25 0,0 0 0,-1 0 0,1-1 0,-1-1 0,0 1 0,0-1 0,0-1 0,13-13 0,-11 7 0,-1 0 0,0-1 0,-1 1 0,11-26 0,69-177 0,-85 205 0,1-1 0,1 0 0,0 1 0,1 0 0,0 1 0,9-13 0,-15 23 0,0 0 0,0 0 0,0-1 0,1 1 0,-1 0 0,0 0 0,0 0 0,0-1 0,0 1 0,1 0 0,-1 0 0,0 0 0,0 0 0,1 0 0,-1 0 0,0 0 0,0-1 0,1 1 0,-1 0 0,0 0 0,0 0 0,1 0 0,-1 0 0,0 0 0,0 0 0,1 0 0,-1 0 0,0 0 0,0 0 0,0 0 0,1 1 0,-1-1 0,0 0 0,0 0 0,1 0 0,-1 0 0,0 0 0,0 0 0,0 1 0,1-1 0,-1 0 0,0 0 0,0 0 0,0 0 0,0 1 0,1-1 0,-1 0 0,0 0 0,0 0 0,0 1 0,0-1 0,0 0 0,0 0 0,0 1 0,6 16 0,-5-13 0,49 177 0,-38-151 0,0-1 0,2 0 0,1 0 0,29 40 0,-34-57 0,1 0 0,0 0 0,1-1 0,0 0 0,1-1 0,0 0 0,1-2 0,0 1 0,0-1 0,19 6 0,-23-10 0,1 0 0,0-1 0,0 0 0,0-1 0,0 0 0,16 0 0,71-4 0,-44 0 0,-11 2 0,28-1 0,72-9 0,149-26 0,366 2 0,-252 5 0,-167 6 0,562-36 0,-292-4 0,-331 35 0,328-11 0,-496 39 0,296-8 0,547-11 0,-190 12 0,890-10 0,-1029 19 0,18-13 0,728-7 0,-855 20 0,3140-2 0,-3394 5 0,223 38 0,-360-39 0,1 1 0,-1 1 0,39 15 0,-50-15 0,0 0 0,-1 1 0,0 0 0,0 1 0,0 1 0,-1-1 0,18 20 0,74 81 0,98 112 0,-171-184 0,-3 2 0,0 1 0,33 71 0,-53-96 113,27 48-1591,-25-51-5348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7606-11D8-A456-BE5B-5954E176FB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7C386A-7A56-87D3-7676-37A8847F3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EBBCF9-9EF5-521C-3F12-68AD7140E99F}"/>
              </a:ext>
            </a:extLst>
          </p:cNvPr>
          <p:cNvSpPr>
            <a:spLocks noGrp="1"/>
          </p:cNvSpPr>
          <p:nvPr>
            <p:ph type="dt" sz="half" idx="10"/>
          </p:nvPr>
        </p:nvSpPr>
        <p:spPr/>
        <p:txBody>
          <a:bodyPr/>
          <a:lstStyle/>
          <a:p>
            <a:fld id="{1D8BD707-D9CF-40AE-B4C6-C98DA3205C09}" type="datetimeFigureOut">
              <a:rPr lang="en-US" smtClean="0"/>
              <a:t>11/29/2024</a:t>
            </a:fld>
            <a:endParaRPr lang="en-US"/>
          </a:p>
        </p:txBody>
      </p:sp>
      <p:sp>
        <p:nvSpPr>
          <p:cNvPr id="5" name="Footer Placeholder 4">
            <a:extLst>
              <a:ext uri="{FF2B5EF4-FFF2-40B4-BE49-F238E27FC236}">
                <a16:creationId xmlns:a16="http://schemas.microsoft.com/office/drawing/2014/main" id="{7A8AB6BD-3DFE-6F49-15A4-8BB2DC8EC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3497F7-4154-D6F9-DDB0-7F4C0D98155A}"/>
              </a:ext>
            </a:extLst>
          </p:cNvPr>
          <p:cNvSpPr>
            <a:spLocks noGrp="1"/>
          </p:cNvSpPr>
          <p:nvPr>
            <p:ph type="sldNum" sz="quarter" idx="12"/>
          </p:nvPr>
        </p:nvSpPr>
        <p:spPr/>
        <p:txBody>
          <a:bodyPr/>
          <a:lstStyle/>
          <a:p>
            <a:pPr marL="38100">
              <a:lnSpc>
                <a:spcPct val="100000"/>
              </a:lnSpc>
              <a:spcBef>
                <a:spcPts val="8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122003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396F-5A68-DA72-4342-0B134079FB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DFD5A5-10B9-E58F-136F-7E3460B434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21B4E-7A00-359C-490A-0FB3D1EC3C63}"/>
              </a:ext>
            </a:extLst>
          </p:cNvPr>
          <p:cNvSpPr>
            <a:spLocks noGrp="1"/>
          </p:cNvSpPr>
          <p:nvPr>
            <p:ph type="dt" sz="half" idx="10"/>
          </p:nvPr>
        </p:nvSpPr>
        <p:spPr/>
        <p:txBody>
          <a:bodyPr/>
          <a:lstStyle/>
          <a:p>
            <a:fld id="{1D8BD707-D9CF-40AE-B4C6-C98DA3205C09}" type="datetimeFigureOut">
              <a:rPr lang="en-US" smtClean="0"/>
              <a:t>11/29/2024</a:t>
            </a:fld>
            <a:endParaRPr lang="en-US"/>
          </a:p>
        </p:txBody>
      </p:sp>
      <p:sp>
        <p:nvSpPr>
          <p:cNvPr id="5" name="Footer Placeholder 4">
            <a:extLst>
              <a:ext uri="{FF2B5EF4-FFF2-40B4-BE49-F238E27FC236}">
                <a16:creationId xmlns:a16="http://schemas.microsoft.com/office/drawing/2014/main" id="{315C46C4-8B4D-5C3D-014E-551ED0E06A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5874F-7B14-88B0-8FDE-25FCD7589546}"/>
              </a:ext>
            </a:extLst>
          </p:cNvPr>
          <p:cNvSpPr>
            <a:spLocks noGrp="1"/>
          </p:cNvSpPr>
          <p:nvPr>
            <p:ph type="sldNum" sz="quarter" idx="12"/>
          </p:nvPr>
        </p:nvSpPr>
        <p:spPr/>
        <p:txBody>
          <a:bodyPr/>
          <a:lstStyle/>
          <a:p>
            <a:pPr marL="38100">
              <a:lnSpc>
                <a:spcPct val="100000"/>
              </a:lnSpc>
              <a:spcBef>
                <a:spcPts val="8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300324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86E18-F9E6-29A6-21C6-4A1CD2FF93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DB17EF-26B5-7409-DE62-F7E90F12E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4451B-5631-5E4A-DA3F-6C8DC366533D}"/>
              </a:ext>
            </a:extLst>
          </p:cNvPr>
          <p:cNvSpPr>
            <a:spLocks noGrp="1"/>
          </p:cNvSpPr>
          <p:nvPr>
            <p:ph type="dt" sz="half" idx="10"/>
          </p:nvPr>
        </p:nvSpPr>
        <p:spPr/>
        <p:txBody>
          <a:bodyPr/>
          <a:lstStyle/>
          <a:p>
            <a:fld id="{1D8BD707-D9CF-40AE-B4C6-C98DA3205C09}" type="datetimeFigureOut">
              <a:rPr lang="en-US" smtClean="0"/>
              <a:t>11/29/2024</a:t>
            </a:fld>
            <a:endParaRPr lang="en-US"/>
          </a:p>
        </p:txBody>
      </p:sp>
      <p:sp>
        <p:nvSpPr>
          <p:cNvPr id="5" name="Footer Placeholder 4">
            <a:extLst>
              <a:ext uri="{FF2B5EF4-FFF2-40B4-BE49-F238E27FC236}">
                <a16:creationId xmlns:a16="http://schemas.microsoft.com/office/drawing/2014/main" id="{CCCA73C1-89F3-43F8-E2ED-553C3BDF84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4A757F-3151-F21A-F318-DE4806EAB483}"/>
              </a:ext>
            </a:extLst>
          </p:cNvPr>
          <p:cNvSpPr>
            <a:spLocks noGrp="1"/>
          </p:cNvSpPr>
          <p:nvPr>
            <p:ph type="sldNum" sz="quarter" idx="12"/>
          </p:nvPr>
        </p:nvSpPr>
        <p:spPr/>
        <p:txBody>
          <a:bodyPr/>
          <a:lstStyle/>
          <a:p>
            <a:pPr marL="38100">
              <a:lnSpc>
                <a:spcPct val="100000"/>
              </a:lnSpc>
              <a:spcBef>
                <a:spcPts val="8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1563060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404040"/>
                </a:solidFill>
                <a:latin typeface="Cambria"/>
                <a:cs typeface="Cambria"/>
              </a:defRPr>
            </a:lvl1pPr>
          </a:lstStyle>
          <a:p>
            <a:endParaRPr/>
          </a:p>
        </p:txBody>
      </p:sp>
      <p:sp>
        <p:nvSpPr>
          <p:cNvPr id="3" name="Holder 3"/>
          <p:cNvSpPr>
            <a:spLocks noGrp="1"/>
          </p:cNvSpPr>
          <p:nvPr>
            <p:ph sz="half" idx="2"/>
          </p:nvPr>
        </p:nvSpPr>
        <p:spPr>
          <a:xfrm>
            <a:off x="664565" y="1305305"/>
            <a:ext cx="5099685" cy="4549140"/>
          </a:xfrm>
          <a:prstGeom prst="rect">
            <a:avLst/>
          </a:prstGeom>
        </p:spPr>
        <p:txBody>
          <a:bodyPr wrap="square" lIns="0" tIns="0" rIns="0" bIns="0">
            <a:spAutoFit/>
          </a:bodyPr>
          <a:lstStyle>
            <a:lvl1pPr>
              <a:defRPr sz="2400" b="1" i="0">
                <a:solidFill>
                  <a:srgbClr val="C3250C"/>
                </a:solidFill>
                <a:latin typeface="Cambria"/>
                <a:cs typeface="Cambria"/>
              </a:defRPr>
            </a:lvl1pPr>
          </a:lstStyle>
          <a:p>
            <a:endParaRPr/>
          </a:p>
        </p:txBody>
      </p:sp>
      <p:sp>
        <p:nvSpPr>
          <p:cNvPr id="4" name="Holder 4"/>
          <p:cNvSpPr>
            <a:spLocks noGrp="1"/>
          </p:cNvSpPr>
          <p:nvPr>
            <p:ph sz="half" idx="3"/>
          </p:nvPr>
        </p:nvSpPr>
        <p:spPr>
          <a:xfrm>
            <a:off x="6332982" y="1378458"/>
            <a:ext cx="4820920" cy="3583304"/>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7" name="Holder 7"/>
          <p:cNvSpPr>
            <a:spLocks noGrp="1"/>
          </p:cNvSpPr>
          <p:nvPr>
            <p:ph type="sldNum" sz="quarter" idx="7"/>
          </p:nvPr>
        </p:nvSpPr>
        <p:spPr/>
        <p:txBody>
          <a:bodyPr lIns="0" tIns="0" rIns="0" bIns="0"/>
          <a:lstStyle>
            <a:lvl1pPr>
              <a:defRPr sz="1400" b="1" i="0">
                <a:solidFill>
                  <a:schemeClr val="bg1"/>
                </a:solidFill>
                <a:latin typeface="Cambria"/>
                <a:cs typeface="Cambria"/>
              </a:defRPr>
            </a:lvl1pPr>
          </a:lstStyle>
          <a:p>
            <a:pPr marL="38100">
              <a:lnSpc>
                <a:spcPct val="100000"/>
              </a:lnSpc>
              <a:spcBef>
                <a:spcPts val="85"/>
              </a:spcBef>
            </a:pPr>
            <a:fld id="{81D60167-4931-47E6-BA6A-407CBD079E47}" type="slidenum">
              <a:rPr spc="-25" dirty="0"/>
              <a:t>‹#›</a:t>
            </a:fld>
            <a:endParaRPr spc="-25" dirty="0"/>
          </a:p>
        </p:txBody>
      </p:sp>
    </p:spTree>
    <p:extLst>
      <p:ext uri="{BB962C8B-B14F-4D97-AF65-F5344CB8AC3E}">
        <p14:creationId xmlns:p14="http://schemas.microsoft.com/office/powerpoint/2010/main" val="513607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81685" y="368300"/>
            <a:ext cx="8996680" cy="696594"/>
          </a:xfrm>
          <a:prstGeom prst="rect">
            <a:avLst/>
          </a:prstGeom>
        </p:spPr>
        <p:txBody>
          <a:bodyPr wrap="square" lIns="0" tIns="0" rIns="0" bIns="0">
            <a:spAutoFit/>
          </a:bodyPr>
          <a:lstStyle>
            <a:lvl1pPr>
              <a:defRPr sz="4400" b="1" i="0">
                <a:solidFill>
                  <a:srgbClr val="181D34"/>
                </a:solidFill>
                <a:latin typeface="Cambria"/>
                <a:cs typeface="Cambr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1" i="1">
                <a:solidFill>
                  <a:srgbClr val="D75C00"/>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6" name="Holder 6"/>
          <p:cNvSpPr>
            <a:spLocks noGrp="1"/>
          </p:cNvSpPr>
          <p:nvPr>
            <p:ph type="sldNum" sz="quarter" idx="7"/>
          </p:nvPr>
        </p:nvSpPr>
        <p:spPr/>
        <p:txBody>
          <a:bodyPr lIns="0" tIns="0" rIns="0" bIns="0"/>
          <a:lstStyle>
            <a:lvl1pPr>
              <a:defRPr sz="1400" b="1" i="0">
                <a:solidFill>
                  <a:schemeClr val="bg1"/>
                </a:solidFill>
                <a:latin typeface="Cambria"/>
                <a:cs typeface="Cambria"/>
              </a:defRPr>
            </a:lvl1pPr>
          </a:lstStyle>
          <a:p>
            <a:pPr marL="139700">
              <a:lnSpc>
                <a:spcPct val="100000"/>
              </a:lnSpc>
              <a:spcBef>
                <a:spcPts val="85"/>
              </a:spcBef>
            </a:pPr>
            <a:fld id="{81D60167-4931-47E6-BA6A-407CBD079E47}" type="slidenum">
              <a:rPr spc="-50" dirty="0"/>
              <a:t>‹#›</a:t>
            </a:fld>
            <a:endParaRPr spc="-50" dirty="0"/>
          </a:p>
        </p:txBody>
      </p:sp>
    </p:spTree>
    <p:extLst>
      <p:ext uri="{BB962C8B-B14F-4D97-AF65-F5344CB8AC3E}">
        <p14:creationId xmlns:p14="http://schemas.microsoft.com/office/powerpoint/2010/main" val="400482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0238-E227-218E-46F5-236CA2B80B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0D616D-40A2-B858-0F52-C8573B42D3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3ECEBF-D6F9-36D0-1D1F-0A6BBF411AC7}"/>
              </a:ext>
            </a:extLst>
          </p:cNvPr>
          <p:cNvSpPr>
            <a:spLocks noGrp="1"/>
          </p:cNvSpPr>
          <p:nvPr>
            <p:ph type="dt" sz="half" idx="10"/>
          </p:nvPr>
        </p:nvSpPr>
        <p:spPr/>
        <p:txBody>
          <a:bodyPr/>
          <a:lstStyle/>
          <a:p>
            <a:fld id="{1D8BD707-D9CF-40AE-B4C6-C98DA3205C09}" type="datetimeFigureOut">
              <a:rPr lang="en-US" smtClean="0"/>
              <a:t>11/29/2024</a:t>
            </a:fld>
            <a:endParaRPr lang="en-US"/>
          </a:p>
        </p:txBody>
      </p:sp>
      <p:sp>
        <p:nvSpPr>
          <p:cNvPr id="5" name="Footer Placeholder 4">
            <a:extLst>
              <a:ext uri="{FF2B5EF4-FFF2-40B4-BE49-F238E27FC236}">
                <a16:creationId xmlns:a16="http://schemas.microsoft.com/office/drawing/2014/main" id="{D90BA462-2362-E0C5-AF3E-E12ABD107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0C009-EE27-08A7-1366-DE0E0DBBE6A7}"/>
              </a:ext>
            </a:extLst>
          </p:cNvPr>
          <p:cNvSpPr>
            <a:spLocks noGrp="1"/>
          </p:cNvSpPr>
          <p:nvPr>
            <p:ph type="sldNum" sz="quarter" idx="12"/>
          </p:nvPr>
        </p:nvSpPr>
        <p:spPr/>
        <p:txBody>
          <a:bodyPr/>
          <a:lstStyle/>
          <a:p>
            <a:pPr marL="38100">
              <a:lnSpc>
                <a:spcPct val="100000"/>
              </a:lnSpc>
              <a:spcBef>
                <a:spcPts val="8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18689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6CD4-8E19-4A2D-E30E-BAE2998E03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8EF749-9D32-5E22-3434-FD71A48FAF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1A4647-D32A-8DA9-BC24-F62DEEC7FB39}"/>
              </a:ext>
            </a:extLst>
          </p:cNvPr>
          <p:cNvSpPr>
            <a:spLocks noGrp="1"/>
          </p:cNvSpPr>
          <p:nvPr>
            <p:ph type="dt" sz="half" idx="10"/>
          </p:nvPr>
        </p:nvSpPr>
        <p:spPr/>
        <p:txBody>
          <a:bodyPr/>
          <a:lstStyle/>
          <a:p>
            <a:fld id="{1D8BD707-D9CF-40AE-B4C6-C98DA3205C09}" type="datetimeFigureOut">
              <a:rPr lang="en-US" smtClean="0"/>
              <a:t>11/29/2024</a:t>
            </a:fld>
            <a:endParaRPr lang="en-US"/>
          </a:p>
        </p:txBody>
      </p:sp>
      <p:sp>
        <p:nvSpPr>
          <p:cNvPr id="5" name="Footer Placeholder 4">
            <a:extLst>
              <a:ext uri="{FF2B5EF4-FFF2-40B4-BE49-F238E27FC236}">
                <a16:creationId xmlns:a16="http://schemas.microsoft.com/office/drawing/2014/main" id="{9EA648AD-A54D-B385-1A19-6072307276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2E83F8-E42A-AE83-AAE3-8534FDD119A1}"/>
              </a:ext>
            </a:extLst>
          </p:cNvPr>
          <p:cNvSpPr>
            <a:spLocks noGrp="1"/>
          </p:cNvSpPr>
          <p:nvPr>
            <p:ph type="sldNum" sz="quarter" idx="12"/>
          </p:nvPr>
        </p:nvSpPr>
        <p:spPr/>
        <p:txBody>
          <a:bodyPr/>
          <a:lstStyle/>
          <a:p>
            <a:pPr marL="38100">
              <a:lnSpc>
                <a:spcPct val="100000"/>
              </a:lnSpc>
              <a:spcBef>
                <a:spcPts val="8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181546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7F97-1CB1-5F52-6EA9-DE178FE9D6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343F05-230D-EDF4-7A86-58574A1C87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464924-666B-22E3-630C-9C0CE9D4AD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D4C28D-7147-CB7D-39CE-CCDCEDD11BE4}"/>
              </a:ext>
            </a:extLst>
          </p:cNvPr>
          <p:cNvSpPr>
            <a:spLocks noGrp="1"/>
          </p:cNvSpPr>
          <p:nvPr>
            <p:ph type="dt" sz="half" idx="10"/>
          </p:nvPr>
        </p:nvSpPr>
        <p:spPr/>
        <p:txBody>
          <a:bodyPr/>
          <a:lstStyle/>
          <a:p>
            <a:fld id="{1D8BD707-D9CF-40AE-B4C6-C98DA3205C09}" type="datetimeFigureOut">
              <a:rPr lang="en-US" smtClean="0"/>
              <a:t>11/29/2024</a:t>
            </a:fld>
            <a:endParaRPr lang="en-US"/>
          </a:p>
        </p:txBody>
      </p:sp>
      <p:sp>
        <p:nvSpPr>
          <p:cNvPr id="6" name="Footer Placeholder 5">
            <a:extLst>
              <a:ext uri="{FF2B5EF4-FFF2-40B4-BE49-F238E27FC236}">
                <a16:creationId xmlns:a16="http://schemas.microsoft.com/office/drawing/2014/main" id="{E86FDFAA-1EE3-E95F-A73F-6644CBE9AE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F8A043-368F-E912-8E41-FA3A6798B026}"/>
              </a:ext>
            </a:extLst>
          </p:cNvPr>
          <p:cNvSpPr>
            <a:spLocks noGrp="1"/>
          </p:cNvSpPr>
          <p:nvPr>
            <p:ph type="sldNum" sz="quarter" idx="12"/>
          </p:nvPr>
        </p:nvSpPr>
        <p:spPr/>
        <p:txBody>
          <a:bodyPr/>
          <a:lstStyle/>
          <a:p>
            <a:pPr marL="38100">
              <a:lnSpc>
                <a:spcPct val="100000"/>
              </a:lnSpc>
              <a:spcBef>
                <a:spcPts val="8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87245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553D-1FD4-61C5-9E31-D4A729B9E3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B88B4-9991-AC73-F9B9-582BB7EF3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F667BB-97AF-A818-DF81-46180C821E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423106-F065-2026-76EB-31ECA7B8A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98B9A6-D424-C5E0-8897-09F09A31EE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B0A659-B6E3-1BF5-3B21-6302D40535DD}"/>
              </a:ext>
            </a:extLst>
          </p:cNvPr>
          <p:cNvSpPr>
            <a:spLocks noGrp="1"/>
          </p:cNvSpPr>
          <p:nvPr>
            <p:ph type="dt" sz="half" idx="10"/>
          </p:nvPr>
        </p:nvSpPr>
        <p:spPr/>
        <p:txBody>
          <a:bodyPr/>
          <a:lstStyle/>
          <a:p>
            <a:fld id="{1D8BD707-D9CF-40AE-B4C6-C98DA3205C09}" type="datetimeFigureOut">
              <a:rPr lang="en-US" smtClean="0"/>
              <a:t>11/29/2024</a:t>
            </a:fld>
            <a:endParaRPr lang="en-US"/>
          </a:p>
        </p:txBody>
      </p:sp>
      <p:sp>
        <p:nvSpPr>
          <p:cNvPr id="8" name="Footer Placeholder 7">
            <a:extLst>
              <a:ext uri="{FF2B5EF4-FFF2-40B4-BE49-F238E27FC236}">
                <a16:creationId xmlns:a16="http://schemas.microsoft.com/office/drawing/2014/main" id="{F78C8DEE-12C7-EF31-5538-523E1E92CC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8E5DB4-557E-2A44-18E4-9F8C04E3F49E}"/>
              </a:ext>
            </a:extLst>
          </p:cNvPr>
          <p:cNvSpPr>
            <a:spLocks noGrp="1"/>
          </p:cNvSpPr>
          <p:nvPr>
            <p:ph type="sldNum" sz="quarter" idx="12"/>
          </p:nvPr>
        </p:nvSpPr>
        <p:spPr/>
        <p:txBody>
          <a:bodyPr/>
          <a:lstStyle/>
          <a:p>
            <a:pPr marL="38100">
              <a:lnSpc>
                <a:spcPct val="100000"/>
              </a:lnSpc>
              <a:spcBef>
                <a:spcPts val="8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376321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8C9C-37B2-D5A5-2BF7-3554BE182F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611061-6426-F43A-88B6-D59E0CD3D122}"/>
              </a:ext>
            </a:extLst>
          </p:cNvPr>
          <p:cNvSpPr>
            <a:spLocks noGrp="1"/>
          </p:cNvSpPr>
          <p:nvPr>
            <p:ph type="dt" sz="half" idx="10"/>
          </p:nvPr>
        </p:nvSpPr>
        <p:spPr/>
        <p:txBody>
          <a:bodyPr/>
          <a:lstStyle/>
          <a:p>
            <a:fld id="{1D8BD707-D9CF-40AE-B4C6-C98DA3205C09}" type="datetimeFigureOut">
              <a:rPr lang="en-US" smtClean="0"/>
              <a:t>11/29/2024</a:t>
            </a:fld>
            <a:endParaRPr lang="en-US"/>
          </a:p>
        </p:txBody>
      </p:sp>
      <p:sp>
        <p:nvSpPr>
          <p:cNvPr id="4" name="Footer Placeholder 3">
            <a:extLst>
              <a:ext uri="{FF2B5EF4-FFF2-40B4-BE49-F238E27FC236}">
                <a16:creationId xmlns:a16="http://schemas.microsoft.com/office/drawing/2014/main" id="{1AA01C8F-B559-1155-8A4D-1D60651E91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A025B6-8A21-66F7-6CC8-861090A33541}"/>
              </a:ext>
            </a:extLst>
          </p:cNvPr>
          <p:cNvSpPr>
            <a:spLocks noGrp="1"/>
          </p:cNvSpPr>
          <p:nvPr>
            <p:ph type="sldNum" sz="quarter" idx="12"/>
          </p:nvPr>
        </p:nvSpPr>
        <p:spPr/>
        <p:txBody>
          <a:bodyPr/>
          <a:lstStyle/>
          <a:p>
            <a:pPr marL="38100">
              <a:lnSpc>
                <a:spcPct val="100000"/>
              </a:lnSpc>
              <a:spcBef>
                <a:spcPts val="8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174647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07F12E-96F0-D149-7955-33B27BA817BA}"/>
              </a:ext>
            </a:extLst>
          </p:cNvPr>
          <p:cNvSpPr>
            <a:spLocks noGrp="1"/>
          </p:cNvSpPr>
          <p:nvPr>
            <p:ph type="dt" sz="half" idx="10"/>
          </p:nvPr>
        </p:nvSpPr>
        <p:spPr/>
        <p:txBody>
          <a:bodyPr/>
          <a:lstStyle/>
          <a:p>
            <a:fld id="{1D8BD707-D9CF-40AE-B4C6-C98DA3205C09}" type="datetimeFigureOut">
              <a:rPr lang="en-US" smtClean="0"/>
              <a:t>11/29/2024</a:t>
            </a:fld>
            <a:endParaRPr lang="en-US"/>
          </a:p>
        </p:txBody>
      </p:sp>
      <p:sp>
        <p:nvSpPr>
          <p:cNvPr id="3" name="Footer Placeholder 2">
            <a:extLst>
              <a:ext uri="{FF2B5EF4-FFF2-40B4-BE49-F238E27FC236}">
                <a16:creationId xmlns:a16="http://schemas.microsoft.com/office/drawing/2014/main" id="{97795794-0B59-2753-DEFD-2EC6F46FAA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200BA2-289A-FFCE-5736-B6ABF70BD702}"/>
              </a:ext>
            </a:extLst>
          </p:cNvPr>
          <p:cNvSpPr>
            <a:spLocks noGrp="1"/>
          </p:cNvSpPr>
          <p:nvPr>
            <p:ph type="sldNum" sz="quarter" idx="12"/>
          </p:nvPr>
        </p:nvSpPr>
        <p:spPr/>
        <p:txBody>
          <a:bodyPr/>
          <a:lstStyle/>
          <a:p>
            <a:pPr marL="38100">
              <a:lnSpc>
                <a:spcPct val="100000"/>
              </a:lnSpc>
              <a:spcBef>
                <a:spcPts val="8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374071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B5C0-5A6B-F28D-BF12-A1DB7ED86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CFA130-0AEC-A480-3913-20480A7261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35B446-6A22-7C5D-DED8-D64D54568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8DB0E6-2E40-52F9-F502-55970355E735}"/>
              </a:ext>
            </a:extLst>
          </p:cNvPr>
          <p:cNvSpPr>
            <a:spLocks noGrp="1"/>
          </p:cNvSpPr>
          <p:nvPr>
            <p:ph type="dt" sz="half" idx="10"/>
          </p:nvPr>
        </p:nvSpPr>
        <p:spPr/>
        <p:txBody>
          <a:bodyPr/>
          <a:lstStyle/>
          <a:p>
            <a:fld id="{1D8BD707-D9CF-40AE-B4C6-C98DA3205C09}" type="datetimeFigureOut">
              <a:rPr lang="en-US" smtClean="0"/>
              <a:t>11/29/2024</a:t>
            </a:fld>
            <a:endParaRPr lang="en-US"/>
          </a:p>
        </p:txBody>
      </p:sp>
      <p:sp>
        <p:nvSpPr>
          <p:cNvPr id="6" name="Footer Placeholder 5">
            <a:extLst>
              <a:ext uri="{FF2B5EF4-FFF2-40B4-BE49-F238E27FC236}">
                <a16:creationId xmlns:a16="http://schemas.microsoft.com/office/drawing/2014/main" id="{2CC4AFB7-3901-3CC0-4824-2A667802E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9F096B-7379-7F7D-2245-AFF51691A91C}"/>
              </a:ext>
            </a:extLst>
          </p:cNvPr>
          <p:cNvSpPr>
            <a:spLocks noGrp="1"/>
          </p:cNvSpPr>
          <p:nvPr>
            <p:ph type="sldNum" sz="quarter" idx="12"/>
          </p:nvPr>
        </p:nvSpPr>
        <p:spPr/>
        <p:txBody>
          <a:bodyPr/>
          <a:lstStyle/>
          <a:p>
            <a:pPr marL="38100">
              <a:lnSpc>
                <a:spcPct val="100000"/>
              </a:lnSpc>
              <a:spcBef>
                <a:spcPts val="8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38096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0CA1-D67F-DB58-74BC-D985035DD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62A9BC-1BAE-0541-2009-8F60ED09C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A8D696-6FF8-E6FE-575D-49B58F668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BA1C1-6517-82D6-A94F-7EBFB5B46DD5}"/>
              </a:ext>
            </a:extLst>
          </p:cNvPr>
          <p:cNvSpPr>
            <a:spLocks noGrp="1"/>
          </p:cNvSpPr>
          <p:nvPr>
            <p:ph type="dt" sz="half" idx="10"/>
          </p:nvPr>
        </p:nvSpPr>
        <p:spPr/>
        <p:txBody>
          <a:bodyPr/>
          <a:lstStyle/>
          <a:p>
            <a:fld id="{1D8BD707-D9CF-40AE-B4C6-C98DA3205C09}" type="datetimeFigureOut">
              <a:rPr lang="en-US" smtClean="0"/>
              <a:t>11/29/2024</a:t>
            </a:fld>
            <a:endParaRPr lang="en-US"/>
          </a:p>
        </p:txBody>
      </p:sp>
      <p:sp>
        <p:nvSpPr>
          <p:cNvPr id="6" name="Footer Placeholder 5">
            <a:extLst>
              <a:ext uri="{FF2B5EF4-FFF2-40B4-BE49-F238E27FC236}">
                <a16:creationId xmlns:a16="http://schemas.microsoft.com/office/drawing/2014/main" id="{02636630-4986-0AE0-7C30-E08F93BD95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55C8E0-D21A-2A64-5EB8-7FB9CA34AC91}"/>
              </a:ext>
            </a:extLst>
          </p:cNvPr>
          <p:cNvSpPr>
            <a:spLocks noGrp="1"/>
          </p:cNvSpPr>
          <p:nvPr>
            <p:ph type="sldNum" sz="quarter" idx="12"/>
          </p:nvPr>
        </p:nvSpPr>
        <p:spPr/>
        <p:txBody>
          <a:bodyPr/>
          <a:lstStyle/>
          <a:p>
            <a:pPr marL="38100">
              <a:lnSpc>
                <a:spcPct val="100000"/>
              </a:lnSpc>
              <a:spcBef>
                <a:spcPts val="8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358900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CB2DD-020C-C6A5-0E03-7C81BFF4C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A7A510-C6E4-5DFB-7273-C4F9817E1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7483F2-4B74-2D4E-0CD6-D6F3E5581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11/29/2024</a:t>
            </a:fld>
            <a:endParaRPr lang="en-US"/>
          </a:p>
        </p:txBody>
      </p:sp>
      <p:sp>
        <p:nvSpPr>
          <p:cNvPr id="5" name="Footer Placeholder 4">
            <a:extLst>
              <a:ext uri="{FF2B5EF4-FFF2-40B4-BE49-F238E27FC236}">
                <a16:creationId xmlns:a16="http://schemas.microsoft.com/office/drawing/2014/main" id="{F7369C8F-618E-A9D4-2D51-67CA63FEB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35EDA6-8B06-0204-D760-F2F2C63377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8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115756200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9.png"/><Relationship Id="rId7"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52554" y="4587600"/>
            <a:ext cx="229870" cy="239395"/>
          </a:xfrm>
          <a:prstGeom prst="rect">
            <a:avLst/>
          </a:prstGeom>
        </p:spPr>
        <p:txBody>
          <a:bodyPr vert="horz" wrap="square" lIns="0" tIns="12700" rIns="0" bIns="0" rtlCol="0">
            <a:spAutoFit/>
          </a:bodyPr>
          <a:lstStyle/>
          <a:p>
            <a:pPr marL="12700">
              <a:lnSpc>
                <a:spcPct val="100000"/>
              </a:lnSpc>
              <a:spcBef>
                <a:spcPts val="100"/>
              </a:spcBef>
            </a:pPr>
            <a:r>
              <a:rPr sz="1400" b="1" spc="-30" dirty="0">
                <a:solidFill>
                  <a:srgbClr val="FFFFFF"/>
                </a:solidFill>
                <a:latin typeface="Cambria"/>
                <a:cs typeface="Cambria"/>
              </a:rPr>
              <a:t>15</a:t>
            </a:r>
            <a:endParaRPr sz="1400">
              <a:latin typeface="Cambria"/>
              <a:cs typeface="Cambria"/>
            </a:endParaRPr>
          </a:p>
        </p:txBody>
      </p:sp>
      <p:sp>
        <p:nvSpPr>
          <p:cNvPr id="3" name="object 3"/>
          <p:cNvSpPr txBox="1">
            <a:spLocks noGrp="1"/>
          </p:cNvSpPr>
          <p:nvPr>
            <p:ph type="title"/>
          </p:nvPr>
        </p:nvSpPr>
        <p:spPr>
          <a:xfrm>
            <a:off x="990600" y="79211"/>
            <a:ext cx="10515600" cy="690574"/>
          </a:xfrm>
          <a:prstGeom prst="rect">
            <a:avLst/>
          </a:prstGeom>
        </p:spPr>
        <p:txBody>
          <a:bodyPr vert="horz" wrap="square" lIns="0" tIns="13335" rIns="0" bIns="0" rtlCol="0">
            <a:spAutoFit/>
          </a:bodyPr>
          <a:lstStyle/>
          <a:p>
            <a:pPr marL="12700" algn="ctr">
              <a:lnSpc>
                <a:spcPct val="100000"/>
              </a:lnSpc>
              <a:spcBef>
                <a:spcPts val="105"/>
              </a:spcBef>
            </a:pPr>
            <a:r>
              <a:rPr spc="615" dirty="0"/>
              <a:t>ADC</a:t>
            </a:r>
            <a:r>
              <a:rPr lang="en-US" spc="280" dirty="0"/>
              <a:t> (Analog to Digital)</a:t>
            </a:r>
            <a:r>
              <a:rPr spc="95" dirty="0"/>
              <a:t> </a:t>
            </a:r>
            <a:r>
              <a:rPr spc="280" dirty="0"/>
              <a:t>Convertor</a:t>
            </a:r>
          </a:p>
        </p:txBody>
      </p:sp>
      <p:sp>
        <p:nvSpPr>
          <p:cNvPr id="4" name="object 4"/>
          <p:cNvSpPr txBox="1"/>
          <p:nvPr/>
        </p:nvSpPr>
        <p:spPr>
          <a:xfrm>
            <a:off x="76200" y="1169025"/>
            <a:ext cx="11811000" cy="412934"/>
          </a:xfrm>
          <a:prstGeom prst="rect">
            <a:avLst/>
          </a:prstGeom>
        </p:spPr>
        <p:txBody>
          <a:bodyPr vert="horz" wrap="square" lIns="0" tIns="43180" rIns="0" bIns="0" rtlCol="0">
            <a:spAutoFit/>
          </a:bodyPr>
          <a:lstStyle/>
          <a:p>
            <a:pPr marL="469900" indent="-457200">
              <a:spcBef>
                <a:spcPts val="2350"/>
              </a:spcBef>
              <a:buClr>
                <a:srgbClr val="4E67C7"/>
              </a:buClr>
              <a:buSzPct val="80357"/>
              <a:buFont typeface="Wingdings"/>
              <a:buChar char=""/>
              <a:tabLst>
                <a:tab pos="469265" algn="l"/>
                <a:tab pos="469900" algn="l"/>
              </a:tabLst>
            </a:pPr>
            <a:r>
              <a:rPr lang="en-US" sz="2400" spc="120" dirty="0">
                <a:latin typeface="Cambria"/>
                <a:cs typeface="Cambria"/>
              </a:rPr>
              <a:t>analog</a:t>
            </a:r>
            <a:r>
              <a:rPr lang="en-US" sz="2400" spc="175" dirty="0">
                <a:latin typeface="Cambria"/>
                <a:cs typeface="Cambria"/>
              </a:rPr>
              <a:t> </a:t>
            </a:r>
            <a:r>
              <a:rPr lang="en-US" sz="2400" spc="100" dirty="0">
                <a:latin typeface="Cambria"/>
                <a:cs typeface="Cambria"/>
              </a:rPr>
              <a:t>pins</a:t>
            </a:r>
            <a:r>
              <a:rPr lang="en-US" sz="2400" spc="195" dirty="0">
                <a:latin typeface="Cambria"/>
                <a:cs typeface="Cambria"/>
              </a:rPr>
              <a:t> </a:t>
            </a:r>
            <a:r>
              <a:rPr lang="en-US" sz="2400" spc="120" dirty="0">
                <a:latin typeface="Cambria"/>
                <a:cs typeface="Cambria"/>
              </a:rPr>
              <a:t>have</a:t>
            </a:r>
            <a:r>
              <a:rPr lang="en-US" sz="2400" spc="170" dirty="0">
                <a:latin typeface="Cambria"/>
                <a:cs typeface="Cambria"/>
              </a:rPr>
              <a:t> an</a:t>
            </a:r>
            <a:r>
              <a:rPr lang="en-US" sz="2400" spc="175" dirty="0">
                <a:latin typeface="Cambria"/>
                <a:cs typeface="Cambria"/>
              </a:rPr>
              <a:t> </a:t>
            </a:r>
            <a:r>
              <a:rPr lang="en-US" sz="2400" spc="110" dirty="0">
                <a:latin typeface="Cambria"/>
                <a:cs typeface="Cambria"/>
              </a:rPr>
              <a:t>‘</a:t>
            </a:r>
            <a:r>
              <a:rPr lang="en-US" sz="2400" b="1" spc="110" dirty="0">
                <a:latin typeface="Cambria"/>
                <a:cs typeface="Cambria"/>
              </a:rPr>
              <a:t>A’</a:t>
            </a:r>
            <a:r>
              <a:rPr lang="en-US" sz="2400" b="1" spc="190" dirty="0">
                <a:latin typeface="Cambria"/>
                <a:cs typeface="Cambria"/>
              </a:rPr>
              <a:t> in</a:t>
            </a:r>
            <a:r>
              <a:rPr lang="en-US" sz="2400" b="1" spc="195" dirty="0">
                <a:latin typeface="Cambria"/>
                <a:cs typeface="Cambria"/>
              </a:rPr>
              <a:t> </a:t>
            </a:r>
            <a:r>
              <a:rPr lang="en-US" sz="2400" b="1" spc="175" dirty="0">
                <a:latin typeface="Cambria"/>
                <a:cs typeface="Cambria"/>
              </a:rPr>
              <a:t>front</a:t>
            </a:r>
            <a:r>
              <a:rPr lang="en-US" sz="2400" b="1" spc="185" dirty="0">
                <a:latin typeface="Cambria"/>
                <a:cs typeface="Cambria"/>
              </a:rPr>
              <a:t> </a:t>
            </a:r>
            <a:r>
              <a:rPr lang="en-US" sz="2400" b="1" spc="145" dirty="0">
                <a:latin typeface="Cambria"/>
                <a:cs typeface="Cambria"/>
              </a:rPr>
              <a:t>of </a:t>
            </a:r>
            <a:r>
              <a:rPr lang="en-US" sz="2400" b="1" spc="175" dirty="0">
                <a:latin typeface="Cambria"/>
                <a:cs typeface="Cambria"/>
              </a:rPr>
              <a:t>their</a:t>
            </a:r>
            <a:r>
              <a:rPr lang="en-US" sz="2400" b="1" spc="180" dirty="0">
                <a:latin typeface="Cambria"/>
                <a:cs typeface="Cambria"/>
              </a:rPr>
              <a:t> </a:t>
            </a:r>
            <a:r>
              <a:rPr lang="en-US" sz="2400" b="1" spc="150" dirty="0">
                <a:latin typeface="Cambria"/>
                <a:cs typeface="Cambria"/>
              </a:rPr>
              <a:t>label</a:t>
            </a:r>
            <a:r>
              <a:rPr lang="en-US" sz="2400" b="1" spc="190" dirty="0">
                <a:latin typeface="Cambria"/>
                <a:cs typeface="Cambria"/>
              </a:rPr>
              <a:t> </a:t>
            </a:r>
            <a:r>
              <a:rPr lang="en-US" sz="2400" b="1" spc="65" dirty="0">
                <a:latin typeface="Cambria"/>
                <a:cs typeface="Cambria"/>
              </a:rPr>
              <a:t>(A0 to </a:t>
            </a:r>
            <a:r>
              <a:rPr lang="en-US" sz="2400" b="1" spc="120" dirty="0">
                <a:latin typeface="Cambria"/>
                <a:cs typeface="Cambria"/>
              </a:rPr>
              <a:t>A5)</a:t>
            </a:r>
            <a:r>
              <a:rPr lang="en-US" sz="2400" spc="120" dirty="0">
                <a:latin typeface="Cambria"/>
                <a:cs typeface="Cambria"/>
              </a:rPr>
              <a:t>.</a:t>
            </a:r>
            <a:endParaRPr sz="2400" dirty="0">
              <a:latin typeface="Cambria"/>
              <a:cs typeface="Cambria"/>
            </a:endParaRPr>
          </a:p>
        </p:txBody>
      </p:sp>
      <mc:AlternateContent xmlns:mc="http://schemas.openxmlformats.org/markup-compatibility/2006" xmlns:a14="http://schemas.microsoft.com/office/drawing/2010/main">
        <mc:Choice Requires="a14">
          <p:sp>
            <p:nvSpPr>
              <p:cNvPr id="6" name="object 6"/>
              <p:cNvSpPr txBox="1"/>
              <p:nvPr/>
            </p:nvSpPr>
            <p:spPr>
              <a:xfrm>
                <a:off x="76200" y="1981200"/>
                <a:ext cx="7607300" cy="3041858"/>
              </a:xfrm>
              <a:prstGeom prst="rect">
                <a:avLst/>
              </a:prstGeom>
            </p:spPr>
            <p:txBody>
              <a:bodyPr vert="horz" wrap="square" lIns="0" tIns="169545" rIns="0" bIns="0" rtlCol="0">
                <a:spAutoFit/>
              </a:bodyPr>
              <a:lstStyle/>
              <a:p>
                <a:pPr marL="495300" indent="-457200">
                  <a:lnSpc>
                    <a:spcPct val="100000"/>
                  </a:lnSpc>
                  <a:spcBef>
                    <a:spcPts val="1335"/>
                  </a:spcBef>
                  <a:buClr>
                    <a:srgbClr val="4E67C7"/>
                  </a:buClr>
                  <a:buSzPct val="78846"/>
                  <a:buFont typeface="Wingdings"/>
                  <a:buChar char=""/>
                  <a:tabLst>
                    <a:tab pos="494665" algn="l"/>
                    <a:tab pos="495300" algn="l"/>
                  </a:tabLst>
                </a:pPr>
                <a:r>
                  <a:rPr lang="en-IN" sz="2600" b="1" spc="390" dirty="0">
                    <a:latin typeface="Cambria"/>
                    <a:cs typeface="Cambria"/>
                  </a:rPr>
                  <a:t>ADC</a:t>
                </a:r>
                <a:r>
                  <a:rPr lang="en-IN" sz="2600" b="1" spc="135" dirty="0">
                    <a:latin typeface="Cambria"/>
                    <a:cs typeface="Cambria"/>
                  </a:rPr>
                  <a:t> </a:t>
                </a:r>
                <a:r>
                  <a:rPr lang="en-IN" sz="2600" b="1" spc="195" dirty="0">
                    <a:latin typeface="Cambria"/>
                    <a:cs typeface="Cambria"/>
                  </a:rPr>
                  <a:t>Conversion: </a:t>
                </a:r>
                <a14:m>
                  <m:oMath xmlns:m="http://schemas.openxmlformats.org/officeDocument/2006/math">
                    <m:r>
                      <a:rPr lang="en-IN" sz="2600" b="1" i="1" spc="195" smtClean="0">
                        <a:latin typeface="Cambria Math" panose="02040503050406030204" pitchFamily="18" charset="0"/>
                      </a:rPr>
                      <m:t>𝐷</m:t>
                    </m:r>
                    <m:r>
                      <a:rPr lang="en-IN" sz="2600" b="1" i="1" spc="195" smtClean="0">
                        <a:latin typeface="Cambria Math" panose="02040503050406030204" pitchFamily="18" charset="0"/>
                      </a:rPr>
                      <m:t>=</m:t>
                    </m:r>
                    <m:f>
                      <m:fPr>
                        <m:ctrlPr>
                          <a:rPr lang="ar-AE" sz="2600" b="1" i="1" spc="195" smtClean="0">
                            <a:solidFill>
                              <a:srgbClr val="836967"/>
                            </a:solidFill>
                            <a:latin typeface="Cambria Math" panose="02040503050406030204" pitchFamily="18" charset="0"/>
                          </a:rPr>
                        </m:ctrlPr>
                      </m:fPr>
                      <m:num>
                        <m:sSub>
                          <m:sSubPr>
                            <m:ctrlPr>
                              <a:rPr lang="ar-AE" sz="2600" b="1" i="1" spc="195" smtClean="0">
                                <a:solidFill>
                                  <a:srgbClr val="836967"/>
                                </a:solidFill>
                                <a:latin typeface="Cambria Math" panose="02040503050406030204" pitchFamily="18" charset="0"/>
                              </a:rPr>
                            </m:ctrlPr>
                          </m:sSubPr>
                          <m:e>
                            <m:r>
                              <a:rPr lang="ar-AE" sz="2600" b="1" i="1" spc="195" smtClean="0">
                                <a:latin typeface="Cambria Math" panose="02040503050406030204" pitchFamily="18" charset="0"/>
                              </a:rPr>
                              <m:t>𝑣</m:t>
                            </m:r>
                          </m:e>
                          <m:sub>
                            <m:r>
                              <a:rPr lang="ar-AE" sz="2600" b="1" i="1" spc="195" smtClean="0">
                                <a:latin typeface="Cambria Math" panose="02040503050406030204" pitchFamily="18" charset="0"/>
                              </a:rPr>
                              <m:t>𝑨</m:t>
                            </m:r>
                          </m:sub>
                        </m:sSub>
                      </m:num>
                      <m:den>
                        <m:sSub>
                          <m:sSubPr>
                            <m:ctrlPr>
                              <a:rPr lang="ar-AE" sz="2600" b="1" i="1" spc="195" smtClean="0">
                                <a:solidFill>
                                  <a:srgbClr val="836967"/>
                                </a:solidFill>
                                <a:latin typeface="Cambria Math" panose="02040503050406030204" pitchFamily="18" charset="0"/>
                              </a:rPr>
                            </m:ctrlPr>
                          </m:sSubPr>
                          <m:e>
                            <m:r>
                              <a:rPr lang="ar-AE" sz="2600" b="1" i="1" spc="195" smtClean="0">
                                <a:latin typeface="Cambria Math" panose="02040503050406030204" pitchFamily="18" charset="0"/>
                              </a:rPr>
                              <m:t>𝑣</m:t>
                            </m:r>
                          </m:e>
                          <m:sub>
                            <m:r>
                              <a:rPr lang="ar-AE" sz="2600" b="1" i="1" spc="195" smtClean="0">
                                <a:latin typeface="Cambria Math" panose="02040503050406030204" pitchFamily="18" charset="0"/>
                              </a:rPr>
                              <m:t>𝑟</m:t>
                            </m:r>
                          </m:sub>
                        </m:sSub>
                      </m:den>
                    </m:f>
                    <m:sSup>
                      <m:sSupPr>
                        <m:ctrlPr>
                          <a:rPr lang="ar-AE" sz="2600" b="1" i="1" spc="195" smtClean="0">
                            <a:solidFill>
                              <a:srgbClr val="836967"/>
                            </a:solidFill>
                            <a:latin typeface="Cambria Math" panose="02040503050406030204" pitchFamily="18" charset="0"/>
                          </a:rPr>
                        </m:ctrlPr>
                      </m:sSupPr>
                      <m:e>
                        <m:r>
                          <a:rPr lang="ar-AE" sz="2600" b="1" i="1" spc="195" smtClean="0">
                            <a:latin typeface="Cambria Math" panose="02040503050406030204" pitchFamily="18" charset="0"/>
                          </a:rPr>
                          <m:t>2</m:t>
                        </m:r>
                      </m:e>
                      <m:sup>
                        <m:r>
                          <a:rPr lang="ar-AE" sz="2600" b="1" i="1" spc="195" smtClean="0">
                            <a:latin typeface="Cambria Math" panose="02040503050406030204" pitchFamily="18" charset="0"/>
                          </a:rPr>
                          <m:t>𝑛</m:t>
                        </m:r>
                      </m:sup>
                    </m:sSup>
                  </m:oMath>
                </a14:m>
                <a:endParaRPr lang="ar-AE" sz="2600" dirty="0">
                  <a:latin typeface="Cambria"/>
                  <a:cs typeface="Cambria"/>
                </a:endParaRPr>
              </a:p>
              <a:p>
                <a:pPr marL="495300" indent="-457200">
                  <a:lnSpc>
                    <a:spcPct val="100000"/>
                  </a:lnSpc>
                  <a:spcBef>
                    <a:spcPts val="2100"/>
                  </a:spcBef>
                  <a:buClr>
                    <a:srgbClr val="4E67C7"/>
                  </a:buClr>
                  <a:buSzPct val="78846"/>
                  <a:buFont typeface="Wingdings"/>
                  <a:buChar char=""/>
                  <a:tabLst>
                    <a:tab pos="494665" algn="l"/>
                    <a:tab pos="495300" algn="l"/>
                  </a:tabLst>
                </a:pPr>
                <a:r>
                  <a:rPr lang="en-IN" sz="2600" b="1" i="1" spc="125" dirty="0">
                    <a:latin typeface="Cambria"/>
                    <a:cs typeface="Cambria"/>
                  </a:rPr>
                  <a:t>Where</a:t>
                </a:r>
                <a:r>
                  <a:rPr lang="en-IN" sz="2600" b="1" spc="125" dirty="0">
                    <a:latin typeface="Cambria"/>
                    <a:cs typeface="Cambria"/>
                  </a:rPr>
                  <a:t>,</a:t>
                </a:r>
                <a:endParaRPr lang="en-IN" sz="2600" dirty="0">
                  <a:latin typeface="Cambria"/>
                  <a:cs typeface="Cambria"/>
                </a:endParaRPr>
              </a:p>
              <a:p>
                <a:pPr marL="769620" lvl="1" indent="-458470">
                  <a:lnSpc>
                    <a:spcPct val="100000"/>
                  </a:lnSpc>
                  <a:spcBef>
                    <a:spcPts val="210"/>
                  </a:spcBef>
                  <a:buClr>
                    <a:srgbClr val="4E67C7"/>
                  </a:buClr>
                  <a:buFont typeface="Wingdings"/>
                  <a:buChar char=""/>
                  <a:tabLst>
                    <a:tab pos="768985" algn="l"/>
                    <a:tab pos="770255" algn="l"/>
                  </a:tabLst>
                </a:pPr>
                <a:r>
                  <a:rPr lang="en-IN" sz="2400" i="1" spc="229" dirty="0">
                    <a:solidFill>
                      <a:srgbClr val="252525"/>
                    </a:solidFill>
                    <a:latin typeface="Cambria"/>
                    <a:cs typeface="Cambria"/>
                  </a:rPr>
                  <a:t>VA</a:t>
                </a:r>
                <a:r>
                  <a:rPr lang="en-IN" sz="2400" i="1" spc="110" dirty="0">
                    <a:solidFill>
                      <a:srgbClr val="252525"/>
                    </a:solidFill>
                    <a:latin typeface="Cambria"/>
                    <a:cs typeface="Cambria"/>
                  </a:rPr>
                  <a:t> </a:t>
                </a:r>
                <a:r>
                  <a:rPr lang="en-IN" sz="2400" spc="85" dirty="0">
                    <a:solidFill>
                      <a:srgbClr val="252525"/>
                    </a:solidFill>
                    <a:latin typeface="Cambria"/>
                    <a:cs typeface="Cambria"/>
                  </a:rPr>
                  <a:t>is</a:t>
                </a:r>
                <a:r>
                  <a:rPr lang="en-IN" sz="2400" spc="125" dirty="0">
                    <a:solidFill>
                      <a:srgbClr val="252525"/>
                    </a:solidFill>
                    <a:latin typeface="Cambria"/>
                    <a:cs typeface="Cambria"/>
                  </a:rPr>
                  <a:t> </a:t>
                </a:r>
                <a:r>
                  <a:rPr lang="en-IN" sz="2400" spc="90" dirty="0">
                    <a:solidFill>
                      <a:srgbClr val="252525"/>
                    </a:solidFill>
                    <a:latin typeface="Cambria"/>
                    <a:cs typeface="Cambria"/>
                  </a:rPr>
                  <a:t>the</a:t>
                </a:r>
                <a:r>
                  <a:rPr lang="en-IN" sz="2400" spc="114" dirty="0">
                    <a:solidFill>
                      <a:srgbClr val="252525"/>
                    </a:solidFill>
                    <a:latin typeface="Cambria"/>
                    <a:cs typeface="Cambria"/>
                  </a:rPr>
                  <a:t> </a:t>
                </a:r>
                <a:r>
                  <a:rPr lang="en-IN" sz="2400" spc="100" dirty="0">
                    <a:solidFill>
                      <a:srgbClr val="252525"/>
                    </a:solidFill>
                    <a:latin typeface="Cambria"/>
                    <a:cs typeface="Cambria"/>
                  </a:rPr>
                  <a:t>input</a:t>
                </a:r>
                <a:r>
                  <a:rPr lang="en-IN" sz="2400" spc="105" dirty="0">
                    <a:solidFill>
                      <a:srgbClr val="252525"/>
                    </a:solidFill>
                    <a:latin typeface="Cambria"/>
                    <a:cs typeface="Cambria"/>
                  </a:rPr>
                  <a:t> </a:t>
                </a:r>
                <a:r>
                  <a:rPr lang="en-IN" sz="2400" spc="70" dirty="0">
                    <a:solidFill>
                      <a:srgbClr val="252525"/>
                    </a:solidFill>
                    <a:latin typeface="Cambria"/>
                    <a:cs typeface="Cambria"/>
                  </a:rPr>
                  <a:t>voltage</a:t>
                </a:r>
                <a:endParaRPr lang="en-IN" sz="2400" dirty="0">
                  <a:latin typeface="Cambria"/>
                  <a:cs typeface="Cambria"/>
                </a:endParaRPr>
              </a:p>
              <a:p>
                <a:pPr marL="769620" lvl="1" indent="-458470">
                  <a:lnSpc>
                    <a:spcPct val="100000"/>
                  </a:lnSpc>
                  <a:spcBef>
                    <a:spcPts val="315"/>
                  </a:spcBef>
                  <a:buClr>
                    <a:srgbClr val="4E67C7"/>
                  </a:buClr>
                  <a:buFont typeface="Wingdings"/>
                  <a:buChar char=""/>
                  <a:tabLst>
                    <a:tab pos="768985" algn="l"/>
                    <a:tab pos="770255" algn="l"/>
                  </a:tabLst>
                </a:pPr>
                <a:r>
                  <a:rPr lang="en-IN" sz="2400" i="1" spc="195" dirty="0">
                    <a:solidFill>
                      <a:srgbClr val="252525"/>
                    </a:solidFill>
                    <a:latin typeface="Cambria"/>
                    <a:cs typeface="Cambria"/>
                  </a:rPr>
                  <a:t>Vr</a:t>
                </a:r>
                <a:r>
                  <a:rPr lang="en-IN" sz="2400" i="1" spc="105" dirty="0">
                    <a:solidFill>
                      <a:srgbClr val="252525"/>
                    </a:solidFill>
                    <a:latin typeface="Cambria"/>
                    <a:cs typeface="Cambria"/>
                  </a:rPr>
                  <a:t> </a:t>
                </a:r>
                <a:r>
                  <a:rPr lang="en-IN" sz="2400" spc="90" dirty="0">
                    <a:solidFill>
                      <a:srgbClr val="252525"/>
                    </a:solidFill>
                    <a:latin typeface="Cambria"/>
                    <a:cs typeface="Cambria"/>
                  </a:rPr>
                  <a:t>the</a:t>
                </a:r>
                <a:r>
                  <a:rPr lang="en-IN" sz="2400" spc="125" dirty="0">
                    <a:solidFill>
                      <a:srgbClr val="252525"/>
                    </a:solidFill>
                    <a:latin typeface="Cambria"/>
                    <a:cs typeface="Cambria"/>
                  </a:rPr>
                  <a:t> </a:t>
                </a:r>
                <a:r>
                  <a:rPr lang="en-IN" sz="2400" spc="50" dirty="0">
                    <a:solidFill>
                      <a:srgbClr val="252525"/>
                    </a:solidFill>
                    <a:latin typeface="Cambria"/>
                    <a:cs typeface="Cambria"/>
                  </a:rPr>
                  <a:t>reference</a:t>
                </a:r>
                <a:r>
                  <a:rPr lang="en-IN" sz="2400" spc="95" dirty="0">
                    <a:solidFill>
                      <a:srgbClr val="252525"/>
                    </a:solidFill>
                    <a:latin typeface="Cambria"/>
                    <a:cs typeface="Cambria"/>
                  </a:rPr>
                  <a:t> </a:t>
                </a:r>
                <a:r>
                  <a:rPr lang="en-IN" sz="2400" spc="70" dirty="0">
                    <a:solidFill>
                      <a:srgbClr val="252525"/>
                    </a:solidFill>
                    <a:latin typeface="Cambria"/>
                    <a:cs typeface="Cambria"/>
                  </a:rPr>
                  <a:t>voltage</a:t>
                </a:r>
                <a:endParaRPr lang="en-IN" sz="2400" dirty="0">
                  <a:latin typeface="Cambria"/>
                  <a:cs typeface="Cambria"/>
                </a:endParaRPr>
              </a:p>
              <a:p>
                <a:pPr marL="769620" lvl="1" indent="-458470">
                  <a:lnSpc>
                    <a:spcPct val="100000"/>
                  </a:lnSpc>
                  <a:spcBef>
                    <a:spcPts val="315"/>
                  </a:spcBef>
                  <a:buClr>
                    <a:srgbClr val="4E67C7"/>
                  </a:buClr>
                  <a:buFont typeface="Wingdings"/>
                  <a:buChar char=""/>
                  <a:tabLst>
                    <a:tab pos="768985" algn="l"/>
                    <a:tab pos="770255" algn="l"/>
                  </a:tabLst>
                </a:pPr>
                <a:r>
                  <a:rPr lang="en-IN" sz="2400" i="1" spc="180" dirty="0">
                    <a:solidFill>
                      <a:srgbClr val="252525"/>
                    </a:solidFill>
                    <a:latin typeface="Cambria"/>
                    <a:cs typeface="Cambria"/>
                  </a:rPr>
                  <a:t>n</a:t>
                </a:r>
                <a:r>
                  <a:rPr lang="en-IN" sz="2400" i="1" spc="125" dirty="0">
                    <a:solidFill>
                      <a:srgbClr val="252525"/>
                    </a:solidFill>
                    <a:latin typeface="Cambria"/>
                    <a:cs typeface="Cambria"/>
                  </a:rPr>
                  <a:t> </a:t>
                </a:r>
                <a:r>
                  <a:rPr lang="en-IN" sz="2400" spc="90" dirty="0">
                    <a:solidFill>
                      <a:srgbClr val="252525"/>
                    </a:solidFill>
                    <a:latin typeface="Cambria"/>
                    <a:cs typeface="Cambria"/>
                  </a:rPr>
                  <a:t>the</a:t>
                </a:r>
                <a:r>
                  <a:rPr lang="en-IN" sz="2400" spc="130" dirty="0">
                    <a:solidFill>
                      <a:srgbClr val="252525"/>
                    </a:solidFill>
                    <a:latin typeface="Cambria"/>
                    <a:cs typeface="Cambria"/>
                  </a:rPr>
                  <a:t> </a:t>
                </a:r>
                <a:r>
                  <a:rPr lang="en-IN" sz="2400" spc="85" dirty="0">
                    <a:solidFill>
                      <a:srgbClr val="252525"/>
                    </a:solidFill>
                    <a:latin typeface="Cambria"/>
                    <a:cs typeface="Cambria"/>
                  </a:rPr>
                  <a:t>number</a:t>
                </a:r>
                <a:r>
                  <a:rPr lang="en-IN" sz="2400" spc="125" dirty="0">
                    <a:solidFill>
                      <a:srgbClr val="252525"/>
                    </a:solidFill>
                    <a:latin typeface="Cambria"/>
                    <a:cs typeface="Cambria"/>
                  </a:rPr>
                  <a:t> </a:t>
                </a:r>
                <a:r>
                  <a:rPr lang="en-IN" sz="2400" spc="-5" dirty="0">
                    <a:solidFill>
                      <a:srgbClr val="252525"/>
                    </a:solidFill>
                    <a:latin typeface="Cambria"/>
                    <a:cs typeface="Cambria"/>
                  </a:rPr>
                  <a:t>of</a:t>
                </a:r>
                <a:r>
                  <a:rPr lang="en-IN" sz="2400" spc="135" dirty="0">
                    <a:solidFill>
                      <a:srgbClr val="252525"/>
                    </a:solidFill>
                    <a:latin typeface="Cambria"/>
                    <a:cs typeface="Cambria"/>
                  </a:rPr>
                  <a:t> </a:t>
                </a:r>
                <a:r>
                  <a:rPr lang="en-IN" sz="2400" spc="70" dirty="0">
                    <a:solidFill>
                      <a:srgbClr val="252525"/>
                    </a:solidFill>
                    <a:latin typeface="Cambria"/>
                    <a:cs typeface="Cambria"/>
                  </a:rPr>
                  <a:t>bits</a:t>
                </a:r>
                <a:endParaRPr lang="en-IN" sz="2400" dirty="0">
                  <a:latin typeface="Cambria"/>
                  <a:cs typeface="Cambria"/>
                </a:endParaRPr>
              </a:p>
              <a:p>
                <a:pPr marL="769620" lvl="1" indent="-458470">
                  <a:lnSpc>
                    <a:spcPct val="100000"/>
                  </a:lnSpc>
                  <a:spcBef>
                    <a:spcPts val="310"/>
                  </a:spcBef>
                  <a:buClr>
                    <a:srgbClr val="4E67C7"/>
                  </a:buClr>
                  <a:buFont typeface="Wingdings"/>
                  <a:buChar char=""/>
                  <a:tabLst>
                    <a:tab pos="768985" algn="l"/>
                    <a:tab pos="770255" algn="l"/>
                  </a:tabLst>
                </a:pPr>
                <a:r>
                  <a:rPr lang="en-IN" sz="2400" i="1" spc="315" dirty="0">
                    <a:solidFill>
                      <a:srgbClr val="252525"/>
                    </a:solidFill>
                    <a:latin typeface="Cambria"/>
                    <a:cs typeface="Cambria"/>
                  </a:rPr>
                  <a:t>D</a:t>
                </a:r>
                <a:r>
                  <a:rPr lang="en-IN" sz="2400" i="1" spc="110" dirty="0">
                    <a:solidFill>
                      <a:srgbClr val="252525"/>
                    </a:solidFill>
                    <a:latin typeface="Cambria"/>
                    <a:cs typeface="Cambria"/>
                  </a:rPr>
                  <a:t> </a:t>
                </a:r>
                <a:r>
                  <a:rPr lang="en-IN" sz="2400" spc="90" dirty="0">
                    <a:solidFill>
                      <a:srgbClr val="252525"/>
                    </a:solidFill>
                    <a:latin typeface="Cambria"/>
                    <a:cs typeface="Cambria"/>
                  </a:rPr>
                  <a:t>the</a:t>
                </a:r>
                <a:r>
                  <a:rPr lang="en-IN" sz="2400" spc="130" dirty="0">
                    <a:solidFill>
                      <a:srgbClr val="252525"/>
                    </a:solidFill>
                    <a:latin typeface="Cambria"/>
                    <a:cs typeface="Cambria"/>
                  </a:rPr>
                  <a:t> </a:t>
                </a:r>
                <a:r>
                  <a:rPr lang="en-IN" sz="2400" spc="100" dirty="0">
                    <a:solidFill>
                      <a:srgbClr val="252525"/>
                    </a:solidFill>
                    <a:latin typeface="Cambria"/>
                    <a:cs typeface="Cambria"/>
                  </a:rPr>
                  <a:t>digital</a:t>
                </a:r>
                <a:r>
                  <a:rPr lang="en-IN" sz="2400" spc="110" dirty="0">
                    <a:solidFill>
                      <a:srgbClr val="252525"/>
                    </a:solidFill>
                    <a:latin typeface="Cambria"/>
                    <a:cs typeface="Cambria"/>
                  </a:rPr>
                  <a:t> </a:t>
                </a:r>
                <a:r>
                  <a:rPr lang="en-IN" sz="2400" spc="80" dirty="0">
                    <a:solidFill>
                      <a:srgbClr val="252525"/>
                    </a:solidFill>
                    <a:latin typeface="Cambria"/>
                    <a:cs typeface="Cambria"/>
                  </a:rPr>
                  <a:t>output</a:t>
                </a:r>
                <a:r>
                  <a:rPr lang="en-IN" sz="2400" spc="130" dirty="0">
                    <a:solidFill>
                      <a:srgbClr val="252525"/>
                    </a:solidFill>
                    <a:latin typeface="Cambria"/>
                    <a:cs typeface="Cambria"/>
                  </a:rPr>
                  <a:t> </a:t>
                </a:r>
                <a:r>
                  <a:rPr lang="en-IN" sz="2400" spc="105" dirty="0">
                    <a:solidFill>
                      <a:srgbClr val="252525"/>
                    </a:solidFill>
                    <a:latin typeface="Cambria"/>
                    <a:cs typeface="Cambria"/>
                  </a:rPr>
                  <a:t>value.</a:t>
                </a:r>
                <a:endParaRPr sz="2600" dirty="0">
                  <a:latin typeface="Cambria"/>
                  <a:cs typeface="Cambria"/>
                </a:endParaRPr>
              </a:p>
            </p:txBody>
          </p:sp>
        </mc:Choice>
        <mc:Fallback xmlns="">
          <p:sp>
            <p:nvSpPr>
              <p:cNvPr id="6" name="object 6"/>
              <p:cNvSpPr txBox="1">
                <a:spLocks noRot="1" noChangeAspect="1" noMove="1" noResize="1" noEditPoints="1" noAdjustHandles="1" noChangeArrowheads="1" noChangeShapeType="1" noTextEdit="1"/>
              </p:cNvSpPr>
              <p:nvPr/>
            </p:nvSpPr>
            <p:spPr>
              <a:xfrm>
                <a:off x="76200" y="1981200"/>
                <a:ext cx="7607300" cy="3041858"/>
              </a:xfrm>
              <a:prstGeom prst="rect">
                <a:avLst/>
              </a:prstGeom>
              <a:blipFill>
                <a:blip r:embed="rId2"/>
                <a:stretch>
                  <a:fillRect l="-1524" b="-5010"/>
                </a:stretch>
              </a:blipFill>
            </p:spPr>
            <p:txBody>
              <a:bodyPr/>
              <a:lstStyle/>
              <a:p>
                <a:r>
                  <a:rPr lang="en-IN">
                    <a:noFill/>
                  </a:rPr>
                  <a:t> </a:t>
                </a:r>
              </a:p>
            </p:txBody>
          </p:sp>
        </mc:Fallback>
      </mc:AlternateContent>
      <p:sp>
        <p:nvSpPr>
          <p:cNvPr id="9" name="object 6"/>
          <p:cNvSpPr txBox="1"/>
          <p:nvPr/>
        </p:nvSpPr>
        <p:spPr>
          <a:xfrm>
            <a:off x="6781800" y="2184140"/>
            <a:ext cx="5410200" cy="2635978"/>
          </a:xfrm>
          <a:prstGeom prst="rect">
            <a:avLst/>
          </a:prstGeom>
        </p:spPr>
        <p:txBody>
          <a:bodyPr vert="horz" wrap="square" lIns="0" tIns="12065" rIns="0" bIns="0" rtlCol="0">
            <a:spAutoFit/>
          </a:bodyPr>
          <a:lstStyle/>
          <a:p>
            <a:pPr marL="12700">
              <a:spcBef>
                <a:spcPts val="95"/>
              </a:spcBef>
            </a:pPr>
            <a:r>
              <a:rPr sz="2400" b="1" i="1" spc="204" dirty="0">
                <a:solidFill>
                  <a:srgbClr val="006FC0"/>
                </a:solidFill>
                <a:latin typeface="Cambria"/>
                <a:cs typeface="Cambria"/>
              </a:rPr>
              <a:t>Resolution</a:t>
            </a:r>
            <a:r>
              <a:rPr sz="2400" b="1" i="1" spc="160" dirty="0">
                <a:solidFill>
                  <a:srgbClr val="006FC0"/>
                </a:solidFill>
                <a:latin typeface="Cambria"/>
                <a:cs typeface="Cambria"/>
              </a:rPr>
              <a:t> </a:t>
            </a:r>
            <a:r>
              <a:rPr sz="2400" b="1" i="1" spc="175" dirty="0">
                <a:solidFill>
                  <a:srgbClr val="006FC0"/>
                </a:solidFill>
                <a:latin typeface="Cambria"/>
                <a:cs typeface="Cambria"/>
              </a:rPr>
              <a:t>is</a:t>
            </a:r>
            <a:r>
              <a:rPr sz="2400" b="1" i="1" spc="180" dirty="0">
                <a:solidFill>
                  <a:srgbClr val="006FC0"/>
                </a:solidFill>
                <a:latin typeface="Cambria"/>
                <a:cs typeface="Cambria"/>
              </a:rPr>
              <a:t> </a:t>
            </a:r>
            <a:r>
              <a:rPr sz="2400" b="1" i="1" spc="265" dirty="0">
                <a:solidFill>
                  <a:srgbClr val="006FC0"/>
                </a:solidFill>
                <a:latin typeface="Cambria"/>
                <a:cs typeface="Cambria"/>
              </a:rPr>
              <a:t>a</a:t>
            </a:r>
            <a:r>
              <a:rPr sz="2400" b="1" i="1" spc="190" dirty="0">
                <a:solidFill>
                  <a:srgbClr val="006FC0"/>
                </a:solidFill>
                <a:latin typeface="Cambria"/>
                <a:cs typeface="Cambria"/>
              </a:rPr>
              <a:t> </a:t>
            </a:r>
            <a:r>
              <a:rPr sz="2400" b="1" i="1" spc="170" dirty="0">
                <a:solidFill>
                  <a:srgbClr val="006FC0"/>
                </a:solidFill>
                <a:latin typeface="Cambria"/>
                <a:cs typeface="Cambria"/>
              </a:rPr>
              <a:t>measure</a:t>
            </a:r>
            <a:r>
              <a:rPr sz="2400" b="1" i="1" spc="175" dirty="0">
                <a:solidFill>
                  <a:srgbClr val="006FC0"/>
                </a:solidFill>
                <a:latin typeface="Cambria"/>
                <a:cs typeface="Cambria"/>
              </a:rPr>
              <a:t> </a:t>
            </a:r>
            <a:r>
              <a:rPr sz="2400" b="1" i="1" spc="145" dirty="0">
                <a:solidFill>
                  <a:srgbClr val="006FC0"/>
                </a:solidFill>
                <a:latin typeface="Cambria"/>
                <a:cs typeface="Cambria"/>
              </a:rPr>
              <a:t>of</a:t>
            </a:r>
            <a:r>
              <a:rPr sz="2400" b="1" i="1" spc="185" dirty="0">
                <a:solidFill>
                  <a:srgbClr val="006FC0"/>
                </a:solidFill>
                <a:latin typeface="Cambria"/>
                <a:cs typeface="Cambria"/>
              </a:rPr>
              <a:t> </a:t>
            </a:r>
            <a:r>
              <a:rPr sz="2400" b="1" i="1" spc="190" dirty="0">
                <a:solidFill>
                  <a:srgbClr val="006FC0"/>
                </a:solidFill>
                <a:latin typeface="Cambria"/>
                <a:cs typeface="Cambria"/>
              </a:rPr>
              <a:t>how</a:t>
            </a:r>
            <a:r>
              <a:rPr lang="en-US" sz="2400" b="1" i="1" spc="190" dirty="0">
                <a:solidFill>
                  <a:srgbClr val="006FC0"/>
                </a:solidFill>
                <a:latin typeface="Cambria"/>
                <a:cs typeface="Cambria"/>
              </a:rPr>
              <a:t> </a:t>
            </a:r>
            <a:r>
              <a:rPr lang="en-US" sz="2400" b="1" i="1" spc="270" dirty="0">
                <a:solidFill>
                  <a:srgbClr val="006FC0"/>
                </a:solidFill>
                <a:latin typeface="Cambria"/>
                <a:cs typeface="Cambria"/>
              </a:rPr>
              <a:t>precisely an</a:t>
            </a:r>
            <a:r>
              <a:rPr lang="en-US" sz="2400" b="1" i="1" spc="155" dirty="0">
                <a:solidFill>
                  <a:srgbClr val="006FC0"/>
                </a:solidFill>
                <a:latin typeface="Cambria"/>
                <a:cs typeface="Cambria"/>
              </a:rPr>
              <a:t> </a:t>
            </a:r>
            <a:r>
              <a:rPr lang="en-US" sz="2400" b="1" i="1" spc="455" dirty="0">
                <a:solidFill>
                  <a:srgbClr val="006FC0"/>
                </a:solidFill>
                <a:latin typeface="Cambria"/>
                <a:cs typeface="Cambria"/>
              </a:rPr>
              <a:t>ADC</a:t>
            </a:r>
            <a:r>
              <a:rPr lang="en-US" sz="2400" b="1" i="1" spc="170" dirty="0">
                <a:solidFill>
                  <a:srgbClr val="006FC0"/>
                </a:solidFill>
                <a:latin typeface="Cambria"/>
                <a:cs typeface="Cambria"/>
              </a:rPr>
              <a:t> </a:t>
            </a:r>
            <a:r>
              <a:rPr lang="en-US" sz="2400" b="1" i="1" spc="260" dirty="0">
                <a:solidFill>
                  <a:srgbClr val="006FC0"/>
                </a:solidFill>
                <a:latin typeface="Cambria"/>
                <a:cs typeface="Cambria"/>
              </a:rPr>
              <a:t>can </a:t>
            </a:r>
            <a:r>
              <a:rPr lang="en-US" sz="2400" b="1" i="1" spc="165" dirty="0">
                <a:solidFill>
                  <a:srgbClr val="006FC0"/>
                </a:solidFill>
                <a:latin typeface="Cambria"/>
                <a:cs typeface="Cambria"/>
              </a:rPr>
              <a:t>convert</a:t>
            </a:r>
            <a:r>
              <a:rPr lang="en-US" sz="2400" b="1" i="1" spc="185" dirty="0">
                <a:solidFill>
                  <a:srgbClr val="006FC0"/>
                </a:solidFill>
                <a:latin typeface="Cambria"/>
                <a:cs typeface="Cambria"/>
              </a:rPr>
              <a:t> </a:t>
            </a:r>
            <a:r>
              <a:rPr lang="en-US" sz="2400" b="1" i="1" spc="275" dirty="0">
                <a:solidFill>
                  <a:srgbClr val="006FC0"/>
                </a:solidFill>
                <a:latin typeface="Cambria"/>
                <a:cs typeface="Cambria"/>
              </a:rPr>
              <a:t>and</a:t>
            </a:r>
            <a:r>
              <a:rPr lang="en-US" sz="2400" b="1" i="1" spc="195" dirty="0">
                <a:solidFill>
                  <a:srgbClr val="006FC0"/>
                </a:solidFill>
                <a:latin typeface="Cambria"/>
                <a:cs typeface="Cambria"/>
              </a:rPr>
              <a:t> </a:t>
            </a:r>
            <a:r>
              <a:rPr lang="en-US" sz="2400" b="1" i="1" spc="140" dirty="0">
                <a:solidFill>
                  <a:srgbClr val="006FC0"/>
                </a:solidFill>
                <a:latin typeface="Cambria"/>
                <a:cs typeface="Cambria"/>
              </a:rPr>
              <a:t>represent</a:t>
            </a:r>
            <a:r>
              <a:rPr lang="en-US" sz="2400" b="1" i="1" spc="165" dirty="0">
                <a:solidFill>
                  <a:srgbClr val="006FC0"/>
                </a:solidFill>
                <a:latin typeface="Cambria"/>
                <a:cs typeface="Cambria"/>
              </a:rPr>
              <a:t> </a:t>
            </a:r>
            <a:r>
              <a:rPr lang="en-US" sz="2400" b="1" i="1" spc="265" dirty="0">
                <a:solidFill>
                  <a:srgbClr val="006FC0"/>
                </a:solidFill>
                <a:latin typeface="Cambria"/>
                <a:cs typeface="Cambria"/>
              </a:rPr>
              <a:t>a</a:t>
            </a:r>
            <a:r>
              <a:rPr lang="en-US" sz="2400" b="1" i="1" spc="204" dirty="0">
                <a:solidFill>
                  <a:srgbClr val="006FC0"/>
                </a:solidFill>
                <a:latin typeface="Cambria"/>
                <a:cs typeface="Cambria"/>
              </a:rPr>
              <a:t> </a:t>
            </a:r>
            <a:r>
              <a:rPr lang="en-US" sz="2400" b="1" i="1" spc="175" dirty="0">
                <a:solidFill>
                  <a:srgbClr val="006FC0"/>
                </a:solidFill>
                <a:latin typeface="Cambria"/>
                <a:cs typeface="Cambria"/>
              </a:rPr>
              <a:t>given</a:t>
            </a:r>
            <a:r>
              <a:rPr lang="en-US" sz="2400" b="1" i="1" spc="190" dirty="0">
                <a:solidFill>
                  <a:srgbClr val="006FC0"/>
                </a:solidFill>
                <a:latin typeface="Cambria"/>
                <a:cs typeface="Cambria"/>
              </a:rPr>
              <a:t> </a:t>
            </a:r>
            <a:r>
              <a:rPr lang="en-US" sz="2400" b="1" i="1" spc="229" dirty="0">
                <a:solidFill>
                  <a:srgbClr val="006FC0"/>
                </a:solidFill>
                <a:latin typeface="Cambria"/>
                <a:cs typeface="Cambria"/>
              </a:rPr>
              <a:t>input</a:t>
            </a:r>
            <a:r>
              <a:rPr lang="en-US" sz="2400" b="1" i="1" spc="170" dirty="0">
                <a:solidFill>
                  <a:srgbClr val="006FC0"/>
                </a:solidFill>
                <a:latin typeface="Cambria"/>
                <a:cs typeface="Cambria"/>
              </a:rPr>
              <a:t> </a:t>
            </a:r>
            <a:r>
              <a:rPr lang="en-US" sz="2400" b="1" i="1" spc="160" dirty="0">
                <a:solidFill>
                  <a:srgbClr val="006FC0"/>
                </a:solidFill>
                <a:latin typeface="Cambria"/>
                <a:cs typeface="Cambria"/>
              </a:rPr>
              <a:t>voltage.</a:t>
            </a:r>
          </a:p>
          <a:p>
            <a:pPr marL="12700">
              <a:spcBef>
                <a:spcPts val="95"/>
              </a:spcBef>
            </a:pPr>
            <a:endParaRPr lang="en-US" sz="2400" dirty="0">
              <a:latin typeface="Cambria"/>
              <a:cs typeface="Cambria"/>
            </a:endParaRPr>
          </a:p>
          <a:p>
            <a:pPr marL="12700">
              <a:lnSpc>
                <a:spcPct val="100000"/>
              </a:lnSpc>
              <a:spcBef>
                <a:spcPts val="95"/>
              </a:spcBef>
            </a:pPr>
            <a:endParaRPr lang="en-US" sz="2400" dirty="0">
              <a:latin typeface="Cambria"/>
              <a:cs typeface="Cambria"/>
            </a:endParaRPr>
          </a:p>
          <a:p>
            <a:pPr marL="469900" indent="-457200">
              <a:lnSpc>
                <a:spcPct val="100000"/>
              </a:lnSpc>
              <a:spcBef>
                <a:spcPts val="95"/>
              </a:spcBef>
              <a:buClr>
                <a:srgbClr val="4E67C7"/>
              </a:buClr>
              <a:buSzPct val="80357"/>
              <a:buFont typeface="Wingdings"/>
              <a:buChar char=""/>
              <a:tabLst>
                <a:tab pos="469265" algn="l"/>
                <a:tab pos="469900" algn="l"/>
              </a:tabLst>
            </a:pPr>
            <a:endParaRPr sz="2400" dirty="0">
              <a:latin typeface="Cambria"/>
              <a:cs typeface="Cambria"/>
            </a:endParaRPr>
          </a:p>
        </p:txBody>
      </p:sp>
      <mc:AlternateContent xmlns:mc="http://schemas.openxmlformats.org/markup-compatibility/2006" xmlns:a14="http://schemas.microsoft.com/office/drawing/2010/main">
        <mc:Choice Requires="a14">
          <p:sp>
            <p:nvSpPr>
              <p:cNvPr id="11" name="object 11"/>
              <p:cNvSpPr txBox="1"/>
              <p:nvPr/>
            </p:nvSpPr>
            <p:spPr>
              <a:xfrm>
                <a:off x="6858000" y="3974022"/>
                <a:ext cx="3810000" cy="631711"/>
              </a:xfrm>
              <a:prstGeom prst="rect">
                <a:avLst/>
              </a:prstGeom>
            </p:spPr>
            <p:txBody>
              <a:bodyPr vert="horz" wrap="square" lIns="0" tIns="13335" rIns="0" bIns="0" rtlCol="0">
                <a:spAutoFit/>
              </a:bodyPr>
              <a:lstStyle/>
              <a:p>
                <a:pPr marL="38100">
                  <a:lnSpc>
                    <a:spcPct val="100000"/>
                  </a:lnSpc>
                  <a:spcBef>
                    <a:spcPts val="105"/>
                  </a:spcBef>
                </a:pPr>
                <a:r>
                  <a:rPr lang="en-IN" sz="2800" b="1" i="1" spc="229" dirty="0">
                    <a:solidFill>
                      <a:srgbClr val="C3250C"/>
                    </a:solidFill>
                    <a:latin typeface="Cambria"/>
                    <a:cs typeface="Cambria"/>
                  </a:rPr>
                  <a:t>Resolution</a:t>
                </a:r>
                <a:r>
                  <a:rPr lang="en-IN" sz="2800" b="1" i="1" spc="160" dirty="0">
                    <a:solidFill>
                      <a:srgbClr val="C3250C"/>
                    </a:solidFill>
                    <a:latin typeface="Cambria"/>
                    <a:cs typeface="Cambria"/>
                  </a:rPr>
                  <a:t> </a:t>
                </a:r>
                <a:r>
                  <a:rPr lang="en-IN" sz="2800" b="1" spc="45" dirty="0">
                    <a:solidFill>
                      <a:srgbClr val="C3250C"/>
                    </a:solidFill>
                    <a:latin typeface="Cambria"/>
                    <a:cs typeface="Cambria"/>
                  </a:rPr>
                  <a:t>= </a:t>
                </a:r>
                <a14:m>
                  <m:oMath xmlns:m="http://schemas.openxmlformats.org/officeDocument/2006/math">
                    <m:f>
                      <m:fPr>
                        <m:ctrlPr>
                          <a:rPr lang="ar-AE" sz="2800" b="1" i="1" spc="45" smtClean="0">
                            <a:solidFill>
                              <a:srgbClr val="C3250C"/>
                            </a:solidFill>
                            <a:latin typeface="Cambria Math" panose="02040503050406030204" pitchFamily="18" charset="0"/>
                          </a:rPr>
                        </m:ctrlPr>
                      </m:fPr>
                      <m:num>
                        <m:r>
                          <a:rPr lang="ar-AE" sz="2800" b="1" i="1" spc="45" smtClean="0">
                            <a:solidFill>
                              <a:srgbClr val="C3250C"/>
                            </a:solidFill>
                            <a:latin typeface="Cambria Math" panose="02040503050406030204" pitchFamily="18" charset="0"/>
                          </a:rPr>
                          <m:t>𝑽</m:t>
                        </m:r>
                        <m:r>
                          <a:rPr lang="en-US" sz="2800" b="1" i="1" spc="45" smtClean="0">
                            <a:solidFill>
                              <a:srgbClr val="C3250C"/>
                            </a:solidFill>
                            <a:latin typeface="Cambria Math" panose="02040503050406030204" pitchFamily="18" charset="0"/>
                          </a:rPr>
                          <m:t>𝒓</m:t>
                        </m:r>
                      </m:num>
                      <m:den>
                        <m:sSup>
                          <m:sSupPr>
                            <m:ctrlPr>
                              <a:rPr lang="ar-AE" sz="2800" b="1" i="1" spc="45" smtClean="0">
                                <a:solidFill>
                                  <a:srgbClr val="C3250C"/>
                                </a:solidFill>
                                <a:latin typeface="Cambria Math" panose="02040503050406030204" pitchFamily="18" charset="0"/>
                              </a:rPr>
                            </m:ctrlPr>
                          </m:sSupPr>
                          <m:e>
                            <m:r>
                              <a:rPr lang="en-US" sz="2800" b="1" i="1" spc="45" smtClean="0">
                                <a:solidFill>
                                  <a:srgbClr val="C3250C"/>
                                </a:solidFill>
                                <a:latin typeface="Cambria Math" panose="02040503050406030204" pitchFamily="18" charset="0"/>
                              </a:rPr>
                              <m:t>𝟐</m:t>
                            </m:r>
                          </m:e>
                          <m:sup>
                            <m:r>
                              <a:rPr lang="en-US" sz="2800" b="1" i="1" spc="45" smtClean="0">
                                <a:solidFill>
                                  <a:srgbClr val="C3250C"/>
                                </a:solidFill>
                                <a:latin typeface="Cambria Math" panose="02040503050406030204" pitchFamily="18" charset="0"/>
                              </a:rPr>
                              <m:t>𝒏</m:t>
                            </m:r>
                          </m:sup>
                        </m:sSup>
                      </m:den>
                    </m:f>
                  </m:oMath>
                </a14:m>
                <a:r>
                  <a:rPr lang="ar-AE" sz="2800" b="1" spc="45" dirty="0">
                    <a:solidFill>
                      <a:srgbClr val="C3250C"/>
                    </a:solidFill>
                    <a:latin typeface="Cambria"/>
                    <a:cs typeface="Cambria"/>
                  </a:rPr>
                  <a:t> </a:t>
                </a:r>
                <a:endParaRPr sz="2800" baseline="40935" dirty="0">
                  <a:latin typeface="Cambria Math"/>
                  <a:cs typeface="Cambria Math"/>
                </a:endParaRPr>
              </a:p>
            </p:txBody>
          </p:sp>
        </mc:Choice>
        <mc:Fallback xmlns="">
          <p:sp>
            <p:nvSpPr>
              <p:cNvPr id="11" name="object 11"/>
              <p:cNvSpPr txBox="1">
                <a:spLocks noRot="1" noChangeAspect="1" noMove="1" noResize="1" noEditPoints="1" noAdjustHandles="1" noChangeArrowheads="1" noChangeShapeType="1" noTextEdit="1"/>
              </p:cNvSpPr>
              <p:nvPr/>
            </p:nvSpPr>
            <p:spPr>
              <a:xfrm>
                <a:off x="6858000" y="3974022"/>
                <a:ext cx="3810000" cy="631711"/>
              </a:xfrm>
              <a:prstGeom prst="rect">
                <a:avLst/>
              </a:prstGeom>
              <a:blipFill>
                <a:blip r:embed="rId3"/>
                <a:stretch>
                  <a:fillRect l="-4640" t="-1923" b="-17308"/>
                </a:stretch>
              </a:blipFill>
            </p:spPr>
            <p:txBody>
              <a:bodyPr/>
              <a:lstStyle/>
              <a:p>
                <a:r>
                  <a:rPr lang="en-IN">
                    <a:noFill/>
                  </a:rPr>
                  <a:t> </a:t>
                </a:r>
              </a:p>
            </p:txBody>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102870"/>
            <a:ext cx="8226425" cy="696595"/>
          </a:xfrm>
          <a:prstGeom prst="rect">
            <a:avLst/>
          </a:prstGeom>
        </p:spPr>
        <p:txBody>
          <a:bodyPr vert="horz" wrap="square" lIns="0" tIns="13335" rIns="0" bIns="0" rtlCol="0">
            <a:spAutoFit/>
          </a:bodyPr>
          <a:lstStyle/>
          <a:p>
            <a:pPr marL="12700">
              <a:lnSpc>
                <a:spcPct val="100000"/>
              </a:lnSpc>
              <a:spcBef>
                <a:spcPts val="105"/>
              </a:spcBef>
            </a:pPr>
            <a:r>
              <a:rPr spc="240" dirty="0"/>
              <a:t>Watch</a:t>
            </a:r>
            <a:r>
              <a:rPr spc="180" dirty="0"/>
              <a:t> </a:t>
            </a:r>
            <a:r>
              <a:rPr spc="340" dirty="0"/>
              <a:t>Dog</a:t>
            </a:r>
            <a:r>
              <a:rPr spc="185" dirty="0"/>
              <a:t> </a:t>
            </a:r>
            <a:r>
              <a:rPr spc="225" dirty="0"/>
              <a:t>Timer</a:t>
            </a:r>
            <a:r>
              <a:rPr spc="170" dirty="0"/>
              <a:t> </a:t>
            </a:r>
            <a:r>
              <a:rPr spc="265" dirty="0"/>
              <a:t>in</a:t>
            </a:r>
            <a:r>
              <a:rPr spc="185" dirty="0"/>
              <a:t> </a:t>
            </a:r>
            <a:r>
              <a:rPr spc="245" dirty="0"/>
              <a:t>Arduino</a:t>
            </a:r>
          </a:p>
        </p:txBody>
      </p:sp>
      <p:sp>
        <p:nvSpPr>
          <p:cNvPr id="8" name="object 8"/>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25" dirty="0"/>
              <a:t>10</a:t>
            </a:fld>
            <a:endParaRPr spc="-25" dirty="0"/>
          </a:p>
        </p:txBody>
      </p:sp>
      <p:sp>
        <p:nvSpPr>
          <p:cNvPr id="9" name="object 3"/>
          <p:cNvSpPr txBox="1"/>
          <p:nvPr/>
        </p:nvSpPr>
        <p:spPr>
          <a:xfrm>
            <a:off x="190500" y="708291"/>
            <a:ext cx="11811000" cy="5705407"/>
          </a:xfrm>
          <a:prstGeom prst="rect">
            <a:avLst/>
          </a:prstGeom>
        </p:spPr>
        <p:txBody>
          <a:bodyPr vert="horz" wrap="square" lIns="0" tIns="227329" rIns="0" bIns="0" rtlCol="0">
            <a:spAutoFit/>
          </a:bodyPr>
          <a:lstStyle/>
          <a:p>
            <a:pPr>
              <a:spcBef>
                <a:spcPts val="1540"/>
              </a:spcBef>
              <a:buClr>
                <a:srgbClr val="4E67C7"/>
              </a:buClr>
              <a:tabLst>
                <a:tab pos="743585" algn="l"/>
              </a:tabLst>
            </a:pPr>
            <a:r>
              <a:rPr lang="en-US" sz="2000" spc="110" dirty="0">
                <a:latin typeface="Cambria"/>
                <a:cs typeface="Cambria"/>
              </a:rPr>
              <a:t>The</a:t>
            </a:r>
            <a:r>
              <a:rPr lang="en-US" sz="2000" spc="150" dirty="0">
                <a:latin typeface="Cambria"/>
                <a:cs typeface="Cambria"/>
              </a:rPr>
              <a:t> </a:t>
            </a:r>
            <a:r>
              <a:rPr lang="en-US" sz="2000" spc="105" dirty="0">
                <a:latin typeface="Cambria"/>
                <a:cs typeface="Cambria"/>
              </a:rPr>
              <a:t>ATmega328P</a:t>
            </a:r>
            <a:r>
              <a:rPr lang="en-US" sz="2000" spc="175" dirty="0">
                <a:latin typeface="Cambria"/>
                <a:cs typeface="Cambria"/>
              </a:rPr>
              <a:t> in the </a:t>
            </a:r>
            <a:r>
              <a:rPr lang="en-US" sz="2000" spc="90" dirty="0">
                <a:latin typeface="Cambria"/>
                <a:cs typeface="Cambria"/>
              </a:rPr>
              <a:t>Arduino</a:t>
            </a:r>
            <a:r>
              <a:rPr lang="en-US" sz="2000" spc="155" dirty="0">
                <a:latin typeface="Cambria"/>
                <a:cs typeface="Cambria"/>
              </a:rPr>
              <a:t> </a:t>
            </a:r>
            <a:r>
              <a:rPr lang="en-US" sz="2000" spc="340" dirty="0">
                <a:latin typeface="Cambria"/>
                <a:cs typeface="Cambria"/>
              </a:rPr>
              <a:t>UNO</a:t>
            </a:r>
            <a:r>
              <a:rPr lang="en-US" sz="2000" spc="160" dirty="0">
                <a:latin typeface="Cambria"/>
                <a:cs typeface="Cambria"/>
              </a:rPr>
              <a:t> </a:t>
            </a:r>
            <a:r>
              <a:rPr lang="en-US" sz="2000" dirty="0">
                <a:latin typeface="Cambria"/>
                <a:cs typeface="Cambria"/>
              </a:rPr>
              <a:t>board</a:t>
            </a:r>
            <a:r>
              <a:rPr lang="en-US" sz="2000" spc="180" dirty="0">
                <a:latin typeface="Cambria"/>
                <a:cs typeface="Cambria"/>
              </a:rPr>
              <a:t> </a:t>
            </a:r>
            <a:r>
              <a:rPr lang="en-US" sz="2000" spc="120" dirty="0">
                <a:latin typeface="Cambria"/>
                <a:cs typeface="Cambria"/>
              </a:rPr>
              <a:t>has</a:t>
            </a:r>
            <a:r>
              <a:rPr lang="en-US" sz="2000" spc="155" dirty="0">
                <a:latin typeface="Cambria"/>
                <a:cs typeface="Cambria"/>
              </a:rPr>
              <a:t> </a:t>
            </a:r>
            <a:r>
              <a:rPr lang="en-US" sz="2000" spc="150" dirty="0">
                <a:latin typeface="Cambria"/>
                <a:cs typeface="Cambria"/>
              </a:rPr>
              <a:t>a</a:t>
            </a:r>
            <a:r>
              <a:rPr lang="en-US" sz="2000" spc="210" dirty="0">
                <a:latin typeface="Cambria"/>
                <a:cs typeface="Cambria"/>
              </a:rPr>
              <a:t> </a:t>
            </a:r>
            <a:r>
              <a:rPr lang="en-US" sz="2000" b="1" spc="150" dirty="0">
                <a:solidFill>
                  <a:srgbClr val="C3250C"/>
                </a:solidFill>
                <a:latin typeface="Cambria"/>
                <a:cs typeface="Cambria"/>
              </a:rPr>
              <a:t>Watchdog</a:t>
            </a:r>
            <a:r>
              <a:rPr lang="en-US" sz="2000" b="1" spc="175" dirty="0">
                <a:solidFill>
                  <a:srgbClr val="C3250C"/>
                </a:solidFill>
                <a:latin typeface="Cambria"/>
                <a:cs typeface="Cambria"/>
              </a:rPr>
              <a:t> </a:t>
            </a:r>
            <a:r>
              <a:rPr lang="en-US" sz="2000" b="1" spc="150" dirty="0">
                <a:solidFill>
                  <a:srgbClr val="C3250C"/>
                </a:solidFill>
                <a:latin typeface="Cambria"/>
                <a:cs typeface="Cambria"/>
              </a:rPr>
              <a:t>Timer</a:t>
            </a:r>
            <a:r>
              <a:rPr lang="en-US" sz="2000" b="1" spc="204" dirty="0">
                <a:solidFill>
                  <a:srgbClr val="C3250C"/>
                </a:solidFill>
                <a:latin typeface="Cambria"/>
                <a:cs typeface="Cambria"/>
              </a:rPr>
              <a:t> </a:t>
            </a:r>
            <a:r>
              <a:rPr lang="en-US" sz="2000" spc="75" dirty="0">
                <a:latin typeface="Cambria"/>
                <a:cs typeface="Cambria"/>
              </a:rPr>
              <a:t>which</a:t>
            </a:r>
            <a:r>
              <a:rPr lang="en-US" sz="2000" spc="125" dirty="0">
                <a:latin typeface="Cambria"/>
                <a:cs typeface="Cambria"/>
              </a:rPr>
              <a:t> </a:t>
            </a:r>
            <a:r>
              <a:rPr lang="en-US" sz="2000" spc="75" dirty="0">
                <a:latin typeface="Cambria"/>
                <a:cs typeface="Cambria"/>
              </a:rPr>
              <a:t>helps</a:t>
            </a:r>
            <a:r>
              <a:rPr lang="en-US" sz="2000" spc="165" dirty="0">
                <a:latin typeface="Cambria"/>
                <a:cs typeface="Cambria"/>
              </a:rPr>
              <a:t> </a:t>
            </a:r>
            <a:r>
              <a:rPr lang="en-US" sz="2000" spc="70" dirty="0">
                <a:latin typeface="Cambria"/>
                <a:cs typeface="Cambria"/>
              </a:rPr>
              <a:t>the </a:t>
            </a:r>
            <a:r>
              <a:rPr lang="en-US" sz="2000" b="1" spc="135" dirty="0">
                <a:solidFill>
                  <a:srgbClr val="006FC0"/>
                </a:solidFill>
                <a:latin typeface="Cambria"/>
                <a:cs typeface="Cambria"/>
              </a:rPr>
              <a:t>system</a:t>
            </a:r>
            <a:r>
              <a:rPr lang="en-US" sz="2000" b="1" spc="175" dirty="0">
                <a:solidFill>
                  <a:srgbClr val="006FC0"/>
                </a:solidFill>
                <a:latin typeface="Cambria"/>
                <a:cs typeface="Cambria"/>
              </a:rPr>
              <a:t> </a:t>
            </a:r>
            <a:r>
              <a:rPr lang="en-US" sz="2000" b="1" spc="125" dirty="0">
                <a:solidFill>
                  <a:srgbClr val="006FC0"/>
                </a:solidFill>
                <a:latin typeface="Cambria"/>
                <a:cs typeface="Cambria"/>
              </a:rPr>
              <a:t>recover </a:t>
            </a:r>
            <a:r>
              <a:rPr lang="en-US" sz="2000" spc="50" dirty="0">
                <a:latin typeface="Cambria"/>
                <a:cs typeface="Cambria"/>
              </a:rPr>
              <a:t>from</a:t>
            </a:r>
            <a:r>
              <a:rPr lang="en-US" sz="2000" spc="145" dirty="0">
                <a:latin typeface="Cambria"/>
                <a:cs typeface="Cambria"/>
              </a:rPr>
              <a:t> </a:t>
            </a:r>
            <a:r>
              <a:rPr lang="en-US" sz="2000" spc="60" dirty="0">
                <a:latin typeface="Cambria"/>
                <a:cs typeface="Cambria"/>
              </a:rPr>
              <a:t>scenarios</a:t>
            </a:r>
            <a:r>
              <a:rPr lang="en-US" sz="2000" spc="140" dirty="0">
                <a:latin typeface="Cambria"/>
                <a:cs typeface="Cambria"/>
              </a:rPr>
              <a:t> </a:t>
            </a:r>
            <a:r>
              <a:rPr lang="en-US" sz="2000" spc="55" dirty="0">
                <a:latin typeface="Cambria"/>
                <a:cs typeface="Cambria"/>
              </a:rPr>
              <a:t>where</a:t>
            </a:r>
            <a:r>
              <a:rPr lang="en-US" sz="2000" spc="145" dirty="0">
                <a:latin typeface="Cambria"/>
                <a:cs typeface="Cambria"/>
              </a:rPr>
              <a:t> </a:t>
            </a:r>
            <a:r>
              <a:rPr lang="en-US" sz="2000" spc="65" dirty="0">
                <a:latin typeface="Cambria"/>
                <a:cs typeface="Cambria"/>
              </a:rPr>
              <a:t>the </a:t>
            </a:r>
            <a:r>
              <a:rPr lang="en-US" sz="2000" b="1" spc="135" dirty="0">
                <a:solidFill>
                  <a:srgbClr val="6F2F9F"/>
                </a:solidFill>
                <a:latin typeface="Cambria"/>
                <a:cs typeface="Cambria"/>
              </a:rPr>
              <a:t>system</a:t>
            </a:r>
            <a:r>
              <a:rPr lang="en-US" sz="2000" b="1" spc="175" dirty="0">
                <a:solidFill>
                  <a:srgbClr val="6F2F9F"/>
                </a:solidFill>
                <a:latin typeface="Cambria"/>
                <a:cs typeface="Cambria"/>
              </a:rPr>
              <a:t> </a:t>
            </a:r>
            <a:r>
              <a:rPr lang="en-US" sz="2000" b="1" spc="180" dirty="0">
                <a:solidFill>
                  <a:srgbClr val="6F2F9F"/>
                </a:solidFill>
                <a:latin typeface="Cambria"/>
                <a:cs typeface="Cambria"/>
              </a:rPr>
              <a:t>hangs</a:t>
            </a:r>
            <a:r>
              <a:rPr lang="en-US" sz="2000" b="1" spc="185" dirty="0">
                <a:solidFill>
                  <a:srgbClr val="6F2F9F"/>
                </a:solidFill>
                <a:latin typeface="Cambria"/>
                <a:cs typeface="Cambria"/>
              </a:rPr>
              <a:t>/</a:t>
            </a:r>
            <a:r>
              <a:rPr lang="en-US" sz="2000" b="1" spc="120" dirty="0">
                <a:solidFill>
                  <a:srgbClr val="0D79C9"/>
                </a:solidFill>
                <a:latin typeface="Cambria"/>
                <a:cs typeface="Cambria"/>
              </a:rPr>
              <a:t>freezes</a:t>
            </a:r>
            <a:r>
              <a:rPr lang="en-US" sz="2000" b="1" spc="155" dirty="0">
                <a:solidFill>
                  <a:srgbClr val="0D79C9"/>
                </a:solidFill>
                <a:latin typeface="Cambria"/>
                <a:cs typeface="Cambria"/>
              </a:rPr>
              <a:t> </a:t>
            </a:r>
            <a:r>
              <a:rPr lang="en-US" sz="2000" b="1" spc="150" dirty="0">
                <a:solidFill>
                  <a:srgbClr val="0D79C9"/>
                </a:solidFill>
                <a:latin typeface="Cambria"/>
                <a:cs typeface="Cambria"/>
              </a:rPr>
              <a:t>due</a:t>
            </a:r>
            <a:r>
              <a:rPr lang="en-US" sz="2000" b="1" spc="175" dirty="0">
                <a:solidFill>
                  <a:srgbClr val="0D79C9"/>
                </a:solidFill>
                <a:latin typeface="Cambria"/>
                <a:cs typeface="Cambria"/>
              </a:rPr>
              <a:t> </a:t>
            </a:r>
            <a:r>
              <a:rPr lang="en-US" sz="2000" b="1" spc="120" dirty="0">
                <a:solidFill>
                  <a:srgbClr val="0D79C9"/>
                </a:solidFill>
                <a:latin typeface="Cambria"/>
                <a:cs typeface="Cambria"/>
              </a:rPr>
              <a:t>to</a:t>
            </a:r>
            <a:r>
              <a:rPr lang="en-US" sz="2000" b="1" spc="170" dirty="0">
                <a:solidFill>
                  <a:srgbClr val="0D79C9"/>
                </a:solidFill>
                <a:latin typeface="Cambria"/>
                <a:cs typeface="Cambria"/>
              </a:rPr>
              <a:t> </a:t>
            </a:r>
            <a:r>
              <a:rPr lang="en-US" sz="2000" b="1" spc="120" dirty="0">
                <a:solidFill>
                  <a:srgbClr val="0D79C9"/>
                </a:solidFill>
                <a:latin typeface="Cambria"/>
                <a:cs typeface="Cambria"/>
              </a:rPr>
              <a:t>errors.</a:t>
            </a:r>
            <a:endParaRPr lang="en-US" sz="2000" spc="90" dirty="0">
              <a:solidFill>
                <a:srgbClr val="252525"/>
              </a:solidFill>
              <a:latin typeface="Cambria"/>
              <a:cs typeface="Cambria"/>
            </a:endParaRPr>
          </a:p>
          <a:p>
            <a:pPr marL="286385" indent="-457200">
              <a:spcBef>
                <a:spcPts val="1540"/>
              </a:spcBef>
              <a:buClr>
                <a:srgbClr val="4E67C7"/>
              </a:buClr>
              <a:buFont typeface="Wingdings"/>
              <a:buChar char=""/>
              <a:tabLst>
                <a:tab pos="743585" algn="l"/>
              </a:tabLst>
            </a:pPr>
            <a:r>
              <a:rPr sz="2000" spc="90" dirty="0">
                <a:solidFill>
                  <a:srgbClr val="252525"/>
                </a:solidFill>
                <a:latin typeface="Cambria"/>
                <a:cs typeface="Cambria"/>
              </a:rPr>
              <a:t>When</a:t>
            </a:r>
            <a:r>
              <a:rPr sz="2000" spc="180" dirty="0">
                <a:solidFill>
                  <a:srgbClr val="252525"/>
                </a:solidFill>
                <a:latin typeface="Cambria"/>
                <a:cs typeface="Cambria"/>
              </a:rPr>
              <a:t> </a:t>
            </a:r>
            <a:r>
              <a:rPr sz="2000" b="1" spc="130" dirty="0">
                <a:solidFill>
                  <a:srgbClr val="C3250C"/>
                </a:solidFill>
                <a:latin typeface="Cambria"/>
                <a:cs typeface="Cambria"/>
              </a:rPr>
              <a:t>enabled</a:t>
            </a:r>
            <a:r>
              <a:rPr sz="2000" spc="130" dirty="0">
                <a:solidFill>
                  <a:srgbClr val="252525"/>
                </a:solidFill>
                <a:latin typeface="Cambria"/>
                <a:cs typeface="Cambria"/>
              </a:rPr>
              <a:t>,</a:t>
            </a:r>
            <a:r>
              <a:rPr sz="2000" spc="190" dirty="0">
                <a:solidFill>
                  <a:srgbClr val="252525"/>
                </a:solidFill>
                <a:latin typeface="Cambria"/>
                <a:cs typeface="Cambria"/>
              </a:rPr>
              <a:t> </a:t>
            </a:r>
            <a:r>
              <a:rPr sz="2000" spc="85" dirty="0">
                <a:solidFill>
                  <a:srgbClr val="252525"/>
                </a:solidFill>
                <a:latin typeface="Cambria"/>
                <a:cs typeface="Cambria"/>
              </a:rPr>
              <a:t>it</a:t>
            </a:r>
            <a:r>
              <a:rPr sz="2000" spc="160" dirty="0">
                <a:solidFill>
                  <a:srgbClr val="252525"/>
                </a:solidFill>
                <a:latin typeface="Cambria"/>
                <a:cs typeface="Cambria"/>
              </a:rPr>
              <a:t> </a:t>
            </a:r>
            <a:r>
              <a:rPr sz="2000" b="1" i="1" spc="105" dirty="0">
                <a:solidFill>
                  <a:srgbClr val="252525"/>
                </a:solidFill>
                <a:latin typeface="Cambria"/>
                <a:cs typeface="Cambria"/>
              </a:rPr>
              <a:t>starts</a:t>
            </a:r>
            <a:r>
              <a:rPr sz="2000" b="1" i="1" spc="200" dirty="0">
                <a:solidFill>
                  <a:srgbClr val="252525"/>
                </a:solidFill>
                <a:latin typeface="Cambria"/>
                <a:cs typeface="Cambria"/>
              </a:rPr>
              <a:t> </a:t>
            </a:r>
            <a:r>
              <a:rPr sz="2000" b="1" i="1" spc="150" dirty="0">
                <a:solidFill>
                  <a:srgbClr val="252525"/>
                </a:solidFill>
                <a:latin typeface="Cambria"/>
                <a:cs typeface="Cambria"/>
              </a:rPr>
              <a:t>counting</a:t>
            </a:r>
            <a:r>
              <a:rPr sz="2000" b="1" i="1" spc="250" dirty="0">
                <a:solidFill>
                  <a:srgbClr val="252525"/>
                </a:solidFill>
                <a:latin typeface="Cambria"/>
                <a:cs typeface="Cambria"/>
              </a:rPr>
              <a:t> </a:t>
            </a:r>
            <a:r>
              <a:rPr sz="2000" b="1" i="1" spc="130" dirty="0">
                <a:solidFill>
                  <a:srgbClr val="252525"/>
                </a:solidFill>
                <a:latin typeface="Cambria"/>
                <a:cs typeface="Cambria"/>
              </a:rPr>
              <a:t>from</a:t>
            </a:r>
            <a:r>
              <a:rPr sz="2000" b="1" i="1" spc="195" dirty="0">
                <a:solidFill>
                  <a:srgbClr val="252525"/>
                </a:solidFill>
                <a:latin typeface="Cambria"/>
                <a:cs typeface="Cambria"/>
              </a:rPr>
              <a:t> </a:t>
            </a:r>
            <a:r>
              <a:rPr sz="2000" b="1" i="1" dirty="0">
                <a:solidFill>
                  <a:srgbClr val="006FC0"/>
                </a:solidFill>
                <a:latin typeface="Cambria"/>
                <a:cs typeface="Cambria"/>
              </a:rPr>
              <a:t>0</a:t>
            </a:r>
            <a:r>
              <a:rPr sz="2000" b="1" i="1" spc="190" dirty="0">
                <a:solidFill>
                  <a:srgbClr val="006FC0"/>
                </a:solidFill>
                <a:latin typeface="Cambria"/>
                <a:cs typeface="Cambria"/>
              </a:rPr>
              <a:t> </a:t>
            </a:r>
            <a:r>
              <a:rPr sz="2000" dirty="0">
                <a:solidFill>
                  <a:srgbClr val="252525"/>
                </a:solidFill>
                <a:latin typeface="Cambria"/>
                <a:cs typeface="Cambria"/>
              </a:rPr>
              <a:t>to</a:t>
            </a:r>
            <a:r>
              <a:rPr sz="2000" spc="170" dirty="0">
                <a:solidFill>
                  <a:srgbClr val="252525"/>
                </a:solidFill>
                <a:latin typeface="Cambria"/>
                <a:cs typeface="Cambria"/>
              </a:rPr>
              <a:t> </a:t>
            </a:r>
            <a:r>
              <a:rPr sz="2000" b="1" i="1" spc="210" dirty="0">
                <a:solidFill>
                  <a:srgbClr val="006FC0"/>
                </a:solidFill>
                <a:latin typeface="Cambria"/>
                <a:cs typeface="Cambria"/>
              </a:rPr>
              <a:t>a</a:t>
            </a:r>
            <a:r>
              <a:rPr sz="2000" b="1" i="1" spc="190" dirty="0">
                <a:solidFill>
                  <a:srgbClr val="006FC0"/>
                </a:solidFill>
                <a:latin typeface="Cambria"/>
                <a:cs typeface="Cambria"/>
              </a:rPr>
              <a:t> </a:t>
            </a:r>
            <a:r>
              <a:rPr sz="2000" b="1" i="1" spc="150" dirty="0">
                <a:solidFill>
                  <a:srgbClr val="006FC0"/>
                </a:solidFill>
                <a:latin typeface="Cambria"/>
                <a:cs typeface="Cambria"/>
              </a:rPr>
              <a:t>value</a:t>
            </a:r>
            <a:r>
              <a:rPr sz="2000" b="1" i="1" spc="180" dirty="0">
                <a:solidFill>
                  <a:srgbClr val="006FC0"/>
                </a:solidFill>
                <a:latin typeface="Cambria"/>
                <a:cs typeface="Cambria"/>
              </a:rPr>
              <a:t> </a:t>
            </a:r>
            <a:r>
              <a:rPr sz="2000" dirty="0">
                <a:solidFill>
                  <a:srgbClr val="252525"/>
                </a:solidFill>
                <a:latin typeface="Cambria"/>
                <a:cs typeface="Cambria"/>
              </a:rPr>
              <a:t>selected</a:t>
            </a:r>
            <a:r>
              <a:rPr sz="2000" spc="135" dirty="0">
                <a:solidFill>
                  <a:srgbClr val="252525"/>
                </a:solidFill>
                <a:latin typeface="Cambria"/>
                <a:cs typeface="Cambria"/>
              </a:rPr>
              <a:t> </a:t>
            </a:r>
            <a:r>
              <a:rPr sz="2000" dirty="0">
                <a:solidFill>
                  <a:srgbClr val="252525"/>
                </a:solidFill>
                <a:latin typeface="Cambria"/>
                <a:cs typeface="Cambria"/>
              </a:rPr>
              <a:t>by</a:t>
            </a:r>
            <a:r>
              <a:rPr sz="2000" spc="185" dirty="0">
                <a:solidFill>
                  <a:srgbClr val="252525"/>
                </a:solidFill>
                <a:latin typeface="Cambria"/>
                <a:cs typeface="Cambria"/>
              </a:rPr>
              <a:t> </a:t>
            </a:r>
            <a:r>
              <a:rPr sz="2000" spc="80" dirty="0">
                <a:solidFill>
                  <a:srgbClr val="252525"/>
                </a:solidFill>
                <a:latin typeface="Cambria"/>
                <a:cs typeface="Cambria"/>
              </a:rPr>
              <a:t>the</a:t>
            </a:r>
            <a:r>
              <a:rPr sz="2000" spc="170" dirty="0">
                <a:solidFill>
                  <a:srgbClr val="252525"/>
                </a:solidFill>
                <a:latin typeface="Cambria"/>
                <a:cs typeface="Cambria"/>
              </a:rPr>
              <a:t> </a:t>
            </a:r>
            <a:r>
              <a:rPr sz="2000" spc="70" dirty="0">
                <a:solidFill>
                  <a:srgbClr val="252525"/>
                </a:solidFill>
                <a:latin typeface="Cambria"/>
                <a:cs typeface="Cambria"/>
              </a:rPr>
              <a:t>user.</a:t>
            </a:r>
            <a:endParaRPr lang="en-US" sz="2000" spc="70" dirty="0">
              <a:solidFill>
                <a:srgbClr val="252525"/>
              </a:solidFill>
              <a:latin typeface="Cambria"/>
              <a:cs typeface="Cambria"/>
            </a:endParaRPr>
          </a:p>
          <a:p>
            <a:pPr marL="286385" indent="-457200">
              <a:spcBef>
                <a:spcPts val="1540"/>
              </a:spcBef>
              <a:buClr>
                <a:srgbClr val="4E67C7"/>
              </a:buClr>
              <a:buFont typeface="Wingdings"/>
              <a:buChar char=""/>
              <a:tabLst>
                <a:tab pos="743585" algn="l"/>
              </a:tabLst>
            </a:pPr>
            <a:r>
              <a:rPr lang="en-US" sz="2000" i="1" spc="140" dirty="0">
                <a:solidFill>
                  <a:srgbClr val="252525"/>
                </a:solidFill>
                <a:latin typeface="Cambria"/>
                <a:cs typeface="Cambria"/>
              </a:rPr>
              <a:t>If</a:t>
            </a:r>
            <a:r>
              <a:rPr lang="en-US" sz="2000" i="1" spc="170" dirty="0">
                <a:solidFill>
                  <a:srgbClr val="252525"/>
                </a:solidFill>
                <a:latin typeface="Cambria"/>
                <a:cs typeface="Cambria"/>
              </a:rPr>
              <a:t> </a:t>
            </a:r>
            <a:r>
              <a:rPr lang="en-US" sz="2000" i="1" dirty="0">
                <a:solidFill>
                  <a:srgbClr val="252525"/>
                </a:solidFill>
                <a:latin typeface="Cambria"/>
                <a:cs typeface="Cambria"/>
              </a:rPr>
              <a:t>the</a:t>
            </a:r>
            <a:r>
              <a:rPr lang="en-US" sz="2000" i="1" spc="185" dirty="0">
                <a:solidFill>
                  <a:srgbClr val="252525"/>
                </a:solidFill>
                <a:latin typeface="Cambria"/>
                <a:cs typeface="Cambria"/>
              </a:rPr>
              <a:t> </a:t>
            </a:r>
            <a:r>
              <a:rPr lang="en-US" sz="2000" b="1" i="1" spc="145" dirty="0">
                <a:solidFill>
                  <a:srgbClr val="252525"/>
                </a:solidFill>
                <a:latin typeface="Cambria"/>
                <a:cs typeface="Cambria"/>
              </a:rPr>
              <a:t>watchdog</a:t>
            </a:r>
            <a:r>
              <a:rPr lang="en-US" sz="2000" b="1" i="1" spc="240" dirty="0">
                <a:solidFill>
                  <a:srgbClr val="252525"/>
                </a:solidFill>
                <a:latin typeface="Cambria"/>
                <a:cs typeface="Cambria"/>
              </a:rPr>
              <a:t> </a:t>
            </a:r>
            <a:r>
              <a:rPr lang="en-US" sz="2000" b="1" i="1" spc="120" dirty="0">
                <a:solidFill>
                  <a:srgbClr val="252525"/>
                </a:solidFill>
                <a:latin typeface="Cambria"/>
                <a:cs typeface="Cambria"/>
              </a:rPr>
              <a:t>timer</a:t>
            </a:r>
            <a:r>
              <a:rPr lang="en-US" sz="2000" b="1" i="1" spc="180" dirty="0">
                <a:solidFill>
                  <a:srgbClr val="252525"/>
                </a:solidFill>
                <a:latin typeface="Cambria"/>
                <a:cs typeface="Cambria"/>
              </a:rPr>
              <a:t> </a:t>
            </a:r>
            <a:r>
              <a:rPr lang="en-US" sz="2000" i="1" spc="90" dirty="0">
                <a:solidFill>
                  <a:srgbClr val="252525"/>
                </a:solidFill>
                <a:latin typeface="Cambria"/>
                <a:cs typeface="Cambria"/>
              </a:rPr>
              <a:t>is</a:t>
            </a:r>
            <a:r>
              <a:rPr lang="en-US" sz="2000" dirty="0">
                <a:latin typeface="Cambria"/>
                <a:cs typeface="Cambria"/>
              </a:rPr>
              <a:t> </a:t>
            </a:r>
            <a:r>
              <a:rPr lang="en-US" sz="2000" b="1" i="1" spc="114" dirty="0">
                <a:solidFill>
                  <a:srgbClr val="252525"/>
                </a:solidFill>
                <a:latin typeface="Cambria"/>
                <a:cs typeface="Cambria"/>
              </a:rPr>
              <a:t>not</a:t>
            </a:r>
            <a:r>
              <a:rPr lang="en-US" sz="2000" b="1" i="1" spc="165" dirty="0">
                <a:solidFill>
                  <a:srgbClr val="252525"/>
                </a:solidFill>
                <a:latin typeface="Cambria"/>
                <a:cs typeface="Cambria"/>
              </a:rPr>
              <a:t> </a:t>
            </a:r>
            <a:r>
              <a:rPr lang="en-US" sz="2000" b="1" i="1" spc="50" dirty="0">
                <a:solidFill>
                  <a:srgbClr val="252525"/>
                </a:solidFill>
                <a:latin typeface="Cambria"/>
                <a:cs typeface="Cambria"/>
              </a:rPr>
              <a:t>reset</a:t>
            </a:r>
            <a:r>
              <a:rPr lang="en-US" sz="2000" i="1" spc="75" dirty="0">
                <a:solidFill>
                  <a:srgbClr val="252525"/>
                </a:solidFill>
                <a:latin typeface="Cambria"/>
                <a:cs typeface="Cambria"/>
              </a:rPr>
              <a:t> by</a:t>
            </a:r>
            <a:r>
              <a:rPr lang="en-US" sz="2000" i="1" spc="155" dirty="0">
                <a:solidFill>
                  <a:srgbClr val="252525"/>
                </a:solidFill>
                <a:latin typeface="Cambria"/>
                <a:cs typeface="Cambria"/>
              </a:rPr>
              <a:t> </a:t>
            </a:r>
            <a:r>
              <a:rPr lang="en-US" sz="2000" i="1" dirty="0">
                <a:solidFill>
                  <a:srgbClr val="252525"/>
                </a:solidFill>
                <a:latin typeface="Cambria"/>
                <a:cs typeface="Cambria"/>
              </a:rPr>
              <a:t>the</a:t>
            </a:r>
            <a:r>
              <a:rPr lang="en-US" sz="2000" i="1" spc="165" dirty="0">
                <a:solidFill>
                  <a:srgbClr val="252525"/>
                </a:solidFill>
                <a:latin typeface="Cambria"/>
                <a:cs typeface="Cambria"/>
              </a:rPr>
              <a:t> </a:t>
            </a:r>
            <a:r>
              <a:rPr lang="en-US" sz="2000" b="1" i="1" spc="114" dirty="0">
                <a:solidFill>
                  <a:srgbClr val="252525"/>
                </a:solidFill>
                <a:latin typeface="Cambria"/>
                <a:cs typeface="Cambria"/>
              </a:rPr>
              <a:t>time</a:t>
            </a:r>
            <a:r>
              <a:rPr lang="en-US" sz="2000" b="1" i="1" spc="180" dirty="0">
                <a:solidFill>
                  <a:srgbClr val="252525"/>
                </a:solidFill>
                <a:latin typeface="Cambria"/>
                <a:cs typeface="Cambria"/>
              </a:rPr>
              <a:t> </a:t>
            </a:r>
            <a:r>
              <a:rPr lang="en-US" sz="2000" b="1" i="1" spc="135" dirty="0">
                <a:solidFill>
                  <a:srgbClr val="252525"/>
                </a:solidFill>
                <a:latin typeface="Cambria"/>
                <a:cs typeface="Cambria"/>
              </a:rPr>
              <a:t>it</a:t>
            </a:r>
            <a:r>
              <a:rPr lang="en-US" sz="2000" b="1" i="1" spc="180" dirty="0">
                <a:solidFill>
                  <a:srgbClr val="252525"/>
                </a:solidFill>
                <a:latin typeface="Cambria"/>
                <a:cs typeface="Cambria"/>
              </a:rPr>
              <a:t> </a:t>
            </a:r>
            <a:r>
              <a:rPr lang="en-US" sz="2000" b="1" i="1" spc="130" dirty="0">
                <a:solidFill>
                  <a:srgbClr val="252525"/>
                </a:solidFill>
                <a:latin typeface="Cambria"/>
                <a:cs typeface="Cambria"/>
              </a:rPr>
              <a:t>reaches</a:t>
            </a:r>
            <a:r>
              <a:rPr lang="en-US" sz="2000" b="1" i="1" spc="200" dirty="0">
                <a:solidFill>
                  <a:srgbClr val="252525"/>
                </a:solidFill>
                <a:latin typeface="Cambria"/>
                <a:cs typeface="Cambria"/>
              </a:rPr>
              <a:t> </a:t>
            </a:r>
            <a:r>
              <a:rPr lang="en-US" sz="2000" b="1" i="1" spc="110" dirty="0">
                <a:solidFill>
                  <a:srgbClr val="252525"/>
                </a:solidFill>
                <a:latin typeface="Cambria"/>
                <a:cs typeface="Cambria"/>
              </a:rPr>
              <a:t>the</a:t>
            </a:r>
            <a:r>
              <a:rPr lang="en-US" sz="2000" b="1" i="1" spc="190" dirty="0">
                <a:solidFill>
                  <a:srgbClr val="252525"/>
                </a:solidFill>
                <a:latin typeface="Cambria"/>
                <a:cs typeface="Cambria"/>
              </a:rPr>
              <a:t> </a:t>
            </a:r>
            <a:r>
              <a:rPr lang="en-US" sz="2000" b="1" i="1" spc="80" dirty="0">
                <a:solidFill>
                  <a:srgbClr val="252525"/>
                </a:solidFill>
                <a:latin typeface="Cambria"/>
                <a:cs typeface="Cambria"/>
              </a:rPr>
              <a:t>user-</a:t>
            </a:r>
            <a:r>
              <a:rPr lang="en-US" sz="2000" b="1" i="1" spc="105" dirty="0">
                <a:solidFill>
                  <a:srgbClr val="252525"/>
                </a:solidFill>
                <a:latin typeface="Cambria"/>
                <a:cs typeface="Cambria"/>
              </a:rPr>
              <a:t>selected</a:t>
            </a:r>
            <a:r>
              <a:rPr lang="en-US" sz="2000" b="1" i="1" spc="215" dirty="0">
                <a:solidFill>
                  <a:srgbClr val="252525"/>
                </a:solidFill>
                <a:latin typeface="Cambria"/>
                <a:cs typeface="Cambria"/>
              </a:rPr>
              <a:t> </a:t>
            </a:r>
            <a:r>
              <a:rPr lang="en-US" sz="2000" b="1" i="1" spc="150" dirty="0">
                <a:solidFill>
                  <a:srgbClr val="252525"/>
                </a:solidFill>
                <a:latin typeface="Cambria"/>
                <a:cs typeface="Cambria"/>
              </a:rPr>
              <a:t>value</a:t>
            </a:r>
            <a:r>
              <a:rPr lang="en-US" sz="2000" i="1" spc="150" dirty="0">
                <a:solidFill>
                  <a:srgbClr val="252525"/>
                </a:solidFill>
                <a:latin typeface="Cambria"/>
                <a:cs typeface="Cambria"/>
              </a:rPr>
              <a:t>,</a:t>
            </a:r>
            <a:r>
              <a:rPr lang="en-US" sz="2000" i="1" spc="185" dirty="0">
                <a:solidFill>
                  <a:srgbClr val="252525"/>
                </a:solidFill>
                <a:latin typeface="Cambria"/>
                <a:cs typeface="Cambria"/>
              </a:rPr>
              <a:t> </a:t>
            </a:r>
            <a:r>
              <a:rPr lang="en-US" sz="2000" i="1" dirty="0">
                <a:solidFill>
                  <a:srgbClr val="252525"/>
                </a:solidFill>
                <a:latin typeface="Cambria"/>
                <a:cs typeface="Cambria"/>
              </a:rPr>
              <a:t>the</a:t>
            </a:r>
            <a:r>
              <a:rPr lang="en-US" sz="2000" i="1" spc="195" dirty="0">
                <a:solidFill>
                  <a:srgbClr val="252525"/>
                </a:solidFill>
                <a:latin typeface="Cambria"/>
                <a:cs typeface="Cambria"/>
              </a:rPr>
              <a:t> </a:t>
            </a:r>
            <a:r>
              <a:rPr lang="en-US" sz="2000" b="1" i="1" spc="140" dirty="0">
                <a:solidFill>
                  <a:srgbClr val="006FC0"/>
                </a:solidFill>
                <a:latin typeface="Cambria"/>
                <a:cs typeface="Cambria"/>
              </a:rPr>
              <a:t>watchdog</a:t>
            </a:r>
            <a:r>
              <a:rPr lang="en-US" sz="2000" b="1" i="1" spc="260" dirty="0">
                <a:solidFill>
                  <a:srgbClr val="006FC0"/>
                </a:solidFill>
                <a:latin typeface="Cambria"/>
                <a:cs typeface="Cambria"/>
              </a:rPr>
              <a:t> </a:t>
            </a:r>
            <a:r>
              <a:rPr lang="en-US" sz="2000" b="1" i="1" spc="75" dirty="0">
                <a:solidFill>
                  <a:srgbClr val="006FC0"/>
                </a:solidFill>
                <a:latin typeface="Cambria"/>
                <a:cs typeface="Cambria"/>
              </a:rPr>
              <a:t>resets</a:t>
            </a:r>
            <a:r>
              <a:rPr lang="en-US" sz="2000" b="1" i="1" spc="180" dirty="0">
                <a:solidFill>
                  <a:srgbClr val="006FC0"/>
                </a:solidFill>
                <a:latin typeface="Cambria"/>
                <a:cs typeface="Cambria"/>
              </a:rPr>
              <a:t> </a:t>
            </a:r>
            <a:r>
              <a:rPr lang="en-US" sz="2000" i="1" dirty="0">
                <a:solidFill>
                  <a:srgbClr val="252525"/>
                </a:solidFill>
                <a:latin typeface="Cambria"/>
                <a:cs typeface="Cambria"/>
              </a:rPr>
              <a:t>the</a:t>
            </a:r>
            <a:r>
              <a:rPr lang="en-US" sz="2000" i="1" spc="190" dirty="0">
                <a:solidFill>
                  <a:srgbClr val="252525"/>
                </a:solidFill>
                <a:latin typeface="Cambria"/>
                <a:cs typeface="Cambria"/>
              </a:rPr>
              <a:t> </a:t>
            </a:r>
            <a:r>
              <a:rPr lang="en-US" sz="2000" b="1" i="1" spc="120" dirty="0">
                <a:solidFill>
                  <a:srgbClr val="006FC0"/>
                </a:solidFill>
                <a:latin typeface="Cambria"/>
                <a:cs typeface="Cambria"/>
              </a:rPr>
              <a:t>microcontroller</a:t>
            </a:r>
            <a:r>
              <a:rPr lang="en-US" sz="2000" i="1" spc="120" dirty="0">
                <a:solidFill>
                  <a:srgbClr val="252525"/>
                </a:solidFill>
                <a:latin typeface="Cambria"/>
                <a:cs typeface="Cambria"/>
              </a:rPr>
              <a:t>.</a:t>
            </a:r>
          </a:p>
          <a:p>
            <a:pPr marL="286385" indent="-457200">
              <a:spcBef>
                <a:spcPts val="1540"/>
              </a:spcBef>
              <a:buClr>
                <a:srgbClr val="4E67C7"/>
              </a:buClr>
              <a:buFont typeface="Wingdings"/>
              <a:buChar char=""/>
              <a:tabLst>
                <a:tab pos="743585" algn="l"/>
              </a:tabLst>
            </a:pPr>
            <a:r>
              <a:rPr lang="en-US" sz="2000" b="1" spc="120" dirty="0">
                <a:solidFill>
                  <a:srgbClr val="252525"/>
                </a:solidFill>
                <a:latin typeface="Cambria"/>
                <a:cs typeface="Cambria"/>
              </a:rPr>
              <a:t>ATmega328P</a:t>
            </a:r>
            <a:r>
              <a:rPr lang="en-US" sz="2000" b="1" spc="195" dirty="0">
                <a:solidFill>
                  <a:srgbClr val="252525"/>
                </a:solidFill>
                <a:latin typeface="Cambria"/>
                <a:cs typeface="Cambria"/>
              </a:rPr>
              <a:t> </a:t>
            </a:r>
            <a:r>
              <a:rPr lang="en-US" sz="2000" b="1" spc="155" dirty="0">
                <a:solidFill>
                  <a:srgbClr val="252525"/>
                </a:solidFill>
                <a:latin typeface="Cambria"/>
                <a:cs typeface="Cambria"/>
              </a:rPr>
              <a:t>watchdog</a:t>
            </a:r>
            <a:r>
              <a:rPr lang="en-US" sz="2000" b="1" spc="200" dirty="0">
                <a:solidFill>
                  <a:srgbClr val="252525"/>
                </a:solidFill>
                <a:latin typeface="Cambria"/>
                <a:cs typeface="Cambria"/>
              </a:rPr>
              <a:t> </a:t>
            </a:r>
            <a:r>
              <a:rPr lang="en-US" sz="2000" b="1" spc="114" dirty="0">
                <a:solidFill>
                  <a:srgbClr val="252525"/>
                </a:solidFill>
                <a:latin typeface="Cambria"/>
                <a:cs typeface="Cambria"/>
              </a:rPr>
              <a:t>timer</a:t>
            </a:r>
            <a:r>
              <a:rPr lang="en-US" sz="2000" b="1" spc="175" dirty="0">
                <a:solidFill>
                  <a:srgbClr val="252525"/>
                </a:solidFill>
                <a:latin typeface="Cambria"/>
                <a:cs typeface="Cambria"/>
              </a:rPr>
              <a:t> </a:t>
            </a:r>
            <a:r>
              <a:rPr lang="en-US" sz="2000" spc="85" dirty="0">
                <a:solidFill>
                  <a:srgbClr val="252525"/>
                </a:solidFill>
                <a:latin typeface="Cambria"/>
                <a:cs typeface="Cambria"/>
              </a:rPr>
              <a:t>can</a:t>
            </a:r>
            <a:r>
              <a:rPr lang="en-US" sz="2000" spc="150" dirty="0">
                <a:solidFill>
                  <a:srgbClr val="252525"/>
                </a:solidFill>
                <a:latin typeface="Cambria"/>
                <a:cs typeface="Cambria"/>
              </a:rPr>
              <a:t> </a:t>
            </a:r>
            <a:r>
              <a:rPr lang="en-US" sz="2000" dirty="0">
                <a:solidFill>
                  <a:srgbClr val="252525"/>
                </a:solidFill>
                <a:latin typeface="Cambria"/>
                <a:cs typeface="Cambria"/>
              </a:rPr>
              <a:t>be</a:t>
            </a:r>
            <a:r>
              <a:rPr lang="en-US" sz="2000" spc="135" dirty="0">
                <a:solidFill>
                  <a:srgbClr val="252525"/>
                </a:solidFill>
                <a:latin typeface="Cambria"/>
                <a:cs typeface="Cambria"/>
              </a:rPr>
              <a:t> </a:t>
            </a:r>
            <a:r>
              <a:rPr lang="en-US" sz="2000" b="1" i="1" spc="140" dirty="0">
                <a:solidFill>
                  <a:srgbClr val="006FC0"/>
                </a:solidFill>
                <a:latin typeface="Cambria"/>
                <a:cs typeface="Cambria"/>
              </a:rPr>
              <a:t>configured</a:t>
            </a:r>
            <a:r>
              <a:rPr lang="en-US" sz="2000" b="1" i="1" spc="190" dirty="0">
                <a:solidFill>
                  <a:srgbClr val="006FC0"/>
                </a:solidFill>
                <a:latin typeface="Cambria"/>
                <a:cs typeface="Cambria"/>
              </a:rPr>
              <a:t> </a:t>
            </a:r>
            <a:r>
              <a:rPr lang="en-US" sz="2000" b="1" i="1" spc="110" dirty="0">
                <a:solidFill>
                  <a:srgbClr val="006FC0"/>
                </a:solidFill>
                <a:latin typeface="Cambria"/>
                <a:cs typeface="Cambria"/>
              </a:rPr>
              <a:t>for</a:t>
            </a:r>
            <a:r>
              <a:rPr lang="en-US" sz="2000" b="1" i="1" spc="160" dirty="0">
                <a:solidFill>
                  <a:srgbClr val="006FC0"/>
                </a:solidFill>
                <a:latin typeface="Cambria"/>
                <a:cs typeface="Cambria"/>
              </a:rPr>
              <a:t> </a:t>
            </a:r>
            <a:r>
              <a:rPr lang="en-US" sz="2000" b="1" i="1" dirty="0">
                <a:solidFill>
                  <a:srgbClr val="006FC0"/>
                </a:solidFill>
                <a:latin typeface="Cambria"/>
                <a:cs typeface="Cambria"/>
              </a:rPr>
              <a:t>10</a:t>
            </a:r>
            <a:r>
              <a:rPr lang="en-US" sz="2000" b="1" i="1" spc="175" dirty="0">
                <a:solidFill>
                  <a:srgbClr val="006FC0"/>
                </a:solidFill>
                <a:latin typeface="Cambria"/>
                <a:cs typeface="Cambria"/>
              </a:rPr>
              <a:t> </a:t>
            </a:r>
            <a:r>
              <a:rPr lang="en-US" sz="2000" b="1" i="1" spc="130" dirty="0">
                <a:solidFill>
                  <a:srgbClr val="006FC0"/>
                </a:solidFill>
                <a:latin typeface="Cambria"/>
                <a:cs typeface="Cambria"/>
              </a:rPr>
              <a:t>different</a:t>
            </a:r>
            <a:r>
              <a:rPr lang="en-US" sz="2000" b="1" i="1" spc="160" dirty="0">
                <a:solidFill>
                  <a:srgbClr val="006FC0"/>
                </a:solidFill>
                <a:latin typeface="Cambria"/>
                <a:cs typeface="Cambria"/>
              </a:rPr>
              <a:t> </a:t>
            </a:r>
            <a:r>
              <a:rPr lang="en-US" sz="2000" b="1" i="1" spc="95" dirty="0">
                <a:solidFill>
                  <a:srgbClr val="006FC0"/>
                </a:solidFill>
                <a:latin typeface="Cambria"/>
                <a:cs typeface="Cambria"/>
              </a:rPr>
              <a:t>time </a:t>
            </a:r>
            <a:r>
              <a:rPr lang="en-US" sz="2000" b="1" i="1" spc="105" dirty="0">
                <a:solidFill>
                  <a:srgbClr val="006FC0"/>
                </a:solidFill>
                <a:latin typeface="Cambria"/>
                <a:cs typeface="Cambria"/>
              </a:rPr>
              <a:t>settings</a:t>
            </a:r>
            <a:r>
              <a:rPr lang="en-US" sz="2000" b="1" i="1" spc="204" dirty="0">
                <a:solidFill>
                  <a:srgbClr val="006FC0"/>
                </a:solidFill>
                <a:latin typeface="Cambria"/>
                <a:cs typeface="Cambria"/>
              </a:rPr>
              <a:t> </a:t>
            </a:r>
            <a:r>
              <a:rPr lang="en-US" sz="2000" dirty="0">
                <a:solidFill>
                  <a:srgbClr val="252525"/>
                </a:solidFill>
                <a:latin typeface="Cambria"/>
                <a:cs typeface="Cambria"/>
              </a:rPr>
              <a:t>(</a:t>
            </a:r>
            <a:r>
              <a:rPr lang="en-US" sz="2000" spc="60" dirty="0">
                <a:solidFill>
                  <a:srgbClr val="252525"/>
                </a:solidFill>
                <a:latin typeface="Cambria"/>
                <a:cs typeface="Cambria"/>
              </a:rPr>
              <a:t>16ms,</a:t>
            </a:r>
            <a:r>
              <a:rPr lang="en-US" sz="2000" spc="120" dirty="0">
                <a:solidFill>
                  <a:srgbClr val="252525"/>
                </a:solidFill>
                <a:latin typeface="Cambria"/>
                <a:cs typeface="Cambria"/>
              </a:rPr>
              <a:t> </a:t>
            </a:r>
            <a:r>
              <a:rPr lang="en-US" sz="2000" spc="60" dirty="0">
                <a:solidFill>
                  <a:srgbClr val="252525"/>
                </a:solidFill>
                <a:latin typeface="Cambria"/>
                <a:cs typeface="Cambria"/>
              </a:rPr>
              <a:t>32ms,</a:t>
            </a:r>
            <a:r>
              <a:rPr lang="en-US" sz="2000" spc="114" dirty="0">
                <a:solidFill>
                  <a:srgbClr val="252525"/>
                </a:solidFill>
                <a:latin typeface="Cambria"/>
                <a:cs typeface="Cambria"/>
              </a:rPr>
              <a:t> </a:t>
            </a:r>
            <a:r>
              <a:rPr lang="en-US" sz="2000" spc="60" dirty="0">
                <a:solidFill>
                  <a:srgbClr val="252525"/>
                </a:solidFill>
                <a:latin typeface="Cambria"/>
                <a:cs typeface="Cambria"/>
              </a:rPr>
              <a:t>64ms,</a:t>
            </a:r>
            <a:r>
              <a:rPr lang="en-US" sz="2000" spc="120" dirty="0">
                <a:solidFill>
                  <a:srgbClr val="252525"/>
                </a:solidFill>
                <a:latin typeface="Cambria"/>
                <a:cs typeface="Cambria"/>
              </a:rPr>
              <a:t> </a:t>
            </a:r>
            <a:r>
              <a:rPr lang="en-US" sz="2000" dirty="0">
                <a:solidFill>
                  <a:srgbClr val="252525"/>
                </a:solidFill>
                <a:latin typeface="Cambria"/>
                <a:cs typeface="Cambria"/>
              </a:rPr>
              <a:t>0.125s,</a:t>
            </a:r>
            <a:r>
              <a:rPr lang="en-US" sz="2000" spc="114" dirty="0">
                <a:solidFill>
                  <a:srgbClr val="252525"/>
                </a:solidFill>
                <a:latin typeface="Cambria"/>
                <a:cs typeface="Cambria"/>
              </a:rPr>
              <a:t> </a:t>
            </a:r>
            <a:r>
              <a:rPr lang="en-US" sz="2000" spc="50" dirty="0">
                <a:solidFill>
                  <a:srgbClr val="252525"/>
                </a:solidFill>
                <a:latin typeface="Cambria"/>
                <a:cs typeface="Cambria"/>
              </a:rPr>
              <a:t>0.25s,</a:t>
            </a:r>
            <a:r>
              <a:rPr lang="en-US" sz="2000" spc="125" dirty="0">
                <a:solidFill>
                  <a:srgbClr val="252525"/>
                </a:solidFill>
                <a:latin typeface="Cambria"/>
                <a:cs typeface="Cambria"/>
              </a:rPr>
              <a:t> </a:t>
            </a:r>
            <a:r>
              <a:rPr lang="en-US" sz="2000" spc="65" dirty="0">
                <a:solidFill>
                  <a:srgbClr val="252525"/>
                </a:solidFill>
                <a:latin typeface="Cambria"/>
                <a:cs typeface="Cambria"/>
              </a:rPr>
              <a:t>0.5s,</a:t>
            </a:r>
            <a:r>
              <a:rPr lang="en-US" sz="2000" spc="125" dirty="0">
                <a:solidFill>
                  <a:srgbClr val="252525"/>
                </a:solidFill>
                <a:latin typeface="Cambria"/>
                <a:cs typeface="Cambria"/>
              </a:rPr>
              <a:t> </a:t>
            </a:r>
            <a:r>
              <a:rPr lang="en-US" sz="2000" spc="60" dirty="0">
                <a:solidFill>
                  <a:srgbClr val="252525"/>
                </a:solidFill>
                <a:latin typeface="Cambria"/>
                <a:cs typeface="Cambria"/>
              </a:rPr>
              <a:t>1s,</a:t>
            </a:r>
            <a:r>
              <a:rPr lang="en-US" sz="2000" spc="140" dirty="0">
                <a:solidFill>
                  <a:srgbClr val="252525"/>
                </a:solidFill>
                <a:latin typeface="Cambria"/>
                <a:cs typeface="Cambria"/>
              </a:rPr>
              <a:t> </a:t>
            </a:r>
            <a:r>
              <a:rPr lang="en-US" sz="2000" spc="60" dirty="0">
                <a:solidFill>
                  <a:srgbClr val="252525"/>
                </a:solidFill>
                <a:latin typeface="Cambria"/>
                <a:cs typeface="Cambria"/>
              </a:rPr>
              <a:t>2s,</a:t>
            </a:r>
            <a:r>
              <a:rPr lang="en-US" sz="2000" spc="120" dirty="0">
                <a:solidFill>
                  <a:srgbClr val="252525"/>
                </a:solidFill>
                <a:latin typeface="Cambria"/>
                <a:cs typeface="Cambria"/>
              </a:rPr>
              <a:t> </a:t>
            </a:r>
            <a:r>
              <a:rPr lang="en-US" sz="2000" dirty="0">
                <a:solidFill>
                  <a:srgbClr val="252525"/>
                </a:solidFill>
                <a:latin typeface="Cambria"/>
                <a:cs typeface="Cambria"/>
              </a:rPr>
              <a:t>4s</a:t>
            </a:r>
            <a:r>
              <a:rPr lang="en-US" sz="2000" spc="145" dirty="0">
                <a:solidFill>
                  <a:srgbClr val="252525"/>
                </a:solidFill>
                <a:latin typeface="Cambria"/>
                <a:cs typeface="Cambria"/>
              </a:rPr>
              <a:t> </a:t>
            </a:r>
            <a:r>
              <a:rPr lang="en-US" sz="2000" spc="90" dirty="0">
                <a:solidFill>
                  <a:srgbClr val="252525"/>
                </a:solidFill>
                <a:latin typeface="Cambria"/>
                <a:cs typeface="Cambria"/>
              </a:rPr>
              <a:t>and</a:t>
            </a:r>
            <a:r>
              <a:rPr lang="en-US" sz="2000" spc="125" dirty="0">
                <a:solidFill>
                  <a:srgbClr val="252525"/>
                </a:solidFill>
                <a:latin typeface="Cambria"/>
                <a:cs typeface="Cambria"/>
              </a:rPr>
              <a:t> </a:t>
            </a:r>
            <a:r>
              <a:rPr lang="en-US" sz="2000" spc="35" dirty="0">
                <a:solidFill>
                  <a:srgbClr val="252525"/>
                </a:solidFill>
                <a:latin typeface="Cambria"/>
                <a:cs typeface="Cambria"/>
              </a:rPr>
              <a:t>8s</a:t>
            </a:r>
            <a:r>
              <a:rPr lang="en-US" sz="2000" spc="-10" dirty="0">
                <a:solidFill>
                  <a:srgbClr val="252525"/>
                </a:solidFill>
                <a:latin typeface="Cambria"/>
                <a:cs typeface="Cambria"/>
              </a:rPr>
              <a:t>).</a:t>
            </a:r>
          </a:p>
          <a:p>
            <a:pPr marL="12700">
              <a:lnSpc>
                <a:spcPct val="100000"/>
              </a:lnSpc>
              <a:spcBef>
                <a:spcPts val="1789"/>
              </a:spcBef>
              <a:buClr>
                <a:srgbClr val="4E67C7"/>
              </a:buClr>
              <a:buSzPct val="79166"/>
              <a:tabLst>
                <a:tab pos="469265" algn="l"/>
              </a:tabLst>
            </a:pPr>
            <a:r>
              <a:rPr lang="en-US" sz="2000" b="1" spc="155" dirty="0">
                <a:solidFill>
                  <a:srgbClr val="0D79C9"/>
                </a:solidFill>
                <a:latin typeface="Cambria"/>
                <a:cs typeface="Cambria"/>
              </a:rPr>
              <a:t>Example: </a:t>
            </a:r>
            <a:r>
              <a:rPr lang="en-US" sz="2000" b="1" spc="215" dirty="0">
                <a:solidFill>
                  <a:srgbClr val="C3250C"/>
                </a:solidFill>
                <a:latin typeface="Cambria"/>
                <a:cs typeface="Cambria"/>
              </a:rPr>
              <a:t>A</a:t>
            </a:r>
            <a:r>
              <a:rPr lang="en-US" sz="2000" b="1" spc="165" dirty="0">
                <a:solidFill>
                  <a:srgbClr val="C3250C"/>
                </a:solidFill>
                <a:latin typeface="Cambria"/>
                <a:cs typeface="Cambria"/>
              </a:rPr>
              <a:t> </a:t>
            </a:r>
            <a:r>
              <a:rPr lang="en-US" sz="2000" b="1" spc="110" dirty="0">
                <a:solidFill>
                  <a:srgbClr val="C3250C"/>
                </a:solidFill>
                <a:latin typeface="Cambria"/>
                <a:cs typeface="Cambria"/>
              </a:rPr>
              <a:t>simple</a:t>
            </a:r>
            <a:r>
              <a:rPr lang="en-US" sz="2000" b="1" spc="150" dirty="0">
                <a:solidFill>
                  <a:srgbClr val="C3250C"/>
                </a:solidFill>
                <a:latin typeface="Cambria"/>
                <a:cs typeface="Cambria"/>
              </a:rPr>
              <a:t> </a:t>
            </a:r>
            <a:r>
              <a:rPr lang="en-US" sz="2000" b="1" spc="125" dirty="0">
                <a:solidFill>
                  <a:srgbClr val="C3250C"/>
                </a:solidFill>
                <a:latin typeface="Cambria"/>
                <a:cs typeface="Cambria"/>
              </a:rPr>
              <a:t>example</a:t>
            </a:r>
            <a:r>
              <a:rPr lang="en-US" sz="2000" b="1" spc="170" dirty="0">
                <a:solidFill>
                  <a:srgbClr val="C3250C"/>
                </a:solidFill>
                <a:latin typeface="Cambria"/>
                <a:cs typeface="Cambria"/>
              </a:rPr>
              <a:t> </a:t>
            </a:r>
            <a:r>
              <a:rPr lang="en-US" sz="2000" b="1" spc="105" dirty="0">
                <a:solidFill>
                  <a:srgbClr val="C3250C"/>
                </a:solidFill>
                <a:latin typeface="Cambria"/>
                <a:cs typeface="Cambria"/>
              </a:rPr>
              <a:t>of</a:t>
            </a:r>
            <a:r>
              <a:rPr lang="en-US" sz="2000" b="1" spc="150" dirty="0">
                <a:solidFill>
                  <a:srgbClr val="C3250C"/>
                </a:solidFill>
                <a:latin typeface="Cambria"/>
                <a:cs typeface="Cambria"/>
              </a:rPr>
              <a:t> </a:t>
            </a:r>
            <a:r>
              <a:rPr lang="en-US" sz="2000" b="1" spc="335" dirty="0">
                <a:solidFill>
                  <a:srgbClr val="C3250C"/>
                </a:solidFill>
                <a:latin typeface="Cambria"/>
                <a:cs typeface="Cambria"/>
              </a:rPr>
              <a:t>LED</a:t>
            </a:r>
            <a:r>
              <a:rPr lang="en-US" sz="2000" b="1" spc="190" dirty="0">
                <a:solidFill>
                  <a:srgbClr val="C3250C"/>
                </a:solidFill>
                <a:latin typeface="Cambria"/>
                <a:cs typeface="Cambria"/>
              </a:rPr>
              <a:t> </a:t>
            </a:r>
            <a:r>
              <a:rPr lang="en-US" sz="2000" b="1" spc="125" dirty="0">
                <a:solidFill>
                  <a:srgbClr val="C3250C"/>
                </a:solidFill>
                <a:latin typeface="Cambria"/>
                <a:cs typeface="Cambria"/>
              </a:rPr>
              <a:t>blinking.</a:t>
            </a:r>
            <a:endParaRPr lang="en-US" sz="2000" dirty="0">
              <a:latin typeface="Cambria"/>
              <a:cs typeface="Cambria"/>
            </a:endParaRPr>
          </a:p>
          <a:p>
            <a:pPr marL="286385" indent="-457200">
              <a:lnSpc>
                <a:spcPts val="2510"/>
              </a:lnSpc>
              <a:spcBef>
                <a:spcPts val="1535"/>
              </a:spcBef>
              <a:buClr>
                <a:srgbClr val="4E67C7"/>
              </a:buClr>
              <a:buFont typeface="Wingdings"/>
              <a:buChar char=""/>
              <a:tabLst>
                <a:tab pos="743585" algn="l"/>
              </a:tabLst>
            </a:pPr>
            <a:r>
              <a:rPr lang="en-US" sz="2000" spc="95" dirty="0">
                <a:solidFill>
                  <a:srgbClr val="252525"/>
                </a:solidFill>
                <a:latin typeface="Cambria"/>
                <a:cs typeface="Cambria"/>
              </a:rPr>
              <a:t>The</a:t>
            </a:r>
            <a:r>
              <a:rPr lang="en-US" sz="2000" spc="165" dirty="0">
                <a:solidFill>
                  <a:srgbClr val="252525"/>
                </a:solidFill>
                <a:latin typeface="Cambria"/>
                <a:cs typeface="Cambria"/>
              </a:rPr>
              <a:t> </a:t>
            </a:r>
            <a:r>
              <a:rPr lang="en-US" sz="2000" spc="225" dirty="0">
                <a:solidFill>
                  <a:srgbClr val="252525"/>
                </a:solidFill>
                <a:latin typeface="Cambria"/>
                <a:cs typeface="Cambria"/>
              </a:rPr>
              <a:t>LEDs</a:t>
            </a:r>
            <a:r>
              <a:rPr lang="en-US" sz="2000" spc="165" dirty="0">
                <a:solidFill>
                  <a:srgbClr val="252525"/>
                </a:solidFill>
                <a:latin typeface="Cambria"/>
                <a:cs typeface="Cambria"/>
              </a:rPr>
              <a:t> </a:t>
            </a:r>
            <a:r>
              <a:rPr lang="en-US" sz="2000" spc="70" dirty="0">
                <a:solidFill>
                  <a:srgbClr val="252525"/>
                </a:solidFill>
                <a:latin typeface="Cambria"/>
                <a:cs typeface="Cambria"/>
              </a:rPr>
              <a:t>are</a:t>
            </a:r>
            <a:r>
              <a:rPr lang="en-US" sz="2000" spc="170" dirty="0">
                <a:solidFill>
                  <a:srgbClr val="252525"/>
                </a:solidFill>
                <a:latin typeface="Cambria"/>
                <a:cs typeface="Cambria"/>
              </a:rPr>
              <a:t> </a:t>
            </a:r>
            <a:r>
              <a:rPr lang="en-US" sz="2000" spc="65" dirty="0">
                <a:solidFill>
                  <a:srgbClr val="252525"/>
                </a:solidFill>
                <a:latin typeface="Cambria"/>
                <a:cs typeface="Cambria"/>
              </a:rPr>
              <a:t>blinked</a:t>
            </a:r>
            <a:r>
              <a:rPr lang="en-US" sz="2000" spc="165" dirty="0">
                <a:solidFill>
                  <a:srgbClr val="252525"/>
                </a:solidFill>
                <a:latin typeface="Cambria"/>
                <a:cs typeface="Cambria"/>
              </a:rPr>
              <a:t> </a:t>
            </a:r>
            <a:r>
              <a:rPr lang="en-US" sz="2000" dirty="0">
                <a:solidFill>
                  <a:srgbClr val="252525"/>
                </a:solidFill>
                <a:latin typeface="Cambria"/>
                <a:cs typeface="Cambria"/>
              </a:rPr>
              <a:t>for</a:t>
            </a:r>
            <a:r>
              <a:rPr lang="en-US" sz="2000" spc="170" dirty="0">
                <a:solidFill>
                  <a:srgbClr val="252525"/>
                </a:solidFill>
                <a:latin typeface="Cambria"/>
                <a:cs typeface="Cambria"/>
              </a:rPr>
              <a:t> </a:t>
            </a:r>
            <a:r>
              <a:rPr lang="en-US" sz="2000" spc="135" dirty="0">
                <a:solidFill>
                  <a:srgbClr val="252525"/>
                </a:solidFill>
                <a:latin typeface="Cambria"/>
                <a:cs typeface="Cambria"/>
              </a:rPr>
              <a:t>a</a:t>
            </a:r>
            <a:r>
              <a:rPr lang="en-US" sz="2000" spc="165" dirty="0">
                <a:solidFill>
                  <a:srgbClr val="252525"/>
                </a:solidFill>
                <a:latin typeface="Cambria"/>
                <a:cs typeface="Cambria"/>
              </a:rPr>
              <a:t> </a:t>
            </a:r>
            <a:r>
              <a:rPr lang="en-US" sz="2000" spc="65" dirty="0">
                <a:solidFill>
                  <a:srgbClr val="252525"/>
                </a:solidFill>
                <a:latin typeface="Cambria"/>
                <a:cs typeface="Cambria"/>
              </a:rPr>
              <a:t>certain</a:t>
            </a:r>
            <a:r>
              <a:rPr lang="en-US" sz="2000" spc="175" dirty="0">
                <a:solidFill>
                  <a:srgbClr val="252525"/>
                </a:solidFill>
                <a:latin typeface="Cambria"/>
                <a:cs typeface="Cambria"/>
              </a:rPr>
              <a:t> </a:t>
            </a:r>
            <a:r>
              <a:rPr lang="en-US" sz="2000" spc="70" dirty="0">
                <a:solidFill>
                  <a:srgbClr val="252525"/>
                </a:solidFill>
                <a:latin typeface="Cambria"/>
                <a:cs typeface="Cambria"/>
              </a:rPr>
              <a:t>time</a:t>
            </a:r>
            <a:r>
              <a:rPr lang="en-US" sz="2000" spc="160" dirty="0">
                <a:solidFill>
                  <a:srgbClr val="252525"/>
                </a:solidFill>
                <a:latin typeface="Cambria"/>
                <a:cs typeface="Cambria"/>
              </a:rPr>
              <a:t> </a:t>
            </a:r>
            <a:r>
              <a:rPr lang="en-US" sz="2000" dirty="0">
                <a:solidFill>
                  <a:srgbClr val="252525"/>
                </a:solidFill>
                <a:latin typeface="Cambria"/>
                <a:cs typeface="Cambria"/>
              </a:rPr>
              <a:t>before</a:t>
            </a:r>
            <a:r>
              <a:rPr lang="en-US" sz="2000" spc="160" dirty="0">
                <a:solidFill>
                  <a:srgbClr val="252525"/>
                </a:solidFill>
                <a:latin typeface="Cambria"/>
                <a:cs typeface="Cambria"/>
              </a:rPr>
              <a:t> </a:t>
            </a:r>
            <a:r>
              <a:rPr lang="en-US" sz="2000" spc="70" dirty="0">
                <a:solidFill>
                  <a:srgbClr val="252525"/>
                </a:solidFill>
                <a:latin typeface="Cambria"/>
                <a:cs typeface="Cambria"/>
              </a:rPr>
              <a:t>entering</a:t>
            </a:r>
            <a:r>
              <a:rPr lang="en-US" sz="2000" spc="170" dirty="0">
                <a:solidFill>
                  <a:srgbClr val="252525"/>
                </a:solidFill>
                <a:latin typeface="Cambria"/>
                <a:cs typeface="Cambria"/>
              </a:rPr>
              <a:t> </a:t>
            </a:r>
            <a:r>
              <a:rPr lang="en-US" sz="2000" spc="135" dirty="0">
                <a:solidFill>
                  <a:srgbClr val="252525"/>
                </a:solidFill>
                <a:latin typeface="Cambria"/>
                <a:cs typeface="Cambria"/>
              </a:rPr>
              <a:t>a</a:t>
            </a:r>
            <a:r>
              <a:rPr lang="en-US" sz="2000" spc="170" dirty="0">
                <a:solidFill>
                  <a:srgbClr val="252525"/>
                </a:solidFill>
                <a:latin typeface="Cambria"/>
                <a:cs typeface="Cambria"/>
              </a:rPr>
              <a:t> </a:t>
            </a:r>
            <a:r>
              <a:rPr lang="en-US" sz="2000" dirty="0">
                <a:solidFill>
                  <a:srgbClr val="252525"/>
                </a:solidFill>
                <a:latin typeface="Cambria"/>
                <a:cs typeface="Cambria"/>
              </a:rPr>
              <a:t>while(1)</a:t>
            </a:r>
            <a:r>
              <a:rPr lang="en-US" sz="2000" spc="175" dirty="0">
                <a:solidFill>
                  <a:srgbClr val="252525"/>
                </a:solidFill>
                <a:latin typeface="Cambria"/>
                <a:cs typeface="Cambria"/>
              </a:rPr>
              <a:t> </a:t>
            </a:r>
            <a:r>
              <a:rPr lang="en-US" sz="2000" dirty="0">
                <a:solidFill>
                  <a:srgbClr val="252525"/>
                </a:solidFill>
                <a:latin typeface="Cambria"/>
                <a:cs typeface="Cambria"/>
              </a:rPr>
              <a:t>loop.</a:t>
            </a:r>
            <a:endParaRPr lang="en-US" sz="2000" spc="165" dirty="0">
              <a:solidFill>
                <a:srgbClr val="252525"/>
              </a:solidFill>
              <a:latin typeface="Cambria"/>
              <a:cs typeface="Cambria"/>
            </a:endParaRPr>
          </a:p>
          <a:p>
            <a:pPr marL="286385" indent="-457200">
              <a:lnSpc>
                <a:spcPts val="2510"/>
              </a:lnSpc>
              <a:spcBef>
                <a:spcPts val="1535"/>
              </a:spcBef>
              <a:buClr>
                <a:srgbClr val="4E67C7"/>
              </a:buClr>
              <a:buFont typeface="Wingdings"/>
              <a:buChar char=""/>
              <a:tabLst>
                <a:tab pos="743585" algn="l"/>
              </a:tabLst>
            </a:pPr>
            <a:r>
              <a:rPr lang="en-US" sz="2000" spc="95" dirty="0">
                <a:solidFill>
                  <a:srgbClr val="252525"/>
                </a:solidFill>
                <a:latin typeface="Cambria"/>
                <a:cs typeface="Cambria"/>
              </a:rPr>
              <a:t>Since</a:t>
            </a:r>
            <a:r>
              <a:rPr lang="en-US" sz="2000" spc="155" dirty="0">
                <a:solidFill>
                  <a:srgbClr val="252525"/>
                </a:solidFill>
                <a:latin typeface="Cambria"/>
                <a:cs typeface="Cambria"/>
              </a:rPr>
              <a:t> </a:t>
            </a:r>
            <a:r>
              <a:rPr lang="en-US" sz="2000" spc="80" dirty="0">
                <a:solidFill>
                  <a:srgbClr val="252525"/>
                </a:solidFill>
                <a:latin typeface="Cambria"/>
                <a:cs typeface="Cambria"/>
              </a:rPr>
              <a:t>the</a:t>
            </a:r>
            <a:r>
              <a:rPr lang="en-US" sz="2000" spc="155" dirty="0">
                <a:solidFill>
                  <a:srgbClr val="252525"/>
                </a:solidFill>
                <a:latin typeface="Cambria"/>
                <a:cs typeface="Cambria"/>
              </a:rPr>
              <a:t> </a:t>
            </a:r>
            <a:r>
              <a:rPr lang="en-US" sz="2000" spc="45" dirty="0">
                <a:solidFill>
                  <a:srgbClr val="252525"/>
                </a:solidFill>
                <a:latin typeface="Cambria"/>
                <a:cs typeface="Cambria"/>
              </a:rPr>
              <a:t>watchdog</a:t>
            </a:r>
            <a:r>
              <a:rPr lang="en-US" sz="2000" spc="180" dirty="0">
                <a:solidFill>
                  <a:srgbClr val="252525"/>
                </a:solidFill>
                <a:latin typeface="Cambria"/>
                <a:cs typeface="Cambria"/>
              </a:rPr>
              <a:t> </a:t>
            </a:r>
            <a:r>
              <a:rPr lang="en-US" sz="2000" spc="70" dirty="0">
                <a:solidFill>
                  <a:srgbClr val="252525"/>
                </a:solidFill>
                <a:latin typeface="Cambria"/>
                <a:cs typeface="Cambria"/>
              </a:rPr>
              <a:t>timer</a:t>
            </a:r>
            <a:r>
              <a:rPr lang="en-US" sz="2000" spc="125" dirty="0">
                <a:solidFill>
                  <a:srgbClr val="252525"/>
                </a:solidFill>
                <a:latin typeface="Cambria"/>
                <a:cs typeface="Cambria"/>
              </a:rPr>
              <a:t> </a:t>
            </a:r>
            <a:r>
              <a:rPr lang="en-US" sz="2000" spc="70" dirty="0">
                <a:solidFill>
                  <a:srgbClr val="252525"/>
                </a:solidFill>
                <a:latin typeface="Cambria"/>
                <a:cs typeface="Cambria"/>
              </a:rPr>
              <a:t>is</a:t>
            </a:r>
            <a:r>
              <a:rPr lang="en-US" sz="2000" spc="140" dirty="0">
                <a:solidFill>
                  <a:srgbClr val="252525"/>
                </a:solidFill>
                <a:latin typeface="Cambria"/>
                <a:cs typeface="Cambria"/>
              </a:rPr>
              <a:t> </a:t>
            </a:r>
            <a:r>
              <a:rPr lang="en-US" sz="2000" spc="50" dirty="0">
                <a:solidFill>
                  <a:srgbClr val="252525"/>
                </a:solidFill>
                <a:latin typeface="Cambria"/>
                <a:cs typeface="Cambria"/>
              </a:rPr>
              <a:t>not</a:t>
            </a:r>
            <a:r>
              <a:rPr lang="en-US" sz="2000" spc="150" dirty="0">
                <a:solidFill>
                  <a:srgbClr val="252525"/>
                </a:solidFill>
                <a:latin typeface="Cambria"/>
                <a:cs typeface="Cambria"/>
              </a:rPr>
              <a:t> </a:t>
            </a:r>
            <a:r>
              <a:rPr lang="en-US" sz="2000" spc="50" dirty="0">
                <a:solidFill>
                  <a:srgbClr val="252525"/>
                </a:solidFill>
                <a:latin typeface="Cambria"/>
                <a:cs typeface="Cambria"/>
              </a:rPr>
              <a:t>reset</a:t>
            </a:r>
            <a:r>
              <a:rPr lang="en-US" sz="2000" spc="130" dirty="0">
                <a:solidFill>
                  <a:srgbClr val="252525"/>
                </a:solidFill>
                <a:latin typeface="Cambria"/>
                <a:cs typeface="Cambria"/>
              </a:rPr>
              <a:t> </a:t>
            </a:r>
            <a:r>
              <a:rPr lang="en-US" sz="2000" spc="65" dirty="0">
                <a:solidFill>
                  <a:srgbClr val="252525"/>
                </a:solidFill>
                <a:latin typeface="Cambria"/>
                <a:cs typeface="Cambria"/>
              </a:rPr>
              <a:t>when</a:t>
            </a:r>
            <a:r>
              <a:rPr lang="en-US" sz="2000" spc="170" dirty="0">
                <a:solidFill>
                  <a:srgbClr val="252525"/>
                </a:solidFill>
                <a:latin typeface="Cambria"/>
                <a:cs typeface="Cambria"/>
              </a:rPr>
              <a:t> </a:t>
            </a:r>
            <a:r>
              <a:rPr lang="en-US" sz="2000" spc="90" dirty="0">
                <a:solidFill>
                  <a:srgbClr val="252525"/>
                </a:solidFill>
                <a:latin typeface="Cambria"/>
                <a:cs typeface="Cambria"/>
              </a:rPr>
              <a:t>in</a:t>
            </a:r>
            <a:r>
              <a:rPr lang="en-US" sz="2000" spc="155" dirty="0">
                <a:solidFill>
                  <a:srgbClr val="252525"/>
                </a:solidFill>
                <a:latin typeface="Cambria"/>
                <a:cs typeface="Cambria"/>
              </a:rPr>
              <a:t> </a:t>
            </a:r>
            <a:r>
              <a:rPr lang="en-US" sz="2000" spc="80" dirty="0">
                <a:solidFill>
                  <a:srgbClr val="252525"/>
                </a:solidFill>
                <a:latin typeface="Cambria"/>
                <a:cs typeface="Cambria"/>
              </a:rPr>
              <a:t>the</a:t>
            </a:r>
            <a:r>
              <a:rPr lang="en-US" sz="2000" spc="155" dirty="0">
                <a:solidFill>
                  <a:srgbClr val="252525"/>
                </a:solidFill>
                <a:latin typeface="Cambria"/>
                <a:cs typeface="Cambria"/>
              </a:rPr>
              <a:t> </a:t>
            </a:r>
            <a:r>
              <a:rPr lang="en-US" sz="2000" dirty="0">
                <a:solidFill>
                  <a:srgbClr val="252525"/>
                </a:solidFill>
                <a:latin typeface="Cambria"/>
                <a:cs typeface="Cambria"/>
              </a:rPr>
              <a:t>while(1)</a:t>
            </a:r>
            <a:r>
              <a:rPr lang="en-US" sz="2000" spc="165" dirty="0">
                <a:solidFill>
                  <a:srgbClr val="252525"/>
                </a:solidFill>
                <a:latin typeface="Cambria"/>
                <a:cs typeface="Cambria"/>
              </a:rPr>
              <a:t> </a:t>
            </a:r>
            <a:r>
              <a:rPr lang="en-US" sz="2000" dirty="0">
                <a:solidFill>
                  <a:srgbClr val="252525"/>
                </a:solidFill>
                <a:latin typeface="Cambria"/>
                <a:cs typeface="Cambria"/>
              </a:rPr>
              <a:t>loop,</a:t>
            </a:r>
            <a:r>
              <a:rPr lang="en-US" sz="2000" spc="140" dirty="0">
                <a:solidFill>
                  <a:srgbClr val="252525"/>
                </a:solidFill>
                <a:latin typeface="Cambria"/>
                <a:cs typeface="Cambria"/>
              </a:rPr>
              <a:t> </a:t>
            </a:r>
            <a:r>
              <a:rPr lang="en-US" sz="2000" spc="55" dirty="0">
                <a:solidFill>
                  <a:srgbClr val="252525"/>
                </a:solidFill>
                <a:latin typeface="Cambria"/>
                <a:cs typeface="Cambria"/>
              </a:rPr>
              <a:t>the </a:t>
            </a:r>
            <a:r>
              <a:rPr lang="en-US" sz="2000" spc="45" dirty="0">
                <a:solidFill>
                  <a:srgbClr val="252525"/>
                </a:solidFill>
                <a:latin typeface="Cambria"/>
                <a:cs typeface="Cambria"/>
              </a:rPr>
              <a:t>watchdog</a:t>
            </a:r>
            <a:r>
              <a:rPr lang="en-US" sz="2000" spc="155" dirty="0">
                <a:solidFill>
                  <a:srgbClr val="252525"/>
                </a:solidFill>
                <a:latin typeface="Cambria"/>
                <a:cs typeface="Cambria"/>
              </a:rPr>
              <a:t> </a:t>
            </a:r>
            <a:r>
              <a:rPr lang="en-US" sz="2000" spc="60" dirty="0">
                <a:solidFill>
                  <a:srgbClr val="252525"/>
                </a:solidFill>
                <a:latin typeface="Cambria"/>
                <a:cs typeface="Cambria"/>
              </a:rPr>
              <a:t>causes</a:t>
            </a:r>
            <a:r>
              <a:rPr lang="en-US" sz="2000" spc="135" dirty="0">
                <a:solidFill>
                  <a:srgbClr val="252525"/>
                </a:solidFill>
                <a:latin typeface="Cambria"/>
                <a:cs typeface="Cambria"/>
              </a:rPr>
              <a:t> a</a:t>
            </a:r>
            <a:r>
              <a:rPr lang="en-US" sz="2000" spc="140" dirty="0">
                <a:solidFill>
                  <a:srgbClr val="252525"/>
                </a:solidFill>
                <a:latin typeface="Cambria"/>
                <a:cs typeface="Cambria"/>
              </a:rPr>
              <a:t> </a:t>
            </a:r>
            <a:r>
              <a:rPr lang="en-US" sz="2000" spc="65" dirty="0">
                <a:solidFill>
                  <a:srgbClr val="252525"/>
                </a:solidFill>
                <a:latin typeface="Cambria"/>
                <a:cs typeface="Cambria"/>
              </a:rPr>
              <a:t>system</a:t>
            </a:r>
            <a:r>
              <a:rPr lang="en-US" sz="2000" spc="114" dirty="0">
                <a:solidFill>
                  <a:srgbClr val="252525"/>
                </a:solidFill>
                <a:latin typeface="Cambria"/>
                <a:cs typeface="Cambria"/>
              </a:rPr>
              <a:t> </a:t>
            </a:r>
            <a:r>
              <a:rPr lang="en-US" sz="2000" spc="50" dirty="0">
                <a:solidFill>
                  <a:srgbClr val="252525"/>
                </a:solidFill>
                <a:latin typeface="Cambria"/>
                <a:cs typeface="Cambria"/>
              </a:rPr>
              <a:t>reset</a:t>
            </a:r>
            <a:r>
              <a:rPr lang="en-US" sz="2000" spc="125" dirty="0">
                <a:solidFill>
                  <a:srgbClr val="252525"/>
                </a:solidFill>
                <a:latin typeface="Cambria"/>
                <a:cs typeface="Cambria"/>
              </a:rPr>
              <a:t> </a:t>
            </a:r>
            <a:r>
              <a:rPr lang="en-US" sz="2000" spc="90" dirty="0">
                <a:solidFill>
                  <a:srgbClr val="252525"/>
                </a:solidFill>
                <a:latin typeface="Cambria"/>
                <a:cs typeface="Cambria"/>
              </a:rPr>
              <a:t>and</a:t>
            </a:r>
            <a:r>
              <a:rPr lang="en-US" sz="2000" spc="150" dirty="0">
                <a:solidFill>
                  <a:srgbClr val="252525"/>
                </a:solidFill>
                <a:latin typeface="Cambria"/>
                <a:cs typeface="Cambria"/>
              </a:rPr>
              <a:t> </a:t>
            </a:r>
            <a:r>
              <a:rPr lang="en-US" sz="2000" spc="80" dirty="0">
                <a:solidFill>
                  <a:srgbClr val="252525"/>
                </a:solidFill>
                <a:latin typeface="Cambria"/>
                <a:cs typeface="Cambria"/>
              </a:rPr>
              <a:t>the</a:t>
            </a:r>
            <a:r>
              <a:rPr lang="en-US" sz="2000" spc="140" dirty="0">
                <a:solidFill>
                  <a:srgbClr val="252525"/>
                </a:solidFill>
                <a:latin typeface="Cambria"/>
                <a:cs typeface="Cambria"/>
              </a:rPr>
              <a:t> </a:t>
            </a:r>
            <a:r>
              <a:rPr lang="en-US" sz="2000" spc="225" dirty="0">
                <a:solidFill>
                  <a:srgbClr val="252525"/>
                </a:solidFill>
                <a:latin typeface="Cambria"/>
                <a:cs typeface="Cambria"/>
              </a:rPr>
              <a:t>LEDs</a:t>
            </a:r>
            <a:r>
              <a:rPr lang="en-US" sz="2000" spc="135" dirty="0">
                <a:solidFill>
                  <a:srgbClr val="252525"/>
                </a:solidFill>
                <a:latin typeface="Cambria"/>
                <a:cs typeface="Cambria"/>
              </a:rPr>
              <a:t> </a:t>
            </a:r>
            <a:r>
              <a:rPr lang="en-US" sz="2000" spc="85" dirty="0">
                <a:solidFill>
                  <a:srgbClr val="252525"/>
                </a:solidFill>
                <a:latin typeface="Cambria"/>
                <a:cs typeface="Cambria"/>
              </a:rPr>
              <a:t>start</a:t>
            </a:r>
            <a:r>
              <a:rPr lang="en-US" sz="2000" spc="140" dirty="0">
                <a:solidFill>
                  <a:srgbClr val="252525"/>
                </a:solidFill>
                <a:latin typeface="Cambria"/>
                <a:cs typeface="Cambria"/>
              </a:rPr>
              <a:t> </a:t>
            </a:r>
            <a:r>
              <a:rPr lang="en-US" sz="2000" spc="85" dirty="0">
                <a:solidFill>
                  <a:srgbClr val="252525"/>
                </a:solidFill>
                <a:latin typeface="Cambria"/>
                <a:cs typeface="Cambria"/>
              </a:rPr>
              <a:t>blinking</a:t>
            </a:r>
            <a:r>
              <a:rPr lang="en-US" sz="2000" spc="135" dirty="0">
                <a:solidFill>
                  <a:srgbClr val="252525"/>
                </a:solidFill>
                <a:latin typeface="Cambria"/>
                <a:cs typeface="Cambria"/>
              </a:rPr>
              <a:t> </a:t>
            </a:r>
            <a:r>
              <a:rPr lang="en-US" sz="2000" spc="114" dirty="0">
                <a:solidFill>
                  <a:srgbClr val="252525"/>
                </a:solidFill>
                <a:latin typeface="Cambria"/>
                <a:cs typeface="Cambria"/>
              </a:rPr>
              <a:t>again</a:t>
            </a:r>
            <a:r>
              <a:rPr lang="en-US" sz="2000" spc="145" dirty="0">
                <a:solidFill>
                  <a:srgbClr val="252525"/>
                </a:solidFill>
                <a:latin typeface="Cambria"/>
                <a:cs typeface="Cambria"/>
              </a:rPr>
              <a:t> </a:t>
            </a:r>
            <a:r>
              <a:rPr lang="en-US" sz="2000" spc="-10" dirty="0">
                <a:solidFill>
                  <a:srgbClr val="252525"/>
                </a:solidFill>
                <a:latin typeface="Cambria"/>
                <a:cs typeface="Cambria"/>
              </a:rPr>
              <a:t>before </a:t>
            </a:r>
            <a:r>
              <a:rPr lang="en-US" sz="2000" spc="80" dirty="0">
                <a:solidFill>
                  <a:srgbClr val="252525"/>
                </a:solidFill>
                <a:latin typeface="Cambria"/>
                <a:cs typeface="Cambria"/>
              </a:rPr>
              <a:t>the</a:t>
            </a:r>
            <a:r>
              <a:rPr lang="en-US" sz="2000" spc="135" dirty="0">
                <a:solidFill>
                  <a:srgbClr val="252525"/>
                </a:solidFill>
                <a:latin typeface="Cambria"/>
                <a:cs typeface="Cambria"/>
              </a:rPr>
              <a:t> </a:t>
            </a:r>
            <a:r>
              <a:rPr lang="en-US" sz="2000" spc="65" dirty="0">
                <a:solidFill>
                  <a:srgbClr val="252525"/>
                </a:solidFill>
                <a:latin typeface="Cambria"/>
                <a:cs typeface="Cambria"/>
              </a:rPr>
              <a:t>system</a:t>
            </a:r>
            <a:r>
              <a:rPr lang="en-US" sz="2000" spc="120" dirty="0">
                <a:solidFill>
                  <a:srgbClr val="252525"/>
                </a:solidFill>
                <a:latin typeface="Cambria"/>
                <a:cs typeface="Cambria"/>
              </a:rPr>
              <a:t> </a:t>
            </a:r>
            <a:r>
              <a:rPr lang="en-US" sz="2000" spc="105" dirty="0">
                <a:solidFill>
                  <a:srgbClr val="252525"/>
                </a:solidFill>
                <a:latin typeface="Cambria"/>
                <a:cs typeface="Cambria"/>
              </a:rPr>
              <a:t>hangs</a:t>
            </a:r>
            <a:r>
              <a:rPr lang="en-US" sz="2000" spc="145" dirty="0">
                <a:solidFill>
                  <a:srgbClr val="252525"/>
                </a:solidFill>
                <a:latin typeface="Cambria"/>
                <a:cs typeface="Cambria"/>
              </a:rPr>
              <a:t> </a:t>
            </a:r>
            <a:r>
              <a:rPr lang="en-US" sz="2000" spc="90" dirty="0">
                <a:solidFill>
                  <a:srgbClr val="252525"/>
                </a:solidFill>
                <a:latin typeface="Cambria"/>
                <a:cs typeface="Cambria"/>
              </a:rPr>
              <a:t>and</a:t>
            </a:r>
            <a:r>
              <a:rPr lang="en-US" sz="2000" spc="145" dirty="0">
                <a:solidFill>
                  <a:srgbClr val="252525"/>
                </a:solidFill>
                <a:latin typeface="Cambria"/>
                <a:cs typeface="Cambria"/>
              </a:rPr>
              <a:t> </a:t>
            </a:r>
            <a:r>
              <a:rPr lang="en-US" sz="2000" spc="70" dirty="0">
                <a:solidFill>
                  <a:srgbClr val="252525"/>
                </a:solidFill>
                <a:latin typeface="Cambria"/>
                <a:cs typeface="Cambria"/>
              </a:rPr>
              <a:t>restarts</a:t>
            </a:r>
            <a:r>
              <a:rPr lang="en-US" sz="2000" spc="120" dirty="0">
                <a:solidFill>
                  <a:srgbClr val="252525"/>
                </a:solidFill>
                <a:latin typeface="Cambria"/>
                <a:cs typeface="Cambria"/>
              </a:rPr>
              <a:t> again.</a:t>
            </a:r>
            <a:r>
              <a:rPr lang="en-US" sz="2000" spc="145" dirty="0">
                <a:solidFill>
                  <a:srgbClr val="252525"/>
                </a:solidFill>
                <a:latin typeface="Cambria"/>
                <a:cs typeface="Cambria"/>
              </a:rPr>
              <a:t> </a:t>
            </a:r>
            <a:r>
              <a:rPr lang="en-US" sz="2000" spc="100" dirty="0">
                <a:solidFill>
                  <a:srgbClr val="252525"/>
                </a:solidFill>
                <a:latin typeface="Cambria"/>
                <a:cs typeface="Cambria"/>
              </a:rPr>
              <a:t>This</a:t>
            </a:r>
            <a:r>
              <a:rPr lang="en-US" sz="2000" spc="125" dirty="0">
                <a:solidFill>
                  <a:srgbClr val="252525"/>
                </a:solidFill>
                <a:latin typeface="Cambria"/>
                <a:cs typeface="Cambria"/>
              </a:rPr>
              <a:t> </a:t>
            </a:r>
            <a:r>
              <a:rPr lang="en-US" sz="2000" spc="55" dirty="0">
                <a:solidFill>
                  <a:srgbClr val="252525"/>
                </a:solidFill>
                <a:latin typeface="Cambria"/>
                <a:cs typeface="Cambria"/>
              </a:rPr>
              <a:t>continues</a:t>
            </a:r>
            <a:r>
              <a:rPr lang="en-US" sz="2000" spc="135" dirty="0">
                <a:solidFill>
                  <a:srgbClr val="252525"/>
                </a:solidFill>
                <a:latin typeface="Cambria"/>
                <a:cs typeface="Cambria"/>
              </a:rPr>
              <a:t> </a:t>
            </a:r>
            <a:r>
              <a:rPr lang="en-US" sz="2000" spc="90" dirty="0">
                <a:solidFill>
                  <a:srgbClr val="252525"/>
                </a:solidFill>
                <a:latin typeface="Cambria"/>
                <a:cs typeface="Cambria"/>
              </a:rPr>
              <a:t>in</a:t>
            </a:r>
            <a:r>
              <a:rPr lang="en-US" sz="2000" spc="120" dirty="0">
                <a:solidFill>
                  <a:srgbClr val="252525"/>
                </a:solidFill>
                <a:latin typeface="Cambria"/>
                <a:cs typeface="Cambria"/>
              </a:rPr>
              <a:t> </a:t>
            </a:r>
            <a:r>
              <a:rPr lang="en-US" sz="2000" spc="135" dirty="0">
                <a:solidFill>
                  <a:srgbClr val="252525"/>
                </a:solidFill>
                <a:latin typeface="Cambria"/>
                <a:cs typeface="Cambria"/>
              </a:rPr>
              <a:t>a </a:t>
            </a:r>
            <a:r>
              <a:rPr lang="en-US" sz="2000" spc="-10" dirty="0">
                <a:solidFill>
                  <a:srgbClr val="252525"/>
                </a:solidFill>
                <a:latin typeface="Cambria"/>
                <a:cs typeface="Cambria"/>
              </a:rPr>
              <a:t>loop.</a:t>
            </a:r>
            <a:endParaRPr lang="en-US" sz="2000" dirty="0">
              <a:latin typeface="Cambria"/>
              <a:cs typeface="Cambria"/>
            </a:endParaRPr>
          </a:p>
          <a:p>
            <a:pPr marL="287020" marR="19685" indent="-457834">
              <a:lnSpc>
                <a:spcPts val="2380"/>
              </a:lnSpc>
              <a:spcBef>
                <a:spcPts val="1795"/>
              </a:spcBef>
              <a:buClr>
                <a:srgbClr val="4E67C7"/>
              </a:buClr>
              <a:buFont typeface="Wingdings"/>
              <a:buChar char=""/>
              <a:tabLst>
                <a:tab pos="744220" algn="l"/>
              </a:tabLst>
            </a:pPr>
            <a:r>
              <a:rPr lang="en-US" sz="2000" spc="110" dirty="0">
                <a:solidFill>
                  <a:srgbClr val="252525"/>
                </a:solidFill>
                <a:latin typeface="Cambria"/>
                <a:cs typeface="Cambria"/>
              </a:rPr>
              <a:t>Here,</a:t>
            </a:r>
            <a:r>
              <a:rPr lang="en-US" sz="2000" spc="180" dirty="0">
                <a:solidFill>
                  <a:srgbClr val="252525"/>
                </a:solidFill>
                <a:latin typeface="Cambria"/>
                <a:cs typeface="Cambria"/>
              </a:rPr>
              <a:t> </a:t>
            </a:r>
            <a:r>
              <a:rPr lang="en-US" sz="2000" dirty="0">
                <a:solidFill>
                  <a:srgbClr val="252525"/>
                </a:solidFill>
                <a:latin typeface="Cambria"/>
                <a:cs typeface="Cambria"/>
              </a:rPr>
              <a:t>we</a:t>
            </a:r>
            <a:r>
              <a:rPr lang="en-US" sz="2000" spc="170" dirty="0">
                <a:solidFill>
                  <a:srgbClr val="252525"/>
                </a:solidFill>
                <a:latin typeface="Cambria"/>
                <a:cs typeface="Cambria"/>
              </a:rPr>
              <a:t> </a:t>
            </a:r>
            <a:r>
              <a:rPr lang="en-US" sz="2000" spc="65" dirty="0">
                <a:solidFill>
                  <a:srgbClr val="252525"/>
                </a:solidFill>
                <a:latin typeface="Cambria"/>
                <a:cs typeface="Cambria"/>
              </a:rPr>
              <a:t>will</a:t>
            </a:r>
            <a:r>
              <a:rPr lang="en-US" sz="2000" spc="170" dirty="0">
                <a:solidFill>
                  <a:srgbClr val="252525"/>
                </a:solidFill>
                <a:latin typeface="Cambria"/>
                <a:cs typeface="Cambria"/>
              </a:rPr>
              <a:t> </a:t>
            </a:r>
            <a:r>
              <a:rPr lang="en-US" sz="2000" dirty="0">
                <a:solidFill>
                  <a:srgbClr val="252525"/>
                </a:solidFill>
                <a:latin typeface="Cambria"/>
                <a:cs typeface="Cambria"/>
              </a:rPr>
              <a:t>be</a:t>
            </a:r>
            <a:r>
              <a:rPr lang="en-US" sz="2000" spc="165" dirty="0">
                <a:solidFill>
                  <a:srgbClr val="252525"/>
                </a:solidFill>
                <a:latin typeface="Cambria"/>
                <a:cs typeface="Cambria"/>
              </a:rPr>
              <a:t> </a:t>
            </a:r>
            <a:r>
              <a:rPr lang="en-US" sz="2000" spc="90" dirty="0">
                <a:solidFill>
                  <a:srgbClr val="252525"/>
                </a:solidFill>
                <a:latin typeface="Cambria"/>
                <a:cs typeface="Cambria"/>
              </a:rPr>
              <a:t>using</a:t>
            </a:r>
            <a:r>
              <a:rPr lang="en-US" sz="2000" spc="170" dirty="0">
                <a:solidFill>
                  <a:srgbClr val="252525"/>
                </a:solidFill>
                <a:latin typeface="Cambria"/>
                <a:cs typeface="Cambria"/>
              </a:rPr>
              <a:t> </a:t>
            </a:r>
            <a:r>
              <a:rPr lang="en-US" sz="2000" spc="80" dirty="0">
                <a:solidFill>
                  <a:srgbClr val="252525"/>
                </a:solidFill>
                <a:latin typeface="Cambria"/>
                <a:cs typeface="Cambria"/>
              </a:rPr>
              <a:t>the</a:t>
            </a:r>
            <a:r>
              <a:rPr lang="en-US" sz="2000" spc="175" dirty="0">
                <a:solidFill>
                  <a:srgbClr val="252525"/>
                </a:solidFill>
                <a:latin typeface="Cambria"/>
                <a:cs typeface="Cambria"/>
              </a:rPr>
              <a:t> </a:t>
            </a:r>
            <a:r>
              <a:rPr lang="en-US" sz="2000" dirty="0">
                <a:solidFill>
                  <a:srgbClr val="252525"/>
                </a:solidFill>
                <a:latin typeface="Cambria"/>
                <a:cs typeface="Cambria"/>
              </a:rPr>
              <a:t>on-board</a:t>
            </a:r>
            <a:r>
              <a:rPr lang="en-US" sz="2000" spc="180" dirty="0">
                <a:solidFill>
                  <a:srgbClr val="252525"/>
                </a:solidFill>
                <a:latin typeface="Cambria"/>
                <a:cs typeface="Cambria"/>
              </a:rPr>
              <a:t> </a:t>
            </a:r>
            <a:r>
              <a:rPr lang="en-US" sz="2000" spc="285" dirty="0">
                <a:solidFill>
                  <a:srgbClr val="252525"/>
                </a:solidFill>
                <a:latin typeface="Cambria"/>
                <a:cs typeface="Cambria"/>
              </a:rPr>
              <a:t>LED</a:t>
            </a:r>
            <a:r>
              <a:rPr lang="en-US" sz="2000" spc="170" dirty="0">
                <a:solidFill>
                  <a:srgbClr val="252525"/>
                </a:solidFill>
                <a:latin typeface="Cambria"/>
                <a:cs typeface="Cambria"/>
              </a:rPr>
              <a:t> </a:t>
            </a:r>
            <a:r>
              <a:rPr lang="en-US" sz="2000" dirty="0">
                <a:solidFill>
                  <a:srgbClr val="252525"/>
                </a:solidFill>
                <a:latin typeface="Cambria"/>
                <a:cs typeface="Cambria"/>
              </a:rPr>
              <a:t>connected</a:t>
            </a:r>
            <a:r>
              <a:rPr lang="en-US" sz="2000" spc="180" dirty="0">
                <a:solidFill>
                  <a:srgbClr val="252525"/>
                </a:solidFill>
                <a:latin typeface="Cambria"/>
                <a:cs typeface="Cambria"/>
              </a:rPr>
              <a:t> </a:t>
            </a:r>
            <a:r>
              <a:rPr lang="en-US" sz="2000" dirty="0">
                <a:solidFill>
                  <a:srgbClr val="252525"/>
                </a:solidFill>
                <a:latin typeface="Cambria"/>
                <a:cs typeface="Cambria"/>
              </a:rPr>
              <a:t>to</a:t>
            </a:r>
            <a:r>
              <a:rPr lang="en-US" sz="2000" spc="160" dirty="0">
                <a:solidFill>
                  <a:srgbClr val="252525"/>
                </a:solidFill>
                <a:latin typeface="Cambria"/>
                <a:cs typeface="Cambria"/>
              </a:rPr>
              <a:t> </a:t>
            </a:r>
            <a:r>
              <a:rPr lang="en-US" sz="2000" spc="80" dirty="0">
                <a:solidFill>
                  <a:srgbClr val="252525"/>
                </a:solidFill>
                <a:latin typeface="Cambria"/>
                <a:cs typeface="Cambria"/>
              </a:rPr>
              <a:t>the</a:t>
            </a:r>
            <a:r>
              <a:rPr lang="en-US" sz="2000" spc="170" dirty="0">
                <a:solidFill>
                  <a:srgbClr val="252525"/>
                </a:solidFill>
                <a:latin typeface="Cambria"/>
                <a:cs typeface="Cambria"/>
              </a:rPr>
              <a:t> </a:t>
            </a:r>
            <a:r>
              <a:rPr lang="en-US" sz="2000" spc="70" dirty="0">
                <a:solidFill>
                  <a:srgbClr val="252525"/>
                </a:solidFill>
                <a:latin typeface="Cambria"/>
                <a:cs typeface="Cambria"/>
              </a:rPr>
              <a:t>pin</a:t>
            </a:r>
            <a:r>
              <a:rPr lang="en-US" sz="2000" spc="175" dirty="0">
                <a:solidFill>
                  <a:srgbClr val="252525"/>
                </a:solidFill>
                <a:latin typeface="Cambria"/>
                <a:cs typeface="Cambria"/>
              </a:rPr>
              <a:t> </a:t>
            </a:r>
            <a:r>
              <a:rPr lang="en-US" sz="2000" dirty="0">
                <a:solidFill>
                  <a:srgbClr val="252525"/>
                </a:solidFill>
                <a:latin typeface="Cambria"/>
                <a:cs typeface="Cambria"/>
              </a:rPr>
              <a:t>13</a:t>
            </a:r>
            <a:r>
              <a:rPr lang="en-US" sz="2000" spc="185" dirty="0">
                <a:solidFill>
                  <a:srgbClr val="252525"/>
                </a:solidFill>
                <a:latin typeface="Cambria"/>
                <a:cs typeface="Cambria"/>
              </a:rPr>
              <a:t> </a:t>
            </a:r>
            <a:r>
              <a:rPr lang="en-US" sz="2000" dirty="0">
                <a:solidFill>
                  <a:srgbClr val="252525"/>
                </a:solidFill>
                <a:latin typeface="Cambria"/>
                <a:cs typeface="Cambria"/>
              </a:rPr>
              <a:t>of</a:t>
            </a:r>
            <a:r>
              <a:rPr lang="en-US" sz="2000" spc="175" dirty="0">
                <a:solidFill>
                  <a:srgbClr val="252525"/>
                </a:solidFill>
                <a:latin typeface="Cambria"/>
                <a:cs typeface="Cambria"/>
              </a:rPr>
              <a:t> </a:t>
            </a:r>
            <a:r>
              <a:rPr lang="en-US" sz="2000" spc="55" dirty="0">
                <a:solidFill>
                  <a:srgbClr val="252525"/>
                </a:solidFill>
                <a:latin typeface="Cambria"/>
                <a:cs typeface="Cambria"/>
              </a:rPr>
              <a:t>the </a:t>
            </a:r>
            <a:r>
              <a:rPr lang="en-US" sz="2000" spc="75" dirty="0">
                <a:solidFill>
                  <a:srgbClr val="252525"/>
                </a:solidFill>
                <a:latin typeface="Cambria"/>
                <a:cs typeface="Cambria"/>
              </a:rPr>
              <a:t>Arduino</a:t>
            </a:r>
            <a:r>
              <a:rPr lang="en-US" sz="2000" spc="160" dirty="0">
                <a:solidFill>
                  <a:srgbClr val="252525"/>
                </a:solidFill>
                <a:latin typeface="Cambria"/>
                <a:cs typeface="Cambria"/>
              </a:rPr>
              <a:t> </a:t>
            </a:r>
            <a:r>
              <a:rPr lang="en-US" sz="2400" spc="305" dirty="0">
                <a:solidFill>
                  <a:srgbClr val="252525"/>
                </a:solidFill>
                <a:latin typeface="Cambria"/>
                <a:cs typeface="Cambria"/>
              </a:rPr>
              <a:t>UNO</a:t>
            </a:r>
            <a:r>
              <a:rPr lang="en-US" sz="2400" spc="140" dirty="0">
                <a:solidFill>
                  <a:srgbClr val="252525"/>
                </a:solidFill>
                <a:latin typeface="Cambria"/>
                <a:cs typeface="Cambria"/>
              </a:rPr>
              <a:t> </a:t>
            </a:r>
            <a:r>
              <a:rPr lang="en-US" sz="2400" spc="60" dirty="0">
                <a:solidFill>
                  <a:srgbClr val="252525"/>
                </a:solidFill>
                <a:latin typeface="Cambria"/>
                <a:cs typeface="Cambria"/>
              </a:rPr>
              <a:t>board.</a:t>
            </a:r>
            <a:r>
              <a:rPr lang="en-US" sz="2400" spc="160" dirty="0">
                <a:solidFill>
                  <a:srgbClr val="252525"/>
                </a:solidFill>
                <a:latin typeface="Cambria"/>
                <a:cs typeface="Cambria"/>
              </a:rPr>
              <a:t> </a:t>
            </a:r>
            <a:endParaRPr lang="en-US" sz="2400" dirty="0">
              <a:latin typeface="Cambria"/>
              <a:cs typeface="Cambria"/>
            </a:endParaRPr>
          </a:p>
        </p:txBody>
      </p:sp>
    </p:spTree>
    <p:extLst>
      <p:ext uri="{BB962C8B-B14F-4D97-AF65-F5344CB8AC3E}">
        <p14:creationId xmlns:p14="http://schemas.microsoft.com/office/powerpoint/2010/main" val="119057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85193" y="6346342"/>
            <a:ext cx="332105" cy="239395"/>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FFFFFF"/>
                </a:solidFill>
                <a:latin typeface="Cambria"/>
                <a:cs typeface="Cambria"/>
              </a:rPr>
              <a:t>107</a:t>
            </a:r>
            <a:endParaRPr sz="1400">
              <a:latin typeface="Cambria"/>
              <a:cs typeface="Cambria"/>
            </a:endParaRPr>
          </a:p>
        </p:txBody>
      </p:sp>
      <p:sp>
        <p:nvSpPr>
          <p:cNvPr id="3" name="object 3"/>
          <p:cNvSpPr txBox="1">
            <a:spLocks noGrp="1"/>
          </p:cNvSpPr>
          <p:nvPr>
            <p:ph type="title"/>
          </p:nvPr>
        </p:nvSpPr>
        <p:spPr>
          <a:xfrm>
            <a:off x="1676400" y="-268129"/>
            <a:ext cx="10515600" cy="1325563"/>
          </a:xfrm>
          <a:prstGeom prst="rect">
            <a:avLst/>
          </a:prstGeom>
        </p:spPr>
        <p:txBody>
          <a:bodyPr vert="horz" wrap="square" lIns="0" tIns="13335" rIns="0" bIns="0" rtlCol="0">
            <a:spAutoFit/>
          </a:bodyPr>
          <a:lstStyle/>
          <a:p>
            <a:pPr marL="12700">
              <a:lnSpc>
                <a:spcPct val="100000"/>
              </a:lnSpc>
              <a:spcBef>
                <a:spcPts val="105"/>
              </a:spcBef>
            </a:pPr>
            <a:r>
              <a:rPr spc="240" dirty="0"/>
              <a:t>Watch</a:t>
            </a:r>
            <a:r>
              <a:rPr spc="180" dirty="0"/>
              <a:t> </a:t>
            </a:r>
            <a:r>
              <a:rPr spc="340" dirty="0"/>
              <a:t>Dog</a:t>
            </a:r>
            <a:r>
              <a:rPr spc="185" dirty="0"/>
              <a:t> </a:t>
            </a:r>
            <a:r>
              <a:rPr spc="225" dirty="0"/>
              <a:t>Timer</a:t>
            </a:r>
            <a:r>
              <a:rPr spc="170" dirty="0"/>
              <a:t> </a:t>
            </a:r>
            <a:r>
              <a:rPr spc="265" dirty="0"/>
              <a:t>in</a:t>
            </a:r>
            <a:r>
              <a:rPr spc="185" dirty="0"/>
              <a:t> </a:t>
            </a:r>
            <a:r>
              <a:rPr spc="245" dirty="0"/>
              <a:t>Arduino</a:t>
            </a:r>
          </a:p>
        </p:txBody>
      </p:sp>
      <p:sp>
        <p:nvSpPr>
          <p:cNvPr id="4" name="object 4"/>
          <p:cNvSpPr txBox="1"/>
          <p:nvPr/>
        </p:nvSpPr>
        <p:spPr>
          <a:xfrm>
            <a:off x="598423" y="1117219"/>
            <a:ext cx="11212577" cy="769441"/>
          </a:xfrm>
          <a:prstGeom prst="rect">
            <a:avLst/>
          </a:prstGeom>
        </p:spPr>
        <p:txBody>
          <a:bodyPr vert="horz" wrap="square" lIns="0" tIns="12700" rIns="0" bIns="0" rtlCol="0">
            <a:spAutoFit/>
          </a:bodyPr>
          <a:lstStyle/>
          <a:p>
            <a:pPr marL="12700">
              <a:lnSpc>
                <a:spcPts val="2030"/>
              </a:lnSpc>
              <a:spcBef>
                <a:spcPts val="100"/>
              </a:spcBef>
              <a:tabLst>
                <a:tab pos="1841500" algn="l"/>
              </a:tabLst>
            </a:pPr>
            <a:r>
              <a:rPr sz="1800" dirty="0">
                <a:solidFill>
                  <a:srgbClr val="0000FF"/>
                </a:solidFill>
                <a:latin typeface="Consolas"/>
                <a:cs typeface="Consolas"/>
              </a:rPr>
              <a:t>void</a:t>
            </a:r>
            <a:r>
              <a:rPr sz="1800" spc="-30" dirty="0">
                <a:solidFill>
                  <a:srgbClr val="0000FF"/>
                </a:solidFill>
                <a:latin typeface="Consolas"/>
                <a:cs typeface="Consolas"/>
              </a:rPr>
              <a:t> </a:t>
            </a:r>
            <a:r>
              <a:rPr sz="1800" spc="-10" dirty="0">
                <a:latin typeface="Consolas"/>
                <a:cs typeface="Consolas"/>
              </a:rPr>
              <a:t>setup()</a:t>
            </a:r>
            <a:r>
              <a:rPr sz="1800" dirty="0">
                <a:latin typeface="Consolas"/>
                <a:cs typeface="Consolas"/>
              </a:rPr>
              <a:t>	</a:t>
            </a:r>
            <a:r>
              <a:rPr sz="1800" spc="-50" dirty="0">
                <a:latin typeface="Consolas"/>
                <a:cs typeface="Consolas"/>
              </a:rPr>
              <a:t>{</a:t>
            </a:r>
            <a:endParaRPr sz="1800" dirty="0">
              <a:latin typeface="Consolas"/>
              <a:cs typeface="Consolas"/>
            </a:endParaRPr>
          </a:p>
          <a:p>
            <a:pPr marL="469900">
              <a:lnSpc>
                <a:spcPts val="1895"/>
              </a:lnSpc>
            </a:pPr>
            <a:r>
              <a:rPr sz="1800" dirty="0">
                <a:latin typeface="Consolas"/>
                <a:cs typeface="Consolas"/>
              </a:rPr>
              <a:t>Serial.begin(</a:t>
            </a:r>
            <a:r>
              <a:rPr sz="1800" dirty="0">
                <a:solidFill>
                  <a:srgbClr val="AC009E"/>
                </a:solidFill>
                <a:latin typeface="Consolas"/>
                <a:cs typeface="Consolas"/>
              </a:rPr>
              <a:t>9600</a:t>
            </a:r>
            <a:r>
              <a:rPr sz="1800" dirty="0">
                <a:latin typeface="Consolas"/>
                <a:cs typeface="Consolas"/>
              </a:rPr>
              <a:t>);</a:t>
            </a:r>
            <a:r>
              <a:rPr sz="1800" spc="-45" dirty="0">
                <a:latin typeface="Consolas"/>
                <a:cs typeface="Consolas"/>
              </a:rPr>
              <a:t> </a:t>
            </a:r>
            <a:r>
              <a:rPr lang="en-US" sz="1800" spc="-45" dirty="0">
                <a:latin typeface="Consolas"/>
                <a:cs typeface="Consolas"/>
              </a:rPr>
              <a:t>	</a:t>
            </a:r>
            <a:r>
              <a:rPr sz="1800" dirty="0">
                <a:solidFill>
                  <a:srgbClr val="008000"/>
                </a:solidFill>
                <a:latin typeface="Consolas"/>
                <a:cs typeface="Consolas"/>
              </a:rPr>
              <a:t>/*</a:t>
            </a:r>
            <a:r>
              <a:rPr sz="1800" spc="-50" dirty="0">
                <a:solidFill>
                  <a:srgbClr val="008000"/>
                </a:solidFill>
                <a:latin typeface="Consolas"/>
                <a:cs typeface="Consolas"/>
              </a:rPr>
              <a:t> </a:t>
            </a:r>
            <a:r>
              <a:rPr sz="1800" dirty="0">
                <a:solidFill>
                  <a:srgbClr val="008000"/>
                </a:solidFill>
                <a:latin typeface="Consolas"/>
                <a:cs typeface="Consolas"/>
              </a:rPr>
              <a:t>Define</a:t>
            </a:r>
            <a:r>
              <a:rPr sz="1800" spc="-40" dirty="0">
                <a:solidFill>
                  <a:srgbClr val="008000"/>
                </a:solidFill>
                <a:latin typeface="Consolas"/>
                <a:cs typeface="Consolas"/>
              </a:rPr>
              <a:t> </a:t>
            </a:r>
            <a:r>
              <a:rPr sz="1800" dirty="0">
                <a:solidFill>
                  <a:srgbClr val="008000"/>
                </a:solidFill>
                <a:latin typeface="Consolas"/>
                <a:cs typeface="Consolas"/>
              </a:rPr>
              <a:t>baud</a:t>
            </a:r>
            <a:r>
              <a:rPr sz="1800" spc="-55" dirty="0">
                <a:solidFill>
                  <a:srgbClr val="008000"/>
                </a:solidFill>
                <a:latin typeface="Consolas"/>
                <a:cs typeface="Consolas"/>
              </a:rPr>
              <a:t> </a:t>
            </a:r>
            <a:r>
              <a:rPr sz="1800" dirty="0">
                <a:solidFill>
                  <a:srgbClr val="008000"/>
                </a:solidFill>
                <a:latin typeface="Consolas"/>
                <a:cs typeface="Consolas"/>
              </a:rPr>
              <a:t>rate</a:t>
            </a:r>
            <a:r>
              <a:rPr sz="1800" spc="-50" dirty="0">
                <a:solidFill>
                  <a:srgbClr val="008000"/>
                </a:solidFill>
                <a:latin typeface="Consolas"/>
                <a:cs typeface="Consolas"/>
              </a:rPr>
              <a:t> </a:t>
            </a:r>
            <a:r>
              <a:rPr sz="1800" dirty="0">
                <a:solidFill>
                  <a:srgbClr val="008000"/>
                </a:solidFill>
                <a:latin typeface="Consolas"/>
                <a:cs typeface="Consolas"/>
              </a:rPr>
              <a:t>for</a:t>
            </a:r>
            <a:r>
              <a:rPr sz="1800" spc="-50" dirty="0">
                <a:solidFill>
                  <a:srgbClr val="008000"/>
                </a:solidFill>
                <a:latin typeface="Consolas"/>
                <a:cs typeface="Consolas"/>
              </a:rPr>
              <a:t> </a:t>
            </a:r>
            <a:r>
              <a:rPr sz="1800" dirty="0">
                <a:solidFill>
                  <a:srgbClr val="008000"/>
                </a:solidFill>
                <a:latin typeface="Consolas"/>
                <a:cs typeface="Consolas"/>
              </a:rPr>
              <a:t>serial</a:t>
            </a:r>
            <a:r>
              <a:rPr sz="1800" spc="-55" dirty="0">
                <a:solidFill>
                  <a:srgbClr val="008000"/>
                </a:solidFill>
                <a:latin typeface="Consolas"/>
                <a:cs typeface="Consolas"/>
              </a:rPr>
              <a:t> </a:t>
            </a:r>
            <a:r>
              <a:rPr sz="1800" dirty="0">
                <a:solidFill>
                  <a:srgbClr val="008000"/>
                </a:solidFill>
                <a:latin typeface="Consolas"/>
                <a:cs typeface="Consolas"/>
              </a:rPr>
              <a:t>communication</a:t>
            </a:r>
            <a:r>
              <a:rPr sz="1800" spc="-45" dirty="0">
                <a:solidFill>
                  <a:srgbClr val="008000"/>
                </a:solidFill>
                <a:latin typeface="Consolas"/>
                <a:cs typeface="Consolas"/>
              </a:rPr>
              <a:t> </a:t>
            </a:r>
            <a:r>
              <a:rPr sz="1800" spc="-25" dirty="0">
                <a:solidFill>
                  <a:srgbClr val="008000"/>
                </a:solidFill>
                <a:latin typeface="Consolas"/>
                <a:cs typeface="Consolas"/>
              </a:rPr>
              <a:t>*/</a:t>
            </a:r>
            <a:endParaRPr sz="1800" dirty="0">
              <a:latin typeface="Consolas"/>
              <a:cs typeface="Consolas"/>
            </a:endParaRPr>
          </a:p>
          <a:p>
            <a:pPr marL="469900" marR="3263900">
              <a:lnSpc>
                <a:spcPts val="1910"/>
              </a:lnSpc>
              <a:spcBef>
                <a:spcPts val="140"/>
              </a:spcBef>
            </a:pPr>
            <a:r>
              <a:rPr sz="1800" dirty="0" err="1">
                <a:latin typeface="Consolas"/>
                <a:cs typeface="Consolas"/>
              </a:rPr>
              <a:t>pinMode</a:t>
            </a:r>
            <a:r>
              <a:rPr sz="1800" dirty="0">
                <a:latin typeface="Consolas"/>
                <a:cs typeface="Consolas"/>
              </a:rPr>
              <a:t>(</a:t>
            </a:r>
            <a:r>
              <a:rPr sz="1800" dirty="0">
                <a:solidFill>
                  <a:srgbClr val="AC009E"/>
                </a:solidFill>
                <a:latin typeface="Consolas"/>
                <a:cs typeface="Consolas"/>
              </a:rPr>
              <a:t>13</a:t>
            </a:r>
            <a:r>
              <a:rPr sz="1800" dirty="0">
                <a:latin typeface="Consolas"/>
                <a:cs typeface="Consolas"/>
              </a:rPr>
              <a:t>,</a:t>
            </a:r>
            <a:r>
              <a:rPr sz="1800" spc="-10" dirty="0">
                <a:latin typeface="Consolas"/>
                <a:cs typeface="Consolas"/>
              </a:rPr>
              <a:t>OUTPUT);</a:t>
            </a:r>
            <a:endParaRPr sz="1800" dirty="0">
              <a:latin typeface="Consolas"/>
              <a:cs typeface="Consolas"/>
            </a:endParaRPr>
          </a:p>
        </p:txBody>
      </p:sp>
      <p:sp>
        <p:nvSpPr>
          <p:cNvPr id="5" name="object 5"/>
          <p:cNvSpPr txBox="1"/>
          <p:nvPr/>
        </p:nvSpPr>
        <p:spPr>
          <a:xfrm>
            <a:off x="1055624" y="2082165"/>
            <a:ext cx="1780539" cy="541020"/>
          </a:xfrm>
          <a:prstGeom prst="rect">
            <a:avLst/>
          </a:prstGeom>
        </p:spPr>
        <p:txBody>
          <a:bodyPr vert="horz" wrap="square" lIns="0" tIns="48260" rIns="0" bIns="0" rtlCol="0">
            <a:spAutoFit/>
          </a:bodyPr>
          <a:lstStyle/>
          <a:p>
            <a:pPr marL="12700" marR="5080">
              <a:lnSpc>
                <a:spcPts val="1900"/>
              </a:lnSpc>
              <a:spcBef>
                <a:spcPts val="380"/>
              </a:spcBef>
            </a:pPr>
            <a:r>
              <a:rPr sz="1800" spc="-10" dirty="0">
                <a:latin typeface="Consolas"/>
                <a:cs typeface="Consolas"/>
              </a:rPr>
              <a:t>wdt_disable(); delay(</a:t>
            </a:r>
            <a:r>
              <a:rPr sz="1800" spc="-10" dirty="0">
                <a:solidFill>
                  <a:srgbClr val="AC009E"/>
                </a:solidFill>
                <a:latin typeface="Consolas"/>
                <a:cs typeface="Consolas"/>
              </a:rPr>
              <a:t>3000</a:t>
            </a:r>
            <a:r>
              <a:rPr sz="1800" spc="-10" dirty="0">
                <a:latin typeface="Consolas"/>
                <a:cs typeface="Consolas"/>
              </a:rPr>
              <a:t>);</a:t>
            </a:r>
            <a:endParaRPr sz="1800" dirty="0">
              <a:latin typeface="Consolas"/>
              <a:cs typeface="Consolas"/>
            </a:endParaRPr>
          </a:p>
        </p:txBody>
      </p:sp>
      <p:sp>
        <p:nvSpPr>
          <p:cNvPr id="6" name="object 6"/>
          <p:cNvSpPr txBox="1"/>
          <p:nvPr/>
        </p:nvSpPr>
        <p:spPr>
          <a:xfrm>
            <a:off x="4168141" y="2016367"/>
            <a:ext cx="7671434" cy="782955"/>
          </a:xfrm>
          <a:prstGeom prst="rect">
            <a:avLst/>
          </a:prstGeom>
        </p:spPr>
        <p:txBody>
          <a:bodyPr vert="horz" wrap="square" lIns="0" tIns="12700" rIns="0" bIns="0" rtlCol="0">
            <a:spAutoFit/>
          </a:bodyPr>
          <a:lstStyle/>
          <a:p>
            <a:pPr marL="12700">
              <a:lnSpc>
                <a:spcPts val="2030"/>
              </a:lnSpc>
              <a:spcBef>
                <a:spcPts val="100"/>
              </a:spcBef>
            </a:pPr>
            <a:r>
              <a:rPr sz="1800" dirty="0">
                <a:solidFill>
                  <a:srgbClr val="008000"/>
                </a:solidFill>
                <a:latin typeface="Consolas"/>
                <a:cs typeface="Consolas"/>
              </a:rPr>
              <a:t>/*</a:t>
            </a:r>
            <a:r>
              <a:rPr sz="1800" spc="-40" dirty="0">
                <a:solidFill>
                  <a:srgbClr val="008000"/>
                </a:solidFill>
                <a:latin typeface="Consolas"/>
                <a:cs typeface="Consolas"/>
              </a:rPr>
              <a:t> </a:t>
            </a:r>
            <a:r>
              <a:rPr sz="1800" dirty="0">
                <a:solidFill>
                  <a:srgbClr val="008000"/>
                </a:solidFill>
                <a:latin typeface="Consolas"/>
                <a:cs typeface="Consolas"/>
              </a:rPr>
              <a:t>Disable</a:t>
            </a:r>
            <a:r>
              <a:rPr sz="1800" spc="-30" dirty="0">
                <a:solidFill>
                  <a:srgbClr val="008000"/>
                </a:solidFill>
                <a:latin typeface="Consolas"/>
                <a:cs typeface="Consolas"/>
              </a:rPr>
              <a:t> </a:t>
            </a:r>
            <a:r>
              <a:rPr sz="1800" dirty="0">
                <a:solidFill>
                  <a:srgbClr val="008000"/>
                </a:solidFill>
                <a:latin typeface="Consolas"/>
                <a:cs typeface="Consolas"/>
              </a:rPr>
              <a:t>the</a:t>
            </a:r>
            <a:r>
              <a:rPr sz="1800" spc="-25" dirty="0">
                <a:solidFill>
                  <a:srgbClr val="008000"/>
                </a:solidFill>
                <a:latin typeface="Consolas"/>
                <a:cs typeface="Consolas"/>
              </a:rPr>
              <a:t> </a:t>
            </a:r>
            <a:r>
              <a:rPr sz="1800" dirty="0">
                <a:solidFill>
                  <a:srgbClr val="008000"/>
                </a:solidFill>
                <a:latin typeface="Consolas"/>
                <a:cs typeface="Consolas"/>
              </a:rPr>
              <a:t>watchdog</a:t>
            </a:r>
            <a:r>
              <a:rPr sz="1800" spc="-20" dirty="0">
                <a:solidFill>
                  <a:srgbClr val="008000"/>
                </a:solidFill>
                <a:latin typeface="Consolas"/>
                <a:cs typeface="Consolas"/>
              </a:rPr>
              <a:t> </a:t>
            </a:r>
            <a:r>
              <a:rPr sz="1800" dirty="0">
                <a:solidFill>
                  <a:srgbClr val="008000"/>
                </a:solidFill>
                <a:latin typeface="Consolas"/>
                <a:cs typeface="Consolas"/>
              </a:rPr>
              <a:t>and</a:t>
            </a:r>
            <a:r>
              <a:rPr sz="1800" spc="-25" dirty="0">
                <a:solidFill>
                  <a:srgbClr val="008000"/>
                </a:solidFill>
                <a:latin typeface="Consolas"/>
                <a:cs typeface="Consolas"/>
              </a:rPr>
              <a:t> </a:t>
            </a:r>
            <a:r>
              <a:rPr sz="1800" dirty="0">
                <a:solidFill>
                  <a:srgbClr val="008000"/>
                </a:solidFill>
                <a:latin typeface="Consolas"/>
                <a:cs typeface="Consolas"/>
              </a:rPr>
              <a:t>wait</a:t>
            </a:r>
            <a:r>
              <a:rPr sz="1800" spc="-20" dirty="0">
                <a:solidFill>
                  <a:srgbClr val="008000"/>
                </a:solidFill>
                <a:latin typeface="Consolas"/>
                <a:cs typeface="Consolas"/>
              </a:rPr>
              <a:t> </a:t>
            </a:r>
            <a:r>
              <a:rPr sz="1800" dirty="0">
                <a:solidFill>
                  <a:srgbClr val="008000"/>
                </a:solidFill>
                <a:latin typeface="Consolas"/>
                <a:cs typeface="Consolas"/>
              </a:rPr>
              <a:t>for</a:t>
            </a:r>
            <a:r>
              <a:rPr sz="1800" spc="-15" dirty="0">
                <a:solidFill>
                  <a:srgbClr val="008000"/>
                </a:solidFill>
                <a:latin typeface="Consolas"/>
                <a:cs typeface="Consolas"/>
              </a:rPr>
              <a:t> </a:t>
            </a:r>
            <a:r>
              <a:rPr sz="1800" dirty="0">
                <a:solidFill>
                  <a:srgbClr val="008000"/>
                </a:solidFill>
                <a:latin typeface="Consolas"/>
                <a:cs typeface="Consolas"/>
              </a:rPr>
              <a:t>more</a:t>
            </a:r>
            <a:r>
              <a:rPr sz="1800" spc="-20" dirty="0">
                <a:solidFill>
                  <a:srgbClr val="008000"/>
                </a:solidFill>
                <a:latin typeface="Consolas"/>
                <a:cs typeface="Consolas"/>
              </a:rPr>
              <a:t> </a:t>
            </a:r>
            <a:r>
              <a:rPr sz="1800" dirty="0">
                <a:solidFill>
                  <a:srgbClr val="008000"/>
                </a:solidFill>
                <a:latin typeface="Consolas"/>
                <a:cs typeface="Consolas"/>
              </a:rPr>
              <a:t>than</a:t>
            </a:r>
            <a:r>
              <a:rPr sz="1800" spc="-25" dirty="0">
                <a:solidFill>
                  <a:srgbClr val="008000"/>
                </a:solidFill>
                <a:latin typeface="Consolas"/>
                <a:cs typeface="Consolas"/>
              </a:rPr>
              <a:t> </a:t>
            </a:r>
            <a:r>
              <a:rPr sz="1800" dirty="0">
                <a:solidFill>
                  <a:srgbClr val="008000"/>
                </a:solidFill>
                <a:latin typeface="Consolas"/>
                <a:cs typeface="Consolas"/>
              </a:rPr>
              <a:t>2</a:t>
            </a:r>
            <a:r>
              <a:rPr sz="1800" spc="-20" dirty="0">
                <a:solidFill>
                  <a:srgbClr val="008000"/>
                </a:solidFill>
                <a:latin typeface="Consolas"/>
                <a:cs typeface="Consolas"/>
              </a:rPr>
              <a:t> </a:t>
            </a:r>
            <a:r>
              <a:rPr sz="1800" dirty="0">
                <a:solidFill>
                  <a:srgbClr val="008000"/>
                </a:solidFill>
                <a:latin typeface="Consolas"/>
                <a:cs typeface="Consolas"/>
              </a:rPr>
              <a:t>seconds</a:t>
            </a:r>
            <a:r>
              <a:rPr sz="1800" spc="-15" dirty="0">
                <a:solidFill>
                  <a:srgbClr val="008000"/>
                </a:solidFill>
                <a:latin typeface="Consolas"/>
                <a:cs typeface="Consolas"/>
              </a:rPr>
              <a:t> </a:t>
            </a:r>
            <a:r>
              <a:rPr sz="1800" spc="-25" dirty="0">
                <a:solidFill>
                  <a:srgbClr val="008000"/>
                </a:solidFill>
                <a:latin typeface="Consolas"/>
                <a:cs typeface="Consolas"/>
              </a:rPr>
              <a:t>*/</a:t>
            </a:r>
            <a:endParaRPr sz="1800" dirty="0">
              <a:latin typeface="Consolas"/>
              <a:cs typeface="Consolas"/>
            </a:endParaRPr>
          </a:p>
          <a:p>
            <a:pPr marL="12700" marR="5080">
              <a:lnSpc>
                <a:spcPts val="1910"/>
              </a:lnSpc>
              <a:spcBef>
                <a:spcPts val="140"/>
              </a:spcBef>
            </a:pPr>
            <a:r>
              <a:rPr sz="1800" dirty="0">
                <a:solidFill>
                  <a:srgbClr val="008000"/>
                </a:solidFill>
                <a:latin typeface="Consolas"/>
                <a:cs typeface="Consolas"/>
              </a:rPr>
              <a:t>/*</a:t>
            </a:r>
            <a:r>
              <a:rPr sz="1800" spc="-30" dirty="0">
                <a:solidFill>
                  <a:srgbClr val="008000"/>
                </a:solidFill>
                <a:latin typeface="Consolas"/>
                <a:cs typeface="Consolas"/>
              </a:rPr>
              <a:t> </a:t>
            </a:r>
            <a:r>
              <a:rPr sz="1800" dirty="0">
                <a:solidFill>
                  <a:srgbClr val="008000"/>
                </a:solidFill>
                <a:latin typeface="Consolas"/>
                <a:cs typeface="Consolas"/>
              </a:rPr>
              <a:t>Done</a:t>
            </a:r>
            <a:r>
              <a:rPr sz="1800" spc="-20" dirty="0">
                <a:solidFill>
                  <a:srgbClr val="008000"/>
                </a:solidFill>
                <a:latin typeface="Consolas"/>
                <a:cs typeface="Consolas"/>
              </a:rPr>
              <a:t> </a:t>
            </a:r>
            <a:r>
              <a:rPr sz="1800" dirty="0">
                <a:solidFill>
                  <a:srgbClr val="008000"/>
                </a:solidFill>
                <a:latin typeface="Consolas"/>
                <a:cs typeface="Consolas"/>
              </a:rPr>
              <a:t>so</a:t>
            </a:r>
            <a:r>
              <a:rPr sz="1800" spc="-30" dirty="0">
                <a:solidFill>
                  <a:srgbClr val="008000"/>
                </a:solidFill>
                <a:latin typeface="Consolas"/>
                <a:cs typeface="Consolas"/>
              </a:rPr>
              <a:t> </a:t>
            </a:r>
            <a:r>
              <a:rPr sz="1800" dirty="0">
                <a:solidFill>
                  <a:srgbClr val="008000"/>
                </a:solidFill>
                <a:latin typeface="Consolas"/>
                <a:cs typeface="Consolas"/>
              </a:rPr>
              <a:t>that</a:t>
            </a:r>
            <a:r>
              <a:rPr sz="1800" spc="-30" dirty="0">
                <a:solidFill>
                  <a:srgbClr val="008000"/>
                </a:solidFill>
                <a:latin typeface="Consolas"/>
                <a:cs typeface="Consolas"/>
              </a:rPr>
              <a:t> </a:t>
            </a:r>
            <a:r>
              <a:rPr sz="1800" dirty="0">
                <a:solidFill>
                  <a:srgbClr val="008000"/>
                </a:solidFill>
                <a:latin typeface="Consolas"/>
                <a:cs typeface="Consolas"/>
              </a:rPr>
              <a:t>the</a:t>
            </a:r>
            <a:r>
              <a:rPr sz="1800" spc="-15" dirty="0">
                <a:solidFill>
                  <a:srgbClr val="008000"/>
                </a:solidFill>
                <a:latin typeface="Consolas"/>
                <a:cs typeface="Consolas"/>
              </a:rPr>
              <a:t> </a:t>
            </a:r>
            <a:r>
              <a:rPr sz="1800" dirty="0">
                <a:solidFill>
                  <a:srgbClr val="008000"/>
                </a:solidFill>
                <a:latin typeface="Consolas"/>
                <a:cs typeface="Consolas"/>
              </a:rPr>
              <a:t>Arduino</a:t>
            </a:r>
            <a:r>
              <a:rPr sz="1800" spc="-30" dirty="0">
                <a:solidFill>
                  <a:srgbClr val="008000"/>
                </a:solidFill>
                <a:latin typeface="Consolas"/>
                <a:cs typeface="Consolas"/>
              </a:rPr>
              <a:t> </a:t>
            </a:r>
            <a:r>
              <a:rPr sz="1800" dirty="0">
                <a:solidFill>
                  <a:srgbClr val="008000"/>
                </a:solidFill>
                <a:latin typeface="Consolas"/>
                <a:cs typeface="Consolas"/>
              </a:rPr>
              <a:t>doesn't</a:t>
            </a:r>
            <a:r>
              <a:rPr sz="1800" spc="-20" dirty="0">
                <a:solidFill>
                  <a:srgbClr val="008000"/>
                </a:solidFill>
                <a:latin typeface="Consolas"/>
                <a:cs typeface="Consolas"/>
              </a:rPr>
              <a:t> </a:t>
            </a:r>
            <a:r>
              <a:rPr sz="1800" dirty="0">
                <a:solidFill>
                  <a:srgbClr val="008000"/>
                </a:solidFill>
                <a:latin typeface="Consolas"/>
                <a:cs typeface="Consolas"/>
              </a:rPr>
              <a:t>keep</a:t>
            </a:r>
            <a:r>
              <a:rPr sz="1800" spc="-20" dirty="0">
                <a:solidFill>
                  <a:srgbClr val="008000"/>
                </a:solidFill>
                <a:latin typeface="Consolas"/>
                <a:cs typeface="Consolas"/>
              </a:rPr>
              <a:t> </a:t>
            </a:r>
            <a:r>
              <a:rPr sz="1800" dirty="0">
                <a:solidFill>
                  <a:srgbClr val="008000"/>
                </a:solidFill>
                <a:latin typeface="Consolas"/>
                <a:cs typeface="Consolas"/>
              </a:rPr>
              <a:t>resetting</a:t>
            </a:r>
            <a:r>
              <a:rPr sz="1800" spc="-25" dirty="0">
                <a:solidFill>
                  <a:srgbClr val="008000"/>
                </a:solidFill>
                <a:latin typeface="Consolas"/>
                <a:cs typeface="Consolas"/>
              </a:rPr>
              <a:t> </a:t>
            </a:r>
            <a:r>
              <a:rPr sz="1800" spc="-10" dirty="0">
                <a:solidFill>
                  <a:srgbClr val="008000"/>
                </a:solidFill>
                <a:latin typeface="Consolas"/>
                <a:cs typeface="Consolas"/>
              </a:rPr>
              <a:t>infinitely </a:t>
            </a:r>
            <a:r>
              <a:rPr sz="1800" dirty="0">
                <a:solidFill>
                  <a:srgbClr val="008000"/>
                </a:solidFill>
                <a:latin typeface="Consolas"/>
                <a:cs typeface="Consolas"/>
              </a:rPr>
              <a:t>in</a:t>
            </a:r>
            <a:r>
              <a:rPr sz="1800" spc="-35" dirty="0">
                <a:solidFill>
                  <a:srgbClr val="008000"/>
                </a:solidFill>
                <a:latin typeface="Consolas"/>
                <a:cs typeface="Consolas"/>
              </a:rPr>
              <a:t> </a:t>
            </a:r>
            <a:r>
              <a:rPr sz="1800" dirty="0">
                <a:solidFill>
                  <a:srgbClr val="008000"/>
                </a:solidFill>
                <a:latin typeface="Consolas"/>
                <a:cs typeface="Consolas"/>
              </a:rPr>
              <a:t>case</a:t>
            </a:r>
            <a:r>
              <a:rPr sz="1800" spc="-20" dirty="0">
                <a:solidFill>
                  <a:srgbClr val="008000"/>
                </a:solidFill>
                <a:latin typeface="Consolas"/>
                <a:cs typeface="Consolas"/>
              </a:rPr>
              <a:t> </a:t>
            </a:r>
            <a:r>
              <a:rPr sz="1800" dirty="0">
                <a:solidFill>
                  <a:srgbClr val="008000"/>
                </a:solidFill>
                <a:latin typeface="Consolas"/>
                <a:cs typeface="Consolas"/>
              </a:rPr>
              <a:t>of</a:t>
            </a:r>
            <a:r>
              <a:rPr sz="1800" spc="-30" dirty="0">
                <a:solidFill>
                  <a:srgbClr val="008000"/>
                </a:solidFill>
                <a:latin typeface="Consolas"/>
                <a:cs typeface="Consolas"/>
              </a:rPr>
              <a:t> </a:t>
            </a:r>
            <a:r>
              <a:rPr sz="1800" dirty="0">
                <a:solidFill>
                  <a:srgbClr val="008000"/>
                </a:solidFill>
                <a:latin typeface="Consolas"/>
                <a:cs typeface="Consolas"/>
              </a:rPr>
              <a:t>wrong</a:t>
            </a:r>
            <a:r>
              <a:rPr sz="1800" spc="-20" dirty="0">
                <a:solidFill>
                  <a:srgbClr val="008000"/>
                </a:solidFill>
                <a:latin typeface="Consolas"/>
                <a:cs typeface="Consolas"/>
              </a:rPr>
              <a:t> </a:t>
            </a:r>
            <a:r>
              <a:rPr sz="1800" dirty="0">
                <a:solidFill>
                  <a:srgbClr val="008000"/>
                </a:solidFill>
                <a:latin typeface="Consolas"/>
                <a:cs typeface="Consolas"/>
              </a:rPr>
              <a:t>configuration</a:t>
            </a:r>
            <a:r>
              <a:rPr sz="1800" spc="-30" dirty="0">
                <a:solidFill>
                  <a:srgbClr val="008000"/>
                </a:solidFill>
                <a:latin typeface="Consolas"/>
                <a:cs typeface="Consolas"/>
              </a:rPr>
              <a:t> </a:t>
            </a:r>
            <a:r>
              <a:rPr sz="1800" spc="-25" dirty="0">
                <a:solidFill>
                  <a:srgbClr val="008000"/>
                </a:solidFill>
                <a:latin typeface="Consolas"/>
                <a:cs typeface="Consolas"/>
              </a:rPr>
              <a:t>*/</a:t>
            </a:r>
            <a:endParaRPr sz="1800" dirty="0">
              <a:latin typeface="Consolas"/>
              <a:cs typeface="Consolas"/>
            </a:endParaRPr>
          </a:p>
        </p:txBody>
      </p:sp>
      <p:sp>
        <p:nvSpPr>
          <p:cNvPr id="7" name="object 7"/>
          <p:cNvSpPr txBox="1"/>
          <p:nvPr/>
        </p:nvSpPr>
        <p:spPr>
          <a:xfrm>
            <a:off x="598423" y="2806065"/>
            <a:ext cx="10995154" cy="525785"/>
          </a:xfrm>
          <a:prstGeom prst="rect">
            <a:avLst/>
          </a:prstGeom>
        </p:spPr>
        <p:txBody>
          <a:bodyPr vert="horz" wrap="square" lIns="0" tIns="12700" rIns="0" bIns="0" rtlCol="0">
            <a:spAutoFit/>
          </a:bodyPr>
          <a:lstStyle/>
          <a:p>
            <a:pPr marL="469900">
              <a:lnSpc>
                <a:spcPts val="2030"/>
              </a:lnSpc>
              <a:spcBef>
                <a:spcPts val="100"/>
              </a:spcBef>
            </a:pPr>
            <a:r>
              <a:rPr sz="1800" dirty="0">
                <a:latin typeface="Consolas"/>
                <a:cs typeface="Consolas"/>
              </a:rPr>
              <a:t>wdt_enable(WDTO_2S);</a:t>
            </a:r>
            <a:r>
              <a:rPr sz="1800" spc="-20" dirty="0">
                <a:latin typeface="Consolas"/>
                <a:cs typeface="Consolas"/>
              </a:rPr>
              <a:t> </a:t>
            </a:r>
            <a:r>
              <a:rPr lang="en-US" sz="1800" spc="-20" dirty="0">
                <a:latin typeface="Consolas"/>
                <a:cs typeface="Consolas"/>
              </a:rPr>
              <a:t>	</a:t>
            </a:r>
            <a:r>
              <a:rPr sz="1800" dirty="0">
                <a:solidFill>
                  <a:srgbClr val="008000"/>
                </a:solidFill>
                <a:latin typeface="Consolas"/>
                <a:cs typeface="Consolas"/>
              </a:rPr>
              <a:t>/*</a:t>
            </a:r>
            <a:r>
              <a:rPr sz="1800" spc="-20" dirty="0">
                <a:solidFill>
                  <a:srgbClr val="008000"/>
                </a:solidFill>
                <a:latin typeface="Consolas"/>
                <a:cs typeface="Consolas"/>
              </a:rPr>
              <a:t> </a:t>
            </a:r>
            <a:r>
              <a:rPr sz="1800" dirty="0">
                <a:solidFill>
                  <a:srgbClr val="008000"/>
                </a:solidFill>
                <a:latin typeface="Consolas"/>
                <a:cs typeface="Consolas"/>
              </a:rPr>
              <a:t>Enable</a:t>
            </a:r>
            <a:r>
              <a:rPr sz="1800" spc="-35" dirty="0">
                <a:solidFill>
                  <a:srgbClr val="008000"/>
                </a:solidFill>
                <a:latin typeface="Consolas"/>
                <a:cs typeface="Consolas"/>
              </a:rPr>
              <a:t> </a:t>
            </a:r>
            <a:r>
              <a:rPr sz="1800" dirty="0">
                <a:solidFill>
                  <a:srgbClr val="008000"/>
                </a:solidFill>
                <a:latin typeface="Consolas"/>
                <a:cs typeface="Consolas"/>
              </a:rPr>
              <a:t>the</a:t>
            </a:r>
            <a:r>
              <a:rPr sz="1800" spc="-30" dirty="0">
                <a:solidFill>
                  <a:srgbClr val="008000"/>
                </a:solidFill>
                <a:latin typeface="Consolas"/>
                <a:cs typeface="Consolas"/>
              </a:rPr>
              <a:t> </a:t>
            </a:r>
            <a:r>
              <a:rPr sz="1800" dirty="0">
                <a:solidFill>
                  <a:srgbClr val="008000"/>
                </a:solidFill>
                <a:latin typeface="Consolas"/>
                <a:cs typeface="Consolas"/>
              </a:rPr>
              <a:t>watchdog</a:t>
            </a:r>
            <a:r>
              <a:rPr sz="1800" spc="-20" dirty="0">
                <a:solidFill>
                  <a:srgbClr val="008000"/>
                </a:solidFill>
                <a:latin typeface="Consolas"/>
                <a:cs typeface="Consolas"/>
              </a:rPr>
              <a:t> </a:t>
            </a:r>
            <a:r>
              <a:rPr sz="1800" dirty="0">
                <a:solidFill>
                  <a:srgbClr val="008000"/>
                </a:solidFill>
                <a:latin typeface="Consolas"/>
                <a:cs typeface="Consolas"/>
              </a:rPr>
              <a:t>with</a:t>
            </a:r>
            <a:r>
              <a:rPr sz="1800" spc="-25" dirty="0">
                <a:solidFill>
                  <a:srgbClr val="008000"/>
                </a:solidFill>
                <a:latin typeface="Consolas"/>
                <a:cs typeface="Consolas"/>
              </a:rPr>
              <a:t> </a:t>
            </a:r>
            <a:r>
              <a:rPr sz="1800" dirty="0">
                <a:solidFill>
                  <a:srgbClr val="008000"/>
                </a:solidFill>
                <a:latin typeface="Consolas"/>
                <a:cs typeface="Consolas"/>
              </a:rPr>
              <a:t>a</a:t>
            </a:r>
            <a:r>
              <a:rPr sz="1800" spc="-30" dirty="0">
                <a:solidFill>
                  <a:srgbClr val="008000"/>
                </a:solidFill>
                <a:latin typeface="Consolas"/>
                <a:cs typeface="Consolas"/>
              </a:rPr>
              <a:t> </a:t>
            </a:r>
            <a:r>
              <a:rPr sz="1800" dirty="0">
                <a:solidFill>
                  <a:srgbClr val="008000"/>
                </a:solidFill>
                <a:latin typeface="Consolas"/>
                <a:cs typeface="Consolas"/>
              </a:rPr>
              <a:t>timeout</a:t>
            </a:r>
            <a:r>
              <a:rPr sz="1800" spc="-30" dirty="0">
                <a:solidFill>
                  <a:srgbClr val="008000"/>
                </a:solidFill>
                <a:latin typeface="Consolas"/>
                <a:cs typeface="Consolas"/>
              </a:rPr>
              <a:t> </a:t>
            </a:r>
            <a:r>
              <a:rPr sz="1800" dirty="0">
                <a:solidFill>
                  <a:srgbClr val="008000"/>
                </a:solidFill>
                <a:latin typeface="Consolas"/>
                <a:cs typeface="Consolas"/>
              </a:rPr>
              <a:t>of</a:t>
            </a:r>
            <a:r>
              <a:rPr sz="1800" spc="-35" dirty="0">
                <a:solidFill>
                  <a:srgbClr val="008000"/>
                </a:solidFill>
                <a:latin typeface="Consolas"/>
                <a:cs typeface="Consolas"/>
              </a:rPr>
              <a:t> </a:t>
            </a:r>
            <a:r>
              <a:rPr sz="1800" dirty="0">
                <a:solidFill>
                  <a:srgbClr val="008000"/>
                </a:solidFill>
                <a:latin typeface="Consolas"/>
                <a:cs typeface="Consolas"/>
              </a:rPr>
              <a:t>2</a:t>
            </a:r>
            <a:r>
              <a:rPr sz="1800" spc="-30" dirty="0">
                <a:solidFill>
                  <a:srgbClr val="008000"/>
                </a:solidFill>
                <a:latin typeface="Consolas"/>
                <a:cs typeface="Consolas"/>
              </a:rPr>
              <a:t> </a:t>
            </a:r>
            <a:r>
              <a:rPr sz="1800" dirty="0">
                <a:solidFill>
                  <a:srgbClr val="008000"/>
                </a:solidFill>
                <a:latin typeface="Consolas"/>
                <a:cs typeface="Consolas"/>
              </a:rPr>
              <a:t>seconds</a:t>
            </a:r>
            <a:r>
              <a:rPr sz="1800" spc="-20" dirty="0">
                <a:solidFill>
                  <a:srgbClr val="008000"/>
                </a:solidFill>
                <a:latin typeface="Consolas"/>
                <a:cs typeface="Consolas"/>
              </a:rPr>
              <a:t> </a:t>
            </a:r>
            <a:r>
              <a:rPr sz="1800" spc="-25" dirty="0">
                <a:solidFill>
                  <a:srgbClr val="008000"/>
                </a:solidFill>
                <a:latin typeface="Consolas"/>
                <a:cs typeface="Consolas"/>
              </a:rPr>
              <a:t>*/</a:t>
            </a:r>
            <a:endParaRPr sz="1800" dirty="0">
              <a:latin typeface="Consolas"/>
              <a:cs typeface="Consolas"/>
            </a:endParaRPr>
          </a:p>
          <a:p>
            <a:pPr marL="12700">
              <a:lnSpc>
                <a:spcPts val="2030"/>
              </a:lnSpc>
            </a:pPr>
            <a:r>
              <a:rPr sz="1800" spc="-50" dirty="0">
                <a:latin typeface="Consolas"/>
                <a:cs typeface="Consolas"/>
              </a:rPr>
              <a:t>}</a:t>
            </a:r>
            <a:endParaRPr sz="1800" dirty="0">
              <a:latin typeface="Consolas"/>
              <a:cs typeface="Consolas"/>
            </a:endParaRPr>
          </a:p>
        </p:txBody>
      </p:sp>
      <p:sp>
        <p:nvSpPr>
          <p:cNvPr id="8" name="object 8"/>
          <p:cNvSpPr txBox="1"/>
          <p:nvPr/>
        </p:nvSpPr>
        <p:spPr>
          <a:xfrm>
            <a:off x="5628259" y="3771138"/>
            <a:ext cx="365950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8000"/>
                </a:solidFill>
                <a:latin typeface="Consolas"/>
                <a:cs typeface="Consolas"/>
              </a:rPr>
              <a:t>/*</a:t>
            </a:r>
            <a:r>
              <a:rPr sz="1800" spc="-25" dirty="0">
                <a:solidFill>
                  <a:srgbClr val="008000"/>
                </a:solidFill>
                <a:latin typeface="Consolas"/>
                <a:cs typeface="Consolas"/>
              </a:rPr>
              <a:t> </a:t>
            </a:r>
            <a:r>
              <a:rPr sz="1800" dirty="0">
                <a:solidFill>
                  <a:srgbClr val="008000"/>
                </a:solidFill>
                <a:latin typeface="Consolas"/>
                <a:cs typeface="Consolas"/>
              </a:rPr>
              <a:t>Blink</a:t>
            </a:r>
            <a:r>
              <a:rPr sz="1800" spc="-15" dirty="0">
                <a:solidFill>
                  <a:srgbClr val="008000"/>
                </a:solidFill>
                <a:latin typeface="Consolas"/>
                <a:cs typeface="Consolas"/>
              </a:rPr>
              <a:t> </a:t>
            </a:r>
            <a:r>
              <a:rPr sz="1800" dirty="0">
                <a:solidFill>
                  <a:srgbClr val="008000"/>
                </a:solidFill>
                <a:latin typeface="Consolas"/>
                <a:cs typeface="Consolas"/>
              </a:rPr>
              <a:t>LED</a:t>
            </a:r>
            <a:r>
              <a:rPr sz="1800" spc="-20" dirty="0">
                <a:solidFill>
                  <a:srgbClr val="008000"/>
                </a:solidFill>
                <a:latin typeface="Consolas"/>
                <a:cs typeface="Consolas"/>
              </a:rPr>
              <a:t> </a:t>
            </a:r>
            <a:r>
              <a:rPr sz="1800" dirty="0">
                <a:solidFill>
                  <a:srgbClr val="008000"/>
                </a:solidFill>
                <a:latin typeface="Consolas"/>
                <a:cs typeface="Consolas"/>
              </a:rPr>
              <a:t>for</a:t>
            </a:r>
            <a:r>
              <a:rPr sz="1800" spc="-15" dirty="0">
                <a:solidFill>
                  <a:srgbClr val="008000"/>
                </a:solidFill>
                <a:latin typeface="Consolas"/>
                <a:cs typeface="Consolas"/>
              </a:rPr>
              <a:t> </a:t>
            </a:r>
            <a:r>
              <a:rPr sz="1800" dirty="0">
                <a:solidFill>
                  <a:srgbClr val="008000"/>
                </a:solidFill>
                <a:latin typeface="Consolas"/>
                <a:cs typeface="Consolas"/>
              </a:rPr>
              <a:t>some</a:t>
            </a:r>
            <a:r>
              <a:rPr sz="1800" spc="-25" dirty="0">
                <a:solidFill>
                  <a:srgbClr val="008000"/>
                </a:solidFill>
                <a:latin typeface="Consolas"/>
                <a:cs typeface="Consolas"/>
              </a:rPr>
              <a:t> </a:t>
            </a:r>
            <a:r>
              <a:rPr sz="1800" dirty="0">
                <a:solidFill>
                  <a:srgbClr val="008000"/>
                </a:solidFill>
                <a:latin typeface="Consolas"/>
                <a:cs typeface="Consolas"/>
              </a:rPr>
              <a:t>time</a:t>
            </a:r>
            <a:r>
              <a:rPr sz="1800" spc="-20" dirty="0">
                <a:solidFill>
                  <a:srgbClr val="008000"/>
                </a:solidFill>
                <a:latin typeface="Consolas"/>
                <a:cs typeface="Consolas"/>
              </a:rPr>
              <a:t> </a:t>
            </a:r>
            <a:r>
              <a:rPr sz="1800" spc="-25" dirty="0">
                <a:solidFill>
                  <a:srgbClr val="008000"/>
                </a:solidFill>
                <a:latin typeface="Consolas"/>
                <a:cs typeface="Consolas"/>
              </a:rPr>
              <a:t>*/</a:t>
            </a:r>
            <a:endParaRPr sz="1800">
              <a:latin typeface="Consolas"/>
              <a:cs typeface="Consolas"/>
            </a:endParaRPr>
          </a:p>
        </p:txBody>
      </p:sp>
      <p:graphicFrame>
        <p:nvGraphicFramePr>
          <p:cNvPr id="9" name="object 9"/>
          <p:cNvGraphicFramePr>
            <a:graphicFrameLocks noGrp="1"/>
          </p:cNvGraphicFramePr>
          <p:nvPr/>
        </p:nvGraphicFramePr>
        <p:xfrm>
          <a:off x="4694809" y="5290716"/>
          <a:ext cx="6205854" cy="711200"/>
        </p:xfrm>
        <a:graphic>
          <a:graphicData uri="http://schemas.openxmlformats.org/drawingml/2006/table">
            <a:tbl>
              <a:tblPr firstRow="1" bandRow="1">
                <a:tableStyleId>{2D5ABB26-0587-4C30-8999-92F81FD0307C}</a:tableStyleId>
              </a:tblPr>
              <a:tblGrid>
                <a:gridCol w="344805">
                  <a:extLst>
                    <a:ext uri="{9D8B030D-6E8A-4147-A177-3AD203B41FA5}">
                      <a16:colId xmlns:a16="http://schemas.microsoft.com/office/drawing/2014/main" val="20000"/>
                    </a:ext>
                  </a:extLst>
                </a:gridCol>
                <a:gridCol w="3258820">
                  <a:extLst>
                    <a:ext uri="{9D8B030D-6E8A-4147-A177-3AD203B41FA5}">
                      <a16:colId xmlns:a16="http://schemas.microsoft.com/office/drawing/2014/main" val="20001"/>
                    </a:ext>
                  </a:extLst>
                </a:gridCol>
                <a:gridCol w="1128395">
                  <a:extLst>
                    <a:ext uri="{9D8B030D-6E8A-4147-A177-3AD203B41FA5}">
                      <a16:colId xmlns:a16="http://schemas.microsoft.com/office/drawing/2014/main" val="20002"/>
                    </a:ext>
                  </a:extLst>
                </a:gridCol>
                <a:gridCol w="1002664">
                  <a:extLst>
                    <a:ext uri="{9D8B030D-6E8A-4147-A177-3AD203B41FA5}">
                      <a16:colId xmlns:a16="http://schemas.microsoft.com/office/drawing/2014/main" val="20003"/>
                    </a:ext>
                  </a:extLst>
                </a:gridCol>
                <a:gridCol w="471170">
                  <a:extLst>
                    <a:ext uri="{9D8B030D-6E8A-4147-A177-3AD203B41FA5}">
                      <a16:colId xmlns:a16="http://schemas.microsoft.com/office/drawing/2014/main" val="20004"/>
                    </a:ext>
                  </a:extLst>
                </a:gridCol>
              </a:tblGrid>
              <a:tr h="355600">
                <a:tc>
                  <a:txBody>
                    <a:bodyPr/>
                    <a:lstStyle/>
                    <a:p>
                      <a:pPr marR="22225" algn="ctr">
                        <a:lnSpc>
                          <a:spcPts val="1695"/>
                        </a:lnSpc>
                      </a:pPr>
                      <a:r>
                        <a:rPr sz="1800" spc="-25" dirty="0">
                          <a:solidFill>
                            <a:srgbClr val="008000"/>
                          </a:solidFill>
                          <a:latin typeface="Consolas"/>
                          <a:cs typeface="Consolas"/>
                        </a:rPr>
                        <a:t>/*</a:t>
                      </a:r>
                      <a:endParaRPr sz="1800">
                        <a:latin typeface="Consolas"/>
                        <a:cs typeface="Consolas"/>
                      </a:endParaRPr>
                    </a:p>
                  </a:txBody>
                  <a:tcPr marL="0" marR="0" marT="0" marB="0"/>
                </a:tc>
                <a:tc>
                  <a:txBody>
                    <a:bodyPr/>
                    <a:lstStyle/>
                    <a:p>
                      <a:pPr marL="61594">
                        <a:lnSpc>
                          <a:spcPts val="1695"/>
                        </a:lnSpc>
                      </a:pPr>
                      <a:r>
                        <a:rPr sz="1800" dirty="0">
                          <a:solidFill>
                            <a:srgbClr val="008000"/>
                          </a:solidFill>
                          <a:latin typeface="Consolas"/>
                          <a:cs typeface="Consolas"/>
                        </a:rPr>
                        <a:t>Reset</a:t>
                      </a:r>
                      <a:r>
                        <a:rPr sz="1800" spc="-25" dirty="0">
                          <a:solidFill>
                            <a:srgbClr val="008000"/>
                          </a:solidFill>
                          <a:latin typeface="Consolas"/>
                          <a:cs typeface="Consolas"/>
                        </a:rPr>
                        <a:t> </a:t>
                      </a:r>
                      <a:r>
                        <a:rPr sz="1800" dirty="0">
                          <a:solidFill>
                            <a:srgbClr val="008000"/>
                          </a:solidFill>
                          <a:latin typeface="Consolas"/>
                          <a:cs typeface="Consolas"/>
                        </a:rPr>
                        <a:t>the</a:t>
                      </a:r>
                      <a:r>
                        <a:rPr sz="1800" spc="-20" dirty="0">
                          <a:solidFill>
                            <a:srgbClr val="008000"/>
                          </a:solidFill>
                          <a:latin typeface="Consolas"/>
                          <a:cs typeface="Consolas"/>
                        </a:rPr>
                        <a:t> </a:t>
                      </a:r>
                      <a:r>
                        <a:rPr sz="1800" dirty="0">
                          <a:solidFill>
                            <a:srgbClr val="008000"/>
                          </a:solidFill>
                          <a:latin typeface="Consolas"/>
                          <a:cs typeface="Consolas"/>
                        </a:rPr>
                        <a:t>watchdog</a:t>
                      </a:r>
                      <a:r>
                        <a:rPr sz="1800" spc="-30" dirty="0">
                          <a:solidFill>
                            <a:srgbClr val="008000"/>
                          </a:solidFill>
                          <a:latin typeface="Consolas"/>
                          <a:cs typeface="Consolas"/>
                        </a:rPr>
                        <a:t> </a:t>
                      </a:r>
                      <a:r>
                        <a:rPr sz="1800" spc="-25" dirty="0">
                          <a:solidFill>
                            <a:srgbClr val="008000"/>
                          </a:solidFill>
                          <a:latin typeface="Consolas"/>
                          <a:cs typeface="Consolas"/>
                        </a:rPr>
                        <a:t>*/</a:t>
                      </a:r>
                      <a:endParaRPr sz="1800">
                        <a:latin typeface="Consolas"/>
                        <a:cs typeface="Consolas"/>
                      </a:endParaRPr>
                    </a:p>
                  </a:txBody>
                  <a:tcPr marL="0" marR="0" marT="0" marB="0"/>
                </a:tc>
                <a:tc gridSpan="3">
                  <a:txBody>
                    <a:bodyPr/>
                    <a:lstStyle/>
                    <a:p>
                      <a:pPr>
                        <a:lnSpc>
                          <a:spcPct val="100000"/>
                        </a:lnSpc>
                      </a:pPr>
                      <a:endParaRPr sz="18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55600">
                <a:tc>
                  <a:txBody>
                    <a:bodyPr/>
                    <a:lstStyle/>
                    <a:p>
                      <a:pPr marR="22225" algn="ctr">
                        <a:lnSpc>
                          <a:spcPct val="100000"/>
                        </a:lnSpc>
                        <a:spcBef>
                          <a:spcPts val="535"/>
                        </a:spcBef>
                      </a:pPr>
                      <a:r>
                        <a:rPr sz="1800" spc="-25" dirty="0">
                          <a:solidFill>
                            <a:srgbClr val="008000"/>
                          </a:solidFill>
                          <a:latin typeface="Consolas"/>
                          <a:cs typeface="Consolas"/>
                        </a:rPr>
                        <a:t>/*</a:t>
                      </a:r>
                      <a:endParaRPr sz="1800">
                        <a:latin typeface="Consolas"/>
                        <a:cs typeface="Consolas"/>
                      </a:endParaRPr>
                    </a:p>
                  </a:txBody>
                  <a:tcPr marL="0" marR="0" marT="67945" marB="0"/>
                </a:tc>
                <a:tc>
                  <a:txBody>
                    <a:bodyPr/>
                    <a:lstStyle/>
                    <a:p>
                      <a:pPr marL="61594">
                        <a:lnSpc>
                          <a:spcPct val="100000"/>
                        </a:lnSpc>
                        <a:spcBef>
                          <a:spcPts val="535"/>
                        </a:spcBef>
                      </a:pPr>
                      <a:r>
                        <a:rPr sz="1800" dirty="0">
                          <a:solidFill>
                            <a:srgbClr val="008000"/>
                          </a:solidFill>
                          <a:latin typeface="Consolas"/>
                          <a:cs typeface="Consolas"/>
                        </a:rPr>
                        <a:t>Infinite</a:t>
                      </a:r>
                      <a:r>
                        <a:rPr sz="1800" spc="-25" dirty="0">
                          <a:solidFill>
                            <a:srgbClr val="008000"/>
                          </a:solidFill>
                          <a:latin typeface="Consolas"/>
                          <a:cs typeface="Consolas"/>
                        </a:rPr>
                        <a:t> </a:t>
                      </a:r>
                      <a:r>
                        <a:rPr sz="1800" dirty="0">
                          <a:solidFill>
                            <a:srgbClr val="008000"/>
                          </a:solidFill>
                          <a:latin typeface="Consolas"/>
                          <a:cs typeface="Consolas"/>
                        </a:rPr>
                        <a:t>loop.</a:t>
                      </a:r>
                      <a:r>
                        <a:rPr sz="1800" spc="-25" dirty="0">
                          <a:solidFill>
                            <a:srgbClr val="008000"/>
                          </a:solidFill>
                          <a:latin typeface="Consolas"/>
                          <a:cs typeface="Consolas"/>
                        </a:rPr>
                        <a:t> </a:t>
                      </a:r>
                      <a:r>
                        <a:rPr sz="1800" dirty="0">
                          <a:solidFill>
                            <a:srgbClr val="008000"/>
                          </a:solidFill>
                          <a:latin typeface="Consolas"/>
                          <a:cs typeface="Consolas"/>
                        </a:rPr>
                        <a:t>Will</a:t>
                      </a:r>
                      <a:r>
                        <a:rPr sz="1800" spc="-30" dirty="0">
                          <a:solidFill>
                            <a:srgbClr val="008000"/>
                          </a:solidFill>
                          <a:latin typeface="Consolas"/>
                          <a:cs typeface="Consolas"/>
                        </a:rPr>
                        <a:t> </a:t>
                      </a:r>
                      <a:r>
                        <a:rPr sz="1800" spc="-20" dirty="0">
                          <a:solidFill>
                            <a:srgbClr val="008000"/>
                          </a:solidFill>
                          <a:latin typeface="Consolas"/>
                          <a:cs typeface="Consolas"/>
                        </a:rPr>
                        <a:t>cause</a:t>
                      </a:r>
                      <a:endParaRPr sz="1800">
                        <a:latin typeface="Consolas"/>
                        <a:cs typeface="Consolas"/>
                      </a:endParaRPr>
                    </a:p>
                  </a:txBody>
                  <a:tcPr marL="0" marR="0" marT="67945" marB="0"/>
                </a:tc>
                <a:tc>
                  <a:txBody>
                    <a:bodyPr/>
                    <a:lstStyle/>
                    <a:p>
                      <a:pPr marL="62230">
                        <a:lnSpc>
                          <a:spcPct val="100000"/>
                        </a:lnSpc>
                        <a:spcBef>
                          <a:spcPts val="535"/>
                        </a:spcBef>
                      </a:pPr>
                      <a:r>
                        <a:rPr sz="1800" spc="-10" dirty="0">
                          <a:solidFill>
                            <a:srgbClr val="008000"/>
                          </a:solidFill>
                          <a:latin typeface="Consolas"/>
                          <a:cs typeface="Consolas"/>
                        </a:rPr>
                        <a:t>watchdog</a:t>
                      </a:r>
                      <a:endParaRPr sz="1800">
                        <a:latin typeface="Consolas"/>
                        <a:cs typeface="Consolas"/>
                      </a:endParaRPr>
                    </a:p>
                  </a:txBody>
                  <a:tcPr marL="0" marR="0" marT="67945" marB="0"/>
                </a:tc>
                <a:tc>
                  <a:txBody>
                    <a:bodyPr/>
                    <a:lstStyle/>
                    <a:p>
                      <a:pPr marL="61594">
                        <a:lnSpc>
                          <a:spcPct val="100000"/>
                        </a:lnSpc>
                        <a:spcBef>
                          <a:spcPts val="535"/>
                        </a:spcBef>
                      </a:pPr>
                      <a:r>
                        <a:rPr sz="1800" spc="-10" dirty="0">
                          <a:solidFill>
                            <a:srgbClr val="008000"/>
                          </a:solidFill>
                          <a:latin typeface="Consolas"/>
                          <a:cs typeface="Consolas"/>
                        </a:rPr>
                        <a:t>timeout</a:t>
                      </a:r>
                      <a:endParaRPr sz="1800">
                        <a:latin typeface="Consolas"/>
                        <a:cs typeface="Consolas"/>
                      </a:endParaRPr>
                    </a:p>
                  </a:txBody>
                  <a:tcPr marL="0" marR="0" marT="67945" marB="0"/>
                </a:tc>
                <a:tc>
                  <a:txBody>
                    <a:bodyPr/>
                    <a:lstStyle/>
                    <a:p>
                      <a:pPr marL="61594">
                        <a:lnSpc>
                          <a:spcPct val="100000"/>
                        </a:lnSpc>
                        <a:spcBef>
                          <a:spcPts val="535"/>
                        </a:spcBef>
                      </a:pPr>
                      <a:r>
                        <a:rPr sz="1800" spc="-25" dirty="0">
                          <a:solidFill>
                            <a:srgbClr val="008000"/>
                          </a:solidFill>
                          <a:latin typeface="Consolas"/>
                          <a:cs typeface="Consolas"/>
                        </a:rPr>
                        <a:t>and</a:t>
                      </a:r>
                      <a:endParaRPr sz="1800">
                        <a:latin typeface="Consolas"/>
                        <a:cs typeface="Consolas"/>
                      </a:endParaRPr>
                    </a:p>
                  </a:txBody>
                  <a:tcPr marL="0" marR="0" marT="67945" marB="0"/>
                </a:tc>
                <a:extLst>
                  <a:ext uri="{0D108BD9-81ED-4DB2-BD59-A6C34878D82A}">
                    <a16:rowId xmlns:a16="http://schemas.microsoft.com/office/drawing/2014/main" val="10001"/>
                  </a:ext>
                </a:extLst>
              </a:tr>
            </a:tbl>
          </a:graphicData>
        </a:graphic>
      </p:graphicFrame>
      <p:sp>
        <p:nvSpPr>
          <p:cNvPr id="10" name="object 10"/>
          <p:cNvSpPr txBox="1"/>
          <p:nvPr/>
        </p:nvSpPr>
        <p:spPr>
          <a:xfrm>
            <a:off x="598423" y="3289553"/>
            <a:ext cx="4279900" cy="3195955"/>
          </a:xfrm>
          <a:prstGeom prst="rect">
            <a:avLst/>
          </a:prstGeom>
        </p:spPr>
        <p:txBody>
          <a:bodyPr vert="horz" wrap="square" lIns="0" tIns="12700" rIns="0" bIns="0" rtlCol="0">
            <a:spAutoFit/>
          </a:bodyPr>
          <a:lstStyle/>
          <a:p>
            <a:pPr marL="12700">
              <a:lnSpc>
                <a:spcPts val="2030"/>
              </a:lnSpc>
              <a:spcBef>
                <a:spcPts val="100"/>
              </a:spcBef>
            </a:pPr>
            <a:r>
              <a:rPr sz="1800" dirty="0">
                <a:solidFill>
                  <a:srgbClr val="0000FF"/>
                </a:solidFill>
                <a:latin typeface="Consolas"/>
                <a:cs typeface="Consolas"/>
              </a:rPr>
              <a:t>void</a:t>
            </a:r>
            <a:r>
              <a:rPr sz="1800" spc="-30" dirty="0">
                <a:solidFill>
                  <a:srgbClr val="0000FF"/>
                </a:solidFill>
                <a:latin typeface="Consolas"/>
                <a:cs typeface="Consolas"/>
              </a:rPr>
              <a:t> </a:t>
            </a:r>
            <a:r>
              <a:rPr sz="1800" spc="-10" dirty="0">
                <a:latin typeface="Consolas"/>
                <a:cs typeface="Consolas"/>
              </a:rPr>
              <a:t>loop()</a:t>
            </a:r>
            <a:endParaRPr sz="1800" dirty="0">
              <a:latin typeface="Consolas"/>
              <a:cs typeface="Consolas"/>
            </a:endParaRPr>
          </a:p>
          <a:p>
            <a:pPr marL="12700">
              <a:lnSpc>
                <a:spcPts val="1895"/>
              </a:lnSpc>
            </a:pPr>
            <a:r>
              <a:rPr sz="1800" spc="-50" dirty="0">
                <a:latin typeface="Consolas"/>
                <a:cs typeface="Consolas"/>
              </a:rPr>
              <a:t>{</a:t>
            </a:r>
            <a:endParaRPr sz="1800" dirty="0">
              <a:latin typeface="Consolas"/>
              <a:cs typeface="Consolas"/>
            </a:endParaRPr>
          </a:p>
          <a:p>
            <a:pPr marL="469900">
              <a:lnSpc>
                <a:spcPts val="1900"/>
              </a:lnSpc>
            </a:pPr>
            <a:r>
              <a:rPr sz="1800" dirty="0">
                <a:solidFill>
                  <a:srgbClr val="0000FF"/>
                </a:solidFill>
                <a:latin typeface="Consolas"/>
                <a:cs typeface="Consolas"/>
              </a:rPr>
              <a:t>for</a:t>
            </a:r>
            <a:r>
              <a:rPr sz="1800" dirty="0">
                <a:latin typeface="Consolas"/>
                <a:cs typeface="Consolas"/>
              </a:rPr>
              <a:t>(</a:t>
            </a:r>
            <a:r>
              <a:rPr sz="1800" dirty="0">
                <a:solidFill>
                  <a:srgbClr val="0000FF"/>
                </a:solidFill>
                <a:latin typeface="Consolas"/>
                <a:cs typeface="Consolas"/>
              </a:rPr>
              <a:t>int</a:t>
            </a:r>
            <a:r>
              <a:rPr sz="1800" spc="-20" dirty="0">
                <a:solidFill>
                  <a:srgbClr val="0000FF"/>
                </a:solidFill>
                <a:latin typeface="Consolas"/>
                <a:cs typeface="Consolas"/>
              </a:rPr>
              <a:t> </a:t>
            </a:r>
            <a:r>
              <a:rPr sz="1800" dirty="0">
                <a:latin typeface="Consolas"/>
                <a:cs typeface="Consolas"/>
              </a:rPr>
              <a:t>i</a:t>
            </a:r>
            <a:r>
              <a:rPr sz="1800" spc="-30" dirty="0">
                <a:latin typeface="Consolas"/>
                <a:cs typeface="Consolas"/>
              </a:rPr>
              <a:t> </a:t>
            </a:r>
            <a:r>
              <a:rPr sz="1800" dirty="0">
                <a:latin typeface="Consolas"/>
                <a:cs typeface="Consolas"/>
              </a:rPr>
              <a:t>=</a:t>
            </a:r>
            <a:r>
              <a:rPr sz="1800" spc="-15" dirty="0">
                <a:latin typeface="Consolas"/>
                <a:cs typeface="Consolas"/>
              </a:rPr>
              <a:t> </a:t>
            </a:r>
            <a:r>
              <a:rPr sz="1800" dirty="0">
                <a:solidFill>
                  <a:srgbClr val="AC009E"/>
                </a:solidFill>
                <a:latin typeface="Consolas"/>
                <a:cs typeface="Consolas"/>
              </a:rPr>
              <a:t>0</a:t>
            </a:r>
            <a:r>
              <a:rPr sz="1800" dirty="0">
                <a:latin typeface="Consolas"/>
                <a:cs typeface="Consolas"/>
              </a:rPr>
              <a:t>;</a:t>
            </a:r>
            <a:r>
              <a:rPr sz="1800" spc="-30" dirty="0">
                <a:latin typeface="Consolas"/>
                <a:cs typeface="Consolas"/>
              </a:rPr>
              <a:t> </a:t>
            </a:r>
            <a:r>
              <a:rPr sz="1800" dirty="0">
                <a:latin typeface="Consolas"/>
                <a:cs typeface="Consolas"/>
              </a:rPr>
              <a:t>i&lt;</a:t>
            </a:r>
            <a:r>
              <a:rPr sz="1800" dirty="0">
                <a:solidFill>
                  <a:srgbClr val="AC009E"/>
                </a:solidFill>
                <a:latin typeface="Consolas"/>
                <a:cs typeface="Consolas"/>
              </a:rPr>
              <a:t>20</a:t>
            </a:r>
            <a:r>
              <a:rPr sz="1800" dirty="0">
                <a:latin typeface="Consolas"/>
                <a:cs typeface="Consolas"/>
              </a:rPr>
              <a:t>;</a:t>
            </a:r>
            <a:r>
              <a:rPr sz="1800" spc="-15" dirty="0">
                <a:latin typeface="Consolas"/>
                <a:cs typeface="Consolas"/>
              </a:rPr>
              <a:t> </a:t>
            </a:r>
            <a:r>
              <a:rPr sz="1800" spc="-20" dirty="0">
                <a:latin typeface="Consolas"/>
                <a:cs typeface="Consolas"/>
              </a:rPr>
              <a:t>i++)</a:t>
            </a:r>
            <a:endParaRPr sz="1800" dirty="0">
              <a:latin typeface="Consolas"/>
              <a:cs typeface="Consolas"/>
            </a:endParaRPr>
          </a:p>
          <a:p>
            <a:pPr marL="927100">
              <a:lnSpc>
                <a:spcPts val="1900"/>
              </a:lnSpc>
            </a:pPr>
            <a:r>
              <a:rPr sz="1800" spc="-50" dirty="0">
                <a:latin typeface="Consolas"/>
                <a:cs typeface="Consolas"/>
              </a:rPr>
              <a:t>{</a:t>
            </a:r>
            <a:endParaRPr sz="1800" dirty="0">
              <a:latin typeface="Consolas"/>
              <a:cs typeface="Consolas"/>
            </a:endParaRPr>
          </a:p>
          <a:p>
            <a:pPr marL="1384300" marR="5080">
              <a:lnSpc>
                <a:spcPct val="87900"/>
              </a:lnSpc>
              <a:spcBef>
                <a:spcPts val="130"/>
              </a:spcBef>
            </a:pPr>
            <a:r>
              <a:rPr sz="1800" dirty="0">
                <a:latin typeface="Consolas"/>
                <a:cs typeface="Consolas"/>
              </a:rPr>
              <a:t>digitalWrite(</a:t>
            </a:r>
            <a:r>
              <a:rPr sz="1800" dirty="0">
                <a:solidFill>
                  <a:srgbClr val="AC009E"/>
                </a:solidFill>
                <a:latin typeface="Consolas"/>
                <a:cs typeface="Consolas"/>
              </a:rPr>
              <a:t>13</a:t>
            </a:r>
            <a:r>
              <a:rPr sz="1800" dirty="0">
                <a:latin typeface="Consolas"/>
                <a:cs typeface="Consolas"/>
              </a:rPr>
              <a:t>,</a:t>
            </a:r>
            <a:r>
              <a:rPr sz="1800" spc="-75" dirty="0">
                <a:latin typeface="Consolas"/>
                <a:cs typeface="Consolas"/>
              </a:rPr>
              <a:t> </a:t>
            </a:r>
            <a:r>
              <a:rPr sz="1800" spc="-10" dirty="0">
                <a:latin typeface="Consolas"/>
                <a:cs typeface="Consolas"/>
              </a:rPr>
              <a:t>HIGH); delay(</a:t>
            </a:r>
            <a:r>
              <a:rPr sz="1800" spc="-10" dirty="0">
                <a:solidFill>
                  <a:srgbClr val="AC009E"/>
                </a:solidFill>
                <a:latin typeface="Consolas"/>
                <a:cs typeface="Consolas"/>
              </a:rPr>
              <a:t>100</a:t>
            </a:r>
            <a:r>
              <a:rPr sz="1800" spc="-10" dirty="0">
                <a:latin typeface="Consolas"/>
                <a:cs typeface="Consolas"/>
              </a:rPr>
              <a:t>); </a:t>
            </a:r>
            <a:r>
              <a:rPr sz="1800" dirty="0">
                <a:latin typeface="Consolas"/>
                <a:cs typeface="Consolas"/>
              </a:rPr>
              <a:t>digitalWrite(</a:t>
            </a:r>
            <a:r>
              <a:rPr sz="1800" dirty="0">
                <a:solidFill>
                  <a:srgbClr val="AC009E"/>
                </a:solidFill>
                <a:latin typeface="Consolas"/>
                <a:cs typeface="Consolas"/>
              </a:rPr>
              <a:t>13</a:t>
            </a:r>
            <a:r>
              <a:rPr sz="1800" dirty="0">
                <a:latin typeface="Consolas"/>
                <a:cs typeface="Consolas"/>
              </a:rPr>
              <a:t>,</a:t>
            </a:r>
            <a:r>
              <a:rPr sz="1800" spc="-75" dirty="0">
                <a:latin typeface="Consolas"/>
                <a:cs typeface="Consolas"/>
              </a:rPr>
              <a:t> </a:t>
            </a:r>
            <a:r>
              <a:rPr sz="1800" spc="-20" dirty="0">
                <a:latin typeface="Consolas"/>
                <a:cs typeface="Consolas"/>
              </a:rPr>
              <a:t>LOW); </a:t>
            </a:r>
            <a:r>
              <a:rPr sz="1800" spc="-10" dirty="0">
                <a:latin typeface="Consolas"/>
                <a:cs typeface="Consolas"/>
              </a:rPr>
              <a:t>delay(</a:t>
            </a:r>
            <a:r>
              <a:rPr sz="1800" spc="-10" dirty="0">
                <a:solidFill>
                  <a:srgbClr val="AC009E"/>
                </a:solidFill>
                <a:latin typeface="Consolas"/>
                <a:cs typeface="Consolas"/>
              </a:rPr>
              <a:t>100</a:t>
            </a:r>
            <a:r>
              <a:rPr sz="1800" spc="-10" dirty="0">
                <a:latin typeface="Consolas"/>
                <a:cs typeface="Consolas"/>
              </a:rPr>
              <a:t>); wdt_reset();</a:t>
            </a:r>
            <a:endParaRPr sz="1800" dirty="0">
              <a:latin typeface="Consolas"/>
              <a:cs typeface="Consolas"/>
            </a:endParaRPr>
          </a:p>
          <a:p>
            <a:pPr marL="927100">
              <a:lnSpc>
                <a:spcPts val="1775"/>
              </a:lnSpc>
            </a:pPr>
            <a:r>
              <a:rPr sz="1800" spc="-50" dirty="0">
                <a:latin typeface="Consolas"/>
                <a:cs typeface="Consolas"/>
              </a:rPr>
              <a:t>}</a:t>
            </a:r>
            <a:endParaRPr sz="1800" dirty="0">
              <a:latin typeface="Consolas"/>
              <a:cs typeface="Consolas"/>
            </a:endParaRPr>
          </a:p>
          <a:p>
            <a:pPr marL="12700">
              <a:lnSpc>
                <a:spcPts val="1895"/>
              </a:lnSpc>
            </a:pPr>
            <a:r>
              <a:rPr sz="1800" spc="-10" dirty="0">
                <a:solidFill>
                  <a:srgbClr val="0000FF"/>
                </a:solidFill>
                <a:latin typeface="Consolas"/>
                <a:cs typeface="Consolas"/>
              </a:rPr>
              <a:t>while</a:t>
            </a:r>
            <a:r>
              <a:rPr sz="1800" spc="-10" dirty="0">
                <a:latin typeface="Consolas"/>
                <a:cs typeface="Consolas"/>
              </a:rPr>
              <a:t>(</a:t>
            </a:r>
            <a:r>
              <a:rPr sz="1800" spc="-10" dirty="0">
                <a:solidFill>
                  <a:srgbClr val="AC009E"/>
                </a:solidFill>
                <a:latin typeface="Consolas"/>
                <a:cs typeface="Consolas"/>
              </a:rPr>
              <a:t>1</a:t>
            </a:r>
            <a:r>
              <a:rPr sz="1800" spc="-10" dirty="0">
                <a:latin typeface="Consolas"/>
                <a:cs typeface="Consolas"/>
              </a:rPr>
              <a:t>);</a:t>
            </a:r>
            <a:endParaRPr sz="1800" dirty="0">
              <a:latin typeface="Consolas"/>
              <a:cs typeface="Consolas"/>
            </a:endParaRPr>
          </a:p>
          <a:p>
            <a:pPr marL="12700">
              <a:lnSpc>
                <a:spcPts val="1905"/>
              </a:lnSpc>
            </a:pPr>
            <a:r>
              <a:rPr sz="1800" dirty="0">
                <a:solidFill>
                  <a:srgbClr val="008000"/>
                </a:solidFill>
                <a:latin typeface="Consolas"/>
                <a:cs typeface="Consolas"/>
              </a:rPr>
              <a:t>system</a:t>
            </a:r>
            <a:r>
              <a:rPr sz="1800" spc="-45" dirty="0">
                <a:solidFill>
                  <a:srgbClr val="008000"/>
                </a:solidFill>
                <a:latin typeface="Consolas"/>
                <a:cs typeface="Consolas"/>
              </a:rPr>
              <a:t> </a:t>
            </a:r>
            <a:r>
              <a:rPr sz="1800" dirty="0">
                <a:solidFill>
                  <a:srgbClr val="008000"/>
                </a:solidFill>
                <a:latin typeface="Consolas"/>
                <a:cs typeface="Consolas"/>
              </a:rPr>
              <a:t>reset.</a:t>
            </a:r>
            <a:r>
              <a:rPr sz="1800" spc="-40" dirty="0">
                <a:solidFill>
                  <a:srgbClr val="008000"/>
                </a:solidFill>
                <a:latin typeface="Consolas"/>
                <a:cs typeface="Consolas"/>
              </a:rPr>
              <a:t> </a:t>
            </a:r>
            <a:r>
              <a:rPr sz="1800" spc="-25" dirty="0">
                <a:solidFill>
                  <a:srgbClr val="008000"/>
                </a:solidFill>
                <a:latin typeface="Consolas"/>
                <a:cs typeface="Consolas"/>
              </a:rPr>
              <a:t>*/</a:t>
            </a:r>
            <a:endParaRPr sz="1800" dirty="0">
              <a:latin typeface="Consolas"/>
              <a:cs typeface="Consolas"/>
            </a:endParaRPr>
          </a:p>
          <a:p>
            <a:pPr marL="12700">
              <a:lnSpc>
                <a:spcPts val="2035"/>
              </a:lnSpc>
            </a:pPr>
            <a:r>
              <a:rPr sz="1800" spc="-50" dirty="0">
                <a:latin typeface="Consolas"/>
                <a:cs typeface="Consolas"/>
              </a:rPr>
              <a:t>}</a:t>
            </a:r>
            <a:endParaRPr sz="1800" dirty="0">
              <a:latin typeface="Consolas"/>
              <a:cs typeface="Consolas"/>
            </a:endParaRPr>
          </a:p>
        </p:txBody>
      </p:sp>
    </p:spTree>
    <p:extLst>
      <p:ext uri="{BB962C8B-B14F-4D97-AF65-F5344CB8AC3E}">
        <p14:creationId xmlns:p14="http://schemas.microsoft.com/office/powerpoint/2010/main" val="2498249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99" y="164282"/>
            <a:ext cx="8077200" cy="1121461"/>
          </a:xfrm>
          <a:prstGeom prst="rect">
            <a:avLst/>
          </a:prstGeom>
        </p:spPr>
        <p:txBody>
          <a:bodyPr vert="horz" wrap="square" lIns="0" tIns="13335" rIns="0" bIns="0" rtlCol="0">
            <a:spAutoFit/>
          </a:bodyPr>
          <a:lstStyle/>
          <a:p>
            <a:pPr marL="12700">
              <a:lnSpc>
                <a:spcPct val="100000"/>
              </a:lnSpc>
              <a:spcBef>
                <a:spcPts val="105"/>
              </a:spcBef>
            </a:pPr>
            <a:r>
              <a:rPr sz="3600" b="1" spc="484" dirty="0">
                <a:solidFill>
                  <a:srgbClr val="006FC0"/>
                </a:solidFill>
              </a:rPr>
              <a:t>UART</a:t>
            </a:r>
            <a:r>
              <a:rPr lang="en-US" sz="3600" b="1" spc="484" dirty="0">
                <a:solidFill>
                  <a:srgbClr val="006FC0"/>
                </a:solidFill>
              </a:rPr>
              <a:t> (Universal Asynchronous Receiver/ Transmitter)</a:t>
            </a:r>
            <a:endParaRPr sz="3600" b="1" spc="484" dirty="0">
              <a:solidFill>
                <a:srgbClr val="006FC0"/>
              </a:solidFill>
            </a:endParaRPr>
          </a:p>
        </p:txBody>
      </p:sp>
      <p:sp>
        <p:nvSpPr>
          <p:cNvPr id="3" name="object 3"/>
          <p:cNvSpPr txBox="1">
            <a:spLocks noGrp="1"/>
          </p:cNvSpPr>
          <p:nvPr>
            <p:ph idx="1"/>
          </p:nvPr>
        </p:nvSpPr>
        <p:spPr>
          <a:xfrm>
            <a:off x="132264" y="1447800"/>
            <a:ext cx="11927471" cy="3320781"/>
          </a:xfrm>
          <a:prstGeom prst="rect">
            <a:avLst/>
          </a:prstGeom>
        </p:spPr>
        <p:txBody>
          <a:bodyPr vert="horz" wrap="square" lIns="0" tIns="42545" rIns="0" bIns="0" rtlCol="0">
            <a:spAutoFit/>
          </a:bodyPr>
          <a:lstStyle/>
          <a:p>
            <a:pPr marL="469265" indent="-456565">
              <a:lnSpc>
                <a:spcPct val="100000"/>
              </a:lnSpc>
              <a:spcBef>
                <a:spcPts val="2350"/>
              </a:spcBef>
              <a:buClr>
                <a:srgbClr val="4E67C7"/>
              </a:buClr>
              <a:buSzPct val="80357"/>
              <a:buFont typeface="Wingdings"/>
              <a:buChar char=""/>
              <a:tabLst>
                <a:tab pos="469265" algn="l"/>
              </a:tabLst>
            </a:pPr>
            <a:r>
              <a:rPr sz="2000" i="0" spc="210" dirty="0">
                <a:solidFill>
                  <a:srgbClr val="252525"/>
                </a:solidFill>
                <a:latin typeface="Cambria"/>
                <a:cs typeface="Cambria"/>
              </a:rPr>
              <a:t>It</a:t>
            </a:r>
            <a:r>
              <a:rPr sz="2000" i="0" spc="200" dirty="0">
                <a:solidFill>
                  <a:srgbClr val="252525"/>
                </a:solidFill>
                <a:latin typeface="Cambria"/>
                <a:cs typeface="Cambria"/>
              </a:rPr>
              <a:t> </a:t>
            </a:r>
            <a:r>
              <a:rPr sz="2000" i="0" spc="130" dirty="0">
                <a:solidFill>
                  <a:srgbClr val="252525"/>
                </a:solidFill>
                <a:latin typeface="Cambria"/>
                <a:cs typeface="Cambria"/>
              </a:rPr>
              <a:t>is</a:t>
            </a:r>
            <a:r>
              <a:rPr sz="2000" i="0" spc="220" dirty="0">
                <a:solidFill>
                  <a:srgbClr val="252525"/>
                </a:solidFill>
                <a:latin typeface="Cambria"/>
                <a:cs typeface="Cambria"/>
              </a:rPr>
              <a:t> </a:t>
            </a:r>
            <a:r>
              <a:rPr sz="2000" i="0" spc="165" dirty="0">
                <a:solidFill>
                  <a:srgbClr val="252525"/>
                </a:solidFill>
                <a:latin typeface="Cambria"/>
                <a:cs typeface="Cambria"/>
              </a:rPr>
              <a:t>used</a:t>
            </a:r>
            <a:r>
              <a:rPr sz="2000" i="0" spc="195" dirty="0">
                <a:solidFill>
                  <a:srgbClr val="252525"/>
                </a:solidFill>
                <a:latin typeface="Cambria"/>
                <a:cs typeface="Cambria"/>
              </a:rPr>
              <a:t> </a:t>
            </a:r>
            <a:r>
              <a:rPr sz="2000" i="0" spc="130" dirty="0">
                <a:solidFill>
                  <a:srgbClr val="252525"/>
                </a:solidFill>
                <a:latin typeface="Cambria"/>
                <a:cs typeface="Cambria"/>
              </a:rPr>
              <a:t>to</a:t>
            </a:r>
            <a:r>
              <a:rPr sz="2000" i="0" spc="240" dirty="0">
                <a:solidFill>
                  <a:srgbClr val="252525"/>
                </a:solidFill>
                <a:latin typeface="Cambria"/>
                <a:cs typeface="Cambria"/>
              </a:rPr>
              <a:t> </a:t>
            </a:r>
            <a:r>
              <a:rPr sz="2000" i="0" spc="170" dirty="0">
                <a:solidFill>
                  <a:srgbClr val="006FC0"/>
                </a:solidFill>
                <a:latin typeface="Cambria"/>
                <a:cs typeface="Cambria"/>
              </a:rPr>
              <a:t>transmit</a:t>
            </a:r>
            <a:r>
              <a:rPr sz="2000" i="0" spc="220" dirty="0">
                <a:solidFill>
                  <a:srgbClr val="006FC0"/>
                </a:solidFill>
                <a:latin typeface="Cambria"/>
                <a:cs typeface="Cambria"/>
              </a:rPr>
              <a:t> </a:t>
            </a:r>
            <a:r>
              <a:rPr sz="2000" i="0" spc="290" dirty="0">
                <a:solidFill>
                  <a:srgbClr val="252525"/>
                </a:solidFill>
                <a:latin typeface="Cambria"/>
                <a:cs typeface="Cambria"/>
              </a:rPr>
              <a:t>&amp;</a:t>
            </a:r>
            <a:r>
              <a:rPr sz="2000" i="0" spc="204" dirty="0">
                <a:solidFill>
                  <a:srgbClr val="252525"/>
                </a:solidFill>
                <a:latin typeface="Cambria"/>
                <a:cs typeface="Cambria"/>
              </a:rPr>
              <a:t> </a:t>
            </a:r>
            <a:r>
              <a:rPr sz="2000" i="0" spc="160" dirty="0">
                <a:solidFill>
                  <a:srgbClr val="006FC0"/>
                </a:solidFill>
                <a:latin typeface="Cambria"/>
                <a:cs typeface="Cambria"/>
              </a:rPr>
              <a:t>receive</a:t>
            </a:r>
            <a:r>
              <a:rPr sz="2000" i="0" spc="254" dirty="0">
                <a:solidFill>
                  <a:srgbClr val="006FC0"/>
                </a:solidFill>
                <a:latin typeface="Cambria"/>
                <a:cs typeface="Cambria"/>
              </a:rPr>
              <a:t> </a:t>
            </a:r>
            <a:r>
              <a:rPr sz="2000" i="0" spc="140" dirty="0">
                <a:solidFill>
                  <a:srgbClr val="006FC0"/>
                </a:solidFill>
                <a:latin typeface="Cambria"/>
                <a:cs typeface="Cambria"/>
              </a:rPr>
              <a:t>serially</a:t>
            </a:r>
            <a:r>
              <a:rPr lang="en-US" sz="2000" i="0" spc="140" dirty="0">
                <a:solidFill>
                  <a:srgbClr val="006FC0"/>
                </a:solidFill>
                <a:latin typeface="Cambria"/>
                <a:cs typeface="Cambria"/>
              </a:rPr>
              <a:t> via </a:t>
            </a:r>
            <a:r>
              <a:rPr sz="2000" spc="290" dirty="0">
                <a:solidFill>
                  <a:srgbClr val="006FC0"/>
                </a:solidFill>
              </a:rPr>
              <a:t>Tx</a:t>
            </a:r>
            <a:r>
              <a:rPr sz="2000" spc="215" dirty="0">
                <a:solidFill>
                  <a:srgbClr val="006FC0"/>
                </a:solidFill>
              </a:rPr>
              <a:t> </a:t>
            </a:r>
            <a:r>
              <a:rPr sz="2000" i="0" spc="200" dirty="0">
                <a:solidFill>
                  <a:srgbClr val="252525"/>
                </a:solidFill>
                <a:latin typeface="Cambria"/>
                <a:cs typeface="Cambria"/>
              </a:rPr>
              <a:t>and</a:t>
            </a:r>
            <a:r>
              <a:rPr sz="2000" i="0" spc="210" dirty="0">
                <a:solidFill>
                  <a:srgbClr val="252525"/>
                </a:solidFill>
                <a:latin typeface="Cambria"/>
                <a:cs typeface="Cambria"/>
              </a:rPr>
              <a:t> </a:t>
            </a:r>
            <a:r>
              <a:rPr sz="2000" spc="345" dirty="0">
                <a:solidFill>
                  <a:srgbClr val="006FC0"/>
                </a:solidFill>
              </a:rPr>
              <a:t>Rx</a:t>
            </a:r>
            <a:r>
              <a:rPr sz="2000" spc="215" dirty="0">
                <a:solidFill>
                  <a:srgbClr val="006FC0"/>
                </a:solidFill>
              </a:rPr>
              <a:t> </a:t>
            </a:r>
            <a:r>
              <a:rPr sz="2000" spc="280" dirty="0">
                <a:solidFill>
                  <a:srgbClr val="006FC0"/>
                </a:solidFill>
              </a:rPr>
              <a:t>Pin</a:t>
            </a:r>
            <a:r>
              <a:rPr lang="en-US" sz="2000" spc="280" dirty="0">
                <a:solidFill>
                  <a:srgbClr val="006FC0"/>
                </a:solidFill>
              </a:rPr>
              <a:t>/wires</a:t>
            </a:r>
          </a:p>
          <a:p>
            <a:pPr marL="469900" marR="987425" indent="-457200">
              <a:lnSpc>
                <a:spcPts val="2740"/>
              </a:lnSpc>
              <a:spcBef>
                <a:spcPts val="305"/>
              </a:spcBef>
              <a:buClr>
                <a:srgbClr val="4E67C7"/>
              </a:buClr>
              <a:buSzPct val="79166"/>
              <a:buFont typeface="Wingdings"/>
              <a:buChar char=""/>
              <a:tabLst>
                <a:tab pos="469900" algn="l"/>
              </a:tabLst>
            </a:pPr>
            <a:r>
              <a:rPr lang="en-US" sz="2000" spc="225" dirty="0">
                <a:solidFill>
                  <a:srgbClr val="252525"/>
                </a:solidFill>
                <a:latin typeface="Cambria"/>
                <a:cs typeface="Cambria"/>
              </a:rPr>
              <a:t>UARTs</a:t>
            </a:r>
            <a:r>
              <a:rPr lang="en-US" sz="2000" spc="190" dirty="0">
                <a:solidFill>
                  <a:srgbClr val="252525"/>
                </a:solidFill>
                <a:latin typeface="Cambria"/>
                <a:cs typeface="Cambria"/>
              </a:rPr>
              <a:t> </a:t>
            </a:r>
            <a:r>
              <a:rPr lang="en-US" sz="2000" spc="120" dirty="0">
                <a:solidFill>
                  <a:srgbClr val="252525"/>
                </a:solidFill>
                <a:latin typeface="Cambria"/>
                <a:cs typeface="Cambria"/>
              </a:rPr>
              <a:t>has</a:t>
            </a:r>
            <a:r>
              <a:rPr lang="en-US" sz="2000" spc="220" dirty="0">
                <a:solidFill>
                  <a:srgbClr val="252525"/>
                </a:solidFill>
                <a:latin typeface="Cambria"/>
                <a:cs typeface="Cambria"/>
              </a:rPr>
              <a:t> </a:t>
            </a:r>
            <a:r>
              <a:rPr lang="en-US" sz="2000" b="1" i="1" spc="160" dirty="0">
                <a:solidFill>
                  <a:srgbClr val="D75C00"/>
                </a:solidFill>
                <a:latin typeface="Cambria"/>
                <a:cs typeface="Cambria"/>
              </a:rPr>
              <a:t>no</a:t>
            </a:r>
            <a:r>
              <a:rPr lang="en-US" sz="2000" b="1" i="1" spc="215" dirty="0">
                <a:solidFill>
                  <a:srgbClr val="D75C00"/>
                </a:solidFill>
                <a:latin typeface="Cambria"/>
                <a:cs typeface="Cambria"/>
              </a:rPr>
              <a:t> </a:t>
            </a:r>
            <a:r>
              <a:rPr lang="en-US" sz="2000" b="1" i="1" spc="195" dirty="0">
                <a:solidFill>
                  <a:srgbClr val="D75C00"/>
                </a:solidFill>
                <a:latin typeface="Cambria"/>
                <a:cs typeface="Cambria"/>
              </a:rPr>
              <a:t>clock</a:t>
            </a:r>
            <a:r>
              <a:rPr lang="en-US" sz="2000" b="1" i="1" spc="210" dirty="0">
                <a:solidFill>
                  <a:srgbClr val="D75C00"/>
                </a:solidFill>
                <a:latin typeface="Cambria"/>
                <a:cs typeface="Cambria"/>
              </a:rPr>
              <a:t> </a:t>
            </a:r>
            <a:r>
              <a:rPr lang="en-US" sz="2000" b="1" i="1" spc="180" dirty="0">
                <a:solidFill>
                  <a:srgbClr val="D75C00"/>
                </a:solidFill>
                <a:latin typeface="Cambria"/>
                <a:cs typeface="Cambria"/>
              </a:rPr>
              <a:t>signal</a:t>
            </a:r>
            <a:r>
              <a:rPr lang="en-US" sz="2000" b="1" i="1" spc="220" dirty="0">
                <a:solidFill>
                  <a:srgbClr val="D75C00"/>
                </a:solidFill>
                <a:latin typeface="Cambria"/>
                <a:cs typeface="Cambria"/>
              </a:rPr>
              <a:t> </a:t>
            </a:r>
            <a:r>
              <a:rPr lang="en-US" sz="2000" spc="105" dirty="0">
                <a:solidFill>
                  <a:srgbClr val="252525"/>
                </a:solidFill>
                <a:latin typeface="Cambria"/>
                <a:cs typeface="Cambria"/>
              </a:rPr>
              <a:t>and</a:t>
            </a:r>
            <a:r>
              <a:rPr lang="en-US" sz="2000" spc="195" dirty="0">
                <a:solidFill>
                  <a:srgbClr val="252525"/>
                </a:solidFill>
                <a:latin typeface="Cambria"/>
                <a:cs typeface="Cambria"/>
              </a:rPr>
              <a:t> </a:t>
            </a:r>
            <a:r>
              <a:rPr lang="en-US" sz="2000" dirty="0">
                <a:solidFill>
                  <a:srgbClr val="252525"/>
                </a:solidFill>
                <a:latin typeface="Cambria"/>
                <a:cs typeface="Cambria"/>
              </a:rPr>
              <a:t>follows</a:t>
            </a:r>
            <a:r>
              <a:rPr lang="en-US" sz="2000" spc="170" dirty="0">
                <a:solidFill>
                  <a:srgbClr val="252525"/>
                </a:solidFill>
                <a:latin typeface="Cambria"/>
                <a:cs typeface="Cambria"/>
              </a:rPr>
              <a:t> </a:t>
            </a:r>
            <a:r>
              <a:rPr lang="en-US" sz="2000" b="1" i="1" spc="160" dirty="0">
                <a:solidFill>
                  <a:srgbClr val="006FC0"/>
                </a:solidFill>
                <a:latin typeface="Cambria"/>
                <a:cs typeface="Cambria"/>
              </a:rPr>
              <a:t>asynchronous</a:t>
            </a:r>
            <a:r>
              <a:rPr lang="en-US" sz="2000" b="1" i="1" spc="225" dirty="0">
                <a:solidFill>
                  <a:srgbClr val="006FC0"/>
                </a:solidFill>
                <a:latin typeface="Cambria"/>
                <a:cs typeface="Cambria"/>
              </a:rPr>
              <a:t> </a:t>
            </a:r>
            <a:r>
              <a:rPr lang="en-US" sz="2000" b="1" i="1" spc="180" dirty="0">
                <a:solidFill>
                  <a:srgbClr val="006FC0"/>
                </a:solidFill>
                <a:latin typeface="Cambria"/>
                <a:cs typeface="Cambria"/>
              </a:rPr>
              <a:t>data </a:t>
            </a:r>
            <a:r>
              <a:rPr lang="en-US" sz="2000" b="1" i="1" spc="175" dirty="0">
                <a:solidFill>
                  <a:srgbClr val="006FC0"/>
                </a:solidFill>
                <a:latin typeface="Cambria"/>
                <a:cs typeface="Cambria"/>
              </a:rPr>
              <a:t>communication. </a:t>
            </a:r>
          </a:p>
          <a:p>
            <a:pPr marL="469900" marR="987425" indent="-457200">
              <a:lnSpc>
                <a:spcPts val="2740"/>
              </a:lnSpc>
              <a:spcBef>
                <a:spcPts val="305"/>
              </a:spcBef>
              <a:buClr>
                <a:srgbClr val="4E67C7"/>
              </a:buClr>
              <a:buSzPct val="79166"/>
              <a:buFont typeface="Wingdings"/>
              <a:buChar char=""/>
              <a:tabLst>
                <a:tab pos="469900" algn="l"/>
              </a:tabLst>
            </a:pPr>
            <a:r>
              <a:rPr lang="en-US" sz="2000" b="1" spc="185" dirty="0">
                <a:solidFill>
                  <a:srgbClr val="6F2F9F"/>
                </a:solidFill>
                <a:latin typeface="Cambria"/>
                <a:cs typeface="Cambria"/>
              </a:rPr>
              <a:t>Start </a:t>
            </a:r>
            <a:r>
              <a:rPr lang="en-US" sz="2000" b="1" spc="175" dirty="0">
                <a:solidFill>
                  <a:srgbClr val="6F2F9F"/>
                </a:solidFill>
                <a:latin typeface="Cambria"/>
                <a:cs typeface="Cambria"/>
              </a:rPr>
              <a:t>and</a:t>
            </a:r>
            <a:r>
              <a:rPr lang="en-US" sz="2000" b="1" spc="200" dirty="0">
                <a:solidFill>
                  <a:srgbClr val="6F2F9F"/>
                </a:solidFill>
                <a:latin typeface="Cambria"/>
                <a:cs typeface="Cambria"/>
              </a:rPr>
              <a:t> </a:t>
            </a:r>
            <a:r>
              <a:rPr lang="en-US" sz="2000" b="1" spc="125" dirty="0">
                <a:solidFill>
                  <a:srgbClr val="6F2F9F"/>
                </a:solidFill>
                <a:latin typeface="Cambria"/>
                <a:cs typeface="Cambria"/>
              </a:rPr>
              <a:t>stop</a:t>
            </a:r>
            <a:r>
              <a:rPr lang="en-US" sz="2000" b="1" spc="185" dirty="0">
                <a:solidFill>
                  <a:srgbClr val="6F2F9F"/>
                </a:solidFill>
                <a:latin typeface="Cambria"/>
                <a:cs typeface="Cambria"/>
              </a:rPr>
              <a:t> </a:t>
            </a:r>
            <a:r>
              <a:rPr lang="en-US" sz="2000" b="1" spc="130" dirty="0">
                <a:solidFill>
                  <a:srgbClr val="6F2F9F"/>
                </a:solidFill>
                <a:latin typeface="Cambria"/>
                <a:cs typeface="Cambria"/>
              </a:rPr>
              <a:t>bits</a:t>
            </a:r>
            <a:r>
              <a:rPr lang="en-US" sz="2000" b="1" spc="229" dirty="0">
                <a:solidFill>
                  <a:srgbClr val="6F2F9F"/>
                </a:solidFill>
                <a:latin typeface="Cambria"/>
                <a:cs typeface="Cambria"/>
              </a:rPr>
              <a:t> </a:t>
            </a:r>
            <a:r>
              <a:rPr lang="en-US" sz="2000" spc="85" dirty="0">
                <a:solidFill>
                  <a:srgbClr val="252525"/>
                </a:solidFill>
                <a:latin typeface="Cambria"/>
                <a:cs typeface="Cambria"/>
              </a:rPr>
              <a:t>are</a:t>
            </a:r>
            <a:r>
              <a:rPr lang="en-US" sz="2000" spc="165" dirty="0">
                <a:solidFill>
                  <a:srgbClr val="252525"/>
                </a:solidFill>
                <a:latin typeface="Cambria"/>
                <a:cs typeface="Cambria"/>
              </a:rPr>
              <a:t> </a:t>
            </a:r>
            <a:r>
              <a:rPr lang="en-US" sz="2000" spc="55" dirty="0">
                <a:solidFill>
                  <a:srgbClr val="252525"/>
                </a:solidFill>
                <a:latin typeface="Cambria"/>
                <a:cs typeface="Cambria"/>
              </a:rPr>
              <a:t>added</a:t>
            </a:r>
            <a:r>
              <a:rPr lang="en-US" sz="2000" spc="170" dirty="0">
                <a:solidFill>
                  <a:srgbClr val="252525"/>
                </a:solidFill>
                <a:latin typeface="Cambria"/>
                <a:cs typeface="Cambria"/>
              </a:rPr>
              <a:t> </a:t>
            </a:r>
            <a:r>
              <a:rPr lang="en-US" sz="2000" dirty="0">
                <a:solidFill>
                  <a:srgbClr val="252525"/>
                </a:solidFill>
                <a:latin typeface="Cambria"/>
                <a:cs typeface="Cambria"/>
              </a:rPr>
              <a:t>to</a:t>
            </a:r>
            <a:r>
              <a:rPr lang="en-US" sz="2000" spc="204" dirty="0">
                <a:solidFill>
                  <a:srgbClr val="252525"/>
                </a:solidFill>
                <a:latin typeface="Cambria"/>
                <a:cs typeface="Cambria"/>
              </a:rPr>
              <a:t> </a:t>
            </a:r>
            <a:r>
              <a:rPr lang="en-US" sz="2000" b="1" i="1" spc="200" dirty="0">
                <a:solidFill>
                  <a:srgbClr val="252525"/>
                </a:solidFill>
                <a:latin typeface="Cambria"/>
                <a:cs typeface="Cambria"/>
              </a:rPr>
              <a:t>data</a:t>
            </a:r>
            <a:r>
              <a:rPr lang="en-US" sz="2000" b="1" i="1" spc="170" dirty="0">
                <a:solidFill>
                  <a:srgbClr val="252525"/>
                </a:solidFill>
                <a:latin typeface="Cambria"/>
                <a:cs typeface="Cambria"/>
              </a:rPr>
              <a:t> packet </a:t>
            </a:r>
            <a:r>
              <a:rPr lang="en-US" sz="2000" dirty="0">
                <a:solidFill>
                  <a:srgbClr val="252525"/>
                </a:solidFill>
                <a:latin typeface="Cambria"/>
                <a:cs typeface="Cambria"/>
              </a:rPr>
              <a:t>for</a:t>
            </a:r>
            <a:r>
              <a:rPr lang="en-US" sz="2000" spc="170" dirty="0">
                <a:solidFill>
                  <a:srgbClr val="252525"/>
                </a:solidFill>
                <a:latin typeface="Cambria"/>
                <a:cs typeface="Cambria"/>
              </a:rPr>
              <a:t> </a:t>
            </a:r>
            <a:r>
              <a:rPr lang="en-US" sz="2000" b="1" i="1" spc="155" dirty="0">
                <a:solidFill>
                  <a:srgbClr val="252525"/>
                </a:solidFill>
                <a:latin typeface="Cambria"/>
                <a:cs typeface="Cambria"/>
              </a:rPr>
              <a:t>identifying </a:t>
            </a:r>
            <a:r>
              <a:rPr lang="en-US" sz="2000" b="1" i="1" spc="165" dirty="0">
                <a:solidFill>
                  <a:srgbClr val="252525"/>
                </a:solidFill>
                <a:latin typeface="Cambria"/>
                <a:cs typeface="Cambria"/>
              </a:rPr>
              <a:t>beginning</a:t>
            </a:r>
            <a:r>
              <a:rPr lang="en-US" sz="2000" b="1" i="1" spc="180" dirty="0">
                <a:solidFill>
                  <a:srgbClr val="252525"/>
                </a:solidFill>
                <a:latin typeface="Cambria"/>
                <a:cs typeface="Cambria"/>
              </a:rPr>
              <a:t> </a:t>
            </a:r>
            <a:r>
              <a:rPr lang="en-US" sz="2000" spc="105" dirty="0">
                <a:solidFill>
                  <a:srgbClr val="252525"/>
                </a:solidFill>
                <a:latin typeface="Cambria"/>
                <a:cs typeface="Cambria"/>
              </a:rPr>
              <a:t>and</a:t>
            </a:r>
            <a:r>
              <a:rPr lang="en-US" sz="2000" spc="175" dirty="0">
                <a:solidFill>
                  <a:srgbClr val="252525"/>
                </a:solidFill>
                <a:latin typeface="Cambria"/>
                <a:cs typeface="Cambria"/>
              </a:rPr>
              <a:t> </a:t>
            </a:r>
            <a:r>
              <a:rPr lang="en-US" sz="2000" b="1" i="1" spc="170" dirty="0">
                <a:solidFill>
                  <a:srgbClr val="252525"/>
                </a:solidFill>
                <a:latin typeface="Cambria"/>
                <a:cs typeface="Cambria"/>
              </a:rPr>
              <a:t>end </a:t>
            </a:r>
            <a:r>
              <a:rPr lang="en-US" sz="2000" dirty="0">
                <a:solidFill>
                  <a:srgbClr val="252525"/>
                </a:solidFill>
                <a:latin typeface="Cambria"/>
                <a:cs typeface="Cambria"/>
              </a:rPr>
              <a:t>of</a:t>
            </a:r>
            <a:r>
              <a:rPr lang="en-US" sz="2000" spc="165" dirty="0">
                <a:solidFill>
                  <a:srgbClr val="252525"/>
                </a:solidFill>
                <a:latin typeface="Cambria"/>
                <a:cs typeface="Cambria"/>
              </a:rPr>
              <a:t> </a:t>
            </a:r>
            <a:r>
              <a:rPr lang="en-US" sz="2000" spc="114" dirty="0">
                <a:solidFill>
                  <a:srgbClr val="252525"/>
                </a:solidFill>
                <a:latin typeface="Cambria"/>
                <a:cs typeface="Cambria"/>
              </a:rPr>
              <a:t>data</a:t>
            </a:r>
            <a:r>
              <a:rPr lang="en-US" sz="2000" spc="160" dirty="0">
                <a:solidFill>
                  <a:srgbClr val="252525"/>
                </a:solidFill>
                <a:latin typeface="Cambria"/>
                <a:cs typeface="Cambria"/>
              </a:rPr>
              <a:t> </a:t>
            </a:r>
            <a:r>
              <a:rPr lang="en-US" sz="2000" spc="75" dirty="0">
                <a:solidFill>
                  <a:srgbClr val="252525"/>
                </a:solidFill>
                <a:latin typeface="Cambria"/>
                <a:cs typeface="Cambria"/>
              </a:rPr>
              <a:t>packet</a:t>
            </a:r>
            <a:endParaRPr lang="en-US" sz="2000" dirty="0">
              <a:latin typeface="Cambria"/>
              <a:cs typeface="Cambria"/>
            </a:endParaRPr>
          </a:p>
          <a:p>
            <a:pPr marL="469900" marR="987425" indent="-457200">
              <a:lnSpc>
                <a:spcPts val="2740"/>
              </a:lnSpc>
              <a:spcBef>
                <a:spcPts val="305"/>
              </a:spcBef>
              <a:buClr>
                <a:srgbClr val="4E67C7"/>
              </a:buClr>
              <a:buSzPct val="79166"/>
              <a:buFont typeface="Wingdings"/>
              <a:buChar char=""/>
              <a:tabLst>
                <a:tab pos="469900" algn="l"/>
              </a:tabLst>
            </a:pPr>
            <a:r>
              <a:rPr lang="en-US" sz="2000" spc="55" dirty="0">
                <a:solidFill>
                  <a:srgbClr val="252525"/>
                </a:solidFill>
                <a:latin typeface="Cambria"/>
              </a:rPr>
              <a:t>Baud rate is expressed as bits per second (bps). It is a measure of speed of data transfer. Both receiving and transmitting UART should work in same baud rate</a:t>
            </a:r>
          </a:p>
          <a:p>
            <a:pPr marL="469900" marR="987425" indent="-457200">
              <a:lnSpc>
                <a:spcPts val="2740"/>
              </a:lnSpc>
              <a:spcBef>
                <a:spcPts val="305"/>
              </a:spcBef>
              <a:buClr>
                <a:srgbClr val="4E67C7"/>
              </a:buClr>
              <a:buSzPct val="79166"/>
              <a:buFont typeface="Wingdings"/>
              <a:buChar char=""/>
              <a:tabLst>
                <a:tab pos="469900" algn="l"/>
              </a:tabLst>
            </a:pPr>
            <a:endParaRPr lang="en-US" spc="55" dirty="0">
              <a:solidFill>
                <a:srgbClr val="252525"/>
              </a:solidFill>
              <a:latin typeface="Cambria"/>
            </a:endParaRPr>
          </a:p>
          <a:p>
            <a:pPr marL="469265" indent="-456565">
              <a:lnSpc>
                <a:spcPct val="100000"/>
              </a:lnSpc>
              <a:spcBef>
                <a:spcPts val="2350"/>
              </a:spcBef>
              <a:buClr>
                <a:srgbClr val="4E67C7"/>
              </a:buClr>
              <a:buSzPct val="80357"/>
              <a:buFont typeface="Wingdings"/>
              <a:buChar char=""/>
              <a:tabLst>
                <a:tab pos="469265" algn="l"/>
              </a:tabLst>
            </a:pPr>
            <a:endParaRPr spc="280" dirty="0">
              <a:solidFill>
                <a:srgbClr val="006FC0"/>
              </a:solidFill>
            </a:endParaRPr>
          </a:p>
        </p:txBody>
      </p:sp>
      <p:sp>
        <p:nvSpPr>
          <p:cNvPr id="5" name="object 5"/>
          <p:cNvSpPr txBox="1">
            <a:spLocks noGrp="1"/>
          </p:cNvSpPr>
          <p:nvPr>
            <p:ph type="sldNum" sz="quarter" idx="12"/>
          </p:nvPr>
        </p:nvSpPr>
        <p:spPr>
          <a:prstGeom prst="rect">
            <a:avLst/>
          </a:prstGeom>
        </p:spPr>
        <p:txBody>
          <a:bodyPr vert="horz" wrap="square" lIns="0" tIns="10795" rIns="0" bIns="0" rtlCol="0">
            <a:spAutoFit/>
          </a:bodyPr>
          <a:lstStyle/>
          <a:p>
            <a:pPr marL="89535">
              <a:lnSpc>
                <a:spcPct val="100000"/>
              </a:lnSpc>
              <a:spcBef>
                <a:spcPts val="85"/>
              </a:spcBef>
            </a:pPr>
            <a:fld id="{81D60167-4931-47E6-BA6A-407CBD079E47}" type="slidenum">
              <a:rPr spc="-25" dirty="0"/>
              <a:t>12</a:t>
            </a:fld>
            <a:endParaRPr spc="-25" dirty="0"/>
          </a:p>
        </p:txBody>
      </p:sp>
      <p:pic>
        <p:nvPicPr>
          <p:cNvPr id="4" name="object 4"/>
          <p:cNvPicPr/>
          <p:nvPr/>
        </p:nvPicPr>
        <p:blipFill>
          <a:blip r:embed="rId2" cstate="print"/>
          <a:stretch>
            <a:fillRect/>
          </a:stretch>
        </p:blipFill>
        <p:spPr>
          <a:xfrm>
            <a:off x="7848600" y="136526"/>
            <a:ext cx="3697871" cy="1149218"/>
          </a:xfrm>
          <a:prstGeom prst="rect">
            <a:avLst/>
          </a:prstGeom>
        </p:spPr>
      </p:pic>
      <p:sp>
        <p:nvSpPr>
          <p:cNvPr id="7" name="object 5">
            <a:extLst>
              <a:ext uri="{FF2B5EF4-FFF2-40B4-BE49-F238E27FC236}">
                <a16:creationId xmlns:a16="http://schemas.microsoft.com/office/drawing/2014/main" id="{F496FBA5-9C52-4D43-3110-D7AE2B71B2CF}"/>
              </a:ext>
            </a:extLst>
          </p:cNvPr>
          <p:cNvSpPr txBox="1"/>
          <p:nvPr/>
        </p:nvSpPr>
        <p:spPr>
          <a:xfrm>
            <a:off x="228599" y="3930045"/>
            <a:ext cx="10397490" cy="2426305"/>
          </a:xfrm>
          <a:prstGeom prst="rect">
            <a:avLst/>
          </a:prstGeom>
        </p:spPr>
        <p:txBody>
          <a:bodyPr vert="horz" wrap="square" lIns="0" tIns="149860" rIns="0" bIns="0" rtlCol="0">
            <a:spAutoFit/>
          </a:bodyPr>
          <a:lstStyle/>
          <a:p>
            <a:pPr marL="12700">
              <a:lnSpc>
                <a:spcPct val="100000"/>
              </a:lnSpc>
              <a:spcBef>
                <a:spcPts val="1180"/>
              </a:spcBef>
              <a:buClr>
                <a:srgbClr val="4E67C7"/>
              </a:buClr>
              <a:buSzPct val="80000"/>
              <a:tabLst>
                <a:tab pos="469265" algn="l"/>
              </a:tabLst>
            </a:pPr>
            <a:r>
              <a:rPr lang="en-IN" sz="3200" spc="390" dirty="0">
                <a:solidFill>
                  <a:srgbClr val="006FC0"/>
                </a:solidFill>
              </a:rPr>
              <a:t>UART:</a:t>
            </a:r>
            <a:r>
              <a:rPr lang="en-IN" sz="3200" spc="180" dirty="0">
                <a:solidFill>
                  <a:srgbClr val="006FC0"/>
                </a:solidFill>
              </a:rPr>
              <a:t> </a:t>
            </a:r>
            <a:r>
              <a:rPr lang="en-IN" sz="3200" spc="200" dirty="0">
                <a:solidFill>
                  <a:srgbClr val="D75C00"/>
                </a:solidFill>
              </a:rPr>
              <a:t>Working</a:t>
            </a:r>
            <a:endParaRPr lang="en-US" sz="1200" spc="135" dirty="0">
              <a:solidFill>
                <a:srgbClr val="252525"/>
              </a:solidFill>
              <a:latin typeface="Cambria"/>
              <a:cs typeface="Cambria"/>
            </a:endParaRPr>
          </a:p>
          <a:p>
            <a:pPr marL="469265" indent="-456565">
              <a:lnSpc>
                <a:spcPct val="100000"/>
              </a:lnSpc>
              <a:spcBef>
                <a:spcPts val="1180"/>
              </a:spcBef>
              <a:buClr>
                <a:srgbClr val="4E67C7"/>
              </a:buClr>
              <a:buSzPct val="80000"/>
              <a:buFont typeface="Wingdings"/>
              <a:buChar char=""/>
              <a:tabLst>
                <a:tab pos="469265" algn="l"/>
              </a:tabLst>
            </a:pPr>
            <a:r>
              <a:rPr sz="2000" spc="135" dirty="0">
                <a:solidFill>
                  <a:srgbClr val="252525"/>
                </a:solidFill>
                <a:latin typeface="Cambria"/>
                <a:cs typeface="Cambria"/>
              </a:rPr>
              <a:t>In</a:t>
            </a:r>
            <a:r>
              <a:rPr sz="2000" spc="130" dirty="0">
                <a:solidFill>
                  <a:srgbClr val="252525"/>
                </a:solidFill>
                <a:latin typeface="Cambria"/>
                <a:cs typeface="Cambria"/>
              </a:rPr>
              <a:t> </a:t>
            </a:r>
            <a:r>
              <a:rPr sz="2000" spc="200" dirty="0">
                <a:solidFill>
                  <a:srgbClr val="252525"/>
                </a:solidFill>
                <a:latin typeface="Cambria"/>
                <a:cs typeface="Cambria"/>
              </a:rPr>
              <a:t>UART,</a:t>
            </a:r>
            <a:r>
              <a:rPr sz="2000" spc="125" dirty="0">
                <a:solidFill>
                  <a:srgbClr val="252525"/>
                </a:solidFill>
                <a:latin typeface="Cambria"/>
                <a:cs typeface="Cambria"/>
              </a:rPr>
              <a:t> </a:t>
            </a:r>
            <a:r>
              <a:rPr sz="2000" b="1" i="1" spc="170" dirty="0">
                <a:solidFill>
                  <a:srgbClr val="D75C00"/>
                </a:solidFill>
                <a:latin typeface="Cambria"/>
                <a:cs typeface="Cambria"/>
              </a:rPr>
              <a:t>data</a:t>
            </a:r>
            <a:r>
              <a:rPr sz="2000" b="1" i="1" spc="155" dirty="0">
                <a:solidFill>
                  <a:srgbClr val="D75C00"/>
                </a:solidFill>
                <a:latin typeface="Cambria"/>
                <a:cs typeface="Cambria"/>
              </a:rPr>
              <a:t> </a:t>
            </a:r>
            <a:r>
              <a:rPr sz="2000" spc="70" dirty="0">
                <a:solidFill>
                  <a:srgbClr val="252525"/>
                </a:solidFill>
                <a:latin typeface="Cambria"/>
                <a:cs typeface="Cambria"/>
              </a:rPr>
              <a:t>is</a:t>
            </a:r>
            <a:r>
              <a:rPr sz="2000" spc="130" dirty="0">
                <a:solidFill>
                  <a:srgbClr val="252525"/>
                </a:solidFill>
                <a:latin typeface="Cambria"/>
                <a:cs typeface="Cambria"/>
              </a:rPr>
              <a:t> </a:t>
            </a:r>
            <a:r>
              <a:rPr sz="2000" b="1" i="1" spc="130" dirty="0">
                <a:solidFill>
                  <a:srgbClr val="D75C00"/>
                </a:solidFill>
                <a:latin typeface="Cambria"/>
                <a:cs typeface="Cambria"/>
              </a:rPr>
              <a:t>transmitted </a:t>
            </a:r>
            <a:r>
              <a:rPr sz="2000" spc="95" dirty="0">
                <a:solidFill>
                  <a:srgbClr val="252525"/>
                </a:solidFill>
                <a:latin typeface="Cambria"/>
                <a:cs typeface="Cambria"/>
              </a:rPr>
              <a:t>in</a:t>
            </a:r>
            <a:r>
              <a:rPr sz="2000" spc="140" dirty="0">
                <a:solidFill>
                  <a:srgbClr val="252525"/>
                </a:solidFill>
                <a:latin typeface="Cambria"/>
                <a:cs typeface="Cambria"/>
              </a:rPr>
              <a:t> </a:t>
            </a:r>
            <a:r>
              <a:rPr sz="2000" b="1" i="1" spc="130" dirty="0">
                <a:solidFill>
                  <a:srgbClr val="D75C00"/>
                </a:solidFill>
                <a:latin typeface="Cambria"/>
                <a:cs typeface="Cambria"/>
              </a:rPr>
              <a:t>serial</a:t>
            </a:r>
            <a:r>
              <a:rPr sz="2000" b="1" i="1" spc="120" dirty="0">
                <a:solidFill>
                  <a:srgbClr val="D75C00"/>
                </a:solidFill>
                <a:latin typeface="Cambria"/>
                <a:cs typeface="Cambria"/>
              </a:rPr>
              <a:t> </a:t>
            </a:r>
            <a:r>
              <a:rPr sz="2000" spc="50" dirty="0">
                <a:solidFill>
                  <a:srgbClr val="252525"/>
                </a:solidFill>
                <a:latin typeface="Cambria"/>
                <a:cs typeface="Cambria"/>
              </a:rPr>
              <a:t>from</a:t>
            </a:r>
            <a:r>
              <a:rPr sz="2000" spc="125" dirty="0">
                <a:solidFill>
                  <a:srgbClr val="252525"/>
                </a:solidFill>
                <a:latin typeface="Cambria"/>
                <a:cs typeface="Cambria"/>
              </a:rPr>
              <a:t> </a:t>
            </a:r>
            <a:r>
              <a:rPr sz="2000" b="1" i="1" spc="170" dirty="0">
                <a:solidFill>
                  <a:srgbClr val="006FC0"/>
                </a:solidFill>
                <a:latin typeface="Cambria"/>
                <a:cs typeface="Cambria"/>
              </a:rPr>
              <a:t>data</a:t>
            </a:r>
            <a:r>
              <a:rPr sz="2000" b="1" i="1" spc="165" dirty="0">
                <a:solidFill>
                  <a:srgbClr val="006FC0"/>
                </a:solidFill>
                <a:latin typeface="Cambria"/>
                <a:cs typeface="Cambria"/>
              </a:rPr>
              <a:t> </a:t>
            </a:r>
            <a:r>
              <a:rPr sz="2000" b="1" i="1" spc="114" dirty="0">
                <a:solidFill>
                  <a:srgbClr val="006FC0"/>
                </a:solidFill>
                <a:latin typeface="Cambria"/>
                <a:cs typeface="Cambria"/>
              </a:rPr>
              <a:t>bus</a:t>
            </a:r>
            <a:r>
              <a:rPr sz="2000" b="1" i="1" spc="185" dirty="0">
                <a:solidFill>
                  <a:srgbClr val="006FC0"/>
                </a:solidFill>
                <a:latin typeface="Cambria"/>
                <a:cs typeface="Cambria"/>
              </a:rPr>
              <a:t> </a:t>
            </a:r>
            <a:r>
              <a:rPr sz="2000" dirty="0">
                <a:solidFill>
                  <a:srgbClr val="252525"/>
                </a:solidFill>
                <a:latin typeface="Cambria"/>
                <a:cs typeface="Cambria"/>
              </a:rPr>
              <a:t>to</a:t>
            </a:r>
            <a:r>
              <a:rPr sz="2000" spc="135" dirty="0">
                <a:solidFill>
                  <a:srgbClr val="252525"/>
                </a:solidFill>
                <a:latin typeface="Cambria"/>
                <a:cs typeface="Cambria"/>
              </a:rPr>
              <a:t> </a:t>
            </a:r>
            <a:r>
              <a:rPr sz="2000" b="1" i="1" spc="135" dirty="0">
                <a:solidFill>
                  <a:srgbClr val="006FC0"/>
                </a:solidFill>
                <a:latin typeface="Cambria"/>
                <a:cs typeface="Cambria"/>
              </a:rPr>
              <a:t>transmitting </a:t>
            </a:r>
            <a:r>
              <a:rPr sz="2000" b="1" i="1" spc="280" dirty="0">
                <a:solidFill>
                  <a:srgbClr val="006FC0"/>
                </a:solidFill>
                <a:latin typeface="Cambria"/>
                <a:cs typeface="Cambria"/>
              </a:rPr>
              <a:t>UART</a:t>
            </a:r>
            <a:endParaRPr sz="2000" dirty="0">
              <a:latin typeface="Cambria"/>
              <a:cs typeface="Cambria"/>
            </a:endParaRPr>
          </a:p>
          <a:p>
            <a:pPr marL="469265" indent="-456565">
              <a:lnSpc>
                <a:spcPts val="2340"/>
              </a:lnSpc>
              <a:spcBef>
                <a:spcPts val="1080"/>
              </a:spcBef>
              <a:buClr>
                <a:srgbClr val="4E67C7"/>
              </a:buClr>
              <a:buSzPct val="80000"/>
              <a:buFont typeface="Wingdings"/>
              <a:buChar char=""/>
              <a:tabLst>
                <a:tab pos="469265" algn="l"/>
              </a:tabLst>
            </a:pPr>
            <a:r>
              <a:rPr sz="2000" b="1" i="1" spc="150" dirty="0">
                <a:solidFill>
                  <a:srgbClr val="6F2F9F"/>
                </a:solidFill>
                <a:latin typeface="Cambria"/>
                <a:cs typeface="Cambria"/>
              </a:rPr>
              <a:t>Transmitting</a:t>
            </a:r>
            <a:r>
              <a:rPr sz="2000" b="1" i="1" spc="130" dirty="0">
                <a:solidFill>
                  <a:srgbClr val="6F2F9F"/>
                </a:solidFill>
                <a:latin typeface="Cambria"/>
                <a:cs typeface="Cambria"/>
              </a:rPr>
              <a:t> </a:t>
            </a:r>
            <a:r>
              <a:rPr sz="2000" b="1" i="1" spc="300" dirty="0">
                <a:solidFill>
                  <a:srgbClr val="6F2F9F"/>
                </a:solidFill>
                <a:latin typeface="Cambria"/>
                <a:cs typeface="Cambria"/>
              </a:rPr>
              <a:t>UART</a:t>
            </a:r>
            <a:r>
              <a:rPr sz="2000" b="1" i="1" spc="185" dirty="0">
                <a:solidFill>
                  <a:srgbClr val="6F2F9F"/>
                </a:solidFill>
                <a:latin typeface="Cambria"/>
                <a:cs typeface="Cambria"/>
              </a:rPr>
              <a:t> </a:t>
            </a:r>
            <a:r>
              <a:rPr sz="2000" b="1" i="1" spc="165" dirty="0">
                <a:solidFill>
                  <a:srgbClr val="252525"/>
                </a:solidFill>
                <a:latin typeface="Cambria"/>
                <a:cs typeface="Cambria"/>
              </a:rPr>
              <a:t>adds</a:t>
            </a:r>
            <a:r>
              <a:rPr sz="2000" b="1" i="1" spc="145" dirty="0">
                <a:solidFill>
                  <a:srgbClr val="252525"/>
                </a:solidFill>
                <a:latin typeface="Cambria"/>
                <a:cs typeface="Cambria"/>
              </a:rPr>
              <a:t> </a:t>
            </a:r>
            <a:r>
              <a:rPr sz="2000" spc="135" dirty="0">
                <a:solidFill>
                  <a:srgbClr val="252525"/>
                </a:solidFill>
                <a:latin typeface="Cambria"/>
                <a:cs typeface="Cambria"/>
              </a:rPr>
              <a:t>a </a:t>
            </a:r>
            <a:r>
              <a:rPr sz="2000" b="1" i="1" spc="114" dirty="0">
                <a:solidFill>
                  <a:srgbClr val="006FC0"/>
                </a:solidFill>
                <a:latin typeface="Cambria"/>
                <a:cs typeface="Cambria"/>
              </a:rPr>
              <a:t>start</a:t>
            </a:r>
            <a:r>
              <a:rPr sz="2000" b="1" i="1" spc="145" dirty="0">
                <a:solidFill>
                  <a:srgbClr val="006FC0"/>
                </a:solidFill>
                <a:latin typeface="Cambria"/>
                <a:cs typeface="Cambria"/>
              </a:rPr>
              <a:t> </a:t>
            </a:r>
            <a:r>
              <a:rPr sz="2000" spc="85" dirty="0">
                <a:solidFill>
                  <a:srgbClr val="252525"/>
                </a:solidFill>
                <a:latin typeface="Cambria"/>
                <a:cs typeface="Cambria"/>
              </a:rPr>
              <a:t>bit,</a:t>
            </a:r>
            <a:r>
              <a:rPr sz="2000" spc="110" dirty="0">
                <a:solidFill>
                  <a:srgbClr val="252525"/>
                </a:solidFill>
                <a:latin typeface="Cambria"/>
                <a:cs typeface="Cambria"/>
              </a:rPr>
              <a:t> </a:t>
            </a:r>
            <a:r>
              <a:rPr sz="2000" b="1" i="1" spc="100" dirty="0">
                <a:solidFill>
                  <a:srgbClr val="006FC0"/>
                </a:solidFill>
                <a:latin typeface="Cambria"/>
                <a:cs typeface="Cambria"/>
              </a:rPr>
              <a:t>stop</a:t>
            </a:r>
            <a:r>
              <a:rPr sz="2000" b="1" i="1" spc="140" dirty="0">
                <a:solidFill>
                  <a:srgbClr val="006FC0"/>
                </a:solidFill>
                <a:latin typeface="Cambria"/>
                <a:cs typeface="Cambria"/>
              </a:rPr>
              <a:t> </a:t>
            </a:r>
            <a:r>
              <a:rPr sz="2000" spc="65" dirty="0">
                <a:solidFill>
                  <a:srgbClr val="252525"/>
                </a:solidFill>
                <a:latin typeface="Cambria"/>
                <a:cs typeface="Cambria"/>
              </a:rPr>
              <a:t>bit</a:t>
            </a:r>
            <a:r>
              <a:rPr sz="2000" spc="120" dirty="0">
                <a:solidFill>
                  <a:srgbClr val="252525"/>
                </a:solidFill>
                <a:latin typeface="Cambria"/>
                <a:cs typeface="Cambria"/>
              </a:rPr>
              <a:t> </a:t>
            </a:r>
            <a:r>
              <a:rPr sz="2000" spc="100" dirty="0">
                <a:solidFill>
                  <a:srgbClr val="252525"/>
                </a:solidFill>
                <a:latin typeface="Cambria"/>
                <a:cs typeface="Cambria"/>
              </a:rPr>
              <a:t>and</a:t>
            </a:r>
            <a:r>
              <a:rPr sz="2000" spc="120" dirty="0">
                <a:solidFill>
                  <a:srgbClr val="252525"/>
                </a:solidFill>
                <a:latin typeface="Cambria"/>
                <a:cs typeface="Cambria"/>
              </a:rPr>
              <a:t> </a:t>
            </a:r>
            <a:r>
              <a:rPr sz="2000" spc="135" dirty="0">
                <a:solidFill>
                  <a:srgbClr val="252525"/>
                </a:solidFill>
                <a:latin typeface="Cambria"/>
                <a:cs typeface="Cambria"/>
              </a:rPr>
              <a:t>a</a:t>
            </a:r>
            <a:r>
              <a:rPr sz="2000" spc="165" dirty="0">
                <a:solidFill>
                  <a:srgbClr val="252525"/>
                </a:solidFill>
                <a:latin typeface="Cambria"/>
                <a:cs typeface="Cambria"/>
              </a:rPr>
              <a:t> </a:t>
            </a:r>
            <a:r>
              <a:rPr sz="2000" b="1" i="1" spc="130" dirty="0">
                <a:solidFill>
                  <a:srgbClr val="006FC0"/>
                </a:solidFill>
                <a:latin typeface="Cambria"/>
                <a:cs typeface="Cambria"/>
              </a:rPr>
              <a:t>parity</a:t>
            </a:r>
            <a:r>
              <a:rPr sz="2000" b="1" i="1" spc="120" dirty="0">
                <a:solidFill>
                  <a:srgbClr val="006FC0"/>
                </a:solidFill>
                <a:latin typeface="Cambria"/>
                <a:cs typeface="Cambria"/>
              </a:rPr>
              <a:t> </a:t>
            </a:r>
            <a:r>
              <a:rPr sz="2000" b="1" i="1" spc="120" dirty="0">
                <a:solidFill>
                  <a:srgbClr val="252525"/>
                </a:solidFill>
                <a:latin typeface="Cambria"/>
                <a:cs typeface="Cambria"/>
              </a:rPr>
              <a:t>bit</a:t>
            </a:r>
            <a:r>
              <a:rPr sz="2000" b="1" i="1" spc="140" dirty="0">
                <a:solidFill>
                  <a:srgbClr val="252525"/>
                </a:solidFill>
                <a:latin typeface="Cambria"/>
                <a:cs typeface="Cambria"/>
              </a:rPr>
              <a:t> </a:t>
            </a:r>
            <a:endParaRPr lang="en-US" sz="2000" b="1" i="1" spc="140" dirty="0">
              <a:solidFill>
                <a:srgbClr val="252525"/>
              </a:solidFill>
              <a:latin typeface="Cambria"/>
              <a:cs typeface="Cambria"/>
            </a:endParaRPr>
          </a:p>
          <a:p>
            <a:pPr marL="469265" indent="-456565">
              <a:lnSpc>
                <a:spcPts val="2340"/>
              </a:lnSpc>
              <a:spcBef>
                <a:spcPts val="1080"/>
              </a:spcBef>
              <a:buClr>
                <a:srgbClr val="4E67C7"/>
              </a:buClr>
              <a:buSzPct val="80000"/>
              <a:buFont typeface="Wingdings"/>
              <a:buChar char=""/>
              <a:tabLst>
                <a:tab pos="469265" algn="l"/>
              </a:tabLst>
            </a:pPr>
            <a:r>
              <a:rPr sz="2000" b="1" spc="165" dirty="0">
                <a:solidFill>
                  <a:srgbClr val="252525"/>
                </a:solidFill>
                <a:latin typeface="Cambria"/>
                <a:cs typeface="Cambria"/>
              </a:rPr>
              <a:t>Data</a:t>
            </a:r>
            <a:r>
              <a:rPr sz="2000" b="1" spc="135" dirty="0">
                <a:solidFill>
                  <a:srgbClr val="252525"/>
                </a:solidFill>
                <a:latin typeface="Cambria"/>
                <a:cs typeface="Cambria"/>
              </a:rPr>
              <a:t> </a:t>
            </a:r>
            <a:r>
              <a:rPr sz="2000" spc="75" dirty="0">
                <a:solidFill>
                  <a:srgbClr val="252525"/>
                </a:solidFill>
                <a:latin typeface="Cambria"/>
                <a:cs typeface="Cambria"/>
              </a:rPr>
              <a:t>packet</a:t>
            </a:r>
            <a:r>
              <a:rPr sz="2000" spc="110" dirty="0">
                <a:solidFill>
                  <a:srgbClr val="252525"/>
                </a:solidFill>
                <a:latin typeface="Cambria"/>
                <a:cs typeface="Cambria"/>
              </a:rPr>
              <a:t> </a:t>
            </a:r>
            <a:r>
              <a:rPr sz="2000" spc="70" dirty="0">
                <a:solidFill>
                  <a:srgbClr val="252525"/>
                </a:solidFill>
                <a:latin typeface="Cambria"/>
                <a:cs typeface="Cambria"/>
              </a:rPr>
              <a:t>is</a:t>
            </a:r>
            <a:r>
              <a:rPr sz="2000" spc="145" dirty="0">
                <a:solidFill>
                  <a:srgbClr val="252525"/>
                </a:solidFill>
                <a:latin typeface="Cambria"/>
                <a:cs typeface="Cambria"/>
              </a:rPr>
              <a:t> </a:t>
            </a:r>
            <a:r>
              <a:rPr sz="2000" b="1" spc="125" dirty="0">
                <a:solidFill>
                  <a:srgbClr val="252525"/>
                </a:solidFill>
                <a:latin typeface="Cambria"/>
                <a:cs typeface="Cambria"/>
              </a:rPr>
              <a:t>transmitted </a:t>
            </a:r>
            <a:r>
              <a:rPr sz="2000" b="1" spc="114" dirty="0">
                <a:solidFill>
                  <a:srgbClr val="006FC0"/>
                </a:solidFill>
                <a:latin typeface="Cambria"/>
                <a:cs typeface="Cambria"/>
              </a:rPr>
              <a:t>serially </a:t>
            </a:r>
            <a:r>
              <a:rPr sz="2000" spc="50" dirty="0">
                <a:solidFill>
                  <a:srgbClr val="252525"/>
                </a:solidFill>
                <a:latin typeface="Cambria"/>
                <a:cs typeface="Cambria"/>
              </a:rPr>
              <a:t>from</a:t>
            </a:r>
            <a:r>
              <a:rPr sz="2000" spc="130" dirty="0">
                <a:solidFill>
                  <a:srgbClr val="252525"/>
                </a:solidFill>
                <a:latin typeface="Cambria"/>
                <a:cs typeface="Cambria"/>
              </a:rPr>
              <a:t> </a:t>
            </a:r>
            <a:r>
              <a:rPr sz="2000" b="1" spc="170" dirty="0">
                <a:solidFill>
                  <a:srgbClr val="252525"/>
                </a:solidFill>
                <a:latin typeface="Cambria"/>
                <a:cs typeface="Cambria"/>
              </a:rPr>
              <a:t>Tx</a:t>
            </a:r>
            <a:r>
              <a:rPr sz="2000" b="1" spc="135" dirty="0">
                <a:solidFill>
                  <a:srgbClr val="252525"/>
                </a:solidFill>
                <a:latin typeface="Cambria"/>
                <a:cs typeface="Cambria"/>
              </a:rPr>
              <a:t> </a:t>
            </a:r>
            <a:r>
              <a:rPr sz="2000" dirty="0">
                <a:solidFill>
                  <a:srgbClr val="252525"/>
                </a:solidFill>
                <a:latin typeface="Cambria"/>
                <a:cs typeface="Cambria"/>
              </a:rPr>
              <a:t>to</a:t>
            </a:r>
            <a:r>
              <a:rPr sz="2000" spc="140" dirty="0">
                <a:solidFill>
                  <a:srgbClr val="252525"/>
                </a:solidFill>
                <a:latin typeface="Cambria"/>
                <a:cs typeface="Cambria"/>
              </a:rPr>
              <a:t> </a:t>
            </a:r>
            <a:r>
              <a:rPr sz="2000" b="1" spc="240" dirty="0">
                <a:solidFill>
                  <a:srgbClr val="252525"/>
                </a:solidFill>
                <a:latin typeface="Cambria"/>
                <a:cs typeface="Cambria"/>
              </a:rPr>
              <a:t>Rx</a:t>
            </a:r>
            <a:r>
              <a:rPr sz="2000" b="1" spc="135" dirty="0">
                <a:solidFill>
                  <a:srgbClr val="252525"/>
                </a:solidFill>
                <a:latin typeface="Cambria"/>
                <a:cs typeface="Cambria"/>
              </a:rPr>
              <a:t> </a:t>
            </a:r>
            <a:r>
              <a:rPr sz="2000" spc="55" dirty="0">
                <a:solidFill>
                  <a:srgbClr val="252525"/>
                </a:solidFill>
                <a:latin typeface="Cambria"/>
                <a:cs typeface="Cambria"/>
              </a:rPr>
              <a:t>pin</a:t>
            </a:r>
            <a:endParaRPr sz="2000" dirty="0">
              <a:latin typeface="Cambria"/>
              <a:cs typeface="Cambria"/>
            </a:endParaRPr>
          </a:p>
          <a:p>
            <a:pPr marL="469265" indent="-456565">
              <a:lnSpc>
                <a:spcPct val="100000"/>
              </a:lnSpc>
              <a:spcBef>
                <a:spcPts val="1080"/>
              </a:spcBef>
              <a:buClr>
                <a:srgbClr val="4E67C7"/>
              </a:buClr>
              <a:buSzPct val="80000"/>
              <a:buFont typeface="Wingdings"/>
              <a:buChar char=""/>
              <a:tabLst>
                <a:tab pos="469265" algn="l"/>
              </a:tabLst>
            </a:pPr>
            <a:r>
              <a:rPr sz="2000" b="1" spc="240" dirty="0">
                <a:solidFill>
                  <a:srgbClr val="006FC0"/>
                </a:solidFill>
                <a:latin typeface="Cambria"/>
                <a:cs typeface="Cambria"/>
              </a:rPr>
              <a:t>Rx</a:t>
            </a:r>
            <a:r>
              <a:rPr sz="2000" b="1" spc="130" dirty="0">
                <a:solidFill>
                  <a:srgbClr val="006FC0"/>
                </a:solidFill>
                <a:latin typeface="Cambria"/>
                <a:cs typeface="Cambria"/>
              </a:rPr>
              <a:t> </a:t>
            </a:r>
            <a:r>
              <a:rPr sz="2000" spc="80" dirty="0">
                <a:solidFill>
                  <a:srgbClr val="252525"/>
                </a:solidFill>
                <a:latin typeface="Cambria"/>
                <a:cs typeface="Cambria"/>
              </a:rPr>
              <a:t>pin</a:t>
            </a:r>
            <a:r>
              <a:rPr sz="2000" spc="130" dirty="0">
                <a:solidFill>
                  <a:srgbClr val="252525"/>
                </a:solidFill>
                <a:latin typeface="Cambria"/>
                <a:cs typeface="Cambria"/>
              </a:rPr>
              <a:t> </a:t>
            </a:r>
            <a:r>
              <a:rPr sz="2000" b="1" spc="114" dirty="0">
                <a:solidFill>
                  <a:srgbClr val="006FC0"/>
                </a:solidFill>
                <a:latin typeface="Cambria"/>
                <a:cs typeface="Cambria"/>
              </a:rPr>
              <a:t>reads</a:t>
            </a:r>
            <a:r>
              <a:rPr sz="2000" b="1" spc="135" dirty="0">
                <a:solidFill>
                  <a:srgbClr val="006FC0"/>
                </a:solidFill>
                <a:latin typeface="Cambria"/>
                <a:cs typeface="Cambria"/>
              </a:rPr>
              <a:t> </a:t>
            </a:r>
            <a:r>
              <a:rPr sz="2000" spc="85" dirty="0">
                <a:solidFill>
                  <a:srgbClr val="252525"/>
                </a:solidFill>
                <a:latin typeface="Cambria"/>
                <a:cs typeface="Cambria"/>
              </a:rPr>
              <a:t>the</a:t>
            </a:r>
            <a:r>
              <a:rPr sz="2000" spc="135" dirty="0">
                <a:solidFill>
                  <a:srgbClr val="252525"/>
                </a:solidFill>
                <a:latin typeface="Cambria"/>
                <a:cs typeface="Cambria"/>
              </a:rPr>
              <a:t> </a:t>
            </a:r>
            <a:r>
              <a:rPr sz="2000" b="1" spc="135" dirty="0">
                <a:solidFill>
                  <a:srgbClr val="006FC0"/>
                </a:solidFill>
                <a:latin typeface="Cambria"/>
                <a:cs typeface="Cambria"/>
              </a:rPr>
              <a:t>data</a:t>
            </a:r>
            <a:r>
              <a:rPr sz="2000" b="1" spc="155" dirty="0">
                <a:solidFill>
                  <a:srgbClr val="006FC0"/>
                </a:solidFill>
                <a:latin typeface="Cambria"/>
                <a:cs typeface="Cambria"/>
              </a:rPr>
              <a:t> </a:t>
            </a:r>
            <a:r>
              <a:rPr sz="2000" spc="100" dirty="0">
                <a:solidFill>
                  <a:srgbClr val="252525"/>
                </a:solidFill>
                <a:latin typeface="Cambria"/>
                <a:cs typeface="Cambria"/>
              </a:rPr>
              <a:t>and</a:t>
            </a:r>
            <a:r>
              <a:rPr sz="2000" spc="125" dirty="0">
                <a:solidFill>
                  <a:srgbClr val="252525"/>
                </a:solidFill>
                <a:latin typeface="Cambria"/>
                <a:cs typeface="Cambria"/>
              </a:rPr>
              <a:t> </a:t>
            </a:r>
            <a:r>
              <a:rPr sz="2000" spc="50" dirty="0">
                <a:solidFill>
                  <a:srgbClr val="252525"/>
                </a:solidFill>
                <a:latin typeface="Cambria"/>
                <a:cs typeface="Cambria"/>
              </a:rPr>
              <a:t>converts</a:t>
            </a:r>
            <a:r>
              <a:rPr sz="2000" spc="100" dirty="0">
                <a:solidFill>
                  <a:srgbClr val="252525"/>
                </a:solidFill>
                <a:latin typeface="Cambria"/>
                <a:cs typeface="Cambria"/>
              </a:rPr>
              <a:t> </a:t>
            </a:r>
            <a:r>
              <a:rPr sz="2000" spc="85" dirty="0">
                <a:solidFill>
                  <a:srgbClr val="252525"/>
                </a:solidFill>
                <a:latin typeface="Cambria"/>
                <a:cs typeface="Cambria"/>
              </a:rPr>
              <a:t>parallelly</a:t>
            </a:r>
            <a:r>
              <a:rPr sz="2000" spc="105" dirty="0">
                <a:solidFill>
                  <a:srgbClr val="252525"/>
                </a:solidFill>
                <a:latin typeface="Cambria"/>
                <a:cs typeface="Cambria"/>
              </a:rPr>
              <a:t> </a:t>
            </a:r>
            <a:r>
              <a:rPr sz="2000" dirty="0">
                <a:solidFill>
                  <a:srgbClr val="252525"/>
                </a:solidFill>
                <a:latin typeface="Cambria"/>
                <a:cs typeface="Cambria"/>
              </a:rPr>
              <a:t>by</a:t>
            </a:r>
            <a:r>
              <a:rPr sz="2000" spc="140" dirty="0">
                <a:solidFill>
                  <a:srgbClr val="252525"/>
                </a:solidFill>
                <a:latin typeface="Cambria"/>
                <a:cs typeface="Cambria"/>
              </a:rPr>
              <a:t> </a:t>
            </a:r>
            <a:r>
              <a:rPr sz="2000" spc="65" dirty="0">
                <a:solidFill>
                  <a:srgbClr val="252525"/>
                </a:solidFill>
                <a:latin typeface="Cambria"/>
                <a:cs typeface="Cambria"/>
              </a:rPr>
              <a:t>removing</a:t>
            </a:r>
            <a:r>
              <a:rPr sz="2000" spc="105" dirty="0">
                <a:solidFill>
                  <a:srgbClr val="252525"/>
                </a:solidFill>
                <a:latin typeface="Cambria"/>
                <a:cs typeface="Cambria"/>
              </a:rPr>
              <a:t> </a:t>
            </a:r>
            <a:r>
              <a:rPr sz="2000" spc="55" dirty="0">
                <a:solidFill>
                  <a:srgbClr val="252525"/>
                </a:solidFill>
                <a:latin typeface="Cambria"/>
                <a:cs typeface="Cambria"/>
              </a:rPr>
              <a:t>other</a:t>
            </a:r>
            <a:r>
              <a:rPr sz="2000" spc="100" dirty="0">
                <a:solidFill>
                  <a:srgbClr val="252525"/>
                </a:solidFill>
                <a:latin typeface="Cambria"/>
                <a:cs typeface="Cambria"/>
              </a:rPr>
              <a:t> </a:t>
            </a:r>
            <a:r>
              <a:rPr sz="2000" spc="60" dirty="0">
                <a:solidFill>
                  <a:srgbClr val="252525"/>
                </a:solidFill>
                <a:latin typeface="Cambria"/>
                <a:cs typeface="Cambria"/>
              </a:rPr>
              <a:t>bits.</a:t>
            </a:r>
            <a:endParaRPr sz="2000" dirty="0">
              <a:latin typeface="Cambria"/>
              <a:cs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3427" y="434596"/>
            <a:ext cx="2589786" cy="2589813"/>
          </a:xfrm>
          <a:prstGeom prst="rect">
            <a:avLst/>
          </a:prstGeom>
        </p:spPr>
      </p:pic>
      <p:pic>
        <p:nvPicPr>
          <p:cNvPr id="3" name="object 3"/>
          <p:cNvPicPr/>
          <p:nvPr/>
        </p:nvPicPr>
        <p:blipFill>
          <a:blip r:embed="rId3" cstate="print"/>
          <a:stretch>
            <a:fillRect/>
          </a:stretch>
        </p:blipFill>
        <p:spPr>
          <a:xfrm>
            <a:off x="483490" y="4106550"/>
            <a:ext cx="2779237" cy="1381712"/>
          </a:xfrm>
          <a:prstGeom prst="rect">
            <a:avLst/>
          </a:prstGeom>
        </p:spPr>
      </p:pic>
      <p:pic>
        <p:nvPicPr>
          <p:cNvPr id="4" name="object 4"/>
          <p:cNvPicPr/>
          <p:nvPr/>
        </p:nvPicPr>
        <p:blipFill>
          <a:blip r:embed="rId4" cstate="print"/>
          <a:stretch>
            <a:fillRect/>
          </a:stretch>
        </p:blipFill>
        <p:spPr>
          <a:xfrm>
            <a:off x="3980795" y="2334907"/>
            <a:ext cx="4455503" cy="2005499"/>
          </a:xfrm>
          <a:prstGeom prst="rect">
            <a:avLst/>
          </a:prstGeom>
        </p:spPr>
      </p:pic>
      <p:pic>
        <p:nvPicPr>
          <p:cNvPr id="5" name="object 5"/>
          <p:cNvPicPr/>
          <p:nvPr/>
        </p:nvPicPr>
        <p:blipFill>
          <a:blip r:embed="rId5" cstate="print"/>
          <a:stretch>
            <a:fillRect/>
          </a:stretch>
        </p:blipFill>
        <p:spPr>
          <a:xfrm>
            <a:off x="8917495" y="434596"/>
            <a:ext cx="3139058" cy="1875027"/>
          </a:xfrm>
          <a:prstGeom prst="rect">
            <a:avLst/>
          </a:prstGeom>
        </p:spPr>
      </p:pic>
      <p:pic>
        <p:nvPicPr>
          <p:cNvPr id="6" name="object 6"/>
          <p:cNvPicPr/>
          <p:nvPr/>
        </p:nvPicPr>
        <p:blipFill>
          <a:blip r:embed="rId6" cstate="print"/>
          <a:stretch>
            <a:fillRect/>
          </a:stretch>
        </p:blipFill>
        <p:spPr>
          <a:xfrm>
            <a:off x="9154366" y="3024409"/>
            <a:ext cx="2689987" cy="2820924"/>
          </a:xfrm>
          <a:prstGeom prst="rect">
            <a:avLst/>
          </a:prstGeom>
        </p:spPr>
      </p:pic>
      <p:grpSp>
        <p:nvGrpSpPr>
          <p:cNvPr id="7" name="object 7"/>
          <p:cNvGrpSpPr/>
          <p:nvPr/>
        </p:nvGrpSpPr>
        <p:grpSpPr>
          <a:xfrm>
            <a:off x="1405890" y="3330672"/>
            <a:ext cx="392430" cy="502920"/>
            <a:chOff x="1602105" y="4178172"/>
            <a:chExt cx="392430" cy="502920"/>
          </a:xfrm>
        </p:grpSpPr>
        <p:sp>
          <p:nvSpPr>
            <p:cNvPr id="8" name="object 8"/>
            <p:cNvSpPr/>
            <p:nvPr/>
          </p:nvSpPr>
          <p:spPr>
            <a:xfrm>
              <a:off x="1609090" y="4185157"/>
              <a:ext cx="378460" cy="488950"/>
            </a:xfrm>
            <a:custGeom>
              <a:avLst/>
              <a:gdLst/>
              <a:ahLst/>
              <a:cxnLst/>
              <a:rect l="l" t="t" r="r" b="b"/>
              <a:pathLst>
                <a:path w="378460" h="488950">
                  <a:moveTo>
                    <a:pt x="283717" y="0"/>
                  </a:moveTo>
                  <a:lnTo>
                    <a:pt x="94487" y="0"/>
                  </a:lnTo>
                  <a:lnTo>
                    <a:pt x="94487" y="299593"/>
                  </a:lnTo>
                  <a:lnTo>
                    <a:pt x="0" y="299593"/>
                  </a:lnTo>
                  <a:lnTo>
                    <a:pt x="189103" y="488696"/>
                  </a:lnTo>
                  <a:lnTo>
                    <a:pt x="378333" y="299593"/>
                  </a:lnTo>
                  <a:lnTo>
                    <a:pt x="283717" y="299593"/>
                  </a:lnTo>
                  <a:lnTo>
                    <a:pt x="283717" y="0"/>
                  </a:lnTo>
                  <a:close/>
                </a:path>
              </a:pathLst>
            </a:custGeom>
            <a:solidFill>
              <a:srgbClr val="F04123"/>
            </a:solidFill>
          </p:spPr>
          <p:txBody>
            <a:bodyPr wrap="square" lIns="0" tIns="0" rIns="0" bIns="0" rtlCol="0"/>
            <a:lstStyle/>
            <a:p>
              <a:endParaRPr/>
            </a:p>
          </p:txBody>
        </p:sp>
        <p:sp>
          <p:nvSpPr>
            <p:cNvPr id="9" name="object 9"/>
            <p:cNvSpPr/>
            <p:nvPr/>
          </p:nvSpPr>
          <p:spPr>
            <a:xfrm>
              <a:off x="1609090" y="4185157"/>
              <a:ext cx="378460" cy="488950"/>
            </a:xfrm>
            <a:custGeom>
              <a:avLst/>
              <a:gdLst/>
              <a:ahLst/>
              <a:cxnLst/>
              <a:rect l="l" t="t" r="r" b="b"/>
              <a:pathLst>
                <a:path w="378460" h="488950">
                  <a:moveTo>
                    <a:pt x="0" y="299593"/>
                  </a:moveTo>
                  <a:lnTo>
                    <a:pt x="94487" y="299593"/>
                  </a:lnTo>
                  <a:lnTo>
                    <a:pt x="94487" y="0"/>
                  </a:lnTo>
                  <a:lnTo>
                    <a:pt x="283717" y="0"/>
                  </a:lnTo>
                  <a:lnTo>
                    <a:pt x="283717" y="299593"/>
                  </a:lnTo>
                  <a:lnTo>
                    <a:pt x="378333" y="299593"/>
                  </a:lnTo>
                  <a:lnTo>
                    <a:pt x="189103" y="488696"/>
                  </a:lnTo>
                  <a:lnTo>
                    <a:pt x="0" y="299593"/>
                  </a:lnTo>
                  <a:close/>
                </a:path>
              </a:pathLst>
            </a:custGeom>
            <a:ln w="13970">
              <a:solidFill>
                <a:srgbClr val="B02C17"/>
              </a:solidFill>
            </a:ln>
          </p:spPr>
          <p:txBody>
            <a:bodyPr wrap="square" lIns="0" tIns="0" rIns="0" bIns="0" rtlCol="0"/>
            <a:lstStyle/>
            <a:p>
              <a:endParaRPr/>
            </a:p>
          </p:txBody>
        </p:sp>
      </p:grpSp>
      <p:grpSp>
        <p:nvGrpSpPr>
          <p:cNvPr id="10" name="object 10"/>
          <p:cNvGrpSpPr/>
          <p:nvPr/>
        </p:nvGrpSpPr>
        <p:grpSpPr>
          <a:xfrm>
            <a:off x="10436177" y="2528728"/>
            <a:ext cx="392430" cy="502920"/>
            <a:chOff x="10290809" y="3146805"/>
            <a:chExt cx="392430" cy="502920"/>
          </a:xfrm>
        </p:grpSpPr>
        <p:sp>
          <p:nvSpPr>
            <p:cNvPr id="11" name="object 11"/>
            <p:cNvSpPr/>
            <p:nvPr/>
          </p:nvSpPr>
          <p:spPr>
            <a:xfrm>
              <a:off x="10297794" y="3153790"/>
              <a:ext cx="378460" cy="488950"/>
            </a:xfrm>
            <a:custGeom>
              <a:avLst/>
              <a:gdLst/>
              <a:ahLst/>
              <a:cxnLst/>
              <a:rect l="l" t="t" r="r" b="b"/>
              <a:pathLst>
                <a:path w="378459" h="488950">
                  <a:moveTo>
                    <a:pt x="283845" y="0"/>
                  </a:moveTo>
                  <a:lnTo>
                    <a:pt x="94614" y="0"/>
                  </a:lnTo>
                  <a:lnTo>
                    <a:pt x="94614" y="299466"/>
                  </a:lnTo>
                  <a:lnTo>
                    <a:pt x="0" y="299466"/>
                  </a:lnTo>
                  <a:lnTo>
                    <a:pt x="189229" y="488696"/>
                  </a:lnTo>
                  <a:lnTo>
                    <a:pt x="378459" y="299466"/>
                  </a:lnTo>
                  <a:lnTo>
                    <a:pt x="283845" y="299466"/>
                  </a:lnTo>
                  <a:lnTo>
                    <a:pt x="283845" y="0"/>
                  </a:lnTo>
                  <a:close/>
                </a:path>
              </a:pathLst>
            </a:custGeom>
            <a:solidFill>
              <a:srgbClr val="F04123"/>
            </a:solidFill>
          </p:spPr>
          <p:txBody>
            <a:bodyPr wrap="square" lIns="0" tIns="0" rIns="0" bIns="0" rtlCol="0"/>
            <a:lstStyle/>
            <a:p>
              <a:endParaRPr/>
            </a:p>
          </p:txBody>
        </p:sp>
        <p:sp>
          <p:nvSpPr>
            <p:cNvPr id="12" name="object 12"/>
            <p:cNvSpPr/>
            <p:nvPr/>
          </p:nvSpPr>
          <p:spPr>
            <a:xfrm>
              <a:off x="10297794" y="3153790"/>
              <a:ext cx="378460" cy="488950"/>
            </a:xfrm>
            <a:custGeom>
              <a:avLst/>
              <a:gdLst/>
              <a:ahLst/>
              <a:cxnLst/>
              <a:rect l="l" t="t" r="r" b="b"/>
              <a:pathLst>
                <a:path w="378459" h="488950">
                  <a:moveTo>
                    <a:pt x="0" y="299466"/>
                  </a:moveTo>
                  <a:lnTo>
                    <a:pt x="94614" y="299466"/>
                  </a:lnTo>
                  <a:lnTo>
                    <a:pt x="94614" y="0"/>
                  </a:lnTo>
                  <a:lnTo>
                    <a:pt x="283845" y="0"/>
                  </a:lnTo>
                  <a:lnTo>
                    <a:pt x="283845" y="299466"/>
                  </a:lnTo>
                  <a:lnTo>
                    <a:pt x="378459" y="299466"/>
                  </a:lnTo>
                  <a:lnTo>
                    <a:pt x="189229" y="488696"/>
                  </a:lnTo>
                  <a:lnTo>
                    <a:pt x="0" y="299466"/>
                  </a:lnTo>
                  <a:close/>
                </a:path>
              </a:pathLst>
            </a:custGeom>
            <a:ln w="13970">
              <a:solidFill>
                <a:srgbClr val="B02C17"/>
              </a:solidFill>
            </a:ln>
          </p:spPr>
          <p:txBody>
            <a:bodyPr wrap="square" lIns="0" tIns="0" rIns="0" bIns="0" rtlCol="0"/>
            <a:lstStyle/>
            <a:p>
              <a:endParaRPr/>
            </a:p>
          </p:txBody>
        </p:sp>
      </p:grpSp>
      <p:grpSp>
        <p:nvGrpSpPr>
          <p:cNvPr id="13" name="object 13"/>
          <p:cNvGrpSpPr/>
          <p:nvPr/>
        </p:nvGrpSpPr>
        <p:grpSpPr>
          <a:xfrm>
            <a:off x="3727307" y="4098873"/>
            <a:ext cx="2425065" cy="1047115"/>
            <a:chOff x="3697859" y="4708652"/>
            <a:chExt cx="2425065" cy="1047115"/>
          </a:xfrm>
        </p:grpSpPr>
        <p:sp>
          <p:nvSpPr>
            <p:cNvPr id="14" name="object 14"/>
            <p:cNvSpPr/>
            <p:nvPr/>
          </p:nvSpPr>
          <p:spPr>
            <a:xfrm>
              <a:off x="3704844" y="4715637"/>
              <a:ext cx="2411095" cy="1033144"/>
            </a:xfrm>
            <a:custGeom>
              <a:avLst/>
              <a:gdLst/>
              <a:ahLst/>
              <a:cxnLst/>
              <a:rect l="l" t="t" r="r" b="b"/>
              <a:pathLst>
                <a:path w="2411095" h="1033145">
                  <a:moveTo>
                    <a:pt x="2182621" y="0"/>
                  </a:moveTo>
                  <a:lnTo>
                    <a:pt x="1954148" y="258190"/>
                  </a:lnTo>
                  <a:lnTo>
                    <a:pt x="2053463" y="258190"/>
                  </a:lnTo>
                  <a:lnTo>
                    <a:pt x="2053463" y="774446"/>
                  </a:lnTo>
                  <a:lnTo>
                    <a:pt x="0" y="774446"/>
                  </a:lnTo>
                  <a:lnTo>
                    <a:pt x="0" y="1032662"/>
                  </a:lnTo>
                  <a:lnTo>
                    <a:pt x="2311654" y="1032662"/>
                  </a:lnTo>
                  <a:lnTo>
                    <a:pt x="2311654" y="258190"/>
                  </a:lnTo>
                  <a:lnTo>
                    <a:pt x="2410967" y="258190"/>
                  </a:lnTo>
                  <a:lnTo>
                    <a:pt x="2182621" y="0"/>
                  </a:lnTo>
                  <a:close/>
                </a:path>
              </a:pathLst>
            </a:custGeom>
            <a:solidFill>
              <a:srgbClr val="F04123"/>
            </a:solidFill>
          </p:spPr>
          <p:txBody>
            <a:bodyPr wrap="square" lIns="0" tIns="0" rIns="0" bIns="0" rtlCol="0"/>
            <a:lstStyle/>
            <a:p>
              <a:endParaRPr/>
            </a:p>
          </p:txBody>
        </p:sp>
        <p:sp>
          <p:nvSpPr>
            <p:cNvPr id="15" name="object 15"/>
            <p:cNvSpPr/>
            <p:nvPr/>
          </p:nvSpPr>
          <p:spPr>
            <a:xfrm>
              <a:off x="3704844" y="4715637"/>
              <a:ext cx="2411095" cy="1033144"/>
            </a:xfrm>
            <a:custGeom>
              <a:avLst/>
              <a:gdLst/>
              <a:ahLst/>
              <a:cxnLst/>
              <a:rect l="l" t="t" r="r" b="b"/>
              <a:pathLst>
                <a:path w="2411095" h="1033145">
                  <a:moveTo>
                    <a:pt x="0" y="774446"/>
                  </a:moveTo>
                  <a:lnTo>
                    <a:pt x="2053463" y="774446"/>
                  </a:lnTo>
                  <a:lnTo>
                    <a:pt x="2053463" y="258190"/>
                  </a:lnTo>
                  <a:lnTo>
                    <a:pt x="1954148" y="258190"/>
                  </a:lnTo>
                  <a:lnTo>
                    <a:pt x="2182621" y="0"/>
                  </a:lnTo>
                  <a:lnTo>
                    <a:pt x="2410967" y="258190"/>
                  </a:lnTo>
                  <a:lnTo>
                    <a:pt x="2311654" y="258190"/>
                  </a:lnTo>
                  <a:lnTo>
                    <a:pt x="2311654" y="1032662"/>
                  </a:lnTo>
                  <a:lnTo>
                    <a:pt x="0" y="1032662"/>
                  </a:lnTo>
                  <a:lnTo>
                    <a:pt x="0" y="774446"/>
                  </a:lnTo>
                  <a:close/>
                </a:path>
              </a:pathLst>
            </a:custGeom>
            <a:ln w="13969">
              <a:solidFill>
                <a:srgbClr val="B02C17"/>
              </a:solidFill>
            </a:ln>
          </p:spPr>
          <p:txBody>
            <a:bodyPr wrap="square" lIns="0" tIns="0" rIns="0" bIns="0" rtlCol="0"/>
            <a:lstStyle/>
            <a:p>
              <a:endParaRPr/>
            </a:p>
          </p:txBody>
        </p:sp>
      </p:grpSp>
      <p:grpSp>
        <p:nvGrpSpPr>
          <p:cNvPr id="16" name="object 16"/>
          <p:cNvGrpSpPr/>
          <p:nvPr/>
        </p:nvGrpSpPr>
        <p:grpSpPr>
          <a:xfrm>
            <a:off x="6206982" y="1319731"/>
            <a:ext cx="2394585" cy="1093470"/>
            <a:chOff x="6177534" y="1929510"/>
            <a:chExt cx="2394585" cy="1093470"/>
          </a:xfrm>
        </p:grpSpPr>
        <p:sp>
          <p:nvSpPr>
            <p:cNvPr id="17" name="object 17"/>
            <p:cNvSpPr/>
            <p:nvPr/>
          </p:nvSpPr>
          <p:spPr>
            <a:xfrm>
              <a:off x="6184519" y="1936495"/>
              <a:ext cx="2380615" cy="1079500"/>
            </a:xfrm>
            <a:custGeom>
              <a:avLst/>
              <a:gdLst/>
              <a:ahLst/>
              <a:cxnLst/>
              <a:rect l="l" t="t" r="r" b="b"/>
              <a:pathLst>
                <a:path w="2380615" h="1079500">
                  <a:moveTo>
                    <a:pt x="2110739" y="0"/>
                  </a:moveTo>
                  <a:lnTo>
                    <a:pt x="2110739" y="103886"/>
                  </a:lnTo>
                  <a:lnTo>
                    <a:pt x="0" y="103886"/>
                  </a:lnTo>
                  <a:lnTo>
                    <a:pt x="0" y="1079373"/>
                  </a:lnTo>
                  <a:lnTo>
                    <a:pt x="269747" y="1079373"/>
                  </a:lnTo>
                  <a:lnTo>
                    <a:pt x="269747" y="373633"/>
                  </a:lnTo>
                  <a:lnTo>
                    <a:pt x="2110739" y="373633"/>
                  </a:lnTo>
                  <a:lnTo>
                    <a:pt x="2110739" y="477519"/>
                  </a:lnTo>
                  <a:lnTo>
                    <a:pt x="2380614" y="238759"/>
                  </a:lnTo>
                  <a:lnTo>
                    <a:pt x="2110739" y="0"/>
                  </a:lnTo>
                  <a:close/>
                </a:path>
              </a:pathLst>
            </a:custGeom>
            <a:solidFill>
              <a:srgbClr val="F04123"/>
            </a:solidFill>
          </p:spPr>
          <p:txBody>
            <a:bodyPr wrap="square" lIns="0" tIns="0" rIns="0" bIns="0" rtlCol="0"/>
            <a:lstStyle/>
            <a:p>
              <a:endParaRPr/>
            </a:p>
          </p:txBody>
        </p:sp>
        <p:sp>
          <p:nvSpPr>
            <p:cNvPr id="18" name="object 18"/>
            <p:cNvSpPr/>
            <p:nvPr/>
          </p:nvSpPr>
          <p:spPr>
            <a:xfrm>
              <a:off x="6184519" y="1936495"/>
              <a:ext cx="2380615" cy="1079500"/>
            </a:xfrm>
            <a:custGeom>
              <a:avLst/>
              <a:gdLst/>
              <a:ahLst/>
              <a:cxnLst/>
              <a:rect l="l" t="t" r="r" b="b"/>
              <a:pathLst>
                <a:path w="2380615" h="1079500">
                  <a:moveTo>
                    <a:pt x="269747" y="1079373"/>
                  </a:moveTo>
                  <a:lnTo>
                    <a:pt x="269747" y="373633"/>
                  </a:lnTo>
                  <a:lnTo>
                    <a:pt x="2110739" y="373633"/>
                  </a:lnTo>
                  <a:lnTo>
                    <a:pt x="2110739" y="477519"/>
                  </a:lnTo>
                  <a:lnTo>
                    <a:pt x="2380614" y="238759"/>
                  </a:lnTo>
                  <a:lnTo>
                    <a:pt x="2110739" y="0"/>
                  </a:lnTo>
                  <a:lnTo>
                    <a:pt x="2110739" y="103886"/>
                  </a:lnTo>
                  <a:lnTo>
                    <a:pt x="0" y="103886"/>
                  </a:lnTo>
                  <a:lnTo>
                    <a:pt x="0" y="1079373"/>
                  </a:lnTo>
                  <a:lnTo>
                    <a:pt x="269747" y="1079373"/>
                  </a:lnTo>
                  <a:close/>
                </a:path>
              </a:pathLst>
            </a:custGeom>
            <a:ln w="13970">
              <a:solidFill>
                <a:srgbClr val="B02C17"/>
              </a:solidFill>
            </a:ln>
          </p:spPr>
          <p:txBody>
            <a:bodyPr wrap="square" lIns="0" tIns="0" rIns="0" bIns="0" rtlCol="0"/>
            <a:lstStyle/>
            <a:p>
              <a:endParaRPr/>
            </a:p>
          </p:txBody>
        </p:sp>
      </p:grpSp>
      <p:sp>
        <p:nvSpPr>
          <p:cNvPr id="21" name="object 21"/>
          <p:cNvSpPr txBox="1">
            <a:spLocks noGrp="1"/>
          </p:cNvSpPr>
          <p:nvPr>
            <p:ph type="ctrTitle"/>
          </p:nvPr>
        </p:nvSpPr>
        <p:spPr>
          <a:xfrm>
            <a:off x="3581400" y="46293"/>
            <a:ext cx="8996680" cy="696594"/>
          </a:xfrm>
          <a:prstGeom prst="rect">
            <a:avLst/>
          </a:prstGeom>
        </p:spPr>
        <p:txBody>
          <a:bodyPr vert="horz" wrap="square" lIns="0" tIns="13335" rIns="0" bIns="0" rtlCol="0">
            <a:spAutoFit/>
          </a:bodyPr>
          <a:lstStyle/>
          <a:p>
            <a:pPr marL="12700">
              <a:lnSpc>
                <a:spcPct val="100000"/>
              </a:lnSpc>
              <a:spcBef>
                <a:spcPts val="105"/>
              </a:spcBef>
            </a:pPr>
            <a:r>
              <a:rPr spc="390" dirty="0">
                <a:solidFill>
                  <a:srgbClr val="006FC0"/>
                </a:solidFill>
              </a:rPr>
              <a:t>UART:</a:t>
            </a:r>
            <a:r>
              <a:rPr spc="180" dirty="0">
                <a:solidFill>
                  <a:srgbClr val="006FC0"/>
                </a:solidFill>
              </a:rPr>
              <a:t> </a:t>
            </a:r>
            <a:r>
              <a:rPr spc="200" dirty="0">
                <a:solidFill>
                  <a:srgbClr val="D75C00"/>
                </a:solidFill>
              </a:rPr>
              <a:t>Working</a:t>
            </a:r>
          </a:p>
        </p:txBody>
      </p:sp>
      <p:graphicFrame>
        <p:nvGraphicFramePr>
          <p:cNvPr id="22" name="object 4"/>
          <p:cNvGraphicFramePr>
            <a:graphicFrameLocks noGrp="1"/>
          </p:cNvGraphicFramePr>
          <p:nvPr/>
        </p:nvGraphicFramePr>
        <p:xfrm>
          <a:off x="381000" y="6005253"/>
          <a:ext cx="7500619" cy="565150"/>
        </p:xfrm>
        <a:graphic>
          <a:graphicData uri="http://schemas.openxmlformats.org/drawingml/2006/table">
            <a:tbl>
              <a:tblPr firstRow="1" bandRow="1">
                <a:tableStyleId>{2D5ABB26-0587-4C30-8999-92F81FD0307C}</a:tableStyleId>
              </a:tblPr>
              <a:tblGrid>
                <a:gridCol w="1875155">
                  <a:extLst>
                    <a:ext uri="{9D8B030D-6E8A-4147-A177-3AD203B41FA5}">
                      <a16:colId xmlns:a16="http://schemas.microsoft.com/office/drawing/2014/main" val="20000"/>
                    </a:ext>
                  </a:extLst>
                </a:gridCol>
                <a:gridCol w="1875155">
                  <a:extLst>
                    <a:ext uri="{9D8B030D-6E8A-4147-A177-3AD203B41FA5}">
                      <a16:colId xmlns:a16="http://schemas.microsoft.com/office/drawing/2014/main" val="20001"/>
                    </a:ext>
                  </a:extLst>
                </a:gridCol>
                <a:gridCol w="1875155">
                  <a:extLst>
                    <a:ext uri="{9D8B030D-6E8A-4147-A177-3AD203B41FA5}">
                      <a16:colId xmlns:a16="http://schemas.microsoft.com/office/drawing/2014/main" val="20002"/>
                    </a:ext>
                  </a:extLst>
                </a:gridCol>
                <a:gridCol w="1875154">
                  <a:extLst>
                    <a:ext uri="{9D8B030D-6E8A-4147-A177-3AD203B41FA5}">
                      <a16:colId xmlns:a16="http://schemas.microsoft.com/office/drawing/2014/main" val="20003"/>
                    </a:ext>
                  </a:extLst>
                </a:gridCol>
              </a:tblGrid>
              <a:tr h="248920">
                <a:tc gridSpan="2">
                  <a:txBody>
                    <a:bodyPr/>
                    <a:lstStyle/>
                    <a:p>
                      <a:pPr>
                        <a:lnSpc>
                          <a:spcPct val="100000"/>
                        </a:lnSpc>
                      </a:pPr>
                      <a:r>
                        <a:rPr lang="en-US" sz="1500" dirty="0">
                          <a:latin typeface="Times New Roman"/>
                          <a:cs typeface="Times New Roman"/>
                        </a:rPr>
                        <a:t>Frame Format:</a:t>
                      </a:r>
                      <a:endParaRPr sz="1500" dirty="0">
                        <a:latin typeface="Times New Roman"/>
                        <a:cs typeface="Times New Roman"/>
                      </a:endParaRPr>
                    </a:p>
                  </a:txBody>
                  <a:tcPr marL="0" marR="0" marT="0" marB="0">
                    <a:lnB w="12700">
                      <a:solidFill>
                        <a:srgbClr val="4E67C7"/>
                      </a:solidFill>
                      <a:prstDash val="solid"/>
                    </a:lnB>
                  </a:tcPr>
                </a:tc>
                <a:tc hMerge="1">
                  <a:txBody>
                    <a:bodyPr/>
                    <a:lstStyle/>
                    <a:p>
                      <a:endParaRPr/>
                    </a:p>
                  </a:txBody>
                  <a:tcPr marL="0" marR="0" marT="0" marB="0"/>
                </a:tc>
                <a:tc gridSpan="2">
                  <a:txBody>
                    <a:bodyPr/>
                    <a:lstStyle/>
                    <a:p>
                      <a:pPr>
                        <a:lnSpc>
                          <a:spcPct val="100000"/>
                        </a:lnSpc>
                      </a:pPr>
                      <a:endParaRPr sz="1500">
                        <a:latin typeface="Times New Roman"/>
                        <a:cs typeface="Times New Roman"/>
                      </a:endParaRPr>
                    </a:p>
                  </a:txBody>
                  <a:tcPr marL="0" marR="0" marT="0" marB="0">
                    <a:lnB w="12700">
                      <a:solidFill>
                        <a:srgbClr val="4E67C7"/>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70765">
                <a:tc>
                  <a:txBody>
                    <a:bodyPr/>
                    <a:lstStyle/>
                    <a:p>
                      <a:pPr marL="441959">
                        <a:lnSpc>
                          <a:spcPct val="100000"/>
                        </a:lnSpc>
                        <a:spcBef>
                          <a:spcPts val="330"/>
                        </a:spcBef>
                      </a:pPr>
                      <a:r>
                        <a:rPr sz="1800" b="1" spc="-155" dirty="0">
                          <a:solidFill>
                            <a:srgbClr val="FFFFFF"/>
                          </a:solidFill>
                          <a:latin typeface="Tahoma"/>
                          <a:cs typeface="Tahoma"/>
                        </a:rPr>
                        <a:t>1</a:t>
                      </a:r>
                      <a:r>
                        <a:rPr sz="1800" b="1" spc="-10" dirty="0">
                          <a:solidFill>
                            <a:srgbClr val="FFFFFF"/>
                          </a:solidFill>
                          <a:latin typeface="Tahoma"/>
                          <a:cs typeface="Tahoma"/>
                        </a:rPr>
                        <a:t> </a:t>
                      </a:r>
                      <a:r>
                        <a:rPr sz="1800" b="1" spc="-135" dirty="0">
                          <a:solidFill>
                            <a:srgbClr val="FFFFFF"/>
                          </a:solidFill>
                          <a:latin typeface="Tahoma"/>
                          <a:cs typeface="Tahoma"/>
                        </a:rPr>
                        <a:t>start</a:t>
                      </a:r>
                      <a:r>
                        <a:rPr sz="1800" b="1" spc="-20" dirty="0">
                          <a:solidFill>
                            <a:srgbClr val="FFFFFF"/>
                          </a:solidFill>
                          <a:latin typeface="Tahoma"/>
                          <a:cs typeface="Tahoma"/>
                        </a:rPr>
                        <a:t> </a:t>
                      </a:r>
                      <a:r>
                        <a:rPr sz="1800" b="1" spc="-25" dirty="0">
                          <a:solidFill>
                            <a:srgbClr val="FFFFFF"/>
                          </a:solidFill>
                          <a:latin typeface="Tahoma"/>
                          <a:cs typeface="Tahoma"/>
                        </a:rPr>
                        <a:t>bit</a:t>
                      </a:r>
                      <a:endParaRPr sz="1800" dirty="0">
                        <a:latin typeface="Tahoma"/>
                        <a:cs typeface="Tahoma"/>
                      </a:endParaRPr>
                    </a:p>
                  </a:txBody>
                  <a:tcPr marL="0" marR="0" marT="41910" marB="0">
                    <a:lnL w="38100">
                      <a:solidFill>
                        <a:srgbClr val="FFFFFF"/>
                      </a:solidFill>
                      <a:prstDash val="solid"/>
                    </a:lnL>
                    <a:lnR w="12700">
                      <a:solidFill>
                        <a:srgbClr val="FFFFFF"/>
                      </a:solidFill>
                      <a:prstDash val="solid"/>
                    </a:lnR>
                    <a:lnT w="12700">
                      <a:solidFill>
                        <a:srgbClr val="4E67C7"/>
                      </a:solidFill>
                      <a:prstDash val="solid"/>
                    </a:lnT>
                    <a:lnB w="38100">
                      <a:solidFill>
                        <a:srgbClr val="FFFFFF"/>
                      </a:solidFill>
                      <a:prstDash val="solid"/>
                    </a:lnB>
                    <a:solidFill>
                      <a:srgbClr val="FF8020"/>
                    </a:solidFill>
                  </a:tcPr>
                </a:tc>
                <a:tc>
                  <a:txBody>
                    <a:bodyPr/>
                    <a:lstStyle/>
                    <a:p>
                      <a:pPr marL="176530">
                        <a:lnSpc>
                          <a:spcPct val="100000"/>
                        </a:lnSpc>
                        <a:spcBef>
                          <a:spcPts val="330"/>
                        </a:spcBef>
                      </a:pPr>
                      <a:r>
                        <a:rPr sz="1800" b="1" spc="-155" dirty="0">
                          <a:solidFill>
                            <a:srgbClr val="FFFFFF"/>
                          </a:solidFill>
                          <a:latin typeface="Tahoma"/>
                          <a:cs typeface="Tahoma"/>
                        </a:rPr>
                        <a:t>5</a:t>
                      </a:r>
                      <a:r>
                        <a:rPr sz="1800" b="1" spc="-15" dirty="0">
                          <a:solidFill>
                            <a:srgbClr val="FFFFFF"/>
                          </a:solidFill>
                          <a:latin typeface="Tahoma"/>
                          <a:cs typeface="Tahoma"/>
                        </a:rPr>
                        <a:t> </a:t>
                      </a:r>
                      <a:r>
                        <a:rPr sz="1800" b="1" spc="-105" dirty="0">
                          <a:solidFill>
                            <a:srgbClr val="FFFFFF"/>
                          </a:solidFill>
                          <a:latin typeface="Tahoma"/>
                          <a:cs typeface="Tahoma"/>
                        </a:rPr>
                        <a:t>to</a:t>
                      </a:r>
                      <a:r>
                        <a:rPr sz="1800" b="1" spc="-25" dirty="0">
                          <a:solidFill>
                            <a:srgbClr val="FFFFFF"/>
                          </a:solidFill>
                          <a:latin typeface="Tahoma"/>
                          <a:cs typeface="Tahoma"/>
                        </a:rPr>
                        <a:t> </a:t>
                      </a:r>
                      <a:r>
                        <a:rPr sz="1800" b="1" spc="-155" dirty="0">
                          <a:solidFill>
                            <a:srgbClr val="FFFFFF"/>
                          </a:solidFill>
                          <a:latin typeface="Tahoma"/>
                          <a:cs typeface="Tahoma"/>
                        </a:rPr>
                        <a:t>9</a:t>
                      </a:r>
                      <a:r>
                        <a:rPr sz="1800" b="1" spc="-10" dirty="0">
                          <a:solidFill>
                            <a:srgbClr val="FFFFFF"/>
                          </a:solidFill>
                          <a:latin typeface="Tahoma"/>
                          <a:cs typeface="Tahoma"/>
                        </a:rPr>
                        <a:t> </a:t>
                      </a:r>
                      <a:r>
                        <a:rPr sz="1800" b="1" dirty="0">
                          <a:solidFill>
                            <a:srgbClr val="FFFFFF"/>
                          </a:solidFill>
                          <a:latin typeface="Tahoma"/>
                          <a:cs typeface="Tahoma"/>
                        </a:rPr>
                        <a:t>data</a:t>
                      </a:r>
                      <a:r>
                        <a:rPr sz="1800" b="1" spc="-10" dirty="0">
                          <a:solidFill>
                            <a:srgbClr val="FFFFFF"/>
                          </a:solidFill>
                          <a:latin typeface="Tahoma"/>
                          <a:cs typeface="Tahoma"/>
                        </a:rPr>
                        <a:t> </a:t>
                      </a:r>
                      <a:r>
                        <a:rPr sz="1800" b="1" spc="-25" dirty="0">
                          <a:solidFill>
                            <a:srgbClr val="FFFFFF"/>
                          </a:solidFill>
                          <a:latin typeface="Tahoma"/>
                          <a:cs typeface="Tahoma"/>
                        </a:rPr>
                        <a:t>bit</a:t>
                      </a:r>
                      <a:endParaRPr sz="1800">
                        <a:latin typeface="Tahoma"/>
                        <a:cs typeface="Tahoma"/>
                      </a:endParaRPr>
                    </a:p>
                  </a:txBody>
                  <a:tcPr marL="0" marR="0" marT="41910" marB="0">
                    <a:lnL w="12700">
                      <a:solidFill>
                        <a:srgbClr val="FFFFFF"/>
                      </a:solidFill>
                      <a:prstDash val="solid"/>
                    </a:lnL>
                    <a:lnT w="12700">
                      <a:solidFill>
                        <a:srgbClr val="4E67C7"/>
                      </a:solidFill>
                      <a:prstDash val="solid"/>
                    </a:lnT>
                    <a:lnB w="38100">
                      <a:solidFill>
                        <a:srgbClr val="FFFFFF"/>
                      </a:solidFill>
                      <a:prstDash val="solid"/>
                    </a:lnB>
                    <a:solidFill>
                      <a:srgbClr val="FF8020"/>
                    </a:solidFill>
                  </a:tcPr>
                </a:tc>
                <a:tc>
                  <a:txBody>
                    <a:bodyPr/>
                    <a:lstStyle/>
                    <a:p>
                      <a:pPr marL="119380">
                        <a:lnSpc>
                          <a:spcPct val="100000"/>
                        </a:lnSpc>
                        <a:spcBef>
                          <a:spcPts val="330"/>
                        </a:spcBef>
                      </a:pPr>
                      <a:r>
                        <a:rPr sz="1800" b="1" spc="-155" dirty="0">
                          <a:solidFill>
                            <a:srgbClr val="FFFFFF"/>
                          </a:solidFill>
                          <a:latin typeface="Tahoma"/>
                          <a:cs typeface="Tahoma"/>
                        </a:rPr>
                        <a:t>0</a:t>
                      </a:r>
                      <a:r>
                        <a:rPr sz="1800" b="1" spc="-25" dirty="0">
                          <a:solidFill>
                            <a:srgbClr val="FFFFFF"/>
                          </a:solidFill>
                          <a:latin typeface="Tahoma"/>
                          <a:cs typeface="Tahoma"/>
                        </a:rPr>
                        <a:t> </a:t>
                      </a:r>
                      <a:r>
                        <a:rPr sz="1800" b="1" spc="-85" dirty="0">
                          <a:solidFill>
                            <a:srgbClr val="FFFFFF"/>
                          </a:solidFill>
                          <a:latin typeface="Tahoma"/>
                          <a:cs typeface="Tahoma"/>
                        </a:rPr>
                        <a:t>or</a:t>
                      </a:r>
                      <a:r>
                        <a:rPr sz="1800" b="1" spc="-40" dirty="0">
                          <a:solidFill>
                            <a:srgbClr val="FFFFFF"/>
                          </a:solidFill>
                          <a:latin typeface="Tahoma"/>
                          <a:cs typeface="Tahoma"/>
                        </a:rPr>
                        <a:t> </a:t>
                      </a:r>
                      <a:r>
                        <a:rPr sz="1800" b="1" spc="-155" dirty="0">
                          <a:solidFill>
                            <a:srgbClr val="FFFFFF"/>
                          </a:solidFill>
                          <a:latin typeface="Tahoma"/>
                          <a:cs typeface="Tahoma"/>
                        </a:rPr>
                        <a:t>1</a:t>
                      </a:r>
                      <a:r>
                        <a:rPr sz="1800" b="1" spc="-25" dirty="0">
                          <a:solidFill>
                            <a:srgbClr val="FFFFFF"/>
                          </a:solidFill>
                          <a:latin typeface="Tahoma"/>
                          <a:cs typeface="Tahoma"/>
                        </a:rPr>
                        <a:t> </a:t>
                      </a:r>
                      <a:r>
                        <a:rPr sz="1800" b="1" spc="-65" dirty="0">
                          <a:solidFill>
                            <a:srgbClr val="FFFFFF"/>
                          </a:solidFill>
                          <a:latin typeface="Tahoma"/>
                          <a:cs typeface="Tahoma"/>
                        </a:rPr>
                        <a:t>parity</a:t>
                      </a:r>
                      <a:r>
                        <a:rPr sz="1800" b="1" spc="-15" dirty="0">
                          <a:solidFill>
                            <a:srgbClr val="FFFFFF"/>
                          </a:solidFill>
                          <a:latin typeface="Tahoma"/>
                          <a:cs typeface="Tahoma"/>
                        </a:rPr>
                        <a:t> </a:t>
                      </a:r>
                      <a:r>
                        <a:rPr sz="1800" b="1" spc="-25" dirty="0">
                          <a:solidFill>
                            <a:srgbClr val="FFFFFF"/>
                          </a:solidFill>
                          <a:latin typeface="Tahoma"/>
                          <a:cs typeface="Tahoma"/>
                        </a:rPr>
                        <a:t>bit</a:t>
                      </a:r>
                      <a:endParaRPr sz="1800">
                        <a:latin typeface="Tahoma"/>
                        <a:cs typeface="Tahoma"/>
                      </a:endParaRPr>
                    </a:p>
                  </a:txBody>
                  <a:tcPr marL="0" marR="0" marT="41910" marB="0">
                    <a:lnR w="12700">
                      <a:solidFill>
                        <a:srgbClr val="FFFFFF"/>
                      </a:solidFill>
                      <a:prstDash val="solid"/>
                    </a:lnR>
                    <a:lnT w="12700">
                      <a:solidFill>
                        <a:srgbClr val="4E67C7"/>
                      </a:solidFill>
                      <a:prstDash val="solid"/>
                    </a:lnT>
                    <a:lnB w="38100">
                      <a:solidFill>
                        <a:srgbClr val="FFFFFF"/>
                      </a:solidFill>
                      <a:prstDash val="solid"/>
                    </a:lnB>
                    <a:solidFill>
                      <a:srgbClr val="FF8020"/>
                    </a:solidFill>
                  </a:tcPr>
                </a:tc>
                <a:tc>
                  <a:txBody>
                    <a:bodyPr/>
                    <a:lstStyle/>
                    <a:p>
                      <a:pPr marL="154305">
                        <a:lnSpc>
                          <a:spcPct val="100000"/>
                        </a:lnSpc>
                        <a:spcBef>
                          <a:spcPts val="330"/>
                        </a:spcBef>
                      </a:pPr>
                      <a:r>
                        <a:rPr sz="1800" b="1" spc="-155" dirty="0">
                          <a:solidFill>
                            <a:srgbClr val="FFFFFF"/>
                          </a:solidFill>
                          <a:latin typeface="Tahoma"/>
                          <a:cs typeface="Tahoma"/>
                        </a:rPr>
                        <a:t>1</a:t>
                      </a:r>
                      <a:r>
                        <a:rPr sz="1800" b="1" spc="-30" dirty="0">
                          <a:solidFill>
                            <a:srgbClr val="FFFFFF"/>
                          </a:solidFill>
                          <a:latin typeface="Tahoma"/>
                          <a:cs typeface="Tahoma"/>
                        </a:rPr>
                        <a:t> </a:t>
                      </a:r>
                      <a:r>
                        <a:rPr sz="1800" b="1" spc="-105" dirty="0">
                          <a:solidFill>
                            <a:srgbClr val="FFFFFF"/>
                          </a:solidFill>
                          <a:latin typeface="Tahoma"/>
                          <a:cs typeface="Tahoma"/>
                        </a:rPr>
                        <a:t>to</a:t>
                      </a:r>
                      <a:r>
                        <a:rPr sz="1800" b="1" spc="-35" dirty="0">
                          <a:solidFill>
                            <a:srgbClr val="FFFFFF"/>
                          </a:solidFill>
                          <a:latin typeface="Tahoma"/>
                          <a:cs typeface="Tahoma"/>
                        </a:rPr>
                        <a:t> </a:t>
                      </a:r>
                      <a:r>
                        <a:rPr sz="1800" b="1" spc="-155" dirty="0">
                          <a:solidFill>
                            <a:srgbClr val="FFFFFF"/>
                          </a:solidFill>
                          <a:latin typeface="Tahoma"/>
                          <a:cs typeface="Tahoma"/>
                        </a:rPr>
                        <a:t>2</a:t>
                      </a:r>
                      <a:r>
                        <a:rPr sz="1800" b="1" spc="-20" dirty="0">
                          <a:solidFill>
                            <a:srgbClr val="FFFFFF"/>
                          </a:solidFill>
                          <a:latin typeface="Tahoma"/>
                          <a:cs typeface="Tahoma"/>
                        </a:rPr>
                        <a:t> </a:t>
                      </a:r>
                      <a:r>
                        <a:rPr sz="1800" b="1" spc="-70" dirty="0">
                          <a:solidFill>
                            <a:srgbClr val="FFFFFF"/>
                          </a:solidFill>
                          <a:latin typeface="Tahoma"/>
                          <a:cs typeface="Tahoma"/>
                        </a:rPr>
                        <a:t>stop</a:t>
                      </a:r>
                      <a:r>
                        <a:rPr sz="1800" b="1" spc="-35" dirty="0">
                          <a:solidFill>
                            <a:srgbClr val="FFFFFF"/>
                          </a:solidFill>
                          <a:latin typeface="Tahoma"/>
                          <a:cs typeface="Tahoma"/>
                        </a:rPr>
                        <a:t> </a:t>
                      </a:r>
                      <a:r>
                        <a:rPr sz="1800" b="1" spc="-20" dirty="0">
                          <a:solidFill>
                            <a:srgbClr val="FFFFFF"/>
                          </a:solidFill>
                          <a:latin typeface="Tahoma"/>
                          <a:cs typeface="Tahoma"/>
                        </a:rPr>
                        <a:t>bits</a:t>
                      </a:r>
                      <a:endParaRPr sz="1800" dirty="0">
                        <a:latin typeface="Tahoma"/>
                        <a:cs typeface="Tahoma"/>
                      </a:endParaRPr>
                    </a:p>
                  </a:txBody>
                  <a:tcPr marL="0" marR="0" marT="41910" marB="0">
                    <a:lnL w="12700">
                      <a:solidFill>
                        <a:srgbClr val="FFFFFF"/>
                      </a:solidFill>
                      <a:prstDash val="solid"/>
                    </a:lnL>
                    <a:lnR w="38100">
                      <a:solidFill>
                        <a:srgbClr val="FFFFFF"/>
                      </a:solidFill>
                      <a:prstDash val="solid"/>
                    </a:lnR>
                    <a:lnT w="12700">
                      <a:solidFill>
                        <a:srgbClr val="4E67C7"/>
                      </a:solidFill>
                      <a:prstDash val="solid"/>
                    </a:lnT>
                    <a:lnB w="38100">
                      <a:solidFill>
                        <a:srgbClr val="FFFFFF"/>
                      </a:solidFill>
                      <a:prstDash val="solid"/>
                    </a:lnB>
                    <a:solidFill>
                      <a:srgbClr val="FF8020"/>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1D8B2E57-B521-0F43-7F91-206BAC0B3661}"/>
                  </a:ext>
                </a:extLst>
              </p14:cNvPr>
              <p14:cNvContentPartPr/>
              <p14:nvPr/>
            </p14:nvContentPartPr>
            <p14:xfrm>
              <a:off x="466545" y="5602065"/>
              <a:ext cx="7176600" cy="338040"/>
            </p14:xfrm>
          </p:contentPart>
        </mc:Choice>
        <mc:Fallback xmlns="">
          <p:pic>
            <p:nvPicPr>
              <p:cNvPr id="23" name="Ink 22">
                <a:extLst>
                  <a:ext uri="{FF2B5EF4-FFF2-40B4-BE49-F238E27FC236}">
                    <a16:creationId xmlns:a16="http://schemas.microsoft.com/office/drawing/2014/main" id="{1D8B2E57-B521-0F43-7F91-206BAC0B3661}"/>
                  </a:ext>
                </a:extLst>
              </p:cNvPr>
              <p:cNvPicPr/>
              <p:nvPr/>
            </p:nvPicPr>
            <p:blipFill>
              <a:blip r:embed="rId8"/>
              <a:stretch>
                <a:fillRect/>
              </a:stretch>
            </p:blipFill>
            <p:spPr>
              <a:xfrm>
                <a:off x="457545" y="5593065"/>
                <a:ext cx="7194240" cy="35568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37009" y="6346342"/>
            <a:ext cx="229870" cy="239395"/>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FFFFFF"/>
                </a:solidFill>
                <a:latin typeface="Cambria"/>
                <a:cs typeface="Cambria"/>
              </a:rPr>
              <a:t>56</a:t>
            </a:r>
            <a:endParaRPr sz="1400">
              <a:latin typeface="Cambria"/>
              <a:cs typeface="Cambria"/>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90" dirty="0">
                <a:solidFill>
                  <a:srgbClr val="006FC0"/>
                </a:solidFill>
              </a:rPr>
              <a:t>UART:</a:t>
            </a:r>
            <a:r>
              <a:rPr spc="175" dirty="0">
                <a:solidFill>
                  <a:srgbClr val="006FC0"/>
                </a:solidFill>
              </a:rPr>
              <a:t> </a:t>
            </a:r>
            <a:r>
              <a:rPr spc="355" dirty="0">
                <a:solidFill>
                  <a:srgbClr val="D75C00"/>
                </a:solidFill>
              </a:rPr>
              <a:t>In</a:t>
            </a:r>
            <a:r>
              <a:rPr spc="190" dirty="0">
                <a:solidFill>
                  <a:srgbClr val="D75C00"/>
                </a:solidFill>
              </a:rPr>
              <a:t> </a:t>
            </a:r>
            <a:r>
              <a:rPr spc="245" dirty="0">
                <a:solidFill>
                  <a:srgbClr val="D75C00"/>
                </a:solidFill>
              </a:rPr>
              <a:t>Arduino</a:t>
            </a:r>
          </a:p>
        </p:txBody>
      </p:sp>
      <p:sp>
        <p:nvSpPr>
          <p:cNvPr id="4" name="object 4"/>
          <p:cNvSpPr txBox="1"/>
          <p:nvPr/>
        </p:nvSpPr>
        <p:spPr>
          <a:xfrm>
            <a:off x="664565" y="1305305"/>
            <a:ext cx="10586085" cy="2424382"/>
          </a:xfrm>
          <a:prstGeom prst="rect">
            <a:avLst/>
          </a:prstGeom>
        </p:spPr>
        <p:txBody>
          <a:bodyPr vert="horz" wrap="square" lIns="0" tIns="38735" rIns="0" bIns="0" rtlCol="0">
            <a:spAutoFit/>
          </a:bodyPr>
          <a:lstStyle/>
          <a:p>
            <a:pPr marL="469900" marR="504190" indent="-457200">
              <a:lnSpc>
                <a:spcPts val="2740"/>
              </a:lnSpc>
              <a:spcBef>
                <a:spcPts val="1195"/>
              </a:spcBef>
              <a:buClr>
                <a:srgbClr val="4E67C7"/>
              </a:buClr>
              <a:buSzPct val="79166"/>
              <a:buFont typeface="Wingdings"/>
              <a:buChar char=""/>
              <a:tabLst>
                <a:tab pos="469900" algn="l"/>
              </a:tabLst>
            </a:pPr>
            <a:r>
              <a:rPr sz="2400" b="1" spc="150" dirty="0">
                <a:solidFill>
                  <a:srgbClr val="252525"/>
                </a:solidFill>
                <a:latin typeface="Cambria"/>
                <a:cs typeface="Cambria"/>
              </a:rPr>
              <a:t>All</a:t>
            </a:r>
            <a:r>
              <a:rPr sz="2400" b="1" spc="200" dirty="0">
                <a:solidFill>
                  <a:srgbClr val="252525"/>
                </a:solidFill>
                <a:latin typeface="Cambria"/>
                <a:cs typeface="Cambria"/>
              </a:rPr>
              <a:t> </a:t>
            </a:r>
            <a:r>
              <a:rPr sz="2400" b="1" spc="165" dirty="0">
                <a:solidFill>
                  <a:srgbClr val="252525"/>
                </a:solidFill>
                <a:latin typeface="Cambria"/>
                <a:cs typeface="Cambria"/>
              </a:rPr>
              <a:t>Arduino</a:t>
            </a:r>
            <a:r>
              <a:rPr sz="2400" b="1" spc="195" dirty="0">
                <a:solidFill>
                  <a:srgbClr val="252525"/>
                </a:solidFill>
                <a:latin typeface="Cambria"/>
                <a:cs typeface="Cambria"/>
              </a:rPr>
              <a:t> </a:t>
            </a:r>
            <a:r>
              <a:rPr sz="2400" b="1" spc="130" dirty="0">
                <a:solidFill>
                  <a:srgbClr val="252525"/>
                </a:solidFill>
                <a:latin typeface="Cambria"/>
                <a:cs typeface="Cambria"/>
              </a:rPr>
              <a:t>boards</a:t>
            </a:r>
            <a:r>
              <a:rPr sz="2400" b="1" spc="210" dirty="0">
                <a:solidFill>
                  <a:srgbClr val="252525"/>
                </a:solidFill>
                <a:latin typeface="Cambria"/>
                <a:cs typeface="Cambria"/>
              </a:rPr>
              <a:t> </a:t>
            </a:r>
            <a:r>
              <a:rPr sz="2400" spc="95" dirty="0">
                <a:solidFill>
                  <a:srgbClr val="252525"/>
                </a:solidFill>
                <a:latin typeface="Cambria"/>
                <a:cs typeface="Cambria"/>
              </a:rPr>
              <a:t>have</a:t>
            </a:r>
            <a:r>
              <a:rPr sz="2400" spc="160" dirty="0">
                <a:solidFill>
                  <a:srgbClr val="252525"/>
                </a:solidFill>
                <a:latin typeface="Cambria"/>
                <a:cs typeface="Cambria"/>
              </a:rPr>
              <a:t> </a:t>
            </a:r>
            <a:r>
              <a:rPr sz="2400" spc="135" dirty="0">
                <a:solidFill>
                  <a:srgbClr val="252525"/>
                </a:solidFill>
                <a:latin typeface="Cambria"/>
                <a:cs typeface="Cambria"/>
              </a:rPr>
              <a:t>at</a:t>
            </a:r>
            <a:r>
              <a:rPr sz="2400" spc="195" dirty="0">
                <a:solidFill>
                  <a:srgbClr val="252525"/>
                </a:solidFill>
                <a:latin typeface="Cambria"/>
                <a:cs typeface="Cambria"/>
              </a:rPr>
              <a:t> </a:t>
            </a:r>
            <a:r>
              <a:rPr sz="2400" b="1" spc="125" dirty="0">
                <a:solidFill>
                  <a:srgbClr val="252525"/>
                </a:solidFill>
                <a:latin typeface="Cambria"/>
                <a:cs typeface="Cambria"/>
              </a:rPr>
              <a:t>least</a:t>
            </a:r>
            <a:r>
              <a:rPr sz="2400" b="1" spc="180" dirty="0">
                <a:solidFill>
                  <a:srgbClr val="252525"/>
                </a:solidFill>
                <a:latin typeface="Cambria"/>
                <a:cs typeface="Cambria"/>
              </a:rPr>
              <a:t> </a:t>
            </a:r>
            <a:r>
              <a:rPr sz="2400" b="1" spc="130" dirty="0">
                <a:solidFill>
                  <a:srgbClr val="252525"/>
                </a:solidFill>
                <a:latin typeface="Cambria"/>
                <a:cs typeface="Cambria"/>
              </a:rPr>
              <a:t>one</a:t>
            </a:r>
            <a:r>
              <a:rPr sz="2400" b="1" spc="185" dirty="0">
                <a:solidFill>
                  <a:srgbClr val="252525"/>
                </a:solidFill>
                <a:latin typeface="Cambria"/>
                <a:cs typeface="Cambria"/>
              </a:rPr>
              <a:t> </a:t>
            </a:r>
            <a:r>
              <a:rPr sz="2400" b="1" spc="120" dirty="0">
                <a:solidFill>
                  <a:srgbClr val="252525"/>
                </a:solidFill>
                <a:latin typeface="Cambria"/>
                <a:cs typeface="Cambria"/>
              </a:rPr>
              <a:t>serial</a:t>
            </a:r>
            <a:r>
              <a:rPr sz="2400" b="1" spc="185" dirty="0">
                <a:solidFill>
                  <a:srgbClr val="252525"/>
                </a:solidFill>
                <a:latin typeface="Cambria"/>
                <a:cs typeface="Cambria"/>
              </a:rPr>
              <a:t> </a:t>
            </a:r>
            <a:r>
              <a:rPr sz="2400" b="1" spc="130" dirty="0">
                <a:solidFill>
                  <a:srgbClr val="252525"/>
                </a:solidFill>
                <a:latin typeface="Cambria"/>
                <a:cs typeface="Cambria"/>
              </a:rPr>
              <a:t>port</a:t>
            </a:r>
            <a:r>
              <a:rPr sz="2400" b="1" spc="229" dirty="0">
                <a:solidFill>
                  <a:srgbClr val="252525"/>
                </a:solidFill>
                <a:latin typeface="Cambria"/>
                <a:cs typeface="Cambria"/>
              </a:rPr>
              <a:t> </a:t>
            </a:r>
            <a:r>
              <a:rPr sz="2400" spc="105" dirty="0">
                <a:solidFill>
                  <a:srgbClr val="252525"/>
                </a:solidFill>
                <a:latin typeface="Cambria"/>
                <a:cs typeface="Cambria"/>
              </a:rPr>
              <a:t>(</a:t>
            </a:r>
            <a:r>
              <a:rPr sz="2400" spc="250" dirty="0">
                <a:solidFill>
                  <a:srgbClr val="252525"/>
                </a:solidFill>
                <a:latin typeface="Cambria"/>
                <a:cs typeface="Cambria"/>
              </a:rPr>
              <a:t>UART</a:t>
            </a:r>
            <a:r>
              <a:rPr lang="en-US" sz="2400" spc="180" dirty="0">
                <a:solidFill>
                  <a:srgbClr val="252525"/>
                </a:solidFill>
                <a:latin typeface="Cambria"/>
                <a:cs typeface="Cambria"/>
              </a:rPr>
              <a:t>)</a:t>
            </a:r>
            <a:endParaRPr lang="en-US" sz="2400" spc="185" dirty="0">
              <a:solidFill>
                <a:srgbClr val="252525"/>
              </a:solidFill>
              <a:latin typeface="Cambria"/>
              <a:cs typeface="Cambria"/>
            </a:endParaRPr>
          </a:p>
          <a:p>
            <a:pPr marL="469900" marR="504190" indent="-457200">
              <a:lnSpc>
                <a:spcPts val="2740"/>
              </a:lnSpc>
              <a:spcBef>
                <a:spcPts val="1195"/>
              </a:spcBef>
              <a:buClr>
                <a:srgbClr val="4E67C7"/>
              </a:buClr>
              <a:buSzPct val="79166"/>
              <a:buFont typeface="Wingdings"/>
              <a:buChar char=""/>
              <a:tabLst>
                <a:tab pos="469900" algn="l"/>
              </a:tabLst>
            </a:pPr>
            <a:r>
              <a:rPr sz="2400" b="1" spc="165" dirty="0">
                <a:solidFill>
                  <a:srgbClr val="006FC0"/>
                </a:solidFill>
                <a:latin typeface="Cambria"/>
                <a:cs typeface="Cambria"/>
              </a:rPr>
              <a:t>Serial</a:t>
            </a:r>
            <a:r>
              <a:rPr sz="2400" b="1" spc="180" dirty="0">
                <a:solidFill>
                  <a:srgbClr val="006FC0"/>
                </a:solidFill>
                <a:latin typeface="Cambria"/>
                <a:cs typeface="Cambria"/>
              </a:rPr>
              <a:t> </a:t>
            </a:r>
            <a:r>
              <a:rPr sz="2400" spc="85" dirty="0">
                <a:solidFill>
                  <a:srgbClr val="252525"/>
                </a:solidFill>
                <a:latin typeface="Cambria"/>
                <a:cs typeface="Cambria"/>
              </a:rPr>
              <a:t>is</a:t>
            </a:r>
            <a:r>
              <a:rPr sz="2400" spc="170" dirty="0">
                <a:solidFill>
                  <a:srgbClr val="252525"/>
                </a:solidFill>
                <a:latin typeface="Cambria"/>
                <a:cs typeface="Cambria"/>
              </a:rPr>
              <a:t> </a:t>
            </a:r>
            <a:r>
              <a:rPr sz="2400" spc="70" dirty="0">
                <a:solidFill>
                  <a:srgbClr val="252525"/>
                </a:solidFill>
                <a:latin typeface="Cambria"/>
                <a:cs typeface="Cambria"/>
              </a:rPr>
              <a:t>used</a:t>
            </a:r>
            <a:r>
              <a:rPr sz="2400" spc="155" dirty="0">
                <a:solidFill>
                  <a:srgbClr val="252525"/>
                </a:solidFill>
                <a:latin typeface="Cambria"/>
                <a:cs typeface="Cambria"/>
              </a:rPr>
              <a:t> </a:t>
            </a:r>
            <a:r>
              <a:rPr sz="2400" dirty="0">
                <a:solidFill>
                  <a:srgbClr val="252525"/>
                </a:solidFill>
                <a:latin typeface="Cambria"/>
                <a:cs typeface="Cambria"/>
              </a:rPr>
              <a:t>for</a:t>
            </a:r>
            <a:r>
              <a:rPr sz="2400" spc="185" dirty="0">
                <a:solidFill>
                  <a:srgbClr val="252525"/>
                </a:solidFill>
                <a:latin typeface="Cambria"/>
                <a:cs typeface="Cambria"/>
              </a:rPr>
              <a:t> </a:t>
            </a:r>
            <a:r>
              <a:rPr sz="2400" b="1" spc="165" dirty="0">
                <a:solidFill>
                  <a:srgbClr val="252525"/>
                </a:solidFill>
                <a:latin typeface="Cambria"/>
                <a:cs typeface="Cambria"/>
              </a:rPr>
              <a:t>communication</a:t>
            </a:r>
            <a:r>
              <a:rPr sz="2400" b="1" spc="210" dirty="0">
                <a:solidFill>
                  <a:srgbClr val="252525"/>
                </a:solidFill>
                <a:latin typeface="Cambria"/>
                <a:cs typeface="Cambria"/>
              </a:rPr>
              <a:t> </a:t>
            </a:r>
            <a:r>
              <a:rPr sz="2400" spc="50" dirty="0">
                <a:solidFill>
                  <a:srgbClr val="252525"/>
                </a:solidFill>
                <a:latin typeface="Cambria"/>
                <a:cs typeface="Cambria"/>
              </a:rPr>
              <a:t>between</a:t>
            </a:r>
            <a:r>
              <a:rPr sz="2400" spc="145" dirty="0">
                <a:solidFill>
                  <a:srgbClr val="252525"/>
                </a:solidFill>
                <a:latin typeface="Cambria"/>
                <a:cs typeface="Cambria"/>
              </a:rPr>
              <a:t> </a:t>
            </a:r>
            <a:r>
              <a:rPr sz="2400" spc="90" dirty="0">
                <a:solidFill>
                  <a:srgbClr val="252525"/>
                </a:solidFill>
                <a:latin typeface="Cambria"/>
                <a:cs typeface="Cambria"/>
              </a:rPr>
              <a:t>the</a:t>
            </a:r>
            <a:r>
              <a:rPr sz="2400" spc="195" dirty="0">
                <a:solidFill>
                  <a:srgbClr val="252525"/>
                </a:solidFill>
                <a:latin typeface="Cambria"/>
                <a:cs typeface="Cambria"/>
              </a:rPr>
              <a:t> </a:t>
            </a:r>
            <a:r>
              <a:rPr sz="2400" b="1" spc="165" dirty="0">
                <a:solidFill>
                  <a:srgbClr val="252525"/>
                </a:solidFill>
                <a:latin typeface="Cambria"/>
                <a:cs typeface="Cambria"/>
              </a:rPr>
              <a:t>Arduino</a:t>
            </a:r>
            <a:r>
              <a:rPr sz="2400" b="1" spc="190" dirty="0">
                <a:solidFill>
                  <a:srgbClr val="252525"/>
                </a:solidFill>
                <a:latin typeface="Cambria"/>
                <a:cs typeface="Cambria"/>
              </a:rPr>
              <a:t> </a:t>
            </a:r>
            <a:r>
              <a:rPr sz="2400" b="1" spc="140" dirty="0">
                <a:solidFill>
                  <a:srgbClr val="252525"/>
                </a:solidFill>
                <a:latin typeface="Cambria"/>
                <a:cs typeface="Cambria"/>
              </a:rPr>
              <a:t>board</a:t>
            </a:r>
            <a:r>
              <a:rPr sz="2400" b="1" spc="170" dirty="0">
                <a:solidFill>
                  <a:srgbClr val="252525"/>
                </a:solidFill>
                <a:latin typeface="Cambria"/>
                <a:cs typeface="Cambria"/>
              </a:rPr>
              <a:t> </a:t>
            </a:r>
            <a:r>
              <a:rPr sz="2400" spc="80" dirty="0">
                <a:solidFill>
                  <a:srgbClr val="252525"/>
                </a:solidFill>
                <a:latin typeface="Cambria"/>
                <a:cs typeface="Cambria"/>
              </a:rPr>
              <a:t>and </a:t>
            </a:r>
            <a:r>
              <a:rPr sz="2400" b="1" spc="135" dirty="0">
                <a:solidFill>
                  <a:srgbClr val="252525"/>
                </a:solidFill>
                <a:latin typeface="Cambria"/>
                <a:cs typeface="Cambria"/>
              </a:rPr>
              <a:t>other</a:t>
            </a:r>
            <a:r>
              <a:rPr sz="2400" b="1" spc="175" dirty="0">
                <a:solidFill>
                  <a:srgbClr val="252525"/>
                </a:solidFill>
                <a:latin typeface="Cambria"/>
                <a:cs typeface="Cambria"/>
              </a:rPr>
              <a:t> </a:t>
            </a:r>
            <a:r>
              <a:rPr sz="2400" b="1" spc="140" dirty="0">
                <a:solidFill>
                  <a:srgbClr val="252525"/>
                </a:solidFill>
                <a:latin typeface="Cambria"/>
                <a:cs typeface="Cambria"/>
              </a:rPr>
              <a:t>devices</a:t>
            </a:r>
            <a:r>
              <a:rPr sz="2400" spc="140" dirty="0">
                <a:solidFill>
                  <a:srgbClr val="252525"/>
                </a:solidFill>
                <a:latin typeface="Cambria"/>
                <a:cs typeface="Cambria"/>
              </a:rPr>
              <a:t>.</a:t>
            </a:r>
            <a:endParaRPr lang="en-US" sz="2400" spc="140" dirty="0">
              <a:solidFill>
                <a:srgbClr val="252525"/>
              </a:solidFill>
              <a:latin typeface="Cambria"/>
              <a:cs typeface="Cambria"/>
            </a:endParaRPr>
          </a:p>
          <a:p>
            <a:pPr marL="469900" marR="504190" indent="-457200">
              <a:lnSpc>
                <a:spcPts val="2740"/>
              </a:lnSpc>
              <a:spcBef>
                <a:spcPts val="1195"/>
              </a:spcBef>
              <a:buClr>
                <a:srgbClr val="4E67C7"/>
              </a:buClr>
              <a:buSzPct val="79166"/>
              <a:buFont typeface="Wingdings"/>
              <a:buChar char=""/>
              <a:tabLst>
                <a:tab pos="469900" algn="l"/>
              </a:tabLst>
            </a:pPr>
            <a:r>
              <a:rPr sz="2400" spc="95" dirty="0">
                <a:solidFill>
                  <a:srgbClr val="252525"/>
                </a:solidFill>
                <a:latin typeface="Cambria"/>
              </a:rPr>
              <a:t>It communicates on digital pins 0 (RX) and 1 (TX) as well as with the computer via USB.</a:t>
            </a:r>
            <a:r>
              <a:rPr lang="en-US" sz="2400" spc="95" dirty="0">
                <a:solidFill>
                  <a:srgbClr val="252525"/>
                </a:solidFill>
                <a:latin typeface="Cambria"/>
              </a:rPr>
              <a:t> </a:t>
            </a:r>
            <a:r>
              <a:rPr sz="2400" spc="95" dirty="0">
                <a:solidFill>
                  <a:srgbClr val="7030A0"/>
                </a:solidFill>
                <a:latin typeface="Cambria"/>
              </a:rPr>
              <a:t>Thus, if you use these functions, you cannot also use pins 0 and 1 for digital input or 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37009" y="6346342"/>
            <a:ext cx="229870" cy="239395"/>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FFFFFF"/>
                </a:solidFill>
                <a:latin typeface="Cambria"/>
                <a:cs typeface="Cambria"/>
              </a:rPr>
              <a:t>57</a:t>
            </a:r>
            <a:endParaRPr sz="1400">
              <a:latin typeface="Cambria"/>
              <a:cs typeface="Cambria"/>
            </a:endParaRPr>
          </a:p>
        </p:txBody>
      </p:sp>
      <p:sp>
        <p:nvSpPr>
          <p:cNvPr id="3" name="object 3"/>
          <p:cNvSpPr txBox="1">
            <a:spLocks noGrp="1"/>
          </p:cNvSpPr>
          <p:nvPr>
            <p:ph type="title"/>
          </p:nvPr>
        </p:nvSpPr>
        <p:spPr>
          <a:xfrm>
            <a:off x="1981200" y="-216507"/>
            <a:ext cx="10515600" cy="1325563"/>
          </a:xfrm>
          <a:prstGeom prst="rect">
            <a:avLst/>
          </a:prstGeom>
        </p:spPr>
        <p:txBody>
          <a:bodyPr vert="horz" wrap="square" lIns="0" tIns="13335" rIns="0" bIns="0" rtlCol="0">
            <a:spAutoFit/>
          </a:bodyPr>
          <a:lstStyle/>
          <a:p>
            <a:pPr marL="12700">
              <a:lnSpc>
                <a:spcPct val="100000"/>
              </a:lnSpc>
              <a:spcBef>
                <a:spcPts val="105"/>
              </a:spcBef>
            </a:pPr>
            <a:r>
              <a:rPr spc="390" dirty="0">
                <a:solidFill>
                  <a:srgbClr val="006FC0"/>
                </a:solidFill>
              </a:rPr>
              <a:t>UART:</a:t>
            </a:r>
            <a:r>
              <a:rPr spc="185" dirty="0">
                <a:solidFill>
                  <a:srgbClr val="006FC0"/>
                </a:solidFill>
              </a:rPr>
              <a:t> </a:t>
            </a:r>
            <a:r>
              <a:rPr spc="254" dirty="0">
                <a:solidFill>
                  <a:srgbClr val="D75C00"/>
                </a:solidFill>
              </a:rPr>
              <a:t>Arduino</a:t>
            </a:r>
            <a:r>
              <a:rPr spc="200" dirty="0">
                <a:solidFill>
                  <a:srgbClr val="D75C00"/>
                </a:solidFill>
              </a:rPr>
              <a:t> </a:t>
            </a:r>
            <a:r>
              <a:rPr spc="280" dirty="0">
                <a:solidFill>
                  <a:srgbClr val="D75C00"/>
                </a:solidFill>
              </a:rPr>
              <a:t>Functions</a:t>
            </a:r>
          </a:p>
        </p:txBody>
      </p:sp>
      <p:sp>
        <p:nvSpPr>
          <p:cNvPr id="4" name="object 4"/>
          <p:cNvSpPr txBox="1"/>
          <p:nvPr/>
        </p:nvSpPr>
        <p:spPr>
          <a:xfrm>
            <a:off x="2017522" y="1386585"/>
            <a:ext cx="1019175" cy="299720"/>
          </a:xfrm>
          <a:prstGeom prst="rect">
            <a:avLst/>
          </a:prstGeom>
        </p:spPr>
        <p:txBody>
          <a:bodyPr vert="horz" wrap="square" lIns="0" tIns="12700" rIns="0" bIns="0" rtlCol="0">
            <a:spAutoFit/>
          </a:bodyPr>
          <a:lstStyle/>
          <a:p>
            <a:pPr marL="12700">
              <a:lnSpc>
                <a:spcPct val="100000"/>
              </a:lnSpc>
              <a:spcBef>
                <a:spcPts val="100"/>
              </a:spcBef>
            </a:pPr>
            <a:r>
              <a:rPr sz="1800" spc="55" dirty="0">
                <a:latin typeface="Cambria"/>
                <a:cs typeface="Cambria"/>
              </a:rPr>
              <a:t>if</a:t>
            </a:r>
            <a:r>
              <a:rPr sz="1800" spc="105" dirty="0">
                <a:latin typeface="Cambria"/>
                <a:cs typeface="Cambria"/>
              </a:rPr>
              <a:t> </a:t>
            </a:r>
            <a:r>
              <a:rPr sz="1800" spc="-10" dirty="0">
                <a:latin typeface="Cambria"/>
                <a:cs typeface="Cambria"/>
              </a:rPr>
              <a:t>(Serial)</a:t>
            </a:r>
            <a:endParaRPr sz="1800">
              <a:latin typeface="Cambria"/>
              <a:cs typeface="Cambria"/>
            </a:endParaRPr>
          </a:p>
        </p:txBody>
      </p:sp>
      <p:sp>
        <p:nvSpPr>
          <p:cNvPr id="5" name="object 5"/>
          <p:cNvSpPr/>
          <p:nvPr/>
        </p:nvSpPr>
        <p:spPr>
          <a:xfrm>
            <a:off x="3151377" y="1358264"/>
            <a:ext cx="521334" cy="389890"/>
          </a:xfrm>
          <a:custGeom>
            <a:avLst/>
            <a:gdLst/>
            <a:ahLst/>
            <a:cxnLst/>
            <a:rect l="l" t="t" r="r" b="b"/>
            <a:pathLst>
              <a:path w="521335" h="389889">
                <a:moveTo>
                  <a:pt x="520954" y="389763"/>
                </a:moveTo>
                <a:lnTo>
                  <a:pt x="451697" y="386286"/>
                </a:lnTo>
                <a:lnTo>
                  <a:pt x="389471" y="376475"/>
                </a:lnTo>
                <a:lnTo>
                  <a:pt x="336756" y="361251"/>
                </a:lnTo>
                <a:lnTo>
                  <a:pt x="296032" y="341540"/>
                </a:lnTo>
                <a:lnTo>
                  <a:pt x="260476" y="292354"/>
                </a:lnTo>
                <a:lnTo>
                  <a:pt x="224921" y="243167"/>
                </a:lnTo>
                <a:lnTo>
                  <a:pt x="184197" y="223456"/>
                </a:lnTo>
                <a:lnTo>
                  <a:pt x="131482" y="208232"/>
                </a:lnTo>
                <a:lnTo>
                  <a:pt x="69256" y="198421"/>
                </a:lnTo>
                <a:lnTo>
                  <a:pt x="0" y="194945"/>
                </a:lnTo>
                <a:lnTo>
                  <a:pt x="69256" y="191459"/>
                </a:lnTo>
                <a:lnTo>
                  <a:pt x="131482" y="181624"/>
                </a:lnTo>
                <a:lnTo>
                  <a:pt x="184197" y="166370"/>
                </a:lnTo>
                <a:lnTo>
                  <a:pt x="224921" y="146628"/>
                </a:lnTo>
                <a:lnTo>
                  <a:pt x="260476" y="97409"/>
                </a:lnTo>
                <a:lnTo>
                  <a:pt x="296032" y="48222"/>
                </a:lnTo>
                <a:lnTo>
                  <a:pt x="336756" y="28511"/>
                </a:lnTo>
                <a:lnTo>
                  <a:pt x="389471" y="13287"/>
                </a:lnTo>
                <a:lnTo>
                  <a:pt x="451697" y="3476"/>
                </a:lnTo>
                <a:lnTo>
                  <a:pt x="520954" y="0"/>
                </a:lnTo>
              </a:path>
            </a:pathLst>
          </a:custGeom>
          <a:ln w="13970">
            <a:solidFill>
              <a:srgbClr val="171D35"/>
            </a:solidFill>
          </a:ln>
        </p:spPr>
        <p:txBody>
          <a:bodyPr wrap="square" lIns="0" tIns="0" rIns="0" bIns="0" rtlCol="0"/>
          <a:lstStyle/>
          <a:p>
            <a:endParaRPr/>
          </a:p>
        </p:txBody>
      </p:sp>
      <p:sp>
        <p:nvSpPr>
          <p:cNvPr id="6" name="object 6"/>
          <p:cNvSpPr txBox="1"/>
          <p:nvPr/>
        </p:nvSpPr>
        <p:spPr>
          <a:xfrm>
            <a:off x="3880611" y="1358214"/>
            <a:ext cx="7084059" cy="389890"/>
          </a:xfrm>
          <a:prstGeom prst="rect">
            <a:avLst/>
          </a:prstGeom>
          <a:solidFill>
            <a:srgbClr val="202745"/>
          </a:solidFill>
          <a:ln w="13969">
            <a:solidFill>
              <a:srgbClr val="B4DCF9"/>
            </a:solidFill>
          </a:ln>
        </p:spPr>
        <p:txBody>
          <a:bodyPr vert="horz" wrap="square" lIns="0" tIns="40640" rIns="0" bIns="0" rtlCol="0">
            <a:spAutoFit/>
          </a:bodyPr>
          <a:lstStyle/>
          <a:p>
            <a:pPr marL="241300" indent="-172720">
              <a:lnSpc>
                <a:spcPct val="100000"/>
              </a:lnSpc>
              <a:spcBef>
                <a:spcPts val="320"/>
              </a:spcBef>
              <a:buChar char="•"/>
              <a:tabLst>
                <a:tab pos="241300" algn="l"/>
              </a:tabLst>
            </a:pPr>
            <a:r>
              <a:rPr sz="1800" spc="55" dirty="0">
                <a:solidFill>
                  <a:srgbClr val="FFFFFF"/>
                </a:solidFill>
                <a:latin typeface="Cambria"/>
                <a:cs typeface="Cambria"/>
              </a:rPr>
              <a:t>indicates</a:t>
            </a:r>
            <a:r>
              <a:rPr sz="1800" spc="175" dirty="0">
                <a:solidFill>
                  <a:srgbClr val="FFFFFF"/>
                </a:solidFill>
                <a:latin typeface="Cambria"/>
                <a:cs typeface="Cambria"/>
              </a:rPr>
              <a:t> </a:t>
            </a:r>
            <a:r>
              <a:rPr sz="1800" spc="55" dirty="0">
                <a:solidFill>
                  <a:srgbClr val="FFFFFF"/>
                </a:solidFill>
                <a:latin typeface="Cambria"/>
                <a:cs typeface="Cambria"/>
              </a:rPr>
              <a:t>whether</a:t>
            </a:r>
            <a:r>
              <a:rPr sz="1800" spc="145" dirty="0">
                <a:solidFill>
                  <a:srgbClr val="FFFFFF"/>
                </a:solidFill>
                <a:latin typeface="Cambria"/>
                <a:cs typeface="Cambria"/>
              </a:rPr>
              <a:t> </a:t>
            </a:r>
            <a:r>
              <a:rPr sz="1800" dirty="0">
                <a:solidFill>
                  <a:srgbClr val="FFFFFF"/>
                </a:solidFill>
                <a:latin typeface="Cambria"/>
                <a:cs typeface="Cambria"/>
              </a:rPr>
              <a:t>or</a:t>
            </a:r>
            <a:r>
              <a:rPr sz="1800" spc="175" dirty="0">
                <a:solidFill>
                  <a:srgbClr val="FFFFFF"/>
                </a:solidFill>
                <a:latin typeface="Cambria"/>
                <a:cs typeface="Cambria"/>
              </a:rPr>
              <a:t> </a:t>
            </a:r>
            <a:r>
              <a:rPr sz="1800" dirty="0">
                <a:solidFill>
                  <a:srgbClr val="FFFFFF"/>
                </a:solidFill>
                <a:latin typeface="Cambria"/>
                <a:cs typeface="Cambria"/>
              </a:rPr>
              <a:t>not</a:t>
            </a:r>
            <a:r>
              <a:rPr sz="1800" spc="155" dirty="0">
                <a:solidFill>
                  <a:srgbClr val="FFFFFF"/>
                </a:solidFill>
                <a:latin typeface="Cambria"/>
                <a:cs typeface="Cambria"/>
              </a:rPr>
              <a:t> </a:t>
            </a:r>
            <a:r>
              <a:rPr sz="1800" spc="70" dirty="0">
                <a:solidFill>
                  <a:srgbClr val="FFFFFF"/>
                </a:solidFill>
                <a:latin typeface="Cambria"/>
                <a:cs typeface="Cambria"/>
              </a:rPr>
              <a:t>the</a:t>
            </a:r>
            <a:r>
              <a:rPr sz="1800" spc="160" dirty="0">
                <a:solidFill>
                  <a:srgbClr val="FFFFFF"/>
                </a:solidFill>
                <a:latin typeface="Cambria"/>
                <a:cs typeface="Cambria"/>
              </a:rPr>
              <a:t> </a:t>
            </a:r>
            <a:r>
              <a:rPr sz="1800" spc="240" dirty="0">
                <a:solidFill>
                  <a:srgbClr val="FFFFFF"/>
                </a:solidFill>
                <a:latin typeface="Cambria"/>
                <a:cs typeface="Cambria"/>
              </a:rPr>
              <a:t>USB</a:t>
            </a:r>
            <a:r>
              <a:rPr sz="1800" spc="175" dirty="0">
                <a:solidFill>
                  <a:srgbClr val="FFFFFF"/>
                </a:solidFill>
                <a:latin typeface="Cambria"/>
                <a:cs typeface="Cambria"/>
              </a:rPr>
              <a:t> </a:t>
            </a:r>
            <a:r>
              <a:rPr sz="1800" spc="55" dirty="0">
                <a:solidFill>
                  <a:srgbClr val="FFFFFF"/>
                </a:solidFill>
                <a:latin typeface="Cambria"/>
                <a:cs typeface="Cambria"/>
              </a:rPr>
              <a:t>serial</a:t>
            </a:r>
            <a:r>
              <a:rPr sz="1800" spc="160" dirty="0">
                <a:solidFill>
                  <a:srgbClr val="FFFFFF"/>
                </a:solidFill>
                <a:latin typeface="Cambria"/>
                <a:cs typeface="Cambria"/>
              </a:rPr>
              <a:t> </a:t>
            </a:r>
            <a:r>
              <a:rPr sz="1800" dirty="0">
                <a:solidFill>
                  <a:srgbClr val="FFFFFF"/>
                </a:solidFill>
                <a:latin typeface="Cambria"/>
                <a:cs typeface="Cambria"/>
              </a:rPr>
              <a:t>connection</a:t>
            </a:r>
            <a:r>
              <a:rPr sz="1800" spc="160" dirty="0">
                <a:solidFill>
                  <a:srgbClr val="FFFFFF"/>
                </a:solidFill>
                <a:latin typeface="Cambria"/>
                <a:cs typeface="Cambria"/>
              </a:rPr>
              <a:t> </a:t>
            </a:r>
            <a:r>
              <a:rPr sz="1800" spc="55" dirty="0">
                <a:solidFill>
                  <a:srgbClr val="FFFFFF"/>
                </a:solidFill>
                <a:latin typeface="Cambria"/>
                <a:cs typeface="Cambria"/>
              </a:rPr>
              <a:t>is</a:t>
            </a:r>
            <a:r>
              <a:rPr sz="1800" spc="155" dirty="0">
                <a:solidFill>
                  <a:srgbClr val="FFFFFF"/>
                </a:solidFill>
                <a:latin typeface="Cambria"/>
                <a:cs typeface="Cambria"/>
              </a:rPr>
              <a:t> </a:t>
            </a:r>
            <a:r>
              <a:rPr sz="1800" spc="-20" dirty="0">
                <a:solidFill>
                  <a:srgbClr val="FFFFFF"/>
                </a:solidFill>
                <a:latin typeface="Cambria"/>
                <a:cs typeface="Cambria"/>
              </a:rPr>
              <a:t>open</a:t>
            </a:r>
            <a:endParaRPr sz="1800">
              <a:latin typeface="Cambria"/>
              <a:cs typeface="Cambria"/>
            </a:endParaRPr>
          </a:p>
        </p:txBody>
      </p:sp>
      <p:sp>
        <p:nvSpPr>
          <p:cNvPr id="7" name="object 7"/>
          <p:cNvSpPr txBox="1"/>
          <p:nvPr/>
        </p:nvSpPr>
        <p:spPr>
          <a:xfrm>
            <a:off x="1206500" y="1963928"/>
            <a:ext cx="183070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mbria"/>
                <a:cs typeface="Cambria"/>
              </a:rPr>
              <a:t>Serial.available()</a:t>
            </a:r>
            <a:endParaRPr sz="1800">
              <a:latin typeface="Cambria"/>
              <a:cs typeface="Cambria"/>
            </a:endParaRPr>
          </a:p>
        </p:txBody>
      </p:sp>
      <p:sp>
        <p:nvSpPr>
          <p:cNvPr id="8" name="object 8"/>
          <p:cNvSpPr/>
          <p:nvPr/>
        </p:nvSpPr>
        <p:spPr>
          <a:xfrm>
            <a:off x="3151377" y="1812925"/>
            <a:ext cx="521334" cy="635000"/>
          </a:xfrm>
          <a:custGeom>
            <a:avLst/>
            <a:gdLst/>
            <a:ahLst/>
            <a:cxnLst/>
            <a:rect l="l" t="t" r="r" b="b"/>
            <a:pathLst>
              <a:path w="521335" h="635000">
                <a:moveTo>
                  <a:pt x="520954" y="634746"/>
                </a:moveTo>
                <a:lnTo>
                  <a:pt x="461218" y="630557"/>
                </a:lnTo>
                <a:lnTo>
                  <a:pt x="406388" y="618627"/>
                </a:lnTo>
                <a:lnTo>
                  <a:pt x="358024" y="599906"/>
                </a:lnTo>
                <a:lnTo>
                  <a:pt x="317690" y="575344"/>
                </a:lnTo>
                <a:lnTo>
                  <a:pt x="286946" y="545892"/>
                </a:lnTo>
                <a:lnTo>
                  <a:pt x="267354" y="512501"/>
                </a:lnTo>
                <a:lnTo>
                  <a:pt x="260476" y="476123"/>
                </a:lnTo>
                <a:lnTo>
                  <a:pt x="234007" y="406273"/>
                </a:lnTo>
                <a:lnTo>
                  <a:pt x="203263" y="376798"/>
                </a:lnTo>
                <a:lnTo>
                  <a:pt x="162929" y="352222"/>
                </a:lnTo>
                <a:lnTo>
                  <a:pt x="114565" y="333494"/>
                </a:lnTo>
                <a:lnTo>
                  <a:pt x="59735" y="321561"/>
                </a:lnTo>
                <a:lnTo>
                  <a:pt x="0" y="317373"/>
                </a:lnTo>
                <a:lnTo>
                  <a:pt x="59735" y="313177"/>
                </a:lnTo>
                <a:lnTo>
                  <a:pt x="114565" y="301229"/>
                </a:lnTo>
                <a:lnTo>
                  <a:pt x="162929" y="282483"/>
                </a:lnTo>
                <a:lnTo>
                  <a:pt x="203263" y="257894"/>
                </a:lnTo>
                <a:lnTo>
                  <a:pt x="234007" y="228417"/>
                </a:lnTo>
                <a:lnTo>
                  <a:pt x="253599" y="195008"/>
                </a:lnTo>
                <a:lnTo>
                  <a:pt x="260476" y="158623"/>
                </a:lnTo>
                <a:lnTo>
                  <a:pt x="286946" y="88853"/>
                </a:lnTo>
                <a:lnTo>
                  <a:pt x="317690" y="59401"/>
                </a:lnTo>
                <a:lnTo>
                  <a:pt x="358024" y="34839"/>
                </a:lnTo>
                <a:lnTo>
                  <a:pt x="406388" y="16118"/>
                </a:lnTo>
                <a:lnTo>
                  <a:pt x="461218" y="4188"/>
                </a:lnTo>
                <a:lnTo>
                  <a:pt x="520954" y="0"/>
                </a:lnTo>
              </a:path>
            </a:pathLst>
          </a:custGeom>
          <a:ln w="13970">
            <a:solidFill>
              <a:srgbClr val="171D35"/>
            </a:solidFill>
          </a:ln>
        </p:spPr>
        <p:txBody>
          <a:bodyPr wrap="square" lIns="0" tIns="0" rIns="0" bIns="0" rtlCol="0"/>
          <a:lstStyle/>
          <a:p>
            <a:endParaRPr/>
          </a:p>
        </p:txBody>
      </p:sp>
      <p:sp>
        <p:nvSpPr>
          <p:cNvPr id="9" name="object 9"/>
          <p:cNvSpPr txBox="1"/>
          <p:nvPr/>
        </p:nvSpPr>
        <p:spPr>
          <a:xfrm>
            <a:off x="3880611" y="1812836"/>
            <a:ext cx="7084059" cy="635000"/>
          </a:xfrm>
          <a:prstGeom prst="rect">
            <a:avLst/>
          </a:prstGeom>
          <a:solidFill>
            <a:srgbClr val="202745"/>
          </a:solidFill>
          <a:ln w="13969">
            <a:solidFill>
              <a:srgbClr val="B4DCF9"/>
            </a:solidFill>
          </a:ln>
        </p:spPr>
        <p:txBody>
          <a:bodyPr vert="horz" wrap="square" lIns="0" tIns="71120" rIns="0" bIns="0" rtlCol="0">
            <a:spAutoFit/>
          </a:bodyPr>
          <a:lstStyle/>
          <a:p>
            <a:pPr marL="241300" marR="410209" indent="-172720">
              <a:lnSpc>
                <a:spcPts val="1939"/>
              </a:lnSpc>
              <a:spcBef>
                <a:spcPts val="560"/>
              </a:spcBef>
              <a:buChar char="•"/>
              <a:tabLst>
                <a:tab pos="241300" algn="l"/>
              </a:tabLst>
            </a:pPr>
            <a:r>
              <a:rPr sz="1800" spc="125" dirty="0">
                <a:solidFill>
                  <a:srgbClr val="FFFFFF"/>
                </a:solidFill>
                <a:latin typeface="Cambria"/>
                <a:cs typeface="Cambria"/>
              </a:rPr>
              <a:t>Get</a:t>
            </a:r>
            <a:r>
              <a:rPr sz="1800" spc="140" dirty="0">
                <a:solidFill>
                  <a:srgbClr val="FFFFFF"/>
                </a:solidFill>
                <a:latin typeface="Cambria"/>
                <a:cs typeface="Cambria"/>
              </a:rPr>
              <a:t> </a:t>
            </a:r>
            <a:r>
              <a:rPr sz="1800" spc="70" dirty="0">
                <a:solidFill>
                  <a:srgbClr val="FFFFFF"/>
                </a:solidFill>
                <a:latin typeface="Cambria"/>
                <a:cs typeface="Cambria"/>
              </a:rPr>
              <a:t>the</a:t>
            </a:r>
            <a:r>
              <a:rPr sz="1800" spc="140" dirty="0">
                <a:solidFill>
                  <a:srgbClr val="FFFFFF"/>
                </a:solidFill>
                <a:latin typeface="Cambria"/>
                <a:cs typeface="Cambria"/>
              </a:rPr>
              <a:t> </a:t>
            </a:r>
            <a:r>
              <a:rPr sz="1800" spc="55" dirty="0">
                <a:solidFill>
                  <a:srgbClr val="FFFFFF"/>
                </a:solidFill>
                <a:latin typeface="Cambria"/>
                <a:cs typeface="Cambria"/>
              </a:rPr>
              <a:t>number</a:t>
            </a:r>
            <a:r>
              <a:rPr sz="1800" spc="155" dirty="0">
                <a:solidFill>
                  <a:srgbClr val="FFFFFF"/>
                </a:solidFill>
                <a:latin typeface="Cambria"/>
                <a:cs typeface="Cambria"/>
              </a:rPr>
              <a:t> </a:t>
            </a:r>
            <a:r>
              <a:rPr sz="1800" dirty="0">
                <a:solidFill>
                  <a:srgbClr val="FFFFFF"/>
                </a:solidFill>
                <a:latin typeface="Cambria"/>
                <a:cs typeface="Cambria"/>
              </a:rPr>
              <a:t>of</a:t>
            </a:r>
            <a:r>
              <a:rPr sz="1800" spc="140" dirty="0">
                <a:solidFill>
                  <a:srgbClr val="FFFFFF"/>
                </a:solidFill>
                <a:latin typeface="Cambria"/>
                <a:cs typeface="Cambria"/>
              </a:rPr>
              <a:t> </a:t>
            </a:r>
            <a:r>
              <a:rPr sz="1800" dirty="0">
                <a:solidFill>
                  <a:srgbClr val="FFFFFF"/>
                </a:solidFill>
                <a:latin typeface="Cambria"/>
                <a:cs typeface="Cambria"/>
              </a:rPr>
              <a:t>bytes</a:t>
            </a:r>
            <a:r>
              <a:rPr sz="1800" spc="150" dirty="0">
                <a:solidFill>
                  <a:srgbClr val="FFFFFF"/>
                </a:solidFill>
                <a:latin typeface="Cambria"/>
                <a:cs typeface="Cambria"/>
              </a:rPr>
              <a:t> </a:t>
            </a:r>
            <a:r>
              <a:rPr sz="1800" spc="65" dirty="0">
                <a:solidFill>
                  <a:srgbClr val="FFFFFF"/>
                </a:solidFill>
                <a:latin typeface="Cambria"/>
                <a:cs typeface="Cambria"/>
              </a:rPr>
              <a:t>available</a:t>
            </a:r>
            <a:r>
              <a:rPr sz="1800" spc="160" dirty="0">
                <a:solidFill>
                  <a:srgbClr val="FFFFFF"/>
                </a:solidFill>
                <a:latin typeface="Cambria"/>
                <a:cs typeface="Cambria"/>
              </a:rPr>
              <a:t> </a:t>
            </a:r>
            <a:r>
              <a:rPr sz="1800" dirty="0">
                <a:solidFill>
                  <a:srgbClr val="FFFFFF"/>
                </a:solidFill>
                <a:latin typeface="Cambria"/>
                <a:cs typeface="Cambria"/>
              </a:rPr>
              <a:t>for</a:t>
            </a:r>
            <a:r>
              <a:rPr sz="1800" spc="155" dirty="0">
                <a:solidFill>
                  <a:srgbClr val="FFFFFF"/>
                </a:solidFill>
                <a:latin typeface="Cambria"/>
                <a:cs typeface="Cambria"/>
              </a:rPr>
              <a:t> </a:t>
            </a:r>
            <a:r>
              <a:rPr sz="1800" spc="60" dirty="0">
                <a:solidFill>
                  <a:srgbClr val="FFFFFF"/>
                </a:solidFill>
                <a:latin typeface="Cambria"/>
                <a:cs typeface="Cambria"/>
              </a:rPr>
              <a:t>reading</a:t>
            </a:r>
            <a:r>
              <a:rPr sz="1800" spc="140" dirty="0">
                <a:solidFill>
                  <a:srgbClr val="FFFFFF"/>
                </a:solidFill>
                <a:latin typeface="Cambria"/>
                <a:cs typeface="Cambria"/>
              </a:rPr>
              <a:t> </a:t>
            </a:r>
            <a:r>
              <a:rPr sz="1800" dirty="0">
                <a:solidFill>
                  <a:srgbClr val="FFFFFF"/>
                </a:solidFill>
                <a:latin typeface="Cambria"/>
                <a:cs typeface="Cambria"/>
              </a:rPr>
              <a:t>from</a:t>
            </a:r>
            <a:r>
              <a:rPr sz="1800" spc="135" dirty="0">
                <a:solidFill>
                  <a:srgbClr val="FFFFFF"/>
                </a:solidFill>
                <a:latin typeface="Cambria"/>
                <a:cs typeface="Cambria"/>
              </a:rPr>
              <a:t> </a:t>
            </a:r>
            <a:r>
              <a:rPr sz="1800" spc="70" dirty="0">
                <a:solidFill>
                  <a:srgbClr val="FFFFFF"/>
                </a:solidFill>
                <a:latin typeface="Cambria"/>
                <a:cs typeface="Cambria"/>
              </a:rPr>
              <a:t>the</a:t>
            </a:r>
            <a:r>
              <a:rPr sz="1800" spc="145" dirty="0">
                <a:solidFill>
                  <a:srgbClr val="FFFFFF"/>
                </a:solidFill>
                <a:latin typeface="Cambria"/>
                <a:cs typeface="Cambria"/>
              </a:rPr>
              <a:t> </a:t>
            </a:r>
            <a:r>
              <a:rPr sz="1800" spc="50" dirty="0">
                <a:solidFill>
                  <a:srgbClr val="FFFFFF"/>
                </a:solidFill>
                <a:latin typeface="Cambria"/>
                <a:cs typeface="Cambria"/>
              </a:rPr>
              <a:t>serial </a:t>
            </a:r>
            <a:r>
              <a:rPr sz="1800" spc="-10" dirty="0">
                <a:solidFill>
                  <a:srgbClr val="FFFFFF"/>
                </a:solidFill>
                <a:latin typeface="Cambria"/>
                <a:cs typeface="Cambria"/>
              </a:rPr>
              <a:t>port.</a:t>
            </a:r>
            <a:endParaRPr sz="1800">
              <a:latin typeface="Cambria"/>
              <a:cs typeface="Cambria"/>
            </a:endParaRPr>
          </a:p>
        </p:txBody>
      </p:sp>
      <p:sp>
        <p:nvSpPr>
          <p:cNvPr id="10" name="object 10"/>
          <p:cNvSpPr txBox="1"/>
          <p:nvPr/>
        </p:nvSpPr>
        <p:spPr>
          <a:xfrm>
            <a:off x="1589024" y="2663697"/>
            <a:ext cx="1447800"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Cambria"/>
                <a:cs typeface="Cambria"/>
              </a:rPr>
              <a:t>Serial.begin()</a:t>
            </a:r>
            <a:endParaRPr sz="1800">
              <a:latin typeface="Cambria"/>
              <a:cs typeface="Cambria"/>
            </a:endParaRPr>
          </a:p>
        </p:txBody>
      </p:sp>
      <p:sp>
        <p:nvSpPr>
          <p:cNvPr id="11" name="object 11"/>
          <p:cNvSpPr/>
          <p:nvPr/>
        </p:nvSpPr>
        <p:spPr>
          <a:xfrm>
            <a:off x="3151377" y="2512441"/>
            <a:ext cx="521334" cy="635000"/>
          </a:xfrm>
          <a:custGeom>
            <a:avLst/>
            <a:gdLst/>
            <a:ahLst/>
            <a:cxnLst/>
            <a:rect l="l" t="t" r="r" b="b"/>
            <a:pathLst>
              <a:path w="521335" h="635000">
                <a:moveTo>
                  <a:pt x="520954" y="634873"/>
                </a:moveTo>
                <a:lnTo>
                  <a:pt x="461218" y="630684"/>
                </a:lnTo>
                <a:lnTo>
                  <a:pt x="406388" y="618754"/>
                </a:lnTo>
                <a:lnTo>
                  <a:pt x="358024" y="600033"/>
                </a:lnTo>
                <a:lnTo>
                  <a:pt x="317690" y="575471"/>
                </a:lnTo>
                <a:lnTo>
                  <a:pt x="286946" y="546019"/>
                </a:lnTo>
                <a:lnTo>
                  <a:pt x="267354" y="512628"/>
                </a:lnTo>
                <a:lnTo>
                  <a:pt x="260476" y="476250"/>
                </a:lnTo>
                <a:lnTo>
                  <a:pt x="234007" y="406400"/>
                </a:lnTo>
                <a:lnTo>
                  <a:pt x="203263" y="376925"/>
                </a:lnTo>
                <a:lnTo>
                  <a:pt x="162929" y="352349"/>
                </a:lnTo>
                <a:lnTo>
                  <a:pt x="114565" y="333621"/>
                </a:lnTo>
                <a:lnTo>
                  <a:pt x="59735" y="321688"/>
                </a:lnTo>
                <a:lnTo>
                  <a:pt x="0" y="317500"/>
                </a:lnTo>
                <a:lnTo>
                  <a:pt x="59735" y="313304"/>
                </a:lnTo>
                <a:lnTo>
                  <a:pt x="114565" y="301356"/>
                </a:lnTo>
                <a:lnTo>
                  <a:pt x="162929" y="282610"/>
                </a:lnTo>
                <a:lnTo>
                  <a:pt x="203263" y="258021"/>
                </a:lnTo>
                <a:lnTo>
                  <a:pt x="234007" y="228544"/>
                </a:lnTo>
                <a:lnTo>
                  <a:pt x="253599" y="195135"/>
                </a:lnTo>
                <a:lnTo>
                  <a:pt x="260476" y="158750"/>
                </a:lnTo>
                <a:lnTo>
                  <a:pt x="286946" y="88955"/>
                </a:lnTo>
                <a:lnTo>
                  <a:pt x="317690" y="59478"/>
                </a:lnTo>
                <a:lnTo>
                  <a:pt x="358024" y="34889"/>
                </a:lnTo>
                <a:lnTo>
                  <a:pt x="406388" y="16143"/>
                </a:lnTo>
                <a:lnTo>
                  <a:pt x="461218" y="4195"/>
                </a:lnTo>
                <a:lnTo>
                  <a:pt x="520954" y="0"/>
                </a:lnTo>
              </a:path>
            </a:pathLst>
          </a:custGeom>
          <a:ln w="13970">
            <a:solidFill>
              <a:srgbClr val="171D35"/>
            </a:solidFill>
          </a:ln>
        </p:spPr>
        <p:txBody>
          <a:bodyPr wrap="square" lIns="0" tIns="0" rIns="0" bIns="0" rtlCol="0"/>
          <a:lstStyle/>
          <a:p>
            <a:endParaRPr/>
          </a:p>
        </p:txBody>
      </p:sp>
      <p:sp>
        <p:nvSpPr>
          <p:cNvPr id="12" name="object 12"/>
          <p:cNvSpPr txBox="1"/>
          <p:nvPr/>
        </p:nvSpPr>
        <p:spPr>
          <a:xfrm>
            <a:off x="3880611" y="2512479"/>
            <a:ext cx="7084059" cy="635000"/>
          </a:xfrm>
          <a:prstGeom prst="rect">
            <a:avLst/>
          </a:prstGeom>
          <a:solidFill>
            <a:srgbClr val="202745"/>
          </a:solidFill>
          <a:ln w="13969">
            <a:solidFill>
              <a:srgbClr val="B4DCF9"/>
            </a:solidFill>
          </a:ln>
        </p:spPr>
        <p:txBody>
          <a:bodyPr vert="horz" wrap="square" lIns="0" tIns="71755" rIns="0" bIns="0" rtlCol="0">
            <a:spAutoFit/>
          </a:bodyPr>
          <a:lstStyle/>
          <a:p>
            <a:pPr marL="241300" marR="739775" indent="-172720">
              <a:lnSpc>
                <a:spcPts val="1939"/>
              </a:lnSpc>
              <a:spcBef>
                <a:spcPts val="565"/>
              </a:spcBef>
              <a:buChar char="•"/>
              <a:tabLst>
                <a:tab pos="241300" algn="l"/>
              </a:tabLst>
            </a:pPr>
            <a:r>
              <a:rPr sz="1800" spc="95" dirty="0">
                <a:solidFill>
                  <a:srgbClr val="FFFFFF"/>
                </a:solidFill>
                <a:latin typeface="Cambria"/>
                <a:cs typeface="Cambria"/>
              </a:rPr>
              <a:t>Sets</a:t>
            </a:r>
            <a:r>
              <a:rPr sz="1800" spc="140" dirty="0">
                <a:solidFill>
                  <a:srgbClr val="FFFFFF"/>
                </a:solidFill>
                <a:latin typeface="Cambria"/>
                <a:cs typeface="Cambria"/>
              </a:rPr>
              <a:t> </a:t>
            </a:r>
            <a:r>
              <a:rPr sz="1800" spc="70" dirty="0">
                <a:solidFill>
                  <a:srgbClr val="FFFFFF"/>
                </a:solidFill>
                <a:latin typeface="Cambria"/>
                <a:cs typeface="Cambria"/>
              </a:rPr>
              <a:t>the</a:t>
            </a:r>
            <a:r>
              <a:rPr sz="1800" spc="140" dirty="0">
                <a:solidFill>
                  <a:srgbClr val="FFFFFF"/>
                </a:solidFill>
                <a:latin typeface="Cambria"/>
                <a:cs typeface="Cambria"/>
              </a:rPr>
              <a:t> </a:t>
            </a:r>
            <a:r>
              <a:rPr sz="1800" spc="80" dirty="0">
                <a:solidFill>
                  <a:srgbClr val="FFFFFF"/>
                </a:solidFill>
                <a:latin typeface="Cambria"/>
                <a:cs typeface="Cambria"/>
              </a:rPr>
              <a:t>data</a:t>
            </a:r>
            <a:r>
              <a:rPr sz="1800" spc="145" dirty="0">
                <a:solidFill>
                  <a:srgbClr val="FFFFFF"/>
                </a:solidFill>
                <a:latin typeface="Cambria"/>
                <a:cs typeface="Cambria"/>
              </a:rPr>
              <a:t> </a:t>
            </a:r>
            <a:r>
              <a:rPr sz="1800" spc="70" dirty="0">
                <a:solidFill>
                  <a:srgbClr val="FFFFFF"/>
                </a:solidFill>
                <a:latin typeface="Cambria"/>
                <a:cs typeface="Cambria"/>
              </a:rPr>
              <a:t>rate</a:t>
            </a:r>
            <a:r>
              <a:rPr sz="1800" spc="140" dirty="0">
                <a:solidFill>
                  <a:srgbClr val="FFFFFF"/>
                </a:solidFill>
                <a:latin typeface="Cambria"/>
                <a:cs typeface="Cambria"/>
              </a:rPr>
              <a:t> </a:t>
            </a:r>
            <a:r>
              <a:rPr sz="1800" spc="80" dirty="0">
                <a:solidFill>
                  <a:srgbClr val="FFFFFF"/>
                </a:solidFill>
                <a:latin typeface="Cambria"/>
                <a:cs typeface="Cambria"/>
              </a:rPr>
              <a:t>in</a:t>
            </a:r>
            <a:r>
              <a:rPr sz="1800" spc="135" dirty="0">
                <a:solidFill>
                  <a:srgbClr val="FFFFFF"/>
                </a:solidFill>
                <a:latin typeface="Cambria"/>
                <a:cs typeface="Cambria"/>
              </a:rPr>
              <a:t> </a:t>
            </a:r>
            <a:r>
              <a:rPr sz="1800" spc="50" dirty="0">
                <a:solidFill>
                  <a:srgbClr val="FFFFFF"/>
                </a:solidFill>
                <a:latin typeface="Cambria"/>
                <a:cs typeface="Cambria"/>
              </a:rPr>
              <a:t>bits</a:t>
            </a:r>
            <a:r>
              <a:rPr sz="1800" spc="140" dirty="0">
                <a:solidFill>
                  <a:srgbClr val="FFFFFF"/>
                </a:solidFill>
                <a:latin typeface="Cambria"/>
                <a:cs typeface="Cambria"/>
              </a:rPr>
              <a:t> </a:t>
            </a:r>
            <a:r>
              <a:rPr sz="1800" dirty="0">
                <a:solidFill>
                  <a:srgbClr val="FFFFFF"/>
                </a:solidFill>
                <a:latin typeface="Cambria"/>
                <a:cs typeface="Cambria"/>
              </a:rPr>
              <a:t>per</a:t>
            </a:r>
            <a:r>
              <a:rPr sz="1800" spc="145" dirty="0">
                <a:solidFill>
                  <a:srgbClr val="FFFFFF"/>
                </a:solidFill>
                <a:latin typeface="Cambria"/>
                <a:cs typeface="Cambria"/>
              </a:rPr>
              <a:t> </a:t>
            </a:r>
            <a:r>
              <a:rPr sz="1800" dirty="0">
                <a:solidFill>
                  <a:srgbClr val="FFFFFF"/>
                </a:solidFill>
                <a:latin typeface="Cambria"/>
                <a:cs typeface="Cambria"/>
              </a:rPr>
              <a:t>second</a:t>
            </a:r>
            <a:r>
              <a:rPr sz="1800" spc="125" dirty="0">
                <a:solidFill>
                  <a:srgbClr val="FFFFFF"/>
                </a:solidFill>
                <a:latin typeface="Cambria"/>
                <a:cs typeface="Cambria"/>
              </a:rPr>
              <a:t> </a:t>
            </a:r>
            <a:r>
              <a:rPr sz="1800" dirty="0">
                <a:solidFill>
                  <a:srgbClr val="FFFFFF"/>
                </a:solidFill>
                <a:latin typeface="Cambria"/>
                <a:cs typeface="Cambria"/>
              </a:rPr>
              <a:t>(baud)</a:t>
            </a:r>
            <a:r>
              <a:rPr sz="1800" spc="145" dirty="0">
                <a:solidFill>
                  <a:srgbClr val="FFFFFF"/>
                </a:solidFill>
                <a:latin typeface="Cambria"/>
                <a:cs typeface="Cambria"/>
              </a:rPr>
              <a:t> </a:t>
            </a:r>
            <a:r>
              <a:rPr sz="1800" dirty="0">
                <a:solidFill>
                  <a:srgbClr val="FFFFFF"/>
                </a:solidFill>
                <a:latin typeface="Cambria"/>
                <a:cs typeface="Cambria"/>
              </a:rPr>
              <a:t>for</a:t>
            </a:r>
            <a:r>
              <a:rPr sz="1800" spc="145" dirty="0">
                <a:solidFill>
                  <a:srgbClr val="FFFFFF"/>
                </a:solidFill>
                <a:latin typeface="Cambria"/>
                <a:cs typeface="Cambria"/>
              </a:rPr>
              <a:t> </a:t>
            </a:r>
            <a:r>
              <a:rPr sz="1800" spc="60" dirty="0">
                <a:solidFill>
                  <a:srgbClr val="FFFFFF"/>
                </a:solidFill>
                <a:latin typeface="Cambria"/>
                <a:cs typeface="Cambria"/>
              </a:rPr>
              <a:t>serial</a:t>
            </a:r>
            <a:r>
              <a:rPr sz="1800" spc="130" dirty="0">
                <a:solidFill>
                  <a:srgbClr val="FFFFFF"/>
                </a:solidFill>
                <a:latin typeface="Cambria"/>
                <a:cs typeface="Cambria"/>
              </a:rPr>
              <a:t> </a:t>
            </a:r>
            <a:r>
              <a:rPr sz="1800" spc="60" dirty="0">
                <a:solidFill>
                  <a:srgbClr val="FFFFFF"/>
                </a:solidFill>
                <a:latin typeface="Cambria"/>
                <a:cs typeface="Cambria"/>
              </a:rPr>
              <a:t>data </a:t>
            </a:r>
            <a:r>
              <a:rPr sz="1800" spc="55" dirty="0">
                <a:solidFill>
                  <a:srgbClr val="FFFFFF"/>
                </a:solidFill>
                <a:latin typeface="Cambria"/>
                <a:cs typeface="Cambria"/>
              </a:rPr>
              <a:t>transmission.</a:t>
            </a:r>
            <a:endParaRPr sz="1800">
              <a:latin typeface="Cambria"/>
              <a:cs typeface="Cambria"/>
            </a:endParaRPr>
          </a:p>
        </p:txBody>
      </p:sp>
      <p:sp>
        <p:nvSpPr>
          <p:cNvPr id="13" name="object 13"/>
          <p:cNvSpPr txBox="1"/>
          <p:nvPr/>
        </p:nvSpPr>
        <p:spPr>
          <a:xfrm>
            <a:off x="1776476" y="3363595"/>
            <a:ext cx="1257300"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Cambria"/>
                <a:cs typeface="Cambria"/>
              </a:rPr>
              <a:t>Serial.end()</a:t>
            </a:r>
            <a:endParaRPr sz="1800">
              <a:latin typeface="Cambria"/>
              <a:cs typeface="Cambria"/>
            </a:endParaRPr>
          </a:p>
        </p:txBody>
      </p:sp>
      <p:sp>
        <p:nvSpPr>
          <p:cNvPr id="14" name="object 14"/>
          <p:cNvSpPr/>
          <p:nvPr/>
        </p:nvSpPr>
        <p:spPr>
          <a:xfrm>
            <a:off x="3148838" y="3212083"/>
            <a:ext cx="520700" cy="635000"/>
          </a:xfrm>
          <a:custGeom>
            <a:avLst/>
            <a:gdLst/>
            <a:ahLst/>
            <a:cxnLst/>
            <a:rect l="l" t="t" r="r" b="b"/>
            <a:pathLst>
              <a:path w="520700" h="635000">
                <a:moveTo>
                  <a:pt x="520446" y="634872"/>
                </a:moveTo>
                <a:lnTo>
                  <a:pt x="460764" y="630684"/>
                </a:lnTo>
                <a:lnTo>
                  <a:pt x="405986" y="618751"/>
                </a:lnTo>
                <a:lnTo>
                  <a:pt x="357670" y="600023"/>
                </a:lnTo>
                <a:lnTo>
                  <a:pt x="317376" y="575447"/>
                </a:lnTo>
                <a:lnTo>
                  <a:pt x="286664" y="545972"/>
                </a:lnTo>
                <a:lnTo>
                  <a:pt x="267093" y="512548"/>
                </a:lnTo>
                <a:lnTo>
                  <a:pt x="260223" y="476122"/>
                </a:lnTo>
                <a:lnTo>
                  <a:pt x="233781" y="406353"/>
                </a:lnTo>
                <a:lnTo>
                  <a:pt x="203069" y="376901"/>
                </a:lnTo>
                <a:lnTo>
                  <a:pt x="162775" y="352339"/>
                </a:lnTo>
                <a:lnTo>
                  <a:pt x="114459" y="333618"/>
                </a:lnTo>
                <a:lnTo>
                  <a:pt x="59681" y="321688"/>
                </a:lnTo>
                <a:lnTo>
                  <a:pt x="0" y="317500"/>
                </a:lnTo>
                <a:lnTo>
                  <a:pt x="59681" y="313304"/>
                </a:lnTo>
                <a:lnTo>
                  <a:pt x="114459" y="301356"/>
                </a:lnTo>
                <a:lnTo>
                  <a:pt x="162775" y="282610"/>
                </a:lnTo>
                <a:lnTo>
                  <a:pt x="203069" y="258021"/>
                </a:lnTo>
                <a:lnTo>
                  <a:pt x="233781" y="228544"/>
                </a:lnTo>
                <a:lnTo>
                  <a:pt x="253352" y="195135"/>
                </a:lnTo>
                <a:lnTo>
                  <a:pt x="260223" y="158750"/>
                </a:lnTo>
                <a:lnTo>
                  <a:pt x="286664" y="88955"/>
                </a:lnTo>
                <a:lnTo>
                  <a:pt x="317376" y="59478"/>
                </a:lnTo>
                <a:lnTo>
                  <a:pt x="357670" y="34889"/>
                </a:lnTo>
                <a:lnTo>
                  <a:pt x="405986" y="16143"/>
                </a:lnTo>
                <a:lnTo>
                  <a:pt x="460764" y="4195"/>
                </a:lnTo>
                <a:lnTo>
                  <a:pt x="520446" y="0"/>
                </a:lnTo>
              </a:path>
            </a:pathLst>
          </a:custGeom>
          <a:ln w="13970">
            <a:solidFill>
              <a:srgbClr val="171D35"/>
            </a:solidFill>
          </a:ln>
        </p:spPr>
        <p:txBody>
          <a:bodyPr wrap="square" lIns="0" tIns="0" rIns="0" bIns="0" rtlCol="0"/>
          <a:lstStyle/>
          <a:p>
            <a:endParaRPr/>
          </a:p>
        </p:txBody>
      </p:sp>
      <p:sp>
        <p:nvSpPr>
          <p:cNvPr id="15" name="object 15"/>
          <p:cNvSpPr txBox="1"/>
          <p:nvPr/>
        </p:nvSpPr>
        <p:spPr>
          <a:xfrm>
            <a:off x="3877436" y="3212122"/>
            <a:ext cx="7077075" cy="635000"/>
          </a:xfrm>
          <a:prstGeom prst="rect">
            <a:avLst/>
          </a:prstGeom>
          <a:solidFill>
            <a:srgbClr val="202745"/>
          </a:solidFill>
          <a:ln w="13969">
            <a:solidFill>
              <a:srgbClr val="B4DCF9"/>
            </a:solidFill>
          </a:ln>
        </p:spPr>
        <p:txBody>
          <a:bodyPr vert="horz" wrap="square" lIns="0" tIns="71755" rIns="0" bIns="0" rtlCol="0">
            <a:spAutoFit/>
          </a:bodyPr>
          <a:lstStyle/>
          <a:p>
            <a:pPr marL="241300" marR="266065" indent="-172720">
              <a:lnSpc>
                <a:spcPts val="1939"/>
              </a:lnSpc>
              <a:spcBef>
                <a:spcPts val="565"/>
              </a:spcBef>
              <a:buChar char="•"/>
              <a:tabLst>
                <a:tab pos="241300" algn="l"/>
              </a:tabLst>
            </a:pPr>
            <a:r>
              <a:rPr sz="1800" spc="70" dirty="0">
                <a:solidFill>
                  <a:srgbClr val="FFFFFF"/>
                </a:solidFill>
                <a:latin typeface="Cambria"/>
                <a:cs typeface="Cambria"/>
              </a:rPr>
              <a:t>Disables</a:t>
            </a:r>
            <a:r>
              <a:rPr sz="1800" spc="130" dirty="0">
                <a:solidFill>
                  <a:srgbClr val="FFFFFF"/>
                </a:solidFill>
                <a:latin typeface="Cambria"/>
                <a:cs typeface="Cambria"/>
              </a:rPr>
              <a:t> </a:t>
            </a:r>
            <a:r>
              <a:rPr sz="1800" spc="55" dirty="0">
                <a:solidFill>
                  <a:srgbClr val="FFFFFF"/>
                </a:solidFill>
                <a:latin typeface="Cambria"/>
                <a:cs typeface="Cambria"/>
              </a:rPr>
              <a:t>serial</a:t>
            </a:r>
            <a:r>
              <a:rPr sz="1800" spc="135" dirty="0">
                <a:solidFill>
                  <a:srgbClr val="FFFFFF"/>
                </a:solidFill>
                <a:latin typeface="Cambria"/>
                <a:cs typeface="Cambria"/>
              </a:rPr>
              <a:t> </a:t>
            </a:r>
            <a:r>
              <a:rPr sz="1800" spc="55" dirty="0">
                <a:solidFill>
                  <a:srgbClr val="FFFFFF"/>
                </a:solidFill>
                <a:latin typeface="Cambria"/>
                <a:cs typeface="Cambria"/>
              </a:rPr>
              <a:t>communication,</a:t>
            </a:r>
            <a:r>
              <a:rPr sz="1800" spc="135" dirty="0">
                <a:solidFill>
                  <a:srgbClr val="FFFFFF"/>
                </a:solidFill>
                <a:latin typeface="Cambria"/>
                <a:cs typeface="Cambria"/>
              </a:rPr>
              <a:t> </a:t>
            </a:r>
            <a:r>
              <a:rPr sz="1800" spc="50" dirty="0">
                <a:solidFill>
                  <a:srgbClr val="FFFFFF"/>
                </a:solidFill>
                <a:latin typeface="Cambria"/>
                <a:cs typeface="Cambria"/>
              </a:rPr>
              <a:t>allowing</a:t>
            </a:r>
            <a:r>
              <a:rPr sz="1800" spc="125" dirty="0">
                <a:solidFill>
                  <a:srgbClr val="FFFFFF"/>
                </a:solidFill>
                <a:latin typeface="Cambria"/>
                <a:cs typeface="Cambria"/>
              </a:rPr>
              <a:t> </a:t>
            </a:r>
            <a:r>
              <a:rPr sz="1800" spc="70" dirty="0">
                <a:solidFill>
                  <a:srgbClr val="FFFFFF"/>
                </a:solidFill>
                <a:latin typeface="Cambria"/>
                <a:cs typeface="Cambria"/>
              </a:rPr>
              <a:t>the</a:t>
            </a:r>
            <a:r>
              <a:rPr sz="1800" spc="125" dirty="0">
                <a:solidFill>
                  <a:srgbClr val="FFFFFF"/>
                </a:solidFill>
                <a:latin typeface="Cambria"/>
                <a:cs typeface="Cambria"/>
              </a:rPr>
              <a:t> </a:t>
            </a:r>
            <a:r>
              <a:rPr sz="1800" spc="185" dirty="0">
                <a:solidFill>
                  <a:srgbClr val="FFFFFF"/>
                </a:solidFill>
                <a:latin typeface="Cambria"/>
                <a:cs typeface="Cambria"/>
              </a:rPr>
              <a:t>RX,TX</a:t>
            </a:r>
            <a:r>
              <a:rPr sz="1800" spc="125" dirty="0">
                <a:solidFill>
                  <a:srgbClr val="FFFFFF"/>
                </a:solidFill>
                <a:latin typeface="Cambria"/>
                <a:cs typeface="Cambria"/>
              </a:rPr>
              <a:t> </a:t>
            </a:r>
            <a:r>
              <a:rPr sz="1800" dirty="0">
                <a:solidFill>
                  <a:srgbClr val="FFFFFF"/>
                </a:solidFill>
                <a:latin typeface="Cambria"/>
                <a:cs typeface="Cambria"/>
              </a:rPr>
              <a:t>to</a:t>
            </a:r>
            <a:r>
              <a:rPr sz="1800" spc="125" dirty="0">
                <a:solidFill>
                  <a:srgbClr val="FFFFFF"/>
                </a:solidFill>
                <a:latin typeface="Cambria"/>
                <a:cs typeface="Cambria"/>
              </a:rPr>
              <a:t> </a:t>
            </a:r>
            <a:r>
              <a:rPr sz="1800" dirty="0">
                <a:solidFill>
                  <a:srgbClr val="FFFFFF"/>
                </a:solidFill>
                <a:latin typeface="Cambria"/>
                <a:cs typeface="Cambria"/>
              </a:rPr>
              <a:t>be</a:t>
            </a:r>
            <a:r>
              <a:rPr sz="1800" spc="125" dirty="0">
                <a:solidFill>
                  <a:srgbClr val="FFFFFF"/>
                </a:solidFill>
                <a:latin typeface="Cambria"/>
                <a:cs typeface="Cambria"/>
              </a:rPr>
              <a:t> </a:t>
            </a:r>
            <a:r>
              <a:rPr sz="1800" spc="-20" dirty="0">
                <a:solidFill>
                  <a:srgbClr val="FFFFFF"/>
                </a:solidFill>
                <a:latin typeface="Cambria"/>
                <a:cs typeface="Cambria"/>
              </a:rPr>
              <a:t>used </a:t>
            </a:r>
            <a:r>
              <a:rPr sz="1800" dirty="0">
                <a:solidFill>
                  <a:srgbClr val="FFFFFF"/>
                </a:solidFill>
                <a:latin typeface="Cambria"/>
                <a:cs typeface="Cambria"/>
              </a:rPr>
              <a:t>for</a:t>
            </a:r>
            <a:r>
              <a:rPr sz="1800" spc="110" dirty="0">
                <a:solidFill>
                  <a:srgbClr val="FFFFFF"/>
                </a:solidFill>
                <a:latin typeface="Cambria"/>
                <a:cs typeface="Cambria"/>
              </a:rPr>
              <a:t> </a:t>
            </a:r>
            <a:r>
              <a:rPr sz="1800" spc="70" dirty="0">
                <a:solidFill>
                  <a:srgbClr val="FFFFFF"/>
                </a:solidFill>
                <a:latin typeface="Cambria"/>
                <a:cs typeface="Cambria"/>
              </a:rPr>
              <a:t>input</a:t>
            </a:r>
            <a:r>
              <a:rPr sz="1800" spc="114" dirty="0">
                <a:solidFill>
                  <a:srgbClr val="FFFFFF"/>
                </a:solidFill>
                <a:latin typeface="Cambria"/>
                <a:cs typeface="Cambria"/>
              </a:rPr>
              <a:t> </a:t>
            </a:r>
            <a:r>
              <a:rPr sz="1800" spc="220" dirty="0">
                <a:solidFill>
                  <a:srgbClr val="FFFFFF"/>
                </a:solidFill>
                <a:latin typeface="Cambria"/>
                <a:cs typeface="Cambria"/>
              </a:rPr>
              <a:t>&amp;</a:t>
            </a:r>
            <a:r>
              <a:rPr sz="1800" spc="114" dirty="0">
                <a:solidFill>
                  <a:srgbClr val="FFFFFF"/>
                </a:solidFill>
                <a:latin typeface="Cambria"/>
                <a:cs typeface="Cambria"/>
              </a:rPr>
              <a:t> </a:t>
            </a:r>
            <a:r>
              <a:rPr sz="1800" spc="50" dirty="0">
                <a:solidFill>
                  <a:srgbClr val="FFFFFF"/>
                </a:solidFill>
                <a:latin typeface="Cambria"/>
                <a:cs typeface="Cambria"/>
              </a:rPr>
              <a:t>output.</a:t>
            </a:r>
            <a:endParaRPr sz="1800">
              <a:latin typeface="Cambria"/>
              <a:cs typeface="Cambria"/>
            </a:endParaRPr>
          </a:p>
        </p:txBody>
      </p:sp>
      <p:sp>
        <p:nvSpPr>
          <p:cNvPr id="16" name="object 16"/>
          <p:cNvSpPr txBox="1"/>
          <p:nvPr/>
        </p:nvSpPr>
        <p:spPr>
          <a:xfrm>
            <a:off x="1745995" y="3940555"/>
            <a:ext cx="1290955"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Cambria"/>
                <a:cs typeface="Cambria"/>
              </a:rPr>
              <a:t>Serial.find()</a:t>
            </a:r>
            <a:endParaRPr sz="1800">
              <a:latin typeface="Cambria"/>
              <a:cs typeface="Cambria"/>
            </a:endParaRPr>
          </a:p>
        </p:txBody>
      </p:sp>
      <p:sp>
        <p:nvSpPr>
          <p:cNvPr id="17" name="object 17"/>
          <p:cNvSpPr/>
          <p:nvPr/>
        </p:nvSpPr>
        <p:spPr>
          <a:xfrm>
            <a:off x="3151377" y="3911727"/>
            <a:ext cx="521334" cy="389890"/>
          </a:xfrm>
          <a:custGeom>
            <a:avLst/>
            <a:gdLst/>
            <a:ahLst/>
            <a:cxnLst/>
            <a:rect l="l" t="t" r="r" b="b"/>
            <a:pathLst>
              <a:path w="521335" h="389889">
                <a:moveTo>
                  <a:pt x="520954" y="389890"/>
                </a:moveTo>
                <a:lnTo>
                  <a:pt x="451697" y="386404"/>
                </a:lnTo>
                <a:lnTo>
                  <a:pt x="389471" y="376569"/>
                </a:lnTo>
                <a:lnTo>
                  <a:pt x="336756" y="361315"/>
                </a:lnTo>
                <a:lnTo>
                  <a:pt x="296032" y="341573"/>
                </a:lnTo>
                <a:lnTo>
                  <a:pt x="260476" y="292354"/>
                </a:lnTo>
                <a:lnTo>
                  <a:pt x="224921" y="243223"/>
                </a:lnTo>
                <a:lnTo>
                  <a:pt x="184197" y="223504"/>
                </a:lnTo>
                <a:lnTo>
                  <a:pt x="131482" y="208261"/>
                </a:lnTo>
                <a:lnTo>
                  <a:pt x="69256" y="198429"/>
                </a:lnTo>
                <a:lnTo>
                  <a:pt x="0" y="194945"/>
                </a:lnTo>
                <a:lnTo>
                  <a:pt x="69256" y="191468"/>
                </a:lnTo>
                <a:lnTo>
                  <a:pt x="131482" y="181657"/>
                </a:lnTo>
                <a:lnTo>
                  <a:pt x="184197" y="166433"/>
                </a:lnTo>
                <a:lnTo>
                  <a:pt x="224921" y="146722"/>
                </a:lnTo>
                <a:lnTo>
                  <a:pt x="260476" y="97536"/>
                </a:lnTo>
                <a:lnTo>
                  <a:pt x="296032" y="48316"/>
                </a:lnTo>
                <a:lnTo>
                  <a:pt x="336756" y="28575"/>
                </a:lnTo>
                <a:lnTo>
                  <a:pt x="389471" y="13320"/>
                </a:lnTo>
                <a:lnTo>
                  <a:pt x="451697" y="3485"/>
                </a:lnTo>
                <a:lnTo>
                  <a:pt x="520954" y="0"/>
                </a:lnTo>
              </a:path>
            </a:pathLst>
          </a:custGeom>
          <a:ln w="13970">
            <a:solidFill>
              <a:srgbClr val="171D35"/>
            </a:solidFill>
          </a:ln>
        </p:spPr>
        <p:txBody>
          <a:bodyPr wrap="square" lIns="0" tIns="0" rIns="0" bIns="0" rtlCol="0"/>
          <a:lstStyle/>
          <a:p>
            <a:endParaRPr/>
          </a:p>
        </p:txBody>
      </p:sp>
      <p:sp>
        <p:nvSpPr>
          <p:cNvPr id="18" name="object 18"/>
          <p:cNvSpPr txBox="1"/>
          <p:nvPr/>
        </p:nvSpPr>
        <p:spPr>
          <a:xfrm>
            <a:off x="3880611" y="3911803"/>
            <a:ext cx="7084059" cy="389890"/>
          </a:xfrm>
          <a:prstGeom prst="rect">
            <a:avLst/>
          </a:prstGeom>
          <a:solidFill>
            <a:srgbClr val="202745"/>
          </a:solidFill>
          <a:ln w="13969">
            <a:solidFill>
              <a:srgbClr val="B4DCF9"/>
            </a:solidFill>
          </a:ln>
        </p:spPr>
        <p:txBody>
          <a:bodyPr vert="horz" wrap="square" lIns="0" tIns="41275" rIns="0" bIns="0" rtlCol="0">
            <a:spAutoFit/>
          </a:bodyPr>
          <a:lstStyle/>
          <a:p>
            <a:pPr marL="241300" indent="-172720">
              <a:lnSpc>
                <a:spcPct val="100000"/>
              </a:lnSpc>
              <a:spcBef>
                <a:spcPts val="325"/>
              </a:spcBef>
              <a:buChar char="•"/>
              <a:tabLst>
                <a:tab pos="241300" algn="l"/>
              </a:tabLst>
            </a:pPr>
            <a:r>
              <a:rPr sz="1800" spc="50" dirty="0">
                <a:solidFill>
                  <a:srgbClr val="FFFFFF"/>
                </a:solidFill>
                <a:latin typeface="Cambria"/>
                <a:cs typeface="Cambria"/>
              </a:rPr>
              <a:t>reads</a:t>
            </a:r>
            <a:r>
              <a:rPr sz="1800" spc="145" dirty="0">
                <a:solidFill>
                  <a:srgbClr val="FFFFFF"/>
                </a:solidFill>
                <a:latin typeface="Cambria"/>
                <a:cs typeface="Cambria"/>
              </a:rPr>
              <a:t> </a:t>
            </a:r>
            <a:r>
              <a:rPr sz="1800" spc="80" dirty="0">
                <a:solidFill>
                  <a:srgbClr val="FFFFFF"/>
                </a:solidFill>
                <a:latin typeface="Cambria"/>
                <a:cs typeface="Cambria"/>
              </a:rPr>
              <a:t>data</a:t>
            </a:r>
            <a:r>
              <a:rPr sz="1800" spc="160" dirty="0">
                <a:solidFill>
                  <a:srgbClr val="FFFFFF"/>
                </a:solidFill>
                <a:latin typeface="Cambria"/>
                <a:cs typeface="Cambria"/>
              </a:rPr>
              <a:t> </a:t>
            </a:r>
            <a:r>
              <a:rPr sz="1800" dirty="0">
                <a:solidFill>
                  <a:srgbClr val="FFFFFF"/>
                </a:solidFill>
                <a:latin typeface="Cambria"/>
                <a:cs typeface="Cambria"/>
              </a:rPr>
              <a:t>from</a:t>
            </a:r>
            <a:r>
              <a:rPr sz="1800" spc="150" dirty="0">
                <a:solidFill>
                  <a:srgbClr val="FFFFFF"/>
                </a:solidFill>
                <a:latin typeface="Cambria"/>
                <a:cs typeface="Cambria"/>
              </a:rPr>
              <a:t> </a:t>
            </a:r>
            <a:r>
              <a:rPr sz="1800" spc="70" dirty="0">
                <a:solidFill>
                  <a:srgbClr val="FFFFFF"/>
                </a:solidFill>
                <a:latin typeface="Cambria"/>
                <a:cs typeface="Cambria"/>
              </a:rPr>
              <a:t>the</a:t>
            </a:r>
            <a:r>
              <a:rPr sz="1800" spc="145" dirty="0">
                <a:solidFill>
                  <a:srgbClr val="FFFFFF"/>
                </a:solidFill>
                <a:latin typeface="Cambria"/>
                <a:cs typeface="Cambria"/>
              </a:rPr>
              <a:t> </a:t>
            </a:r>
            <a:r>
              <a:rPr sz="1800" spc="55" dirty="0">
                <a:solidFill>
                  <a:srgbClr val="FFFFFF"/>
                </a:solidFill>
                <a:latin typeface="Cambria"/>
                <a:cs typeface="Cambria"/>
              </a:rPr>
              <a:t>serial</a:t>
            </a:r>
            <a:r>
              <a:rPr sz="1800" spc="165" dirty="0">
                <a:solidFill>
                  <a:srgbClr val="FFFFFF"/>
                </a:solidFill>
                <a:latin typeface="Cambria"/>
                <a:cs typeface="Cambria"/>
              </a:rPr>
              <a:t> </a:t>
            </a:r>
            <a:r>
              <a:rPr sz="1800" dirty="0">
                <a:solidFill>
                  <a:srgbClr val="FFFFFF"/>
                </a:solidFill>
                <a:latin typeface="Cambria"/>
                <a:cs typeface="Cambria"/>
              </a:rPr>
              <a:t>buffer</a:t>
            </a:r>
            <a:r>
              <a:rPr sz="1800" spc="145" dirty="0">
                <a:solidFill>
                  <a:srgbClr val="FFFFFF"/>
                </a:solidFill>
                <a:latin typeface="Cambria"/>
                <a:cs typeface="Cambria"/>
              </a:rPr>
              <a:t> </a:t>
            </a:r>
            <a:r>
              <a:rPr sz="1800" spc="75" dirty="0">
                <a:solidFill>
                  <a:srgbClr val="FFFFFF"/>
                </a:solidFill>
                <a:latin typeface="Cambria"/>
                <a:cs typeface="Cambria"/>
              </a:rPr>
              <a:t>until</a:t>
            </a:r>
            <a:r>
              <a:rPr sz="1800" spc="150" dirty="0">
                <a:solidFill>
                  <a:srgbClr val="FFFFFF"/>
                </a:solidFill>
                <a:latin typeface="Cambria"/>
                <a:cs typeface="Cambria"/>
              </a:rPr>
              <a:t> </a:t>
            </a:r>
            <a:r>
              <a:rPr sz="1800" spc="70" dirty="0">
                <a:solidFill>
                  <a:srgbClr val="FFFFFF"/>
                </a:solidFill>
                <a:latin typeface="Cambria"/>
                <a:cs typeface="Cambria"/>
              </a:rPr>
              <a:t>the</a:t>
            </a:r>
            <a:r>
              <a:rPr sz="1800" spc="150" dirty="0">
                <a:solidFill>
                  <a:srgbClr val="FFFFFF"/>
                </a:solidFill>
                <a:latin typeface="Cambria"/>
                <a:cs typeface="Cambria"/>
              </a:rPr>
              <a:t> </a:t>
            </a:r>
            <a:r>
              <a:rPr sz="1800" spc="65" dirty="0">
                <a:solidFill>
                  <a:srgbClr val="FFFFFF"/>
                </a:solidFill>
                <a:latin typeface="Cambria"/>
                <a:cs typeface="Cambria"/>
              </a:rPr>
              <a:t>target</a:t>
            </a:r>
            <a:r>
              <a:rPr sz="1800" spc="155" dirty="0">
                <a:solidFill>
                  <a:srgbClr val="FFFFFF"/>
                </a:solidFill>
                <a:latin typeface="Cambria"/>
                <a:cs typeface="Cambria"/>
              </a:rPr>
              <a:t> </a:t>
            </a:r>
            <a:r>
              <a:rPr sz="1800" spc="55" dirty="0">
                <a:solidFill>
                  <a:srgbClr val="FFFFFF"/>
                </a:solidFill>
                <a:latin typeface="Cambria"/>
                <a:cs typeface="Cambria"/>
              </a:rPr>
              <a:t>is</a:t>
            </a:r>
            <a:r>
              <a:rPr sz="1800" spc="150" dirty="0">
                <a:solidFill>
                  <a:srgbClr val="FFFFFF"/>
                </a:solidFill>
                <a:latin typeface="Cambria"/>
                <a:cs typeface="Cambria"/>
              </a:rPr>
              <a:t> </a:t>
            </a:r>
            <a:r>
              <a:rPr sz="1800" spc="45" dirty="0">
                <a:solidFill>
                  <a:srgbClr val="FFFFFF"/>
                </a:solidFill>
                <a:latin typeface="Cambria"/>
                <a:cs typeface="Cambria"/>
              </a:rPr>
              <a:t>found.</a:t>
            </a:r>
            <a:endParaRPr sz="1800">
              <a:latin typeface="Cambria"/>
              <a:cs typeface="Cambria"/>
            </a:endParaRPr>
          </a:p>
        </p:txBody>
      </p:sp>
      <p:sp>
        <p:nvSpPr>
          <p:cNvPr id="19" name="object 19"/>
          <p:cNvSpPr txBox="1"/>
          <p:nvPr/>
        </p:nvSpPr>
        <p:spPr>
          <a:xfrm>
            <a:off x="1416811" y="4517897"/>
            <a:ext cx="161607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Cambria"/>
                <a:cs typeface="Cambria"/>
              </a:rPr>
              <a:t>Serial.println()</a:t>
            </a:r>
            <a:endParaRPr sz="1800">
              <a:latin typeface="Cambria"/>
              <a:cs typeface="Cambria"/>
            </a:endParaRPr>
          </a:p>
        </p:txBody>
      </p:sp>
      <p:sp>
        <p:nvSpPr>
          <p:cNvPr id="20" name="object 20"/>
          <p:cNvSpPr/>
          <p:nvPr/>
        </p:nvSpPr>
        <p:spPr>
          <a:xfrm>
            <a:off x="3148838" y="4366386"/>
            <a:ext cx="520700" cy="635000"/>
          </a:xfrm>
          <a:custGeom>
            <a:avLst/>
            <a:gdLst/>
            <a:ahLst/>
            <a:cxnLst/>
            <a:rect l="l" t="t" r="r" b="b"/>
            <a:pathLst>
              <a:path w="520700" h="635000">
                <a:moveTo>
                  <a:pt x="520446" y="634873"/>
                </a:moveTo>
                <a:lnTo>
                  <a:pt x="460764" y="630677"/>
                </a:lnTo>
                <a:lnTo>
                  <a:pt x="405986" y="618729"/>
                </a:lnTo>
                <a:lnTo>
                  <a:pt x="357670" y="599983"/>
                </a:lnTo>
                <a:lnTo>
                  <a:pt x="317376" y="575394"/>
                </a:lnTo>
                <a:lnTo>
                  <a:pt x="286664" y="545917"/>
                </a:lnTo>
                <a:lnTo>
                  <a:pt x="267093" y="512508"/>
                </a:lnTo>
                <a:lnTo>
                  <a:pt x="260223" y="476123"/>
                </a:lnTo>
                <a:lnTo>
                  <a:pt x="233781" y="406328"/>
                </a:lnTo>
                <a:lnTo>
                  <a:pt x="203069" y="376851"/>
                </a:lnTo>
                <a:lnTo>
                  <a:pt x="162775" y="352262"/>
                </a:lnTo>
                <a:lnTo>
                  <a:pt x="114459" y="333516"/>
                </a:lnTo>
                <a:lnTo>
                  <a:pt x="59681" y="321568"/>
                </a:lnTo>
                <a:lnTo>
                  <a:pt x="0" y="317373"/>
                </a:lnTo>
                <a:lnTo>
                  <a:pt x="59681" y="313184"/>
                </a:lnTo>
                <a:lnTo>
                  <a:pt x="114459" y="301254"/>
                </a:lnTo>
                <a:lnTo>
                  <a:pt x="162775" y="282533"/>
                </a:lnTo>
                <a:lnTo>
                  <a:pt x="203069" y="257971"/>
                </a:lnTo>
                <a:lnTo>
                  <a:pt x="233781" y="228519"/>
                </a:lnTo>
                <a:lnTo>
                  <a:pt x="253352" y="195128"/>
                </a:lnTo>
                <a:lnTo>
                  <a:pt x="260223" y="158750"/>
                </a:lnTo>
                <a:lnTo>
                  <a:pt x="286664" y="88955"/>
                </a:lnTo>
                <a:lnTo>
                  <a:pt x="317376" y="59478"/>
                </a:lnTo>
                <a:lnTo>
                  <a:pt x="357670" y="34889"/>
                </a:lnTo>
                <a:lnTo>
                  <a:pt x="405986" y="16143"/>
                </a:lnTo>
                <a:lnTo>
                  <a:pt x="460764" y="4195"/>
                </a:lnTo>
                <a:lnTo>
                  <a:pt x="520446" y="0"/>
                </a:lnTo>
              </a:path>
            </a:pathLst>
          </a:custGeom>
          <a:ln w="13970">
            <a:solidFill>
              <a:srgbClr val="171D35"/>
            </a:solidFill>
          </a:ln>
        </p:spPr>
        <p:txBody>
          <a:bodyPr wrap="square" lIns="0" tIns="0" rIns="0" bIns="0" rtlCol="0"/>
          <a:lstStyle/>
          <a:p>
            <a:endParaRPr/>
          </a:p>
        </p:txBody>
      </p:sp>
      <p:sp>
        <p:nvSpPr>
          <p:cNvPr id="21" name="object 21"/>
          <p:cNvSpPr txBox="1"/>
          <p:nvPr/>
        </p:nvSpPr>
        <p:spPr>
          <a:xfrm>
            <a:off x="3877436" y="4366424"/>
            <a:ext cx="7077075" cy="635000"/>
          </a:xfrm>
          <a:prstGeom prst="rect">
            <a:avLst/>
          </a:prstGeom>
          <a:solidFill>
            <a:srgbClr val="202745"/>
          </a:solidFill>
          <a:ln w="13969">
            <a:solidFill>
              <a:srgbClr val="B4DCF9"/>
            </a:solidFill>
          </a:ln>
        </p:spPr>
        <p:txBody>
          <a:bodyPr vert="horz" wrap="square" lIns="0" tIns="70485" rIns="0" bIns="0" rtlCol="0">
            <a:spAutoFit/>
          </a:bodyPr>
          <a:lstStyle/>
          <a:p>
            <a:pPr marL="241300" marR="551180" indent="-172720">
              <a:lnSpc>
                <a:spcPts val="1950"/>
              </a:lnSpc>
              <a:spcBef>
                <a:spcPts val="555"/>
              </a:spcBef>
              <a:buChar char="•"/>
              <a:tabLst>
                <a:tab pos="241300" algn="l"/>
              </a:tabLst>
            </a:pPr>
            <a:r>
              <a:rPr sz="1800" spc="85" dirty="0">
                <a:solidFill>
                  <a:srgbClr val="FFFFFF"/>
                </a:solidFill>
                <a:latin typeface="Cambria"/>
                <a:cs typeface="Cambria"/>
              </a:rPr>
              <a:t>Prints</a:t>
            </a:r>
            <a:r>
              <a:rPr sz="1800" spc="120" dirty="0">
                <a:solidFill>
                  <a:srgbClr val="FFFFFF"/>
                </a:solidFill>
                <a:latin typeface="Cambria"/>
                <a:cs typeface="Cambria"/>
              </a:rPr>
              <a:t> </a:t>
            </a:r>
            <a:r>
              <a:rPr sz="1800" spc="80" dirty="0">
                <a:solidFill>
                  <a:srgbClr val="FFFFFF"/>
                </a:solidFill>
                <a:latin typeface="Cambria"/>
                <a:cs typeface="Cambria"/>
              </a:rPr>
              <a:t>data</a:t>
            </a:r>
            <a:r>
              <a:rPr sz="1800" spc="125" dirty="0">
                <a:solidFill>
                  <a:srgbClr val="FFFFFF"/>
                </a:solidFill>
                <a:latin typeface="Cambria"/>
                <a:cs typeface="Cambria"/>
              </a:rPr>
              <a:t> </a:t>
            </a:r>
            <a:r>
              <a:rPr sz="1800" spc="90" dirty="0">
                <a:solidFill>
                  <a:srgbClr val="FFFFFF"/>
                </a:solidFill>
                <a:latin typeface="Cambria"/>
                <a:cs typeface="Cambria"/>
              </a:rPr>
              <a:t>as</a:t>
            </a:r>
            <a:r>
              <a:rPr sz="1800" spc="110" dirty="0">
                <a:solidFill>
                  <a:srgbClr val="FFFFFF"/>
                </a:solidFill>
                <a:latin typeface="Cambria"/>
                <a:cs typeface="Cambria"/>
              </a:rPr>
              <a:t> </a:t>
            </a:r>
            <a:r>
              <a:rPr sz="1800" spc="190" dirty="0">
                <a:solidFill>
                  <a:srgbClr val="FFFFFF"/>
                </a:solidFill>
                <a:latin typeface="Cambria"/>
                <a:cs typeface="Cambria"/>
              </a:rPr>
              <a:t>ASCII</a:t>
            </a:r>
            <a:r>
              <a:rPr sz="1800" spc="135" dirty="0">
                <a:solidFill>
                  <a:srgbClr val="FFFFFF"/>
                </a:solidFill>
                <a:latin typeface="Cambria"/>
                <a:cs typeface="Cambria"/>
              </a:rPr>
              <a:t> </a:t>
            </a:r>
            <a:r>
              <a:rPr sz="1800" spc="60" dirty="0">
                <a:solidFill>
                  <a:srgbClr val="FFFFFF"/>
                </a:solidFill>
                <a:latin typeface="Cambria"/>
                <a:cs typeface="Cambria"/>
              </a:rPr>
              <a:t>text</a:t>
            </a:r>
            <a:r>
              <a:rPr sz="1800" spc="120" dirty="0">
                <a:solidFill>
                  <a:srgbClr val="FFFFFF"/>
                </a:solidFill>
                <a:latin typeface="Cambria"/>
                <a:cs typeface="Cambria"/>
              </a:rPr>
              <a:t> </a:t>
            </a:r>
            <a:r>
              <a:rPr sz="1800" dirty="0">
                <a:solidFill>
                  <a:srgbClr val="FFFFFF"/>
                </a:solidFill>
                <a:latin typeface="Cambria"/>
                <a:cs typeface="Cambria"/>
              </a:rPr>
              <a:t>followed</a:t>
            </a:r>
            <a:r>
              <a:rPr sz="1800" spc="125" dirty="0">
                <a:solidFill>
                  <a:srgbClr val="FFFFFF"/>
                </a:solidFill>
                <a:latin typeface="Cambria"/>
                <a:cs typeface="Cambria"/>
              </a:rPr>
              <a:t> </a:t>
            </a:r>
            <a:r>
              <a:rPr sz="1800" dirty="0">
                <a:solidFill>
                  <a:srgbClr val="FFFFFF"/>
                </a:solidFill>
                <a:latin typeface="Cambria"/>
                <a:cs typeface="Cambria"/>
              </a:rPr>
              <a:t>by</a:t>
            </a:r>
            <a:r>
              <a:rPr sz="1800" spc="125" dirty="0">
                <a:solidFill>
                  <a:srgbClr val="FFFFFF"/>
                </a:solidFill>
                <a:latin typeface="Cambria"/>
                <a:cs typeface="Cambria"/>
              </a:rPr>
              <a:t> </a:t>
            </a:r>
            <a:r>
              <a:rPr sz="1800" spc="120" dirty="0">
                <a:solidFill>
                  <a:srgbClr val="FFFFFF"/>
                </a:solidFill>
                <a:latin typeface="Cambria"/>
                <a:cs typeface="Cambria"/>
              </a:rPr>
              <a:t>a </a:t>
            </a:r>
            <a:r>
              <a:rPr sz="1800" spc="60" dirty="0">
                <a:solidFill>
                  <a:srgbClr val="FFFFFF"/>
                </a:solidFill>
                <a:latin typeface="Cambria"/>
                <a:cs typeface="Cambria"/>
              </a:rPr>
              <a:t>carriage</a:t>
            </a:r>
            <a:r>
              <a:rPr sz="1800" spc="120" dirty="0">
                <a:solidFill>
                  <a:srgbClr val="FFFFFF"/>
                </a:solidFill>
                <a:latin typeface="Cambria"/>
                <a:cs typeface="Cambria"/>
              </a:rPr>
              <a:t> </a:t>
            </a:r>
            <a:r>
              <a:rPr sz="1800" spc="60" dirty="0">
                <a:solidFill>
                  <a:srgbClr val="FFFFFF"/>
                </a:solidFill>
                <a:latin typeface="Cambria"/>
                <a:cs typeface="Cambria"/>
              </a:rPr>
              <a:t>return</a:t>
            </a:r>
            <a:r>
              <a:rPr sz="1800" spc="120" dirty="0">
                <a:solidFill>
                  <a:srgbClr val="FFFFFF"/>
                </a:solidFill>
                <a:latin typeface="Cambria"/>
                <a:cs typeface="Cambria"/>
              </a:rPr>
              <a:t> </a:t>
            </a:r>
            <a:r>
              <a:rPr sz="1800" spc="45" dirty="0">
                <a:solidFill>
                  <a:srgbClr val="FFFFFF"/>
                </a:solidFill>
                <a:latin typeface="Cambria"/>
                <a:cs typeface="Cambria"/>
              </a:rPr>
              <a:t>and </a:t>
            </a:r>
            <a:r>
              <a:rPr sz="1800" dirty="0">
                <a:solidFill>
                  <a:srgbClr val="FFFFFF"/>
                </a:solidFill>
                <a:latin typeface="Cambria"/>
                <a:cs typeface="Cambria"/>
              </a:rPr>
              <a:t>newline</a:t>
            </a:r>
            <a:r>
              <a:rPr sz="1800" spc="440" dirty="0">
                <a:solidFill>
                  <a:srgbClr val="FFFFFF"/>
                </a:solidFill>
                <a:latin typeface="Cambria"/>
                <a:cs typeface="Cambria"/>
              </a:rPr>
              <a:t> </a:t>
            </a:r>
            <a:r>
              <a:rPr sz="1800" spc="55" dirty="0">
                <a:solidFill>
                  <a:srgbClr val="FFFFFF"/>
                </a:solidFill>
                <a:latin typeface="Cambria"/>
                <a:cs typeface="Cambria"/>
              </a:rPr>
              <a:t>character.</a:t>
            </a:r>
            <a:endParaRPr sz="1800">
              <a:latin typeface="Cambria"/>
              <a:cs typeface="Cambria"/>
            </a:endParaRPr>
          </a:p>
        </p:txBody>
      </p:sp>
      <p:sp>
        <p:nvSpPr>
          <p:cNvPr id="22" name="object 22"/>
          <p:cNvSpPr txBox="1"/>
          <p:nvPr/>
        </p:nvSpPr>
        <p:spPr>
          <a:xfrm>
            <a:off x="1022096" y="5095113"/>
            <a:ext cx="2014220" cy="755015"/>
          </a:xfrm>
          <a:prstGeom prst="rect">
            <a:avLst/>
          </a:prstGeom>
        </p:spPr>
        <p:txBody>
          <a:bodyPr vert="horz" wrap="square" lIns="0" tIns="12700" rIns="0" bIns="0" rtlCol="0">
            <a:spAutoFit/>
          </a:bodyPr>
          <a:lstStyle/>
          <a:p>
            <a:pPr marR="5080" algn="r">
              <a:lnSpc>
                <a:spcPct val="100000"/>
              </a:lnSpc>
              <a:spcBef>
                <a:spcPts val="100"/>
              </a:spcBef>
            </a:pPr>
            <a:r>
              <a:rPr sz="1800" spc="40" dirty="0">
                <a:latin typeface="Cambria"/>
                <a:cs typeface="Cambria"/>
              </a:rPr>
              <a:t>Serial.read()</a:t>
            </a:r>
            <a:endParaRPr sz="1800">
              <a:latin typeface="Cambria"/>
              <a:cs typeface="Cambria"/>
            </a:endParaRPr>
          </a:p>
          <a:p>
            <a:pPr marR="5080" algn="r">
              <a:lnSpc>
                <a:spcPct val="100000"/>
              </a:lnSpc>
              <a:spcBef>
                <a:spcPts val="1420"/>
              </a:spcBef>
            </a:pPr>
            <a:r>
              <a:rPr sz="1800" spc="55" dirty="0">
                <a:latin typeface="Cambria"/>
                <a:cs typeface="Cambria"/>
              </a:rPr>
              <a:t>Serial.readString()</a:t>
            </a:r>
            <a:endParaRPr sz="1800">
              <a:latin typeface="Cambria"/>
              <a:cs typeface="Cambria"/>
            </a:endParaRPr>
          </a:p>
        </p:txBody>
      </p:sp>
      <p:sp>
        <p:nvSpPr>
          <p:cNvPr id="23" name="object 23"/>
          <p:cNvSpPr/>
          <p:nvPr/>
        </p:nvSpPr>
        <p:spPr>
          <a:xfrm>
            <a:off x="3151377" y="5066029"/>
            <a:ext cx="521334" cy="389890"/>
          </a:xfrm>
          <a:custGeom>
            <a:avLst/>
            <a:gdLst/>
            <a:ahLst/>
            <a:cxnLst/>
            <a:rect l="l" t="t" r="r" b="b"/>
            <a:pathLst>
              <a:path w="521335" h="389889">
                <a:moveTo>
                  <a:pt x="520954" y="389763"/>
                </a:moveTo>
                <a:lnTo>
                  <a:pt x="451697" y="386286"/>
                </a:lnTo>
                <a:lnTo>
                  <a:pt x="389471" y="376475"/>
                </a:lnTo>
                <a:lnTo>
                  <a:pt x="336756" y="361251"/>
                </a:lnTo>
                <a:lnTo>
                  <a:pt x="296032" y="341540"/>
                </a:lnTo>
                <a:lnTo>
                  <a:pt x="260476" y="292354"/>
                </a:lnTo>
                <a:lnTo>
                  <a:pt x="224921" y="243167"/>
                </a:lnTo>
                <a:lnTo>
                  <a:pt x="184197" y="223456"/>
                </a:lnTo>
                <a:lnTo>
                  <a:pt x="131482" y="208232"/>
                </a:lnTo>
                <a:lnTo>
                  <a:pt x="69256" y="198421"/>
                </a:lnTo>
                <a:lnTo>
                  <a:pt x="0" y="194945"/>
                </a:lnTo>
                <a:lnTo>
                  <a:pt x="69256" y="191459"/>
                </a:lnTo>
                <a:lnTo>
                  <a:pt x="131482" y="181624"/>
                </a:lnTo>
                <a:lnTo>
                  <a:pt x="184197" y="166370"/>
                </a:lnTo>
                <a:lnTo>
                  <a:pt x="224921" y="146628"/>
                </a:lnTo>
                <a:lnTo>
                  <a:pt x="260476" y="97409"/>
                </a:lnTo>
                <a:lnTo>
                  <a:pt x="296032" y="48278"/>
                </a:lnTo>
                <a:lnTo>
                  <a:pt x="336756" y="28559"/>
                </a:lnTo>
                <a:lnTo>
                  <a:pt x="389471" y="13316"/>
                </a:lnTo>
                <a:lnTo>
                  <a:pt x="451697" y="3484"/>
                </a:lnTo>
                <a:lnTo>
                  <a:pt x="520954" y="0"/>
                </a:lnTo>
              </a:path>
            </a:pathLst>
          </a:custGeom>
          <a:ln w="13970">
            <a:solidFill>
              <a:srgbClr val="171D35"/>
            </a:solidFill>
          </a:ln>
        </p:spPr>
        <p:txBody>
          <a:bodyPr wrap="square" lIns="0" tIns="0" rIns="0" bIns="0" rtlCol="0"/>
          <a:lstStyle/>
          <a:p>
            <a:endParaRPr/>
          </a:p>
        </p:txBody>
      </p:sp>
      <p:sp>
        <p:nvSpPr>
          <p:cNvPr id="24" name="object 24"/>
          <p:cNvSpPr txBox="1"/>
          <p:nvPr/>
        </p:nvSpPr>
        <p:spPr>
          <a:xfrm>
            <a:off x="3880611" y="5065979"/>
            <a:ext cx="7084059" cy="389890"/>
          </a:xfrm>
          <a:prstGeom prst="rect">
            <a:avLst/>
          </a:prstGeom>
          <a:solidFill>
            <a:srgbClr val="202745"/>
          </a:solidFill>
          <a:ln w="13969">
            <a:solidFill>
              <a:srgbClr val="B4DCF9"/>
            </a:solidFill>
          </a:ln>
        </p:spPr>
        <p:txBody>
          <a:bodyPr vert="horz" wrap="square" lIns="0" tIns="41910" rIns="0" bIns="0" rtlCol="0">
            <a:spAutoFit/>
          </a:bodyPr>
          <a:lstStyle/>
          <a:p>
            <a:pPr marL="241300" indent="-172720">
              <a:lnSpc>
                <a:spcPct val="100000"/>
              </a:lnSpc>
              <a:spcBef>
                <a:spcPts val="330"/>
              </a:spcBef>
              <a:buChar char="•"/>
              <a:tabLst>
                <a:tab pos="241300" algn="l"/>
              </a:tabLst>
            </a:pPr>
            <a:r>
              <a:rPr sz="1800" spc="75" dirty="0">
                <a:solidFill>
                  <a:srgbClr val="FFFFFF"/>
                </a:solidFill>
                <a:latin typeface="Cambria"/>
                <a:cs typeface="Cambria"/>
              </a:rPr>
              <a:t>Reads</a:t>
            </a:r>
            <a:r>
              <a:rPr sz="1800" spc="120" dirty="0">
                <a:solidFill>
                  <a:srgbClr val="FFFFFF"/>
                </a:solidFill>
                <a:latin typeface="Cambria"/>
                <a:cs typeface="Cambria"/>
              </a:rPr>
              <a:t> </a:t>
            </a:r>
            <a:r>
              <a:rPr sz="1800" spc="50" dirty="0">
                <a:solidFill>
                  <a:srgbClr val="FFFFFF"/>
                </a:solidFill>
                <a:latin typeface="Cambria"/>
                <a:cs typeface="Cambria"/>
              </a:rPr>
              <a:t>incoming</a:t>
            </a:r>
            <a:r>
              <a:rPr sz="1800" spc="114" dirty="0">
                <a:solidFill>
                  <a:srgbClr val="FFFFFF"/>
                </a:solidFill>
                <a:latin typeface="Cambria"/>
                <a:cs typeface="Cambria"/>
              </a:rPr>
              <a:t> </a:t>
            </a:r>
            <a:r>
              <a:rPr sz="1800" spc="55" dirty="0">
                <a:solidFill>
                  <a:srgbClr val="FFFFFF"/>
                </a:solidFill>
                <a:latin typeface="Cambria"/>
                <a:cs typeface="Cambria"/>
              </a:rPr>
              <a:t>serial</a:t>
            </a:r>
            <a:r>
              <a:rPr sz="1800" spc="125" dirty="0">
                <a:solidFill>
                  <a:srgbClr val="FFFFFF"/>
                </a:solidFill>
                <a:latin typeface="Cambria"/>
                <a:cs typeface="Cambria"/>
              </a:rPr>
              <a:t> </a:t>
            </a:r>
            <a:r>
              <a:rPr sz="1800" spc="70" dirty="0">
                <a:solidFill>
                  <a:srgbClr val="FFFFFF"/>
                </a:solidFill>
                <a:latin typeface="Cambria"/>
                <a:cs typeface="Cambria"/>
              </a:rPr>
              <a:t>data.</a:t>
            </a:r>
            <a:endParaRPr sz="1800">
              <a:latin typeface="Cambria"/>
              <a:cs typeface="Cambria"/>
            </a:endParaRPr>
          </a:p>
        </p:txBody>
      </p:sp>
      <p:sp>
        <p:nvSpPr>
          <p:cNvPr id="25" name="object 25"/>
          <p:cNvSpPr/>
          <p:nvPr/>
        </p:nvSpPr>
        <p:spPr>
          <a:xfrm>
            <a:off x="3151377" y="5520690"/>
            <a:ext cx="521334" cy="389890"/>
          </a:xfrm>
          <a:custGeom>
            <a:avLst/>
            <a:gdLst/>
            <a:ahLst/>
            <a:cxnLst/>
            <a:rect l="l" t="t" r="r" b="b"/>
            <a:pathLst>
              <a:path w="521335" h="389889">
                <a:moveTo>
                  <a:pt x="520954" y="389763"/>
                </a:moveTo>
                <a:lnTo>
                  <a:pt x="451697" y="386281"/>
                </a:lnTo>
                <a:lnTo>
                  <a:pt x="389471" y="376456"/>
                </a:lnTo>
                <a:lnTo>
                  <a:pt x="336756" y="361216"/>
                </a:lnTo>
                <a:lnTo>
                  <a:pt x="296032" y="341491"/>
                </a:lnTo>
                <a:lnTo>
                  <a:pt x="260476" y="292303"/>
                </a:lnTo>
                <a:lnTo>
                  <a:pt x="224921" y="243117"/>
                </a:lnTo>
                <a:lnTo>
                  <a:pt x="184197" y="223396"/>
                </a:lnTo>
                <a:lnTo>
                  <a:pt x="131482" y="208159"/>
                </a:lnTo>
                <a:lnTo>
                  <a:pt x="69256" y="198336"/>
                </a:lnTo>
                <a:lnTo>
                  <a:pt x="0" y="194856"/>
                </a:lnTo>
                <a:lnTo>
                  <a:pt x="69256" y="191374"/>
                </a:lnTo>
                <a:lnTo>
                  <a:pt x="131482" y="181549"/>
                </a:lnTo>
                <a:lnTo>
                  <a:pt x="184197" y="166309"/>
                </a:lnTo>
                <a:lnTo>
                  <a:pt x="224921" y="146584"/>
                </a:lnTo>
                <a:lnTo>
                  <a:pt x="260476" y="97396"/>
                </a:lnTo>
                <a:lnTo>
                  <a:pt x="296032" y="48218"/>
                </a:lnTo>
                <a:lnTo>
                  <a:pt x="336756" y="28509"/>
                </a:lnTo>
                <a:lnTo>
                  <a:pt x="389471" y="13287"/>
                </a:lnTo>
                <a:lnTo>
                  <a:pt x="451697" y="3475"/>
                </a:lnTo>
                <a:lnTo>
                  <a:pt x="520954" y="0"/>
                </a:lnTo>
              </a:path>
            </a:pathLst>
          </a:custGeom>
          <a:ln w="13970">
            <a:solidFill>
              <a:srgbClr val="171D35"/>
            </a:solidFill>
          </a:ln>
        </p:spPr>
        <p:txBody>
          <a:bodyPr wrap="square" lIns="0" tIns="0" rIns="0" bIns="0" rtlCol="0"/>
          <a:lstStyle/>
          <a:p>
            <a:endParaRPr/>
          </a:p>
        </p:txBody>
      </p:sp>
      <p:sp>
        <p:nvSpPr>
          <p:cNvPr id="26" name="object 26"/>
          <p:cNvSpPr txBox="1"/>
          <p:nvPr/>
        </p:nvSpPr>
        <p:spPr>
          <a:xfrm>
            <a:off x="3880611" y="5520639"/>
            <a:ext cx="7084059" cy="389890"/>
          </a:xfrm>
          <a:prstGeom prst="rect">
            <a:avLst/>
          </a:prstGeom>
          <a:solidFill>
            <a:srgbClr val="202745"/>
          </a:solidFill>
          <a:ln w="13969">
            <a:solidFill>
              <a:srgbClr val="B4DCF9"/>
            </a:solidFill>
          </a:ln>
        </p:spPr>
        <p:txBody>
          <a:bodyPr vert="horz" wrap="square" lIns="0" tIns="41910" rIns="0" bIns="0" rtlCol="0">
            <a:spAutoFit/>
          </a:bodyPr>
          <a:lstStyle/>
          <a:p>
            <a:pPr marL="241300" indent="-172720">
              <a:lnSpc>
                <a:spcPct val="100000"/>
              </a:lnSpc>
              <a:spcBef>
                <a:spcPts val="330"/>
              </a:spcBef>
              <a:buChar char="•"/>
              <a:tabLst>
                <a:tab pos="241300" algn="l"/>
              </a:tabLst>
            </a:pPr>
            <a:r>
              <a:rPr sz="1800" spc="50" dirty="0">
                <a:solidFill>
                  <a:srgbClr val="FFFFFF"/>
                </a:solidFill>
                <a:latin typeface="Cambria"/>
                <a:cs typeface="Cambria"/>
              </a:rPr>
              <a:t>reads</a:t>
            </a:r>
            <a:r>
              <a:rPr sz="1800" spc="180" dirty="0">
                <a:solidFill>
                  <a:srgbClr val="FFFFFF"/>
                </a:solidFill>
                <a:latin typeface="Cambria"/>
                <a:cs typeface="Cambria"/>
              </a:rPr>
              <a:t> </a:t>
            </a:r>
            <a:r>
              <a:rPr sz="1800" spc="55" dirty="0">
                <a:solidFill>
                  <a:srgbClr val="FFFFFF"/>
                </a:solidFill>
                <a:latin typeface="Cambria"/>
                <a:cs typeface="Cambria"/>
              </a:rPr>
              <a:t>characters</a:t>
            </a:r>
            <a:r>
              <a:rPr sz="1800" spc="180" dirty="0">
                <a:solidFill>
                  <a:srgbClr val="FFFFFF"/>
                </a:solidFill>
                <a:latin typeface="Cambria"/>
                <a:cs typeface="Cambria"/>
              </a:rPr>
              <a:t> </a:t>
            </a:r>
            <a:r>
              <a:rPr sz="1800" dirty="0">
                <a:solidFill>
                  <a:srgbClr val="FFFFFF"/>
                </a:solidFill>
                <a:latin typeface="Cambria"/>
                <a:cs typeface="Cambria"/>
              </a:rPr>
              <a:t>from</a:t>
            </a:r>
            <a:r>
              <a:rPr sz="1800" spc="185" dirty="0">
                <a:solidFill>
                  <a:srgbClr val="FFFFFF"/>
                </a:solidFill>
                <a:latin typeface="Cambria"/>
                <a:cs typeface="Cambria"/>
              </a:rPr>
              <a:t> </a:t>
            </a:r>
            <a:r>
              <a:rPr sz="1800" spc="70" dirty="0">
                <a:solidFill>
                  <a:srgbClr val="FFFFFF"/>
                </a:solidFill>
                <a:latin typeface="Cambria"/>
                <a:cs typeface="Cambria"/>
              </a:rPr>
              <a:t>the</a:t>
            </a:r>
            <a:r>
              <a:rPr sz="1800" spc="185" dirty="0">
                <a:solidFill>
                  <a:srgbClr val="FFFFFF"/>
                </a:solidFill>
                <a:latin typeface="Cambria"/>
                <a:cs typeface="Cambria"/>
              </a:rPr>
              <a:t> </a:t>
            </a:r>
            <a:r>
              <a:rPr sz="1800" spc="55" dirty="0">
                <a:solidFill>
                  <a:srgbClr val="FFFFFF"/>
                </a:solidFill>
                <a:latin typeface="Cambria"/>
                <a:cs typeface="Cambria"/>
              </a:rPr>
              <a:t>serial</a:t>
            </a:r>
            <a:r>
              <a:rPr sz="1800" spc="185" dirty="0">
                <a:solidFill>
                  <a:srgbClr val="FFFFFF"/>
                </a:solidFill>
                <a:latin typeface="Cambria"/>
                <a:cs typeface="Cambria"/>
              </a:rPr>
              <a:t> </a:t>
            </a:r>
            <a:r>
              <a:rPr sz="1800" dirty="0">
                <a:solidFill>
                  <a:srgbClr val="FFFFFF"/>
                </a:solidFill>
                <a:latin typeface="Cambria"/>
                <a:cs typeface="Cambria"/>
              </a:rPr>
              <a:t>buffer</a:t>
            </a:r>
            <a:r>
              <a:rPr sz="1800" spc="195" dirty="0">
                <a:solidFill>
                  <a:srgbClr val="FFFFFF"/>
                </a:solidFill>
                <a:latin typeface="Cambria"/>
                <a:cs typeface="Cambria"/>
              </a:rPr>
              <a:t> </a:t>
            </a:r>
            <a:r>
              <a:rPr sz="1800" dirty="0">
                <a:solidFill>
                  <a:srgbClr val="FFFFFF"/>
                </a:solidFill>
                <a:latin typeface="Cambria"/>
                <a:cs typeface="Cambria"/>
              </a:rPr>
              <a:t>into</a:t>
            </a:r>
            <a:r>
              <a:rPr sz="1800" spc="180" dirty="0">
                <a:solidFill>
                  <a:srgbClr val="FFFFFF"/>
                </a:solidFill>
                <a:latin typeface="Cambria"/>
                <a:cs typeface="Cambria"/>
              </a:rPr>
              <a:t> </a:t>
            </a:r>
            <a:r>
              <a:rPr sz="1800" spc="120" dirty="0">
                <a:solidFill>
                  <a:srgbClr val="FFFFFF"/>
                </a:solidFill>
                <a:latin typeface="Cambria"/>
                <a:cs typeface="Cambria"/>
              </a:rPr>
              <a:t>a</a:t>
            </a:r>
            <a:r>
              <a:rPr sz="1800" spc="195" dirty="0">
                <a:solidFill>
                  <a:srgbClr val="FFFFFF"/>
                </a:solidFill>
                <a:latin typeface="Cambria"/>
                <a:cs typeface="Cambria"/>
              </a:rPr>
              <a:t> </a:t>
            </a:r>
            <a:r>
              <a:rPr sz="1800" spc="90" dirty="0">
                <a:solidFill>
                  <a:srgbClr val="FFFFFF"/>
                </a:solidFill>
                <a:latin typeface="Cambria"/>
                <a:cs typeface="Cambria"/>
              </a:rPr>
              <a:t>String.</a:t>
            </a:r>
            <a:endParaRPr sz="1800">
              <a:latin typeface="Cambria"/>
              <a:cs typeface="Cambria"/>
            </a:endParaRPr>
          </a:p>
        </p:txBody>
      </p:sp>
      <p:sp>
        <p:nvSpPr>
          <p:cNvPr id="27" name="object 27"/>
          <p:cNvSpPr txBox="1"/>
          <p:nvPr/>
        </p:nvSpPr>
        <p:spPr>
          <a:xfrm>
            <a:off x="1607311" y="6127191"/>
            <a:ext cx="1426210"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Cambria"/>
                <a:cs typeface="Cambria"/>
              </a:rPr>
              <a:t>Serial.write()</a:t>
            </a:r>
            <a:endParaRPr sz="1800">
              <a:latin typeface="Cambria"/>
              <a:cs typeface="Cambria"/>
            </a:endParaRPr>
          </a:p>
        </p:txBody>
      </p:sp>
      <p:sp>
        <p:nvSpPr>
          <p:cNvPr id="28" name="object 28"/>
          <p:cNvSpPr/>
          <p:nvPr/>
        </p:nvSpPr>
        <p:spPr>
          <a:xfrm>
            <a:off x="3148838" y="5975248"/>
            <a:ext cx="520700" cy="635000"/>
          </a:xfrm>
          <a:custGeom>
            <a:avLst/>
            <a:gdLst/>
            <a:ahLst/>
            <a:cxnLst/>
            <a:rect l="l" t="t" r="r" b="b"/>
            <a:pathLst>
              <a:path w="520700" h="635000">
                <a:moveTo>
                  <a:pt x="520446" y="634834"/>
                </a:moveTo>
                <a:lnTo>
                  <a:pt x="460764" y="630643"/>
                </a:lnTo>
                <a:lnTo>
                  <a:pt x="405986" y="618703"/>
                </a:lnTo>
                <a:lnTo>
                  <a:pt x="357670" y="599969"/>
                </a:lnTo>
                <a:lnTo>
                  <a:pt x="317376" y="575392"/>
                </a:lnTo>
                <a:lnTo>
                  <a:pt x="286664" y="545925"/>
                </a:lnTo>
                <a:lnTo>
                  <a:pt x="267093" y="512522"/>
                </a:lnTo>
                <a:lnTo>
                  <a:pt x="260223" y="476135"/>
                </a:lnTo>
                <a:lnTo>
                  <a:pt x="233781" y="406337"/>
                </a:lnTo>
                <a:lnTo>
                  <a:pt x="203069" y="376868"/>
                </a:lnTo>
                <a:lnTo>
                  <a:pt x="162775" y="352290"/>
                </a:lnTo>
                <a:lnTo>
                  <a:pt x="114459" y="333555"/>
                </a:lnTo>
                <a:lnTo>
                  <a:pt x="59681" y="321615"/>
                </a:lnTo>
                <a:lnTo>
                  <a:pt x="0" y="317423"/>
                </a:lnTo>
                <a:lnTo>
                  <a:pt x="59681" y="313232"/>
                </a:lnTo>
                <a:lnTo>
                  <a:pt x="114459" y="301292"/>
                </a:lnTo>
                <a:lnTo>
                  <a:pt x="162775" y="282556"/>
                </a:lnTo>
                <a:lnTo>
                  <a:pt x="203069" y="257978"/>
                </a:lnTo>
                <a:lnTo>
                  <a:pt x="233781" y="228509"/>
                </a:lnTo>
                <a:lnTo>
                  <a:pt x="253352" y="195103"/>
                </a:lnTo>
                <a:lnTo>
                  <a:pt x="260223" y="158711"/>
                </a:lnTo>
                <a:lnTo>
                  <a:pt x="286664" y="88913"/>
                </a:lnTo>
                <a:lnTo>
                  <a:pt x="317376" y="59445"/>
                </a:lnTo>
                <a:lnTo>
                  <a:pt x="357670" y="34866"/>
                </a:lnTo>
                <a:lnTo>
                  <a:pt x="405986" y="16131"/>
                </a:lnTo>
                <a:lnTo>
                  <a:pt x="460764" y="4191"/>
                </a:lnTo>
                <a:lnTo>
                  <a:pt x="520446" y="0"/>
                </a:lnTo>
              </a:path>
            </a:pathLst>
          </a:custGeom>
          <a:ln w="13969">
            <a:solidFill>
              <a:srgbClr val="171D35"/>
            </a:solidFill>
          </a:ln>
        </p:spPr>
        <p:txBody>
          <a:bodyPr wrap="square" lIns="0" tIns="0" rIns="0" bIns="0" rtlCol="0"/>
          <a:lstStyle/>
          <a:p>
            <a:endParaRPr/>
          </a:p>
        </p:txBody>
      </p:sp>
      <p:sp>
        <p:nvSpPr>
          <p:cNvPr id="29" name="object 29"/>
          <p:cNvSpPr txBox="1"/>
          <p:nvPr/>
        </p:nvSpPr>
        <p:spPr>
          <a:xfrm>
            <a:off x="3877436" y="5975248"/>
            <a:ext cx="7077075" cy="635000"/>
          </a:xfrm>
          <a:prstGeom prst="rect">
            <a:avLst/>
          </a:prstGeom>
          <a:solidFill>
            <a:srgbClr val="202745"/>
          </a:solidFill>
          <a:ln w="13969">
            <a:solidFill>
              <a:srgbClr val="B4DCF9"/>
            </a:solidFill>
          </a:ln>
        </p:spPr>
        <p:txBody>
          <a:bodyPr vert="horz" wrap="square" lIns="0" tIns="72390" rIns="0" bIns="0" rtlCol="0">
            <a:spAutoFit/>
          </a:bodyPr>
          <a:lstStyle/>
          <a:p>
            <a:pPr marL="241300" marR="236220" indent="-172720">
              <a:lnSpc>
                <a:spcPts val="1939"/>
              </a:lnSpc>
              <a:spcBef>
                <a:spcPts val="570"/>
              </a:spcBef>
              <a:buChar char="•"/>
              <a:tabLst>
                <a:tab pos="241300" algn="l"/>
              </a:tabLst>
            </a:pPr>
            <a:r>
              <a:rPr sz="1800" spc="60" dirty="0">
                <a:solidFill>
                  <a:srgbClr val="FFFFFF"/>
                </a:solidFill>
                <a:latin typeface="Cambria"/>
                <a:cs typeface="Cambria"/>
              </a:rPr>
              <a:t>Writes</a:t>
            </a:r>
            <a:r>
              <a:rPr sz="1800" spc="130" dirty="0">
                <a:solidFill>
                  <a:srgbClr val="FFFFFF"/>
                </a:solidFill>
                <a:latin typeface="Cambria"/>
                <a:cs typeface="Cambria"/>
              </a:rPr>
              <a:t> </a:t>
            </a:r>
            <a:r>
              <a:rPr sz="1800" spc="60" dirty="0">
                <a:solidFill>
                  <a:srgbClr val="FFFFFF"/>
                </a:solidFill>
                <a:latin typeface="Cambria"/>
                <a:cs typeface="Cambria"/>
              </a:rPr>
              <a:t>binary</a:t>
            </a:r>
            <a:r>
              <a:rPr sz="1800" spc="145" dirty="0">
                <a:solidFill>
                  <a:srgbClr val="FFFFFF"/>
                </a:solidFill>
                <a:latin typeface="Cambria"/>
                <a:cs typeface="Cambria"/>
              </a:rPr>
              <a:t> </a:t>
            </a:r>
            <a:r>
              <a:rPr sz="1800" spc="80" dirty="0">
                <a:solidFill>
                  <a:srgbClr val="FFFFFF"/>
                </a:solidFill>
                <a:latin typeface="Cambria"/>
                <a:cs typeface="Cambria"/>
              </a:rPr>
              <a:t>data</a:t>
            </a:r>
            <a:r>
              <a:rPr sz="1800" spc="145" dirty="0">
                <a:solidFill>
                  <a:srgbClr val="FFFFFF"/>
                </a:solidFill>
                <a:latin typeface="Cambria"/>
                <a:cs typeface="Cambria"/>
              </a:rPr>
              <a:t> </a:t>
            </a:r>
            <a:r>
              <a:rPr sz="1800" dirty="0">
                <a:solidFill>
                  <a:srgbClr val="FFFFFF"/>
                </a:solidFill>
                <a:latin typeface="Cambria"/>
                <a:cs typeface="Cambria"/>
              </a:rPr>
              <a:t>to</a:t>
            </a:r>
            <a:r>
              <a:rPr sz="1800" spc="140" dirty="0">
                <a:solidFill>
                  <a:srgbClr val="FFFFFF"/>
                </a:solidFill>
                <a:latin typeface="Cambria"/>
                <a:cs typeface="Cambria"/>
              </a:rPr>
              <a:t> </a:t>
            </a:r>
            <a:r>
              <a:rPr sz="1800" spc="55" dirty="0">
                <a:solidFill>
                  <a:srgbClr val="FFFFFF"/>
                </a:solidFill>
                <a:latin typeface="Cambria"/>
                <a:cs typeface="Cambria"/>
              </a:rPr>
              <a:t>serial</a:t>
            </a:r>
            <a:r>
              <a:rPr sz="1800" spc="150" dirty="0">
                <a:solidFill>
                  <a:srgbClr val="FFFFFF"/>
                </a:solidFill>
                <a:latin typeface="Cambria"/>
                <a:cs typeface="Cambria"/>
              </a:rPr>
              <a:t> </a:t>
            </a:r>
            <a:r>
              <a:rPr sz="1800" dirty="0">
                <a:solidFill>
                  <a:srgbClr val="FFFFFF"/>
                </a:solidFill>
                <a:latin typeface="Cambria"/>
                <a:cs typeface="Cambria"/>
              </a:rPr>
              <a:t>port.</a:t>
            </a:r>
            <a:r>
              <a:rPr sz="1800" spc="135" dirty="0">
                <a:solidFill>
                  <a:srgbClr val="FFFFFF"/>
                </a:solidFill>
                <a:latin typeface="Cambria"/>
                <a:cs typeface="Cambria"/>
              </a:rPr>
              <a:t> </a:t>
            </a:r>
            <a:r>
              <a:rPr sz="1800" spc="85" dirty="0">
                <a:solidFill>
                  <a:srgbClr val="FFFFFF"/>
                </a:solidFill>
                <a:latin typeface="Cambria"/>
                <a:cs typeface="Cambria"/>
              </a:rPr>
              <a:t>This</a:t>
            </a:r>
            <a:r>
              <a:rPr sz="1800" spc="140" dirty="0">
                <a:solidFill>
                  <a:srgbClr val="FFFFFF"/>
                </a:solidFill>
                <a:latin typeface="Cambria"/>
                <a:cs typeface="Cambria"/>
              </a:rPr>
              <a:t> </a:t>
            </a:r>
            <a:r>
              <a:rPr sz="1800" spc="80" dirty="0">
                <a:solidFill>
                  <a:srgbClr val="FFFFFF"/>
                </a:solidFill>
                <a:latin typeface="Cambria"/>
                <a:cs typeface="Cambria"/>
              </a:rPr>
              <a:t>data</a:t>
            </a:r>
            <a:r>
              <a:rPr sz="1800" spc="140" dirty="0">
                <a:solidFill>
                  <a:srgbClr val="FFFFFF"/>
                </a:solidFill>
                <a:latin typeface="Cambria"/>
                <a:cs typeface="Cambria"/>
              </a:rPr>
              <a:t> </a:t>
            </a:r>
            <a:r>
              <a:rPr sz="1800" spc="55" dirty="0">
                <a:solidFill>
                  <a:srgbClr val="FFFFFF"/>
                </a:solidFill>
                <a:latin typeface="Cambria"/>
                <a:cs typeface="Cambria"/>
              </a:rPr>
              <a:t>is</a:t>
            </a:r>
            <a:r>
              <a:rPr sz="1800" spc="135" dirty="0">
                <a:solidFill>
                  <a:srgbClr val="FFFFFF"/>
                </a:solidFill>
                <a:latin typeface="Cambria"/>
                <a:cs typeface="Cambria"/>
              </a:rPr>
              <a:t> </a:t>
            </a:r>
            <a:r>
              <a:rPr sz="1800" spc="60" dirty="0">
                <a:solidFill>
                  <a:srgbClr val="FFFFFF"/>
                </a:solidFill>
                <a:latin typeface="Cambria"/>
                <a:cs typeface="Cambria"/>
              </a:rPr>
              <a:t>sent</a:t>
            </a:r>
            <a:r>
              <a:rPr sz="1800" spc="135" dirty="0">
                <a:solidFill>
                  <a:srgbClr val="FFFFFF"/>
                </a:solidFill>
                <a:latin typeface="Cambria"/>
                <a:cs typeface="Cambria"/>
              </a:rPr>
              <a:t> </a:t>
            </a:r>
            <a:r>
              <a:rPr sz="1800" spc="90" dirty="0">
                <a:solidFill>
                  <a:srgbClr val="FFFFFF"/>
                </a:solidFill>
                <a:latin typeface="Cambria"/>
                <a:cs typeface="Cambria"/>
              </a:rPr>
              <a:t>as</a:t>
            </a:r>
            <a:r>
              <a:rPr sz="1800" spc="145" dirty="0">
                <a:solidFill>
                  <a:srgbClr val="FFFFFF"/>
                </a:solidFill>
                <a:latin typeface="Cambria"/>
                <a:cs typeface="Cambria"/>
              </a:rPr>
              <a:t> </a:t>
            </a:r>
            <a:r>
              <a:rPr sz="1800" spc="120" dirty="0">
                <a:solidFill>
                  <a:srgbClr val="FFFFFF"/>
                </a:solidFill>
                <a:latin typeface="Cambria"/>
                <a:cs typeface="Cambria"/>
              </a:rPr>
              <a:t>a</a:t>
            </a:r>
            <a:r>
              <a:rPr sz="1800" spc="135" dirty="0">
                <a:solidFill>
                  <a:srgbClr val="FFFFFF"/>
                </a:solidFill>
                <a:latin typeface="Cambria"/>
                <a:cs typeface="Cambria"/>
              </a:rPr>
              <a:t> </a:t>
            </a:r>
            <a:r>
              <a:rPr sz="1800" dirty="0">
                <a:solidFill>
                  <a:srgbClr val="FFFFFF"/>
                </a:solidFill>
                <a:latin typeface="Cambria"/>
                <a:cs typeface="Cambria"/>
              </a:rPr>
              <a:t>byte</a:t>
            </a:r>
            <a:r>
              <a:rPr sz="1800" spc="140" dirty="0">
                <a:solidFill>
                  <a:srgbClr val="FFFFFF"/>
                </a:solidFill>
                <a:latin typeface="Cambria"/>
                <a:cs typeface="Cambria"/>
              </a:rPr>
              <a:t> </a:t>
            </a:r>
            <a:r>
              <a:rPr sz="1800" spc="-25" dirty="0">
                <a:solidFill>
                  <a:srgbClr val="FFFFFF"/>
                </a:solidFill>
                <a:latin typeface="Cambria"/>
                <a:cs typeface="Cambria"/>
              </a:rPr>
              <a:t>or </a:t>
            </a:r>
            <a:r>
              <a:rPr sz="1800" dirty="0">
                <a:solidFill>
                  <a:srgbClr val="FFFFFF"/>
                </a:solidFill>
                <a:latin typeface="Cambria"/>
                <a:cs typeface="Cambria"/>
              </a:rPr>
              <a:t>series</a:t>
            </a:r>
            <a:r>
              <a:rPr sz="1800" spc="204" dirty="0">
                <a:solidFill>
                  <a:srgbClr val="FFFFFF"/>
                </a:solidFill>
                <a:latin typeface="Cambria"/>
                <a:cs typeface="Cambria"/>
              </a:rPr>
              <a:t> </a:t>
            </a:r>
            <a:r>
              <a:rPr sz="1800" dirty="0">
                <a:solidFill>
                  <a:srgbClr val="FFFFFF"/>
                </a:solidFill>
                <a:latin typeface="Cambria"/>
                <a:cs typeface="Cambria"/>
              </a:rPr>
              <a:t>of</a:t>
            </a:r>
            <a:r>
              <a:rPr sz="1800" spc="210" dirty="0">
                <a:solidFill>
                  <a:srgbClr val="FFFFFF"/>
                </a:solidFill>
                <a:latin typeface="Cambria"/>
                <a:cs typeface="Cambria"/>
              </a:rPr>
              <a:t> </a:t>
            </a:r>
            <a:r>
              <a:rPr sz="1800" spc="-10" dirty="0">
                <a:solidFill>
                  <a:srgbClr val="FFFFFF"/>
                </a:solidFill>
                <a:latin typeface="Cambria"/>
                <a:cs typeface="Cambria"/>
              </a:rPr>
              <a:t>bytes</a:t>
            </a:r>
            <a:endParaRPr sz="1800">
              <a:latin typeface="Cambria"/>
              <a:cs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37009" y="6346342"/>
            <a:ext cx="229870" cy="239395"/>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FFFFFF"/>
                </a:solidFill>
                <a:latin typeface="Cambria"/>
                <a:cs typeface="Cambria"/>
              </a:rPr>
              <a:t>58</a:t>
            </a:r>
            <a:endParaRPr sz="1400">
              <a:latin typeface="Cambria"/>
              <a:cs typeface="Cambria"/>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90" dirty="0">
                <a:solidFill>
                  <a:srgbClr val="006FC0"/>
                </a:solidFill>
              </a:rPr>
              <a:t>UART:</a:t>
            </a:r>
            <a:r>
              <a:rPr spc="175" dirty="0">
                <a:solidFill>
                  <a:srgbClr val="006FC0"/>
                </a:solidFill>
              </a:rPr>
              <a:t> </a:t>
            </a:r>
            <a:r>
              <a:rPr spc="355" dirty="0">
                <a:solidFill>
                  <a:srgbClr val="D75C00"/>
                </a:solidFill>
              </a:rPr>
              <a:t>In</a:t>
            </a:r>
            <a:r>
              <a:rPr spc="190" dirty="0">
                <a:solidFill>
                  <a:srgbClr val="D75C00"/>
                </a:solidFill>
              </a:rPr>
              <a:t> </a:t>
            </a:r>
            <a:r>
              <a:rPr spc="245" dirty="0">
                <a:solidFill>
                  <a:srgbClr val="D75C00"/>
                </a:solidFill>
              </a:rPr>
              <a:t>Arduino</a:t>
            </a:r>
          </a:p>
        </p:txBody>
      </p:sp>
      <p:sp>
        <p:nvSpPr>
          <p:cNvPr id="5" name="object 5"/>
          <p:cNvSpPr txBox="1"/>
          <p:nvPr/>
        </p:nvSpPr>
        <p:spPr>
          <a:xfrm>
            <a:off x="609600" y="2447254"/>
            <a:ext cx="10362565" cy="962443"/>
          </a:xfrm>
          <a:prstGeom prst="rect">
            <a:avLst/>
          </a:prstGeom>
        </p:spPr>
        <p:txBody>
          <a:bodyPr vert="horz" wrap="square" lIns="0" tIns="38735" rIns="0" bIns="0" rtlCol="0">
            <a:spAutoFit/>
          </a:bodyPr>
          <a:lstStyle/>
          <a:p>
            <a:pPr marL="364490">
              <a:lnSpc>
                <a:spcPct val="100000"/>
              </a:lnSpc>
              <a:spcBef>
                <a:spcPts val="1590"/>
              </a:spcBef>
            </a:pPr>
            <a:r>
              <a:rPr sz="2000" b="1" dirty="0">
                <a:latin typeface="Consolas"/>
                <a:cs typeface="Consolas"/>
              </a:rPr>
              <a:t>void</a:t>
            </a:r>
            <a:r>
              <a:rPr sz="2000" b="1" spc="-30" dirty="0">
                <a:latin typeface="Consolas"/>
                <a:cs typeface="Consolas"/>
              </a:rPr>
              <a:t> </a:t>
            </a:r>
            <a:r>
              <a:rPr sz="2000" b="1" dirty="0">
                <a:latin typeface="Consolas"/>
                <a:cs typeface="Consolas"/>
              </a:rPr>
              <a:t>setup()</a:t>
            </a:r>
            <a:r>
              <a:rPr sz="2000" b="1" spc="-15" dirty="0">
                <a:latin typeface="Consolas"/>
                <a:cs typeface="Consolas"/>
              </a:rPr>
              <a:t> </a:t>
            </a:r>
            <a:r>
              <a:rPr sz="2000" b="1" spc="-50" dirty="0">
                <a:latin typeface="Consolas"/>
                <a:cs typeface="Consolas"/>
              </a:rPr>
              <a:t>{</a:t>
            </a:r>
            <a:endParaRPr sz="2000" dirty="0">
              <a:latin typeface="Consolas"/>
              <a:cs typeface="Consolas"/>
            </a:endParaRPr>
          </a:p>
          <a:p>
            <a:pPr marL="785495">
              <a:lnSpc>
                <a:spcPct val="100000"/>
              </a:lnSpc>
            </a:pPr>
            <a:r>
              <a:rPr sz="2000" b="1" dirty="0">
                <a:latin typeface="Consolas"/>
                <a:cs typeface="Consolas"/>
              </a:rPr>
              <a:t>Serial.begin</a:t>
            </a:r>
            <a:r>
              <a:rPr sz="2000" dirty="0">
                <a:latin typeface="Consolas"/>
                <a:cs typeface="Consolas"/>
              </a:rPr>
              <a:t>(9600);</a:t>
            </a:r>
            <a:r>
              <a:rPr sz="2000" spc="-40" dirty="0">
                <a:latin typeface="Consolas"/>
                <a:cs typeface="Consolas"/>
              </a:rPr>
              <a:t> </a:t>
            </a:r>
            <a:r>
              <a:rPr sz="2000" dirty="0">
                <a:solidFill>
                  <a:srgbClr val="0D79C9"/>
                </a:solidFill>
                <a:latin typeface="Consolas"/>
                <a:cs typeface="Consolas"/>
              </a:rPr>
              <a:t>//set</a:t>
            </a:r>
            <a:r>
              <a:rPr sz="2000" spc="-20" dirty="0">
                <a:solidFill>
                  <a:srgbClr val="0D79C9"/>
                </a:solidFill>
                <a:latin typeface="Consolas"/>
                <a:cs typeface="Consolas"/>
              </a:rPr>
              <a:t> </a:t>
            </a:r>
            <a:r>
              <a:rPr sz="2000" dirty="0">
                <a:solidFill>
                  <a:srgbClr val="0D79C9"/>
                </a:solidFill>
                <a:latin typeface="Consolas"/>
                <a:cs typeface="Consolas"/>
              </a:rPr>
              <a:t>up</a:t>
            </a:r>
            <a:r>
              <a:rPr sz="2000" spc="-25" dirty="0">
                <a:solidFill>
                  <a:srgbClr val="0D79C9"/>
                </a:solidFill>
                <a:latin typeface="Consolas"/>
                <a:cs typeface="Consolas"/>
              </a:rPr>
              <a:t> </a:t>
            </a:r>
            <a:r>
              <a:rPr sz="2000" dirty="0">
                <a:solidFill>
                  <a:srgbClr val="0D79C9"/>
                </a:solidFill>
                <a:latin typeface="Consolas"/>
                <a:cs typeface="Consolas"/>
              </a:rPr>
              <a:t>serial</a:t>
            </a:r>
            <a:r>
              <a:rPr sz="2000" spc="-15" dirty="0">
                <a:solidFill>
                  <a:srgbClr val="0D79C9"/>
                </a:solidFill>
                <a:latin typeface="Consolas"/>
                <a:cs typeface="Consolas"/>
              </a:rPr>
              <a:t> </a:t>
            </a:r>
            <a:r>
              <a:rPr sz="2000" dirty="0">
                <a:solidFill>
                  <a:srgbClr val="0D79C9"/>
                </a:solidFill>
                <a:latin typeface="Consolas"/>
                <a:cs typeface="Consolas"/>
              </a:rPr>
              <a:t>library</a:t>
            </a:r>
            <a:r>
              <a:rPr sz="2000" spc="-20" dirty="0">
                <a:solidFill>
                  <a:srgbClr val="0D79C9"/>
                </a:solidFill>
                <a:latin typeface="Consolas"/>
                <a:cs typeface="Consolas"/>
              </a:rPr>
              <a:t> </a:t>
            </a:r>
            <a:r>
              <a:rPr sz="2000" dirty="0">
                <a:solidFill>
                  <a:srgbClr val="0D79C9"/>
                </a:solidFill>
                <a:latin typeface="Consolas"/>
                <a:cs typeface="Consolas"/>
              </a:rPr>
              <a:t>baud</a:t>
            </a:r>
            <a:r>
              <a:rPr sz="2000" spc="-25" dirty="0">
                <a:solidFill>
                  <a:srgbClr val="0D79C9"/>
                </a:solidFill>
                <a:latin typeface="Consolas"/>
                <a:cs typeface="Consolas"/>
              </a:rPr>
              <a:t> </a:t>
            </a:r>
            <a:r>
              <a:rPr sz="2000" dirty="0">
                <a:solidFill>
                  <a:srgbClr val="0D79C9"/>
                </a:solidFill>
                <a:latin typeface="Consolas"/>
                <a:cs typeface="Consolas"/>
              </a:rPr>
              <a:t>rate</a:t>
            </a:r>
            <a:r>
              <a:rPr sz="2000" spc="-20" dirty="0">
                <a:solidFill>
                  <a:srgbClr val="0D79C9"/>
                </a:solidFill>
                <a:latin typeface="Consolas"/>
                <a:cs typeface="Consolas"/>
              </a:rPr>
              <a:t> </a:t>
            </a:r>
            <a:r>
              <a:rPr sz="2000" dirty="0">
                <a:solidFill>
                  <a:srgbClr val="0D79C9"/>
                </a:solidFill>
                <a:latin typeface="Consolas"/>
                <a:cs typeface="Consolas"/>
              </a:rPr>
              <a:t>to</a:t>
            </a:r>
            <a:r>
              <a:rPr sz="2000" spc="-15" dirty="0">
                <a:solidFill>
                  <a:srgbClr val="0D79C9"/>
                </a:solidFill>
                <a:latin typeface="Consolas"/>
                <a:cs typeface="Consolas"/>
              </a:rPr>
              <a:t> </a:t>
            </a:r>
            <a:r>
              <a:rPr sz="2000" spc="-20" dirty="0">
                <a:solidFill>
                  <a:srgbClr val="0D79C9"/>
                </a:solidFill>
                <a:latin typeface="Consolas"/>
                <a:cs typeface="Consolas"/>
              </a:rPr>
              <a:t>9600</a:t>
            </a:r>
            <a:endParaRPr sz="2000" dirty="0">
              <a:latin typeface="Consolas"/>
              <a:cs typeface="Consolas"/>
            </a:endParaRPr>
          </a:p>
          <a:p>
            <a:pPr marL="364490">
              <a:lnSpc>
                <a:spcPct val="100000"/>
              </a:lnSpc>
            </a:pPr>
            <a:r>
              <a:rPr sz="2000" spc="-50" dirty="0">
                <a:latin typeface="Consolas"/>
                <a:cs typeface="Consolas"/>
              </a:rPr>
              <a:t>}</a:t>
            </a:r>
            <a:endParaRPr sz="2000" dirty="0">
              <a:latin typeface="Consolas"/>
              <a:cs typeface="Consolas"/>
            </a:endParaRPr>
          </a:p>
        </p:txBody>
      </p:sp>
      <p:sp>
        <p:nvSpPr>
          <p:cNvPr id="6" name="object 6"/>
          <p:cNvSpPr txBox="1"/>
          <p:nvPr/>
        </p:nvSpPr>
        <p:spPr>
          <a:xfrm>
            <a:off x="1016914" y="3581500"/>
            <a:ext cx="3519170" cy="635635"/>
          </a:xfrm>
          <a:prstGeom prst="rect">
            <a:avLst/>
          </a:prstGeom>
        </p:spPr>
        <p:txBody>
          <a:bodyPr vert="horz" wrap="square" lIns="0" tIns="13335" rIns="0" bIns="0" rtlCol="0">
            <a:spAutoFit/>
          </a:bodyPr>
          <a:lstStyle/>
          <a:p>
            <a:pPr marL="433070" marR="5080" indent="-421005">
              <a:lnSpc>
                <a:spcPct val="100000"/>
              </a:lnSpc>
              <a:spcBef>
                <a:spcPts val="105"/>
              </a:spcBef>
            </a:pPr>
            <a:r>
              <a:rPr sz="2000" b="1" dirty="0">
                <a:latin typeface="Consolas"/>
                <a:cs typeface="Consolas"/>
              </a:rPr>
              <a:t>void</a:t>
            </a:r>
            <a:r>
              <a:rPr sz="2000" b="1" spc="-15" dirty="0">
                <a:latin typeface="Consolas"/>
                <a:cs typeface="Consolas"/>
              </a:rPr>
              <a:t> </a:t>
            </a:r>
            <a:r>
              <a:rPr sz="2000" b="1" dirty="0">
                <a:latin typeface="Consolas"/>
                <a:cs typeface="Consolas"/>
              </a:rPr>
              <a:t>loop()</a:t>
            </a:r>
            <a:r>
              <a:rPr sz="2000" b="1" spc="-20" dirty="0">
                <a:latin typeface="Consolas"/>
                <a:cs typeface="Consolas"/>
              </a:rPr>
              <a:t> </a:t>
            </a:r>
            <a:r>
              <a:rPr sz="2000" b="1" spc="-50" dirty="0">
                <a:latin typeface="Consolas"/>
                <a:cs typeface="Consolas"/>
              </a:rPr>
              <a:t>{ </a:t>
            </a:r>
            <a:r>
              <a:rPr sz="2000" b="1" spc="-10" dirty="0">
                <a:latin typeface="Consolas"/>
                <a:cs typeface="Consolas"/>
              </a:rPr>
              <a:t>if(Serial.available())</a:t>
            </a:r>
            <a:endParaRPr sz="2000" dirty="0">
              <a:latin typeface="Consolas"/>
              <a:cs typeface="Consolas"/>
            </a:endParaRPr>
          </a:p>
        </p:txBody>
      </p:sp>
      <p:sp>
        <p:nvSpPr>
          <p:cNvPr id="7" name="object 7"/>
          <p:cNvSpPr txBox="1"/>
          <p:nvPr/>
        </p:nvSpPr>
        <p:spPr>
          <a:xfrm>
            <a:off x="4724400" y="3583216"/>
            <a:ext cx="6032500" cy="6356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D79C9"/>
                </a:solidFill>
                <a:latin typeface="Consolas"/>
                <a:cs typeface="Consolas"/>
              </a:rPr>
              <a:t>//if</a:t>
            </a:r>
            <a:r>
              <a:rPr sz="2000" spc="-30" dirty="0">
                <a:solidFill>
                  <a:srgbClr val="0D79C9"/>
                </a:solidFill>
                <a:latin typeface="Consolas"/>
                <a:cs typeface="Consolas"/>
              </a:rPr>
              <a:t> </a:t>
            </a:r>
            <a:r>
              <a:rPr sz="2000" dirty="0">
                <a:solidFill>
                  <a:srgbClr val="0D79C9"/>
                </a:solidFill>
                <a:latin typeface="Consolas"/>
                <a:cs typeface="Consolas"/>
              </a:rPr>
              <a:t>number</a:t>
            </a:r>
            <a:r>
              <a:rPr sz="2000" spc="-20" dirty="0">
                <a:solidFill>
                  <a:srgbClr val="0D79C9"/>
                </a:solidFill>
                <a:latin typeface="Consolas"/>
                <a:cs typeface="Consolas"/>
              </a:rPr>
              <a:t> </a:t>
            </a:r>
            <a:r>
              <a:rPr sz="2000" dirty="0">
                <a:solidFill>
                  <a:srgbClr val="0D79C9"/>
                </a:solidFill>
                <a:latin typeface="Consolas"/>
                <a:cs typeface="Consolas"/>
              </a:rPr>
              <a:t>of</a:t>
            </a:r>
            <a:r>
              <a:rPr sz="2000" spc="-20" dirty="0">
                <a:solidFill>
                  <a:srgbClr val="0D79C9"/>
                </a:solidFill>
                <a:latin typeface="Consolas"/>
                <a:cs typeface="Consolas"/>
              </a:rPr>
              <a:t> </a:t>
            </a:r>
            <a:r>
              <a:rPr sz="2000" dirty="0">
                <a:solidFill>
                  <a:srgbClr val="0D79C9"/>
                </a:solidFill>
                <a:latin typeface="Consolas"/>
                <a:cs typeface="Consolas"/>
              </a:rPr>
              <a:t>bytes</a:t>
            </a:r>
            <a:r>
              <a:rPr sz="2000" spc="-20" dirty="0">
                <a:solidFill>
                  <a:srgbClr val="0D79C9"/>
                </a:solidFill>
                <a:latin typeface="Consolas"/>
                <a:cs typeface="Consolas"/>
              </a:rPr>
              <a:t> </a:t>
            </a:r>
            <a:r>
              <a:rPr sz="2000" dirty="0">
                <a:solidFill>
                  <a:srgbClr val="0D79C9"/>
                </a:solidFill>
                <a:latin typeface="Consolas"/>
                <a:cs typeface="Consolas"/>
              </a:rPr>
              <a:t>(characters)</a:t>
            </a:r>
            <a:r>
              <a:rPr sz="2000" spc="-20" dirty="0">
                <a:solidFill>
                  <a:srgbClr val="0D79C9"/>
                </a:solidFill>
                <a:latin typeface="Consolas"/>
                <a:cs typeface="Consolas"/>
              </a:rPr>
              <a:t> </a:t>
            </a:r>
            <a:r>
              <a:rPr sz="2000" spc="-10" dirty="0">
                <a:solidFill>
                  <a:srgbClr val="0D79C9"/>
                </a:solidFill>
                <a:latin typeface="Consolas"/>
                <a:cs typeface="Consolas"/>
              </a:rPr>
              <a:t>available</a:t>
            </a:r>
            <a:endParaRPr sz="2000" dirty="0">
              <a:latin typeface="Consolas"/>
              <a:cs typeface="Consolas"/>
            </a:endParaRPr>
          </a:p>
          <a:p>
            <a:pPr marL="12700">
              <a:lnSpc>
                <a:spcPct val="100000"/>
              </a:lnSpc>
            </a:pPr>
            <a:r>
              <a:rPr sz="2000" dirty="0">
                <a:solidFill>
                  <a:srgbClr val="0D79C9"/>
                </a:solidFill>
                <a:latin typeface="Consolas"/>
                <a:cs typeface="Consolas"/>
              </a:rPr>
              <a:t>//</a:t>
            </a:r>
            <a:r>
              <a:rPr sz="2000" spc="-15" dirty="0">
                <a:solidFill>
                  <a:srgbClr val="0D79C9"/>
                </a:solidFill>
                <a:latin typeface="Consolas"/>
                <a:cs typeface="Consolas"/>
              </a:rPr>
              <a:t> </a:t>
            </a:r>
            <a:r>
              <a:rPr sz="2000" dirty="0">
                <a:solidFill>
                  <a:srgbClr val="0D79C9"/>
                </a:solidFill>
                <a:latin typeface="Consolas"/>
                <a:cs typeface="Consolas"/>
              </a:rPr>
              <a:t>for</a:t>
            </a:r>
            <a:r>
              <a:rPr sz="2000" spc="-20" dirty="0">
                <a:solidFill>
                  <a:srgbClr val="0D79C9"/>
                </a:solidFill>
                <a:latin typeface="Consolas"/>
                <a:cs typeface="Consolas"/>
              </a:rPr>
              <a:t> </a:t>
            </a:r>
            <a:r>
              <a:rPr sz="2000" dirty="0">
                <a:solidFill>
                  <a:srgbClr val="0D79C9"/>
                </a:solidFill>
                <a:latin typeface="Consolas"/>
                <a:cs typeface="Consolas"/>
              </a:rPr>
              <a:t>reading</a:t>
            </a:r>
            <a:r>
              <a:rPr sz="2000" spc="-10" dirty="0">
                <a:solidFill>
                  <a:srgbClr val="0D79C9"/>
                </a:solidFill>
                <a:latin typeface="Consolas"/>
                <a:cs typeface="Consolas"/>
              </a:rPr>
              <a:t> </a:t>
            </a:r>
            <a:r>
              <a:rPr sz="2000" dirty="0">
                <a:solidFill>
                  <a:srgbClr val="0D79C9"/>
                </a:solidFill>
                <a:latin typeface="Consolas"/>
                <a:cs typeface="Consolas"/>
              </a:rPr>
              <a:t>from</a:t>
            </a:r>
            <a:r>
              <a:rPr sz="2000" spc="-10" dirty="0">
                <a:solidFill>
                  <a:srgbClr val="0D79C9"/>
                </a:solidFill>
                <a:latin typeface="Consolas"/>
                <a:cs typeface="Consolas"/>
              </a:rPr>
              <a:t> </a:t>
            </a:r>
            <a:r>
              <a:rPr sz="2000" dirty="0">
                <a:solidFill>
                  <a:srgbClr val="0D79C9"/>
                </a:solidFill>
                <a:latin typeface="Consolas"/>
                <a:cs typeface="Consolas"/>
              </a:rPr>
              <a:t>serial</a:t>
            </a:r>
            <a:r>
              <a:rPr sz="2000" spc="-10" dirty="0">
                <a:solidFill>
                  <a:srgbClr val="0D79C9"/>
                </a:solidFill>
                <a:latin typeface="Consolas"/>
                <a:cs typeface="Consolas"/>
              </a:rPr>
              <a:t> </a:t>
            </a:r>
            <a:r>
              <a:rPr sz="2000" spc="-20" dirty="0">
                <a:solidFill>
                  <a:srgbClr val="0D79C9"/>
                </a:solidFill>
                <a:latin typeface="Consolas"/>
                <a:cs typeface="Consolas"/>
              </a:rPr>
              <a:t>port</a:t>
            </a:r>
            <a:endParaRPr sz="2000" dirty="0">
              <a:latin typeface="Consolas"/>
              <a:cs typeface="Consolas"/>
            </a:endParaRPr>
          </a:p>
        </p:txBody>
      </p:sp>
      <p:sp>
        <p:nvSpPr>
          <p:cNvPr id="8" name="object 8"/>
          <p:cNvSpPr txBox="1"/>
          <p:nvPr/>
        </p:nvSpPr>
        <p:spPr>
          <a:xfrm>
            <a:off x="1524000" y="4369888"/>
            <a:ext cx="7593686" cy="1244571"/>
          </a:xfrm>
          <a:prstGeom prst="rect">
            <a:avLst/>
          </a:prstGeom>
        </p:spPr>
        <p:txBody>
          <a:bodyPr vert="horz" wrap="square" lIns="0" tIns="13335" rIns="0" bIns="0" rtlCol="0">
            <a:spAutoFit/>
          </a:bodyPr>
          <a:lstStyle/>
          <a:p>
            <a:pPr marL="12700">
              <a:lnSpc>
                <a:spcPct val="100000"/>
              </a:lnSpc>
              <a:spcBef>
                <a:spcPts val="105"/>
              </a:spcBef>
            </a:pPr>
            <a:r>
              <a:rPr sz="2000" spc="-50" dirty="0">
                <a:latin typeface="Consolas"/>
                <a:cs typeface="Consolas"/>
              </a:rPr>
              <a:t>{</a:t>
            </a:r>
            <a:endParaRPr sz="2000" dirty="0">
              <a:latin typeface="Consolas"/>
              <a:cs typeface="Consolas"/>
            </a:endParaRPr>
          </a:p>
          <a:p>
            <a:pPr marL="12700">
              <a:lnSpc>
                <a:spcPct val="100000"/>
              </a:lnSpc>
            </a:pPr>
            <a:r>
              <a:rPr sz="2000" b="1" dirty="0" err="1">
                <a:latin typeface="Consolas"/>
                <a:cs typeface="Consolas"/>
              </a:rPr>
              <a:t>Serial.write</a:t>
            </a:r>
            <a:r>
              <a:rPr sz="2000" dirty="0">
                <a:latin typeface="Consolas"/>
                <a:cs typeface="Consolas"/>
              </a:rPr>
              <a:t>(Serial.read());</a:t>
            </a:r>
            <a:r>
              <a:rPr sz="2000" spc="-50" dirty="0">
                <a:latin typeface="Consolas"/>
                <a:cs typeface="Consolas"/>
              </a:rPr>
              <a:t> </a:t>
            </a:r>
            <a:r>
              <a:rPr sz="2000" dirty="0">
                <a:solidFill>
                  <a:srgbClr val="0D79C9"/>
                </a:solidFill>
                <a:latin typeface="Consolas"/>
                <a:cs typeface="Consolas"/>
              </a:rPr>
              <a:t>//</a:t>
            </a:r>
            <a:r>
              <a:rPr lang="en-US" sz="2000" dirty="0">
                <a:solidFill>
                  <a:srgbClr val="0D79C9"/>
                </a:solidFill>
                <a:latin typeface="Consolas"/>
                <a:cs typeface="Consolas"/>
              </a:rPr>
              <a:t>print</a:t>
            </a:r>
            <a:r>
              <a:rPr sz="2000" spc="-25" dirty="0">
                <a:solidFill>
                  <a:srgbClr val="0D79C9"/>
                </a:solidFill>
                <a:latin typeface="Consolas"/>
                <a:cs typeface="Consolas"/>
              </a:rPr>
              <a:t> </a:t>
            </a:r>
            <a:r>
              <a:rPr sz="2000" dirty="0">
                <a:solidFill>
                  <a:srgbClr val="0D79C9"/>
                </a:solidFill>
                <a:latin typeface="Consolas"/>
                <a:cs typeface="Consolas"/>
              </a:rPr>
              <a:t>what</a:t>
            </a:r>
            <a:r>
              <a:rPr sz="2000" spc="-35" dirty="0">
                <a:solidFill>
                  <a:srgbClr val="0D79C9"/>
                </a:solidFill>
                <a:latin typeface="Consolas"/>
                <a:cs typeface="Consolas"/>
              </a:rPr>
              <a:t> </a:t>
            </a:r>
            <a:r>
              <a:rPr sz="2000" dirty="0">
                <a:solidFill>
                  <a:srgbClr val="0D79C9"/>
                </a:solidFill>
                <a:latin typeface="Consolas"/>
                <a:cs typeface="Consolas"/>
              </a:rPr>
              <a:t>you</a:t>
            </a:r>
            <a:r>
              <a:rPr sz="2000" spc="-35" dirty="0">
                <a:solidFill>
                  <a:srgbClr val="0D79C9"/>
                </a:solidFill>
                <a:latin typeface="Consolas"/>
                <a:cs typeface="Consolas"/>
              </a:rPr>
              <a:t> </a:t>
            </a:r>
            <a:r>
              <a:rPr sz="2000" spc="-20" dirty="0">
                <a:solidFill>
                  <a:srgbClr val="0D79C9"/>
                </a:solidFill>
                <a:latin typeface="Consolas"/>
                <a:cs typeface="Consolas"/>
              </a:rPr>
              <a:t>read</a:t>
            </a:r>
            <a:endParaRPr sz="2000" dirty="0">
              <a:latin typeface="Consolas"/>
              <a:cs typeface="Consolas"/>
            </a:endParaRPr>
          </a:p>
          <a:p>
            <a:pPr marL="433070">
              <a:lnSpc>
                <a:spcPct val="100000"/>
              </a:lnSpc>
            </a:pPr>
            <a:r>
              <a:rPr sz="2000" spc="-50" dirty="0">
                <a:latin typeface="Consolas"/>
                <a:cs typeface="Consolas"/>
              </a:rPr>
              <a:t>}</a:t>
            </a:r>
            <a:endParaRPr sz="2000" dirty="0">
              <a:latin typeface="Consolas"/>
              <a:cs typeface="Consolas"/>
            </a:endParaRPr>
          </a:p>
          <a:p>
            <a:pPr marL="12700">
              <a:lnSpc>
                <a:spcPct val="100000"/>
              </a:lnSpc>
            </a:pPr>
            <a:r>
              <a:rPr sz="2000" b="1" spc="-50" dirty="0">
                <a:latin typeface="Consolas"/>
                <a:cs typeface="Consolas"/>
              </a:rPr>
              <a:t>}</a:t>
            </a:r>
            <a:endParaRPr sz="2000" b="1" dirty="0">
              <a:latin typeface="Consolas"/>
              <a:cs typeface="Consolas"/>
            </a:endParaRPr>
          </a:p>
        </p:txBody>
      </p:sp>
      <p:sp>
        <p:nvSpPr>
          <p:cNvPr id="10" name="TextBox 9">
            <a:extLst>
              <a:ext uri="{FF2B5EF4-FFF2-40B4-BE49-F238E27FC236}">
                <a16:creationId xmlns:a16="http://schemas.microsoft.com/office/drawing/2014/main" id="{25AC50E7-2DED-D096-E69D-BC1424D4A361}"/>
              </a:ext>
            </a:extLst>
          </p:cNvPr>
          <p:cNvSpPr txBox="1"/>
          <p:nvPr/>
        </p:nvSpPr>
        <p:spPr>
          <a:xfrm>
            <a:off x="5694044" y="365125"/>
            <a:ext cx="6096000" cy="1097032"/>
          </a:xfrm>
          <a:prstGeom prst="rect">
            <a:avLst/>
          </a:prstGeom>
          <a:noFill/>
        </p:spPr>
        <p:txBody>
          <a:bodyPr wrap="square">
            <a:spAutoFit/>
          </a:bodyPr>
          <a:lstStyle/>
          <a:p>
            <a:pPr marL="469900" marR="5080" indent="-457200">
              <a:lnSpc>
                <a:spcPts val="2740"/>
              </a:lnSpc>
              <a:spcBef>
                <a:spcPts val="305"/>
              </a:spcBef>
              <a:buClr>
                <a:srgbClr val="4E67C7"/>
              </a:buClr>
              <a:buSzPct val="79166"/>
              <a:buFont typeface="Wingdings"/>
              <a:buChar char=""/>
              <a:tabLst>
                <a:tab pos="469900" algn="l"/>
              </a:tabLst>
            </a:pPr>
            <a:r>
              <a:rPr lang="en-US" sz="1800" b="1" spc="170" dirty="0">
                <a:solidFill>
                  <a:srgbClr val="006FC0"/>
                </a:solidFill>
                <a:latin typeface="Cambria"/>
                <a:cs typeface="Cambria"/>
              </a:rPr>
              <a:t>Example-</a:t>
            </a:r>
            <a:r>
              <a:rPr lang="en-US" sz="1800" b="1" dirty="0">
                <a:solidFill>
                  <a:srgbClr val="006FC0"/>
                </a:solidFill>
                <a:latin typeface="Cambria"/>
                <a:cs typeface="Cambria"/>
              </a:rPr>
              <a:t>1:</a:t>
            </a:r>
            <a:r>
              <a:rPr lang="en-US" sz="1800" b="1" spc="150" dirty="0">
                <a:solidFill>
                  <a:srgbClr val="006FC0"/>
                </a:solidFill>
                <a:latin typeface="Cambria"/>
                <a:cs typeface="Cambria"/>
              </a:rPr>
              <a:t> </a:t>
            </a:r>
            <a:r>
              <a:rPr lang="en-US" sz="1800" b="1" spc="190" dirty="0">
                <a:latin typeface="Cambria"/>
                <a:cs typeface="Cambria"/>
              </a:rPr>
              <a:t>Print</a:t>
            </a:r>
            <a:r>
              <a:rPr lang="en-US" sz="1800" b="1" spc="180" dirty="0">
                <a:latin typeface="Cambria"/>
                <a:cs typeface="Cambria"/>
              </a:rPr>
              <a:t> </a:t>
            </a:r>
            <a:r>
              <a:rPr lang="en-US" sz="1800" b="1" spc="160" dirty="0">
                <a:latin typeface="Cambria"/>
                <a:cs typeface="Cambria"/>
              </a:rPr>
              <a:t>data</a:t>
            </a:r>
            <a:r>
              <a:rPr lang="en-US" sz="1800" b="1" spc="165" dirty="0">
                <a:latin typeface="Cambria"/>
                <a:cs typeface="Cambria"/>
              </a:rPr>
              <a:t> </a:t>
            </a:r>
            <a:r>
              <a:rPr lang="en-US" sz="1800" b="1" spc="145" dirty="0">
                <a:latin typeface="Cambria"/>
                <a:cs typeface="Cambria"/>
              </a:rPr>
              <a:t>received </a:t>
            </a:r>
            <a:r>
              <a:rPr lang="en-US" sz="1800" b="1" spc="170" dirty="0">
                <a:latin typeface="Cambria"/>
                <a:cs typeface="Cambria"/>
              </a:rPr>
              <a:t>through</a:t>
            </a:r>
            <a:r>
              <a:rPr lang="en-US" sz="1800" b="1" spc="190" dirty="0">
                <a:latin typeface="Cambria"/>
                <a:cs typeface="Cambria"/>
              </a:rPr>
              <a:t> </a:t>
            </a:r>
            <a:r>
              <a:rPr lang="en-US" sz="1800" b="1" spc="125" dirty="0">
                <a:latin typeface="Cambria"/>
                <a:cs typeface="Cambria"/>
              </a:rPr>
              <a:t>serial</a:t>
            </a:r>
            <a:r>
              <a:rPr lang="en-US" sz="1800" b="1" spc="160" dirty="0">
                <a:latin typeface="Cambria"/>
                <a:cs typeface="Cambria"/>
              </a:rPr>
              <a:t> </a:t>
            </a:r>
            <a:r>
              <a:rPr lang="en-US" sz="1800" b="1" spc="155" dirty="0">
                <a:latin typeface="Cambria"/>
                <a:cs typeface="Cambria"/>
              </a:rPr>
              <a:t>communication </a:t>
            </a:r>
            <a:r>
              <a:rPr lang="en-US" sz="1800" b="1" spc="140" dirty="0">
                <a:latin typeface="Cambria"/>
                <a:cs typeface="Cambria"/>
              </a:rPr>
              <a:t>on</a:t>
            </a:r>
            <a:r>
              <a:rPr lang="en-US" sz="1800" b="1" spc="170" dirty="0">
                <a:latin typeface="Cambria"/>
                <a:cs typeface="Cambria"/>
              </a:rPr>
              <a:t> </a:t>
            </a:r>
            <a:r>
              <a:rPr lang="en-US" sz="1800" b="1" spc="120" dirty="0">
                <a:latin typeface="Cambria"/>
                <a:cs typeface="Cambria"/>
              </a:rPr>
              <a:t>to</a:t>
            </a:r>
            <a:r>
              <a:rPr lang="en-US" sz="1800" b="1" spc="175" dirty="0">
                <a:latin typeface="Cambria"/>
                <a:cs typeface="Cambria"/>
              </a:rPr>
              <a:t> </a:t>
            </a:r>
            <a:r>
              <a:rPr lang="en-US" sz="1800" b="1" spc="150" dirty="0">
                <a:latin typeface="Cambria"/>
                <a:cs typeface="Cambria"/>
              </a:rPr>
              <a:t>the</a:t>
            </a:r>
            <a:r>
              <a:rPr lang="en-US" sz="1800" b="1" spc="180" dirty="0">
                <a:latin typeface="Cambria"/>
                <a:cs typeface="Cambria"/>
              </a:rPr>
              <a:t> </a:t>
            </a:r>
            <a:r>
              <a:rPr lang="en-US" sz="1800" b="1" spc="125" dirty="0">
                <a:latin typeface="Cambria"/>
                <a:cs typeface="Cambria"/>
              </a:rPr>
              <a:t>serial</a:t>
            </a:r>
            <a:r>
              <a:rPr lang="en-US" sz="1800" b="1" spc="175" dirty="0">
                <a:latin typeface="Cambria"/>
                <a:cs typeface="Cambria"/>
              </a:rPr>
              <a:t> </a:t>
            </a:r>
            <a:r>
              <a:rPr lang="en-US" sz="1800" b="1" spc="140" dirty="0">
                <a:latin typeface="Cambria"/>
                <a:cs typeface="Cambria"/>
              </a:rPr>
              <a:t>monitor</a:t>
            </a:r>
            <a:r>
              <a:rPr lang="en-US" sz="1800" b="1" spc="180" dirty="0">
                <a:latin typeface="Cambria"/>
                <a:cs typeface="Cambria"/>
              </a:rPr>
              <a:t> </a:t>
            </a:r>
            <a:r>
              <a:rPr lang="en-US" sz="1800" b="1" spc="114" dirty="0">
                <a:latin typeface="Cambria"/>
                <a:cs typeface="Cambria"/>
              </a:rPr>
              <a:t>of</a:t>
            </a:r>
            <a:r>
              <a:rPr lang="en-US" sz="1800" b="1" spc="185" dirty="0">
                <a:latin typeface="Cambria"/>
                <a:cs typeface="Cambria"/>
              </a:rPr>
              <a:t> </a:t>
            </a:r>
            <a:r>
              <a:rPr lang="en-US" sz="1800" b="1" spc="160" dirty="0">
                <a:latin typeface="Cambria"/>
                <a:cs typeface="Cambria"/>
              </a:rPr>
              <a:t>Arduino</a:t>
            </a:r>
            <a:endParaRPr lang="en-US" sz="1800" dirty="0">
              <a:latin typeface="Cambria"/>
              <a:cs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69192" y="5998159"/>
            <a:ext cx="229870" cy="239395"/>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FFFFFF"/>
                </a:solidFill>
                <a:latin typeface="Cambria"/>
                <a:cs typeface="Cambria"/>
              </a:rPr>
              <a:t>59</a:t>
            </a:r>
            <a:endParaRPr sz="1400">
              <a:latin typeface="Cambria"/>
              <a:cs typeface="Cambria"/>
            </a:endParaRPr>
          </a:p>
        </p:txBody>
      </p:sp>
      <p:sp>
        <p:nvSpPr>
          <p:cNvPr id="3" name="object 3"/>
          <p:cNvSpPr txBox="1">
            <a:spLocks noGrp="1"/>
          </p:cNvSpPr>
          <p:nvPr>
            <p:ph type="title"/>
          </p:nvPr>
        </p:nvSpPr>
        <p:spPr>
          <a:xfrm>
            <a:off x="234441" y="23648"/>
            <a:ext cx="10515600" cy="1325563"/>
          </a:xfrm>
          <a:prstGeom prst="rect">
            <a:avLst/>
          </a:prstGeom>
        </p:spPr>
        <p:txBody>
          <a:bodyPr vert="horz" wrap="square" lIns="0" tIns="13335" rIns="0" bIns="0" rtlCol="0">
            <a:spAutoFit/>
          </a:bodyPr>
          <a:lstStyle/>
          <a:p>
            <a:pPr marL="12700">
              <a:lnSpc>
                <a:spcPct val="100000"/>
              </a:lnSpc>
              <a:spcBef>
                <a:spcPts val="105"/>
              </a:spcBef>
            </a:pPr>
            <a:r>
              <a:rPr spc="390" dirty="0">
                <a:solidFill>
                  <a:srgbClr val="006FC0"/>
                </a:solidFill>
              </a:rPr>
              <a:t>UART:</a:t>
            </a:r>
            <a:r>
              <a:rPr spc="175" dirty="0">
                <a:solidFill>
                  <a:srgbClr val="006FC0"/>
                </a:solidFill>
              </a:rPr>
              <a:t> </a:t>
            </a:r>
            <a:r>
              <a:rPr spc="355" dirty="0">
                <a:solidFill>
                  <a:srgbClr val="D75C00"/>
                </a:solidFill>
              </a:rPr>
              <a:t>In</a:t>
            </a:r>
            <a:r>
              <a:rPr spc="190" dirty="0">
                <a:solidFill>
                  <a:srgbClr val="D75C00"/>
                </a:solidFill>
              </a:rPr>
              <a:t> </a:t>
            </a:r>
            <a:r>
              <a:rPr spc="245" dirty="0">
                <a:solidFill>
                  <a:srgbClr val="D75C00"/>
                </a:solidFill>
              </a:rPr>
              <a:t>Arduino</a:t>
            </a:r>
          </a:p>
        </p:txBody>
      </p:sp>
      <p:sp>
        <p:nvSpPr>
          <p:cNvPr id="4" name="object 4"/>
          <p:cNvSpPr txBox="1"/>
          <p:nvPr/>
        </p:nvSpPr>
        <p:spPr>
          <a:xfrm>
            <a:off x="4762982" y="169671"/>
            <a:ext cx="7429018" cy="699550"/>
          </a:xfrm>
          <a:prstGeom prst="rect">
            <a:avLst/>
          </a:prstGeom>
        </p:spPr>
        <p:txBody>
          <a:bodyPr vert="horz" wrap="square" lIns="0" tIns="12700" rIns="0" bIns="0" rtlCol="0">
            <a:spAutoFit/>
          </a:bodyPr>
          <a:lstStyle/>
          <a:p>
            <a:pPr marL="469265" indent="-456565">
              <a:lnSpc>
                <a:spcPts val="2810"/>
              </a:lnSpc>
              <a:spcBef>
                <a:spcPts val="100"/>
              </a:spcBef>
              <a:buClr>
                <a:srgbClr val="4E67C7"/>
              </a:buClr>
              <a:buSzPct val="79166"/>
              <a:buFont typeface="Wingdings"/>
              <a:buChar char=""/>
              <a:tabLst>
                <a:tab pos="469265" algn="l"/>
              </a:tabLst>
            </a:pPr>
            <a:r>
              <a:rPr sz="2000" spc="170" dirty="0">
                <a:solidFill>
                  <a:srgbClr val="006FC0"/>
                </a:solidFill>
                <a:latin typeface="Cambria"/>
                <a:cs typeface="Cambria"/>
              </a:rPr>
              <a:t>Example-</a:t>
            </a:r>
            <a:r>
              <a:rPr sz="2000" dirty="0">
                <a:solidFill>
                  <a:srgbClr val="006FC0"/>
                </a:solidFill>
                <a:latin typeface="Cambria"/>
                <a:cs typeface="Cambria"/>
              </a:rPr>
              <a:t>2:</a:t>
            </a:r>
            <a:r>
              <a:rPr sz="2000" spc="155" dirty="0">
                <a:solidFill>
                  <a:srgbClr val="006FC0"/>
                </a:solidFill>
                <a:latin typeface="Cambria"/>
                <a:cs typeface="Cambria"/>
              </a:rPr>
              <a:t> </a:t>
            </a:r>
            <a:r>
              <a:rPr sz="2000" spc="165" dirty="0">
                <a:latin typeface="Cambria"/>
                <a:cs typeface="Cambria"/>
              </a:rPr>
              <a:t>Arduino</a:t>
            </a:r>
            <a:r>
              <a:rPr sz="2000" spc="185" dirty="0">
                <a:latin typeface="Cambria"/>
                <a:cs typeface="Cambria"/>
              </a:rPr>
              <a:t> </a:t>
            </a:r>
            <a:r>
              <a:rPr sz="2000" spc="140" dirty="0">
                <a:latin typeface="Cambria"/>
                <a:cs typeface="Cambria"/>
              </a:rPr>
              <a:t>code</a:t>
            </a:r>
            <a:r>
              <a:rPr sz="2000" spc="180" dirty="0">
                <a:latin typeface="Cambria"/>
                <a:cs typeface="Cambria"/>
              </a:rPr>
              <a:t> </a:t>
            </a:r>
            <a:r>
              <a:rPr sz="2000" spc="120" dirty="0">
                <a:latin typeface="Cambria"/>
                <a:cs typeface="Cambria"/>
              </a:rPr>
              <a:t>for</a:t>
            </a:r>
            <a:r>
              <a:rPr sz="2000" spc="175" dirty="0">
                <a:latin typeface="Cambria"/>
                <a:cs typeface="Cambria"/>
              </a:rPr>
              <a:t> </a:t>
            </a:r>
            <a:r>
              <a:rPr sz="2000" spc="125" dirty="0">
                <a:latin typeface="Cambria"/>
                <a:cs typeface="Cambria"/>
              </a:rPr>
              <a:t>serial</a:t>
            </a:r>
            <a:r>
              <a:rPr sz="2000" spc="180" dirty="0">
                <a:latin typeface="Cambria"/>
                <a:cs typeface="Cambria"/>
              </a:rPr>
              <a:t> </a:t>
            </a:r>
            <a:r>
              <a:rPr sz="2000" spc="150" dirty="0">
                <a:latin typeface="Cambria"/>
                <a:cs typeface="Cambria"/>
              </a:rPr>
              <a:t>interface</a:t>
            </a:r>
            <a:r>
              <a:rPr sz="2000" spc="175" dirty="0">
                <a:latin typeface="Cambria"/>
                <a:cs typeface="Cambria"/>
              </a:rPr>
              <a:t> </a:t>
            </a:r>
            <a:r>
              <a:rPr sz="2000" spc="120" dirty="0">
                <a:latin typeface="Cambria"/>
                <a:cs typeface="Cambria"/>
              </a:rPr>
              <a:t>to</a:t>
            </a:r>
            <a:r>
              <a:rPr sz="2000" spc="180" dirty="0">
                <a:latin typeface="Cambria"/>
                <a:cs typeface="Cambria"/>
              </a:rPr>
              <a:t> </a:t>
            </a:r>
            <a:r>
              <a:rPr sz="2000" spc="150" dirty="0">
                <a:latin typeface="Cambria"/>
                <a:cs typeface="Cambria"/>
              </a:rPr>
              <a:t>blink</a:t>
            </a:r>
            <a:r>
              <a:rPr sz="2000" spc="170" dirty="0">
                <a:latin typeface="Cambria"/>
                <a:cs typeface="Cambria"/>
              </a:rPr>
              <a:t> </a:t>
            </a:r>
            <a:r>
              <a:rPr sz="2000" spc="160" dirty="0">
                <a:latin typeface="Cambria"/>
                <a:cs typeface="Cambria"/>
              </a:rPr>
              <a:t>switch</a:t>
            </a:r>
            <a:r>
              <a:rPr lang="en-US" sz="2000" spc="160" dirty="0">
                <a:latin typeface="Cambria"/>
                <a:cs typeface="Cambria"/>
              </a:rPr>
              <a:t> </a:t>
            </a:r>
            <a:r>
              <a:rPr sz="2000" spc="350" dirty="0">
                <a:latin typeface="Cambria"/>
                <a:cs typeface="Cambria"/>
              </a:rPr>
              <a:t>ON</a:t>
            </a:r>
            <a:r>
              <a:rPr sz="2000" spc="180" dirty="0">
                <a:latin typeface="Cambria"/>
                <a:cs typeface="Cambria"/>
              </a:rPr>
              <a:t> </a:t>
            </a:r>
            <a:r>
              <a:rPr sz="2000" spc="380" dirty="0">
                <a:latin typeface="Cambria"/>
                <a:cs typeface="Cambria"/>
              </a:rPr>
              <a:t>LED</a:t>
            </a:r>
            <a:r>
              <a:rPr sz="2000" spc="185" dirty="0">
                <a:latin typeface="Cambria"/>
                <a:cs typeface="Cambria"/>
              </a:rPr>
              <a:t> </a:t>
            </a:r>
            <a:r>
              <a:rPr sz="2000" spc="180" dirty="0">
                <a:latin typeface="Cambria"/>
                <a:cs typeface="Cambria"/>
              </a:rPr>
              <a:t>when </a:t>
            </a:r>
            <a:r>
              <a:rPr sz="2000" spc="190" dirty="0">
                <a:latin typeface="Cambria"/>
                <a:cs typeface="Cambria"/>
              </a:rPr>
              <a:t>“a”</a:t>
            </a:r>
            <a:r>
              <a:rPr sz="2000" spc="180" dirty="0">
                <a:latin typeface="Cambria"/>
                <a:cs typeface="Cambria"/>
              </a:rPr>
              <a:t> </a:t>
            </a:r>
            <a:r>
              <a:rPr sz="2000" spc="120" dirty="0">
                <a:latin typeface="Cambria"/>
                <a:cs typeface="Cambria"/>
              </a:rPr>
              <a:t>is</a:t>
            </a:r>
            <a:r>
              <a:rPr sz="2000" spc="180" dirty="0">
                <a:latin typeface="Cambria"/>
                <a:cs typeface="Cambria"/>
              </a:rPr>
              <a:t> </a:t>
            </a:r>
            <a:r>
              <a:rPr sz="2000" spc="140" dirty="0">
                <a:latin typeface="Cambria"/>
                <a:cs typeface="Cambria"/>
              </a:rPr>
              <a:t>received</a:t>
            </a:r>
            <a:r>
              <a:rPr sz="2000" spc="175" dirty="0">
                <a:latin typeface="Cambria"/>
                <a:cs typeface="Cambria"/>
              </a:rPr>
              <a:t> </a:t>
            </a:r>
            <a:r>
              <a:rPr sz="2000" spc="135" dirty="0">
                <a:latin typeface="Cambria"/>
                <a:cs typeface="Cambria"/>
              </a:rPr>
              <a:t>on</a:t>
            </a:r>
            <a:r>
              <a:rPr sz="2000" spc="185" dirty="0">
                <a:latin typeface="Cambria"/>
                <a:cs typeface="Cambria"/>
              </a:rPr>
              <a:t> </a:t>
            </a:r>
            <a:r>
              <a:rPr sz="2000" spc="125" dirty="0">
                <a:latin typeface="Cambria"/>
                <a:cs typeface="Cambria"/>
              </a:rPr>
              <a:t>serial</a:t>
            </a:r>
            <a:r>
              <a:rPr sz="2000" spc="175" dirty="0">
                <a:latin typeface="Cambria"/>
                <a:cs typeface="Cambria"/>
              </a:rPr>
              <a:t> </a:t>
            </a:r>
            <a:r>
              <a:rPr sz="2000" spc="110" dirty="0">
                <a:latin typeface="Cambria"/>
                <a:cs typeface="Cambria"/>
              </a:rPr>
              <a:t>port</a:t>
            </a:r>
            <a:endParaRPr sz="2000" dirty="0">
              <a:latin typeface="Cambria"/>
              <a:cs typeface="Cambria"/>
            </a:endParaRPr>
          </a:p>
        </p:txBody>
      </p:sp>
      <p:sp>
        <p:nvSpPr>
          <p:cNvPr id="8" name="object 8"/>
          <p:cNvSpPr txBox="1"/>
          <p:nvPr/>
        </p:nvSpPr>
        <p:spPr>
          <a:xfrm>
            <a:off x="4647819" y="1737411"/>
            <a:ext cx="3281045"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Verdana"/>
                <a:cs typeface="Verdana"/>
              </a:rPr>
              <a:t>//</a:t>
            </a:r>
            <a:r>
              <a:rPr sz="1800" spc="-110" dirty="0">
                <a:latin typeface="Verdana"/>
                <a:cs typeface="Verdana"/>
              </a:rPr>
              <a:t> </a:t>
            </a:r>
            <a:r>
              <a:rPr sz="1800" spc="-135" dirty="0">
                <a:latin typeface="Verdana"/>
                <a:cs typeface="Verdana"/>
              </a:rPr>
              <a:t>Stores</a:t>
            </a:r>
            <a:r>
              <a:rPr sz="1800" spc="-75" dirty="0">
                <a:latin typeface="Verdana"/>
                <a:cs typeface="Verdana"/>
              </a:rPr>
              <a:t> </a:t>
            </a:r>
            <a:r>
              <a:rPr sz="1800" spc="-10" dirty="0">
                <a:latin typeface="Verdana"/>
                <a:cs typeface="Verdana"/>
              </a:rPr>
              <a:t>incoming</a:t>
            </a:r>
            <a:r>
              <a:rPr sz="1800" spc="-135" dirty="0">
                <a:latin typeface="Verdana"/>
                <a:cs typeface="Verdana"/>
              </a:rPr>
              <a:t> </a:t>
            </a:r>
            <a:r>
              <a:rPr sz="1800" spc="40" dirty="0">
                <a:latin typeface="Verdana"/>
                <a:cs typeface="Verdana"/>
              </a:rPr>
              <a:t>command</a:t>
            </a:r>
            <a:endParaRPr sz="1800">
              <a:latin typeface="Verdana"/>
              <a:cs typeface="Verdana"/>
            </a:endParaRPr>
          </a:p>
        </p:txBody>
      </p:sp>
      <p:sp>
        <p:nvSpPr>
          <p:cNvPr id="9" name="object 9"/>
          <p:cNvSpPr txBox="1"/>
          <p:nvPr/>
        </p:nvSpPr>
        <p:spPr>
          <a:xfrm>
            <a:off x="5562600" y="2560625"/>
            <a:ext cx="3531235" cy="57404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Verdana"/>
                <a:cs typeface="Verdana"/>
              </a:rPr>
              <a:t>//</a:t>
            </a:r>
            <a:r>
              <a:rPr sz="1800" spc="-125" dirty="0">
                <a:latin typeface="Verdana"/>
                <a:cs typeface="Verdana"/>
              </a:rPr>
              <a:t> </a:t>
            </a:r>
            <a:r>
              <a:rPr sz="1800" dirty="0">
                <a:latin typeface="Verdana"/>
                <a:cs typeface="Verdana"/>
              </a:rPr>
              <a:t>Led</a:t>
            </a:r>
            <a:r>
              <a:rPr sz="1800" spc="-110" dirty="0">
                <a:latin typeface="Verdana"/>
                <a:cs typeface="Verdana"/>
              </a:rPr>
              <a:t> </a:t>
            </a:r>
            <a:r>
              <a:rPr sz="1800" spc="-25" dirty="0">
                <a:latin typeface="Verdana"/>
                <a:cs typeface="Verdana"/>
              </a:rPr>
              <a:t>pin</a:t>
            </a:r>
            <a:endParaRPr sz="1800">
              <a:latin typeface="Verdana"/>
              <a:cs typeface="Verdana"/>
            </a:endParaRPr>
          </a:p>
          <a:p>
            <a:pPr marL="12700">
              <a:lnSpc>
                <a:spcPct val="100000"/>
              </a:lnSpc>
            </a:pPr>
            <a:r>
              <a:rPr sz="1800" spc="-40" dirty="0">
                <a:latin typeface="Verdana"/>
                <a:cs typeface="Verdana"/>
              </a:rPr>
              <a:t>//</a:t>
            </a:r>
            <a:r>
              <a:rPr sz="1800" spc="-100" dirty="0">
                <a:latin typeface="Verdana"/>
                <a:cs typeface="Verdana"/>
              </a:rPr>
              <a:t> </a:t>
            </a:r>
            <a:r>
              <a:rPr sz="1800" dirty="0">
                <a:latin typeface="Verdana"/>
                <a:cs typeface="Verdana"/>
              </a:rPr>
              <a:t>Ready</a:t>
            </a:r>
            <a:r>
              <a:rPr sz="1800" spc="-90" dirty="0">
                <a:latin typeface="Verdana"/>
                <a:cs typeface="Verdana"/>
              </a:rPr>
              <a:t> </a:t>
            </a:r>
            <a:r>
              <a:rPr sz="1800" spc="-20" dirty="0">
                <a:latin typeface="Verdana"/>
                <a:cs typeface="Verdana"/>
              </a:rPr>
              <a:t>to</a:t>
            </a:r>
            <a:r>
              <a:rPr sz="1800" spc="-100" dirty="0">
                <a:latin typeface="Verdana"/>
                <a:cs typeface="Verdana"/>
              </a:rPr>
              <a:t> </a:t>
            </a:r>
            <a:r>
              <a:rPr sz="1800" dirty="0">
                <a:latin typeface="Verdana"/>
                <a:cs typeface="Verdana"/>
              </a:rPr>
              <a:t>receive</a:t>
            </a:r>
            <a:r>
              <a:rPr sz="1800" spc="-114" dirty="0">
                <a:latin typeface="Verdana"/>
                <a:cs typeface="Verdana"/>
              </a:rPr>
              <a:t> </a:t>
            </a:r>
            <a:r>
              <a:rPr sz="1800" spc="-10" dirty="0">
                <a:latin typeface="Verdana"/>
                <a:cs typeface="Verdana"/>
              </a:rPr>
              <a:t>commands</a:t>
            </a:r>
            <a:endParaRPr sz="1800">
              <a:latin typeface="Verdana"/>
              <a:cs typeface="Verdana"/>
            </a:endParaRPr>
          </a:p>
        </p:txBody>
      </p:sp>
      <p:sp>
        <p:nvSpPr>
          <p:cNvPr id="10" name="object 10"/>
          <p:cNvSpPr txBox="1"/>
          <p:nvPr/>
        </p:nvSpPr>
        <p:spPr>
          <a:xfrm>
            <a:off x="989940" y="1737411"/>
            <a:ext cx="3380104" cy="1674817"/>
          </a:xfrm>
          <a:prstGeom prst="rect">
            <a:avLst/>
          </a:prstGeom>
        </p:spPr>
        <p:txBody>
          <a:bodyPr vert="horz" wrap="square" lIns="0" tIns="12700" rIns="0" bIns="0" rtlCol="0">
            <a:spAutoFit/>
          </a:bodyPr>
          <a:lstStyle/>
          <a:p>
            <a:pPr marL="12700">
              <a:lnSpc>
                <a:spcPct val="100000"/>
              </a:lnSpc>
              <a:spcBef>
                <a:spcPts val="100"/>
              </a:spcBef>
            </a:pPr>
            <a:r>
              <a:rPr sz="1800" spc="-95" dirty="0">
                <a:latin typeface="Verdana"/>
                <a:cs typeface="Verdana"/>
              </a:rPr>
              <a:t>int</a:t>
            </a:r>
            <a:r>
              <a:rPr sz="1800" spc="-140" dirty="0">
                <a:latin typeface="Verdana"/>
                <a:cs typeface="Verdana"/>
              </a:rPr>
              <a:t> </a:t>
            </a:r>
            <a:r>
              <a:rPr sz="1800" spc="-10" dirty="0">
                <a:latin typeface="Verdana"/>
                <a:cs typeface="Verdana"/>
              </a:rPr>
              <a:t>inByte;</a:t>
            </a:r>
            <a:endParaRPr sz="1800" dirty="0">
              <a:latin typeface="Verdana"/>
              <a:cs typeface="Verdana"/>
            </a:endParaRPr>
          </a:p>
          <a:p>
            <a:pPr marL="12700">
              <a:lnSpc>
                <a:spcPct val="100000"/>
              </a:lnSpc>
            </a:pPr>
            <a:r>
              <a:rPr sz="1800" b="1" dirty="0">
                <a:latin typeface="Tahoma"/>
                <a:cs typeface="Tahoma"/>
              </a:rPr>
              <a:t>void</a:t>
            </a:r>
            <a:r>
              <a:rPr sz="1800" b="1" spc="-85" dirty="0">
                <a:latin typeface="Tahoma"/>
                <a:cs typeface="Tahoma"/>
              </a:rPr>
              <a:t> </a:t>
            </a:r>
            <a:r>
              <a:rPr sz="1800" b="1" spc="-90" dirty="0">
                <a:latin typeface="Tahoma"/>
                <a:cs typeface="Tahoma"/>
              </a:rPr>
              <a:t>setup()</a:t>
            </a:r>
            <a:r>
              <a:rPr sz="1800" b="1" spc="-45" dirty="0">
                <a:latin typeface="Tahoma"/>
                <a:cs typeface="Tahoma"/>
              </a:rPr>
              <a:t> </a:t>
            </a:r>
            <a:r>
              <a:rPr sz="1800" b="1" spc="-570" dirty="0">
                <a:latin typeface="Tahoma"/>
                <a:cs typeface="Tahoma"/>
              </a:rPr>
              <a:t>{</a:t>
            </a:r>
            <a:endParaRPr sz="1800" dirty="0">
              <a:latin typeface="Tahoma"/>
              <a:cs typeface="Tahoma"/>
            </a:endParaRPr>
          </a:p>
          <a:p>
            <a:pPr marL="927100" marR="5080">
              <a:lnSpc>
                <a:spcPct val="100000"/>
              </a:lnSpc>
            </a:pPr>
            <a:r>
              <a:rPr sz="1800" spc="-60" dirty="0">
                <a:latin typeface="Verdana"/>
                <a:cs typeface="Verdana"/>
              </a:rPr>
              <a:t>Serial.begin(9600); </a:t>
            </a:r>
            <a:r>
              <a:rPr sz="1800" spc="-35" dirty="0">
                <a:latin typeface="Verdana"/>
                <a:cs typeface="Verdana"/>
              </a:rPr>
              <a:t>pinMode(13,</a:t>
            </a:r>
            <a:r>
              <a:rPr sz="1800" spc="-80" dirty="0">
                <a:latin typeface="Verdana"/>
                <a:cs typeface="Verdana"/>
              </a:rPr>
              <a:t> </a:t>
            </a:r>
            <a:r>
              <a:rPr sz="1800" spc="-170" dirty="0">
                <a:latin typeface="Verdana"/>
                <a:cs typeface="Verdana"/>
              </a:rPr>
              <a:t>OUTPUT);</a:t>
            </a:r>
            <a:endParaRPr lang="en-IN" sz="1800" dirty="0">
              <a:latin typeface="Verdana"/>
              <a:cs typeface="Verdana"/>
            </a:endParaRPr>
          </a:p>
          <a:p>
            <a:pPr marL="12700">
              <a:lnSpc>
                <a:spcPct val="100000"/>
              </a:lnSpc>
            </a:pPr>
            <a:r>
              <a:rPr lang="en-IN" sz="1800" spc="-565" dirty="0">
                <a:latin typeface="Verdana"/>
                <a:cs typeface="Verdana"/>
              </a:rPr>
              <a:t>}</a:t>
            </a:r>
            <a:endParaRPr lang="en-IN" sz="1800" dirty="0">
              <a:latin typeface="Verdana"/>
              <a:cs typeface="Verdana"/>
            </a:endParaRPr>
          </a:p>
          <a:p>
            <a:pPr marL="12700">
              <a:lnSpc>
                <a:spcPct val="100000"/>
              </a:lnSpc>
            </a:pPr>
            <a:r>
              <a:rPr sz="1800" b="1" dirty="0">
                <a:latin typeface="Tahoma"/>
                <a:cs typeface="Tahoma"/>
              </a:rPr>
              <a:t>void</a:t>
            </a:r>
            <a:r>
              <a:rPr sz="1800" b="1" spc="-105" dirty="0">
                <a:latin typeface="Tahoma"/>
                <a:cs typeface="Tahoma"/>
              </a:rPr>
              <a:t> </a:t>
            </a:r>
            <a:r>
              <a:rPr sz="1800" b="1" spc="-35" dirty="0">
                <a:latin typeface="Tahoma"/>
                <a:cs typeface="Tahoma"/>
              </a:rPr>
              <a:t>loop()</a:t>
            </a:r>
            <a:r>
              <a:rPr sz="1800" b="1" spc="-95" dirty="0">
                <a:latin typeface="Tahoma"/>
                <a:cs typeface="Tahoma"/>
              </a:rPr>
              <a:t> </a:t>
            </a:r>
            <a:r>
              <a:rPr sz="1800" b="1" spc="-570" dirty="0">
                <a:latin typeface="Tahoma"/>
                <a:cs typeface="Tahoma"/>
              </a:rPr>
              <a:t>{</a:t>
            </a:r>
            <a:endParaRPr sz="1800" dirty="0">
              <a:latin typeface="Tahoma"/>
              <a:cs typeface="Tahoma"/>
            </a:endParaRPr>
          </a:p>
        </p:txBody>
      </p:sp>
      <p:sp>
        <p:nvSpPr>
          <p:cNvPr id="11" name="object 11"/>
          <p:cNvSpPr txBox="1"/>
          <p:nvPr/>
        </p:nvSpPr>
        <p:spPr>
          <a:xfrm>
            <a:off x="5562600" y="3657600"/>
            <a:ext cx="3133725" cy="300355"/>
          </a:xfrm>
          <a:prstGeom prst="rect">
            <a:avLst/>
          </a:prstGeom>
        </p:spPr>
        <p:txBody>
          <a:bodyPr vert="horz" wrap="square" lIns="0" tIns="12700" rIns="0" bIns="0" rtlCol="0">
            <a:spAutoFit/>
          </a:bodyPr>
          <a:lstStyle/>
          <a:p>
            <a:pPr marL="12700">
              <a:lnSpc>
                <a:spcPct val="100000"/>
              </a:lnSpc>
              <a:spcBef>
                <a:spcPts val="100"/>
              </a:spcBef>
            </a:pPr>
            <a:r>
              <a:rPr sz="1800" spc="-40" dirty="0">
                <a:latin typeface="Verdana"/>
                <a:cs typeface="Verdana"/>
              </a:rPr>
              <a:t>//</a:t>
            </a:r>
            <a:r>
              <a:rPr sz="1800" spc="-135" dirty="0">
                <a:latin typeface="Verdana"/>
                <a:cs typeface="Verdana"/>
              </a:rPr>
              <a:t> </a:t>
            </a:r>
            <a:r>
              <a:rPr sz="1800" spc="95" dirty="0">
                <a:latin typeface="Verdana"/>
                <a:cs typeface="Verdana"/>
              </a:rPr>
              <a:t>A</a:t>
            </a:r>
            <a:r>
              <a:rPr sz="1800" spc="-140" dirty="0">
                <a:latin typeface="Verdana"/>
                <a:cs typeface="Verdana"/>
              </a:rPr>
              <a:t> </a:t>
            </a:r>
            <a:r>
              <a:rPr sz="1800" spc="-10" dirty="0">
                <a:latin typeface="Verdana"/>
                <a:cs typeface="Verdana"/>
              </a:rPr>
              <a:t>byte</a:t>
            </a:r>
            <a:r>
              <a:rPr sz="1800" spc="-114" dirty="0">
                <a:latin typeface="Verdana"/>
                <a:cs typeface="Verdana"/>
              </a:rPr>
              <a:t> </a:t>
            </a:r>
            <a:r>
              <a:rPr sz="1800" spc="-190" dirty="0">
                <a:latin typeface="Verdana"/>
                <a:cs typeface="Verdana"/>
              </a:rPr>
              <a:t>is</a:t>
            </a:r>
            <a:r>
              <a:rPr sz="1800" spc="-160" dirty="0">
                <a:latin typeface="Verdana"/>
                <a:cs typeface="Verdana"/>
              </a:rPr>
              <a:t> </a:t>
            </a:r>
            <a:r>
              <a:rPr sz="1800" dirty="0">
                <a:latin typeface="Verdana"/>
                <a:cs typeface="Verdana"/>
              </a:rPr>
              <a:t>ready</a:t>
            </a:r>
            <a:r>
              <a:rPr sz="1800" spc="-125" dirty="0">
                <a:latin typeface="Verdana"/>
                <a:cs typeface="Verdana"/>
              </a:rPr>
              <a:t> </a:t>
            </a:r>
            <a:r>
              <a:rPr sz="1800" spc="-10" dirty="0">
                <a:latin typeface="Verdana"/>
                <a:cs typeface="Verdana"/>
              </a:rPr>
              <a:t>to</a:t>
            </a:r>
            <a:r>
              <a:rPr sz="1800" spc="-125" dirty="0">
                <a:latin typeface="Verdana"/>
                <a:cs typeface="Verdana"/>
              </a:rPr>
              <a:t> </a:t>
            </a:r>
            <a:r>
              <a:rPr sz="1800" spc="-10" dirty="0">
                <a:latin typeface="Verdana"/>
                <a:cs typeface="Verdana"/>
              </a:rPr>
              <a:t>receive</a:t>
            </a:r>
            <a:endParaRPr sz="1800">
              <a:latin typeface="Verdana"/>
              <a:cs typeface="Verdana"/>
            </a:endParaRPr>
          </a:p>
        </p:txBody>
      </p:sp>
      <p:sp>
        <p:nvSpPr>
          <p:cNvPr id="12" name="object 12"/>
          <p:cNvSpPr txBox="1"/>
          <p:nvPr/>
        </p:nvSpPr>
        <p:spPr>
          <a:xfrm>
            <a:off x="5562600" y="4206799"/>
            <a:ext cx="1336675"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Verdana"/>
                <a:cs typeface="Verdana"/>
              </a:rPr>
              <a:t>//</a:t>
            </a:r>
            <a:r>
              <a:rPr sz="1800" spc="-130" dirty="0">
                <a:latin typeface="Verdana"/>
                <a:cs typeface="Verdana"/>
              </a:rPr>
              <a:t> </a:t>
            </a:r>
            <a:r>
              <a:rPr sz="1800" spc="-10" dirty="0">
                <a:latin typeface="Verdana"/>
                <a:cs typeface="Verdana"/>
              </a:rPr>
              <a:t>byte</a:t>
            </a:r>
            <a:r>
              <a:rPr sz="1800" spc="-110" dirty="0">
                <a:latin typeface="Verdana"/>
                <a:cs typeface="Verdana"/>
              </a:rPr>
              <a:t> </a:t>
            </a:r>
            <a:r>
              <a:rPr sz="1800" spc="-190" dirty="0">
                <a:latin typeface="Verdana"/>
                <a:cs typeface="Verdana"/>
              </a:rPr>
              <a:t>is</a:t>
            </a:r>
            <a:r>
              <a:rPr sz="1800" spc="-150" dirty="0">
                <a:latin typeface="Verdana"/>
                <a:cs typeface="Verdana"/>
              </a:rPr>
              <a:t> </a:t>
            </a:r>
            <a:r>
              <a:rPr sz="1800" spc="-25" dirty="0">
                <a:latin typeface="Verdana"/>
                <a:cs typeface="Verdana"/>
              </a:rPr>
              <a:t>'a’</a:t>
            </a:r>
            <a:endParaRPr sz="1800">
              <a:latin typeface="Verdana"/>
              <a:cs typeface="Verdana"/>
            </a:endParaRPr>
          </a:p>
        </p:txBody>
      </p:sp>
      <p:sp>
        <p:nvSpPr>
          <p:cNvPr id="13" name="object 13"/>
          <p:cNvSpPr txBox="1"/>
          <p:nvPr/>
        </p:nvSpPr>
        <p:spPr>
          <a:xfrm>
            <a:off x="1904365" y="3657600"/>
            <a:ext cx="3566160" cy="1397635"/>
          </a:xfrm>
          <a:prstGeom prst="rect">
            <a:avLst/>
          </a:prstGeom>
        </p:spPr>
        <p:txBody>
          <a:bodyPr vert="horz" wrap="square" lIns="0" tIns="12700" rIns="0" bIns="0" rtlCol="0">
            <a:spAutoFit/>
          </a:bodyPr>
          <a:lstStyle/>
          <a:p>
            <a:pPr marL="12700">
              <a:lnSpc>
                <a:spcPct val="100000"/>
              </a:lnSpc>
              <a:spcBef>
                <a:spcPts val="100"/>
              </a:spcBef>
            </a:pPr>
            <a:r>
              <a:rPr sz="1800" spc="-80" dirty="0">
                <a:latin typeface="Verdana"/>
                <a:cs typeface="Verdana"/>
              </a:rPr>
              <a:t>If(Serial.available()</a:t>
            </a:r>
            <a:r>
              <a:rPr sz="1800" spc="-90" dirty="0">
                <a:latin typeface="Verdana"/>
                <a:cs typeface="Verdana"/>
              </a:rPr>
              <a:t> </a:t>
            </a:r>
            <a:r>
              <a:rPr sz="1800" spc="-385" dirty="0">
                <a:latin typeface="Verdana"/>
                <a:cs typeface="Verdana"/>
              </a:rPr>
              <a:t>&gt;</a:t>
            </a:r>
            <a:r>
              <a:rPr sz="1800" spc="-105" dirty="0">
                <a:latin typeface="Verdana"/>
                <a:cs typeface="Verdana"/>
              </a:rPr>
              <a:t> </a:t>
            </a:r>
            <a:r>
              <a:rPr sz="1800" spc="-165" dirty="0">
                <a:latin typeface="Verdana"/>
                <a:cs typeface="Verdana"/>
              </a:rPr>
              <a:t>0)</a:t>
            </a:r>
            <a:r>
              <a:rPr sz="1800" spc="-105" dirty="0">
                <a:latin typeface="Verdana"/>
                <a:cs typeface="Verdana"/>
              </a:rPr>
              <a:t> </a:t>
            </a:r>
            <a:r>
              <a:rPr sz="1800" spc="-565" dirty="0">
                <a:latin typeface="Verdana"/>
                <a:cs typeface="Verdana"/>
              </a:rPr>
              <a:t>{</a:t>
            </a:r>
            <a:endParaRPr sz="1800" dirty="0">
              <a:latin typeface="Verdana"/>
              <a:cs typeface="Verdana"/>
            </a:endParaRPr>
          </a:p>
          <a:p>
            <a:pPr marL="12700" marR="298450" indent="914400">
              <a:lnSpc>
                <a:spcPct val="100000"/>
              </a:lnSpc>
              <a:spcBef>
                <a:spcPts val="5"/>
              </a:spcBef>
            </a:pPr>
            <a:r>
              <a:rPr sz="1800" spc="-95" dirty="0">
                <a:latin typeface="Verdana"/>
                <a:cs typeface="Verdana"/>
              </a:rPr>
              <a:t>inByte</a:t>
            </a:r>
            <a:r>
              <a:rPr sz="1800" spc="-114" dirty="0">
                <a:latin typeface="Verdana"/>
                <a:cs typeface="Verdana"/>
              </a:rPr>
              <a:t> </a:t>
            </a:r>
            <a:r>
              <a:rPr sz="1800" spc="-400" dirty="0">
                <a:latin typeface="Verdana"/>
                <a:cs typeface="Verdana"/>
              </a:rPr>
              <a:t>=</a:t>
            </a:r>
            <a:r>
              <a:rPr sz="1800" spc="-130" dirty="0">
                <a:latin typeface="Verdana"/>
                <a:cs typeface="Verdana"/>
              </a:rPr>
              <a:t> </a:t>
            </a:r>
            <a:r>
              <a:rPr sz="1800" spc="-95" dirty="0">
                <a:latin typeface="Verdana"/>
                <a:cs typeface="Verdana"/>
              </a:rPr>
              <a:t>Serial.read(); </a:t>
            </a:r>
            <a:r>
              <a:rPr sz="1800" spc="-114" dirty="0">
                <a:latin typeface="Verdana"/>
                <a:cs typeface="Verdana"/>
              </a:rPr>
              <a:t>if(</a:t>
            </a:r>
            <a:r>
              <a:rPr sz="1800" spc="-114" dirty="0" err="1">
                <a:latin typeface="Verdana"/>
                <a:cs typeface="Verdana"/>
              </a:rPr>
              <a:t>inByte</a:t>
            </a:r>
            <a:r>
              <a:rPr sz="1800" spc="-75" dirty="0">
                <a:latin typeface="Verdana"/>
                <a:cs typeface="Verdana"/>
              </a:rPr>
              <a:t> </a:t>
            </a:r>
            <a:r>
              <a:rPr sz="1800" spc="-400" dirty="0">
                <a:latin typeface="Verdana"/>
                <a:cs typeface="Verdana"/>
              </a:rPr>
              <a:t>=</a:t>
            </a:r>
            <a:r>
              <a:rPr lang="en-US" sz="1800" spc="-400" dirty="0">
                <a:latin typeface="Verdana"/>
                <a:cs typeface="Verdana"/>
              </a:rPr>
              <a:t> </a:t>
            </a:r>
            <a:r>
              <a:rPr sz="1800" spc="-400" dirty="0">
                <a:latin typeface="Verdana"/>
                <a:cs typeface="Verdana"/>
              </a:rPr>
              <a:t>=</a:t>
            </a:r>
            <a:r>
              <a:rPr sz="1800" spc="-105" dirty="0">
                <a:latin typeface="Verdana"/>
                <a:cs typeface="Verdana"/>
              </a:rPr>
              <a:t> </a:t>
            </a:r>
            <a:r>
              <a:rPr sz="1800" spc="-75" dirty="0">
                <a:latin typeface="Verdana"/>
                <a:cs typeface="Verdana"/>
              </a:rPr>
              <a:t>'a')</a:t>
            </a:r>
            <a:r>
              <a:rPr sz="1800" spc="-110" dirty="0">
                <a:latin typeface="Verdana"/>
                <a:cs typeface="Verdana"/>
              </a:rPr>
              <a:t> </a:t>
            </a:r>
            <a:r>
              <a:rPr sz="1800" spc="-565" dirty="0">
                <a:latin typeface="Verdana"/>
                <a:cs typeface="Verdana"/>
              </a:rPr>
              <a:t>{</a:t>
            </a:r>
            <a:endParaRPr sz="1800" dirty="0">
              <a:latin typeface="Verdana"/>
              <a:cs typeface="Verdana"/>
            </a:endParaRPr>
          </a:p>
          <a:p>
            <a:pPr marL="927100" marR="5080">
              <a:lnSpc>
                <a:spcPct val="100000"/>
              </a:lnSpc>
            </a:pPr>
            <a:r>
              <a:rPr sz="1800" spc="-85" dirty="0">
                <a:latin typeface="Verdana"/>
                <a:cs typeface="Verdana"/>
              </a:rPr>
              <a:t>digitalWrite(13,</a:t>
            </a:r>
            <a:r>
              <a:rPr sz="1800" spc="-80" dirty="0">
                <a:latin typeface="Verdana"/>
                <a:cs typeface="Verdana"/>
              </a:rPr>
              <a:t> </a:t>
            </a:r>
            <a:r>
              <a:rPr sz="1800" spc="-10" dirty="0">
                <a:latin typeface="Verdana"/>
                <a:cs typeface="Verdana"/>
              </a:rPr>
              <a:t>HIGH); </a:t>
            </a:r>
            <a:r>
              <a:rPr sz="1800" spc="-120" dirty="0">
                <a:latin typeface="Verdana"/>
                <a:cs typeface="Verdana"/>
              </a:rPr>
              <a:t>Serial.println("LED</a:t>
            </a:r>
            <a:r>
              <a:rPr sz="1800" spc="-65" dirty="0">
                <a:latin typeface="Verdana"/>
                <a:cs typeface="Verdana"/>
              </a:rPr>
              <a:t> </a:t>
            </a:r>
            <a:r>
              <a:rPr sz="1800" spc="-225" dirty="0">
                <a:latin typeface="Verdana"/>
                <a:cs typeface="Verdana"/>
              </a:rPr>
              <a:t>-</a:t>
            </a:r>
            <a:r>
              <a:rPr sz="1800" spc="-130" dirty="0">
                <a:latin typeface="Verdana"/>
                <a:cs typeface="Verdana"/>
              </a:rPr>
              <a:t> </a:t>
            </a:r>
            <a:r>
              <a:rPr sz="1800" spc="-125" dirty="0">
                <a:latin typeface="Verdana"/>
                <a:cs typeface="Verdana"/>
              </a:rPr>
              <a:t>On");</a:t>
            </a:r>
            <a:endParaRPr sz="1800" dirty="0">
              <a:latin typeface="Verdana"/>
              <a:cs typeface="Verdana"/>
            </a:endParaRPr>
          </a:p>
        </p:txBody>
      </p:sp>
      <p:sp>
        <p:nvSpPr>
          <p:cNvPr id="14" name="object 14"/>
          <p:cNvSpPr txBox="1"/>
          <p:nvPr/>
        </p:nvSpPr>
        <p:spPr>
          <a:xfrm>
            <a:off x="989940" y="5029809"/>
            <a:ext cx="106045" cy="299720"/>
          </a:xfrm>
          <a:prstGeom prst="rect">
            <a:avLst/>
          </a:prstGeom>
        </p:spPr>
        <p:txBody>
          <a:bodyPr vert="horz" wrap="square" lIns="0" tIns="12700" rIns="0" bIns="0" rtlCol="0">
            <a:spAutoFit/>
          </a:bodyPr>
          <a:lstStyle/>
          <a:p>
            <a:pPr marL="12700">
              <a:lnSpc>
                <a:spcPct val="100000"/>
              </a:lnSpc>
              <a:spcBef>
                <a:spcPts val="100"/>
              </a:spcBef>
            </a:pPr>
            <a:r>
              <a:rPr sz="1800" spc="-565" dirty="0">
                <a:latin typeface="Verdana"/>
                <a:cs typeface="Verdana"/>
              </a:rPr>
              <a:t>}</a:t>
            </a:r>
            <a:endParaRPr sz="1800">
              <a:latin typeface="Verdana"/>
              <a:cs typeface="Verdana"/>
            </a:endParaRPr>
          </a:p>
        </p:txBody>
      </p:sp>
      <p:sp>
        <p:nvSpPr>
          <p:cNvPr id="15" name="object 15"/>
          <p:cNvSpPr txBox="1"/>
          <p:nvPr/>
        </p:nvSpPr>
        <p:spPr>
          <a:xfrm>
            <a:off x="1904365" y="5303825"/>
            <a:ext cx="602615" cy="300355"/>
          </a:xfrm>
          <a:prstGeom prst="rect">
            <a:avLst/>
          </a:prstGeom>
        </p:spPr>
        <p:txBody>
          <a:bodyPr vert="horz" wrap="square" lIns="0" tIns="12700" rIns="0" bIns="0" rtlCol="0">
            <a:spAutoFit/>
          </a:bodyPr>
          <a:lstStyle/>
          <a:p>
            <a:pPr marL="12700">
              <a:lnSpc>
                <a:spcPct val="100000"/>
              </a:lnSpc>
              <a:spcBef>
                <a:spcPts val="100"/>
              </a:spcBef>
            </a:pPr>
            <a:r>
              <a:rPr sz="1800" spc="-55" dirty="0">
                <a:latin typeface="Verdana"/>
                <a:cs typeface="Verdana"/>
              </a:rPr>
              <a:t>else</a:t>
            </a:r>
            <a:r>
              <a:rPr sz="1800" spc="-130" dirty="0">
                <a:latin typeface="Verdana"/>
                <a:cs typeface="Verdana"/>
              </a:rPr>
              <a:t> </a:t>
            </a:r>
            <a:r>
              <a:rPr sz="1800" spc="-565" dirty="0">
                <a:latin typeface="Verdana"/>
                <a:cs typeface="Verdana"/>
              </a:rPr>
              <a:t>{</a:t>
            </a:r>
            <a:endParaRPr sz="1800">
              <a:latin typeface="Verdana"/>
              <a:cs typeface="Verdana"/>
            </a:endParaRPr>
          </a:p>
        </p:txBody>
      </p:sp>
      <p:sp>
        <p:nvSpPr>
          <p:cNvPr id="16" name="object 16"/>
          <p:cNvSpPr txBox="1"/>
          <p:nvPr/>
        </p:nvSpPr>
        <p:spPr>
          <a:xfrm>
            <a:off x="5562600" y="5303825"/>
            <a:ext cx="1599565" cy="300355"/>
          </a:xfrm>
          <a:prstGeom prst="rect">
            <a:avLst/>
          </a:prstGeom>
        </p:spPr>
        <p:txBody>
          <a:bodyPr vert="horz" wrap="square" lIns="0" tIns="12700" rIns="0" bIns="0" rtlCol="0">
            <a:spAutoFit/>
          </a:bodyPr>
          <a:lstStyle/>
          <a:p>
            <a:pPr marL="12700">
              <a:lnSpc>
                <a:spcPct val="100000"/>
              </a:lnSpc>
              <a:spcBef>
                <a:spcPts val="100"/>
              </a:spcBef>
            </a:pPr>
            <a:r>
              <a:rPr sz="1800" spc="-40" dirty="0">
                <a:latin typeface="Verdana"/>
                <a:cs typeface="Verdana"/>
              </a:rPr>
              <a:t>//</a:t>
            </a:r>
            <a:r>
              <a:rPr sz="1800" spc="-125" dirty="0">
                <a:latin typeface="Verdana"/>
                <a:cs typeface="Verdana"/>
              </a:rPr>
              <a:t> </a:t>
            </a:r>
            <a:r>
              <a:rPr sz="1800" spc="-10" dirty="0">
                <a:latin typeface="Verdana"/>
                <a:cs typeface="Verdana"/>
              </a:rPr>
              <a:t>byte</a:t>
            </a:r>
            <a:r>
              <a:rPr sz="1800" spc="-105" dirty="0">
                <a:latin typeface="Verdana"/>
                <a:cs typeface="Verdana"/>
              </a:rPr>
              <a:t> </a:t>
            </a:r>
            <a:r>
              <a:rPr sz="1800" spc="-140" dirty="0">
                <a:latin typeface="Verdana"/>
                <a:cs typeface="Verdana"/>
              </a:rPr>
              <a:t>isn't </a:t>
            </a:r>
            <a:r>
              <a:rPr sz="1800" spc="-25" dirty="0">
                <a:latin typeface="Verdana"/>
                <a:cs typeface="Verdana"/>
              </a:rPr>
              <a:t>'a’</a:t>
            </a:r>
            <a:endParaRPr sz="1800">
              <a:latin typeface="Verdana"/>
              <a:cs typeface="Verdana"/>
            </a:endParaRPr>
          </a:p>
        </p:txBody>
      </p:sp>
      <p:sp>
        <p:nvSpPr>
          <p:cNvPr id="17" name="object 17"/>
          <p:cNvSpPr txBox="1"/>
          <p:nvPr/>
        </p:nvSpPr>
        <p:spPr>
          <a:xfrm>
            <a:off x="2819019" y="5578754"/>
            <a:ext cx="2605405" cy="574040"/>
          </a:xfrm>
          <a:prstGeom prst="rect">
            <a:avLst/>
          </a:prstGeom>
        </p:spPr>
        <p:txBody>
          <a:bodyPr vert="horz" wrap="square" lIns="0" tIns="12700" rIns="0" bIns="0" rtlCol="0">
            <a:spAutoFit/>
          </a:bodyPr>
          <a:lstStyle/>
          <a:p>
            <a:pPr marL="12700" marR="5080">
              <a:lnSpc>
                <a:spcPct val="100000"/>
              </a:lnSpc>
              <a:spcBef>
                <a:spcPts val="100"/>
              </a:spcBef>
            </a:pPr>
            <a:r>
              <a:rPr sz="1800" spc="-85" dirty="0">
                <a:latin typeface="Verdana"/>
                <a:cs typeface="Verdana"/>
              </a:rPr>
              <a:t>digitalWrite(13,</a:t>
            </a:r>
            <a:r>
              <a:rPr sz="1800" spc="-80" dirty="0">
                <a:latin typeface="Verdana"/>
                <a:cs typeface="Verdana"/>
              </a:rPr>
              <a:t> </a:t>
            </a:r>
            <a:r>
              <a:rPr sz="1800" spc="-20" dirty="0">
                <a:latin typeface="Verdana"/>
                <a:cs typeface="Verdana"/>
              </a:rPr>
              <a:t>LOW); </a:t>
            </a:r>
            <a:r>
              <a:rPr sz="1800" spc="-120" dirty="0">
                <a:latin typeface="Verdana"/>
                <a:cs typeface="Verdana"/>
              </a:rPr>
              <a:t>Serial.println("LED</a:t>
            </a:r>
            <a:r>
              <a:rPr sz="1800" spc="-65" dirty="0">
                <a:latin typeface="Verdana"/>
                <a:cs typeface="Verdana"/>
              </a:rPr>
              <a:t> </a:t>
            </a:r>
            <a:r>
              <a:rPr sz="1800" spc="-225" dirty="0">
                <a:latin typeface="Verdana"/>
                <a:cs typeface="Verdana"/>
              </a:rPr>
              <a:t>-</a:t>
            </a:r>
            <a:r>
              <a:rPr sz="1800" spc="-130" dirty="0">
                <a:latin typeface="Verdana"/>
                <a:cs typeface="Verdana"/>
              </a:rPr>
              <a:t> </a:t>
            </a:r>
            <a:r>
              <a:rPr sz="1800" spc="-135" dirty="0">
                <a:latin typeface="Verdana"/>
                <a:cs typeface="Verdana"/>
              </a:rPr>
              <a:t>off");</a:t>
            </a:r>
            <a:endParaRPr sz="1800">
              <a:latin typeface="Verdana"/>
              <a:cs typeface="Verdana"/>
            </a:endParaRPr>
          </a:p>
        </p:txBody>
      </p:sp>
      <p:sp>
        <p:nvSpPr>
          <p:cNvPr id="18" name="object 18"/>
          <p:cNvSpPr txBox="1"/>
          <p:nvPr/>
        </p:nvSpPr>
        <p:spPr>
          <a:xfrm>
            <a:off x="989940" y="6127394"/>
            <a:ext cx="394970" cy="299720"/>
          </a:xfrm>
          <a:prstGeom prst="rect">
            <a:avLst/>
          </a:prstGeom>
        </p:spPr>
        <p:txBody>
          <a:bodyPr vert="horz" wrap="square" lIns="0" tIns="12700" rIns="0" bIns="0" rtlCol="0">
            <a:spAutoFit/>
          </a:bodyPr>
          <a:lstStyle/>
          <a:p>
            <a:pPr marL="12700">
              <a:lnSpc>
                <a:spcPct val="100000"/>
              </a:lnSpc>
              <a:spcBef>
                <a:spcPts val="100"/>
              </a:spcBef>
            </a:pPr>
            <a:r>
              <a:rPr sz="1800" spc="-515" dirty="0">
                <a:latin typeface="Verdana"/>
                <a:cs typeface="Verdana"/>
              </a:rPr>
              <a:t>}</a:t>
            </a:r>
            <a:r>
              <a:rPr sz="1800" spc="-130" dirty="0">
                <a:latin typeface="Verdana"/>
                <a:cs typeface="Verdana"/>
              </a:rPr>
              <a:t> </a:t>
            </a:r>
            <a:r>
              <a:rPr sz="1800" spc="-515" dirty="0">
                <a:latin typeface="Verdana"/>
                <a:cs typeface="Verdana"/>
              </a:rPr>
              <a:t>}</a:t>
            </a:r>
            <a:r>
              <a:rPr sz="1800" spc="-125" dirty="0">
                <a:latin typeface="Verdana"/>
                <a:cs typeface="Verdana"/>
              </a:rPr>
              <a:t> </a:t>
            </a:r>
            <a:r>
              <a:rPr sz="1800" spc="-565" dirty="0">
                <a:latin typeface="Verdana"/>
                <a:cs typeface="Verdana"/>
              </a:rPr>
              <a:t>}</a:t>
            </a:r>
            <a:endParaRPr sz="180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37009" y="6346342"/>
            <a:ext cx="229870" cy="239395"/>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FFFFFF"/>
                </a:solidFill>
                <a:latin typeface="Cambria"/>
                <a:cs typeface="Cambria"/>
              </a:rPr>
              <a:t>60</a:t>
            </a:r>
            <a:endParaRPr sz="1400">
              <a:latin typeface="Cambria"/>
              <a:cs typeface="Cambria"/>
            </a:endParaRPr>
          </a:p>
        </p:txBody>
      </p:sp>
      <p:sp>
        <p:nvSpPr>
          <p:cNvPr id="3" name="object 3"/>
          <p:cNvSpPr txBox="1">
            <a:spLocks noGrp="1"/>
          </p:cNvSpPr>
          <p:nvPr>
            <p:ph type="title"/>
          </p:nvPr>
        </p:nvSpPr>
        <p:spPr>
          <a:xfrm>
            <a:off x="481685" y="368300"/>
            <a:ext cx="5188585" cy="696595"/>
          </a:xfrm>
          <a:prstGeom prst="rect">
            <a:avLst/>
          </a:prstGeom>
        </p:spPr>
        <p:txBody>
          <a:bodyPr vert="horz" wrap="square" lIns="0" tIns="13335" rIns="0" bIns="0" rtlCol="0">
            <a:spAutoFit/>
          </a:bodyPr>
          <a:lstStyle/>
          <a:p>
            <a:pPr marL="12700">
              <a:lnSpc>
                <a:spcPct val="100000"/>
              </a:lnSpc>
              <a:spcBef>
                <a:spcPts val="105"/>
              </a:spcBef>
            </a:pPr>
            <a:r>
              <a:rPr spc="390" dirty="0">
                <a:solidFill>
                  <a:srgbClr val="006FC0"/>
                </a:solidFill>
              </a:rPr>
              <a:t>UART:</a:t>
            </a:r>
            <a:r>
              <a:rPr spc="175" dirty="0">
                <a:solidFill>
                  <a:srgbClr val="006FC0"/>
                </a:solidFill>
              </a:rPr>
              <a:t> </a:t>
            </a:r>
            <a:r>
              <a:rPr spc="355" dirty="0">
                <a:solidFill>
                  <a:srgbClr val="073B64"/>
                </a:solidFill>
              </a:rPr>
              <a:t>In</a:t>
            </a:r>
            <a:r>
              <a:rPr spc="190" dirty="0">
                <a:solidFill>
                  <a:srgbClr val="073B64"/>
                </a:solidFill>
              </a:rPr>
              <a:t> </a:t>
            </a:r>
            <a:r>
              <a:rPr spc="245" dirty="0">
                <a:solidFill>
                  <a:srgbClr val="073B64"/>
                </a:solidFill>
              </a:rPr>
              <a:t>Arduino</a:t>
            </a:r>
          </a:p>
        </p:txBody>
      </p:sp>
      <p:sp>
        <p:nvSpPr>
          <p:cNvPr id="4" name="object 4"/>
          <p:cNvSpPr txBox="1"/>
          <p:nvPr/>
        </p:nvSpPr>
        <p:spPr>
          <a:xfrm>
            <a:off x="664565" y="973603"/>
            <a:ext cx="10593705" cy="4846198"/>
          </a:xfrm>
          <a:prstGeom prst="rect">
            <a:avLst/>
          </a:prstGeom>
        </p:spPr>
        <p:txBody>
          <a:bodyPr vert="horz" wrap="square" lIns="0" tIns="168910" rIns="0" bIns="0" rtlCol="0">
            <a:spAutoFit/>
          </a:bodyPr>
          <a:lstStyle/>
          <a:p>
            <a:pPr marL="2282190">
              <a:lnSpc>
                <a:spcPct val="100000"/>
              </a:lnSpc>
              <a:spcBef>
                <a:spcPts val="1330"/>
              </a:spcBef>
            </a:pPr>
            <a:r>
              <a:rPr sz="2800" b="1" spc="195" dirty="0">
                <a:solidFill>
                  <a:srgbClr val="D75C00"/>
                </a:solidFill>
                <a:latin typeface="Cambria"/>
                <a:cs typeface="Cambria"/>
              </a:rPr>
              <a:t>Arduino </a:t>
            </a:r>
            <a:r>
              <a:rPr sz="2800" b="1" spc="200" dirty="0">
                <a:solidFill>
                  <a:srgbClr val="D75C00"/>
                </a:solidFill>
                <a:latin typeface="Cambria"/>
                <a:cs typeface="Cambria"/>
              </a:rPr>
              <a:t>Software</a:t>
            </a:r>
            <a:r>
              <a:rPr sz="2800" b="1" spc="215" dirty="0">
                <a:solidFill>
                  <a:srgbClr val="D75C00"/>
                </a:solidFill>
                <a:latin typeface="Cambria"/>
                <a:cs typeface="Cambria"/>
              </a:rPr>
              <a:t> </a:t>
            </a:r>
            <a:r>
              <a:rPr sz="2800" b="1" spc="190" dirty="0">
                <a:solidFill>
                  <a:srgbClr val="D75C00"/>
                </a:solidFill>
                <a:latin typeface="Cambria"/>
                <a:cs typeface="Cambria"/>
              </a:rPr>
              <a:t>Serial</a:t>
            </a:r>
            <a:r>
              <a:rPr sz="2800" b="1" spc="229" dirty="0">
                <a:solidFill>
                  <a:srgbClr val="D75C00"/>
                </a:solidFill>
                <a:latin typeface="Cambria"/>
                <a:cs typeface="Cambria"/>
              </a:rPr>
              <a:t> </a:t>
            </a:r>
            <a:r>
              <a:rPr sz="2800" b="1" spc="210" dirty="0">
                <a:solidFill>
                  <a:srgbClr val="D75C00"/>
                </a:solidFill>
                <a:latin typeface="Cambria"/>
                <a:cs typeface="Cambria"/>
              </a:rPr>
              <a:t>Library</a:t>
            </a:r>
            <a:endParaRPr sz="2800" dirty="0">
              <a:latin typeface="Cambria"/>
              <a:cs typeface="Cambria"/>
            </a:endParaRPr>
          </a:p>
          <a:p>
            <a:pPr marL="469900" marR="1658620" indent="-457200">
              <a:lnSpc>
                <a:spcPts val="2740"/>
              </a:lnSpc>
              <a:spcBef>
                <a:spcPts val="1270"/>
              </a:spcBef>
              <a:buClr>
                <a:srgbClr val="4E67C7"/>
              </a:buClr>
              <a:buSzPct val="79166"/>
              <a:buFont typeface="Wingdings"/>
              <a:buChar char=""/>
              <a:tabLst>
                <a:tab pos="469900" algn="l"/>
              </a:tabLst>
            </a:pPr>
            <a:r>
              <a:rPr sz="2400" b="1" i="1" spc="190" dirty="0">
                <a:solidFill>
                  <a:srgbClr val="006FC0"/>
                </a:solidFill>
                <a:latin typeface="Cambria"/>
                <a:cs typeface="Cambria"/>
              </a:rPr>
              <a:t>SoftwareSerial</a:t>
            </a:r>
            <a:r>
              <a:rPr sz="2400" b="1" i="1" spc="250" dirty="0">
                <a:solidFill>
                  <a:srgbClr val="006FC0"/>
                </a:solidFill>
                <a:latin typeface="Cambria"/>
                <a:cs typeface="Cambria"/>
              </a:rPr>
              <a:t> </a:t>
            </a:r>
            <a:r>
              <a:rPr sz="2400" spc="85" dirty="0">
                <a:latin typeface="Cambria"/>
                <a:cs typeface="Cambria"/>
              </a:rPr>
              <a:t>library</a:t>
            </a:r>
            <a:r>
              <a:rPr sz="2400" spc="185" dirty="0">
                <a:latin typeface="Cambria"/>
                <a:cs typeface="Cambria"/>
              </a:rPr>
              <a:t> </a:t>
            </a:r>
            <a:r>
              <a:rPr sz="2400" spc="120" dirty="0">
                <a:latin typeface="Cambria"/>
                <a:cs typeface="Cambria"/>
              </a:rPr>
              <a:t>has</a:t>
            </a:r>
            <a:r>
              <a:rPr sz="2400" spc="215" dirty="0">
                <a:latin typeface="Cambria"/>
                <a:cs typeface="Cambria"/>
              </a:rPr>
              <a:t> </a:t>
            </a:r>
            <a:r>
              <a:rPr sz="2400" spc="50" dirty="0">
                <a:latin typeface="Cambria"/>
                <a:cs typeface="Cambria"/>
              </a:rPr>
              <a:t>been</a:t>
            </a:r>
            <a:r>
              <a:rPr sz="2400" spc="210" dirty="0">
                <a:latin typeface="Cambria"/>
                <a:cs typeface="Cambria"/>
              </a:rPr>
              <a:t> </a:t>
            </a:r>
            <a:r>
              <a:rPr sz="2400" dirty="0">
                <a:latin typeface="Cambria"/>
                <a:cs typeface="Cambria"/>
              </a:rPr>
              <a:t>developed</a:t>
            </a:r>
            <a:r>
              <a:rPr sz="2400" spc="175" dirty="0">
                <a:latin typeface="Cambria"/>
                <a:cs typeface="Cambria"/>
              </a:rPr>
              <a:t> </a:t>
            </a:r>
            <a:r>
              <a:rPr sz="2400" dirty="0">
                <a:latin typeface="Cambria"/>
                <a:cs typeface="Cambria"/>
              </a:rPr>
              <a:t>to</a:t>
            </a:r>
            <a:r>
              <a:rPr sz="2400" spc="210" dirty="0">
                <a:latin typeface="Cambria"/>
                <a:cs typeface="Cambria"/>
              </a:rPr>
              <a:t> </a:t>
            </a:r>
            <a:r>
              <a:rPr sz="2400" spc="60" dirty="0">
                <a:latin typeface="Cambria"/>
                <a:cs typeface="Cambria"/>
              </a:rPr>
              <a:t>allow</a:t>
            </a:r>
            <a:r>
              <a:rPr sz="2400" spc="285" dirty="0">
                <a:latin typeface="Cambria"/>
                <a:cs typeface="Cambria"/>
              </a:rPr>
              <a:t> </a:t>
            </a:r>
            <a:r>
              <a:rPr sz="2400" b="1" spc="114" dirty="0">
                <a:latin typeface="Cambria"/>
                <a:cs typeface="Cambria"/>
              </a:rPr>
              <a:t>serial </a:t>
            </a:r>
            <a:r>
              <a:rPr sz="2400" b="1" spc="165" dirty="0">
                <a:latin typeface="Cambria"/>
                <a:cs typeface="Cambria"/>
              </a:rPr>
              <a:t>communication</a:t>
            </a:r>
            <a:r>
              <a:rPr sz="2400" b="1" spc="200" dirty="0">
                <a:latin typeface="Cambria"/>
                <a:cs typeface="Cambria"/>
              </a:rPr>
              <a:t> </a:t>
            </a:r>
            <a:r>
              <a:rPr sz="2400" dirty="0">
                <a:latin typeface="Cambria"/>
                <a:cs typeface="Cambria"/>
              </a:rPr>
              <a:t>on</a:t>
            </a:r>
            <a:r>
              <a:rPr sz="2400" spc="160" dirty="0">
                <a:latin typeface="Cambria"/>
                <a:cs typeface="Cambria"/>
              </a:rPr>
              <a:t> </a:t>
            </a:r>
            <a:r>
              <a:rPr sz="2400" spc="55" dirty="0">
                <a:latin typeface="Cambria"/>
                <a:cs typeface="Cambria"/>
              </a:rPr>
              <a:t>other</a:t>
            </a:r>
            <a:r>
              <a:rPr sz="2400" spc="175" dirty="0">
                <a:latin typeface="Cambria"/>
                <a:cs typeface="Cambria"/>
              </a:rPr>
              <a:t> </a:t>
            </a:r>
            <a:r>
              <a:rPr sz="2400" b="1" spc="155" dirty="0">
                <a:latin typeface="Cambria"/>
                <a:cs typeface="Cambria"/>
              </a:rPr>
              <a:t>digital</a:t>
            </a:r>
            <a:r>
              <a:rPr sz="2400" b="1" spc="165" dirty="0">
                <a:latin typeface="Cambria"/>
                <a:cs typeface="Cambria"/>
              </a:rPr>
              <a:t> </a:t>
            </a:r>
            <a:r>
              <a:rPr sz="2400" b="1" spc="145" dirty="0">
                <a:latin typeface="Cambria"/>
                <a:cs typeface="Cambria"/>
              </a:rPr>
              <a:t>pins</a:t>
            </a:r>
            <a:r>
              <a:rPr sz="2400" b="1" spc="175" dirty="0">
                <a:latin typeface="Cambria"/>
                <a:cs typeface="Cambria"/>
              </a:rPr>
              <a:t> </a:t>
            </a:r>
            <a:r>
              <a:rPr sz="2400" dirty="0">
                <a:latin typeface="Cambria"/>
                <a:cs typeface="Cambria"/>
              </a:rPr>
              <a:t>of</a:t>
            </a:r>
            <a:r>
              <a:rPr sz="2400" spc="170" dirty="0">
                <a:latin typeface="Cambria"/>
                <a:cs typeface="Cambria"/>
              </a:rPr>
              <a:t> </a:t>
            </a:r>
            <a:r>
              <a:rPr sz="2400" spc="95" dirty="0">
                <a:latin typeface="Cambria"/>
                <a:cs typeface="Cambria"/>
              </a:rPr>
              <a:t>the</a:t>
            </a:r>
            <a:r>
              <a:rPr sz="2400" spc="170" dirty="0">
                <a:latin typeface="Cambria"/>
                <a:cs typeface="Cambria"/>
              </a:rPr>
              <a:t> </a:t>
            </a:r>
            <a:r>
              <a:rPr sz="2400" b="1" spc="155" dirty="0">
                <a:latin typeface="Cambria"/>
                <a:cs typeface="Cambria"/>
              </a:rPr>
              <a:t>Arduino</a:t>
            </a:r>
            <a:endParaRPr sz="2400" dirty="0">
              <a:latin typeface="Cambria"/>
              <a:cs typeface="Cambria"/>
            </a:endParaRPr>
          </a:p>
          <a:p>
            <a:pPr marL="743585" lvl="1" indent="-457200">
              <a:lnSpc>
                <a:spcPts val="2510"/>
              </a:lnSpc>
              <a:spcBef>
                <a:spcPts val="875"/>
              </a:spcBef>
              <a:buClr>
                <a:srgbClr val="4E67C7"/>
              </a:buClr>
              <a:buFont typeface="Wingdings"/>
              <a:buChar char=""/>
              <a:tabLst>
                <a:tab pos="743585" algn="l"/>
              </a:tabLst>
            </a:pPr>
            <a:r>
              <a:rPr sz="2200" spc="125" dirty="0">
                <a:solidFill>
                  <a:srgbClr val="252525"/>
                </a:solidFill>
                <a:latin typeface="Cambria"/>
                <a:cs typeface="Cambria"/>
              </a:rPr>
              <a:t>Uses</a:t>
            </a:r>
            <a:r>
              <a:rPr sz="2200" spc="150" dirty="0">
                <a:solidFill>
                  <a:srgbClr val="252525"/>
                </a:solidFill>
                <a:latin typeface="Cambria"/>
                <a:cs typeface="Cambria"/>
              </a:rPr>
              <a:t> </a:t>
            </a:r>
            <a:r>
              <a:rPr sz="2200" dirty="0">
                <a:solidFill>
                  <a:srgbClr val="252525"/>
                </a:solidFill>
                <a:latin typeface="Cambria"/>
                <a:cs typeface="Cambria"/>
              </a:rPr>
              <a:t>software</a:t>
            </a:r>
            <a:r>
              <a:rPr sz="2200" spc="180" dirty="0">
                <a:solidFill>
                  <a:srgbClr val="252525"/>
                </a:solidFill>
                <a:latin typeface="Cambria"/>
                <a:cs typeface="Cambria"/>
              </a:rPr>
              <a:t> </a:t>
            </a:r>
            <a:r>
              <a:rPr sz="2200" dirty="0">
                <a:solidFill>
                  <a:srgbClr val="252525"/>
                </a:solidFill>
                <a:latin typeface="Cambria"/>
                <a:cs typeface="Cambria"/>
              </a:rPr>
              <a:t>to</a:t>
            </a:r>
            <a:r>
              <a:rPr sz="2200" spc="180" dirty="0">
                <a:solidFill>
                  <a:srgbClr val="252525"/>
                </a:solidFill>
                <a:latin typeface="Cambria"/>
                <a:cs typeface="Cambria"/>
              </a:rPr>
              <a:t> </a:t>
            </a:r>
            <a:r>
              <a:rPr sz="2200" b="1" i="1" spc="130" dirty="0">
                <a:solidFill>
                  <a:srgbClr val="006FC0"/>
                </a:solidFill>
                <a:latin typeface="Cambria"/>
                <a:cs typeface="Cambria"/>
              </a:rPr>
              <a:t>replicate</a:t>
            </a:r>
            <a:r>
              <a:rPr sz="2200" b="1" i="1" spc="180" dirty="0">
                <a:solidFill>
                  <a:srgbClr val="006FC0"/>
                </a:solidFill>
                <a:latin typeface="Cambria"/>
                <a:cs typeface="Cambria"/>
              </a:rPr>
              <a:t> </a:t>
            </a:r>
            <a:r>
              <a:rPr sz="2200" spc="80" dirty="0">
                <a:solidFill>
                  <a:srgbClr val="252525"/>
                </a:solidFill>
                <a:latin typeface="Cambria"/>
                <a:cs typeface="Cambria"/>
              </a:rPr>
              <a:t>the</a:t>
            </a:r>
            <a:r>
              <a:rPr sz="2200" spc="180" dirty="0">
                <a:solidFill>
                  <a:srgbClr val="252525"/>
                </a:solidFill>
                <a:latin typeface="Cambria"/>
                <a:cs typeface="Cambria"/>
              </a:rPr>
              <a:t> </a:t>
            </a:r>
            <a:r>
              <a:rPr sz="2200" b="1" i="1" spc="150" dirty="0">
                <a:solidFill>
                  <a:srgbClr val="006FC0"/>
                </a:solidFill>
                <a:latin typeface="Cambria"/>
                <a:cs typeface="Cambria"/>
              </a:rPr>
              <a:t>functionality</a:t>
            </a:r>
            <a:r>
              <a:rPr sz="2200" b="1" i="1" spc="215" dirty="0">
                <a:solidFill>
                  <a:srgbClr val="006FC0"/>
                </a:solidFill>
                <a:latin typeface="Cambria"/>
                <a:cs typeface="Cambria"/>
              </a:rPr>
              <a:t> </a:t>
            </a:r>
            <a:r>
              <a:rPr sz="2200" dirty="0">
                <a:solidFill>
                  <a:srgbClr val="252525"/>
                </a:solidFill>
                <a:latin typeface="Cambria"/>
                <a:cs typeface="Cambria"/>
              </a:rPr>
              <a:t>of</a:t>
            </a:r>
            <a:r>
              <a:rPr sz="2200" spc="180" dirty="0">
                <a:solidFill>
                  <a:srgbClr val="252525"/>
                </a:solidFill>
                <a:latin typeface="Cambria"/>
                <a:cs typeface="Cambria"/>
              </a:rPr>
              <a:t> </a:t>
            </a:r>
            <a:r>
              <a:rPr sz="2200" spc="80" dirty="0">
                <a:solidFill>
                  <a:srgbClr val="252525"/>
                </a:solidFill>
                <a:latin typeface="Cambria"/>
                <a:cs typeface="Cambria"/>
              </a:rPr>
              <a:t>the</a:t>
            </a:r>
            <a:r>
              <a:rPr sz="2200" spc="180" dirty="0">
                <a:solidFill>
                  <a:srgbClr val="252525"/>
                </a:solidFill>
                <a:latin typeface="Cambria"/>
                <a:cs typeface="Cambria"/>
              </a:rPr>
              <a:t> </a:t>
            </a:r>
            <a:r>
              <a:rPr sz="2200" b="1" i="1" spc="160" dirty="0">
                <a:solidFill>
                  <a:srgbClr val="006FC0"/>
                </a:solidFill>
                <a:latin typeface="Cambria"/>
                <a:cs typeface="Cambria"/>
              </a:rPr>
              <a:t>hardwired</a:t>
            </a:r>
            <a:r>
              <a:rPr sz="2200" b="1" i="1" spc="180" dirty="0">
                <a:solidFill>
                  <a:srgbClr val="006FC0"/>
                </a:solidFill>
                <a:latin typeface="Cambria"/>
                <a:cs typeface="Cambria"/>
              </a:rPr>
              <a:t> </a:t>
            </a:r>
            <a:r>
              <a:rPr sz="2200" b="1" i="1" spc="345" dirty="0">
                <a:solidFill>
                  <a:srgbClr val="006FC0"/>
                </a:solidFill>
                <a:latin typeface="Cambria"/>
                <a:cs typeface="Cambria"/>
              </a:rPr>
              <a:t>RX</a:t>
            </a:r>
            <a:r>
              <a:rPr sz="2200" b="1" i="1" spc="180" dirty="0">
                <a:solidFill>
                  <a:srgbClr val="006FC0"/>
                </a:solidFill>
                <a:latin typeface="Cambria"/>
                <a:cs typeface="Cambria"/>
              </a:rPr>
              <a:t> </a:t>
            </a:r>
            <a:r>
              <a:rPr sz="2200" spc="60" dirty="0">
                <a:solidFill>
                  <a:srgbClr val="252525"/>
                </a:solidFill>
                <a:latin typeface="Cambria"/>
                <a:cs typeface="Cambria"/>
              </a:rPr>
              <a:t>and</a:t>
            </a:r>
            <a:endParaRPr sz="2200" dirty="0">
              <a:latin typeface="Cambria"/>
              <a:cs typeface="Cambria"/>
            </a:endParaRPr>
          </a:p>
          <a:p>
            <a:pPr marL="744220">
              <a:lnSpc>
                <a:spcPts val="2510"/>
              </a:lnSpc>
            </a:pPr>
            <a:r>
              <a:rPr sz="2200" b="1" i="1" spc="295" dirty="0">
                <a:solidFill>
                  <a:srgbClr val="006FC0"/>
                </a:solidFill>
                <a:latin typeface="Cambria"/>
                <a:cs typeface="Cambria"/>
              </a:rPr>
              <a:t>TX</a:t>
            </a:r>
            <a:r>
              <a:rPr sz="2200" b="1" i="1" spc="135" dirty="0">
                <a:solidFill>
                  <a:srgbClr val="006FC0"/>
                </a:solidFill>
                <a:latin typeface="Cambria"/>
                <a:cs typeface="Cambria"/>
              </a:rPr>
              <a:t> </a:t>
            </a:r>
            <a:r>
              <a:rPr sz="2200" spc="75" dirty="0">
                <a:solidFill>
                  <a:srgbClr val="252525"/>
                </a:solidFill>
                <a:latin typeface="Cambria"/>
                <a:cs typeface="Cambria"/>
              </a:rPr>
              <a:t>lines</a:t>
            </a:r>
            <a:r>
              <a:rPr sz="2200" spc="114" dirty="0">
                <a:solidFill>
                  <a:srgbClr val="252525"/>
                </a:solidFill>
                <a:latin typeface="Cambria"/>
                <a:cs typeface="Cambria"/>
              </a:rPr>
              <a:t> </a:t>
            </a:r>
            <a:r>
              <a:rPr sz="2200" spc="50" dirty="0">
                <a:solidFill>
                  <a:srgbClr val="252525"/>
                </a:solidFill>
                <a:latin typeface="Cambria"/>
                <a:cs typeface="Cambria"/>
              </a:rPr>
              <a:t>hence</a:t>
            </a:r>
            <a:r>
              <a:rPr sz="2200" spc="150" dirty="0">
                <a:solidFill>
                  <a:srgbClr val="252525"/>
                </a:solidFill>
                <a:latin typeface="Cambria"/>
                <a:cs typeface="Cambria"/>
              </a:rPr>
              <a:t> </a:t>
            </a:r>
            <a:r>
              <a:rPr sz="2200" spc="80" dirty="0">
                <a:solidFill>
                  <a:srgbClr val="252525"/>
                </a:solidFill>
                <a:latin typeface="Cambria"/>
                <a:cs typeface="Cambria"/>
              </a:rPr>
              <a:t>the</a:t>
            </a:r>
            <a:r>
              <a:rPr sz="2200" spc="140" dirty="0">
                <a:solidFill>
                  <a:srgbClr val="252525"/>
                </a:solidFill>
                <a:latin typeface="Cambria"/>
                <a:cs typeface="Cambria"/>
              </a:rPr>
              <a:t> </a:t>
            </a:r>
            <a:r>
              <a:rPr sz="2200" spc="95" dirty="0">
                <a:solidFill>
                  <a:srgbClr val="252525"/>
                </a:solidFill>
                <a:latin typeface="Cambria"/>
                <a:cs typeface="Cambria"/>
              </a:rPr>
              <a:t>name</a:t>
            </a:r>
            <a:r>
              <a:rPr sz="2200" spc="135" dirty="0">
                <a:solidFill>
                  <a:srgbClr val="252525"/>
                </a:solidFill>
                <a:latin typeface="Cambria"/>
                <a:cs typeface="Cambria"/>
              </a:rPr>
              <a:t> </a:t>
            </a:r>
            <a:r>
              <a:rPr sz="2200" spc="130" dirty="0">
                <a:solidFill>
                  <a:srgbClr val="252525"/>
                </a:solidFill>
                <a:latin typeface="Cambria"/>
                <a:cs typeface="Cambria"/>
              </a:rPr>
              <a:t>"</a:t>
            </a:r>
            <a:r>
              <a:rPr sz="2200" b="1" i="1" spc="130" dirty="0">
                <a:solidFill>
                  <a:srgbClr val="006FC0"/>
                </a:solidFill>
                <a:latin typeface="Cambria"/>
                <a:cs typeface="Cambria"/>
              </a:rPr>
              <a:t>SoftwareSerial</a:t>
            </a:r>
            <a:r>
              <a:rPr sz="2200" spc="130" dirty="0">
                <a:solidFill>
                  <a:srgbClr val="252525"/>
                </a:solidFill>
                <a:latin typeface="Cambria"/>
                <a:cs typeface="Cambria"/>
              </a:rPr>
              <a:t>".</a:t>
            </a:r>
            <a:endParaRPr sz="2200" dirty="0">
              <a:latin typeface="Cambria"/>
              <a:cs typeface="Cambria"/>
            </a:endParaRPr>
          </a:p>
          <a:p>
            <a:pPr marL="743585" lvl="1" indent="-457200">
              <a:lnSpc>
                <a:spcPts val="2510"/>
              </a:lnSpc>
              <a:spcBef>
                <a:spcPts val="930"/>
              </a:spcBef>
              <a:buClr>
                <a:srgbClr val="4E67C7"/>
              </a:buClr>
              <a:buFont typeface="Wingdings"/>
              <a:buChar char=""/>
              <a:tabLst>
                <a:tab pos="743585" algn="l"/>
              </a:tabLst>
            </a:pPr>
            <a:r>
              <a:rPr sz="2200" spc="100" dirty="0">
                <a:solidFill>
                  <a:srgbClr val="252525"/>
                </a:solidFill>
                <a:latin typeface="Cambria"/>
                <a:cs typeface="Cambria"/>
              </a:rPr>
              <a:t>This</a:t>
            </a:r>
            <a:r>
              <a:rPr sz="2200" spc="135" dirty="0">
                <a:solidFill>
                  <a:srgbClr val="252525"/>
                </a:solidFill>
                <a:latin typeface="Cambria"/>
                <a:cs typeface="Cambria"/>
              </a:rPr>
              <a:t> </a:t>
            </a:r>
            <a:r>
              <a:rPr sz="2200" spc="85" dirty="0">
                <a:solidFill>
                  <a:srgbClr val="252525"/>
                </a:solidFill>
                <a:latin typeface="Cambria"/>
                <a:cs typeface="Cambria"/>
              </a:rPr>
              <a:t>can</a:t>
            </a:r>
            <a:r>
              <a:rPr sz="2200" spc="150" dirty="0">
                <a:solidFill>
                  <a:srgbClr val="252525"/>
                </a:solidFill>
                <a:latin typeface="Cambria"/>
                <a:cs typeface="Cambria"/>
              </a:rPr>
              <a:t> </a:t>
            </a:r>
            <a:r>
              <a:rPr sz="2200" dirty="0">
                <a:solidFill>
                  <a:srgbClr val="252525"/>
                </a:solidFill>
                <a:latin typeface="Cambria"/>
                <a:cs typeface="Cambria"/>
              </a:rPr>
              <a:t>be</a:t>
            </a:r>
            <a:r>
              <a:rPr sz="2200" spc="155" dirty="0">
                <a:solidFill>
                  <a:srgbClr val="252525"/>
                </a:solidFill>
                <a:latin typeface="Cambria"/>
                <a:cs typeface="Cambria"/>
              </a:rPr>
              <a:t> </a:t>
            </a:r>
            <a:r>
              <a:rPr sz="2200" b="1" i="1" spc="95" dirty="0">
                <a:solidFill>
                  <a:srgbClr val="252525"/>
                </a:solidFill>
                <a:latin typeface="Cambria"/>
                <a:cs typeface="Cambria"/>
              </a:rPr>
              <a:t>extremely</a:t>
            </a:r>
            <a:r>
              <a:rPr sz="2200" b="1" i="1" spc="150" dirty="0">
                <a:solidFill>
                  <a:srgbClr val="252525"/>
                </a:solidFill>
                <a:latin typeface="Cambria"/>
                <a:cs typeface="Cambria"/>
              </a:rPr>
              <a:t> </a:t>
            </a:r>
            <a:r>
              <a:rPr sz="2200" b="1" i="1" spc="165" dirty="0">
                <a:solidFill>
                  <a:srgbClr val="252525"/>
                </a:solidFill>
                <a:latin typeface="Cambria"/>
                <a:cs typeface="Cambria"/>
              </a:rPr>
              <a:t>helpful</a:t>
            </a:r>
            <a:r>
              <a:rPr sz="2200" b="1" i="1" spc="180" dirty="0">
                <a:solidFill>
                  <a:srgbClr val="252525"/>
                </a:solidFill>
                <a:latin typeface="Cambria"/>
                <a:cs typeface="Cambria"/>
              </a:rPr>
              <a:t> </a:t>
            </a:r>
            <a:r>
              <a:rPr sz="2200" spc="65" dirty="0">
                <a:solidFill>
                  <a:srgbClr val="252525"/>
                </a:solidFill>
                <a:latin typeface="Cambria"/>
                <a:cs typeface="Cambria"/>
              </a:rPr>
              <a:t>when</a:t>
            </a:r>
            <a:r>
              <a:rPr sz="2200" spc="155" dirty="0">
                <a:solidFill>
                  <a:srgbClr val="252525"/>
                </a:solidFill>
                <a:latin typeface="Cambria"/>
                <a:cs typeface="Cambria"/>
              </a:rPr>
              <a:t> </a:t>
            </a:r>
            <a:r>
              <a:rPr sz="2200" spc="80" dirty="0">
                <a:solidFill>
                  <a:srgbClr val="252525"/>
                </a:solidFill>
                <a:latin typeface="Cambria"/>
                <a:cs typeface="Cambria"/>
              </a:rPr>
              <a:t>the</a:t>
            </a:r>
            <a:r>
              <a:rPr sz="2200" spc="165" dirty="0">
                <a:solidFill>
                  <a:srgbClr val="252525"/>
                </a:solidFill>
                <a:latin typeface="Cambria"/>
                <a:cs typeface="Cambria"/>
              </a:rPr>
              <a:t> </a:t>
            </a:r>
            <a:r>
              <a:rPr sz="2200" b="1" i="1" spc="114" dirty="0">
                <a:solidFill>
                  <a:srgbClr val="252525"/>
                </a:solidFill>
                <a:latin typeface="Cambria"/>
                <a:cs typeface="Cambria"/>
              </a:rPr>
              <a:t>need</a:t>
            </a:r>
            <a:r>
              <a:rPr sz="2200" b="1" i="1" spc="135" dirty="0">
                <a:solidFill>
                  <a:srgbClr val="252525"/>
                </a:solidFill>
                <a:latin typeface="Cambria"/>
                <a:cs typeface="Cambria"/>
              </a:rPr>
              <a:t> </a:t>
            </a:r>
            <a:r>
              <a:rPr sz="2200" b="1" i="1" spc="114" dirty="0">
                <a:solidFill>
                  <a:srgbClr val="252525"/>
                </a:solidFill>
                <a:latin typeface="Cambria"/>
                <a:cs typeface="Cambria"/>
              </a:rPr>
              <a:t>arises</a:t>
            </a:r>
            <a:r>
              <a:rPr sz="2200" b="1" i="1" spc="135" dirty="0">
                <a:solidFill>
                  <a:srgbClr val="252525"/>
                </a:solidFill>
                <a:latin typeface="Cambria"/>
                <a:cs typeface="Cambria"/>
              </a:rPr>
              <a:t> </a:t>
            </a:r>
            <a:r>
              <a:rPr sz="2200" dirty="0">
                <a:solidFill>
                  <a:srgbClr val="252525"/>
                </a:solidFill>
                <a:latin typeface="Cambria"/>
                <a:cs typeface="Cambria"/>
              </a:rPr>
              <a:t>to</a:t>
            </a:r>
            <a:r>
              <a:rPr sz="2200" spc="145" dirty="0">
                <a:solidFill>
                  <a:srgbClr val="252525"/>
                </a:solidFill>
                <a:latin typeface="Cambria"/>
                <a:cs typeface="Cambria"/>
              </a:rPr>
              <a:t> </a:t>
            </a:r>
            <a:r>
              <a:rPr sz="2200" b="1" i="1" spc="135" dirty="0">
                <a:solidFill>
                  <a:srgbClr val="252525"/>
                </a:solidFill>
                <a:latin typeface="Cambria"/>
                <a:cs typeface="Cambria"/>
              </a:rPr>
              <a:t>communicate</a:t>
            </a:r>
            <a:endParaRPr sz="2200" dirty="0">
              <a:latin typeface="Cambria"/>
              <a:cs typeface="Cambria"/>
            </a:endParaRPr>
          </a:p>
          <a:p>
            <a:pPr marL="744220">
              <a:lnSpc>
                <a:spcPts val="2510"/>
              </a:lnSpc>
            </a:pPr>
            <a:r>
              <a:rPr sz="2200" spc="70" dirty="0">
                <a:solidFill>
                  <a:srgbClr val="252525"/>
                </a:solidFill>
                <a:latin typeface="Cambria"/>
                <a:cs typeface="Cambria"/>
              </a:rPr>
              <a:t>with</a:t>
            </a:r>
            <a:r>
              <a:rPr sz="2200" spc="130" dirty="0">
                <a:solidFill>
                  <a:srgbClr val="252525"/>
                </a:solidFill>
                <a:latin typeface="Cambria"/>
                <a:cs typeface="Cambria"/>
              </a:rPr>
              <a:t> </a:t>
            </a:r>
            <a:r>
              <a:rPr sz="2200" b="1" i="1" spc="95" dirty="0">
                <a:solidFill>
                  <a:srgbClr val="252525"/>
                </a:solidFill>
                <a:latin typeface="Cambria"/>
                <a:cs typeface="Cambria"/>
              </a:rPr>
              <a:t>two</a:t>
            </a:r>
            <a:r>
              <a:rPr sz="2200" b="1" i="1" spc="180" dirty="0">
                <a:solidFill>
                  <a:srgbClr val="252525"/>
                </a:solidFill>
                <a:latin typeface="Cambria"/>
                <a:cs typeface="Cambria"/>
              </a:rPr>
              <a:t> </a:t>
            </a:r>
            <a:r>
              <a:rPr sz="2200" b="1" i="1" spc="95" dirty="0">
                <a:solidFill>
                  <a:srgbClr val="252525"/>
                </a:solidFill>
                <a:latin typeface="Cambria"/>
                <a:cs typeface="Cambria"/>
              </a:rPr>
              <a:t>or</a:t>
            </a:r>
            <a:r>
              <a:rPr sz="2200" b="1" i="1" spc="150" dirty="0">
                <a:solidFill>
                  <a:srgbClr val="252525"/>
                </a:solidFill>
                <a:latin typeface="Cambria"/>
                <a:cs typeface="Cambria"/>
              </a:rPr>
              <a:t> </a:t>
            </a:r>
            <a:r>
              <a:rPr sz="2200" b="1" i="1" spc="95" dirty="0">
                <a:solidFill>
                  <a:srgbClr val="252525"/>
                </a:solidFill>
                <a:latin typeface="Cambria"/>
                <a:cs typeface="Cambria"/>
              </a:rPr>
              <a:t>more</a:t>
            </a:r>
            <a:r>
              <a:rPr sz="2200" b="1" i="1" spc="155" dirty="0">
                <a:solidFill>
                  <a:srgbClr val="252525"/>
                </a:solidFill>
                <a:latin typeface="Cambria"/>
                <a:cs typeface="Cambria"/>
              </a:rPr>
              <a:t> </a:t>
            </a:r>
            <a:r>
              <a:rPr sz="2200" b="1" i="1" spc="135" dirty="0">
                <a:solidFill>
                  <a:srgbClr val="252525"/>
                </a:solidFill>
                <a:latin typeface="Cambria"/>
                <a:cs typeface="Cambria"/>
              </a:rPr>
              <a:t>serial</a:t>
            </a:r>
            <a:r>
              <a:rPr sz="2200" b="1" i="1" spc="155" dirty="0">
                <a:solidFill>
                  <a:srgbClr val="252525"/>
                </a:solidFill>
                <a:latin typeface="Cambria"/>
                <a:cs typeface="Cambria"/>
              </a:rPr>
              <a:t> </a:t>
            </a:r>
            <a:r>
              <a:rPr sz="2200" b="1" i="1" spc="135" dirty="0">
                <a:solidFill>
                  <a:srgbClr val="252525"/>
                </a:solidFill>
                <a:latin typeface="Cambria"/>
                <a:cs typeface="Cambria"/>
              </a:rPr>
              <a:t>enabled</a:t>
            </a:r>
            <a:r>
              <a:rPr sz="2200" b="1" i="1" spc="150" dirty="0">
                <a:solidFill>
                  <a:srgbClr val="252525"/>
                </a:solidFill>
                <a:latin typeface="Cambria"/>
                <a:cs typeface="Cambria"/>
              </a:rPr>
              <a:t> </a:t>
            </a:r>
            <a:r>
              <a:rPr sz="2200" b="1" i="1" spc="110" dirty="0">
                <a:solidFill>
                  <a:srgbClr val="252525"/>
                </a:solidFill>
                <a:latin typeface="Cambria"/>
                <a:cs typeface="Cambria"/>
              </a:rPr>
              <a:t>devices</a:t>
            </a:r>
            <a:endParaRPr sz="2200" dirty="0">
              <a:latin typeface="Cambria"/>
              <a:cs typeface="Cambria"/>
            </a:endParaRPr>
          </a:p>
          <a:p>
            <a:pPr marL="469265" indent="-456565">
              <a:lnSpc>
                <a:spcPct val="100000"/>
              </a:lnSpc>
              <a:spcBef>
                <a:spcPts val="1050"/>
              </a:spcBef>
              <a:buClr>
                <a:srgbClr val="4E67C7"/>
              </a:buClr>
              <a:buSzPct val="79166"/>
              <a:buFont typeface="Wingdings"/>
              <a:buChar char=""/>
              <a:tabLst>
                <a:tab pos="469265" algn="l"/>
              </a:tabLst>
            </a:pPr>
            <a:r>
              <a:rPr sz="2400" b="1" spc="140" dirty="0">
                <a:solidFill>
                  <a:srgbClr val="D75C00"/>
                </a:solidFill>
                <a:latin typeface="Cambria"/>
                <a:cs typeface="Cambria"/>
              </a:rPr>
              <a:t>Limitations:</a:t>
            </a:r>
            <a:endParaRPr sz="2400" dirty="0">
              <a:latin typeface="Cambria"/>
              <a:cs typeface="Cambria"/>
            </a:endParaRPr>
          </a:p>
          <a:p>
            <a:pPr marL="743585" lvl="1" indent="-457200">
              <a:lnSpc>
                <a:spcPct val="100000"/>
              </a:lnSpc>
              <a:spcBef>
                <a:spcPts val="944"/>
              </a:spcBef>
              <a:buClr>
                <a:srgbClr val="4E67C7"/>
              </a:buClr>
              <a:buFont typeface="Wingdings"/>
              <a:buChar char=""/>
              <a:tabLst>
                <a:tab pos="743585" algn="l"/>
              </a:tabLst>
            </a:pPr>
            <a:r>
              <a:rPr sz="2200" b="1" spc="175" dirty="0">
                <a:solidFill>
                  <a:srgbClr val="252525"/>
                </a:solidFill>
                <a:latin typeface="Cambria"/>
                <a:cs typeface="Cambria"/>
              </a:rPr>
              <a:t>Maximum</a:t>
            </a:r>
            <a:r>
              <a:rPr sz="2200" b="1" spc="190" dirty="0">
                <a:solidFill>
                  <a:srgbClr val="252525"/>
                </a:solidFill>
                <a:latin typeface="Cambria"/>
                <a:cs typeface="Cambria"/>
              </a:rPr>
              <a:t> </a:t>
            </a:r>
            <a:r>
              <a:rPr sz="2200" b="1" spc="275" dirty="0">
                <a:solidFill>
                  <a:srgbClr val="252525"/>
                </a:solidFill>
                <a:latin typeface="Cambria"/>
                <a:cs typeface="Cambria"/>
              </a:rPr>
              <a:t>RX</a:t>
            </a:r>
            <a:r>
              <a:rPr sz="2200" b="1" spc="165" dirty="0">
                <a:solidFill>
                  <a:srgbClr val="252525"/>
                </a:solidFill>
                <a:latin typeface="Cambria"/>
                <a:cs typeface="Cambria"/>
              </a:rPr>
              <a:t> </a:t>
            </a:r>
            <a:r>
              <a:rPr sz="2200" dirty="0">
                <a:solidFill>
                  <a:srgbClr val="252525"/>
                </a:solidFill>
                <a:latin typeface="Cambria"/>
                <a:cs typeface="Cambria"/>
              </a:rPr>
              <a:t>speed</a:t>
            </a:r>
            <a:r>
              <a:rPr sz="2200" spc="170" dirty="0">
                <a:solidFill>
                  <a:srgbClr val="252525"/>
                </a:solidFill>
                <a:latin typeface="Cambria"/>
                <a:cs typeface="Cambria"/>
              </a:rPr>
              <a:t> </a:t>
            </a:r>
            <a:r>
              <a:rPr sz="2200" spc="70" dirty="0">
                <a:solidFill>
                  <a:srgbClr val="252525"/>
                </a:solidFill>
                <a:latin typeface="Cambria"/>
                <a:cs typeface="Cambria"/>
              </a:rPr>
              <a:t>is</a:t>
            </a:r>
            <a:r>
              <a:rPr sz="2200" spc="155" dirty="0">
                <a:solidFill>
                  <a:srgbClr val="252525"/>
                </a:solidFill>
                <a:latin typeface="Cambria"/>
                <a:cs typeface="Cambria"/>
              </a:rPr>
              <a:t> </a:t>
            </a:r>
            <a:r>
              <a:rPr sz="2200" b="1" spc="-10" dirty="0">
                <a:solidFill>
                  <a:srgbClr val="252525"/>
                </a:solidFill>
                <a:latin typeface="Cambria"/>
                <a:cs typeface="Cambria"/>
              </a:rPr>
              <a:t>57600bps</a:t>
            </a:r>
            <a:endParaRPr sz="2200" dirty="0">
              <a:latin typeface="Cambria"/>
              <a:cs typeface="Cambria"/>
            </a:endParaRPr>
          </a:p>
          <a:p>
            <a:pPr marL="743585" lvl="1" indent="-457200">
              <a:lnSpc>
                <a:spcPct val="100000"/>
              </a:lnSpc>
              <a:spcBef>
                <a:spcPts val="935"/>
              </a:spcBef>
              <a:buClr>
                <a:srgbClr val="4E67C7"/>
              </a:buClr>
              <a:buFont typeface="Wingdings"/>
              <a:buChar char=""/>
              <a:tabLst>
                <a:tab pos="743585" algn="l"/>
              </a:tabLst>
            </a:pPr>
            <a:r>
              <a:rPr sz="2200" spc="245" dirty="0">
                <a:solidFill>
                  <a:srgbClr val="252525"/>
                </a:solidFill>
                <a:latin typeface="Cambria"/>
                <a:cs typeface="Cambria"/>
              </a:rPr>
              <a:t>RX</a:t>
            </a:r>
            <a:r>
              <a:rPr sz="2200" spc="190" dirty="0">
                <a:solidFill>
                  <a:srgbClr val="252525"/>
                </a:solidFill>
                <a:latin typeface="Cambria"/>
                <a:cs typeface="Cambria"/>
              </a:rPr>
              <a:t> </a:t>
            </a:r>
            <a:r>
              <a:rPr sz="2200" dirty="0">
                <a:solidFill>
                  <a:srgbClr val="252525"/>
                </a:solidFill>
                <a:latin typeface="Cambria"/>
                <a:cs typeface="Cambria"/>
              </a:rPr>
              <a:t>doesn't</a:t>
            </a:r>
            <a:r>
              <a:rPr sz="2200" spc="190" dirty="0">
                <a:solidFill>
                  <a:srgbClr val="252525"/>
                </a:solidFill>
                <a:latin typeface="Cambria"/>
                <a:cs typeface="Cambria"/>
              </a:rPr>
              <a:t> </a:t>
            </a:r>
            <a:r>
              <a:rPr sz="2200" dirty="0">
                <a:solidFill>
                  <a:srgbClr val="252525"/>
                </a:solidFill>
                <a:latin typeface="Cambria"/>
                <a:cs typeface="Cambria"/>
              </a:rPr>
              <a:t>work</a:t>
            </a:r>
            <a:r>
              <a:rPr sz="2200" spc="204" dirty="0">
                <a:solidFill>
                  <a:srgbClr val="252525"/>
                </a:solidFill>
                <a:latin typeface="Cambria"/>
                <a:cs typeface="Cambria"/>
              </a:rPr>
              <a:t> </a:t>
            </a:r>
            <a:r>
              <a:rPr sz="2200" dirty="0">
                <a:solidFill>
                  <a:srgbClr val="252525"/>
                </a:solidFill>
                <a:latin typeface="Cambria"/>
                <a:cs typeface="Cambria"/>
              </a:rPr>
              <a:t>on</a:t>
            </a:r>
            <a:r>
              <a:rPr sz="2200" spc="204" dirty="0">
                <a:solidFill>
                  <a:srgbClr val="252525"/>
                </a:solidFill>
                <a:latin typeface="Cambria"/>
                <a:cs typeface="Cambria"/>
              </a:rPr>
              <a:t> </a:t>
            </a:r>
            <a:r>
              <a:rPr sz="2200" spc="130" dirty="0">
                <a:solidFill>
                  <a:srgbClr val="252525"/>
                </a:solidFill>
                <a:latin typeface="Cambria"/>
                <a:cs typeface="Cambria"/>
              </a:rPr>
              <a:t>Pin</a:t>
            </a:r>
            <a:r>
              <a:rPr sz="2200" spc="195" dirty="0">
                <a:solidFill>
                  <a:srgbClr val="252525"/>
                </a:solidFill>
                <a:latin typeface="Cambria"/>
                <a:cs typeface="Cambria"/>
              </a:rPr>
              <a:t> </a:t>
            </a:r>
            <a:r>
              <a:rPr sz="2200" spc="-25" dirty="0">
                <a:solidFill>
                  <a:srgbClr val="252525"/>
                </a:solidFill>
                <a:latin typeface="Cambria"/>
                <a:cs typeface="Cambria"/>
              </a:rPr>
              <a:t>13</a:t>
            </a:r>
            <a:endParaRPr sz="2200" dirty="0">
              <a:latin typeface="Cambria"/>
              <a:cs typeface="Cambria"/>
            </a:endParaRPr>
          </a:p>
          <a:p>
            <a:pPr marL="743585" lvl="1" indent="-457200">
              <a:lnSpc>
                <a:spcPct val="100000"/>
              </a:lnSpc>
              <a:spcBef>
                <a:spcPts val="935"/>
              </a:spcBef>
              <a:buClr>
                <a:srgbClr val="4E67C7"/>
              </a:buClr>
              <a:buFont typeface="Wingdings"/>
              <a:buChar char=""/>
              <a:tabLst>
                <a:tab pos="743585" algn="l"/>
              </a:tabLst>
            </a:pPr>
            <a:r>
              <a:rPr sz="2200" spc="120" dirty="0">
                <a:solidFill>
                  <a:srgbClr val="252525"/>
                </a:solidFill>
                <a:latin typeface="Cambria"/>
                <a:cs typeface="Cambria"/>
              </a:rPr>
              <a:t>If</a:t>
            </a:r>
            <a:r>
              <a:rPr sz="2200" spc="170" dirty="0">
                <a:solidFill>
                  <a:srgbClr val="252525"/>
                </a:solidFill>
                <a:latin typeface="Cambria"/>
                <a:cs typeface="Cambria"/>
              </a:rPr>
              <a:t> </a:t>
            </a:r>
            <a:r>
              <a:rPr sz="2200" spc="85" dirty="0">
                <a:solidFill>
                  <a:srgbClr val="252525"/>
                </a:solidFill>
                <a:latin typeface="Cambria"/>
                <a:cs typeface="Cambria"/>
              </a:rPr>
              <a:t>using</a:t>
            </a:r>
            <a:r>
              <a:rPr sz="2200" spc="185" dirty="0">
                <a:solidFill>
                  <a:srgbClr val="252525"/>
                </a:solidFill>
                <a:latin typeface="Cambria"/>
                <a:cs typeface="Cambria"/>
              </a:rPr>
              <a:t> </a:t>
            </a:r>
            <a:r>
              <a:rPr sz="2200" spc="75" dirty="0">
                <a:solidFill>
                  <a:srgbClr val="252525"/>
                </a:solidFill>
                <a:latin typeface="Cambria"/>
                <a:cs typeface="Cambria"/>
              </a:rPr>
              <a:t>multiple</a:t>
            </a:r>
            <a:r>
              <a:rPr sz="2200" spc="155" dirty="0">
                <a:solidFill>
                  <a:srgbClr val="252525"/>
                </a:solidFill>
                <a:latin typeface="Cambria"/>
                <a:cs typeface="Cambria"/>
              </a:rPr>
              <a:t> </a:t>
            </a:r>
            <a:r>
              <a:rPr sz="2200" dirty="0">
                <a:solidFill>
                  <a:srgbClr val="252525"/>
                </a:solidFill>
                <a:latin typeface="Cambria"/>
                <a:cs typeface="Cambria"/>
              </a:rPr>
              <a:t>software</a:t>
            </a:r>
            <a:r>
              <a:rPr sz="2200" spc="170" dirty="0">
                <a:solidFill>
                  <a:srgbClr val="252525"/>
                </a:solidFill>
                <a:latin typeface="Cambria"/>
                <a:cs typeface="Cambria"/>
              </a:rPr>
              <a:t> </a:t>
            </a:r>
            <a:r>
              <a:rPr sz="2200" spc="70" dirty="0">
                <a:solidFill>
                  <a:srgbClr val="252525"/>
                </a:solidFill>
                <a:latin typeface="Cambria"/>
                <a:cs typeface="Cambria"/>
              </a:rPr>
              <a:t>serial</a:t>
            </a:r>
            <a:r>
              <a:rPr sz="2200" spc="155" dirty="0">
                <a:solidFill>
                  <a:srgbClr val="252525"/>
                </a:solidFill>
                <a:latin typeface="Cambria"/>
                <a:cs typeface="Cambria"/>
              </a:rPr>
              <a:t> </a:t>
            </a:r>
            <a:r>
              <a:rPr sz="2200" spc="50" dirty="0">
                <a:solidFill>
                  <a:srgbClr val="252525"/>
                </a:solidFill>
                <a:latin typeface="Cambria"/>
                <a:cs typeface="Cambria"/>
              </a:rPr>
              <a:t>ports,</a:t>
            </a:r>
            <a:r>
              <a:rPr sz="2200" spc="185" dirty="0">
                <a:solidFill>
                  <a:srgbClr val="252525"/>
                </a:solidFill>
                <a:latin typeface="Cambria"/>
                <a:cs typeface="Cambria"/>
              </a:rPr>
              <a:t> </a:t>
            </a:r>
            <a:r>
              <a:rPr sz="2200" b="1" spc="125" dirty="0">
                <a:solidFill>
                  <a:srgbClr val="006FC0"/>
                </a:solidFill>
                <a:latin typeface="Cambria"/>
                <a:cs typeface="Cambria"/>
              </a:rPr>
              <a:t>only</a:t>
            </a:r>
            <a:r>
              <a:rPr sz="2200" b="1" spc="229" dirty="0">
                <a:solidFill>
                  <a:srgbClr val="006FC0"/>
                </a:solidFill>
                <a:latin typeface="Cambria"/>
                <a:cs typeface="Cambria"/>
              </a:rPr>
              <a:t> </a:t>
            </a:r>
            <a:r>
              <a:rPr sz="2200" b="1" spc="105" dirty="0">
                <a:solidFill>
                  <a:srgbClr val="006FC0"/>
                </a:solidFill>
                <a:latin typeface="Cambria"/>
                <a:cs typeface="Cambria"/>
              </a:rPr>
              <a:t>one</a:t>
            </a:r>
            <a:r>
              <a:rPr sz="2200" b="1" spc="215" dirty="0">
                <a:solidFill>
                  <a:srgbClr val="006FC0"/>
                </a:solidFill>
                <a:latin typeface="Cambria"/>
                <a:cs typeface="Cambria"/>
              </a:rPr>
              <a:t> </a:t>
            </a:r>
            <a:r>
              <a:rPr sz="2200" b="1" spc="125" dirty="0">
                <a:solidFill>
                  <a:srgbClr val="006FC0"/>
                </a:solidFill>
                <a:latin typeface="Cambria"/>
                <a:cs typeface="Cambria"/>
              </a:rPr>
              <a:t>receive</a:t>
            </a:r>
            <a:r>
              <a:rPr sz="2200" b="1" spc="204" dirty="0">
                <a:solidFill>
                  <a:srgbClr val="006FC0"/>
                </a:solidFill>
                <a:latin typeface="Cambria"/>
                <a:cs typeface="Cambria"/>
              </a:rPr>
              <a:t> </a:t>
            </a:r>
            <a:r>
              <a:rPr sz="2200" b="1" spc="145" dirty="0">
                <a:solidFill>
                  <a:srgbClr val="006FC0"/>
                </a:solidFill>
                <a:latin typeface="Cambria"/>
                <a:cs typeface="Cambria"/>
              </a:rPr>
              <a:t>data</a:t>
            </a:r>
            <a:r>
              <a:rPr sz="2200" b="1" spc="225" dirty="0">
                <a:solidFill>
                  <a:srgbClr val="006FC0"/>
                </a:solidFill>
                <a:latin typeface="Cambria"/>
                <a:cs typeface="Cambria"/>
              </a:rPr>
              <a:t> </a:t>
            </a:r>
            <a:r>
              <a:rPr sz="2200" spc="114" dirty="0">
                <a:solidFill>
                  <a:srgbClr val="252525"/>
                </a:solidFill>
                <a:latin typeface="Cambria"/>
                <a:cs typeface="Cambria"/>
              </a:rPr>
              <a:t>at</a:t>
            </a:r>
            <a:r>
              <a:rPr sz="2200" spc="165" dirty="0">
                <a:solidFill>
                  <a:srgbClr val="252525"/>
                </a:solidFill>
                <a:latin typeface="Cambria"/>
                <a:cs typeface="Cambria"/>
              </a:rPr>
              <a:t> </a:t>
            </a:r>
            <a:r>
              <a:rPr sz="2200" spc="135" dirty="0">
                <a:solidFill>
                  <a:srgbClr val="252525"/>
                </a:solidFill>
                <a:latin typeface="Cambria"/>
                <a:cs typeface="Cambria"/>
              </a:rPr>
              <a:t>a</a:t>
            </a:r>
            <a:r>
              <a:rPr sz="2200" spc="175" dirty="0">
                <a:solidFill>
                  <a:srgbClr val="252525"/>
                </a:solidFill>
                <a:latin typeface="Cambria"/>
                <a:cs typeface="Cambria"/>
              </a:rPr>
              <a:t> </a:t>
            </a:r>
            <a:r>
              <a:rPr sz="2200" spc="70" dirty="0">
                <a:solidFill>
                  <a:srgbClr val="252525"/>
                </a:solidFill>
                <a:latin typeface="Cambria"/>
                <a:cs typeface="Cambria"/>
              </a:rPr>
              <a:t>time.</a:t>
            </a:r>
            <a:endParaRPr sz="2200" dirty="0">
              <a:latin typeface="Cambria"/>
              <a:cs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32337" y="6203188"/>
            <a:ext cx="229870" cy="239395"/>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FFFFFF"/>
                </a:solidFill>
                <a:latin typeface="Cambria"/>
                <a:cs typeface="Cambria"/>
              </a:rPr>
              <a:t>61</a:t>
            </a:r>
            <a:endParaRPr sz="1400">
              <a:latin typeface="Cambria"/>
              <a:cs typeface="Cambria"/>
            </a:endParaRPr>
          </a:p>
        </p:txBody>
      </p:sp>
      <p:sp>
        <p:nvSpPr>
          <p:cNvPr id="3" name="object 3"/>
          <p:cNvSpPr txBox="1">
            <a:spLocks noGrp="1"/>
          </p:cNvSpPr>
          <p:nvPr>
            <p:ph type="title"/>
          </p:nvPr>
        </p:nvSpPr>
        <p:spPr>
          <a:xfrm>
            <a:off x="533400" y="22607"/>
            <a:ext cx="10515600" cy="690574"/>
          </a:xfrm>
          <a:prstGeom prst="rect">
            <a:avLst/>
          </a:prstGeom>
        </p:spPr>
        <p:txBody>
          <a:bodyPr vert="horz" wrap="square" lIns="0" tIns="13335" rIns="0" bIns="0" rtlCol="0">
            <a:spAutoFit/>
          </a:bodyPr>
          <a:lstStyle/>
          <a:p>
            <a:pPr marL="12700" algn="ctr">
              <a:lnSpc>
                <a:spcPct val="100000"/>
              </a:lnSpc>
              <a:spcBef>
                <a:spcPts val="105"/>
              </a:spcBef>
            </a:pPr>
            <a:r>
              <a:rPr spc="390" dirty="0">
                <a:solidFill>
                  <a:srgbClr val="006FC0"/>
                </a:solidFill>
              </a:rPr>
              <a:t>UART:</a:t>
            </a:r>
            <a:r>
              <a:rPr spc="175" dirty="0">
                <a:solidFill>
                  <a:srgbClr val="006FC0"/>
                </a:solidFill>
              </a:rPr>
              <a:t> </a:t>
            </a:r>
            <a:r>
              <a:rPr spc="355" dirty="0">
                <a:solidFill>
                  <a:srgbClr val="073B64"/>
                </a:solidFill>
              </a:rPr>
              <a:t>In</a:t>
            </a:r>
            <a:r>
              <a:rPr spc="190" dirty="0">
                <a:solidFill>
                  <a:srgbClr val="073B64"/>
                </a:solidFill>
              </a:rPr>
              <a:t> </a:t>
            </a:r>
            <a:r>
              <a:rPr spc="245" dirty="0">
                <a:solidFill>
                  <a:srgbClr val="073B64"/>
                </a:solidFill>
              </a:rPr>
              <a:t>Arduino</a:t>
            </a:r>
          </a:p>
        </p:txBody>
      </p:sp>
      <p:sp>
        <p:nvSpPr>
          <p:cNvPr id="4" name="object 4"/>
          <p:cNvSpPr txBox="1"/>
          <p:nvPr/>
        </p:nvSpPr>
        <p:spPr>
          <a:xfrm>
            <a:off x="4038600" y="796270"/>
            <a:ext cx="5222240" cy="391160"/>
          </a:xfrm>
          <a:prstGeom prst="rect">
            <a:avLst/>
          </a:prstGeom>
        </p:spPr>
        <p:txBody>
          <a:bodyPr vert="horz" wrap="square" lIns="0" tIns="12700" rIns="0" bIns="0" rtlCol="0">
            <a:spAutoFit/>
          </a:bodyPr>
          <a:lstStyle/>
          <a:p>
            <a:pPr marL="12700">
              <a:lnSpc>
                <a:spcPct val="100000"/>
              </a:lnSpc>
              <a:spcBef>
                <a:spcPts val="100"/>
              </a:spcBef>
            </a:pPr>
            <a:r>
              <a:rPr sz="2400" b="1" spc="165" dirty="0">
                <a:solidFill>
                  <a:srgbClr val="D75C00"/>
                </a:solidFill>
                <a:latin typeface="Cambria"/>
                <a:cs typeface="Cambria"/>
              </a:rPr>
              <a:t>Arduino</a:t>
            </a:r>
            <a:r>
              <a:rPr sz="2400" b="1" spc="185" dirty="0">
                <a:solidFill>
                  <a:srgbClr val="D75C00"/>
                </a:solidFill>
                <a:latin typeface="Cambria"/>
                <a:cs typeface="Cambria"/>
              </a:rPr>
              <a:t> </a:t>
            </a:r>
            <a:r>
              <a:rPr sz="2400" b="1" spc="170" dirty="0">
                <a:solidFill>
                  <a:srgbClr val="D75C00"/>
                </a:solidFill>
                <a:latin typeface="Cambria"/>
                <a:cs typeface="Cambria"/>
              </a:rPr>
              <a:t>Software</a:t>
            </a:r>
            <a:r>
              <a:rPr sz="2400" b="1" spc="195" dirty="0">
                <a:solidFill>
                  <a:srgbClr val="D75C00"/>
                </a:solidFill>
                <a:latin typeface="Cambria"/>
                <a:cs typeface="Cambria"/>
              </a:rPr>
              <a:t> </a:t>
            </a:r>
            <a:r>
              <a:rPr sz="2400" b="1" spc="170" dirty="0">
                <a:solidFill>
                  <a:srgbClr val="D75C00"/>
                </a:solidFill>
                <a:latin typeface="Cambria"/>
                <a:cs typeface="Cambria"/>
              </a:rPr>
              <a:t>Serial</a:t>
            </a:r>
            <a:r>
              <a:rPr sz="2400" b="1" spc="195" dirty="0">
                <a:solidFill>
                  <a:srgbClr val="D75C00"/>
                </a:solidFill>
                <a:latin typeface="Cambria"/>
                <a:cs typeface="Cambria"/>
              </a:rPr>
              <a:t> </a:t>
            </a:r>
            <a:r>
              <a:rPr sz="2400" b="1" spc="175" dirty="0">
                <a:solidFill>
                  <a:srgbClr val="D75C00"/>
                </a:solidFill>
                <a:latin typeface="Cambria"/>
                <a:cs typeface="Cambria"/>
              </a:rPr>
              <a:t>Library</a:t>
            </a:r>
            <a:endParaRPr sz="2400" dirty="0">
              <a:latin typeface="Cambria"/>
              <a:cs typeface="Cambria"/>
            </a:endParaRPr>
          </a:p>
        </p:txBody>
      </p:sp>
      <p:sp>
        <p:nvSpPr>
          <p:cNvPr id="5" name="object 5"/>
          <p:cNvSpPr txBox="1"/>
          <p:nvPr/>
        </p:nvSpPr>
        <p:spPr>
          <a:xfrm>
            <a:off x="877444" y="1416278"/>
            <a:ext cx="1939925" cy="330835"/>
          </a:xfrm>
          <a:prstGeom prst="rect">
            <a:avLst/>
          </a:prstGeom>
        </p:spPr>
        <p:txBody>
          <a:bodyPr vert="horz" wrap="square" lIns="0" tIns="13335" rIns="0" bIns="0" rtlCol="0">
            <a:spAutoFit/>
          </a:bodyPr>
          <a:lstStyle/>
          <a:p>
            <a:pPr marL="12700">
              <a:lnSpc>
                <a:spcPct val="100000"/>
              </a:lnSpc>
              <a:spcBef>
                <a:spcPts val="105"/>
              </a:spcBef>
            </a:pPr>
            <a:r>
              <a:rPr sz="2000" spc="-90" dirty="0">
                <a:latin typeface="Verdana"/>
                <a:cs typeface="Verdana"/>
              </a:rPr>
              <a:t>SoftwareSerial()</a:t>
            </a:r>
            <a:endParaRPr sz="2000">
              <a:latin typeface="Verdana"/>
              <a:cs typeface="Verdana"/>
            </a:endParaRPr>
          </a:p>
        </p:txBody>
      </p:sp>
      <p:sp>
        <p:nvSpPr>
          <p:cNvPr id="6" name="object 6"/>
          <p:cNvSpPr/>
          <p:nvPr/>
        </p:nvSpPr>
        <p:spPr>
          <a:xfrm>
            <a:off x="2946020" y="1371574"/>
            <a:ext cx="508634" cy="455930"/>
          </a:xfrm>
          <a:custGeom>
            <a:avLst/>
            <a:gdLst/>
            <a:ahLst/>
            <a:cxnLst/>
            <a:rect l="l" t="t" r="r" b="b"/>
            <a:pathLst>
              <a:path w="508635" h="455930">
                <a:moveTo>
                  <a:pt x="508381" y="455422"/>
                </a:moveTo>
                <a:lnTo>
                  <a:pt x="440775" y="451349"/>
                </a:lnTo>
                <a:lnTo>
                  <a:pt x="380035" y="439857"/>
                </a:lnTo>
                <a:lnTo>
                  <a:pt x="328580" y="422036"/>
                </a:lnTo>
                <a:lnTo>
                  <a:pt x="288830" y="398977"/>
                </a:lnTo>
                <a:lnTo>
                  <a:pt x="254127" y="341503"/>
                </a:lnTo>
                <a:lnTo>
                  <a:pt x="219456" y="284061"/>
                </a:lnTo>
                <a:lnTo>
                  <a:pt x="179736" y="261032"/>
                </a:lnTo>
                <a:lnTo>
                  <a:pt x="128312" y="243242"/>
                </a:lnTo>
                <a:lnTo>
                  <a:pt x="67595" y="231774"/>
                </a:lnTo>
                <a:lnTo>
                  <a:pt x="0" y="227711"/>
                </a:lnTo>
                <a:lnTo>
                  <a:pt x="67595" y="223638"/>
                </a:lnTo>
                <a:lnTo>
                  <a:pt x="128312" y="212146"/>
                </a:lnTo>
                <a:lnTo>
                  <a:pt x="179736" y="194325"/>
                </a:lnTo>
                <a:lnTo>
                  <a:pt x="219456" y="171266"/>
                </a:lnTo>
                <a:lnTo>
                  <a:pt x="254127" y="113792"/>
                </a:lnTo>
                <a:lnTo>
                  <a:pt x="288830" y="56350"/>
                </a:lnTo>
                <a:lnTo>
                  <a:pt x="328580" y="33321"/>
                </a:lnTo>
                <a:lnTo>
                  <a:pt x="380035" y="15531"/>
                </a:lnTo>
                <a:lnTo>
                  <a:pt x="440775" y="4063"/>
                </a:lnTo>
                <a:lnTo>
                  <a:pt x="508381" y="0"/>
                </a:lnTo>
              </a:path>
            </a:pathLst>
          </a:custGeom>
          <a:ln w="13970">
            <a:solidFill>
              <a:srgbClr val="171D35"/>
            </a:solidFill>
          </a:ln>
        </p:spPr>
        <p:txBody>
          <a:bodyPr wrap="square" lIns="0" tIns="0" rIns="0" bIns="0" rtlCol="0"/>
          <a:lstStyle/>
          <a:p>
            <a:endParaRPr/>
          </a:p>
        </p:txBody>
      </p:sp>
      <p:sp>
        <p:nvSpPr>
          <p:cNvPr id="7" name="object 7"/>
          <p:cNvSpPr txBox="1"/>
          <p:nvPr/>
        </p:nvSpPr>
        <p:spPr>
          <a:xfrm>
            <a:off x="3657600" y="1371600"/>
            <a:ext cx="6912609" cy="455930"/>
          </a:xfrm>
          <a:prstGeom prst="rect">
            <a:avLst/>
          </a:prstGeom>
          <a:solidFill>
            <a:srgbClr val="202745"/>
          </a:solidFill>
          <a:ln w="13969">
            <a:solidFill>
              <a:srgbClr val="B4DCF9"/>
            </a:solidFill>
          </a:ln>
        </p:spPr>
        <p:txBody>
          <a:bodyPr vert="horz" wrap="square" lIns="0" tIns="57785" rIns="0" bIns="0" rtlCol="0">
            <a:spAutoFit/>
          </a:bodyPr>
          <a:lstStyle/>
          <a:p>
            <a:pPr marL="304165" indent="-227965">
              <a:lnSpc>
                <a:spcPct val="100000"/>
              </a:lnSpc>
              <a:spcBef>
                <a:spcPts val="455"/>
              </a:spcBef>
              <a:buChar char="•"/>
              <a:tabLst>
                <a:tab pos="304165" algn="l"/>
              </a:tabLst>
            </a:pPr>
            <a:r>
              <a:rPr sz="2000" spc="75" dirty="0">
                <a:solidFill>
                  <a:srgbClr val="FFFFFF"/>
                </a:solidFill>
                <a:latin typeface="Verdana"/>
                <a:cs typeface="Verdana"/>
              </a:rPr>
              <a:t>Need</a:t>
            </a:r>
            <a:r>
              <a:rPr sz="2000" spc="-95" dirty="0">
                <a:solidFill>
                  <a:srgbClr val="FFFFFF"/>
                </a:solidFill>
                <a:latin typeface="Verdana"/>
                <a:cs typeface="Verdana"/>
              </a:rPr>
              <a:t> </a:t>
            </a:r>
            <a:r>
              <a:rPr sz="2000" dirty="0">
                <a:solidFill>
                  <a:srgbClr val="FFFFFF"/>
                </a:solidFill>
                <a:latin typeface="Verdana"/>
                <a:cs typeface="Verdana"/>
              </a:rPr>
              <a:t>to</a:t>
            </a:r>
            <a:r>
              <a:rPr sz="2000" spc="-85" dirty="0">
                <a:solidFill>
                  <a:srgbClr val="FFFFFF"/>
                </a:solidFill>
                <a:latin typeface="Verdana"/>
                <a:cs typeface="Verdana"/>
              </a:rPr>
              <a:t> </a:t>
            </a:r>
            <a:r>
              <a:rPr sz="2000" dirty="0">
                <a:solidFill>
                  <a:srgbClr val="FFFFFF"/>
                </a:solidFill>
                <a:latin typeface="Verdana"/>
                <a:cs typeface="Verdana"/>
              </a:rPr>
              <a:t>enable</a:t>
            </a:r>
            <a:r>
              <a:rPr sz="2000" spc="-105" dirty="0">
                <a:solidFill>
                  <a:srgbClr val="FFFFFF"/>
                </a:solidFill>
                <a:latin typeface="Verdana"/>
                <a:cs typeface="Verdana"/>
              </a:rPr>
              <a:t> </a:t>
            </a:r>
            <a:r>
              <a:rPr sz="2000" spc="-100" dirty="0">
                <a:solidFill>
                  <a:srgbClr val="FFFFFF"/>
                </a:solidFill>
                <a:latin typeface="Verdana"/>
                <a:cs typeface="Verdana"/>
              </a:rPr>
              <a:t>serial</a:t>
            </a:r>
            <a:r>
              <a:rPr sz="2000" spc="-80" dirty="0">
                <a:solidFill>
                  <a:srgbClr val="FFFFFF"/>
                </a:solidFill>
                <a:latin typeface="Verdana"/>
                <a:cs typeface="Verdana"/>
              </a:rPr>
              <a:t> </a:t>
            </a:r>
            <a:r>
              <a:rPr sz="2000" spc="-10" dirty="0">
                <a:solidFill>
                  <a:srgbClr val="FFFFFF"/>
                </a:solidFill>
                <a:latin typeface="Verdana"/>
                <a:cs typeface="Verdana"/>
              </a:rPr>
              <a:t>communication</a:t>
            </a:r>
            <a:endParaRPr sz="2000">
              <a:latin typeface="Verdana"/>
              <a:cs typeface="Verdana"/>
            </a:endParaRPr>
          </a:p>
        </p:txBody>
      </p:sp>
      <p:sp>
        <p:nvSpPr>
          <p:cNvPr id="8" name="object 8"/>
          <p:cNvSpPr txBox="1"/>
          <p:nvPr/>
        </p:nvSpPr>
        <p:spPr>
          <a:xfrm>
            <a:off x="1453516" y="2089887"/>
            <a:ext cx="1363980" cy="330835"/>
          </a:xfrm>
          <a:prstGeom prst="rect">
            <a:avLst/>
          </a:prstGeom>
        </p:spPr>
        <p:txBody>
          <a:bodyPr vert="horz" wrap="square" lIns="0" tIns="13335" rIns="0" bIns="0" rtlCol="0">
            <a:spAutoFit/>
          </a:bodyPr>
          <a:lstStyle/>
          <a:p>
            <a:pPr marL="12700">
              <a:lnSpc>
                <a:spcPct val="100000"/>
              </a:lnSpc>
              <a:spcBef>
                <a:spcPts val="105"/>
              </a:spcBef>
            </a:pPr>
            <a:r>
              <a:rPr sz="2000" spc="-20" dirty="0">
                <a:latin typeface="Verdana"/>
                <a:cs typeface="Verdana"/>
              </a:rPr>
              <a:t>avaialble()</a:t>
            </a:r>
            <a:endParaRPr sz="2000">
              <a:latin typeface="Verdana"/>
              <a:cs typeface="Verdana"/>
            </a:endParaRPr>
          </a:p>
        </p:txBody>
      </p:sp>
      <p:sp>
        <p:nvSpPr>
          <p:cNvPr id="9" name="object 9"/>
          <p:cNvSpPr/>
          <p:nvPr/>
        </p:nvSpPr>
        <p:spPr>
          <a:xfrm>
            <a:off x="2946020" y="1909800"/>
            <a:ext cx="508634" cy="725805"/>
          </a:xfrm>
          <a:custGeom>
            <a:avLst/>
            <a:gdLst/>
            <a:ahLst/>
            <a:cxnLst/>
            <a:rect l="l" t="t" r="r" b="b"/>
            <a:pathLst>
              <a:path w="508635" h="725805">
                <a:moveTo>
                  <a:pt x="508381" y="725678"/>
                </a:moveTo>
                <a:lnTo>
                  <a:pt x="450069" y="720980"/>
                </a:lnTo>
                <a:lnTo>
                  <a:pt x="396548" y="707601"/>
                </a:lnTo>
                <a:lnTo>
                  <a:pt x="349340" y="686609"/>
                </a:lnTo>
                <a:lnTo>
                  <a:pt x="309970" y="659072"/>
                </a:lnTo>
                <a:lnTo>
                  <a:pt x="279962" y="626058"/>
                </a:lnTo>
                <a:lnTo>
                  <a:pt x="260839" y="588637"/>
                </a:lnTo>
                <a:lnTo>
                  <a:pt x="254127" y="547878"/>
                </a:lnTo>
                <a:lnTo>
                  <a:pt x="254127" y="540766"/>
                </a:lnTo>
                <a:lnTo>
                  <a:pt x="247421" y="499959"/>
                </a:lnTo>
                <a:lnTo>
                  <a:pt x="228316" y="462504"/>
                </a:lnTo>
                <a:lnTo>
                  <a:pt x="198333" y="429468"/>
                </a:lnTo>
                <a:lnTo>
                  <a:pt x="158990" y="401917"/>
                </a:lnTo>
                <a:lnTo>
                  <a:pt x="111807" y="380918"/>
                </a:lnTo>
                <a:lnTo>
                  <a:pt x="58304" y="367536"/>
                </a:lnTo>
                <a:lnTo>
                  <a:pt x="0" y="362839"/>
                </a:lnTo>
                <a:lnTo>
                  <a:pt x="58304" y="358141"/>
                </a:lnTo>
                <a:lnTo>
                  <a:pt x="111807" y="344759"/>
                </a:lnTo>
                <a:lnTo>
                  <a:pt x="158990" y="323760"/>
                </a:lnTo>
                <a:lnTo>
                  <a:pt x="198333" y="296209"/>
                </a:lnTo>
                <a:lnTo>
                  <a:pt x="228316" y="263173"/>
                </a:lnTo>
                <a:lnTo>
                  <a:pt x="247421" y="225718"/>
                </a:lnTo>
                <a:lnTo>
                  <a:pt x="254127" y="184912"/>
                </a:lnTo>
                <a:lnTo>
                  <a:pt x="254127" y="177800"/>
                </a:lnTo>
                <a:lnTo>
                  <a:pt x="260839" y="137040"/>
                </a:lnTo>
                <a:lnTo>
                  <a:pt x="279962" y="99619"/>
                </a:lnTo>
                <a:lnTo>
                  <a:pt x="309970" y="66605"/>
                </a:lnTo>
                <a:lnTo>
                  <a:pt x="349340" y="39068"/>
                </a:lnTo>
                <a:lnTo>
                  <a:pt x="396548" y="18076"/>
                </a:lnTo>
                <a:lnTo>
                  <a:pt x="450069" y="4697"/>
                </a:lnTo>
                <a:lnTo>
                  <a:pt x="508381" y="0"/>
                </a:lnTo>
              </a:path>
            </a:pathLst>
          </a:custGeom>
          <a:ln w="13970">
            <a:solidFill>
              <a:srgbClr val="171D35"/>
            </a:solidFill>
          </a:ln>
        </p:spPr>
        <p:txBody>
          <a:bodyPr wrap="square" lIns="0" tIns="0" rIns="0" bIns="0" rtlCol="0"/>
          <a:lstStyle/>
          <a:p>
            <a:endParaRPr/>
          </a:p>
        </p:txBody>
      </p:sp>
      <p:sp>
        <p:nvSpPr>
          <p:cNvPr id="10" name="object 10"/>
          <p:cNvSpPr txBox="1"/>
          <p:nvPr/>
        </p:nvSpPr>
        <p:spPr>
          <a:xfrm>
            <a:off x="3657600" y="1909686"/>
            <a:ext cx="6912609" cy="725805"/>
          </a:xfrm>
          <a:prstGeom prst="rect">
            <a:avLst/>
          </a:prstGeom>
          <a:solidFill>
            <a:srgbClr val="202745"/>
          </a:solidFill>
          <a:ln w="13969">
            <a:solidFill>
              <a:srgbClr val="B4DCF9"/>
            </a:solidFill>
          </a:ln>
        </p:spPr>
        <p:txBody>
          <a:bodyPr vert="horz" wrap="square" lIns="0" tIns="82550" rIns="0" bIns="0" rtlCol="0">
            <a:spAutoFit/>
          </a:bodyPr>
          <a:lstStyle/>
          <a:p>
            <a:pPr marL="304165" marR="447675" indent="-227965">
              <a:lnSpc>
                <a:spcPts val="2210"/>
              </a:lnSpc>
              <a:spcBef>
                <a:spcPts val="650"/>
              </a:spcBef>
              <a:buChar char="•"/>
              <a:tabLst>
                <a:tab pos="305435" algn="l"/>
              </a:tabLst>
            </a:pPr>
            <a:r>
              <a:rPr sz="2000" spc="-45" dirty="0">
                <a:solidFill>
                  <a:srgbClr val="FFFFFF"/>
                </a:solidFill>
                <a:latin typeface="Verdana"/>
                <a:cs typeface="Verdana"/>
              </a:rPr>
              <a:t>gets</a:t>
            </a:r>
            <a:r>
              <a:rPr sz="2000" spc="-140" dirty="0">
                <a:solidFill>
                  <a:srgbClr val="FFFFFF"/>
                </a:solidFill>
                <a:latin typeface="Verdana"/>
                <a:cs typeface="Verdana"/>
              </a:rPr>
              <a:t> </a:t>
            </a:r>
            <a:r>
              <a:rPr sz="2000" spc="-10" dirty="0">
                <a:solidFill>
                  <a:srgbClr val="FFFFFF"/>
                </a:solidFill>
                <a:latin typeface="Verdana"/>
                <a:cs typeface="Verdana"/>
              </a:rPr>
              <a:t>the</a:t>
            </a:r>
            <a:r>
              <a:rPr sz="2000" spc="-150" dirty="0">
                <a:solidFill>
                  <a:srgbClr val="FFFFFF"/>
                </a:solidFill>
                <a:latin typeface="Verdana"/>
                <a:cs typeface="Verdana"/>
              </a:rPr>
              <a:t> </a:t>
            </a:r>
            <a:r>
              <a:rPr sz="2000" dirty="0">
                <a:solidFill>
                  <a:srgbClr val="FFFFFF"/>
                </a:solidFill>
                <a:latin typeface="Verdana"/>
                <a:cs typeface="Verdana"/>
              </a:rPr>
              <a:t>no</a:t>
            </a:r>
            <a:r>
              <a:rPr sz="2000" spc="-120" dirty="0">
                <a:solidFill>
                  <a:srgbClr val="FFFFFF"/>
                </a:solidFill>
                <a:latin typeface="Verdana"/>
                <a:cs typeface="Verdana"/>
              </a:rPr>
              <a:t> </a:t>
            </a:r>
            <a:r>
              <a:rPr sz="2000" dirty="0">
                <a:solidFill>
                  <a:srgbClr val="FFFFFF"/>
                </a:solidFill>
                <a:latin typeface="Verdana"/>
                <a:cs typeface="Verdana"/>
              </a:rPr>
              <a:t>of</a:t>
            </a:r>
            <a:r>
              <a:rPr sz="2000" spc="-120" dirty="0">
                <a:solidFill>
                  <a:srgbClr val="FFFFFF"/>
                </a:solidFill>
                <a:latin typeface="Verdana"/>
                <a:cs typeface="Verdana"/>
              </a:rPr>
              <a:t> </a:t>
            </a:r>
            <a:r>
              <a:rPr sz="2000" spc="-110" dirty="0">
                <a:solidFill>
                  <a:srgbClr val="FFFFFF"/>
                </a:solidFill>
                <a:latin typeface="Verdana"/>
                <a:cs typeface="Verdana"/>
              </a:rPr>
              <a:t>bits</a:t>
            </a:r>
            <a:r>
              <a:rPr sz="2000" spc="-140" dirty="0">
                <a:solidFill>
                  <a:srgbClr val="FFFFFF"/>
                </a:solidFill>
                <a:latin typeface="Verdana"/>
                <a:cs typeface="Verdana"/>
              </a:rPr>
              <a:t> </a:t>
            </a:r>
            <a:r>
              <a:rPr sz="2000" dirty="0">
                <a:solidFill>
                  <a:srgbClr val="FFFFFF"/>
                </a:solidFill>
                <a:latin typeface="Verdana"/>
                <a:cs typeface="Verdana"/>
              </a:rPr>
              <a:t>available</a:t>
            </a:r>
            <a:r>
              <a:rPr sz="2000" spc="-160" dirty="0">
                <a:solidFill>
                  <a:srgbClr val="FFFFFF"/>
                </a:solidFill>
                <a:latin typeface="Verdana"/>
                <a:cs typeface="Verdana"/>
              </a:rPr>
              <a:t> </a:t>
            </a:r>
            <a:r>
              <a:rPr sz="2000" spc="-90" dirty="0">
                <a:solidFill>
                  <a:srgbClr val="FFFFFF"/>
                </a:solidFill>
                <a:latin typeface="Verdana"/>
                <a:cs typeface="Verdana"/>
              </a:rPr>
              <a:t>for</a:t>
            </a:r>
            <a:r>
              <a:rPr sz="2000" spc="-114" dirty="0">
                <a:solidFill>
                  <a:srgbClr val="FFFFFF"/>
                </a:solidFill>
                <a:latin typeface="Verdana"/>
                <a:cs typeface="Verdana"/>
              </a:rPr>
              <a:t> </a:t>
            </a:r>
            <a:r>
              <a:rPr sz="2000" dirty="0">
                <a:solidFill>
                  <a:srgbClr val="FFFFFF"/>
                </a:solidFill>
                <a:latin typeface="Verdana"/>
                <a:cs typeface="Verdana"/>
              </a:rPr>
              <a:t>reading</a:t>
            </a:r>
            <a:r>
              <a:rPr sz="2000" spc="-114" dirty="0">
                <a:solidFill>
                  <a:srgbClr val="FFFFFF"/>
                </a:solidFill>
                <a:latin typeface="Verdana"/>
                <a:cs typeface="Verdana"/>
              </a:rPr>
              <a:t> </a:t>
            </a:r>
            <a:r>
              <a:rPr sz="2000" spc="-85" dirty="0">
                <a:solidFill>
                  <a:srgbClr val="FFFFFF"/>
                </a:solidFill>
                <a:latin typeface="Verdana"/>
                <a:cs typeface="Verdana"/>
              </a:rPr>
              <a:t>from</a:t>
            </a:r>
            <a:r>
              <a:rPr sz="2000" spc="-114" dirty="0">
                <a:solidFill>
                  <a:srgbClr val="FFFFFF"/>
                </a:solidFill>
                <a:latin typeface="Verdana"/>
                <a:cs typeface="Verdana"/>
              </a:rPr>
              <a:t> </a:t>
            </a:r>
            <a:r>
              <a:rPr sz="2000" spc="-50" dirty="0">
                <a:solidFill>
                  <a:srgbClr val="FFFFFF"/>
                </a:solidFill>
                <a:latin typeface="Verdana"/>
                <a:cs typeface="Verdana"/>
              </a:rPr>
              <a:t>serial 	</a:t>
            </a:r>
            <a:r>
              <a:rPr sz="2000" spc="-20" dirty="0">
                <a:solidFill>
                  <a:srgbClr val="FFFFFF"/>
                </a:solidFill>
                <a:latin typeface="Verdana"/>
                <a:cs typeface="Verdana"/>
              </a:rPr>
              <a:t>port</a:t>
            </a:r>
            <a:endParaRPr sz="2000">
              <a:latin typeface="Verdana"/>
              <a:cs typeface="Verdana"/>
            </a:endParaRPr>
          </a:p>
        </p:txBody>
      </p:sp>
      <p:sp>
        <p:nvSpPr>
          <p:cNvPr id="11" name="object 11"/>
          <p:cNvSpPr txBox="1"/>
          <p:nvPr/>
        </p:nvSpPr>
        <p:spPr>
          <a:xfrm>
            <a:off x="1549528" y="2762936"/>
            <a:ext cx="1268730" cy="1408430"/>
          </a:xfrm>
          <a:prstGeom prst="rect">
            <a:avLst/>
          </a:prstGeom>
        </p:spPr>
        <p:txBody>
          <a:bodyPr vert="horz" wrap="square" lIns="0" tIns="13335" rIns="0" bIns="0" rtlCol="0">
            <a:spAutoFit/>
          </a:bodyPr>
          <a:lstStyle/>
          <a:p>
            <a:pPr marR="5080" algn="r">
              <a:lnSpc>
                <a:spcPct val="100000"/>
              </a:lnSpc>
              <a:spcBef>
                <a:spcPts val="105"/>
              </a:spcBef>
            </a:pPr>
            <a:r>
              <a:rPr sz="2000" spc="-10" dirty="0">
                <a:latin typeface="Verdana"/>
                <a:cs typeface="Verdana"/>
              </a:rPr>
              <a:t>begin()</a:t>
            </a:r>
            <a:endParaRPr sz="2000">
              <a:latin typeface="Verdana"/>
              <a:cs typeface="Verdana"/>
            </a:endParaRPr>
          </a:p>
          <a:p>
            <a:pPr marR="5080" algn="r">
              <a:lnSpc>
                <a:spcPct val="100000"/>
              </a:lnSpc>
              <a:spcBef>
                <a:spcPts val="1840"/>
              </a:spcBef>
            </a:pPr>
            <a:r>
              <a:rPr sz="2000" spc="-60" dirty="0">
                <a:latin typeface="Verdana"/>
                <a:cs typeface="Verdana"/>
              </a:rPr>
              <a:t>overflow()</a:t>
            </a:r>
            <a:endParaRPr sz="2000">
              <a:latin typeface="Verdana"/>
              <a:cs typeface="Verdana"/>
            </a:endParaRPr>
          </a:p>
          <a:p>
            <a:pPr marR="5080" algn="r">
              <a:lnSpc>
                <a:spcPct val="100000"/>
              </a:lnSpc>
              <a:spcBef>
                <a:spcPts val="1839"/>
              </a:spcBef>
            </a:pPr>
            <a:r>
              <a:rPr sz="2000" spc="-10" dirty="0">
                <a:latin typeface="Verdana"/>
                <a:cs typeface="Verdana"/>
              </a:rPr>
              <a:t>peek()</a:t>
            </a:r>
            <a:endParaRPr sz="2000">
              <a:latin typeface="Verdana"/>
              <a:cs typeface="Verdana"/>
            </a:endParaRPr>
          </a:p>
        </p:txBody>
      </p:sp>
      <p:sp>
        <p:nvSpPr>
          <p:cNvPr id="12" name="object 12"/>
          <p:cNvSpPr/>
          <p:nvPr/>
        </p:nvSpPr>
        <p:spPr>
          <a:xfrm>
            <a:off x="2946020" y="2718282"/>
            <a:ext cx="508634" cy="455930"/>
          </a:xfrm>
          <a:custGeom>
            <a:avLst/>
            <a:gdLst/>
            <a:ahLst/>
            <a:cxnLst/>
            <a:rect l="l" t="t" r="r" b="b"/>
            <a:pathLst>
              <a:path w="508635" h="455929">
                <a:moveTo>
                  <a:pt x="508381" y="455422"/>
                </a:moveTo>
                <a:lnTo>
                  <a:pt x="440775" y="451358"/>
                </a:lnTo>
                <a:lnTo>
                  <a:pt x="380035" y="439890"/>
                </a:lnTo>
                <a:lnTo>
                  <a:pt x="328580" y="422100"/>
                </a:lnTo>
                <a:lnTo>
                  <a:pt x="288830" y="399071"/>
                </a:lnTo>
                <a:lnTo>
                  <a:pt x="254127" y="341629"/>
                </a:lnTo>
                <a:lnTo>
                  <a:pt x="219456" y="284155"/>
                </a:lnTo>
                <a:lnTo>
                  <a:pt x="179736" y="261096"/>
                </a:lnTo>
                <a:lnTo>
                  <a:pt x="128312" y="243275"/>
                </a:lnTo>
                <a:lnTo>
                  <a:pt x="67595" y="231783"/>
                </a:lnTo>
                <a:lnTo>
                  <a:pt x="0" y="227711"/>
                </a:lnTo>
                <a:lnTo>
                  <a:pt x="67595" y="223647"/>
                </a:lnTo>
                <a:lnTo>
                  <a:pt x="128312" y="212179"/>
                </a:lnTo>
                <a:lnTo>
                  <a:pt x="179736" y="194389"/>
                </a:lnTo>
                <a:lnTo>
                  <a:pt x="219456" y="171360"/>
                </a:lnTo>
                <a:lnTo>
                  <a:pt x="254127" y="113918"/>
                </a:lnTo>
                <a:lnTo>
                  <a:pt x="288830" y="56444"/>
                </a:lnTo>
                <a:lnTo>
                  <a:pt x="328580" y="33385"/>
                </a:lnTo>
                <a:lnTo>
                  <a:pt x="380035" y="15564"/>
                </a:lnTo>
                <a:lnTo>
                  <a:pt x="440775" y="4072"/>
                </a:lnTo>
                <a:lnTo>
                  <a:pt x="508381" y="0"/>
                </a:lnTo>
              </a:path>
            </a:pathLst>
          </a:custGeom>
          <a:ln w="13970">
            <a:solidFill>
              <a:srgbClr val="171D35"/>
            </a:solidFill>
          </a:ln>
        </p:spPr>
        <p:txBody>
          <a:bodyPr wrap="square" lIns="0" tIns="0" rIns="0" bIns="0" rtlCol="0"/>
          <a:lstStyle/>
          <a:p>
            <a:endParaRPr/>
          </a:p>
        </p:txBody>
      </p:sp>
      <p:sp>
        <p:nvSpPr>
          <p:cNvPr id="13" name="object 13"/>
          <p:cNvSpPr txBox="1"/>
          <p:nvPr/>
        </p:nvSpPr>
        <p:spPr>
          <a:xfrm>
            <a:off x="3657600" y="2718308"/>
            <a:ext cx="6912609" cy="455930"/>
          </a:xfrm>
          <a:prstGeom prst="rect">
            <a:avLst/>
          </a:prstGeom>
          <a:solidFill>
            <a:srgbClr val="202745"/>
          </a:solidFill>
          <a:ln w="13969">
            <a:solidFill>
              <a:srgbClr val="B4DCF9"/>
            </a:solidFill>
          </a:ln>
        </p:spPr>
        <p:txBody>
          <a:bodyPr vert="horz" wrap="square" lIns="0" tIns="57785" rIns="0" bIns="0" rtlCol="0">
            <a:spAutoFit/>
          </a:bodyPr>
          <a:lstStyle/>
          <a:p>
            <a:pPr marL="304165" indent="-227965">
              <a:lnSpc>
                <a:spcPct val="100000"/>
              </a:lnSpc>
              <a:spcBef>
                <a:spcPts val="455"/>
              </a:spcBef>
              <a:buChar char="•"/>
              <a:tabLst>
                <a:tab pos="304165" algn="l"/>
              </a:tabLst>
            </a:pPr>
            <a:r>
              <a:rPr sz="2000" spc="-135" dirty="0">
                <a:solidFill>
                  <a:srgbClr val="FFFFFF"/>
                </a:solidFill>
                <a:latin typeface="Verdana"/>
                <a:cs typeface="Verdana"/>
              </a:rPr>
              <a:t>sets</a:t>
            </a:r>
            <a:r>
              <a:rPr sz="2000" spc="-145" dirty="0">
                <a:solidFill>
                  <a:srgbClr val="FFFFFF"/>
                </a:solidFill>
                <a:latin typeface="Verdana"/>
                <a:cs typeface="Verdana"/>
              </a:rPr>
              <a:t> </a:t>
            </a:r>
            <a:r>
              <a:rPr sz="2000" spc="-10" dirty="0">
                <a:solidFill>
                  <a:srgbClr val="FFFFFF"/>
                </a:solidFill>
                <a:latin typeface="Verdana"/>
                <a:cs typeface="Verdana"/>
              </a:rPr>
              <a:t>the</a:t>
            </a:r>
            <a:r>
              <a:rPr sz="2000" spc="-125" dirty="0">
                <a:solidFill>
                  <a:srgbClr val="FFFFFF"/>
                </a:solidFill>
                <a:latin typeface="Verdana"/>
                <a:cs typeface="Verdana"/>
              </a:rPr>
              <a:t> </a:t>
            </a:r>
            <a:r>
              <a:rPr sz="2000" dirty="0">
                <a:solidFill>
                  <a:srgbClr val="FFFFFF"/>
                </a:solidFill>
                <a:latin typeface="Verdana"/>
                <a:cs typeface="Verdana"/>
              </a:rPr>
              <a:t>speed</a:t>
            </a:r>
            <a:r>
              <a:rPr sz="2000" spc="-140" dirty="0">
                <a:solidFill>
                  <a:srgbClr val="FFFFFF"/>
                </a:solidFill>
                <a:latin typeface="Verdana"/>
                <a:cs typeface="Verdana"/>
              </a:rPr>
              <a:t> </a:t>
            </a:r>
            <a:r>
              <a:rPr sz="2000" dirty="0">
                <a:solidFill>
                  <a:srgbClr val="FFFFFF"/>
                </a:solidFill>
                <a:latin typeface="Verdana"/>
                <a:cs typeface="Verdana"/>
              </a:rPr>
              <a:t>of</a:t>
            </a:r>
            <a:r>
              <a:rPr sz="2000" spc="-100" dirty="0">
                <a:solidFill>
                  <a:srgbClr val="FFFFFF"/>
                </a:solidFill>
                <a:latin typeface="Verdana"/>
                <a:cs typeface="Verdana"/>
              </a:rPr>
              <a:t> serial</a:t>
            </a:r>
            <a:r>
              <a:rPr sz="2000" spc="-110" dirty="0">
                <a:solidFill>
                  <a:srgbClr val="FFFFFF"/>
                </a:solidFill>
                <a:latin typeface="Verdana"/>
                <a:cs typeface="Verdana"/>
              </a:rPr>
              <a:t> </a:t>
            </a:r>
            <a:r>
              <a:rPr sz="2000" spc="-10" dirty="0">
                <a:solidFill>
                  <a:srgbClr val="FFFFFF"/>
                </a:solidFill>
                <a:latin typeface="Verdana"/>
                <a:cs typeface="Verdana"/>
              </a:rPr>
              <a:t>communication</a:t>
            </a:r>
            <a:endParaRPr sz="2000">
              <a:latin typeface="Verdana"/>
              <a:cs typeface="Verdana"/>
            </a:endParaRPr>
          </a:p>
        </p:txBody>
      </p:sp>
      <p:sp>
        <p:nvSpPr>
          <p:cNvPr id="14" name="object 14"/>
          <p:cNvSpPr/>
          <p:nvPr/>
        </p:nvSpPr>
        <p:spPr>
          <a:xfrm>
            <a:off x="2946020" y="3256509"/>
            <a:ext cx="508634" cy="455930"/>
          </a:xfrm>
          <a:custGeom>
            <a:avLst/>
            <a:gdLst/>
            <a:ahLst/>
            <a:cxnLst/>
            <a:rect l="l" t="t" r="r" b="b"/>
            <a:pathLst>
              <a:path w="508635" h="455929">
                <a:moveTo>
                  <a:pt x="508381" y="455422"/>
                </a:moveTo>
                <a:lnTo>
                  <a:pt x="440775" y="451358"/>
                </a:lnTo>
                <a:lnTo>
                  <a:pt x="380035" y="439890"/>
                </a:lnTo>
                <a:lnTo>
                  <a:pt x="328580" y="422100"/>
                </a:lnTo>
                <a:lnTo>
                  <a:pt x="288830" y="399071"/>
                </a:lnTo>
                <a:lnTo>
                  <a:pt x="254127" y="341630"/>
                </a:lnTo>
                <a:lnTo>
                  <a:pt x="219456" y="284099"/>
                </a:lnTo>
                <a:lnTo>
                  <a:pt x="179736" y="261048"/>
                </a:lnTo>
                <a:lnTo>
                  <a:pt x="128312" y="243247"/>
                </a:lnTo>
                <a:lnTo>
                  <a:pt x="67595" y="231775"/>
                </a:lnTo>
                <a:lnTo>
                  <a:pt x="0" y="227711"/>
                </a:lnTo>
                <a:lnTo>
                  <a:pt x="67595" y="223647"/>
                </a:lnTo>
                <a:lnTo>
                  <a:pt x="128312" y="212179"/>
                </a:lnTo>
                <a:lnTo>
                  <a:pt x="179736" y="194389"/>
                </a:lnTo>
                <a:lnTo>
                  <a:pt x="219456" y="171360"/>
                </a:lnTo>
                <a:lnTo>
                  <a:pt x="254127" y="113919"/>
                </a:lnTo>
                <a:lnTo>
                  <a:pt x="288830" y="56444"/>
                </a:lnTo>
                <a:lnTo>
                  <a:pt x="328580" y="33385"/>
                </a:lnTo>
                <a:lnTo>
                  <a:pt x="380035" y="15564"/>
                </a:lnTo>
                <a:lnTo>
                  <a:pt x="440775" y="4072"/>
                </a:lnTo>
                <a:lnTo>
                  <a:pt x="508381" y="0"/>
                </a:lnTo>
              </a:path>
            </a:pathLst>
          </a:custGeom>
          <a:ln w="13970">
            <a:solidFill>
              <a:srgbClr val="171D35"/>
            </a:solidFill>
          </a:ln>
        </p:spPr>
        <p:txBody>
          <a:bodyPr wrap="square" lIns="0" tIns="0" rIns="0" bIns="0" rtlCol="0"/>
          <a:lstStyle/>
          <a:p>
            <a:endParaRPr/>
          </a:p>
        </p:txBody>
      </p:sp>
      <p:sp>
        <p:nvSpPr>
          <p:cNvPr id="15" name="object 15"/>
          <p:cNvSpPr txBox="1"/>
          <p:nvPr/>
        </p:nvSpPr>
        <p:spPr>
          <a:xfrm>
            <a:off x="3657600" y="3256534"/>
            <a:ext cx="6912609" cy="455930"/>
          </a:xfrm>
          <a:prstGeom prst="rect">
            <a:avLst/>
          </a:prstGeom>
          <a:solidFill>
            <a:srgbClr val="202745"/>
          </a:solidFill>
          <a:ln w="13969">
            <a:solidFill>
              <a:srgbClr val="B4DCF9"/>
            </a:solidFill>
          </a:ln>
        </p:spPr>
        <p:txBody>
          <a:bodyPr vert="horz" wrap="square" lIns="0" tIns="57785" rIns="0" bIns="0" rtlCol="0">
            <a:spAutoFit/>
          </a:bodyPr>
          <a:lstStyle/>
          <a:p>
            <a:pPr marL="304165" indent="-227965">
              <a:lnSpc>
                <a:spcPct val="100000"/>
              </a:lnSpc>
              <a:spcBef>
                <a:spcPts val="455"/>
              </a:spcBef>
              <a:buChar char="•"/>
              <a:tabLst>
                <a:tab pos="304165" algn="l"/>
              </a:tabLst>
            </a:pPr>
            <a:r>
              <a:rPr sz="2000" dirty="0">
                <a:solidFill>
                  <a:srgbClr val="FFFFFF"/>
                </a:solidFill>
                <a:latin typeface="Verdana"/>
                <a:cs typeface="Verdana"/>
              </a:rPr>
              <a:t>checks</a:t>
            </a:r>
            <a:r>
              <a:rPr sz="2000" spc="-135" dirty="0">
                <a:solidFill>
                  <a:srgbClr val="FFFFFF"/>
                </a:solidFill>
                <a:latin typeface="Verdana"/>
                <a:cs typeface="Verdana"/>
              </a:rPr>
              <a:t> </a:t>
            </a:r>
            <a:r>
              <a:rPr sz="2000" spc="-10" dirty="0">
                <a:solidFill>
                  <a:srgbClr val="FFFFFF"/>
                </a:solidFill>
                <a:latin typeface="Verdana"/>
                <a:cs typeface="Verdana"/>
              </a:rPr>
              <a:t>the</a:t>
            </a:r>
            <a:r>
              <a:rPr sz="2000" spc="-135" dirty="0">
                <a:solidFill>
                  <a:srgbClr val="FFFFFF"/>
                </a:solidFill>
                <a:latin typeface="Verdana"/>
                <a:cs typeface="Verdana"/>
              </a:rPr>
              <a:t> </a:t>
            </a:r>
            <a:r>
              <a:rPr sz="2000" spc="-100" dirty="0">
                <a:solidFill>
                  <a:srgbClr val="FFFFFF"/>
                </a:solidFill>
                <a:latin typeface="Verdana"/>
                <a:cs typeface="Verdana"/>
              </a:rPr>
              <a:t>serial</a:t>
            </a:r>
            <a:r>
              <a:rPr sz="2000" spc="-120" dirty="0">
                <a:solidFill>
                  <a:srgbClr val="FFFFFF"/>
                </a:solidFill>
                <a:latin typeface="Verdana"/>
                <a:cs typeface="Verdana"/>
              </a:rPr>
              <a:t> </a:t>
            </a:r>
            <a:r>
              <a:rPr sz="2000" spc="-45" dirty="0">
                <a:solidFill>
                  <a:srgbClr val="FFFFFF"/>
                </a:solidFill>
                <a:latin typeface="Verdana"/>
                <a:cs typeface="Verdana"/>
              </a:rPr>
              <a:t>buffer</a:t>
            </a:r>
            <a:r>
              <a:rPr sz="2000" spc="-120" dirty="0">
                <a:solidFill>
                  <a:srgbClr val="FFFFFF"/>
                </a:solidFill>
                <a:latin typeface="Verdana"/>
                <a:cs typeface="Verdana"/>
              </a:rPr>
              <a:t> </a:t>
            </a:r>
            <a:r>
              <a:rPr sz="2000" spc="-40" dirty="0">
                <a:solidFill>
                  <a:srgbClr val="FFFFFF"/>
                </a:solidFill>
                <a:latin typeface="Verdana"/>
                <a:cs typeface="Verdana"/>
              </a:rPr>
              <a:t>overflow</a:t>
            </a:r>
            <a:r>
              <a:rPr sz="2000" spc="-155" dirty="0">
                <a:solidFill>
                  <a:srgbClr val="FFFFFF"/>
                </a:solidFill>
                <a:latin typeface="Verdana"/>
                <a:cs typeface="Verdana"/>
              </a:rPr>
              <a:t> </a:t>
            </a:r>
            <a:r>
              <a:rPr sz="2000" spc="-50" dirty="0">
                <a:solidFill>
                  <a:srgbClr val="FFFFFF"/>
                </a:solidFill>
                <a:latin typeface="Verdana"/>
                <a:cs typeface="Verdana"/>
              </a:rPr>
              <a:t>has</a:t>
            </a:r>
            <a:r>
              <a:rPr sz="2000" spc="-105" dirty="0">
                <a:solidFill>
                  <a:srgbClr val="FFFFFF"/>
                </a:solidFill>
                <a:latin typeface="Verdana"/>
                <a:cs typeface="Verdana"/>
              </a:rPr>
              <a:t> </a:t>
            </a:r>
            <a:r>
              <a:rPr sz="2000" spc="-10" dirty="0">
                <a:solidFill>
                  <a:srgbClr val="FFFFFF"/>
                </a:solidFill>
                <a:latin typeface="Verdana"/>
                <a:cs typeface="Verdana"/>
              </a:rPr>
              <a:t>occurred</a:t>
            </a:r>
            <a:endParaRPr sz="2000">
              <a:latin typeface="Verdana"/>
              <a:cs typeface="Verdana"/>
            </a:endParaRPr>
          </a:p>
        </p:txBody>
      </p:sp>
      <p:sp>
        <p:nvSpPr>
          <p:cNvPr id="16" name="object 16"/>
          <p:cNvSpPr/>
          <p:nvPr/>
        </p:nvSpPr>
        <p:spPr>
          <a:xfrm>
            <a:off x="2946020" y="3794735"/>
            <a:ext cx="508634" cy="455930"/>
          </a:xfrm>
          <a:custGeom>
            <a:avLst/>
            <a:gdLst/>
            <a:ahLst/>
            <a:cxnLst/>
            <a:rect l="l" t="t" r="r" b="b"/>
            <a:pathLst>
              <a:path w="508635" h="455929">
                <a:moveTo>
                  <a:pt x="508381" y="455422"/>
                </a:moveTo>
                <a:lnTo>
                  <a:pt x="440775" y="451349"/>
                </a:lnTo>
                <a:lnTo>
                  <a:pt x="380035" y="439857"/>
                </a:lnTo>
                <a:lnTo>
                  <a:pt x="328580" y="422036"/>
                </a:lnTo>
                <a:lnTo>
                  <a:pt x="288830" y="398977"/>
                </a:lnTo>
                <a:lnTo>
                  <a:pt x="254127" y="341503"/>
                </a:lnTo>
                <a:lnTo>
                  <a:pt x="219456" y="284061"/>
                </a:lnTo>
                <a:lnTo>
                  <a:pt x="179736" y="261032"/>
                </a:lnTo>
                <a:lnTo>
                  <a:pt x="128312" y="243242"/>
                </a:lnTo>
                <a:lnTo>
                  <a:pt x="67595" y="231774"/>
                </a:lnTo>
                <a:lnTo>
                  <a:pt x="0" y="227711"/>
                </a:lnTo>
                <a:lnTo>
                  <a:pt x="67595" y="223647"/>
                </a:lnTo>
                <a:lnTo>
                  <a:pt x="128312" y="212174"/>
                </a:lnTo>
                <a:lnTo>
                  <a:pt x="179736" y="194373"/>
                </a:lnTo>
                <a:lnTo>
                  <a:pt x="219456" y="171323"/>
                </a:lnTo>
                <a:lnTo>
                  <a:pt x="254127" y="113792"/>
                </a:lnTo>
                <a:lnTo>
                  <a:pt x="288830" y="56350"/>
                </a:lnTo>
                <a:lnTo>
                  <a:pt x="328580" y="33321"/>
                </a:lnTo>
                <a:lnTo>
                  <a:pt x="380035" y="15531"/>
                </a:lnTo>
                <a:lnTo>
                  <a:pt x="440775" y="4063"/>
                </a:lnTo>
                <a:lnTo>
                  <a:pt x="508381" y="0"/>
                </a:lnTo>
              </a:path>
            </a:pathLst>
          </a:custGeom>
          <a:ln w="13970">
            <a:solidFill>
              <a:srgbClr val="171D35"/>
            </a:solidFill>
          </a:ln>
        </p:spPr>
        <p:txBody>
          <a:bodyPr wrap="square" lIns="0" tIns="0" rIns="0" bIns="0" rtlCol="0"/>
          <a:lstStyle/>
          <a:p>
            <a:endParaRPr/>
          </a:p>
        </p:txBody>
      </p:sp>
      <p:sp>
        <p:nvSpPr>
          <p:cNvPr id="17" name="object 17"/>
          <p:cNvSpPr txBox="1"/>
          <p:nvPr/>
        </p:nvSpPr>
        <p:spPr>
          <a:xfrm>
            <a:off x="3657600" y="3794760"/>
            <a:ext cx="6912609" cy="455930"/>
          </a:xfrm>
          <a:prstGeom prst="rect">
            <a:avLst/>
          </a:prstGeom>
          <a:solidFill>
            <a:srgbClr val="202745"/>
          </a:solidFill>
          <a:ln w="13969">
            <a:solidFill>
              <a:srgbClr val="B4DCF9"/>
            </a:solidFill>
          </a:ln>
        </p:spPr>
        <p:txBody>
          <a:bodyPr vert="horz" wrap="square" lIns="0" tIns="58419" rIns="0" bIns="0" rtlCol="0">
            <a:spAutoFit/>
          </a:bodyPr>
          <a:lstStyle/>
          <a:p>
            <a:pPr marL="304165" indent="-227965">
              <a:lnSpc>
                <a:spcPct val="100000"/>
              </a:lnSpc>
              <a:spcBef>
                <a:spcPts val="459"/>
              </a:spcBef>
              <a:buChar char="•"/>
              <a:tabLst>
                <a:tab pos="304165" algn="l"/>
              </a:tabLst>
            </a:pPr>
            <a:r>
              <a:rPr sz="2000" spc="-130" dirty="0">
                <a:solidFill>
                  <a:srgbClr val="FFFFFF"/>
                </a:solidFill>
                <a:latin typeface="Verdana"/>
                <a:cs typeface="Verdana"/>
              </a:rPr>
              <a:t>returns</a:t>
            </a:r>
            <a:r>
              <a:rPr sz="2000" spc="-105" dirty="0">
                <a:solidFill>
                  <a:srgbClr val="FFFFFF"/>
                </a:solidFill>
                <a:latin typeface="Verdana"/>
                <a:cs typeface="Verdana"/>
              </a:rPr>
              <a:t> </a:t>
            </a:r>
            <a:r>
              <a:rPr sz="2000" spc="-10" dirty="0">
                <a:solidFill>
                  <a:srgbClr val="FFFFFF"/>
                </a:solidFill>
                <a:latin typeface="Verdana"/>
                <a:cs typeface="Verdana"/>
              </a:rPr>
              <a:t>the</a:t>
            </a:r>
            <a:r>
              <a:rPr sz="2000" spc="-100" dirty="0">
                <a:solidFill>
                  <a:srgbClr val="FFFFFF"/>
                </a:solidFill>
                <a:latin typeface="Verdana"/>
                <a:cs typeface="Verdana"/>
              </a:rPr>
              <a:t> </a:t>
            </a:r>
            <a:r>
              <a:rPr sz="2000" dirty="0">
                <a:solidFill>
                  <a:srgbClr val="FFFFFF"/>
                </a:solidFill>
                <a:latin typeface="Verdana"/>
                <a:cs typeface="Verdana"/>
              </a:rPr>
              <a:t>character</a:t>
            </a:r>
            <a:r>
              <a:rPr sz="2000" spc="-85" dirty="0">
                <a:solidFill>
                  <a:srgbClr val="FFFFFF"/>
                </a:solidFill>
                <a:latin typeface="Verdana"/>
                <a:cs typeface="Verdana"/>
              </a:rPr>
              <a:t> </a:t>
            </a:r>
            <a:r>
              <a:rPr sz="2000" dirty="0">
                <a:solidFill>
                  <a:srgbClr val="FFFFFF"/>
                </a:solidFill>
                <a:latin typeface="Verdana"/>
                <a:cs typeface="Verdana"/>
              </a:rPr>
              <a:t>received</a:t>
            </a:r>
            <a:r>
              <a:rPr sz="2000" spc="-100" dirty="0">
                <a:solidFill>
                  <a:srgbClr val="FFFFFF"/>
                </a:solidFill>
                <a:latin typeface="Verdana"/>
                <a:cs typeface="Verdana"/>
              </a:rPr>
              <a:t> </a:t>
            </a:r>
            <a:r>
              <a:rPr sz="2000" spc="-105" dirty="0">
                <a:solidFill>
                  <a:srgbClr val="FFFFFF"/>
                </a:solidFill>
                <a:latin typeface="Verdana"/>
                <a:cs typeface="Verdana"/>
              </a:rPr>
              <a:t>in</a:t>
            </a:r>
            <a:r>
              <a:rPr sz="2000" spc="-70" dirty="0">
                <a:solidFill>
                  <a:srgbClr val="FFFFFF"/>
                </a:solidFill>
                <a:latin typeface="Verdana"/>
                <a:cs typeface="Verdana"/>
              </a:rPr>
              <a:t> </a:t>
            </a:r>
            <a:r>
              <a:rPr sz="2000" spc="-10" dirty="0">
                <a:solidFill>
                  <a:srgbClr val="FFFFFF"/>
                </a:solidFill>
                <a:latin typeface="Verdana"/>
                <a:cs typeface="Verdana"/>
              </a:rPr>
              <a:t>the</a:t>
            </a:r>
            <a:r>
              <a:rPr sz="2000" spc="-100" dirty="0">
                <a:solidFill>
                  <a:srgbClr val="FFFFFF"/>
                </a:solidFill>
                <a:latin typeface="Verdana"/>
                <a:cs typeface="Verdana"/>
              </a:rPr>
              <a:t> serial</a:t>
            </a:r>
            <a:r>
              <a:rPr sz="2000" spc="-75" dirty="0">
                <a:solidFill>
                  <a:srgbClr val="FFFFFF"/>
                </a:solidFill>
                <a:latin typeface="Verdana"/>
                <a:cs typeface="Verdana"/>
              </a:rPr>
              <a:t> </a:t>
            </a:r>
            <a:r>
              <a:rPr sz="2000" spc="-20" dirty="0">
                <a:solidFill>
                  <a:srgbClr val="FFFFFF"/>
                </a:solidFill>
                <a:latin typeface="Verdana"/>
                <a:cs typeface="Verdana"/>
              </a:rPr>
              <a:t>port</a:t>
            </a:r>
            <a:endParaRPr sz="2000">
              <a:latin typeface="Verdana"/>
              <a:cs typeface="Verdana"/>
            </a:endParaRPr>
          </a:p>
        </p:txBody>
      </p:sp>
      <p:sp>
        <p:nvSpPr>
          <p:cNvPr id="18" name="object 18"/>
          <p:cNvSpPr txBox="1"/>
          <p:nvPr/>
        </p:nvSpPr>
        <p:spPr>
          <a:xfrm>
            <a:off x="2020444" y="4513428"/>
            <a:ext cx="797560" cy="330835"/>
          </a:xfrm>
          <a:prstGeom prst="rect">
            <a:avLst/>
          </a:prstGeom>
        </p:spPr>
        <p:txBody>
          <a:bodyPr vert="horz" wrap="square" lIns="0" tIns="12700" rIns="0" bIns="0" rtlCol="0">
            <a:spAutoFit/>
          </a:bodyPr>
          <a:lstStyle/>
          <a:p>
            <a:pPr marL="12700">
              <a:lnSpc>
                <a:spcPct val="100000"/>
              </a:lnSpc>
              <a:spcBef>
                <a:spcPts val="100"/>
              </a:spcBef>
            </a:pPr>
            <a:r>
              <a:rPr sz="2000" spc="-40" dirty="0">
                <a:latin typeface="Verdana"/>
                <a:cs typeface="Verdana"/>
              </a:rPr>
              <a:t>read()</a:t>
            </a:r>
            <a:endParaRPr sz="2000">
              <a:latin typeface="Verdana"/>
              <a:cs typeface="Verdana"/>
            </a:endParaRPr>
          </a:p>
        </p:txBody>
      </p:sp>
      <p:sp>
        <p:nvSpPr>
          <p:cNvPr id="19" name="object 19"/>
          <p:cNvSpPr/>
          <p:nvPr/>
        </p:nvSpPr>
        <p:spPr>
          <a:xfrm>
            <a:off x="2946020" y="4332961"/>
            <a:ext cx="508634" cy="725805"/>
          </a:xfrm>
          <a:custGeom>
            <a:avLst/>
            <a:gdLst/>
            <a:ahLst/>
            <a:cxnLst/>
            <a:rect l="l" t="t" r="r" b="b"/>
            <a:pathLst>
              <a:path w="508635" h="725804">
                <a:moveTo>
                  <a:pt x="508381" y="725805"/>
                </a:moveTo>
                <a:lnTo>
                  <a:pt x="450069" y="721107"/>
                </a:lnTo>
                <a:lnTo>
                  <a:pt x="396548" y="707725"/>
                </a:lnTo>
                <a:lnTo>
                  <a:pt x="349340" y="686726"/>
                </a:lnTo>
                <a:lnTo>
                  <a:pt x="309970" y="659175"/>
                </a:lnTo>
                <a:lnTo>
                  <a:pt x="279962" y="626139"/>
                </a:lnTo>
                <a:lnTo>
                  <a:pt x="260839" y="588684"/>
                </a:lnTo>
                <a:lnTo>
                  <a:pt x="254127" y="547878"/>
                </a:lnTo>
                <a:lnTo>
                  <a:pt x="254127" y="540766"/>
                </a:lnTo>
                <a:lnTo>
                  <a:pt x="247421" y="499959"/>
                </a:lnTo>
                <a:lnTo>
                  <a:pt x="228316" y="462504"/>
                </a:lnTo>
                <a:lnTo>
                  <a:pt x="198333" y="429468"/>
                </a:lnTo>
                <a:lnTo>
                  <a:pt x="158990" y="401917"/>
                </a:lnTo>
                <a:lnTo>
                  <a:pt x="111807" y="380918"/>
                </a:lnTo>
                <a:lnTo>
                  <a:pt x="58304" y="367536"/>
                </a:lnTo>
                <a:lnTo>
                  <a:pt x="0" y="362839"/>
                </a:lnTo>
                <a:lnTo>
                  <a:pt x="58304" y="358141"/>
                </a:lnTo>
                <a:lnTo>
                  <a:pt x="111807" y="344762"/>
                </a:lnTo>
                <a:lnTo>
                  <a:pt x="158990" y="323770"/>
                </a:lnTo>
                <a:lnTo>
                  <a:pt x="198333" y="296233"/>
                </a:lnTo>
                <a:lnTo>
                  <a:pt x="228316" y="263219"/>
                </a:lnTo>
                <a:lnTo>
                  <a:pt x="247421" y="225798"/>
                </a:lnTo>
                <a:lnTo>
                  <a:pt x="254127" y="185039"/>
                </a:lnTo>
                <a:lnTo>
                  <a:pt x="254127" y="177927"/>
                </a:lnTo>
                <a:lnTo>
                  <a:pt x="260839" y="137120"/>
                </a:lnTo>
                <a:lnTo>
                  <a:pt x="279962" y="99665"/>
                </a:lnTo>
                <a:lnTo>
                  <a:pt x="309970" y="66629"/>
                </a:lnTo>
                <a:lnTo>
                  <a:pt x="349340" y="39078"/>
                </a:lnTo>
                <a:lnTo>
                  <a:pt x="396548" y="18079"/>
                </a:lnTo>
                <a:lnTo>
                  <a:pt x="450069" y="4697"/>
                </a:lnTo>
                <a:lnTo>
                  <a:pt x="508381" y="0"/>
                </a:lnTo>
              </a:path>
            </a:pathLst>
          </a:custGeom>
          <a:ln w="13970">
            <a:solidFill>
              <a:srgbClr val="171D35"/>
            </a:solidFill>
          </a:ln>
        </p:spPr>
        <p:txBody>
          <a:bodyPr wrap="square" lIns="0" tIns="0" rIns="0" bIns="0" rtlCol="0"/>
          <a:lstStyle/>
          <a:p>
            <a:endParaRPr/>
          </a:p>
        </p:txBody>
      </p:sp>
      <p:sp>
        <p:nvSpPr>
          <p:cNvPr id="20" name="object 20"/>
          <p:cNvSpPr txBox="1"/>
          <p:nvPr/>
        </p:nvSpPr>
        <p:spPr>
          <a:xfrm>
            <a:off x="3657600" y="4332973"/>
            <a:ext cx="6912609" cy="725805"/>
          </a:xfrm>
          <a:prstGeom prst="rect">
            <a:avLst/>
          </a:prstGeom>
          <a:solidFill>
            <a:srgbClr val="202745"/>
          </a:solidFill>
          <a:ln w="13969">
            <a:solidFill>
              <a:srgbClr val="B4DCF9"/>
            </a:solidFill>
          </a:ln>
        </p:spPr>
        <p:txBody>
          <a:bodyPr vert="horz" wrap="square" lIns="0" tIns="53340" rIns="0" bIns="0" rtlCol="0">
            <a:spAutoFit/>
          </a:bodyPr>
          <a:lstStyle/>
          <a:p>
            <a:pPr marL="304165" indent="-227965">
              <a:lnSpc>
                <a:spcPts val="2305"/>
              </a:lnSpc>
              <a:spcBef>
                <a:spcPts val="420"/>
              </a:spcBef>
              <a:buChar char="•"/>
              <a:tabLst>
                <a:tab pos="304165" algn="l"/>
              </a:tabLst>
            </a:pPr>
            <a:r>
              <a:rPr sz="2000" spc="-130" dirty="0">
                <a:solidFill>
                  <a:srgbClr val="FFFFFF"/>
                </a:solidFill>
                <a:latin typeface="Verdana"/>
                <a:cs typeface="Verdana"/>
              </a:rPr>
              <a:t>returns</a:t>
            </a:r>
            <a:r>
              <a:rPr sz="2000" spc="-110" dirty="0">
                <a:solidFill>
                  <a:srgbClr val="FFFFFF"/>
                </a:solidFill>
                <a:latin typeface="Verdana"/>
                <a:cs typeface="Verdana"/>
              </a:rPr>
              <a:t> </a:t>
            </a:r>
            <a:r>
              <a:rPr sz="2000" spc="-10" dirty="0">
                <a:solidFill>
                  <a:srgbClr val="FFFFFF"/>
                </a:solidFill>
                <a:latin typeface="Verdana"/>
                <a:cs typeface="Verdana"/>
              </a:rPr>
              <a:t>the</a:t>
            </a:r>
            <a:r>
              <a:rPr sz="2000" spc="-105" dirty="0">
                <a:solidFill>
                  <a:srgbClr val="FFFFFF"/>
                </a:solidFill>
                <a:latin typeface="Verdana"/>
                <a:cs typeface="Verdana"/>
              </a:rPr>
              <a:t> </a:t>
            </a:r>
            <a:r>
              <a:rPr sz="2000" dirty="0">
                <a:solidFill>
                  <a:srgbClr val="FFFFFF"/>
                </a:solidFill>
                <a:latin typeface="Verdana"/>
                <a:cs typeface="Verdana"/>
              </a:rPr>
              <a:t>character</a:t>
            </a:r>
            <a:r>
              <a:rPr sz="2000" spc="-90" dirty="0">
                <a:solidFill>
                  <a:srgbClr val="FFFFFF"/>
                </a:solidFill>
                <a:latin typeface="Verdana"/>
                <a:cs typeface="Verdana"/>
              </a:rPr>
              <a:t> </a:t>
            </a:r>
            <a:r>
              <a:rPr sz="2000" spc="-35" dirty="0">
                <a:solidFill>
                  <a:srgbClr val="FFFFFF"/>
                </a:solidFill>
                <a:latin typeface="Verdana"/>
                <a:cs typeface="Verdana"/>
              </a:rPr>
              <a:t>that</a:t>
            </a:r>
            <a:r>
              <a:rPr sz="2000" spc="-105" dirty="0">
                <a:solidFill>
                  <a:srgbClr val="FFFFFF"/>
                </a:solidFill>
                <a:latin typeface="Verdana"/>
                <a:cs typeface="Verdana"/>
              </a:rPr>
              <a:t> </a:t>
            </a:r>
            <a:r>
              <a:rPr sz="2000" spc="-30" dirty="0">
                <a:solidFill>
                  <a:srgbClr val="FFFFFF"/>
                </a:solidFill>
                <a:latin typeface="Verdana"/>
                <a:cs typeface="Verdana"/>
              </a:rPr>
              <a:t>was</a:t>
            </a:r>
            <a:r>
              <a:rPr sz="2000" spc="-80" dirty="0">
                <a:solidFill>
                  <a:srgbClr val="FFFFFF"/>
                </a:solidFill>
                <a:latin typeface="Verdana"/>
                <a:cs typeface="Verdana"/>
              </a:rPr>
              <a:t> </a:t>
            </a:r>
            <a:r>
              <a:rPr sz="2000" dirty="0">
                <a:solidFill>
                  <a:srgbClr val="FFFFFF"/>
                </a:solidFill>
                <a:latin typeface="Verdana"/>
                <a:cs typeface="Verdana"/>
              </a:rPr>
              <a:t>received</a:t>
            </a:r>
            <a:r>
              <a:rPr sz="2000" spc="-110" dirty="0">
                <a:solidFill>
                  <a:srgbClr val="FFFFFF"/>
                </a:solidFill>
                <a:latin typeface="Verdana"/>
                <a:cs typeface="Verdana"/>
              </a:rPr>
              <a:t> </a:t>
            </a:r>
            <a:r>
              <a:rPr sz="2000" dirty="0">
                <a:solidFill>
                  <a:srgbClr val="FFFFFF"/>
                </a:solidFill>
                <a:latin typeface="Verdana"/>
                <a:cs typeface="Verdana"/>
              </a:rPr>
              <a:t>on</a:t>
            </a:r>
            <a:r>
              <a:rPr sz="2000" spc="-70" dirty="0">
                <a:solidFill>
                  <a:srgbClr val="FFFFFF"/>
                </a:solidFill>
                <a:latin typeface="Verdana"/>
                <a:cs typeface="Verdana"/>
              </a:rPr>
              <a:t> </a:t>
            </a:r>
            <a:r>
              <a:rPr sz="2000" spc="-10" dirty="0">
                <a:solidFill>
                  <a:srgbClr val="FFFFFF"/>
                </a:solidFill>
                <a:latin typeface="Verdana"/>
                <a:cs typeface="Verdana"/>
              </a:rPr>
              <a:t>the</a:t>
            </a:r>
            <a:r>
              <a:rPr sz="2000" spc="-95" dirty="0">
                <a:solidFill>
                  <a:srgbClr val="FFFFFF"/>
                </a:solidFill>
                <a:latin typeface="Verdana"/>
                <a:cs typeface="Verdana"/>
              </a:rPr>
              <a:t> </a:t>
            </a:r>
            <a:r>
              <a:rPr sz="2000" spc="-25" dirty="0">
                <a:solidFill>
                  <a:srgbClr val="FFFFFF"/>
                </a:solidFill>
                <a:latin typeface="Verdana"/>
                <a:cs typeface="Verdana"/>
              </a:rPr>
              <a:t>Rx</a:t>
            </a:r>
            <a:endParaRPr sz="2000">
              <a:latin typeface="Verdana"/>
              <a:cs typeface="Verdana"/>
            </a:endParaRPr>
          </a:p>
          <a:p>
            <a:pPr marL="305435">
              <a:lnSpc>
                <a:spcPts val="2305"/>
              </a:lnSpc>
            </a:pPr>
            <a:r>
              <a:rPr sz="2000" spc="-35" dirty="0">
                <a:solidFill>
                  <a:srgbClr val="FFFFFF"/>
                </a:solidFill>
                <a:latin typeface="Verdana"/>
                <a:cs typeface="Verdana"/>
              </a:rPr>
              <a:t>pin</a:t>
            </a:r>
            <a:r>
              <a:rPr sz="2000" spc="-145" dirty="0">
                <a:solidFill>
                  <a:srgbClr val="FFFFFF"/>
                </a:solidFill>
                <a:latin typeface="Verdana"/>
                <a:cs typeface="Verdana"/>
              </a:rPr>
              <a:t> </a:t>
            </a:r>
            <a:r>
              <a:rPr sz="2000" dirty="0">
                <a:solidFill>
                  <a:srgbClr val="FFFFFF"/>
                </a:solidFill>
                <a:latin typeface="Verdana"/>
                <a:cs typeface="Verdana"/>
              </a:rPr>
              <a:t>of</a:t>
            </a:r>
            <a:r>
              <a:rPr sz="2000" spc="-140" dirty="0">
                <a:solidFill>
                  <a:srgbClr val="FFFFFF"/>
                </a:solidFill>
                <a:latin typeface="Verdana"/>
                <a:cs typeface="Verdana"/>
              </a:rPr>
              <a:t> </a:t>
            </a:r>
            <a:r>
              <a:rPr sz="2000" spc="-100" dirty="0">
                <a:solidFill>
                  <a:srgbClr val="FFFFFF"/>
                </a:solidFill>
                <a:latin typeface="Verdana"/>
                <a:cs typeface="Verdana"/>
              </a:rPr>
              <a:t>serial</a:t>
            </a:r>
            <a:r>
              <a:rPr sz="2000" spc="-140" dirty="0">
                <a:solidFill>
                  <a:srgbClr val="FFFFFF"/>
                </a:solidFill>
                <a:latin typeface="Verdana"/>
                <a:cs typeface="Verdana"/>
              </a:rPr>
              <a:t> </a:t>
            </a:r>
            <a:r>
              <a:rPr sz="2000" spc="-20" dirty="0">
                <a:solidFill>
                  <a:srgbClr val="FFFFFF"/>
                </a:solidFill>
                <a:latin typeface="Verdana"/>
                <a:cs typeface="Verdana"/>
              </a:rPr>
              <a:t>port</a:t>
            </a:r>
            <a:endParaRPr sz="2000">
              <a:latin typeface="Verdana"/>
              <a:cs typeface="Verdana"/>
            </a:endParaRPr>
          </a:p>
        </p:txBody>
      </p:sp>
      <p:sp>
        <p:nvSpPr>
          <p:cNvPr id="21" name="object 21"/>
          <p:cNvSpPr txBox="1"/>
          <p:nvPr/>
        </p:nvSpPr>
        <p:spPr>
          <a:xfrm>
            <a:off x="1933576" y="5186985"/>
            <a:ext cx="883919" cy="1407795"/>
          </a:xfrm>
          <a:prstGeom prst="rect">
            <a:avLst/>
          </a:prstGeom>
        </p:spPr>
        <p:txBody>
          <a:bodyPr vert="horz" wrap="square" lIns="0" tIns="12700" rIns="0" bIns="0" rtlCol="0">
            <a:spAutoFit/>
          </a:bodyPr>
          <a:lstStyle/>
          <a:p>
            <a:pPr marL="167640">
              <a:lnSpc>
                <a:spcPct val="100000"/>
              </a:lnSpc>
              <a:spcBef>
                <a:spcPts val="100"/>
              </a:spcBef>
            </a:pPr>
            <a:r>
              <a:rPr sz="2000" spc="-135" dirty="0">
                <a:latin typeface="Verdana"/>
                <a:cs typeface="Verdana"/>
              </a:rPr>
              <a:t>Print()</a:t>
            </a:r>
            <a:endParaRPr sz="2000">
              <a:latin typeface="Verdana"/>
              <a:cs typeface="Verdana"/>
            </a:endParaRPr>
          </a:p>
          <a:p>
            <a:pPr marL="68580" marR="5080" indent="-56515">
              <a:lnSpc>
                <a:spcPct val="176600"/>
              </a:lnSpc>
            </a:pPr>
            <a:r>
              <a:rPr sz="2000" spc="-135" dirty="0">
                <a:latin typeface="Verdana"/>
                <a:cs typeface="Verdana"/>
              </a:rPr>
              <a:t>Listen() Write()</a:t>
            </a:r>
            <a:endParaRPr sz="2000">
              <a:latin typeface="Verdana"/>
              <a:cs typeface="Verdana"/>
            </a:endParaRPr>
          </a:p>
        </p:txBody>
      </p:sp>
      <p:sp>
        <p:nvSpPr>
          <p:cNvPr id="22" name="object 22"/>
          <p:cNvSpPr/>
          <p:nvPr/>
        </p:nvSpPr>
        <p:spPr>
          <a:xfrm>
            <a:off x="2946020" y="5141569"/>
            <a:ext cx="508634" cy="455930"/>
          </a:xfrm>
          <a:custGeom>
            <a:avLst/>
            <a:gdLst/>
            <a:ahLst/>
            <a:cxnLst/>
            <a:rect l="l" t="t" r="r" b="b"/>
            <a:pathLst>
              <a:path w="508635" h="455929">
                <a:moveTo>
                  <a:pt x="508381" y="455358"/>
                </a:moveTo>
                <a:lnTo>
                  <a:pt x="440775" y="451292"/>
                </a:lnTo>
                <a:lnTo>
                  <a:pt x="380035" y="439816"/>
                </a:lnTo>
                <a:lnTo>
                  <a:pt x="328580" y="422016"/>
                </a:lnTo>
                <a:lnTo>
                  <a:pt x="288830" y="398976"/>
                </a:lnTo>
                <a:lnTo>
                  <a:pt x="254127" y="341515"/>
                </a:lnTo>
                <a:lnTo>
                  <a:pt x="219456" y="284065"/>
                </a:lnTo>
                <a:lnTo>
                  <a:pt x="179736" y="261034"/>
                </a:lnTo>
                <a:lnTo>
                  <a:pt x="128312" y="243243"/>
                </a:lnTo>
                <a:lnTo>
                  <a:pt x="67595" y="231774"/>
                </a:lnTo>
                <a:lnTo>
                  <a:pt x="0" y="227710"/>
                </a:lnTo>
                <a:lnTo>
                  <a:pt x="67595" y="223638"/>
                </a:lnTo>
                <a:lnTo>
                  <a:pt x="128312" y="212146"/>
                </a:lnTo>
                <a:lnTo>
                  <a:pt x="179736" y="194325"/>
                </a:lnTo>
                <a:lnTo>
                  <a:pt x="219456" y="171266"/>
                </a:lnTo>
                <a:lnTo>
                  <a:pt x="254127" y="113791"/>
                </a:lnTo>
                <a:lnTo>
                  <a:pt x="288830" y="56350"/>
                </a:lnTo>
                <a:lnTo>
                  <a:pt x="328580" y="33321"/>
                </a:lnTo>
                <a:lnTo>
                  <a:pt x="380035" y="15531"/>
                </a:lnTo>
                <a:lnTo>
                  <a:pt x="440775" y="4063"/>
                </a:lnTo>
                <a:lnTo>
                  <a:pt x="508381" y="0"/>
                </a:lnTo>
              </a:path>
            </a:pathLst>
          </a:custGeom>
          <a:ln w="13970">
            <a:solidFill>
              <a:srgbClr val="171D35"/>
            </a:solidFill>
          </a:ln>
        </p:spPr>
        <p:txBody>
          <a:bodyPr wrap="square" lIns="0" tIns="0" rIns="0" bIns="0" rtlCol="0"/>
          <a:lstStyle/>
          <a:p>
            <a:endParaRPr/>
          </a:p>
        </p:txBody>
      </p:sp>
      <p:sp>
        <p:nvSpPr>
          <p:cNvPr id="23" name="object 23"/>
          <p:cNvSpPr txBox="1"/>
          <p:nvPr/>
        </p:nvSpPr>
        <p:spPr>
          <a:xfrm>
            <a:off x="3657600" y="5141531"/>
            <a:ext cx="6912609" cy="455930"/>
          </a:xfrm>
          <a:prstGeom prst="rect">
            <a:avLst/>
          </a:prstGeom>
          <a:solidFill>
            <a:srgbClr val="202745"/>
          </a:solidFill>
          <a:ln w="13969">
            <a:solidFill>
              <a:srgbClr val="B4DCF9"/>
            </a:solidFill>
          </a:ln>
        </p:spPr>
        <p:txBody>
          <a:bodyPr vert="horz" wrap="square" lIns="0" tIns="58419" rIns="0" bIns="0" rtlCol="0">
            <a:spAutoFit/>
          </a:bodyPr>
          <a:lstStyle/>
          <a:p>
            <a:pPr marL="304165" indent="-227965">
              <a:lnSpc>
                <a:spcPct val="100000"/>
              </a:lnSpc>
              <a:spcBef>
                <a:spcPts val="459"/>
              </a:spcBef>
              <a:buChar char="•"/>
              <a:tabLst>
                <a:tab pos="304165" algn="l"/>
              </a:tabLst>
            </a:pPr>
            <a:r>
              <a:rPr sz="2000" spc="-130" dirty="0">
                <a:solidFill>
                  <a:srgbClr val="FFFFFF"/>
                </a:solidFill>
                <a:latin typeface="Verdana"/>
                <a:cs typeface="Verdana"/>
              </a:rPr>
              <a:t>works</a:t>
            </a:r>
            <a:r>
              <a:rPr sz="2000" spc="-145" dirty="0">
                <a:solidFill>
                  <a:srgbClr val="FFFFFF"/>
                </a:solidFill>
                <a:latin typeface="Verdana"/>
                <a:cs typeface="Verdana"/>
              </a:rPr>
              <a:t> </a:t>
            </a:r>
            <a:r>
              <a:rPr sz="2000" spc="-20" dirty="0">
                <a:solidFill>
                  <a:srgbClr val="FFFFFF"/>
                </a:solidFill>
                <a:latin typeface="Verdana"/>
                <a:cs typeface="Verdana"/>
              </a:rPr>
              <a:t>same</a:t>
            </a:r>
            <a:r>
              <a:rPr sz="2000" spc="-135" dirty="0">
                <a:solidFill>
                  <a:srgbClr val="FFFFFF"/>
                </a:solidFill>
                <a:latin typeface="Verdana"/>
                <a:cs typeface="Verdana"/>
              </a:rPr>
              <a:t> </a:t>
            </a:r>
            <a:r>
              <a:rPr sz="2000" spc="-60" dirty="0">
                <a:solidFill>
                  <a:srgbClr val="FFFFFF"/>
                </a:solidFill>
                <a:latin typeface="Verdana"/>
                <a:cs typeface="Verdana"/>
              </a:rPr>
              <a:t>as</a:t>
            </a:r>
            <a:r>
              <a:rPr sz="2000" spc="-140" dirty="0">
                <a:solidFill>
                  <a:srgbClr val="FFFFFF"/>
                </a:solidFill>
                <a:latin typeface="Verdana"/>
                <a:cs typeface="Verdana"/>
              </a:rPr>
              <a:t> </a:t>
            </a:r>
            <a:r>
              <a:rPr sz="2000" spc="-20" dirty="0">
                <a:solidFill>
                  <a:srgbClr val="FFFFFF"/>
                </a:solidFill>
                <a:latin typeface="Verdana"/>
                <a:cs typeface="Verdana"/>
              </a:rPr>
              <a:t>serial.print</a:t>
            </a:r>
            <a:endParaRPr sz="2000">
              <a:latin typeface="Verdana"/>
              <a:cs typeface="Verdana"/>
            </a:endParaRPr>
          </a:p>
        </p:txBody>
      </p:sp>
      <p:sp>
        <p:nvSpPr>
          <p:cNvPr id="24" name="object 24"/>
          <p:cNvSpPr/>
          <p:nvPr/>
        </p:nvSpPr>
        <p:spPr>
          <a:xfrm>
            <a:off x="2946020" y="5679732"/>
            <a:ext cx="508634" cy="455930"/>
          </a:xfrm>
          <a:custGeom>
            <a:avLst/>
            <a:gdLst/>
            <a:ahLst/>
            <a:cxnLst/>
            <a:rect l="l" t="t" r="r" b="b"/>
            <a:pathLst>
              <a:path w="508635" h="455929">
                <a:moveTo>
                  <a:pt x="508381" y="455396"/>
                </a:moveTo>
                <a:lnTo>
                  <a:pt x="440775" y="451330"/>
                </a:lnTo>
                <a:lnTo>
                  <a:pt x="380035" y="439854"/>
                </a:lnTo>
                <a:lnTo>
                  <a:pt x="328580" y="422054"/>
                </a:lnTo>
                <a:lnTo>
                  <a:pt x="288830" y="399014"/>
                </a:lnTo>
                <a:lnTo>
                  <a:pt x="254127" y="341553"/>
                </a:lnTo>
                <a:lnTo>
                  <a:pt x="219456" y="284090"/>
                </a:lnTo>
                <a:lnTo>
                  <a:pt x="179736" y="261046"/>
                </a:lnTo>
                <a:lnTo>
                  <a:pt x="128312" y="243243"/>
                </a:lnTo>
                <a:lnTo>
                  <a:pt x="67595" y="231765"/>
                </a:lnTo>
                <a:lnTo>
                  <a:pt x="0" y="227698"/>
                </a:lnTo>
                <a:lnTo>
                  <a:pt x="67595" y="223631"/>
                </a:lnTo>
                <a:lnTo>
                  <a:pt x="128312" y="212153"/>
                </a:lnTo>
                <a:lnTo>
                  <a:pt x="179736" y="194349"/>
                </a:lnTo>
                <a:lnTo>
                  <a:pt x="219456" y="171306"/>
                </a:lnTo>
                <a:lnTo>
                  <a:pt x="254127" y="113842"/>
                </a:lnTo>
                <a:lnTo>
                  <a:pt x="288830" y="56382"/>
                </a:lnTo>
                <a:lnTo>
                  <a:pt x="328580" y="33342"/>
                </a:lnTo>
                <a:lnTo>
                  <a:pt x="380035" y="15541"/>
                </a:lnTo>
                <a:lnTo>
                  <a:pt x="440775" y="4066"/>
                </a:lnTo>
                <a:lnTo>
                  <a:pt x="508381" y="0"/>
                </a:lnTo>
              </a:path>
            </a:pathLst>
          </a:custGeom>
          <a:ln w="13970">
            <a:solidFill>
              <a:srgbClr val="171D35"/>
            </a:solidFill>
          </a:ln>
        </p:spPr>
        <p:txBody>
          <a:bodyPr wrap="square" lIns="0" tIns="0" rIns="0" bIns="0" rtlCol="0"/>
          <a:lstStyle/>
          <a:p>
            <a:endParaRPr/>
          </a:p>
        </p:txBody>
      </p:sp>
      <p:sp>
        <p:nvSpPr>
          <p:cNvPr id="25" name="object 25"/>
          <p:cNvSpPr txBox="1"/>
          <p:nvPr/>
        </p:nvSpPr>
        <p:spPr>
          <a:xfrm>
            <a:off x="3657600" y="5679732"/>
            <a:ext cx="6912609" cy="455930"/>
          </a:xfrm>
          <a:prstGeom prst="rect">
            <a:avLst/>
          </a:prstGeom>
          <a:solidFill>
            <a:srgbClr val="202745"/>
          </a:solidFill>
          <a:ln w="13969">
            <a:solidFill>
              <a:srgbClr val="B4DCF9"/>
            </a:solidFill>
          </a:ln>
        </p:spPr>
        <p:txBody>
          <a:bodyPr vert="horz" wrap="square" lIns="0" tIns="58419" rIns="0" bIns="0" rtlCol="0">
            <a:spAutoFit/>
          </a:bodyPr>
          <a:lstStyle/>
          <a:p>
            <a:pPr marL="304165" indent="-227965">
              <a:lnSpc>
                <a:spcPct val="100000"/>
              </a:lnSpc>
              <a:spcBef>
                <a:spcPts val="459"/>
              </a:spcBef>
              <a:buChar char="•"/>
              <a:tabLst>
                <a:tab pos="304165" algn="l"/>
              </a:tabLst>
            </a:pPr>
            <a:r>
              <a:rPr sz="2000" dirty="0">
                <a:solidFill>
                  <a:srgbClr val="FFFFFF"/>
                </a:solidFill>
                <a:latin typeface="Verdana"/>
                <a:cs typeface="Verdana"/>
              </a:rPr>
              <a:t>enables</a:t>
            </a:r>
            <a:r>
              <a:rPr sz="2000" spc="-145" dirty="0">
                <a:solidFill>
                  <a:srgbClr val="FFFFFF"/>
                </a:solidFill>
                <a:latin typeface="Verdana"/>
                <a:cs typeface="Verdana"/>
              </a:rPr>
              <a:t> </a:t>
            </a:r>
            <a:r>
              <a:rPr sz="2000" spc="-10" dirty="0">
                <a:solidFill>
                  <a:srgbClr val="FFFFFF"/>
                </a:solidFill>
                <a:latin typeface="Verdana"/>
                <a:cs typeface="Verdana"/>
              </a:rPr>
              <a:t>the</a:t>
            </a:r>
            <a:r>
              <a:rPr sz="2000" spc="-135" dirty="0">
                <a:solidFill>
                  <a:srgbClr val="FFFFFF"/>
                </a:solidFill>
                <a:latin typeface="Verdana"/>
                <a:cs typeface="Verdana"/>
              </a:rPr>
              <a:t> </a:t>
            </a:r>
            <a:r>
              <a:rPr sz="2000" dirty="0">
                <a:solidFill>
                  <a:srgbClr val="FFFFFF"/>
                </a:solidFill>
                <a:latin typeface="Verdana"/>
                <a:cs typeface="Verdana"/>
              </a:rPr>
              <a:t>selected</a:t>
            </a:r>
            <a:r>
              <a:rPr sz="2000" spc="-155" dirty="0">
                <a:solidFill>
                  <a:srgbClr val="FFFFFF"/>
                </a:solidFill>
                <a:latin typeface="Verdana"/>
                <a:cs typeface="Verdana"/>
              </a:rPr>
              <a:t> </a:t>
            </a:r>
            <a:r>
              <a:rPr sz="2000" spc="-100" dirty="0">
                <a:solidFill>
                  <a:srgbClr val="FFFFFF"/>
                </a:solidFill>
                <a:latin typeface="Verdana"/>
                <a:cs typeface="Verdana"/>
              </a:rPr>
              <a:t>serial</a:t>
            </a:r>
            <a:r>
              <a:rPr sz="2000" spc="-120" dirty="0">
                <a:solidFill>
                  <a:srgbClr val="FFFFFF"/>
                </a:solidFill>
                <a:latin typeface="Verdana"/>
                <a:cs typeface="Verdana"/>
              </a:rPr>
              <a:t> </a:t>
            </a:r>
            <a:r>
              <a:rPr sz="2000" spc="-40" dirty="0">
                <a:solidFill>
                  <a:srgbClr val="FFFFFF"/>
                </a:solidFill>
                <a:latin typeface="Verdana"/>
                <a:cs typeface="Verdana"/>
              </a:rPr>
              <a:t>port</a:t>
            </a:r>
            <a:r>
              <a:rPr sz="2000" spc="-110" dirty="0">
                <a:solidFill>
                  <a:srgbClr val="FFFFFF"/>
                </a:solidFill>
                <a:latin typeface="Verdana"/>
                <a:cs typeface="Verdana"/>
              </a:rPr>
              <a:t> </a:t>
            </a:r>
            <a:r>
              <a:rPr sz="2000" spc="-10" dirty="0">
                <a:solidFill>
                  <a:srgbClr val="FFFFFF"/>
                </a:solidFill>
                <a:latin typeface="Verdana"/>
                <a:cs typeface="Verdana"/>
              </a:rPr>
              <a:t>to</a:t>
            </a:r>
            <a:r>
              <a:rPr sz="2000" spc="-135" dirty="0">
                <a:solidFill>
                  <a:srgbClr val="FFFFFF"/>
                </a:solidFill>
                <a:latin typeface="Verdana"/>
                <a:cs typeface="Verdana"/>
              </a:rPr>
              <a:t> </a:t>
            </a:r>
            <a:r>
              <a:rPr sz="2000" spc="-10" dirty="0">
                <a:solidFill>
                  <a:srgbClr val="FFFFFF"/>
                </a:solidFill>
                <a:latin typeface="Verdana"/>
                <a:cs typeface="Verdana"/>
              </a:rPr>
              <a:t>listen</a:t>
            </a:r>
            <a:endParaRPr sz="2000">
              <a:latin typeface="Verdana"/>
              <a:cs typeface="Verdana"/>
            </a:endParaRPr>
          </a:p>
        </p:txBody>
      </p:sp>
      <p:sp>
        <p:nvSpPr>
          <p:cNvPr id="26" name="object 26"/>
          <p:cNvSpPr/>
          <p:nvPr/>
        </p:nvSpPr>
        <p:spPr>
          <a:xfrm>
            <a:off x="2946020" y="6217932"/>
            <a:ext cx="508634" cy="455930"/>
          </a:xfrm>
          <a:custGeom>
            <a:avLst/>
            <a:gdLst/>
            <a:ahLst/>
            <a:cxnLst/>
            <a:rect l="l" t="t" r="r" b="b"/>
            <a:pathLst>
              <a:path w="508635" h="455929">
                <a:moveTo>
                  <a:pt x="508381" y="455397"/>
                </a:moveTo>
                <a:lnTo>
                  <a:pt x="440775" y="451331"/>
                </a:lnTo>
                <a:lnTo>
                  <a:pt x="380035" y="439854"/>
                </a:lnTo>
                <a:lnTo>
                  <a:pt x="328580" y="422052"/>
                </a:lnTo>
                <a:lnTo>
                  <a:pt x="288830" y="399011"/>
                </a:lnTo>
                <a:lnTo>
                  <a:pt x="254127" y="341553"/>
                </a:lnTo>
                <a:lnTo>
                  <a:pt x="219456" y="284090"/>
                </a:lnTo>
                <a:lnTo>
                  <a:pt x="179736" y="261046"/>
                </a:lnTo>
                <a:lnTo>
                  <a:pt x="128312" y="243243"/>
                </a:lnTo>
                <a:lnTo>
                  <a:pt x="67595" y="231765"/>
                </a:lnTo>
                <a:lnTo>
                  <a:pt x="0" y="227698"/>
                </a:lnTo>
                <a:lnTo>
                  <a:pt x="67595" y="223631"/>
                </a:lnTo>
                <a:lnTo>
                  <a:pt x="128312" y="212153"/>
                </a:lnTo>
                <a:lnTo>
                  <a:pt x="179736" y="194349"/>
                </a:lnTo>
                <a:lnTo>
                  <a:pt x="219456" y="171306"/>
                </a:lnTo>
                <a:lnTo>
                  <a:pt x="254127" y="113842"/>
                </a:lnTo>
                <a:lnTo>
                  <a:pt x="288830" y="56382"/>
                </a:lnTo>
                <a:lnTo>
                  <a:pt x="328580" y="33342"/>
                </a:lnTo>
                <a:lnTo>
                  <a:pt x="380035" y="15541"/>
                </a:lnTo>
                <a:lnTo>
                  <a:pt x="440775" y="4066"/>
                </a:lnTo>
                <a:lnTo>
                  <a:pt x="508381" y="0"/>
                </a:lnTo>
              </a:path>
            </a:pathLst>
          </a:custGeom>
          <a:ln w="13970">
            <a:solidFill>
              <a:srgbClr val="171D35"/>
            </a:solidFill>
          </a:ln>
        </p:spPr>
        <p:txBody>
          <a:bodyPr wrap="square" lIns="0" tIns="0" rIns="0" bIns="0" rtlCol="0"/>
          <a:lstStyle/>
          <a:p>
            <a:endParaRPr/>
          </a:p>
        </p:txBody>
      </p:sp>
      <p:sp>
        <p:nvSpPr>
          <p:cNvPr id="27" name="object 27"/>
          <p:cNvSpPr txBox="1"/>
          <p:nvPr/>
        </p:nvSpPr>
        <p:spPr>
          <a:xfrm>
            <a:off x="3657600" y="6217934"/>
            <a:ext cx="6912609" cy="455930"/>
          </a:xfrm>
          <a:prstGeom prst="rect">
            <a:avLst/>
          </a:prstGeom>
          <a:solidFill>
            <a:srgbClr val="202745"/>
          </a:solidFill>
          <a:ln w="13969">
            <a:solidFill>
              <a:srgbClr val="B4DCF9"/>
            </a:solidFill>
          </a:ln>
        </p:spPr>
        <p:txBody>
          <a:bodyPr vert="horz" wrap="square" lIns="0" tIns="58419" rIns="0" bIns="0" rtlCol="0">
            <a:spAutoFit/>
          </a:bodyPr>
          <a:lstStyle/>
          <a:p>
            <a:pPr marL="304165" indent="-227965">
              <a:lnSpc>
                <a:spcPct val="100000"/>
              </a:lnSpc>
              <a:spcBef>
                <a:spcPts val="459"/>
              </a:spcBef>
              <a:buChar char="•"/>
              <a:tabLst>
                <a:tab pos="304165" algn="l"/>
              </a:tabLst>
            </a:pPr>
            <a:r>
              <a:rPr sz="2000" spc="-100" dirty="0">
                <a:solidFill>
                  <a:srgbClr val="FFFFFF"/>
                </a:solidFill>
                <a:latin typeface="Verdana"/>
                <a:cs typeface="Verdana"/>
              </a:rPr>
              <a:t>print</a:t>
            </a:r>
            <a:r>
              <a:rPr sz="2000" spc="-135" dirty="0">
                <a:solidFill>
                  <a:srgbClr val="FFFFFF"/>
                </a:solidFill>
                <a:latin typeface="Verdana"/>
                <a:cs typeface="Verdana"/>
              </a:rPr>
              <a:t> </a:t>
            </a:r>
            <a:r>
              <a:rPr sz="2000" spc="85" dirty="0">
                <a:solidFill>
                  <a:srgbClr val="FFFFFF"/>
                </a:solidFill>
                <a:latin typeface="Verdana"/>
                <a:cs typeface="Verdana"/>
              </a:rPr>
              <a:t>data</a:t>
            </a:r>
            <a:r>
              <a:rPr sz="2000" spc="-140" dirty="0">
                <a:solidFill>
                  <a:srgbClr val="FFFFFF"/>
                </a:solidFill>
                <a:latin typeface="Verdana"/>
                <a:cs typeface="Verdana"/>
              </a:rPr>
              <a:t> </a:t>
            </a:r>
            <a:r>
              <a:rPr sz="2000" dirty="0">
                <a:solidFill>
                  <a:srgbClr val="FFFFFF"/>
                </a:solidFill>
                <a:latin typeface="Verdana"/>
                <a:cs typeface="Verdana"/>
              </a:rPr>
              <a:t>to</a:t>
            </a:r>
            <a:r>
              <a:rPr sz="2000" spc="-145" dirty="0">
                <a:solidFill>
                  <a:srgbClr val="FFFFFF"/>
                </a:solidFill>
                <a:latin typeface="Verdana"/>
                <a:cs typeface="Verdana"/>
              </a:rPr>
              <a:t> </a:t>
            </a:r>
            <a:r>
              <a:rPr sz="2000" spc="-114" dirty="0">
                <a:solidFill>
                  <a:srgbClr val="FFFFFF"/>
                </a:solidFill>
                <a:latin typeface="Verdana"/>
                <a:cs typeface="Verdana"/>
              </a:rPr>
              <a:t>transmit</a:t>
            </a:r>
            <a:r>
              <a:rPr sz="2000" spc="-120" dirty="0">
                <a:solidFill>
                  <a:srgbClr val="FFFFFF"/>
                </a:solidFill>
                <a:latin typeface="Verdana"/>
                <a:cs typeface="Verdana"/>
              </a:rPr>
              <a:t> </a:t>
            </a:r>
            <a:r>
              <a:rPr sz="2000" spc="-40" dirty="0">
                <a:solidFill>
                  <a:srgbClr val="FFFFFF"/>
                </a:solidFill>
                <a:latin typeface="Verdana"/>
                <a:cs typeface="Verdana"/>
              </a:rPr>
              <a:t>pin</a:t>
            </a:r>
            <a:r>
              <a:rPr sz="2000" spc="-165" dirty="0">
                <a:solidFill>
                  <a:srgbClr val="FFFFFF"/>
                </a:solidFill>
                <a:latin typeface="Verdana"/>
                <a:cs typeface="Verdana"/>
              </a:rPr>
              <a:t> </a:t>
            </a:r>
            <a:r>
              <a:rPr sz="2000" dirty="0">
                <a:solidFill>
                  <a:srgbClr val="FFFFFF"/>
                </a:solidFill>
                <a:latin typeface="Verdana"/>
                <a:cs typeface="Verdana"/>
              </a:rPr>
              <a:t>of</a:t>
            </a:r>
            <a:r>
              <a:rPr sz="2000" spc="-130" dirty="0">
                <a:solidFill>
                  <a:srgbClr val="FFFFFF"/>
                </a:solidFill>
                <a:latin typeface="Verdana"/>
                <a:cs typeface="Verdana"/>
              </a:rPr>
              <a:t> </a:t>
            </a:r>
            <a:r>
              <a:rPr sz="2000" spc="-45" dirty="0">
                <a:solidFill>
                  <a:srgbClr val="FFFFFF"/>
                </a:solidFill>
                <a:latin typeface="Verdana"/>
                <a:cs typeface="Verdana"/>
              </a:rPr>
              <a:t>software</a:t>
            </a:r>
            <a:r>
              <a:rPr sz="2000" spc="-145" dirty="0">
                <a:solidFill>
                  <a:srgbClr val="FFFFFF"/>
                </a:solidFill>
                <a:latin typeface="Verdana"/>
                <a:cs typeface="Verdana"/>
              </a:rPr>
              <a:t> </a:t>
            </a:r>
            <a:r>
              <a:rPr sz="2000" spc="-10" dirty="0">
                <a:solidFill>
                  <a:srgbClr val="FFFFFF"/>
                </a:solidFill>
                <a:latin typeface="Verdana"/>
                <a:cs typeface="Verdana"/>
              </a:rPr>
              <a:t>serial</a:t>
            </a:r>
            <a:endParaRPr sz="20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505200" y="152400"/>
            <a:ext cx="4415155" cy="567463"/>
          </a:xfrm>
          <a:prstGeom prst="rect">
            <a:avLst/>
          </a:prstGeom>
        </p:spPr>
        <p:txBody>
          <a:bodyPr vert="horz" wrap="square" lIns="0" tIns="13335" rIns="0" bIns="0" rtlCol="0">
            <a:spAutoFit/>
          </a:bodyPr>
          <a:lstStyle/>
          <a:p>
            <a:pPr marL="12700" algn="ctr">
              <a:lnSpc>
                <a:spcPct val="100000"/>
              </a:lnSpc>
              <a:spcBef>
                <a:spcPts val="1575"/>
              </a:spcBef>
              <a:buClr>
                <a:srgbClr val="4E67C7"/>
              </a:buClr>
              <a:buSzPct val="79687"/>
              <a:tabLst>
                <a:tab pos="469265" algn="l"/>
                <a:tab pos="469900" algn="l"/>
              </a:tabLst>
            </a:pPr>
            <a:r>
              <a:rPr lang="en-IN" sz="3600" b="1" spc="240" dirty="0">
                <a:solidFill>
                  <a:srgbClr val="006FC0"/>
                </a:solidFill>
                <a:latin typeface="Cambria"/>
                <a:cs typeface="Cambria"/>
              </a:rPr>
              <a:t>Analog</a:t>
            </a:r>
            <a:r>
              <a:rPr lang="en-IN" sz="3600" b="1" spc="160" dirty="0">
                <a:solidFill>
                  <a:srgbClr val="006FC0"/>
                </a:solidFill>
                <a:latin typeface="Cambria"/>
                <a:cs typeface="Cambria"/>
              </a:rPr>
              <a:t> </a:t>
            </a:r>
            <a:r>
              <a:rPr lang="en-IN" sz="3600" b="1" spc="10" dirty="0">
                <a:solidFill>
                  <a:srgbClr val="006FC0"/>
                </a:solidFill>
                <a:latin typeface="Cambria"/>
                <a:cs typeface="Cambria"/>
              </a:rPr>
              <a:t>I/O</a:t>
            </a:r>
            <a:endParaRPr lang="en-IN" sz="3600" dirty="0">
              <a:latin typeface="Cambria"/>
              <a:cs typeface="Cambria"/>
            </a:endParaRPr>
          </a:p>
        </p:txBody>
      </p:sp>
      <p:sp>
        <p:nvSpPr>
          <p:cNvPr id="11" name="object 11"/>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25" dirty="0"/>
              <a:t>2</a:t>
            </a:fld>
            <a:endParaRPr spc="-25" dirty="0"/>
          </a:p>
        </p:txBody>
      </p:sp>
      <p:sp>
        <p:nvSpPr>
          <p:cNvPr id="10" name="object 10"/>
          <p:cNvSpPr txBox="1"/>
          <p:nvPr/>
        </p:nvSpPr>
        <p:spPr>
          <a:xfrm>
            <a:off x="211455" y="1447797"/>
            <a:ext cx="3676967" cy="4821833"/>
          </a:xfrm>
          <a:prstGeom prst="rect">
            <a:avLst/>
          </a:prstGeom>
        </p:spPr>
        <p:txBody>
          <a:bodyPr vert="horz" wrap="square" lIns="0" tIns="12700" rIns="0" bIns="0" rtlCol="0">
            <a:spAutoFit/>
          </a:bodyPr>
          <a:lstStyle/>
          <a:p>
            <a:pPr>
              <a:lnSpc>
                <a:spcPct val="100000"/>
              </a:lnSpc>
              <a:spcBef>
                <a:spcPts val="100"/>
              </a:spcBef>
            </a:pPr>
            <a:r>
              <a:rPr sz="2400" b="1" spc="5" dirty="0" err="1">
                <a:latin typeface="Consolas"/>
                <a:cs typeface="Consolas"/>
              </a:rPr>
              <a:t>analogReference</a:t>
            </a:r>
            <a:r>
              <a:rPr sz="2400" b="1" spc="5" dirty="0">
                <a:latin typeface="Consolas"/>
                <a:cs typeface="Consolas"/>
              </a:rPr>
              <a:t>(type)</a:t>
            </a:r>
            <a:endParaRPr sz="2400" dirty="0">
              <a:latin typeface="Consolas"/>
              <a:cs typeface="Consolas"/>
            </a:endParaRPr>
          </a:p>
          <a:p>
            <a:pPr>
              <a:lnSpc>
                <a:spcPct val="100000"/>
              </a:lnSpc>
              <a:spcBef>
                <a:spcPts val="15"/>
              </a:spcBef>
            </a:pPr>
            <a:endParaRPr lang="en-US" sz="2450" dirty="0">
              <a:latin typeface="Consolas"/>
              <a:cs typeface="Consolas"/>
            </a:endParaRPr>
          </a:p>
          <a:p>
            <a:pPr>
              <a:spcBef>
                <a:spcPts val="15"/>
              </a:spcBef>
            </a:pPr>
            <a:r>
              <a:rPr lang="en-IN" sz="2400" b="1" spc="5" dirty="0">
                <a:latin typeface="Consolas"/>
              </a:rPr>
              <a:t>Definition: </a:t>
            </a:r>
            <a:r>
              <a:rPr lang="en-US" sz="2400" spc="5" dirty="0">
                <a:latin typeface="Consolas"/>
              </a:rPr>
              <a:t>reference other than 5 V.</a:t>
            </a:r>
            <a:endParaRPr sz="2400" spc="5" dirty="0">
              <a:latin typeface="Consolas"/>
            </a:endParaRPr>
          </a:p>
          <a:p>
            <a:pPr>
              <a:lnSpc>
                <a:spcPct val="100000"/>
              </a:lnSpc>
            </a:pPr>
            <a:r>
              <a:rPr sz="2400" b="1" spc="5" dirty="0">
                <a:latin typeface="Consolas"/>
                <a:cs typeface="Consolas"/>
              </a:rPr>
              <a:t>Parameters</a:t>
            </a:r>
            <a:r>
              <a:rPr sz="2400" b="1" spc="-60" dirty="0">
                <a:latin typeface="Consolas"/>
                <a:cs typeface="Consolas"/>
              </a:rPr>
              <a:t> </a:t>
            </a:r>
            <a:r>
              <a:rPr sz="2400" b="1" spc="5" dirty="0">
                <a:latin typeface="Consolas"/>
                <a:cs typeface="Consolas"/>
              </a:rPr>
              <a:t>type:</a:t>
            </a:r>
            <a:endParaRPr sz="2400" dirty="0">
              <a:latin typeface="Consolas"/>
              <a:cs typeface="Consolas"/>
            </a:endParaRPr>
          </a:p>
          <a:p>
            <a:pPr marR="5080">
              <a:lnSpc>
                <a:spcPct val="100000"/>
              </a:lnSpc>
            </a:pPr>
            <a:r>
              <a:rPr sz="2400" dirty="0">
                <a:latin typeface="Consolas"/>
                <a:cs typeface="Consolas"/>
              </a:rPr>
              <a:t>which </a:t>
            </a:r>
            <a:r>
              <a:rPr sz="2400" spc="5" dirty="0">
                <a:latin typeface="Consolas"/>
                <a:cs typeface="Consolas"/>
              </a:rPr>
              <a:t>type of reference </a:t>
            </a:r>
            <a:r>
              <a:rPr sz="2400" dirty="0">
                <a:latin typeface="Consolas"/>
                <a:cs typeface="Consolas"/>
              </a:rPr>
              <a:t>to use </a:t>
            </a:r>
            <a:r>
              <a:rPr sz="2400" spc="5" dirty="0">
                <a:latin typeface="Consolas"/>
                <a:cs typeface="Consolas"/>
              </a:rPr>
              <a:t> </a:t>
            </a:r>
            <a:r>
              <a:rPr sz="2400" dirty="0">
                <a:latin typeface="Consolas"/>
                <a:cs typeface="Consolas"/>
              </a:rPr>
              <a:t>(DEFAULT, </a:t>
            </a:r>
            <a:r>
              <a:rPr sz="2400" spc="5" dirty="0">
                <a:latin typeface="Consolas"/>
                <a:cs typeface="Consolas"/>
              </a:rPr>
              <a:t>INTERNAL, </a:t>
            </a:r>
            <a:r>
              <a:rPr sz="2400" dirty="0">
                <a:latin typeface="Consolas"/>
                <a:cs typeface="Consolas"/>
              </a:rPr>
              <a:t>INTERNAL1V1, </a:t>
            </a:r>
            <a:r>
              <a:rPr sz="2400" spc="-1305" dirty="0">
                <a:latin typeface="Consolas"/>
                <a:cs typeface="Consolas"/>
              </a:rPr>
              <a:t> </a:t>
            </a:r>
            <a:r>
              <a:rPr sz="2400" dirty="0">
                <a:latin typeface="Consolas"/>
                <a:cs typeface="Consolas"/>
              </a:rPr>
              <a:t>INTERNAL2V56,</a:t>
            </a:r>
            <a:r>
              <a:rPr sz="2400" spc="-5" dirty="0">
                <a:latin typeface="Consolas"/>
                <a:cs typeface="Consolas"/>
              </a:rPr>
              <a:t> </a:t>
            </a:r>
            <a:r>
              <a:rPr sz="2400" spc="5" dirty="0">
                <a:latin typeface="Consolas"/>
                <a:cs typeface="Consolas"/>
              </a:rPr>
              <a:t>or</a:t>
            </a:r>
            <a:r>
              <a:rPr sz="2400" spc="10" dirty="0">
                <a:latin typeface="Consolas"/>
                <a:cs typeface="Consolas"/>
              </a:rPr>
              <a:t> </a:t>
            </a:r>
            <a:r>
              <a:rPr sz="2400" dirty="0">
                <a:latin typeface="Consolas"/>
                <a:cs typeface="Consolas"/>
              </a:rPr>
              <a:t>EXTERNAL)</a:t>
            </a:r>
          </a:p>
          <a:p>
            <a:pPr>
              <a:lnSpc>
                <a:spcPct val="100000"/>
              </a:lnSpc>
            </a:pPr>
            <a:r>
              <a:rPr sz="2400" b="1" dirty="0">
                <a:latin typeface="Consolas"/>
                <a:cs typeface="Consolas"/>
              </a:rPr>
              <a:t>Returns</a:t>
            </a:r>
            <a:endParaRPr sz="2400" dirty="0">
              <a:latin typeface="Consolas"/>
              <a:cs typeface="Consolas"/>
            </a:endParaRPr>
          </a:p>
          <a:p>
            <a:pPr>
              <a:lnSpc>
                <a:spcPct val="100000"/>
              </a:lnSpc>
            </a:pPr>
            <a:r>
              <a:rPr sz="2400" dirty="0">
                <a:latin typeface="Consolas"/>
                <a:cs typeface="Consolas"/>
              </a:rPr>
              <a:t>None</a:t>
            </a:r>
          </a:p>
        </p:txBody>
      </p:sp>
      <p:sp>
        <p:nvSpPr>
          <p:cNvPr id="13" name="object 10"/>
          <p:cNvSpPr txBox="1"/>
          <p:nvPr/>
        </p:nvSpPr>
        <p:spPr>
          <a:xfrm>
            <a:off x="4292123" y="1428744"/>
            <a:ext cx="3467100" cy="5191165"/>
          </a:xfrm>
          <a:prstGeom prst="rect">
            <a:avLst/>
          </a:prstGeom>
        </p:spPr>
        <p:txBody>
          <a:bodyPr vert="horz" wrap="square" lIns="0" tIns="12700" rIns="0" bIns="0" rtlCol="0">
            <a:spAutoFit/>
          </a:bodyPr>
          <a:lstStyle/>
          <a:p>
            <a:pPr>
              <a:lnSpc>
                <a:spcPct val="100000"/>
              </a:lnSpc>
              <a:spcBef>
                <a:spcPts val="100"/>
              </a:spcBef>
            </a:pPr>
            <a:r>
              <a:rPr sz="2400" b="1" dirty="0">
                <a:latin typeface="Consolas"/>
                <a:cs typeface="Consolas"/>
              </a:rPr>
              <a:t>analogRead(pin)</a:t>
            </a:r>
            <a:endParaRPr sz="2400" dirty="0">
              <a:latin typeface="Consolas"/>
              <a:cs typeface="Consolas"/>
            </a:endParaRPr>
          </a:p>
          <a:p>
            <a:pPr>
              <a:lnSpc>
                <a:spcPct val="100000"/>
              </a:lnSpc>
              <a:spcBef>
                <a:spcPts val="15"/>
              </a:spcBef>
            </a:pPr>
            <a:endParaRPr sz="2450" dirty="0">
              <a:latin typeface="Consolas"/>
              <a:cs typeface="Consolas"/>
            </a:endParaRPr>
          </a:p>
          <a:p>
            <a:pPr>
              <a:spcBef>
                <a:spcPts val="15"/>
              </a:spcBef>
            </a:pPr>
            <a:r>
              <a:rPr lang="en-US" sz="2400" b="1" spc="5" dirty="0">
                <a:latin typeface="Consolas"/>
                <a:cs typeface="Consolas"/>
              </a:rPr>
              <a:t>Definition: </a:t>
            </a:r>
            <a:r>
              <a:rPr lang="en-US" sz="2400" spc="5" dirty="0">
                <a:latin typeface="Consolas"/>
              </a:rPr>
              <a:t>Reads the value from a specified  analog pins and 100 microseconds for one reading.</a:t>
            </a:r>
          </a:p>
          <a:p>
            <a:pPr>
              <a:lnSpc>
                <a:spcPct val="100000"/>
              </a:lnSpc>
            </a:pPr>
            <a:r>
              <a:rPr sz="2400" b="1" spc="5" dirty="0">
                <a:latin typeface="Consolas"/>
                <a:cs typeface="Consolas"/>
              </a:rPr>
              <a:t>Parameters</a:t>
            </a:r>
            <a:r>
              <a:rPr sz="2400" b="1" spc="-85" dirty="0">
                <a:latin typeface="Consolas"/>
                <a:cs typeface="Consolas"/>
              </a:rPr>
              <a:t> </a:t>
            </a:r>
            <a:r>
              <a:rPr sz="2400" b="1" dirty="0">
                <a:latin typeface="Consolas"/>
                <a:cs typeface="Consolas"/>
              </a:rPr>
              <a:t>pin:</a:t>
            </a:r>
            <a:endParaRPr sz="2400" dirty="0">
              <a:latin typeface="Consolas"/>
              <a:cs typeface="Consolas"/>
            </a:endParaRPr>
          </a:p>
          <a:p>
            <a:pPr marR="5080">
              <a:lnSpc>
                <a:spcPct val="100000"/>
              </a:lnSpc>
            </a:pPr>
            <a:r>
              <a:rPr sz="2400" dirty="0">
                <a:latin typeface="Consolas"/>
                <a:cs typeface="Consolas"/>
              </a:rPr>
              <a:t>the </a:t>
            </a:r>
            <a:r>
              <a:rPr sz="2400" spc="5" dirty="0">
                <a:latin typeface="Consolas"/>
                <a:cs typeface="Consolas"/>
              </a:rPr>
              <a:t>number of the </a:t>
            </a:r>
            <a:r>
              <a:rPr sz="2400" dirty="0">
                <a:latin typeface="Consolas"/>
                <a:cs typeface="Consolas"/>
              </a:rPr>
              <a:t>analog input </a:t>
            </a:r>
            <a:r>
              <a:rPr sz="2400" spc="-1305" dirty="0">
                <a:latin typeface="Consolas"/>
                <a:cs typeface="Consolas"/>
              </a:rPr>
              <a:t> </a:t>
            </a:r>
            <a:r>
              <a:rPr sz="2400" dirty="0">
                <a:latin typeface="Consolas"/>
                <a:cs typeface="Consolas"/>
              </a:rPr>
              <a:t>pin</a:t>
            </a:r>
            <a:r>
              <a:rPr sz="2400" spc="5" dirty="0">
                <a:latin typeface="Consolas"/>
                <a:cs typeface="Consolas"/>
              </a:rPr>
              <a:t> </a:t>
            </a:r>
            <a:r>
              <a:rPr sz="2400" dirty="0">
                <a:latin typeface="Consolas"/>
                <a:cs typeface="Consolas"/>
              </a:rPr>
              <a:t>to</a:t>
            </a:r>
            <a:r>
              <a:rPr sz="2400" spc="5" dirty="0">
                <a:latin typeface="Consolas"/>
                <a:cs typeface="Consolas"/>
              </a:rPr>
              <a:t> read </a:t>
            </a:r>
            <a:r>
              <a:rPr sz="2400" dirty="0">
                <a:latin typeface="Consolas"/>
                <a:cs typeface="Consolas"/>
              </a:rPr>
              <a:t>from</a:t>
            </a:r>
            <a:r>
              <a:rPr sz="2400" spc="5" dirty="0">
                <a:latin typeface="Consolas"/>
                <a:cs typeface="Consolas"/>
              </a:rPr>
              <a:t> </a:t>
            </a:r>
            <a:r>
              <a:rPr sz="2400" spc="-5" dirty="0">
                <a:latin typeface="Consolas"/>
                <a:cs typeface="Consolas"/>
              </a:rPr>
              <a:t>(0-5)</a:t>
            </a:r>
            <a:endParaRPr sz="2450" dirty="0">
              <a:latin typeface="Consolas"/>
              <a:cs typeface="Consolas"/>
            </a:endParaRPr>
          </a:p>
          <a:p>
            <a:pPr>
              <a:lnSpc>
                <a:spcPct val="100000"/>
              </a:lnSpc>
            </a:pPr>
            <a:r>
              <a:rPr sz="2400" b="1" dirty="0">
                <a:latin typeface="Consolas"/>
                <a:cs typeface="Consolas"/>
              </a:rPr>
              <a:t>Returns</a:t>
            </a:r>
            <a:endParaRPr lang="en-US" sz="2400" b="1" dirty="0">
              <a:latin typeface="Consolas"/>
              <a:cs typeface="Consolas"/>
            </a:endParaRPr>
          </a:p>
          <a:p>
            <a:pPr>
              <a:lnSpc>
                <a:spcPct val="100000"/>
              </a:lnSpc>
            </a:pPr>
            <a:r>
              <a:rPr sz="2400" dirty="0">
                <a:latin typeface="Consolas"/>
                <a:cs typeface="Consolas"/>
              </a:rPr>
              <a:t>int(0</a:t>
            </a:r>
            <a:r>
              <a:rPr sz="2400" spc="-25" dirty="0">
                <a:latin typeface="Consolas"/>
                <a:cs typeface="Consolas"/>
              </a:rPr>
              <a:t> </a:t>
            </a:r>
            <a:r>
              <a:rPr sz="2400" spc="5" dirty="0">
                <a:latin typeface="Consolas"/>
                <a:cs typeface="Consolas"/>
              </a:rPr>
              <a:t>to</a:t>
            </a:r>
            <a:r>
              <a:rPr sz="2400" spc="-20" dirty="0">
                <a:latin typeface="Consolas"/>
                <a:cs typeface="Consolas"/>
              </a:rPr>
              <a:t> </a:t>
            </a:r>
            <a:r>
              <a:rPr sz="2400" dirty="0">
                <a:latin typeface="Consolas"/>
                <a:cs typeface="Consolas"/>
              </a:rPr>
              <a:t>1023)</a:t>
            </a:r>
          </a:p>
        </p:txBody>
      </p:sp>
      <p:sp>
        <p:nvSpPr>
          <p:cNvPr id="2" name="object 10"/>
          <p:cNvSpPr txBox="1"/>
          <p:nvPr/>
        </p:nvSpPr>
        <p:spPr>
          <a:xfrm>
            <a:off x="8162925" y="1447798"/>
            <a:ext cx="4048125" cy="4821833"/>
          </a:xfrm>
          <a:prstGeom prst="rect">
            <a:avLst/>
          </a:prstGeom>
        </p:spPr>
        <p:txBody>
          <a:bodyPr vert="horz" wrap="square" lIns="0" tIns="12700" rIns="0" bIns="0" rtlCol="0">
            <a:spAutoFit/>
          </a:bodyPr>
          <a:lstStyle/>
          <a:p>
            <a:pPr>
              <a:lnSpc>
                <a:spcPct val="100000"/>
              </a:lnSpc>
              <a:spcBef>
                <a:spcPts val="100"/>
              </a:spcBef>
            </a:pPr>
            <a:r>
              <a:rPr sz="2400" b="1" dirty="0">
                <a:latin typeface="Consolas"/>
                <a:cs typeface="Consolas"/>
              </a:rPr>
              <a:t>analogWrite(pin,value)</a:t>
            </a:r>
            <a:endParaRPr sz="2400" dirty="0">
              <a:latin typeface="Consolas"/>
              <a:cs typeface="Consolas"/>
            </a:endParaRPr>
          </a:p>
          <a:p>
            <a:pPr>
              <a:lnSpc>
                <a:spcPct val="100000"/>
              </a:lnSpc>
              <a:spcBef>
                <a:spcPts val="15"/>
              </a:spcBef>
            </a:pPr>
            <a:endParaRPr sz="2450" dirty="0">
              <a:latin typeface="Consolas"/>
              <a:cs typeface="Consolas"/>
            </a:endParaRPr>
          </a:p>
          <a:p>
            <a:pPr marR="5080">
              <a:lnSpc>
                <a:spcPct val="100000"/>
              </a:lnSpc>
            </a:pPr>
            <a:r>
              <a:rPr lang="en-US" sz="2400" b="1" dirty="0">
                <a:latin typeface="Consolas"/>
                <a:cs typeface="Consolas"/>
              </a:rPr>
              <a:t>Definition: </a:t>
            </a:r>
            <a:r>
              <a:rPr lang="en-US" sz="2400" dirty="0">
                <a:latin typeface="Consolas"/>
              </a:rPr>
              <a:t>Write an analog output on a digital  pin </a:t>
            </a:r>
          </a:p>
          <a:p>
            <a:pPr marR="5080">
              <a:lnSpc>
                <a:spcPct val="100000"/>
              </a:lnSpc>
            </a:pPr>
            <a:r>
              <a:rPr sz="2400" b="1" dirty="0">
                <a:latin typeface="Consolas"/>
                <a:cs typeface="Consolas"/>
              </a:rPr>
              <a:t>Parameters</a:t>
            </a:r>
            <a:r>
              <a:rPr sz="2400" b="1" spc="-5" dirty="0">
                <a:latin typeface="Consolas"/>
                <a:cs typeface="Consolas"/>
              </a:rPr>
              <a:t> </a:t>
            </a:r>
            <a:r>
              <a:rPr sz="2400" b="1" dirty="0">
                <a:latin typeface="Consolas"/>
                <a:cs typeface="Consolas"/>
              </a:rPr>
              <a:t>pin:</a:t>
            </a:r>
            <a:r>
              <a:rPr sz="2400" b="1" spc="20" dirty="0">
                <a:latin typeface="Consolas"/>
                <a:cs typeface="Consolas"/>
              </a:rPr>
              <a:t> </a:t>
            </a:r>
            <a:r>
              <a:rPr sz="2400" spc="5" dirty="0">
                <a:latin typeface="Consolas"/>
                <a:cs typeface="Consolas"/>
              </a:rPr>
              <a:t>the</a:t>
            </a:r>
            <a:r>
              <a:rPr sz="2400" spc="-5" dirty="0">
                <a:latin typeface="Consolas"/>
                <a:cs typeface="Consolas"/>
              </a:rPr>
              <a:t> </a:t>
            </a:r>
            <a:r>
              <a:rPr sz="2400" dirty="0">
                <a:latin typeface="Consolas"/>
                <a:cs typeface="Consolas"/>
              </a:rPr>
              <a:t>number</a:t>
            </a:r>
            <a:r>
              <a:rPr sz="2400" spc="15" dirty="0">
                <a:latin typeface="Consolas"/>
                <a:cs typeface="Consolas"/>
              </a:rPr>
              <a:t> </a:t>
            </a:r>
            <a:r>
              <a:rPr sz="2400" dirty="0">
                <a:latin typeface="Consolas"/>
                <a:cs typeface="Consolas"/>
              </a:rPr>
              <a:t>of </a:t>
            </a:r>
            <a:r>
              <a:rPr sz="2400" spc="5" dirty="0">
                <a:latin typeface="Consolas"/>
                <a:cs typeface="Consolas"/>
              </a:rPr>
              <a:t> </a:t>
            </a:r>
            <a:r>
              <a:rPr sz="2400" dirty="0">
                <a:latin typeface="Consolas"/>
                <a:cs typeface="Consolas"/>
              </a:rPr>
              <a:t>the</a:t>
            </a:r>
            <a:r>
              <a:rPr sz="2400" spc="35" dirty="0">
                <a:latin typeface="Consolas"/>
                <a:cs typeface="Consolas"/>
              </a:rPr>
              <a:t> </a:t>
            </a:r>
            <a:r>
              <a:rPr sz="2400" dirty="0">
                <a:latin typeface="Consolas"/>
                <a:cs typeface="Consolas"/>
              </a:rPr>
              <a:t>pin</a:t>
            </a:r>
            <a:r>
              <a:rPr sz="2400" spc="40" dirty="0">
                <a:latin typeface="Consolas"/>
                <a:cs typeface="Consolas"/>
              </a:rPr>
              <a:t> </a:t>
            </a:r>
            <a:r>
              <a:rPr sz="2400" dirty="0">
                <a:latin typeface="Consolas"/>
                <a:cs typeface="Consolas"/>
              </a:rPr>
              <a:t>you</a:t>
            </a:r>
            <a:r>
              <a:rPr sz="2400" spc="35" dirty="0">
                <a:latin typeface="Consolas"/>
                <a:cs typeface="Consolas"/>
              </a:rPr>
              <a:t> </a:t>
            </a:r>
            <a:r>
              <a:rPr sz="2400" dirty="0">
                <a:latin typeface="Consolas"/>
                <a:cs typeface="Consolas"/>
              </a:rPr>
              <a:t>want</a:t>
            </a:r>
            <a:r>
              <a:rPr sz="2400" spc="40" dirty="0">
                <a:latin typeface="Consolas"/>
                <a:cs typeface="Consolas"/>
              </a:rPr>
              <a:t> </a:t>
            </a:r>
            <a:r>
              <a:rPr sz="2400" spc="5" dirty="0">
                <a:latin typeface="Consolas"/>
                <a:cs typeface="Consolas"/>
              </a:rPr>
              <a:t>to</a:t>
            </a:r>
            <a:r>
              <a:rPr sz="2400" spc="25" dirty="0">
                <a:latin typeface="Consolas"/>
                <a:cs typeface="Consolas"/>
              </a:rPr>
              <a:t> </a:t>
            </a:r>
            <a:r>
              <a:rPr sz="2400" dirty="0">
                <a:latin typeface="Consolas"/>
                <a:cs typeface="Consolas"/>
              </a:rPr>
              <a:t>write </a:t>
            </a:r>
            <a:r>
              <a:rPr sz="2400" spc="5" dirty="0">
                <a:latin typeface="Consolas"/>
                <a:cs typeface="Consolas"/>
              </a:rPr>
              <a:t> </a:t>
            </a:r>
            <a:r>
              <a:rPr sz="2400" dirty="0">
                <a:latin typeface="Consolas"/>
                <a:cs typeface="Consolas"/>
              </a:rPr>
              <a:t>value:</a:t>
            </a:r>
            <a:r>
              <a:rPr sz="2400" spc="5" dirty="0">
                <a:latin typeface="Consolas"/>
                <a:cs typeface="Consolas"/>
              </a:rPr>
              <a:t> the</a:t>
            </a:r>
            <a:r>
              <a:rPr sz="2400" spc="-5" dirty="0">
                <a:latin typeface="Consolas"/>
                <a:cs typeface="Consolas"/>
              </a:rPr>
              <a:t> </a:t>
            </a:r>
            <a:r>
              <a:rPr sz="2400" dirty="0">
                <a:latin typeface="Consolas"/>
                <a:cs typeface="Consolas"/>
              </a:rPr>
              <a:t>duty</a:t>
            </a:r>
            <a:r>
              <a:rPr sz="2400" spc="5" dirty="0">
                <a:latin typeface="Consolas"/>
                <a:cs typeface="Consolas"/>
              </a:rPr>
              <a:t> </a:t>
            </a:r>
            <a:r>
              <a:rPr sz="2400" dirty="0">
                <a:latin typeface="Consolas"/>
                <a:cs typeface="Consolas"/>
              </a:rPr>
              <a:t>cycle</a:t>
            </a:r>
            <a:r>
              <a:rPr sz="2400" spc="5" dirty="0">
                <a:latin typeface="Consolas"/>
                <a:cs typeface="Consolas"/>
              </a:rPr>
              <a:t> </a:t>
            </a:r>
            <a:r>
              <a:rPr sz="2400" dirty="0">
                <a:latin typeface="Consolas"/>
                <a:cs typeface="Consolas"/>
              </a:rPr>
              <a:t>between</a:t>
            </a:r>
            <a:r>
              <a:rPr sz="2400" spc="40" dirty="0">
                <a:latin typeface="Consolas"/>
                <a:cs typeface="Consolas"/>
              </a:rPr>
              <a:t> </a:t>
            </a:r>
            <a:r>
              <a:rPr sz="2400" dirty="0">
                <a:latin typeface="Consolas"/>
                <a:cs typeface="Consolas"/>
              </a:rPr>
              <a:t>0</a:t>
            </a:r>
            <a:r>
              <a:rPr lang="en-US" sz="2400" dirty="0">
                <a:latin typeface="Consolas"/>
                <a:cs typeface="Consolas"/>
              </a:rPr>
              <a:t> (always off 0%) and 255(always on 100%)</a:t>
            </a:r>
          </a:p>
          <a:p>
            <a:pPr marR="5080">
              <a:lnSpc>
                <a:spcPct val="100000"/>
              </a:lnSpc>
            </a:pPr>
            <a:r>
              <a:rPr lang="en-US" sz="2400" b="1" dirty="0">
                <a:latin typeface="Consolas"/>
                <a:cs typeface="Consolas"/>
              </a:rPr>
              <a:t>Returns</a:t>
            </a:r>
          </a:p>
          <a:p>
            <a:pPr marR="5080">
              <a:lnSpc>
                <a:spcPct val="100000"/>
              </a:lnSpc>
            </a:pPr>
            <a:r>
              <a:rPr lang="en-US" sz="2400" dirty="0">
                <a:latin typeface="Consolas"/>
                <a:cs typeface="Consolas"/>
              </a:rPr>
              <a:t>None</a:t>
            </a:r>
            <a:endParaRPr sz="2400" dirty="0">
              <a:latin typeface="Consolas"/>
              <a:cs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37009" y="6346342"/>
            <a:ext cx="229870" cy="239395"/>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FFFFFF"/>
                </a:solidFill>
                <a:latin typeface="Cambria"/>
                <a:cs typeface="Cambria"/>
              </a:rPr>
              <a:t>62</a:t>
            </a:r>
            <a:endParaRPr sz="1400">
              <a:latin typeface="Cambria"/>
              <a:cs typeface="Cambria"/>
            </a:endParaRPr>
          </a:p>
        </p:txBody>
      </p:sp>
      <p:sp>
        <p:nvSpPr>
          <p:cNvPr id="3" name="object 3"/>
          <p:cNvSpPr txBox="1">
            <a:spLocks noGrp="1"/>
          </p:cNvSpPr>
          <p:nvPr>
            <p:ph type="title"/>
          </p:nvPr>
        </p:nvSpPr>
        <p:spPr>
          <a:xfrm>
            <a:off x="708443" y="103813"/>
            <a:ext cx="10515600" cy="690574"/>
          </a:xfrm>
          <a:prstGeom prst="rect">
            <a:avLst/>
          </a:prstGeom>
        </p:spPr>
        <p:txBody>
          <a:bodyPr vert="horz" wrap="square" lIns="0" tIns="13335" rIns="0" bIns="0" rtlCol="0">
            <a:spAutoFit/>
          </a:bodyPr>
          <a:lstStyle/>
          <a:p>
            <a:pPr marL="12700" algn="ctr">
              <a:lnSpc>
                <a:spcPct val="100000"/>
              </a:lnSpc>
              <a:spcBef>
                <a:spcPts val="105"/>
              </a:spcBef>
            </a:pPr>
            <a:r>
              <a:rPr spc="390" dirty="0">
                <a:solidFill>
                  <a:srgbClr val="006FC0"/>
                </a:solidFill>
              </a:rPr>
              <a:t>UART:</a:t>
            </a:r>
            <a:r>
              <a:rPr spc="175" dirty="0">
                <a:solidFill>
                  <a:srgbClr val="006FC0"/>
                </a:solidFill>
              </a:rPr>
              <a:t> </a:t>
            </a:r>
            <a:r>
              <a:rPr spc="355" dirty="0">
                <a:solidFill>
                  <a:srgbClr val="D75C00"/>
                </a:solidFill>
              </a:rPr>
              <a:t>In</a:t>
            </a:r>
            <a:r>
              <a:rPr spc="190" dirty="0">
                <a:solidFill>
                  <a:srgbClr val="D75C00"/>
                </a:solidFill>
              </a:rPr>
              <a:t> </a:t>
            </a:r>
            <a:r>
              <a:rPr spc="245" dirty="0">
                <a:solidFill>
                  <a:srgbClr val="D75C00"/>
                </a:solidFill>
              </a:rPr>
              <a:t>Arduino</a:t>
            </a:r>
          </a:p>
        </p:txBody>
      </p:sp>
      <p:sp>
        <p:nvSpPr>
          <p:cNvPr id="4" name="object 4"/>
          <p:cNvSpPr txBox="1"/>
          <p:nvPr/>
        </p:nvSpPr>
        <p:spPr>
          <a:xfrm>
            <a:off x="515886" y="967287"/>
            <a:ext cx="4152900" cy="330835"/>
          </a:xfrm>
          <a:prstGeom prst="rect">
            <a:avLst/>
          </a:prstGeom>
        </p:spPr>
        <p:txBody>
          <a:bodyPr vert="horz" wrap="square" lIns="0" tIns="13335" rIns="0" bIns="0" rtlCol="0">
            <a:spAutoFit/>
          </a:bodyPr>
          <a:lstStyle/>
          <a:p>
            <a:pPr marL="469265" indent="-456565">
              <a:lnSpc>
                <a:spcPct val="100000"/>
              </a:lnSpc>
              <a:spcBef>
                <a:spcPts val="105"/>
              </a:spcBef>
              <a:buClr>
                <a:srgbClr val="4E67C7"/>
              </a:buClr>
              <a:buSzPct val="80000"/>
              <a:buFont typeface="Wingdings"/>
              <a:buChar char=""/>
              <a:tabLst>
                <a:tab pos="469265" algn="l"/>
              </a:tabLst>
            </a:pPr>
            <a:r>
              <a:rPr sz="2000" b="1" spc="145" dirty="0">
                <a:solidFill>
                  <a:srgbClr val="006FC0"/>
                </a:solidFill>
                <a:latin typeface="Cambria"/>
                <a:cs typeface="Cambria"/>
              </a:rPr>
              <a:t>Example-</a:t>
            </a:r>
            <a:r>
              <a:rPr sz="2000" b="1" dirty="0">
                <a:solidFill>
                  <a:srgbClr val="006FC0"/>
                </a:solidFill>
                <a:latin typeface="Cambria"/>
                <a:cs typeface="Cambria"/>
              </a:rPr>
              <a:t>3:</a:t>
            </a:r>
            <a:r>
              <a:rPr sz="2000" b="1" spc="110" dirty="0">
                <a:solidFill>
                  <a:srgbClr val="006FC0"/>
                </a:solidFill>
                <a:latin typeface="Cambria"/>
                <a:cs typeface="Cambria"/>
              </a:rPr>
              <a:t> </a:t>
            </a:r>
            <a:r>
              <a:rPr sz="2000" b="1" spc="140" dirty="0">
                <a:latin typeface="Cambria"/>
                <a:cs typeface="Cambria"/>
              </a:rPr>
              <a:t>Arduino </a:t>
            </a:r>
            <a:r>
              <a:rPr sz="2000" b="1" spc="120" dirty="0">
                <a:latin typeface="Cambria"/>
                <a:cs typeface="Cambria"/>
              </a:rPr>
              <a:t>code</a:t>
            </a:r>
            <a:r>
              <a:rPr sz="2000" b="1" spc="165" dirty="0">
                <a:latin typeface="Cambria"/>
                <a:cs typeface="Cambria"/>
              </a:rPr>
              <a:t> </a:t>
            </a:r>
            <a:r>
              <a:rPr sz="2000" b="1" spc="75" dirty="0">
                <a:latin typeface="Cambria"/>
                <a:cs typeface="Cambria"/>
              </a:rPr>
              <a:t>to</a:t>
            </a:r>
            <a:endParaRPr sz="2000">
              <a:latin typeface="Cambria"/>
              <a:cs typeface="Cambria"/>
            </a:endParaRPr>
          </a:p>
        </p:txBody>
      </p:sp>
      <p:sp>
        <p:nvSpPr>
          <p:cNvPr id="5" name="object 5"/>
          <p:cNvSpPr txBox="1"/>
          <p:nvPr/>
        </p:nvSpPr>
        <p:spPr>
          <a:xfrm>
            <a:off x="4733226" y="990401"/>
            <a:ext cx="4593590" cy="289560"/>
          </a:xfrm>
          <a:prstGeom prst="rect">
            <a:avLst/>
          </a:prstGeom>
          <a:solidFill>
            <a:srgbClr val="FFFF00"/>
          </a:solidFill>
        </p:spPr>
        <p:txBody>
          <a:bodyPr vert="horz" wrap="square" lIns="0" tIns="0" rIns="0" bIns="0" rtlCol="0">
            <a:spAutoFit/>
          </a:bodyPr>
          <a:lstStyle/>
          <a:p>
            <a:pPr marL="635">
              <a:lnSpc>
                <a:spcPts val="2280"/>
              </a:lnSpc>
            </a:pPr>
            <a:r>
              <a:rPr sz="2000" b="1" spc="140" dirty="0">
                <a:latin typeface="Cambria"/>
                <a:cs typeface="Cambria"/>
              </a:rPr>
              <a:t>Receives</a:t>
            </a:r>
            <a:r>
              <a:rPr sz="2000" b="1" spc="120" dirty="0">
                <a:latin typeface="Cambria"/>
                <a:cs typeface="Cambria"/>
              </a:rPr>
              <a:t> from</a:t>
            </a:r>
            <a:r>
              <a:rPr sz="2000" b="1" spc="140" dirty="0">
                <a:latin typeface="Cambria"/>
                <a:cs typeface="Cambria"/>
              </a:rPr>
              <a:t> </a:t>
            </a:r>
            <a:r>
              <a:rPr sz="2000" b="1" spc="130" dirty="0">
                <a:latin typeface="Cambria"/>
                <a:cs typeface="Cambria"/>
              </a:rPr>
              <a:t>the</a:t>
            </a:r>
            <a:r>
              <a:rPr sz="2000" b="1" spc="155" dirty="0">
                <a:latin typeface="Cambria"/>
                <a:cs typeface="Cambria"/>
              </a:rPr>
              <a:t> </a:t>
            </a:r>
            <a:r>
              <a:rPr sz="2000" b="1" spc="140" dirty="0">
                <a:latin typeface="Cambria"/>
                <a:cs typeface="Cambria"/>
              </a:rPr>
              <a:t>hardware </a:t>
            </a:r>
            <a:r>
              <a:rPr sz="2000" b="1" spc="100" dirty="0">
                <a:latin typeface="Cambria"/>
                <a:cs typeface="Cambria"/>
              </a:rPr>
              <a:t>serial</a:t>
            </a:r>
            <a:endParaRPr sz="2000">
              <a:latin typeface="Cambria"/>
              <a:cs typeface="Cambria"/>
            </a:endParaRPr>
          </a:p>
        </p:txBody>
      </p:sp>
      <p:sp>
        <p:nvSpPr>
          <p:cNvPr id="6" name="object 6"/>
          <p:cNvSpPr txBox="1"/>
          <p:nvPr/>
        </p:nvSpPr>
        <p:spPr>
          <a:xfrm>
            <a:off x="9315131" y="967287"/>
            <a:ext cx="96520" cy="330835"/>
          </a:xfrm>
          <a:prstGeom prst="rect">
            <a:avLst/>
          </a:prstGeom>
        </p:spPr>
        <p:txBody>
          <a:bodyPr vert="horz" wrap="square" lIns="0" tIns="13335" rIns="0" bIns="0" rtlCol="0">
            <a:spAutoFit/>
          </a:bodyPr>
          <a:lstStyle/>
          <a:p>
            <a:pPr marL="12700">
              <a:lnSpc>
                <a:spcPct val="100000"/>
              </a:lnSpc>
              <a:spcBef>
                <a:spcPts val="105"/>
              </a:spcBef>
            </a:pPr>
            <a:r>
              <a:rPr sz="2000" b="1" spc="40" dirty="0">
                <a:latin typeface="Cambria"/>
                <a:cs typeface="Cambria"/>
              </a:rPr>
              <a:t>,</a:t>
            </a:r>
            <a:endParaRPr sz="2000">
              <a:latin typeface="Cambria"/>
              <a:cs typeface="Cambria"/>
            </a:endParaRPr>
          </a:p>
        </p:txBody>
      </p:sp>
      <p:sp>
        <p:nvSpPr>
          <p:cNvPr id="7" name="object 7"/>
          <p:cNvSpPr txBox="1"/>
          <p:nvPr/>
        </p:nvSpPr>
        <p:spPr>
          <a:xfrm>
            <a:off x="9466769" y="990401"/>
            <a:ext cx="1165860" cy="289560"/>
          </a:xfrm>
          <a:prstGeom prst="rect">
            <a:avLst/>
          </a:prstGeom>
          <a:solidFill>
            <a:srgbClr val="00FFFF"/>
          </a:solidFill>
        </p:spPr>
        <p:txBody>
          <a:bodyPr vert="horz" wrap="square" lIns="0" tIns="0" rIns="0" bIns="0" rtlCol="0">
            <a:spAutoFit/>
          </a:bodyPr>
          <a:lstStyle/>
          <a:p>
            <a:pPr marL="1270">
              <a:lnSpc>
                <a:spcPts val="2280"/>
              </a:lnSpc>
            </a:pPr>
            <a:r>
              <a:rPr sz="2000" b="1" spc="110" dirty="0">
                <a:latin typeface="Cambria"/>
                <a:cs typeface="Cambria"/>
              </a:rPr>
              <a:t>sends</a:t>
            </a:r>
            <a:r>
              <a:rPr sz="2000" b="1" spc="170" dirty="0">
                <a:latin typeface="Cambria"/>
                <a:cs typeface="Cambria"/>
              </a:rPr>
              <a:t> </a:t>
            </a:r>
            <a:r>
              <a:rPr sz="2000" b="1" spc="80" dirty="0">
                <a:latin typeface="Cambria"/>
                <a:cs typeface="Cambria"/>
              </a:rPr>
              <a:t>to</a:t>
            </a:r>
            <a:endParaRPr sz="2000">
              <a:latin typeface="Cambria"/>
              <a:cs typeface="Cambria"/>
            </a:endParaRPr>
          </a:p>
        </p:txBody>
      </p:sp>
      <p:sp>
        <p:nvSpPr>
          <p:cNvPr id="8" name="object 8"/>
          <p:cNvSpPr txBox="1"/>
          <p:nvPr/>
        </p:nvSpPr>
        <p:spPr>
          <a:xfrm>
            <a:off x="985659" y="1279960"/>
            <a:ext cx="2057400" cy="300355"/>
          </a:xfrm>
          <a:prstGeom prst="rect">
            <a:avLst/>
          </a:prstGeom>
          <a:solidFill>
            <a:srgbClr val="00FFFF"/>
          </a:solidFill>
        </p:spPr>
        <p:txBody>
          <a:bodyPr vert="horz" wrap="square" lIns="0" tIns="0" rIns="0" bIns="0" rtlCol="0">
            <a:spAutoFit/>
          </a:bodyPr>
          <a:lstStyle/>
          <a:p>
            <a:pPr>
              <a:lnSpc>
                <a:spcPts val="2320"/>
              </a:lnSpc>
            </a:pPr>
            <a:r>
              <a:rPr sz="2000" b="1" spc="120" dirty="0">
                <a:latin typeface="Cambria"/>
                <a:cs typeface="Cambria"/>
              </a:rPr>
              <a:t>software</a:t>
            </a:r>
            <a:r>
              <a:rPr sz="2000" b="1" spc="135" dirty="0">
                <a:latin typeface="Cambria"/>
                <a:cs typeface="Cambria"/>
              </a:rPr>
              <a:t> </a:t>
            </a:r>
            <a:r>
              <a:rPr sz="2000" b="1" spc="100" dirty="0">
                <a:latin typeface="Cambria"/>
                <a:cs typeface="Cambria"/>
              </a:rPr>
              <a:t>serial</a:t>
            </a:r>
            <a:endParaRPr sz="2000">
              <a:latin typeface="Cambria"/>
              <a:cs typeface="Cambria"/>
            </a:endParaRPr>
          </a:p>
        </p:txBody>
      </p:sp>
      <p:sp>
        <p:nvSpPr>
          <p:cNvPr id="9" name="object 9"/>
          <p:cNvSpPr txBox="1"/>
          <p:nvPr/>
        </p:nvSpPr>
        <p:spPr>
          <a:xfrm>
            <a:off x="3030791" y="1256846"/>
            <a:ext cx="527050" cy="330835"/>
          </a:xfrm>
          <a:prstGeom prst="rect">
            <a:avLst/>
          </a:prstGeom>
        </p:spPr>
        <p:txBody>
          <a:bodyPr vert="horz" wrap="square" lIns="0" tIns="13335" rIns="0" bIns="0" rtlCol="0">
            <a:spAutoFit/>
          </a:bodyPr>
          <a:lstStyle/>
          <a:p>
            <a:pPr marL="12700">
              <a:lnSpc>
                <a:spcPct val="100000"/>
              </a:lnSpc>
              <a:spcBef>
                <a:spcPts val="105"/>
              </a:spcBef>
            </a:pPr>
            <a:r>
              <a:rPr sz="2000" b="1" spc="120" dirty="0">
                <a:latin typeface="Cambria"/>
                <a:cs typeface="Cambria"/>
              </a:rPr>
              <a:t>and</a:t>
            </a:r>
            <a:endParaRPr sz="2000">
              <a:latin typeface="Cambria"/>
              <a:cs typeface="Cambria"/>
            </a:endParaRPr>
          </a:p>
        </p:txBody>
      </p:sp>
      <p:sp>
        <p:nvSpPr>
          <p:cNvPr id="10" name="object 10"/>
          <p:cNvSpPr txBox="1"/>
          <p:nvPr/>
        </p:nvSpPr>
        <p:spPr>
          <a:xfrm>
            <a:off x="3695382" y="1279960"/>
            <a:ext cx="3944620" cy="300355"/>
          </a:xfrm>
          <a:prstGeom prst="rect">
            <a:avLst/>
          </a:prstGeom>
          <a:solidFill>
            <a:srgbClr val="00FFFF"/>
          </a:solidFill>
        </p:spPr>
        <p:txBody>
          <a:bodyPr vert="horz" wrap="square" lIns="0" tIns="0" rIns="0" bIns="0" rtlCol="0">
            <a:spAutoFit/>
          </a:bodyPr>
          <a:lstStyle/>
          <a:p>
            <a:pPr>
              <a:lnSpc>
                <a:spcPts val="2320"/>
              </a:lnSpc>
            </a:pPr>
            <a:r>
              <a:rPr sz="2000" b="1" spc="140" dirty="0">
                <a:latin typeface="Cambria"/>
                <a:cs typeface="Cambria"/>
              </a:rPr>
              <a:t>Receives</a:t>
            </a:r>
            <a:r>
              <a:rPr sz="2000" b="1" spc="125" dirty="0">
                <a:latin typeface="Cambria"/>
                <a:cs typeface="Cambria"/>
              </a:rPr>
              <a:t> </a:t>
            </a:r>
            <a:r>
              <a:rPr sz="2000" b="1" spc="120" dirty="0">
                <a:latin typeface="Cambria"/>
                <a:cs typeface="Cambria"/>
              </a:rPr>
              <a:t>from</a:t>
            </a:r>
            <a:r>
              <a:rPr sz="2000" b="1" spc="135" dirty="0">
                <a:latin typeface="Cambria"/>
                <a:cs typeface="Cambria"/>
              </a:rPr>
              <a:t> </a:t>
            </a:r>
            <a:r>
              <a:rPr sz="2000" b="1" spc="120" dirty="0">
                <a:latin typeface="Cambria"/>
                <a:cs typeface="Cambria"/>
              </a:rPr>
              <a:t>software</a:t>
            </a:r>
            <a:r>
              <a:rPr sz="2000" b="1" spc="135" dirty="0">
                <a:latin typeface="Cambria"/>
                <a:cs typeface="Cambria"/>
              </a:rPr>
              <a:t> </a:t>
            </a:r>
            <a:r>
              <a:rPr sz="2000" b="1" spc="100" dirty="0">
                <a:latin typeface="Cambria"/>
                <a:cs typeface="Cambria"/>
              </a:rPr>
              <a:t>serial</a:t>
            </a:r>
            <a:endParaRPr sz="2000">
              <a:latin typeface="Cambria"/>
              <a:cs typeface="Cambria"/>
            </a:endParaRPr>
          </a:p>
        </p:txBody>
      </p:sp>
      <p:sp>
        <p:nvSpPr>
          <p:cNvPr id="11" name="object 11"/>
          <p:cNvSpPr txBox="1"/>
          <p:nvPr/>
        </p:nvSpPr>
        <p:spPr>
          <a:xfrm>
            <a:off x="7627809" y="1256846"/>
            <a:ext cx="96520" cy="330835"/>
          </a:xfrm>
          <a:prstGeom prst="rect">
            <a:avLst/>
          </a:prstGeom>
        </p:spPr>
        <p:txBody>
          <a:bodyPr vert="horz" wrap="square" lIns="0" tIns="13335" rIns="0" bIns="0" rtlCol="0">
            <a:spAutoFit/>
          </a:bodyPr>
          <a:lstStyle/>
          <a:p>
            <a:pPr marL="12700">
              <a:lnSpc>
                <a:spcPct val="100000"/>
              </a:lnSpc>
              <a:spcBef>
                <a:spcPts val="105"/>
              </a:spcBef>
            </a:pPr>
            <a:r>
              <a:rPr sz="2000" b="1" spc="40" dirty="0">
                <a:latin typeface="Cambria"/>
                <a:cs typeface="Cambria"/>
              </a:rPr>
              <a:t>,</a:t>
            </a:r>
            <a:endParaRPr sz="2000">
              <a:latin typeface="Cambria"/>
              <a:cs typeface="Cambria"/>
            </a:endParaRPr>
          </a:p>
        </p:txBody>
      </p:sp>
      <p:sp>
        <p:nvSpPr>
          <p:cNvPr id="12" name="object 12"/>
          <p:cNvSpPr txBox="1"/>
          <p:nvPr/>
        </p:nvSpPr>
        <p:spPr>
          <a:xfrm>
            <a:off x="7779702" y="1279960"/>
            <a:ext cx="3296920" cy="300355"/>
          </a:xfrm>
          <a:prstGeom prst="rect">
            <a:avLst/>
          </a:prstGeom>
          <a:solidFill>
            <a:srgbClr val="FFFF00"/>
          </a:solidFill>
        </p:spPr>
        <p:txBody>
          <a:bodyPr vert="horz" wrap="square" lIns="0" tIns="0" rIns="0" bIns="0" rtlCol="0">
            <a:spAutoFit/>
          </a:bodyPr>
          <a:lstStyle/>
          <a:p>
            <a:pPr marL="635">
              <a:lnSpc>
                <a:spcPts val="2320"/>
              </a:lnSpc>
            </a:pPr>
            <a:r>
              <a:rPr sz="2000" b="1" spc="110" dirty="0">
                <a:latin typeface="Cambria"/>
                <a:cs typeface="Cambria"/>
              </a:rPr>
              <a:t>sends</a:t>
            </a:r>
            <a:r>
              <a:rPr sz="2000" b="1" spc="145" dirty="0">
                <a:latin typeface="Cambria"/>
                <a:cs typeface="Cambria"/>
              </a:rPr>
              <a:t> </a:t>
            </a:r>
            <a:r>
              <a:rPr sz="2000" b="1" spc="100" dirty="0">
                <a:latin typeface="Cambria"/>
                <a:cs typeface="Cambria"/>
              </a:rPr>
              <a:t>to</a:t>
            </a:r>
            <a:r>
              <a:rPr sz="2000" b="1" spc="165" dirty="0">
                <a:latin typeface="Cambria"/>
                <a:cs typeface="Cambria"/>
              </a:rPr>
              <a:t> </a:t>
            </a:r>
            <a:r>
              <a:rPr sz="2000" b="1" spc="140" dirty="0">
                <a:latin typeface="Cambria"/>
                <a:cs typeface="Cambria"/>
              </a:rPr>
              <a:t>hardware </a:t>
            </a:r>
            <a:r>
              <a:rPr sz="2000" b="1" spc="100" dirty="0">
                <a:latin typeface="Cambria"/>
                <a:cs typeface="Cambria"/>
              </a:rPr>
              <a:t>serial</a:t>
            </a:r>
            <a:endParaRPr sz="2000">
              <a:latin typeface="Cambria"/>
              <a:cs typeface="Cambria"/>
            </a:endParaRPr>
          </a:p>
        </p:txBody>
      </p:sp>
      <p:sp>
        <p:nvSpPr>
          <p:cNvPr id="13" name="object 13"/>
          <p:cNvSpPr txBox="1"/>
          <p:nvPr/>
        </p:nvSpPr>
        <p:spPr>
          <a:xfrm>
            <a:off x="11064683" y="1256846"/>
            <a:ext cx="96520" cy="330835"/>
          </a:xfrm>
          <a:prstGeom prst="rect">
            <a:avLst/>
          </a:prstGeom>
        </p:spPr>
        <p:txBody>
          <a:bodyPr vert="horz" wrap="square" lIns="0" tIns="13335" rIns="0" bIns="0" rtlCol="0">
            <a:spAutoFit/>
          </a:bodyPr>
          <a:lstStyle/>
          <a:p>
            <a:pPr marL="12700">
              <a:lnSpc>
                <a:spcPct val="100000"/>
              </a:lnSpc>
              <a:spcBef>
                <a:spcPts val="105"/>
              </a:spcBef>
            </a:pPr>
            <a:r>
              <a:rPr sz="2000" b="1" spc="40" dirty="0">
                <a:latin typeface="Cambria"/>
                <a:cs typeface="Cambria"/>
              </a:rPr>
              <a:t>.</a:t>
            </a:r>
            <a:endParaRPr sz="2000">
              <a:latin typeface="Cambria"/>
              <a:cs typeface="Cambria"/>
            </a:endParaRPr>
          </a:p>
        </p:txBody>
      </p:sp>
      <p:grpSp>
        <p:nvGrpSpPr>
          <p:cNvPr id="14" name="object 14"/>
          <p:cNvGrpSpPr/>
          <p:nvPr/>
        </p:nvGrpSpPr>
        <p:grpSpPr>
          <a:xfrm>
            <a:off x="431741" y="1797035"/>
            <a:ext cx="11344275" cy="4855845"/>
            <a:chOff x="431741" y="1797035"/>
            <a:chExt cx="11344275" cy="4855845"/>
          </a:xfrm>
        </p:grpSpPr>
        <p:sp>
          <p:nvSpPr>
            <p:cNvPr id="15" name="object 15"/>
            <p:cNvSpPr/>
            <p:nvPr/>
          </p:nvSpPr>
          <p:spPr>
            <a:xfrm>
              <a:off x="431741" y="1805428"/>
              <a:ext cx="11337290" cy="4839335"/>
            </a:xfrm>
            <a:custGeom>
              <a:avLst/>
              <a:gdLst/>
              <a:ahLst/>
              <a:cxnLst/>
              <a:rect l="l" t="t" r="r" b="b"/>
              <a:pathLst>
                <a:path w="11337290" h="4839334">
                  <a:moveTo>
                    <a:pt x="1969977" y="0"/>
                  </a:moveTo>
                  <a:lnTo>
                    <a:pt x="1917235" y="130"/>
                  </a:lnTo>
                  <a:lnTo>
                    <a:pt x="1864218" y="815"/>
                  </a:lnTo>
                  <a:lnTo>
                    <a:pt x="1811183" y="2024"/>
                  </a:lnTo>
                  <a:lnTo>
                    <a:pt x="1758383" y="3728"/>
                  </a:lnTo>
                  <a:lnTo>
                    <a:pt x="1706074" y="5895"/>
                  </a:lnTo>
                  <a:lnTo>
                    <a:pt x="1654511" y="8494"/>
                  </a:lnTo>
                  <a:lnTo>
                    <a:pt x="1603948" y="11496"/>
                  </a:lnTo>
                  <a:lnTo>
                    <a:pt x="1554641" y="14869"/>
                  </a:lnTo>
                  <a:lnTo>
                    <a:pt x="1506844" y="18584"/>
                  </a:lnTo>
                  <a:lnTo>
                    <a:pt x="1406139" y="27135"/>
                  </a:lnTo>
                  <a:lnTo>
                    <a:pt x="1350484" y="30704"/>
                  </a:lnTo>
                  <a:lnTo>
                    <a:pt x="1294168" y="33386"/>
                  </a:lnTo>
                  <a:lnTo>
                    <a:pt x="1237510" y="35255"/>
                  </a:lnTo>
                  <a:lnTo>
                    <a:pt x="1180830" y="36381"/>
                  </a:lnTo>
                  <a:lnTo>
                    <a:pt x="1124447" y="36837"/>
                  </a:lnTo>
                  <a:lnTo>
                    <a:pt x="1068680" y="36694"/>
                  </a:lnTo>
                  <a:lnTo>
                    <a:pt x="1013850" y="36023"/>
                  </a:lnTo>
                  <a:lnTo>
                    <a:pt x="960275" y="34898"/>
                  </a:lnTo>
                  <a:lnTo>
                    <a:pt x="908276" y="33390"/>
                  </a:lnTo>
                  <a:lnTo>
                    <a:pt x="858171" y="31569"/>
                  </a:lnTo>
                  <a:lnTo>
                    <a:pt x="810281" y="29509"/>
                  </a:lnTo>
                  <a:lnTo>
                    <a:pt x="764924" y="27281"/>
                  </a:lnTo>
                  <a:lnTo>
                    <a:pt x="683090" y="22609"/>
                  </a:lnTo>
                  <a:lnTo>
                    <a:pt x="639792" y="20320"/>
                  </a:lnTo>
                  <a:lnTo>
                    <a:pt x="596498" y="18729"/>
                  </a:lnTo>
                  <a:lnTo>
                    <a:pt x="552852" y="17749"/>
                  </a:lnTo>
                  <a:lnTo>
                    <a:pt x="508495" y="17296"/>
                  </a:lnTo>
                  <a:lnTo>
                    <a:pt x="463071" y="17281"/>
                  </a:lnTo>
                  <a:lnTo>
                    <a:pt x="367594" y="18224"/>
                  </a:lnTo>
                  <a:lnTo>
                    <a:pt x="207442" y="20772"/>
                  </a:lnTo>
                  <a:lnTo>
                    <a:pt x="85218" y="22219"/>
                  </a:lnTo>
                  <a:lnTo>
                    <a:pt x="18397" y="22609"/>
                  </a:lnTo>
                  <a:lnTo>
                    <a:pt x="12407" y="88506"/>
                  </a:lnTo>
                  <a:lnTo>
                    <a:pt x="7725" y="153278"/>
                  </a:lnTo>
                  <a:lnTo>
                    <a:pt x="4248" y="216731"/>
                  </a:lnTo>
                  <a:lnTo>
                    <a:pt x="1872" y="278669"/>
                  </a:lnTo>
                  <a:lnTo>
                    <a:pt x="490" y="338900"/>
                  </a:lnTo>
                  <a:lnTo>
                    <a:pt x="0" y="397228"/>
                  </a:lnTo>
                  <a:lnTo>
                    <a:pt x="295" y="453460"/>
                  </a:lnTo>
                  <a:lnTo>
                    <a:pt x="1272" y="507402"/>
                  </a:lnTo>
                  <a:lnTo>
                    <a:pt x="2825" y="558859"/>
                  </a:lnTo>
                  <a:lnTo>
                    <a:pt x="4851" y="607636"/>
                  </a:lnTo>
                  <a:lnTo>
                    <a:pt x="7244" y="653541"/>
                  </a:lnTo>
                  <a:lnTo>
                    <a:pt x="9899" y="696379"/>
                  </a:lnTo>
                  <a:lnTo>
                    <a:pt x="12713" y="735956"/>
                  </a:lnTo>
                  <a:lnTo>
                    <a:pt x="18397" y="804548"/>
                  </a:lnTo>
                  <a:lnTo>
                    <a:pt x="20590" y="839783"/>
                  </a:lnTo>
                  <a:lnTo>
                    <a:pt x="21432" y="879553"/>
                  </a:lnTo>
                  <a:lnTo>
                    <a:pt x="21176" y="923253"/>
                  </a:lnTo>
                  <a:lnTo>
                    <a:pt x="20076" y="970280"/>
                  </a:lnTo>
                  <a:lnTo>
                    <a:pt x="18385" y="1020028"/>
                  </a:lnTo>
                  <a:lnTo>
                    <a:pt x="12302" y="1179555"/>
                  </a:lnTo>
                  <a:lnTo>
                    <a:pt x="10782" y="1234144"/>
                  </a:lnTo>
                  <a:lnTo>
                    <a:pt x="9939" y="1288431"/>
                  </a:lnTo>
                  <a:lnTo>
                    <a:pt x="10025" y="1341812"/>
                  </a:lnTo>
                  <a:lnTo>
                    <a:pt x="11295" y="1393682"/>
                  </a:lnTo>
                  <a:lnTo>
                    <a:pt x="14001" y="1443438"/>
                  </a:lnTo>
                  <a:lnTo>
                    <a:pt x="23234" y="1543213"/>
                  </a:lnTo>
                  <a:lnTo>
                    <a:pt x="25635" y="1595317"/>
                  </a:lnTo>
                  <a:lnTo>
                    <a:pt x="26068" y="1646782"/>
                  </a:lnTo>
                  <a:lnTo>
                    <a:pt x="24998" y="1697602"/>
                  </a:lnTo>
                  <a:lnTo>
                    <a:pt x="22894" y="1747773"/>
                  </a:lnTo>
                  <a:lnTo>
                    <a:pt x="17447" y="1846149"/>
                  </a:lnTo>
                  <a:lnTo>
                    <a:pt x="15039" y="1894344"/>
                  </a:lnTo>
                  <a:lnTo>
                    <a:pt x="13463" y="1941870"/>
                  </a:lnTo>
                  <a:lnTo>
                    <a:pt x="13186" y="1988723"/>
                  </a:lnTo>
                  <a:lnTo>
                    <a:pt x="14675" y="2034898"/>
                  </a:lnTo>
                  <a:lnTo>
                    <a:pt x="21620" y="2119424"/>
                  </a:lnTo>
                  <a:lnTo>
                    <a:pt x="23442" y="2163702"/>
                  </a:lnTo>
                  <a:lnTo>
                    <a:pt x="24081" y="2212339"/>
                  </a:lnTo>
                  <a:lnTo>
                    <a:pt x="23753" y="2264451"/>
                  </a:lnTo>
                  <a:lnTo>
                    <a:pt x="22676" y="2319154"/>
                  </a:lnTo>
                  <a:lnTo>
                    <a:pt x="21065" y="2375566"/>
                  </a:lnTo>
                  <a:lnTo>
                    <a:pt x="15208" y="2546212"/>
                  </a:lnTo>
                  <a:lnTo>
                    <a:pt x="13636" y="2600619"/>
                  </a:lnTo>
                  <a:lnTo>
                    <a:pt x="12617" y="2652316"/>
                  </a:lnTo>
                  <a:lnTo>
                    <a:pt x="12366" y="2700418"/>
                  </a:lnTo>
                  <a:lnTo>
                    <a:pt x="13101" y="2744042"/>
                  </a:lnTo>
                  <a:lnTo>
                    <a:pt x="15039" y="2782305"/>
                  </a:lnTo>
                  <a:lnTo>
                    <a:pt x="21766" y="2846924"/>
                  </a:lnTo>
                  <a:lnTo>
                    <a:pt x="23235" y="2883243"/>
                  </a:lnTo>
                  <a:lnTo>
                    <a:pt x="23151" y="2922979"/>
                  </a:lnTo>
                  <a:lnTo>
                    <a:pt x="21857" y="2965834"/>
                  </a:lnTo>
                  <a:lnTo>
                    <a:pt x="19701" y="3011509"/>
                  </a:lnTo>
                  <a:lnTo>
                    <a:pt x="14178" y="3110122"/>
                  </a:lnTo>
                  <a:lnTo>
                    <a:pt x="11502" y="3162461"/>
                  </a:lnTo>
                  <a:lnTo>
                    <a:pt x="9344" y="3216424"/>
                  </a:lnTo>
                  <a:lnTo>
                    <a:pt x="8048" y="3271711"/>
                  </a:lnTo>
                  <a:lnTo>
                    <a:pt x="7960" y="3328024"/>
                  </a:lnTo>
                  <a:lnTo>
                    <a:pt x="9426" y="3385063"/>
                  </a:lnTo>
                  <a:lnTo>
                    <a:pt x="12790" y="3442529"/>
                  </a:lnTo>
                  <a:lnTo>
                    <a:pt x="23891" y="3554511"/>
                  </a:lnTo>
                  <a:lnTo>
                    <a:pt x="27731" y="3609907"/>
                  </a:lnTo>
                  <a:lnTo>
                    <a:pt x="30116" y="3665899"/>
                  </a:lnTo>
                  <a:lnTo>
                    <a:pt x="31249" y="3722073"/>
                  </a:lnTo>
                  <a:lnTo>
                    <a:pt x="31329" y="3778019"/>
                  </a:lnTo>
                  <a:lnTo>
                    <a:pt x="30557" y="3833322"/>
                  </a:lnTo>
                  <a:lnTo>
                    <a:pt x="29134" y="3887571"/>
                  </a:lnTo>
                  <a:lnTo>
                    <a:pt x="27261" y="3940353"/>
                  </a:lnTo>
                  <a:lnTo>
                    <a:pt x="19279" y="4128558"/>
                  </a:lnTo>
                  <a:lnTo>
                    <a:pt x="18164" y="4167817"/>
                  </a:lnTo>
                  <a:lnTo>
                    <a:pt x="17803" y="4203133"/>
                  </a:lnTo>
                  <a:lnTo>
                    <a:pt x="18397" y="4234094"/>
                  </a:lnTo>
                  <a:lnTo>
                    <a:pt x="25933" y="4406402"/>
                  </a:lnTo>
                  <a:lnTo>
                    <a:pt x="27665" y="4456363"/>
                  </a:lnTo>
                  <a:lnTo>
                    <a:pt x="28984" y="4508020"/>
                  </a:lnTo>
                  <a:lnTo>
                    <a:pt x="29716" y="4560844"/>
                  </a:lnTo>
                  <a:lnTo>
                    <a:pt x="29683" y="4614307"/>
                  </a:lnTo>
                  <a:lnTo>
                    <a:pt x="28711" y="4667880"/>
                  </a:lnTo>
                  <a:lnTo>
                    <a:pt x="26623" y="4721034"/>
                  </a:lnTo>
                  <a:lnTo>
                    <a:pt x="23244" y="4773241"/>
                  </a:lnTo>
                  <a:lnTo>
                    <a:pt x="18397" y="4823971"/>
                  </a:lnTo>
                  <a:lnTo>
                    <a:pt x="72092" y="4821982"/>
                  </a:lnTo>
                  <a:lnTo>
                    <a:pt x="127528" y="4820244"/>
                  </a:lnTo>
                  <a:lnTo>
                    <a:pt x="184461" y="4818745"/>
                  </a:lnTo>
                  <a:lnTo>
                    <a:pt x="301847" y="4816417"/>
                  </a:lnTo>
                  <a:lnTo>
                    <a:pt x="422303" y="4814909"/>
                  </a:lnTo>
                  <a:lnTo>
                    <a:pt x="543885" y="4814128"/>
                  </a:lnTo>
                  <a:lnTo>
                    <a:pt x="664646" y="4813983"/>
                  </a:lnTo>
                  <a:lnTo>
                    <a:pt x="839992" y="4814760"/>
                  </a:lnTo>
                  <a:lnTo>
                    <a:pt x="1002546" y="4816455"/>
                  </a:lnTo>
                  <a:lnTo>
                    <a:pt x="1145741" y="4818760"/>
                  </a:lnTo>
                  <a:lnTo>
                    <a:pt x="1263008" y="4821368"/>
                  </a:lnTo>
                  <a:lnTo>
                    <a:pt x="1347782" y="4823971"/>
                  </a:lnTo>
                  <a:lnTo>
                    <a:pt x="1390646" y="4825105"/>
                  </a:lnTo>
                  <a:lnTo>
                    <a:pt x="1431417" y="4825312"/>
                  </a:lnTo>
                  <a:lnTo>
                    <a:pt x="1471042" y="4824794"/>
                  </a:lnTo>
                  <a:lnTo>
                    <a:pt x="1510468" y="4823751"/>
                  </a:lnTo>
                  <a:lnTo>
                    <a:pt x="1637014" y="4819488"/>
                  </a:lnTo>
                  <a:lnTo>
                    <a:pt x="1685107" y="4818360"/>
                  </a:lnTo>
                  <a:lnTo>
                    <a:pt x="1737733" y="4817714"/>
                  </a:lnTo>
                  <a:lnTo>
                    <a:pt x="1795839" y="4817750"/>
                  </a:lnTo>
                  <a:lnTo>
                    <a:pt x="1860371" y="4818671"/>
                  </a:lnTo>
                  <a:lnTo>
                    <a:pt x="1932276" y="4820678"/>
                  </a:lnTo>
                  <a:lnTo>
                    <a:pt x="2084317" y="4826842"/>
                  </a:lnTo>
                  <a:lnTo>
                    <a:pt x="2152999" y="4828626"/>
                  </a:lnTo>
                  <a:lnTo>
                    <a:pt x="2218610" y="4829479"/>
                  </a:lnTo>
                  <a:lnTo>
                    <a:pt x="2281217" y="4829557"/>
                  </a:lnTo>
                  <a:lnTo>
                    <a:pt x="2340885" y="4829017"/>
                  </a:lnTo>
                  <a:lnTo>
                    <a:pt x="2397678" y="4828014"/>
                  </a:lnTo>
                  <a:lnTo>
                    <a:pt x="2451663" y="4826705"/>
                  </a:lnTo>
                  <a:lnTo>
                    <a:pt x="2597415" y="4822506"/>
                  </a:lnTo>
                  <a:lnTo>
                    <a:pt x="2640817" y="4821536"/>
                  </a:lnTo>
                  <a:lnTo>
                    <a:pt x="2681736" y="4821041"/>
                  </a:lnTo>
                  <a:lnTo>
                    <a:pt x="2720237" y="4821178"/>
                  </a:lnTo>
                  <a:lnTo>
                    <a:pt x="2756386" y="4822102"/>
                  </a:lnTo>
                  <a:lnTo>
                    <a:pt x="2826259" y="4826137"/>
                  </a:lnTo>
                  <a:lnTo>
                    <a:pt x="2868237" y="4827871"/>
                  </a:lnTo>
                  <a:lnTo>
                    <a:pt x="2915329" y="4829200"/>
                  </a:lnTo>
                  <a:lnTo>
                    <a:pt x="2966679" y="4830153"/>
                  </a:lnTo>
                  <a:lnTo>
                    <a:pt x="3021431" y="4830758"/>
                  </a:lnTo>
                  <a:lnTo>
                    <a:pt x="3078729" y="4831044"/>
                  </a:lnTo>
                  <a:lnTo>
                    <a:pt x="3137719" y="4831040"/>
                  </a:lnTo>
                  <a:lnTo>
                    <a:pt x="3257351" y="4830275"/>
                  </a:lnTo>
                  <a:lnTo>
                    <a:pt x="3373483" y="4828689"/>
                  </a:lnTo>
                  <a:lnTo>
                    <a:pt x="3479270" y="4826512"/>
                  </a:lnTo>
                  <a:lnTo>
                    <a:pt x="3567869" y="4823971"/>
                  </a:lnTo>
                  <a:lnTo>
                    <a:pt x="3616689" y="4822868"/>
                  </a:lnTo>
                  <a:lnTo>
                    <a:pt x="3658727" y="4822955"/>
                  </a:lnTo>
                  <a:lnTo>
                    <a:pt x="3696332" y="4823908"/>
                  </a:lnTo>
                  <a:lnTo>
                    <a:pt x="3806050" y="4828736"/>
                  </a:lnTo>
                  <a:lnTo>
                    <a:pt x="3849421" y="4829925"/>
                  </a:lnTo>
                  <a:lnTo>
                    <a:pt x="3900108" y="4830366"/>
                  </a:lnTo>
                  <a:lnTo>
                    <a:pt x="3960460" y="4829736"/>
                  </a:lnTo>
                  <a:lnTo>
                    <a:pt x="4032827" y="4827712"/>
                  </a:lnTo>
                  <a:lnTo>
                    <a:pt x="4119557" y="4823971"/>
                  </a:lnTo>
                  <a:lnTo>
                    <a:pt x="4244726" y="4818141"/>
                  </a:lnTo>
                  <a:lnTo>
                    <a:pt x="4298552" y="4816006"/>
                  </a:lnTo>
                  <a:lnTo>
                    <a:pt x="4347936" y="4814366"/>
                  </a:lnTo>
                  <a:lnTo>
                    <a:pt x="4393924" y="4813204"/>
                  </a:lnTo>
                  <a:lnTo>
                    <a:pt x="4437563" y="4812502"/>
                  </a:lnTo>
                  <a:lnTo>
                    <a:pt x="4479900" y="4812243"/>
                  </a:lnTo>
                  <a:lnTo>
                    <a:pt x="4521980" y="4812409"/>
                  </a:lnTo>
                  <a:lnTo>
                    <a:pt x="4564852" y="4812981"/>
                  </a:lnTo>
                  <a:lnTo>
                    <a:pt x="4609561" y="4813943"/>
                  </a:lnTo>
                  <a:lnTo>
                    <a:pt x="4708679" y="4816964"/>
                  </a:lnTo>
                  <a:lnTo>
                    <a:pt x="4959022" y="4826139"/>
                  </a:lnTo>
                  <a:lnTo>
                    <a:pt x="5021472" y="4828007"/>
                  </a:lnTo>
                  <a:lnTo>
                    <a:pt x="5084247" y="4829582"/>
                  </a:lnTo>
                  <a:lnTo>
                    <a:pt x="5146941" y="4830873"/>
                  </a:lnTo>
                  <a:lnTo>
                    <a:pt x="5270455" y="4832638"/>
                  </a:lnTo>
                  <a:lnTo>
                    <a:pt x="5388754" y="4833371"/>
                  </a:lnTo>
                  <a:lnTo>
                    <a:pt x="5498579" y="4833141"/>
                  </a:lnTo>
                  <a:lnTo>
                    <a:pt x="5596671" y="4832017"/>
                  </a:lnTo>
                  <a:lnTo>
                    <a:pt x="5640298" y="4831141"/>
                  </a:lnTo>
                  <a:lnTo>
                    <a:pt x="5679771" y="4830068"/>
                  </a:lnTo>
                  <a:lnTo>
                    <a:pt x="5744619" y="4827363"/>
                  </a:lnTo>
                  <a:lnTo>
                    <a:pt x="5787956" y="4823971"/>
                  </a:lnTo>
                  <a:lnTo>
                    <a:pt x="5818453" y="4822011"/>
                  </a:lnTo>
                  <a:lnTo>
                    <a:pt x="5848343" y="4822887"/>
                  </a:lnTo>
                  <a:lnTo>
                    <a:pt x="5879843" y="4825593"/>
                  </a:lnTo>
                  <a:lnTo>
                    <a:pt x="5915169" y="4829125"/>
                  </a:lnTo>
                  <a:lnTo>
                    <a:pt x="5956536" y="4832476"/>
                  </a:lnTo>
                  <a:lnTo>
                    <a:pt x="6006161" y="4834641"/>
                  </a:lnTo>
                  <a:lnTo>
                    <a:pt x="6066260" y="4834616"/>
                  </a:lnTo>
                  <a:lnTo>
                    <a:pt x="6139048" y="4831394"/>
                  </a:lnTo>
                  <a:lnTo>
                    <a:pt x="6226741" y="4823971"/>
                  </a:lnTo>
                  <a:lnTo>
                    <a:pt x="6288569" y="4817679"/>
                  </a:lnTo>
                  <a:lnTo>
                    <a:pt x="6342416" y="4812458"/>
                  </a:lnTo>
                  <a:lnTo>
                    <a:pt x="6389971" y="4808301"/>
                  </a:lnTo>
                  <a:lnTo>
                    <a:pt x="6432925" y="4805203"/>
                  </a:lnTo>
                  <a:lnTo>
                    <a:pt x="6472968" y="4803157"/>
                  </a:lnTo>
                  <a:lnTo>
                    <a:pt x="6511790" y="4802158"/>
                  </a:lnTo>
                  <a:lnTo>
                    <a:pt x="6551082" y="4802199"/>
                  </a:lnTo>
                  <a:lnTo>
                    <a:pt x="6592532" y="4803276"/>
                  </a:lnTo>
                  <a:lnTo>
                    <a:pt x="6637833" y="4805381"/>
                  </a:lnTo>
                  <a:lnTo>
                    <a:pt x="6688673" y="4808509"/>
                  </a:lnTo>
                  <a:lnTo>
                    <a:pt x="6746743" y="4812654"/>
                  </a:lnTo>
                  <a:lnTo>
                    <a:pt x="6891332" y="4823971"/>
                  </a:lnTo>
                  <a:lnTo>
                    <a:pt x="6961643" y="4829103"/>
                  </a:lnTo>
                  <a:lnTo>
                    <a:pt x="7028041" y="4833032"/>
                  </a:lnTo>
                  <a:lnTo>
                    <a:pt x="7090822" y="4835866"/>
                  </a:lnTo>
                  <a:lnTo>
                    <a:pt x="7150279" y="4837714"/>
                  </a:lnTo>
                  <a:lnTo>
                    <a:pt x="7206706" y="4838683"/>
                  </a:lnTo>
                  <a:lnTo>
                    <a:pt x="7260398" y="4838883"/>
                  </a:lnTo>
                  <a:lnTo>
                    <a:pt x="7311650" y="4838422"/>
                  </a:lnTo>
                  <a:lnTo>
                    <a:pt x="7360754" y="4837408"/>
                  </a:lnTo>
                  <a:lnTo>
                    <a:pt x="7408005" y="4835951"/>
                  </a:lnTo>
                  <a:lnTo>
                    <a:pt x="7453698" y="4834159"/>
                  </a:lnTo>
                  <a:lnTo>
                    <a:pt x="7669080" y="4823971"/>
                  </a:lnTo>
                  <a:lnTo>
                    <a:pt x="7770177" y="4820220"/>
                  </a:lnTo>
                  <a:lnTo>
                    <a:pt x="7876011" y="4817125"/>
                  </a:lnTo>
                  <a:lnTo>
                    <a:pt x="7929805" y="4815971"/>
                  </a:lnTo>
                  <a:lnTo>
                    <a:pt x="7983706" y="4815158"/>
                  </a:lnTo>
                  <a:lnTo>
                    <a:pt x="8037353" y="4814745"/>
                  </a:lnTo>
                  <a:lnTo>
                    <a:pt x="8090388" y="4814791"/>
                  </a:lnTo>
                  <a:lnTo>
                    <a:pt x="8142451" y="4815355"/>
                  </a:lnTo>
                  <a:lnTo>
                    <a:pt x="8193183" y="4816496"/>
                  </a:lnTo>
                  <a:lnTo>
                    <a:pt x="8242224" y="4818273"/>
                  </a:lnTo>
                  <a:lnTo>
                    <a:pt x="8289216" y="4820745"/>
                  </a:lnTo>
                  <a:lnTo>
                    <a:pt x="8333798" y="4823971"/>
                  </a:lnTo>
                  <a:lnTo>
                    <a:pt x="8392567" y="4827459"/>
                  </a:lnTo>
                  <a:lnTo>
                    <a:pt x="8445000" y="4828042"/>
                  </a:lnTo>
                  <a:lnTo>
                    <a:pt x="8492737" y="4826590"/>
                  </a:lnTo>
                  <a:lnTo>
                    <a:pt x="8537419" y="4823975"/>
                  </a:lnTo>
                  <a:lnTo>
                    <a:pt x="8580689" y="4821069"/>
                  </a:lnTo>
                  <a:lnTo>
                    <a:pt x="8624186" y="4818744"/>
                  </a:lnTo>
                  <a:lnTo>
                    <a:pt x="8669553" y="4817871"/>
                  </a:lnTo>
                  <a:lnTo>
                    <a:pt x="8718429" y="4819323"/>
                  </a:lnTo>
                  <a:lnTo>
                    <a:pt x="8772456" y="4823971"/>
                  </a:lnTo>
                  <a:lnTo>
                    <a:pt x="8814407" y="4827875"/>
                  </a:lnTo>
                  <a:lnTo>
                    <a:pt x="8848357" y="4829282"/>
                  </a:lnTo>
                  <a:lnTo>
                    <a:pt x="8876837" y="4828764"/>
                  </a:lnTo>
                  <a:lnTo>
                    <a:pt x="8902375" y="4826892"/>
                  </a:lnTo>
                  <a:lnTo>
                    <a:pt x="8954744" y="4821378"/>
                  </a:lnTo>
                  <a:lnTo>
                    <a:pt x="8986633" y="4818880"/>
                  </a:lnTo>
                  <a:lnTo>
                    <a:pt x="9025698" y="4817318"/>
                  </a:lnTo>
                  <a:lnTo>
                    <a:pt x="9074469" y="4817265"/>
                  </a:lnTo>
                  <a:lnTo>
                    <a:pt x="9135473" y="4819291"/>
                  </a:lnTo>
                  <a:lnTo>
                    <a:pt x="9211241" y="4823971"/>
                  </a:lnTo>
                  <a:lnTo>
                    <a:pt x="9261988" y="4827371"/>
                  </a:lnTo>
                  <a:lnTo>
                    <a:pt x="9311684" y="4830039"/>
                  </a:lnTo>
                  <a:lnTo>
                    <a:pt x="9360498" y="4832037"/>
                  </a:lnTo>
                  <a:lnTo>
                    <a:pt x="9408598" y="4833428"/>
                  </a:lnTo>
                  <a:lnTo>
                    <a:pt x="9456155" y="4834273"/>
                  </a:lnTo>
                  <a:lnTo>
                    <a:pt x="9503337" y="4834636"/>
                  </a:lnTo>
                  <a:lnTo>
                    <a:pt x="9550313" y="4834578"/>
                  </a:lnTo>
                  <a:lnTo>
                    <a:pt x="9597254" y="4834161"/>
                  </a:lnTo>
                  <a:lnTo>
                    <a:pt x="9691703" y="4832501"/>
                  </a:lnTo>
                  <a:lnTo>
                    <a:pt x="9939037" y="4826435"/>
                  </a:lnTo>
                  <a:lnTo>
                    <a:pt x="10046008" y="4824549"/>
                  </a:lnTo>
                  <a:lnTo>
                    <a:pt x="10667209" y="4819285"/>
                  </a:lnTo>
                  <a:lnTo>
                    <a:pt x="10765980" y="4819252"/>
                  </a:lnTo>
                  <a:lnTo>
                    <a:pt x="10854651" y="4819911"/>
                  </a:lnTo>
                  <a:lnTo>
                    <a:pt x="10894484" y="4820551"/>
                  </a:lnTo>
                  <a:lnTo>
                    <a:pt x="10963716" y="4822561"/>
                  </a:lnTo>
                  <a:lnTo>
                    <a:pt x="11062455" y="4828055"/>
                  </a:lnTo>
                  <a:lnTo>
                    <a:pt x="11116397" y="4830817"/>
                  </a:lnTo>
                  <a:lnTo>
                    <a:pt x="11161660" y="4832024"/>
                  </a:lnTo>
                  <a:lnTo>
                    <a:pt x="11205537" y="4831441"/>
                  </a:lnTo>
                  <a:lnTo>
                    <a:pt x="11255319" y="4828835"/>
                  </a:lnTo>
                  <a:lnTo>
                    <a:pt x="11318298" y="4823971"/>
                  </a:lnTo>
                  <a:lnTo>
                    <a:pt x="11316045" y="4777939"/>
                  </a:lnTo>
                  <a:lnTo>
                    <a:pt x="11314067" y="4727491"/>
                  </a:lnTo>
                  <a:lnTo>
                    <a:pt x="11312363" y="4673335"/>
                  </a:lnTo>
                  <a:lnTo>
                    <a:pt x="11310930" y="4616179"/>
                  </a:lnTo>
                  <a:lnTo>
                    <a:pt x="11309767" y="4556732"/>
                  </a:lnTo>
                  <a:lnTo>
                    <a:pt x="11308872" y="4495704"/>
                  </a:lnTo>
                  <a:lnTo>
                    <a:pt x="11308243" y="4433803"/>
                  </a:lnTo>
                  <a:lnTo>
                    <a:pt x="11307877" y="4371738"/>
                  </a:lnTo>
                  <a:lnTo>
                    <a:pt x="11307773" y="4310218"/>
                  </a:lnTo>
                  <a:lnTo>
                    <a:pt x="11307929" y="4249951"/>
                  </a:lnTo>
                  <a:lnTo>
                    <a:pt x="11308343" y="4191646"/>
                  </a:lnTo>
                  <a:lnTo>
                    <a:pt x="11309013" y="4136013"/>
                  </a:lnTo>
                  <a:lnTo>
                    <a:pt x="11309937" y="4083759"/>
                  </a:lnTo>
                  <a:lnTo>
                    <a:pt x="11311113" y="4035595"/>
                  </a:lnTo>
                  <a:lnTo>
                    <a:pt x="11312539" y="3992228"/>
                  </a:lnTo>
                  <a:lnTo>
                    <a:pt x="11316134" y="3922722"/>
                  </a:lnTo>
                  <a:lnTo>
                    <a:pt x="11321141" y="3864088"/>
                  </a:lnTo>
                  <a:lnTo>
                    <a:pt x="11322920" y="3825734"/>
                  </a:lnTo>
                  <a:lnTo>
                    <a:pt x="11323799" y="3783438"/>
                  </a:lnTo>
                  <a:lnTo>
                    <a:pt x="11323943" y="3737703"/>
                  </a:lnTo>
                  <a:lnTo>
                    <a:pt x="11323515" y="3689028"/>
                  </a:lnTo>
                  <a:lnTo>
                    <a:pt x="11322680" y="3637916"/>
                  </a:lnTo>
                  <a:lnTo>
                    <a:pt x="11319370" y="3474961"/>
                  </a:lnTo>
                  <a:lnTo>
                    <a:pt x="11318545" y="3419106"/>
                  </a:lnTo>
                  <a:lnTo>
                    <a:pt x="11318134" y="3363318"/>
                  </a:lnTo>
                  <a:lnTo>
                    <a:pt x="11318298" y="3308099"/>
                  </a:lnTo>
                  <a:lnTo>
                    <a:pt x="11319424" y="3253524"/>
                  </a:lnTo>
                  <a:lnTo>
                    <a:pt x="11321544" y="3199438"/>
                  </a:lnTo>
                  <a:lnTo>
                    <a:pt x="11324299" y="3145989"/>
                  </a:lnTo>
                  <a:lnTo>
                    <a:pt x="11330275" y="3041603"/>
                  </a:lnTo>
                  <a:lnTo>
                    <a:pt x="11332776" y="2990964"/>
                  </a:lnTo>
                  <a:lnTo>
                    <a:pt x="11334473" y="2941561"/>
                  </a:lnTo>
                  <a:lnTo>
                    <a:pt x="11335006" y="2893542"/>
                  </a:lnTo>
                  <a:lnTo>
                    <a:pt x="11334015" y="2847059"/>
                  </a:lnTo>
                  <a:lnTo>
                    <a:pt x="11331140" y="2802259"/>
                  </a:lnTo>
                  <a:lnTo>
                    <a:pt x="11326021" y="2759293"/>
                  </a:lnTo>
                  <a:lnTo>
                    <a:pt x="11312218" y="2685089"/>
                  </a:lnTo>
                  <a:lnTo>
                    <a:pt x="11308395" y="2649413"/>
                  </a:lnTo>
                  <a:lnTo>
                    <a:pt x="11306509" y="2611331"/>
                  </a:lnTo>
                  <a:lnTo>
                    <a:pt x="11306238" y="2570892"/>
                  </a:lnTo>
                  <a:lnTo>
                    <a:pt x="11307264" y="2528145"/>
                  </a:lnTo>
                  <a:lnTo>
                    <a:pt x="11309264" y="2483137"/>
                  </a:lnTo>
                  <a:lnTo>
                    <a:pt x="11317914" y="2335040"/>
                  </a:lnTo>
                  <a:lnTo>
                    <a:pt x="11320613" y="2281478"/>
                  </a:lnTo>
                  <a:lnTo>
                    <a:pt x="11322684" y="2225898"/>
                  </a:lnTo>
                  <a:lnTo>
                    <a:pt x="11323809" y="2168350"/>
                  </a:lnTo>
                  <a:lnTo>
                    <a:pt x="11323667" y="2108881"/>
                  </a:lnTo>
                  <a:lnTo>
                    <a:pt x="11321937" y="2047541"/>
                  </a:lnTo>
                  <a:lnTo>
                    <a:pt x="11318298" y="1984378"/>
                  </a:lnTo>
                  <a:lnTo>
                    <a:pt x="11313640" y="1918796"/>
                  </a:lnTo>
                  <a:lnTo>
                    <a:pt x="11309728" y="1858861"/>
                  </a:lnTo>
                  <a:lnTo>
                    <a:pt x="11306555" y="1803797"/>
                  </a:lnTo>
                  <a:lnTo>
                    <a:pt x="11304114" y="1752831"/>
                  </a:lnTo>
                  <a:lnTo>
                    <a:pt x="11302397" y="1705191"/>
                  </a:lnTo>
                  <a:lnTo>
                    <a:pt x="11301397" y="1660102"/>
                  </a:lnTo>
                  <a:lnTo>
                    <a:pt x="11301106" y="1616792"/>
                  </a:lnTo>
                  <a:lnTo>
                    <a:pt x="11301517" y="1574487"/>
                  </a:lnTo>
                  <a:lnTo>
                    <a:pt x="11302622" y="1532413"/>
                  </a:lnTo>
                  <a:lnTo>
                    <a:pt x="11304414" y="1489798"/>
                  </a:lnTo>
                  <a:lnTo>
                    <a:pt x="11306885" y="1445867"/>
                  </a:lnTo>
                  <a:lnTo>
                    <a:pt x="11310028" y="1399848"/>
                  </a:lnTo>
                  <a:lnTo>
                    <a:pt x="11313835" y="1350967"/>
                  </a:lnTo>
                  <a:lnTo>
                    <a:pt x="11323946" y="1232234"/>
                  </a:lnTo>
                  <a:lnTo>
                    <a:pt x="11328655" y="1171976"/>
                  </a:lnTo>
                  <a:lnTo>
                    <a:pt x="11332361" y="1116820"/>
                  </a:lnTo>
                  <a:lnTo>
                    <a:pt x="11335002" y="1065910"/>
                  </a:lnTo>
                  <a:lnTo>
                    <a:pt x="11336513" y="1018391"/>
                  </a:lnTo>
                  <a:lnTo>
                    <a:pt x="11336830" y="973406"/>
                  </a:lnTo>
                  <a:lnTo>
                    <a:pt x="11335891" y="930099"/>
                  </a:lnTo>
                  <a:lnTo>
                    <a:pt x="11333632" y="887616"/>
                  </a:lnTo>
                  <a:lnTo>
                    <a:pt x="11329989" y="845099"/>
                  </a:lnTo>
                  <a:lnTo>
                    <a:pt x="11324899" y="801693"/>
                  </a:lnTo>
                  <a:lnTo>
                    <a:pt x="11318298" y="756542"/>
                  </a:lnTo>
                  <a:lnTo>
                    <a:pt x="11314026" y="721731"/>
                  </a:lnTo>
                  <a:lnTo>
                    <a:pt x="11311809" y="685178"/>
                  </a:lnTo>
                  <a:lnTo>
                    <a:pt x="11311312" y="646819"/>
                  </a:lnTo>
                  <a:lnTo>
                    <a:pt x="11312204" y="606590"/>
                  </a:lnTo>
                  <a:lnTo>
                    <a:pt x="11314150" y="564428"/>
                  </a:lnTo>
                  <a:lnTo>
                    <a:pt x="11316817" y="520271"/>
                  </a:lnTo>
                  <a:lnTo>
                    <a:pt x="11322983" y="425715"/>
                  </a:lnTo>
                  <a:lnTo>
                    <a:pt x="11325815" y="375191"/>
                  </a:lnTo>
                  <a:lnTo>
                    <a:pt x="11328035" y="322418"/>
                  </a:lnTo>
                  <a:lnTo>
                    <a:pt x="11329311" y="267333"/>
                  </a:lnTo>
                  <a:lnTo>
                    <a:pt x="11329308" y="209873"/>
                  </a:lnTo>
                  <a:lnTo>
                    <a:pt x="11327694" y="149974"/>
                  </a:lnTo>
                  <a:lnTo>
                    <a:pt x="11324135" y="87574"/>
                  </a:lnTo>
                  <a:lnTo>
                    <a:pt x="11318298" y="22609"/>
                  </a:lnTo>
                  <a:lnTo>
                    <a:pt x="10935732" y="20710"/>
                  </a:lnTo>
                  <a:lnTo>
                    <a:pt x="10694293" y="20051"/>
                  </a:lnTo>
                  <a:lnTo>
                    <a:pt x="10598734" y="20476"/>
                  </a:lnTo>
                  <a:lnTo>
                    <a:pt x="10561469" y="20963"/>
                  </a:lnTo>
                  <a:lnTo>
                    <a:pt x="10532825" y="21665"/>
                  </a:lnTo>
                  <a:lnTo>
                    <a:pt x="10514007" y="22609"/>
                  </a:lnTo>
                  <a:lnTo>
                    <a:pt x="10479144" y="23879"/>
                  </a:lnTo>
                  <a:lnTo>
                    <a:pt x="10443212" y="22863"/>
                  </a:lnTo>
                  <a:lnTo>
                    <a:pt x="10401184" y="20894"/>
                  </a:lnTo>
                  <a:lnTo>
                    <a:pt x="10348033" y="19307"/>
                  </a:lnTo>
                  <a:lnTo>
                    <a:pt x="10278731" y="19434"/>
                  </a:lnTo>
                  <a:lnTo>
                    <a:pt x="10188252" y="22609"/>
                  </a:lnTo>
                  <a:lnTo>
                    <a:pt x="10151114" y="24213"/>
                  </a:lnTo>
                  <a:lnTo>
                    <a:pt x="10108636" y="25565"/>
                  </a:lnTo>
                  <a:lnTo>
                    <a:pt x="10061548" y="26674"/>
                  </a:lnTo>
                  <a:lnTo>
                    <a:pt x="10010578" y="27555"/>
                  </a:lnTo>
                  <a:lnTo>
                    <a:pt x="9899911" y="28676"/>
                  </a:lnTo>
                  <a:lnTo>
                    <a:pt x="9782464" y="29027"/>
                  </a:lnTo>
                  <a:lnTo>
                    <a:pt x="9664067" y="28703"/>
                  </a:lnTo>
                  <a:lnTo>
                    <a:pt x="9550553" y="27802"/>
                  </a:lnTo>
                  <a:lnTo>
                    <a:pt x="9447750" y="26421"/>
                  </a:lnTo>
                  <a:lnTo>
                    <a:pt x="9361489" y="24657"/>
                  </a:lnTo>
                  <a:lnTo>
                    <a:pt x="9253047" y="21255"/>
                  </a:lnTo>
                  <a:lnTo>
                    <a:pt x="9203338" y="20568"/>
                  </a:lnTo>
                  <a:lnTo>
                    <a:pt x="9149820" y="20417"/>
                  </a:lnTo>
                  <a:lnTo>
                    <a:pt x="9093838" y="20669"/>
                  </a:lnTo>
                  <a:lnTo>
                    <a:pt x="8924550" y="22520"/>
                  </a:lnTo>
                  <a:lnTo>
                    <a:pt x="8824023" y="23345"/>
                  </a:lnTo>
                  <a:lnTo>
                    <a:pt x="8781494" y="23238"/>
                  </a:lnTo>
                  <a:lnTo>
                    <a:pt x="8745913" y="22609"/>
                  </a:lnTo>
                  <a:lnTo>
                    <a:pt x="8710854" y="22245"/>
                  </a:lnTo>
                  <a:lnTo>
                    <a:pt x="8669736" y="22774"/>
                  </a:lnTo>
                  <a:lnTo>
                    <a:pt x="8623572" y="23921"/>
                  </a:lnTo>
                  <a:lnTo>
                    <a:pt x="8520162" y="26980"/>
                  </a:lnTo>
                  <a:lnTo>
                    <a:pt x="8464942" y="28345"/>
                  </a:lnTo>
                  <a:lnTo>
                    <a:pt x="8408729" y="29237"/>
                  </a:lnTo>
                  <a:lnTo>
                    <a:pt x="8352538" y="29382"/>
                  </a:lnTo>
                  <a:lnTo>
                    <a:pt x="8297382" y="28508"/>
                  </a:lnTo>
                  <a:lnTo>
                    <a:pt x="8244273" y="26341"/>
                  </a:lnTo>
                  <a:lnTo>
                    <a:pt x="8194225" y="22609"/>
                  </a:lnTo>
                  <a:lnTo>
                    <a:pt x="8145956" y="18721"/>
                  </a:lnTo>
                  <a:lnTo>
                    <a:pt x="8097469" y="16096"/>
                  </a:lnTo>
                  <a:lnTo>
                    <a:pt x="8048711" y="14571"/>
                  </a:lnTo>
                  <a:lnTo>
                    <a:pt x="7999631" y="13984"/>
                  </a:lnTo>
                  <a:lnTo>
                    <a:pt x="7950174" y="14176"/>
                  </a:lnTo>
                  <a:lnTo>
                    <a:pt x="7900286" y="14983"/>
                  </a:lnTo>
                  <a:lnTo>
                    <a:pt x="7849916" y="16245"/>
                  </a:lnTo>
                  <a:lnTo>
                    <a:pt x="7642537" y="22609"/>
                  </a:lnTo>
                  <a:lnTo>
                    <a:pt x="7580432" y="23386"/>
                  </a:lnTo>
                  <a:lnTo>
                    <a:pt x="7523608" y="22762"/>
                  </a:lnTo>
                  <a:lnTo>
                    <a:pt x="7471233" y="21254"/>
                  </a:lnTo>
                  <a:lnTo>
                    <a:pt x="7376497" y="17654"/>
                  </a:lnTo>
                  <a:lnTo>
                    <a:pt x="7332469" y="16597"/>
                  </a:lnTo>
                  <a:lnTo>
                    <a:pt x="7289558" y="16726"/>
                  </a:lnTo>
                  <a:lnTo>
                    <a:pt x="7246930" y="18557"/>
                  </a:lnTo>
                  <a:lnTo>
                    <a:pt x="7160880" y="26581"/>
                  </a:lnTo>
                  <a:lnTo>
                    <a:pt x="7119016" y="28148"/>
                  </a:lnTo>
                  <a:lnTo>
                    <a:pt x="7077101" y="27914"/>
                  </a:lnTo>
                  <a:lnTo>
                    <a:pt x="7034071" y="26487"/>
                  </a:lnTo>
                  <a:lnTo>
                    <a:pt x="6940430" y="22468"/>
                  </a:lnTo>
                  <a:lnTo>
                    <a:pt x="6887695" y="21087"/>
                  </a:lnTo>
                  <a:lnTo>
                    <a:pt x="6829604" y="20932"/>
                  </a:lnTo>
                  <a:lnTo>
                    <a:pt x="6709963" y="24244"/>
                  </a:lnTo>
                  <a:lnTo>
                    <a:pt x="6665146" y="24340"/>
                  </a:lnTo>
                  <a:lnTo>
                    <a:pt x="6627715" y="23337"/>
                  </a:lnTo>
                  <a:lnTo>
                    <a:pt x="6594740" y="21676"/>
                  </a:lnTo>
                  <a:lnTo>
                    <a:pt x="6563291" y="19799"/>
                  </a:lnTo>
                  <a:lnTo>
                    <a:pt x="6530441" y="18146"/>
                  </a:lnTo>
                  <a:lnTo>
                    <a:pt x="6493260" y="17160"/>
                  </a:lnTo>
                  <a:lnTo>
                    <a:pt x="6448818" y="17281"/>
                  </a:lnTo>
                  <a:lnTo>
                    <a:pt x="6394186" y="18950"/>
                  </a:lnTo>
                  <a:lnTo>
                    <a:pt x="6282006" y="24830"/>
                  </a:lnTo>
                  <a:lnTo>
                    <a:pt x="6232880" y="26192"/>
                  </a:lnTo>
                  <a:lnTo>
                    <a:pt x="6179826" y="26807"/>
                  </a:lnTo>
                  <a:lnTo>
                    <a:pt x="6123613" y="26787"/>
                  </a:lnTo>
                  <a:lnTo>
                    <a:pt x="6065010" y="26244"/>
                  </a:lnTo>
                  <a:lnTo>
                    <a:pt x="6004788" y="25290"/>
                  </a:lnTo>
                  <a:lnTo>
                    <a:pt x="5943714" y="24037"/>
                  </a:lnTo>
                  <a:lnTo>
                    <a:pt x="5763074" y="19609"/>
                  </a:lnTo>
                  <a:lnTo>
                    <a:pt x="5652490" y="17218"/>
                  </a:lnTo>
                  <a:lnTo>
                    <a:pt x="5602458" y="16528"/>
                  </a:lnTo>
                  <a:lnTo>
                    <a:pt x="5556958" y="16323"/>
                  </a:lnTo>
                  <a:lnTo>
                    <a:pt x="5516759" y="16717"/>
                  </a:lnTo>
                  <a:lnTo>
                    <a:pt x="5482630" y="17821"/>
                  </a:lnTo>
                  <a:lnTo>
                    <a:pt x="5455340" y="19748"/>
                  </a:lnTo>
                  <a:lnTo>
                    <a:pt x="5435658" y="22609"/>
                  </a:lnTo>
                  <a:lnTo>
                    <a:pt x="5403435" y="28278"/>
                  </a:lnTo>
                  <a:lnTo>
                    <a:pt x="5368702" y="31916"/>
                  </a:lnTo>
                  <a:lnTo>
                    <a:pt x="5330766" y="33785"/>
                  </a:lnTo>
                  <a:lnTo>
                    <a:pt x="5288931" y="34148"/>
                  </a:lnTo>
                  <a:lnTo>
                    <a:pt x="5242505" y="33270"/>
                  </a:lnTo>
                  <a:lnTo>
                    <a:pt x="5190793" y="31414"/>
                  </a:lnTo>
                  <a:lnTo>
                    <a:pt x="4997000" y="22609"/>
                  </a:lnTo>
                  <a:lnTo>
                    <a:pt x="4955989" y="21054"/>
                  </a:lnTo>
                  <a:lnTo>
                    <a:pt x="4909201" y="19577"/>
                  </a:lnTo>
                  <a:lnTo>
                    <a:pt x="4801883" y="16938"/>
                  </a:lnTo>
                  <a:lnTo>
                    <a:pt x="4682214" y="14848"/>
                  </a:lnTo>
                  <a:lnTo>
                    <a:pt x="4557366" y="13463"/>
                  </a:lnTo>
                  <a:lnTo>
                    <a:pt x="4434506" y="12940"/>
                  </a:lnTo>
                  <a:lnTo>
                    <a:pt x="4376063" y="13051"/>
                  </a:lnTo>
                  <a:lnTo>
                    <a:pt x="4320805" y="13436"/>
                  </a:lnTo>
                  <a:lnTo>
                    <a:pt x="4269630" y="14116"/>
                  </a:lnTo>
                  <a:lnTo>
                    <a:pt x="4223433" y="15109"/>
                  </a:lnTo>
                  <a:lnTo>
                    <a:pt x="4183110" y="16435"/>
                  </a:lnTo>
                  <a:lnTo>
                    <a:pt x="4123672" y="20165"/>
                  </a:lnTo>
                  <a:lnTo>
                    <a:pt x="4106349" y="22609"/>
                  </a:lnTo>
                  <a:lnTo>
                    <a:pt x="4074935" y="25741"/>
                  </a:lnTo>
                  <a:lnTo>
                    <a:pt x="4044090" y="23253"/>
                  </a:lnTo>
                  <a:lnTo>
                    <a:pt x="4010447" y="17890"/>
                  </a:lnTo>
                  <a:lnTo>
                    <a:pt x="3970642" y="12398"/>
                  </a:lnTo>
                  <a:lnTo>
                    <a:pt x="3921309" y="9524"/>
                  </a:lnTo>
                  <a:lnTo>
                    <a:pt x="3859082" y="12012"/>
                  </a:lnTo>
                  <a:lnTo>
                    <a:pt x="3780594" y="22609"/>
                  </a:lnTo>
                  <a:lnTo>
                    <a:pt x="3736657" y="29131"/>
                  </a:lnTo>
                  <a:lnTo>
                    <a:pt x="3687381" y="34243"/>
                  </a:lnTo>
                  <a:lnTo>
                    <a:pt x="3633738" y="38056"/>
                  </a:lnTo>
                  <a:lnTo>
                    <a:pt x="3576698" y="40679"/>
                  </a:lnTo>
                  <a:lnTo>
                    <a:pt x="3517234" y="42223"/>
                  </a:lnTo>
                  <a:lnTo>
                    <a:pt x="3456316" y="42799"/>
                  </a:lnTo>
                  <a:lnTo>
                    <a:pt x="3394914" y="42516"/>
                  </a:lnTo>
                  <a:lnTo>
                    <a:pt x="3334001" y="41485"/>
                  </a:lnTo>
                  <a:lnTo>
                    <a:pt x="3274547" y="39818"/>
                  </a:lnTo>
                  <a:lnTo>
                    <a:pt x="3217523" y="37623"/>
                  </a:lnTo>
                  <a:lnTo>
                    <a:pt x="3163901" y="35012"/>
                  </a:lnTo>
                  <a:lnTo>
                    <a:pt x="3114651" y="32094"/>
                  </a:lnTo>
                  <a:lnTo>
                    <a:pt x="3070745" y="28981"/>
                  </a:lnTo>
                  <a:lnTo>
                    <a:pt x="3002846" y="22609"/>
                  </a:lnTo>
                  <a:lnTo>
                    <a:pt x="2943060" y="16955"/>
                  </a:lnTo>
                  <a:lnTo>
                    <a:pt x="2892008" y="14932"/>
                  </a:lnTo>
                  <a:lnTo>
                    <a:pt x="2844795" y="15513"/>
                  </a:lnTo>
                  <a:lnTo>
                    <a:pt x="2796523" y="17670"/>
                  </a:lnTo>
                  <a:lnTo>
                    <a:pt x="2742297" y="20377"/>
                  </a:lnTo>
                  <a:lnTo>
                    <a:pt x="2677218" y="22609"/>
                  </a:lnTo>
                  <a:lnTo>
                    <a:pt x="2635981" y="24666"/>
                  </a:lnTo>
                  <a:lnTo>
                    <a:pt x="2605685" y="28030"/>
                  </a:lnTo>
                  <a:lnTo>
                    <a:pt x="2561319" y="35560"/>
                  </a:lnTo>
                  <a:lnTo>
                    <a:pt x="2538953" y="38162"/>
                  </a:lnTo>
                  <a:lnTo>
                    <a:pt x="2510933" y="38949"/>
                  </a:lnTo>
                  <a:lnTo>
                    <a:pt x="2473111" y="37140"/>
                  </a:lnTo>
                  <a:lnTo>
                    <a:pt x="2421337" y="31953"/>
                  </a:lnTo>
                  <a:lnTo>
                    <a:pt x="2310090" y="17198"/>
                  </a:lnTo>
                  <a:lnTo>
                    <a:pt x="2266403" y="12587"/>
                  </a:lnTo>
                  <a:lnTo>
                    <a:pt x="2220658" y="8744"/>
                  </a:lnTo>
                  <a:lnTo>
                    <a:pt x="2173109" y="5641"/>
                  </a:lnTo>
                  <a:lnTo>
                    <a:pt x="2124011" y="3245"/>
                  </a:lnTo>
                  <a:lnTo>
                    <a:pt x="2073620" y="1527"/>
                  </a:lnTo>
                  <a:lnTo>
                    <a:pt x="2022191" y="455"/>
                  </a:lnTo>
                  <a:lnTo>
                    <a:pt x="1969977" y="0"/>
                  </a:lnTo>
                  <a:close/>
                </a:path>
              </a:pathLst>
            </a:custGeom>
            <a:solidFill>
              <a:srgbClr val="F1F1F1"/>
            </a:solidFill>
          </p:spPr>
          <p:txBody>
            <a:bodyPr wrap="square" lIns="0" tIns="0" rIns="0" bIns="0" rtlCol="0"/>
            <a:lstStyle/>
            <a:p>
              <a:endParaRPr/>
            </a:p>
          </p:txBody>
        </p:sp>
        <p:sp>
          <p:nvSpPr>
            <p:cNvPr id="16" name="object 16"/>
            <p:cNvSpPr/>
            <p:nvPr/>
          </p:nvSpPr>
          <p:spPr>
            <a:xfrm>
              <a:off x="436662" y="1801797"/>
              <a:ext cx="11334750" cy="4846320"/>
            </a:xfrm>
            <a:custGeom>
              <a:avLst/>
              <a:gdLst/>
              <a:ahLst/>
              <a:cxnLst/>
              <a:rect l="l" t="t" r="r" b="b"/>
              <a:pathLst>
                <a:path w="11334750" h="4846320">
                  <a:moveTo>
                    <a:pt x="13476" y="26240"/>
                  </a:moveTo>
                  <a:lnTo>
                    <a:pt x="76671" y="27517"/>
                  </a:lnTo>
                  <a:lnTo>
                    <a:pt x="134724" y="29022"/>
                  </a:lnTo>
                  <a:lnTo>
                    <a:pt x="188480" y="30596"/>
                  </a:lnTo>
                  <a:lnTo>
                    <a:pt x="238782" y="32075"/>
                  </a:lnTo>
                  <a:lnTo>
                    <a:pt x="286477" y="33299"/>
                  </a:lnTo>
                  <a:lnTo>
                    <a:pt x="332408" y="34106"/>
                  </a:lnTo>
                  <a:lnTo>
                    <a:pt x="377420" y="34335"/>
                  </a:lnTo>
                  <a:lnTo>
                    <a:pt x="422358" y="33824"/>
                  </a:lnTo>
                  <a:lnTo>
                    <a:pt x="468067" y="32413"/>
                  </a:lnTo>
                  <a:lnTo>
                    <a:pt x="515392" y="29938"/>
                  </a:lnTo>
                  <a:lnTo>
                    <a:pt x="565177" y="26240"/>
                  </a:lnTo>
                  <a:lnTo>
                    <a:pt x="616909" y="23071"/>
                  </a:lnTo>
                  <a:lnTo>
                    <a:pt x="669302" y="21917"/>
                  </a:lnTo>
                  <a:lnTo>
                    <a:pt x="722032" y="22317"/>
                  </a:lnTo>
                  <a:lnTo>
                    <a:pt x="774773" y="23811"/>
                  </a:lnTo>
                  <a:lnTo>
                    <a:pt x="827199" y="25939"/>
                  </a:lnTo>
                  <a:lnTo>
                    <a:pt x="878985" y="28241"/>
                  </a:lnTo>
                  <a:lnTo>
                    <a:pt x="929805" y="30256"/>
                  </a:lnTo>
                  <a:lnTo>
                    <a:pt x="979335" y="31523"/>
                  </a:lnTo>
                  <a:lnTo>
                    <a:pt x="1027249" y="31583"/>
                  </a:lnTo>
                  <a:lnTo>
                    <a:pt x="1073222" y="29976"/>
                  </a:lnTo>
                  <a:lnTo>
                    <a:pt x="1116928" y="26240"/>
                  </a:lnTo>
                  <a:lnTo>
                    <a:pt x="1156291" y="23175"/>
                  </a:lnTo>
                  <a:lnTo>
                    <a:pt x="1201764" y="22043"/>
                  </a:lnTo>
                  <a:lnTo>
                    <a:pt x="1252215" y="22458"/>
                  </a:lnTo>
                  <a:lnTo>
                    <a:pt x="1306511" y="24030"/>
                  </a:lnTo>
                  <a:lnTo>
                    <a:pt x="1363522" y="26372"/>
                  </a:lnTo>
                  <a:lnTo>
                    <a:pt x="1422116" y="29095"/>
                  </a:lnTo>
                  <a:lnTo>
                    <a:pt x="1481160" y="31812"/>
                  </a:lnTo>
                  <a:lnTo>
                    <a:pt x="1539524" y="34134"/>
                  </a:lnTo>
                  <a:lnTo>
                    <a:pt x="1596075" y="35673"/>
                  </a:lnTo>
                  <a:lnTo>
                    <a:pt x="1649682" y="36042"/>
                  </a:lnTo>
                  <a:lnTo>
                    <a:pt x="1699213" y="34851"/>
                  </a:lnTo>
                  <a:lnTo>
                    <a:pt x="1743536" y="31713"/>
                  </a:lnTo>
                  <a:lnTo>
                    <a:pt x="1781519" y="26240"/>
                  </a:lnTo>
                  <a:lnTo>
                    <a:pt x="1816981" y="20344"/>
                  </a:lnTo>
                  <a:lnTo>
                    <a:pt x="1854528" y="16030"/>
                  </a:lnTo>
                  <a:lnTo>
                    <a:pt x="1894306" y="13135"/>
                  </a:lnTo>
                  <a:lnTo>
                    <a:pt x="1936457" y="11494"/>
                  </a:lnTo>
                  <a:lnTo>
                    <a:pt x="1981124" y="10944"/>
                  </a:lnTo>
                  <a:lnTo>
                    <a:pt x="2028451" y="11323"/>
                  </a:lnTo>
                  <a:lnTo>
                    <a:pt x="2078580" y="12467"/>
                  </a:lnTo>
                  <a:lnTo>
                    <a:pt x="2131656" y="14212"/>
                  </a:lnTo>
                  <a:lnTo>
                    <a:pt x="2187821" y="16395"/>
                  </a:lnTo>
                  <a:lnTo>
                    <a:pt x="2247218" y="18852"/>
                  </a:lnTo>
                  <a:lnTo>
                    <a:pt x="2309991" y="21421"/>
                  </a:lnTo>
                  <a:lnTo>
                    <a:pt x="2376283" y="23938"/>
                  </a:lnTo>
                  <a:lnTo>
                    <a:pt x="2446237" y="26240"/>
                  </a:lnTo>
                  <a:lnTo>
                    <a:pt x="2498083" y="27515"/>
                  </a:lnTo>
                  <a:lnTo>
                    <a:pt x="2549837" y="28255"/>
                  </a:lnTo>
                  <a:lnTo>
                    <a:pt x="2601465" y="28533"/>
                  </a:lnTo>
                  <a:lnTo>
                    <a:pt x="2652931" y="28420"/>
                  </a:lnTo>
                  <a:lnTo>
                    <a:pt x="2704202" y="27989"/>
                  </a:lnTo>
                  <a:lnTo>
                    <a:pt x="2755242" y="27312"/>
                  </a:lnTo>
                  <a:lnTo>
                    <a:pt x="2806016" y="26461"/>
                  </a:lnTo>
                  <a:lnTo>
                    <a:pt x="2856490" y="25508"/>
                  </a:lnTo>
                  <a:lnTo>
                    <a:pt x="2906628" y="24525"/>
                  </a:lnTo>
                  <a:lnTo>
                    <a:pt x="2956396" y="23585"/>
                  </a:lnTo>
                  <a:lnTo>
                    <a:pt x="3005758" y="22759"/>
                  </a:lnTo>
                  <a:lnTo>
                    <a:pt x="3054680" y="22120"/>
                  </a:lnTo>
                  <a:lnTo>
                    <a:pt x="3103127" y="21739"/>
                  </a:lnTo>
                  <a:lnTo>
                    <a:pt x="3151064" y="21689"/>
                  </a:lnTo>
                  <a:lnTo>
                    <a:pt x="3198456" y="22042"/>
                  </a:lnTo>
                  <a:lnTo>
                    <a:pt x="3245269" y="22870"/>
                  </a:lnTo>
                  <a:lnTo>
                    <a:pt x="3291467" y="24245"/>
                  </a:lnTo>
                  <a:lnTo>
                    <a:pt x="3337015" y="26240"/>
                  </a:lnTo>
                  <a:lnTo>
                    <a:pt x="3407469" y="29177"/>
                  </a:lnTo>
                  <a:lnTo>
                    <a:pt x="3471468" y="30522"/>
                  </a:lnTo>
                  <a:lnTo>
                    <a:pt x="3529809" y="30609"/>
                  </a:lnTo>
                  <a:lnTo>
                    <a:pt x="3583291" y="29775"/>
                  </a:lnTo>
                  <a:lnTo>
                    <a:pt x="3632712" y="28353"/>
                  </a:lnTo>
                  <a:lnTo>
                    <a:pt x="3678873" y="26678"/>
                  </a:lnTo>
                  <a:lnTo>
                    <a:pt x="3722570" y="25086"/>
                  </a:lnTo>
                  <a:lnTo>
                    <a:pt x="3764603" y="23911"/>
                  </a:lnTo>
                  <a:lnTo>
                    <a:pt x="3805771" y="23489"/>
                  </a:lnTo>
                  <a:lnTo>
                    <a:pt x="3846871" y="24153"/>
                  </a:lnTo>
                  <a:lnTo>
                    <a:pt x="3888703" y="26240"/>
                  </a:lnTo>
                  <a:lnTo>
                    <a:pt x="3956621" y="30482"/>
                  </a:lnTo>
                  <a:lnTo>
                    <a:pt x="4009560" y="32618"/>
                  </a:lnTo>
                  <a:lnTo>
                    <a:pt x="4054660" y="32955"/>
                  </a:lnTo>
                  <a:lnTo>
                    <a:pt x="4099062" y="31800"/>
                  </a:lnTo>
                  <a:lnTo>
                    <a:pt x="4149906" y="29459"/>
                  </a:lnTo>
                  <a:lnTo>
                    <a:pt x="4214331" y="26240"/>
                  </a:lnTo>
                  <a:lnTo>
                    <a:pt x="4249949" y="24500"/>
                  </a:lnTo>
                  <a:lnTo>
                    <a:pt x="4288756" y="22589"/>
                  </a:lnTo>
                  <a:lnTo>
                    <a:pt x="4330588" y="20632"/>
                  </a:lnTo>
                  <a:lnTo>
                    <a:pt x="4375281" y="18755"/>
                  </a:lnTo>
                  <a:lnTo>
                    <a:pt x="4422670" y="17083"/>
                  </a:lnTo>
                  <a:lnTo>
                    <a:pt x="4472589" y="15744"/>
                  </a:lnTo>
                  <a:lnTo>
                    <a:pt x="4524874" y="14863"/>
                  </a:lnTo>
                  <a:lnTo>
                    <a:pt x="4579361" y="14565"/>
                  </a:lnTo>
                  <a:lnTo>
                    <a:pt x="4635884" y="14978"/>
                  </a:lnTo>
                  <a:lnTo>
                    <a:pt x="4694280" y="16225"/>
                  </a:lnTo>
                  <a:lnTo>
                    <a:pt x="4754382" y="18434"/>
                  </a:lnTo>
                  <a:lnTo>
                    <a:pt x="4816027" y="21730"/>
                  </a:lnTo>
                  <a:lnTo>
                    <a:pt x="4879049" y="26240"/>
                  </a:lnTo>
                  <a:lnTo>
                    <a:pt x="4926088" y="29478"/>
                  </a:lnTo>
                  <a:lnTo>
                    <a:pt x="4975052" y="31809"/>
                  </a:lnTo>
                  <a:lnTo>
                    <a:pt x="5025634" y="33331"/>
                  </a:lnTo>
                  <a:lnTo>
                    <a:pt x="5077527" y="34142"/>
                  </a:lnTo>
                  <a:lnTo>
                    <a:pt x="5130424" y="34342"/>
                  </a:lnTo>
                  <a:lnTo>
                    <a:pt x="5184018" y="34029"/>
                  </a:lnTo>
                  <a:lnTo>
                    <a:pt x="5238003" y="33303"/>
                  </a:lnTo>
                  <a:lnTo>
                    <a:pt x="5292072" y="32261"/>
                  </a:lnTo>
                  <a:lnTo>
                    <a:pt x="5345917" y="31002"/>
                  </a:lnTo>
                  <a:lnTo>
                    <a:pt x="5399232" y="29627"/>
                  </a:lnTo>
                  <a:lnTo>
                    <a:pt x="5451709" y="28232"/>
                  </a:lnTo>
                  <a:lnTo>
                    <a:pt x="5503042" y="26917"/>
                  </a:lnTo>
                  <a:lnTo>
                    <a:pt x="5552925" y="25781"/>
                  </a:lnTo>
                  <a:lnTo>
                    <a:pt x="5601049" y="24923"/>
                  </a:lnTo>
                  <a:lnTo>
                    <a:pt x="5647108" y="24441"/>
                  </a:lnTo>
                  <a:lnTo>
                    <a:pt x="5690795" y="24434"/>
                  </a:lnTo>
                  <a:lnTo>
                    <a:pt x="5731804" y="25001"/>
                  </a:lnTo>
                  <a:lnTo>
                    <a:pt x="5769827" y="26240"/>
                  </a:lnTo>
                  <a:lnTo>
                    <a:pt x="5840394" y="29115"/>
                  </a:lnTo>
                  <a:lnTo>
                    <a:pt x="5891733" y="30669"/>
                  </a:lnTo>
                  <a:lnTo>
                    <a:pt x="5929193" y="31151"/>
                  </a:lnTo>
                  <a:lnTo>
                    <a:pt x="5958121" y="30812"/>
                  </a:lnTo>
                  <a:lnTo>
                    <a:pt x="5983863" y="29901"/>
                  </a:lnTo>
                  <a:lnTo>
                    <a:pt x="6011768" y="28669"/>
                  </a:lnTo>
                  <a:lnTo>
                    <a:pt x="6047183" y="27365"/>
                  </a:lnTo>
                  <a:lnTo>
                    <a:pt x="6095455" y="26240"/>
                  </a:lnTo>
                  <a:lnTo>
                    <a:pt x="6123924" y="25973"/>
                  </a:lnTo>
                  <a:lnTo>
                    <a:pt x="6158611" y="25951"/>
                  </a:lnTo>
                  <a:lnTo>
                    <a:pt x="6198815" y="26134"/>
                  </a:lnTo>
                  <a:lnTo>
                    <a:pt x="6243834" y="26481"/>
                  </a:lnTo>
                  <a:lnTo>
                    <a:pt x="6292964" y="26953"/>
                  </a:lnTo>
                  <a:lnTo>
                    <a:pt x="6345504" y="27510"/>
                  </a:lnTo>
                  <a:lnTo>
                    <a:pt x="6400751" y="28111"/>
                  </a:lnTo>
                  <a:lnTo>
                    <a:pt x="6458002" y="28717"/>
                  </a:lnTo>
                  <a:lnTo>
                    <a:pt x="6516555" y="29288"/>
                  </a:lnTo>
                  <a:lnTo>
                    <a:pt x="6575709" y="29783"/>
                  </a:lnTo>
                  <a:lnTo>
                    <a:pt x="6634759" y="30164"/>
                  </a:lnTo>
                  <a:lnTo>
                    <a:pt x="6693004" y="30389"/>
                  </a:lnTo>
                  <a:lnTo>
                    <a:pt x="6749742" y="30418"/>
                  </a:lnTo>
                  <a:lnTo>
                    <a:pt x="6804270" y="30213"/>
                  </a:lnTo>
                  <a:lnTo>
                    <a:pt x="6855885" y="29732"/>
                  </a:lnTo>
                  <a:lnTo>
                    <a:pt x="6903886" y="28937"/>
                  </a:lnTo>
                  <a:lnTo>
                    <a:pt x="6947569" y="27786"/>
                  </a:lnTo>
                  <a:lnTo>
                    <a:pt x="6986233" y="26240"/>
                  </a:lnTo>
                  <a:lnTo>
                    <a:pt x="7044147" y="24182"/>
                  </a:lnTo>
                  <a:lnTo>
                    <a:pt x="7100421" y="23478"/>
                  </a:lnTo>
                  <a:lnTo>
                    <a:pt x="7155085" y="23815"/>
                  </a:lnTo>
                  <a:lnTo>
                    <a:pt x="7208167" y="24877"/>
                  </a:lnTo>
                  <a:lnTo>
                    <a:pt x="7259697" y="26352"/>
                  </a:lnTo>
                  <a:lnTo>
                    <a:pt x="7309705" y="27923"/>
                  </a:lnTo>
                  <a:lnTo>
                    <a:pt x="7358219" y="29278"/>
                  </a:lnTo>
                  <a:lnTo>
                    <a:pt x="7405268" y="30101"/>
                  </a:lnTo>
                  <a:lnTo>
                    <a:pt x="7450882" y="30079"/>
                  </a:lnTo>
                  <a:lnTo>
                    <a:pt x="7495090" y="28896"/>
                  </a:lnTo>
                  <a:lnTo>
                    <a:pt x="7537921" y="26240"/>
                  </a:lnTo>
                  <a:lnTo>
                    <a:pt x="7607347" y="21248"/>
                  </a:lnTo>
                  <a:lnTo>
                    <a:pt x="7664366" y="18733"/>
                  </a:lnTo>
                  <a:lnTo>
                    <a:pt x="7713737" y="18334"/>
                  </a:lnTo>
                  <a:lnTo>
                    <a:pt x="7760218" y="19692"/>
                  </a:lnTo>
                  <a:lnTo>
                    <a:pt x="7808569" y="22448"/>
                  </a:lnTo>
                  <a:lnTo>
                    <a:pt x="7863549" y="26240"/>
                  </a:lnTo>
                  <a:lnTo>
                    <a:pt x="7907099" y="28841"/>
                  </a:lnTo>
                  <a:lnTo>
                    <a:pt x="7956518" y="30930"/>
                  </a:lnTo>
                  <a:lnTo>
                    <a:pt x="8009848" y="32449"/>
                  </a:lnTo>
                  <a:lnTo>
                    <a:pt x="8065132" y="33337"/>
                  </a:lnTo>
                  <a:lnTo>
                    <a:pt x="8120412" y="33536"/>
                  </a:lnTo>
                  <a:lnTo>
                    <a:pt x="8173730" y="32985"/>
                  </a:lnTo>
                  <a:lnTo>
                    <a:pt x="8223128" y="31625"/>
                  </a:lnTo>
                  <a:lnTo>
                    <a:pt x="8266649" y="29397"/>
                  </a:lnTo>
                  <a:lnTo>
                    <a:pt x="8302334" y="26240"/>
                  </a:lnTo>
                  <a:lnTo>
                    <a:pt x="8327615" y="23928"/>
                  </a:lnTo>
                  <a:lnTo>
                    <a:pt x="8359888" y="21978"/>
                  </a:lnTo>
                  <a:lnTo>
                    <a:pt x="8398419" y="20398"/>
                  </a:lnTo>
                  <a:lnTo>
                    <a:pt x="8442479" y="19192"/>
                  </a:lnTo>
                  <a:lnTo>
                    <a:pt x="8491333" y="18367"/>
                  </a:lnTo>
                  <a:lnTo>
                    <a:pt x="8544250" y="17929"/>
                  </a:lnTo>
                  <a:lnTo>
                    <a:pt x="8600497" y="17886"/>
                  </a:lnTo>
                  <a:lnTo>
                    <a:pt x="8659343" y="18242"/>
                  </a:lnTo>
                  <a:lnTo>
                    <a:pt x="8720056" y="19004"/>
                  </a:lnTo>
                  <a:lnTo>
                    <a:pt x="8781902" y="20179"/>
                  </a:lnTo>
                  <a:lnTo>
                    <a:pt x="8844151" y="21772"/>
                  </a:lnTo>
                  <a:lnTo>
                    <a:pt x="8906069" y="23791"/>
                  </a:lnTo>
                  <a:lnTo>
                    <a:pt x="8966925" y="26240"/>
                  </a:lnTo>
                  <a:lnTo>
                    <a:pt x="9011825" y="27613"/>
                  </a:lnTo>
                  <a:lnTo>
                    <a:pt x="9059428" y="27946"/>
                  </a:lnTo>
                  <a:lnTo>
                    <a:pt x="9109329" y="27404"/>
                  </a:lnTo>
                  <a:lnTo>
                    <a:pt x="9161122" y="26152"/>
                  </a:lnTo>
                  <a:lnTo>
                    <a:pt x="9214402" y="24355"/>
                  </a:lnTo>
                  <a:lnTo>
                    <a:pt x="9268762" y="22176"/>
                  </a:lnTo>
                  <a:lnTo>
                    <a:pt x="9323797" y="19781"/>
                  </a:lnTo>
                  <a:lnTo>
                    <a:pt x="9379101" y="17334"/>
                  </a:lnTo>
                  <a:lnTo>
                    <a:pt x="9434269" y="15000"/>
                  </a:lnTo>
                  <a:lnTo>
                    <a:pt x="9488895" y="12944"/>
                  </a:lnTo>
                  <a:lnTo>
                    <a:pt x="9542573" y="11330"/>
                  </a:lnTo>
                  <a:lnTo>
                    <a:pt x="9594898" y="10323"/>
                  </a:lnTo>
                  <a:lnTo>
                    <a:pt x="9645463" y="10087"/>
                  </a:lnTo>
                  <a:lnTo>
                    <a:pt x="9693864" y="10787"/>
                  </a:lnTo>
                  <a:lnTo>
                    <a:pt x="9739694" y="12587"/>
                  </a:lnTo>
                  <a:lnTo>
                    <a:pt x="9782547" y="15654"/>
                  </a:lnTo>
                  <a:lnTo>
                    <a:pt x="9822019" y="20149"/>
                  </a:lnTo>
                  <a:lnTo>
                    <a:pt x="9935290" y="40223"/>
                  </a:lnTo>
                  <a:lnTo>
                    <a:pt x="9997126" y="47267"/>
                  </a:lnTo>
                  <a:lnTo>
                    <a:pt x="10046448" y="48740"/>
                  </a:lnTo>
                  <a:lnTo>
                    <a:pt x="10086493" y="46008"/>
                  </a:lnTo>
                  <a:lnTo>
                    <a:pt x="10151697" y="33391"/>
                  </a:lnTo>
                  <a:lnTo>
                    <a:pt x="10183331" y="26240"/>
                  </a:lnTo>
                  <a:lnTo>
                    <a:pt x="10197882" y="24001"/>
                  </a:lnTo>
                  <a:lnTo>
                    <a:pt x="10249439" y="19044"/>
                  </a:lnTo>
                  <a:lnTo>
                    <a:pt x="10326745" y="13843"/>
                  </a:lnTo>
                  <a:lnTo>
                    <a:pt x="10373485" y="11298"/>
                  </a:lnTo>
                  <a:lnTo>
                    <a:pt x="10424777" y="8867"/>
                  </a:lnTo>
                  <a:lnTo>
                    <a:pt x="10479995" y="6611"/>
                  </a:lnTo>
                  <a:lnTo>
                    <a:pt x="10538509" y="4588"/>
                  </a:lnTo>
                  <a:lnTo>
                    <a:pt x="10599692" y="2856"/>
                  </a:lnTo>
                  <a:lnTo>
                    <a:pt x="10662915" y="1475"/>
                  </a:lnTo>
                  <a:lnTo>
                    <a:pt x="10727550" y="503"/>
                  </a:lnTo>
                  <a:lnTo>
                    <a:pt x="10792970" y="0"/>
                  </a:lnTo>
                  <a:lnTo>
                    <a:pt x="10858545" y="23"/>
                  </a:lnTo>
                  <a:lnTo>
                    <a:pt x="10923648" y="632"/>
                  </a:lnTo>
                  <a:lnTo>
                    <a:pt x="10987650" y="1886"/>
                  </a:lnTo>
                  <a:lnTo>
                    <a:pt x="11049924" y="3843"/>
                  </a:lnTo>
                  <a:lnTo>
                    <a:pt x="11109841" y="6563"/>
                  </a:lnTo>
                  <a:lnTo>
                    <a:pt x="11166773" y="10103"/>
                  </a:lnTo>
                  <a:lnTo>
                    <a:pt x="11220092" y="14524"/>
                  </a:lnTo>
                  <a:lnTo>
                    <a:pt x="11269169" y="19883"/>
                  </a:lnTo>
                  <a:lnTo>
                    <a:pt x="11313377" y="26240"/>
                  </a:lnTo>
                  <a:lnTo>
                    <a:pt x="11314961" y="77046"/>
                  </a:lnTo>
                  <a:lnTo>
                    <a:pt x="11314903" y="126170"/>
                  </a:lnTo>
                  <a:lnTo>
                    <a:pt x="11313609" y="174028"/>
                  </a:lnTo>
                  <a:lnTo>
                    <a:pt x="11311486" y="221034"/>
                  </a:lnTo>
                  <a:lnTo>
                    <a:pt x="11308940" y="267603"/>
                  </a:lnTo>
                  <a:lnTo>
                    <a:pt x="11306376" y="314149"/>
                  </a:lnTo>
                  <a:lnTo>
                    <a:pt x="11304202" y="361086"/>
                  </a:lnTo>
                  <a:lnTo>
                    <a:pt x="11302822" y="408830"/>
                  </a:lnTo>
                  <a:lnTo>
                    <a:pt x="11302644" y="457794"/>
                  </a:lnTo>
                  <a:lnTo>
                    <a:pt x="11304073" y="508393"/>
                  </a:lnTo>
                  <a:lnTo>
                    <a:pt x="11307515" y="561042"/>
                  </a:lnTo>
                  <a:lnTo>
                    <a:pt x="11313377" y="616155"/>
                  </a:lnTo>
                  <a:lnTo>
                    <a:pt x="11318489" y="663321"/>
                  </a:lnTo>
                  <a:lnTo>
                    <a:pt x="11321661" y="708388"/>
                  </a:lnTo>
                  <a:lnTo>
                    <a:pt x="11323183" y="751952"/>
                  </a:lnTo>
                  <a:lnTo>
                    <a:pt x="11323341" y="794606"/>
                  </a:lnTo>
                  <a:lnTo>
                    <a:pt x="11322424" y="836946"/>
                  </a:lnTo>
                  <a:lnTo>
                    <a:pt x="11320722" y="879568"/>
                  </a:lnTo>
                  <a:lnTo>
                    <a:pt x="11318521" y="923066"/>
                  </a:lnTo>
                  <a:lnTo>
                    <a:pt x="11316110" y="968036"/>
                  </a:lnTo>
                  <a:lnTo>
                    <a:pt x="11313777" y="1015072"/>
                  </a:lnTo>
                  <a:lnTo>
                    <a:pt x="11311811" y="1064770"/>
                  </a:lnTo>
                  <a:lnTo>
                    <a:pt x="11310500" y="1117725"/>
                  </a:lnTo>
                  <a:lnTo>
                    <a:pt x="11310131" y="1174532"/>
                  </a:lnTo>
                  <a:lnTo>
                    <a:pt x="11310994" y="1235786"/>
                  </a:lnTo>
                  <a:lnTo>
                    <a:pt x="11313377" y="1302082"/>
                  </a:lnTo>
                  <a:lnTo>
                    <a:pt x="11316079" y="1375978"/>
                  </a:lnTo>
                  <a:lnTo>
                    <a:pt x="11316905" y="1437967"/>
                  </a:lnTo>
                  <a:lnTo>
                    <a:pt x="11316270" y="1490052"/>
                  </a:lnTo>
                  <a:lnTo>
                    <a:pt x="11314591" y="1534238"/>
                  </a:lnTo>
                  <a:lnTo>
                    <a:pt x="11312281" y="1572529"/>
                  </a:lnTo>
                  <a:lnTo>
                    <a:pt x="11309758" y="1606930"/>
                  </a:lnTo>
                  <a:lnTo>
                    <a:pt x="11307435" y="1639444"/>
                  </a:lnTo>
                  <a:lnTo>
                    <a:pt x="11305729" y="1672075"/>
                  </a:lnTo>
                  <a:lnTo>
                    <a:pt x="11305055" y="1706829"/>
                  </a:lnTo>
                  <a:lnTo>
                    <a:pt x="11305828" y="1745709"/>
                  </a:lnTo>
                  <a:lnTo>
                    <a:pt x="11308463" y="1790719"/>
                  </a:lnTo>
                  <a:lnTo>
                    <a:pt x="11313377" y="1843864"/>
                  </a:lnTo>
                  <a:lnTo>
                    <a:pt x="11318390" y="1893740"/>
                  </a:lnTo>
                  <a:lnTo>
                    <a:pt x="11322788" y="1944002"/>
                  </a:lnTo>
                  <a:lnTo>
                    <a:pt x="11326532" y="1994520"/>
                  </a:lnTo>
                  <a:lnTo>
                    <a:pt x="11329584" y="2045164"/>
                  </a:lnTo>
                  <a:lnTo>
                    <a:pt x="11331903" y="2095803"/>
                  </a:lnTo>
                  <a:lnTo>
                    <a:pt x="11333451" y="2146306"/>
                  </a:lnTo>
                  <a:lnTo>
                    <a:pt x="11334189" y="2196543"/>
                  </a:lnTo>
                  <a:lnTo>
                    <a:pt x="11334078" y="2246384"/>
                  </a:lnTo>
                  <a:lnTo>
                    <a:pt x="11333078" y="2295697"/>
                  </a:lnTo>
                  <a:lnTo>
                    <a:pt x="11331150" y="2344353"/>
                  </a:lnTo>
                  <a:lnTo>
                    <a:pt x="11328255" y="2392221"/>
                  </a:lnTo>
                  <a:lnTo>
                    <a:pt x="11324354" y="2439170"/>
                  </a:lnTo>
                  <a:lnTo>
                    <a:pt x="11319408" y="2485071"/>
                  </a:lnTo>
                  <a:lnTo>
                    <a:pt x="11313377" y="2529791"/>
                  </a:lnTo>
                  <a:lnTo>
                    <a:pt x="11307601" y="2570929"/>
                  </a:lnTo>
                  <a:lnTo>
                    <a:pt x="11302576" y="2612199"/>
                  </a:lnTo>
                  <a:lnTo>
                    <a:pt x="11298320" y="2653827"/>
                  </a:lnTo>
                  <a:lnTo>
                    <a:pt x="11294850" y="2696040"/>
                  </a:lnTo>
                  <a:lnTo>
                    <a:pt x="11292182" y="2739063"/>
                  </a:lnTo>
                  <a:lnTo>
                    <a:pt x="11290334" y="2783124"/>
                  </a:lnTo>
                  <a:lnTo>
                    <a:pt x="11289323" y="2828449"/>
                  </a:lnTo>
                  <a:lnTo>
                    <a:pt x="11289165" y="2875265"/>
                  </a:lnTo>
                  <a:lnTo>
                    <a:pt x="11289877" y="2923797"/>
                  </a:lnTo>
                  <a:lnTo>
                    <a:pt x="11291477" y="2974272"/>
                  </a:lnTo>
                  <a:lnTo>
                    <a:pt x="11293981" y="3026917"/>
                  </a:lnTo>
                  <a:lnTo>
                    <a:pt x="11297406" y="3081959"/>
                  </a:lnTo>
                  <a:lnTo>
                    <a:pt x="11301769" y="3139622"/>
                  </a:lnTo>
                  <a:lnTo>
                    <a:pt x="11307087" y="3200135"/>
                  </a:lnTo>
                  <a:lnTo>
                    <a:pt x="11313377" y="3263724"/>
                  </a:lnTo>
                  <a:lnTo>
                    <a:pt x="11319749" y="3336082"/>
                  </a:lnTo>
                  <a:lnTo>
                    <a:pt x="11323499" y="3402978"/>
                  </a:lnTo>
                  <a:lnTo>
                    <a:pt x="11325052" y="3464843"/>
                  </a:lnTo>
                  <a:lnTo>
                    <a:pt x="11324833" y="3522109"/>
                  </a:lnTo>
                  <a:lnTo>
                    <a:pt x="11323269" y="3575205"/>
                  </a:lnTo>
                  <a:lnTo>
                    <a:pt x="11320785" y="3624564"/>
                  </a:lnTo>
                  <a:lnTo>
                    <a:pt x="11317806" y="3670617"/>
                  </a:lnTo>
                  <a:lnTo>
                    <a:pt x="11314758" y="3713793"/>
                  </a:lnTo>
                  <a:lnTo>
                    <a:pt x="11312066" y="3754526"/>
                  </a:lnTo>
                  <a:lnTo>
                    <a:pt x="11310157" y="3793245"/>
                  </a:lnTo>
                  <a:lnTo>
                    <a:pt x="11309455" y="3830381"/>
                  </a:lnTo>
                  <a:lnTo>
                    <a:pt x="11310387" y="3866367"/>
                  </a:lnTo>
                  <a:lnTo>
                    <a:pt x="11313377" y="3901632"/>
                  </a:lnTo>
                  <a:lnTo>
                    <a:pt x="11316164" y="3930372"/>
                  </a:lnTo>
                  <a:lnTo>
                    <a:pt x="11318524" y="3965506"/>
                  </a:lnTo>
                  <a:lnTo>
                    <a:pt x="11320477" y="4006334"/>
                  </a:lnTo>
                  <a:lnTo>
                    <a:pt x="11322040" y="4052159"/>
                  </a:lnTo>
                  <a:lnTo>
                    <a:pt x="11323233" y="4102284"/>
                  </a:lnTo>
                  <a:lnTo>
                    <a:pt x="11324073" y="4156010"/>
                  </a:lnTo>
                  <a:lnTo>
                    <a:pt x="11324580" y="4212640"/>
                  </a:lnTo>
                  <a:lnTo>
                    <a:pt x="11324771" y="4271475"/>
                  </a:lnTo>
                  <a:lnTo>
                    <a:pt x="11324664" y="4331818"/>
                  </a:lnTo>
                  <a:lnTo>
                    <a:pt x="11324279" y="4392971"/>
                  </a:lnTo>
                  <a:lnTo>
                    <a:pt x="11323634" y="4454235"/>
                  </a:lnTo>
                  <a:lnTo>
                    <a:pt x="11322747" y="4514914"/>
                  </a:lnTo>
                  <a:lnTo>
                    <a:pt x="11321636" y="4574309"/>
                  </a:lnTo>
                  <a:lnTo>
                    <a:pt x="11320321" y="4631723"/>
                  </a:lnTo>
                  <a:lnTo>
                    <a:pt x="11318819" y="4686457"/>
                  </a:lnTo>
                  <a:lnTo>
                    <a:pt x="11317148" y="4737813"/>
                  </a:lnTo>
                  <a:lnTo>
                    <a:pt x="11315328" y="4785094"/>
                  </a:lnTo>
                  <a:lnTo>
                    <a:pt x="11313377" y="4827602"/>
                  </a:lnTo>
                  <a:lnTo>
                    <a:pt x="11246827" y="4829520"/>
                  </a:lnTo>
                  <a:lnTo>
                    <a:pt x="11188900" y="4830028"/>
                  </a:lnTo>
                  <a:lnTo>
                    <a:pt x="11137814" y="4829469"/>
                  </a:lnTo>
                  <a:lnTo>
                    <a:pt x="11091788" y="4828184"/>
                  </a:lnTo>
                  <a:lnTo>
                    <a:pt x="11049042" y="4826516"/>
                  </a:lnTo>
                  <a:lnTo>
                    <a:pt x="11007793" y="4824806"/>
                  </a:lnTo>
                  <a:lnTo>
                    <a:pt x="10966262" y="4823396"/>
                  </a:lnTo>
                  <a:lnTo>
                    <a:pt x="10922667" y="4822629"/>
                  </a:lnTo>
                  <a:lnTo>
                    <a:pt x="10875228" y="4822847"/>
                  </a:lnTo>
                  <a:lnTo>
                    <a:pt x="10822162" y="4824390"/>
                  </a:lnTo>
                  <a:lnTo>
                    <a:pt x="10761689" y="4827602"/>
                  </a:lnTo>
                  <a:lnTo>
                    <a:pt x="10698351" y="4831254"/>
                  </a:lnTo>
                  <a:lnTo>
                    <a:pt x="10637835" y="4833942"/>
                  </a:lnTo>
                  <a:lnTo>
                    <a:pt x="10580080" y="4835744"/>
                  </a:lnTo>
                  <a:lnTo>
                    <a:pt x="10525024" y="4836738"/>
                  </a:lnTo>
                  <a:lnTo>
                    <a:pt x="10472604" y="4837002"/>
                  </a:lnTo>
                  <a:lnTo>
                    <a:pt x="10422760" y="4836613"/>
                  </a:lnTo>
                  <a:lnTo>
                    <a:pt x="10375429" y="4835649"/>
                  </a:lnTo>
                  <a:lnTo>
                    <a:pt x="10330549" y="4834188"/>
                  </a:lnTo>
                  <a:lnTo>
                    <a:pt x="10288059" y="4832308"/>
                  </a:lnTo>
                  <a:lnTo>
                    <a:pt x="10247897" y="4830087"/>
                  </a:lnTo>
                  <a:lnTo>
                    <a:pt x="10180158" y="4825567"/>
                  </a:lnTo>
                  <a:lnTo>
                    <a:pt x="10144968" y="4823335"/>
                  </a:lnTo>
                  <a:lnTo>
                    <a:pt x="10104939" y="4821020"/>
                  </a:lnTo>
                  <a:lnTo>
                    <a:pt x="10060579" y="4818733"/>
                  </a:lnTo>
                  <a:lnTo>
                    <a:pt x="10012399" y="4816587"/>
                  </a:lnTo>
                  <a:lnTo>
                    <a:pt x="9960904" y="4814694"/>
                  </a:lnTo>
                  <a:lnTo>
                    <a:pt x="9906605" y="4813167"/>
                  </a:lnTo>
                  <a:lnTo>
                    <a:pt x="9850010" y="4812119"/>
                  </a:lnTo>
                  <a:lnTo>
                    <a:pt x="9791627" y="4811660"/>
                  </a:lnTo>
                  <a:lnTo>
                    <a:pt x="9731964" y="4811905"/>
                  </a:lnTo>
                  <a:lnTo>
                    <a:pt x="9671530" y="4812964"/>
                  </a:lnTo>
                  <a:lnTo>
                    <a:pt x="9610833" y="4814952"/>
                  </a:lnTo>
                  <a:lnTo>
                    <a:pt x="9550383" y="4817979"/>
                  </a:lnTo>
                  <a:lnTo>
                    <a:pt x="9490687" y="4822158"/>
                  </a:lnTo>
                  <a:lnTo>
                    <a:pt x="9432253" y="4827602"/>
                  </a:lnTo>
                  <a:lnTo>
                    <a:pt x="9361869" y="4834057"/>
                  </a:lnTo>
                  <a:lnTo>
                    <a:pt x="9306023" y="4837199"/>
                  </a:lnTo>
                  <a:lnTo>
                    <a:pt x="9261902" y="4837700"/>
                  </a:lnTo>
                  <a:lnTo>
                    <a:pt x="9226695" y="4836237"/>
                  </a:lnTo>
                  <a:lnTo>
                    <a:pt x="9197588" y="4833482"/>
                  </a:lnTo>
                  <a:lnTo>
                    <a:pt x="9171771" y="4830110"/>
                  </a:lnTo>
                  <a:lnTo>
                    <a:pt x="9146431" y="4826796"/>
                  </a:lnTo>
                  <a:lnTo>
                    <a:pt x="9118755" y="4824214"/>
                  </a:lnTo>
                  <a:lnTo>
                    <a:pt x="9085932" y="4823038"/>
                  </a:lnTo>
                  <a:lnTo>
                    <a:pt x="9045149" y="4823943"/>
                  </a:lnTo>
                  <a:lnTo>
                    <a:pt x="8993595" y="4827602"/>
                  </a:lnTo>
                  <a:lnTo>
                    <a:pt x="8912289" y="4832879"/>
                  </a:lnTo>
                  <a:lnTo>
                    <a:pt x="8848071" y="4833381"/>
                  </a:lnTo>
                  <a:lnTo>
                    <a:pt x="8797642" y="4830918"/>
                  </a:lnTo>
                  <a:lnTo>
                    <a:pt x="8757704" y="4827299"/>
                  </a:lnTo>
                  <a:lnTo>
                    <a:pt x="8724957" y="4824334"/>
                  </a:lnTo>
                  <a:lnTo>
                    <a:pt x="8696102" y="4823832"/>
                  </a:lnTo>
                  <a:lnTo>
                    <a:pt x="8667840" y="4827602"/>
                  </a:lnTo>
                  <a:lnTo>
                    <a:pt x="8648472" y="4830018"/>
                  </a:lnTo>
                  <a:lnTo>
                    <a:pt x="8618425" y="4831316"/>
                  </a:lnTo>
                  <a:lnTo>
                    <a:pt x="8579092" y="4831674"/>
                  </a:lnTo>
                  <a:lnTo>
                    <a:pt x="8531867" y="4831270"/>
                  </a:lnTo>
                  <a:lnTo>
                    <a:pt x="8478144" y="4830283"/>
                  </a:lnTo>
                  <a:lnTo>
                    <a:pt x="8419318" y="4828891"/>
                  </a:lnTo>
                  <a:lnTo>
                    <a:pt x="8356783" y="4827273"/>
                  </a:lnTo>
                  <a:lnTo>
                    <a:pt x="8291931" y="4825607"/>
                  </a:lnTo>
                  <a:lnTo>
                    <a:pt x="8226157" y="4824072"/>
                  </a:lnTo>
                  <a:lnTo>
                    <a:pt x="8160856" y="4822847"/>
                  </a:lnTo>
                  <a:lnTo>
                    <a:pt x="8097421" y="4822108"/>
                  </a:lnTo>
                  <a:lnTo>
                    <a:pt x="8037246" y="4822036"/>
                  </a:lnTo>
                  <a:lnTo>
                    <a:pt x="7981724" y="4822809"/>
                  </a:lnTo>
                  <a:lnTo>
                    <a:pt x="7932251" y="4824605"/>
                  </a:lnTo>
                  <a:lnTo>
                    <a:pt x="7890219" y="4827602"/>
                  </a:lnTo>
                  <a:lnTo>
                    <a:pt x="7805341" y="4834972"/>
                  </a:lnTo>
                  <a:lnTo>
                    <a:pt x="7737607" y="4839004"/>
                  </a:lnTo>
                  <a:lnTo>
                    <a:pt x="7683336" y="4839989"/>
                  </a:lnTo>
                  <a:lnTo>
                    <a:pt x="7638844" y="4838222"/>
                  </a:lnTo>
                  <a:lnTo>
                    <a:pt x="7600447" y="4833995"/>
                  </a:lnTo>
                  <a:lnTo>
                    <a:pt x="7564464" y="4827602"/>
                  </a:lnTo>
                  <a:lnTo>
                    <a:pt x="7538307" y="4823747"/>
                  </a:lnTo>
                  <a:lnTo>
                    <a:pt x="7453623" y="4817426"/>
                  </a:lnTo>
                  <a:lnTo>
                    <a:pt x="7399589" y="4815191"/>
                  </a:lnTo>
                  <a:lnTo>
                    <a:pt x="7340756" y="4813726"/>
                  </a:lnTo>
                  <a:lnTo>
                    <a:pt x="7279370" y="4813148"/>
                  </a:lnTo>
                  <a:lnTo>
                    <a:pt x="7217678" y="4813572"/>
                  </a:lnTo>
                  <a:lnTo>
                    <a:pt x="7157926" y="4815114"/>
                  </a:lnTo>
                  <a:lnTo>
                    <a:pt x="7102361" y="4817889"/>
                  </a:lnTo>
                  <a:lnTo>
                    <a:pt x="7053229" y="4822014"/>
                  </a:lnTo>
                  <a:lnTo>
                    <a:pt x="7012776" y="4827602"/>
                  </a:lnTo>
                  <a:lnTo>
                    <a:pt x="6988108" y="4830942"/>
                  </a:lnTo>
                  <a:lnTo>
                    <a:pt x="6957681" y="4833269"/>
                  </a:lnTo>
                  <a:lnTo>
                    <a:pt x="6922028" y="4834697"/>
                  </a:lnTo>
                  <a:lnTo>
                    <a:pt x="6881681" y="4835345"/>
                  </a:lnTo>
                  <a:lnTo>
                    <a:pt x="6837173" y="4835327"/>
                  </a:lnTo>
                  <a:lnTo>
                    <a:pt x="6789035" y="4834762"/>
                  </a:lnTo>
                  <a:lnTo>
                    <a:pt x="6737801" y="4833765"/>
                  </a:lnTo>
                  <a:lnTo>
                    <a:pt x="6684003" y="4832452"/>
                  </a:lnTo>
                  <a:lnTo>
                    <a:pt x="6628173" y="4830940"/>
                  </a:lnTo>
                  <a:lnTo>
                    <a:pt x="6570843" y="4829347"/>
                  </a:lnTo>
                  <a:lnTo>
                    <a:pt x="6512547" y="4827787"/>
                  </a:lnTo>
                  <a:lnTo>
                    <a:pt x="6453816" y="4826377"/>
                  </a:lnTo>
                  <a:lnTo>
                    <a:pt x="6395184" y="4825235"/>
                  </a:lnTo>
                  <a:lnTo>
                    <a:pt x="6337181" y="4824475"/>
                  </a:lnTo>
                  <a:lnTo>
                    <a:pt x="6280342" y="4824216"/>
                  </a:lnTo>
                  <a:lnTo>
                    <a:pt x="6225198" y="4824573"/>
                  </a:lnTo>
                  <a:lnTo>
                    <a:pt x="6172281" y="4825663"/>
                  </a:lnTo>
                  <a:lnTo>
                    <a:pt x="6122125" y="4827602"/>
                  </a:lnTo>
                  <a:lnTo>
                    <a:pt x="6033838" y="4831631"/>
                  </a:lnTo>
                  <a:lnTo>
                    <a:pt x="5961673" y="4834230"/>
                  </a:lnTo>
                  <a:lnTo>
                    <a:pt x="5902956" y="4835580"/>
                  </a:lnTo>
                  <a:lnTo>
                    <a:pt x="5855014" y="4835863"/>
                  </a:lnTo>
                  <a:lnTo>
                    <a:pt x="5815173" y="4835259"/>
                  </a:lnTo>
                  <a:lnTo>
                    <a:pt x="5780759" y="4833949"/>
                  </a:lnTo>
                  <a:lnTo>
                    <a:pt x="5749098" y="4832116"/>
                  </a:lnTo>
                  <a:lnTo>
                    <a:pt x="5717516" y="4829940"/>
                  </a:lnTo>
                  <a:lnTo>
                    <a:pt x="5683340" y="4827602"/>
                  </a:lnTo>
                  <a:lnTo>
                    <a:pt x="5604882" y="4823910"/>
                  </a:lnTo>
                  <a:lnTo>
                    <a:pt x="5561430" y="4822844"/>
                  </a:lnTo>
                  <a:lnTo>
                    <a:pt x="5515227" y="4822302"/>
                  </a:lnTo>
                  <a:lnTo>
                    <a:pt x="5466323" y="4822290"/>
                  </a:lnTo>
                  <a:lnTo>
                    <a:pt x="5414768" y="4822810"/>
                  </a:lnTo>
                  <a:lnTo>
                    <a:pt x="5360610" y="4823866"/>
                  </a:lnTo>
                  <a:lnTo>
                    <a:pt x="5303898" y="4825462"/>
                  </a:lnTo>
                  <a:lnTo>
                    <a:pt x="5244682" y="4827602"/>
                  </a:lnTo>
                  <a:lnTo>
                    <a:pt x="5202651" y="4829486"/>
                  </a:lnTo>
                  <a:lnTo>
                    <a:pt x="5160082" y="4831687"/>
                  </a:lnTo>
                  <a:lnTo>
                    <a:pt x="5116709" y="4834033"/>
                  </a:lnTo>
                  <a:lnTo>
                    <a:pt x="5072264" y="4836353"/>
                  </a:lnTo>
                  <a:lnTo>
                    <a:pt x="5026480" y="4838473"/>
                  </a:lnTo>
                  <a:lnTo>
                    <a:pt x="4979090" y="4840222"/>
                  </a:lnTo>
                  <a:lnTo>
                    <a:pt x="4929827" y="4841428"/>
                  </a:lnTo>
                  <a:lnTo>
                    <a:pt x="4878425" y="4841917"/>
                  </a:lnTo>
                  <a:lnTo>
                    <a:pt x="4824615" y="4841519"/>
                  </a:lnTo>
                  <a:lnTo>
                    <a:pt x="4768131" y="4840061"/>
                  </a:lnTo>
                  <a:lnTo>
                    <a:pt x="4708706" y="4837370"/>
                  </a:lnTo>
                  <a:lnTo>
                    <a:pt x="4646073" y="4833274"/>
                  </a:lnTo>
                  <a:lnTo>
                    <a:pt x="4579964" y="4827602"/>
                  </a:lnTo>
                  <a:lnTo>
                    <a:pt x="4505316" y="4821374"/>
                  </a:lnTo>
                  <a:lnTo>
                    <a:pt x="4440787" y="4817785"/>
                  </a:lnTo>
                  <a:lnTo>
                    <a:pt x="4384636" y="4816372"/>
                  </a:lnTo>
                  <a:lnTo>
                    <a:pt x="4335123" y="4816669"/>
                  </a:lnTo>
                  <a:lnTo>
                    <a:pt x="4290510" y="4818212"/>
                  </a:lnTo>
                  <a:lnTo>
                    <a:pt x="4249056" y="4820536"/>
                  </a:lnTo>
                  <a:lnTo>
                    <a:pt x="4209021" y="4823176"/>
                  </a:lnTo>
                  <a:lnTo>
                    <a:pt x="4168665" y="4825667"/>
                  </a:lnTo>
                  <a:lnTo>
                    <a:pt x="4126249" y="4827545"/>
                  </a:lnTo>
                  <a:lnTo>
                    <a:pt x="4080033" y="4828345"/>
                  </a:lnTo>
                  <a:lnTo>
                    <a:pt x="4028276" y="4827602"/>
                  </a:lnTo>
                  <a:lnTo>
                    <a:pt x="3985216" y="4826173"/>
                  </a:lnTo>
                  <a:lnTo>
                    <a:pt x="3937396" y="4824417"/>
                  </a:lnTo>
                  <a:lnTo>
                    <a:pt x="3885626" y="4822456"/>
                  </a:lnTo>
                  <a:lnTo>
                    <a:pt x="3830713" y="4820413"/>
                  </a:lnTo>
                  <a:lnTo>
                    <a:pt x="3773467" y="4818410"/>
                  </a:lnTo>
                  <a:lnTo>
                    <a:pt x="3714696" y="4816571"/>
                  </a:lnTo>
                  <a:lnTo>
                    <a:pt x="3655208" y="4815017"/>
                  </a:lnTo>
                  <a:lnTo>
                    <a:pt x="3595812" y="4813872"/>
                  </a:lnTo>
                  <a:lnTo>
                    <a:pt x="3537316" y="4813259"/>
                  </a:lnTo>
                  <a:lnTo>
                    <a:pt x="3480530" y="4813299"/>
                  </a:lnTo>
                  <a:lnTo>
                    <a:pt x="3426261" y="4814116"/>
                  </a:lnTo>
                  <a:lnTo>
                    <a:pt x="3375317" y="4815832"/>
                  </a:lnTo>
                  <a:lnTo>
                    <a:pt x="3328508" y="4818570"/>
                  </a:lnTo>
                  <a:lnTo>
                    <a:pt x="3286643" y="4822452"/>
                  </a:lnTo>
                  <a:lnTo>
                    <a:pt x="3250528" y="4827602"/>
                  </a:lnTo>
                  <a:lnTo>
                    <a:pt x="3187424" y="4836325"/>
                  </a:lnTo>
                  <a:lnTo>
                    <a:pt x="3136598" y="4838849"/>
                  </a:lnTo>
                  <a:lnTo>
                    <a:pt x="3094000" y="4837149"/>
                  </a:lnTo>
                  <a:lnTo>
                    <a:pt x="3055582" y="4833199"/>
                  </a:lnTo>
                  <a:lnTo>
                    <a:pt x="3017292" y="4828975"/>
                  </a:lnTo>
                  <a:lnTo>
                    <a:pt x="2975082" y="4826451"/>
                  </a:lnTo>
                  <a:lnTo>
                    <a:pt x="2924900" y="4827602"/>
                  </a:lnTo>
                  <a:lnTo>
                    <a:pt x="2891241" y="4829551"/>
                  </a:lnTo>
                  <a:lnTo>
                    <a:pt x="2850761" y="4831431"/>
                  </a:lnTo>
                  <a:lnTo>
                    <a:pt x="2804528" y="4833172"/>
                  </a:lnTo>
                  <a:lnTo>
                    <a:pt x="2753605" y="4834705"/>
                  </a:lnTo>
                  <a:lnTo>
                    <a:pt x="2699060" y="4835959"/>
                  </a:lnTo>
                  <a:lnTo>
                    <a:pt x="2641958" y="4836864"/>
                  </a:lnTo>
                  <a:lnTo>
                    <a:pt x="2583366" y="4837352"/>
                  </a:lnTo>
                  <a:lnTo>
                    <a:pt x="2524347" y="4837353"/>
                  </a:lnTo>
                  <a:lnTo>
                    <a:pt x="2465970" y="4836796"/>
                  </a:lnTo>
                  <a:lnTo>
                    <a:pt x="2409299" y="4835612"/>
                  </a:lnTo>
                  <a:lnTo>
                    <a:pt x="2355400" y="4833732"/>
                  </a:lnTo>
                  <a:lnTo>
                    <a:pt x="2305339" y="4831085"/>
                  </a:lnTo>
                  <a:lnTo>
                    <a:pt x="2260182" y="4827602"/>
                  </a:lnTo>
                  <a:lnTo>
                    <a:pt x="2202542" y="4822883"/>
                  </a:lnTo>
                  <a:lnTo>
                    <a:pt x="2150889" y="4819902"/>
                  </a:lnTo>
                  <a:lnTo>
                    <a:pt x="2103610" y="4818421"/>
                  </a:lnTo>
                  <a:lnTo>
                    <a:pt x="2059090" y="4818200"/>
                  </a:lnTo>
                  <a:lnTo>
                    <a:pt x="2015716" y="4818998"/>
                  </a:lnTo>
                  <a:lnTo>
                    <a:pt x="1971873" y="4820577"/>
                  </a:lnTo>
                  <a:lnTo>
                    <a:pt x="1925949" y="4822697"/>
                  </a:lnTo>
                  <a:lnTo>
                    <a:pt x="1876328" y="4825119"/>
                  </a:lnTo>
                  <a:lnTo>
                    <a:pt x="1821397" y="4827602"/>
                  </a:lnTo>
                  <a:lnTo>
                    <a:pt x="1789954" y="4829023"/>
                  </a:lnTo>
                  <a:lnTo>
                    <a:pt x="1754043" y="4830786"/>
                  </a:lnTo>
                  <a:lnTo>
                    <a:pt x="1714104" y="4832798"/>
                  </a:lnTo>
                  <a:lnTo>
                    <a:pt x="1670576" y="4834961"/>
                  </a:lnTo>
                  <a:lnTo>
                    <a:pt x="1623899" y="4837180"/>
                  </a:lnTo>
                  <a:lnTo>
                    <a:pt x="1574514" y="4839359"/>
                  </a:lnTo>
                  <a:lnTo>
                    <a:pt x="1522860" y="4841404"/>
                  </a:lnTo>
                  <a:lnTo>
                    <a:pt x="1469377" y="4843217"/>
                  </a:lnTo>
                  <a:lnTo>
                    <a:pt x="1414505" y="4844704"/>
                  </a:lnTo>
                  <a:lnTo>
                    <a:pt x="1358684" y="4845769"/>
                  </a:lnTo>
                  <a:lnTo>
                    <a:pt x="1302354" y="4846315"/>
                  </a:lnTo>
                  <a:lnTo>
                    <a:pt x="1245955" y="4846248"/>
                  </a:lnTo>
                  <a:lnTo>
                    <a:pt x="1189927" y="4845472"/>
                  </a:lnTo>
                  <a:lnTo>
                    <a:pt x="1134710" y="4843891"/>
                  </a:lnTo>
                  <a:lnTo>
                    <a:pt x="1080743" y="4841409"/>
                  </a:lnTo>
                  <a:lnTo>
                    <a:pt x="1028467" y="4837930"/>
                  </a:lnTo>
                  <a:lnTo>
                    <a:pt x="978321" y="4833360"/>
                  </a:lnTo>
                  <a:lnTo>
                    <a:pt x="930746" y="4827602"/>
                  </a:lnTo>
                  <a:lnTo>
                    <a:pt x="884642" y="4822118"/>
                  </a:lnTo>
                  <a:lnTo>
                    <a:pt x="838519" y="4818307"/>
                  </a:lnTo>
                  <a:lnTo>
                    <a:pt x="792273" y="4815974"/>
                  </a:lnTo>
                  <a:lnTo>
                    <a:pt x="745800" y="4814929"/>
                  </a:lnTo>
                  <a:lnTo>
                    <a:pt x="698998" y="4814978"/>
                  </a:lnTo>
                  <a:lnTo>
                    <a:pt x="651762" y="4815929"/>
                  </a:lnTo>
                  <a:lnTo>
                    <a:pt x="603989" y="4817590"/>
                  </a:lnTo>
                  <a:lnTo>
                    <a:pt x="555577" y="4819767"/>
                  </a:lnTo>
                  <a:lnTo>
                    <a:pt x="506420" y="4822268"/>
                  </a:lnTo>
                  <a:lnTo>
                    <a:pt x="456416" y="4824901"/>
                  </a:lnTo>
                  <a:lnTo>
                    <a:pt x="405462" y="4827473"/>
                  </a:lnTo>
                  <a:lnTo>
                    <a:pt x="353454" y="4829792"/>
                  </a:lnTo>
                  <a:lnTo>
                    <a:pt x="300288" y="4831665"/>
                  </a:lnTo>
                  <a:lnTo>
                    <a:pt x="245862" y="4832899"/>
                  </a:lnTo>
                  <a:lnTo>
                    <a:pt x="190070" y="4833303"/>
                  </a:lnTo>
                  <a:lnTo>
                    <a:pt x="132811" y="4832683"/>
                  </a:lnTo>
                  <a:lnTo>
                    <a:pt x="73981" y="4830847"/>
                  </a:lnTo>
                  <a:lnTo>
                    <a:pt x="13476" y="4827602"/>
                  </a:lnTo>
                  <a:lnTo>
                    <a:pt x="11272" y="4788842"/>
                  </a:lnTo>
                  <a:lnTo>
                    <a:pt x="9713" y="4744087"/>
                  </a:lnTo>
                  <a:lnTo>
                    <a:pt x="8725" y="4694279"/>
                  </a:lnTo>
                  <a:lnTo>
                    <a:pt x="8229" y="4640362"/>
                  </a:lnTo>
                  <a:lnTo>
                    <a:pt x="8150" y="4583278"/>
                  </a:lnTo>
                  <a:lnTo>
                    <a:pt x="8412" y="4523970"/>
                  </a:lnTo>
                  <a:lnTo>
                    <a:pt x="8938" y="4463381"/>
                  </a:lnTo>
                  <a:lnTo>
                    <a:pt x="9651" y="4402453"/>
                  </a:lnTo>
                  <a:lnTo>
                    <a:pt x="10475" y="4342130"/>
                  </a:lnTo>
                  <a:lnTo>
                    <a:pt x="11334" y="4283353"/>
                  </a:lnTo>
                  <a:lnTo>
                    <a:pt x="12151" y="4227067"/>
                  </a:lnTo>
                  <a:lnTo>
                    <a:pt x="12850" y="4174213"/>
                  </a:lnTo>
                  <a:lnTo>
                    <a:pt x="13355" y="4125735"/>
                  </a:lnTo>
                  <a:lnTo>
                    <a:pt x="13589" y="4082575"/>
                  </a:lnTo>
                  <a:lnTo>
                    <a:pt x="13476" y="4045676"/>
                  </a:lnTo>
                  <a:lnTo>
                    <a:pt x="13283" y="4008696"/>
                  </a:lnTo>
                  <a:lnTo>
                    <a:pt x="13341" y="3969509"/>
                  </a:lnTo>
                  <a:lnTo>
                    <a:pt x="13595" y="3928205"/>
                  </a:lnTo>
                  <a:lnTo>
                    <a:pt x="13989" y="3884873"/>
                  </a:lnTo>
                  <a:lnTo>
                    <a:pt x="14469" y="3839603"/>
                  </a:lnTo>
                  <a:lnTo>
                    <a:pt x="14978" y="3792484"/>
                  </a:lnTo>
                  <a:lnTo>
                    <a:pt x="15462" y="3743606"/>
                  </a:lnTo>
                  <a:lnTo>
                    <a:pt x="15865" y="3693059"/>
                  </a:lnTo>
                  <a:lnTo>
                    <a:pt x="16131" y="3640932"/>
                  </a:lnTo>
                  <a:lnTo>
                    <a:pt x="16205" y="3587315"/>
                  </a:lnTo>
                  <a:lnTo>
                    <a:pt x="16032" y="3532297"/>
                  </a:lnTo>
                  <a:lnTo>
                    <a:pt x="15557" y="3475968"/>
                  </a:lnTo>
                  <a:lnTo>
                    <a:pt x="14723" y="3418418"/>
                  </a:lnTo>
                  <a:lnTo>
                    <a:pt x="13476" y="3359736"/>
                  </a:lnTo>
                  <a:lnTo>
                    <a:pt x="11946" y="3303869"/>
                  </a:lnTo>
                  <a:lnTo>
                    <a:pt x="10178" y="3247041"/>
                  </a:lnTo>
                  <a:lnTo>
                    <a:pt x="8278" y="3189596"/>
                  </a:lnTo>
                  <a:lnTo>
                    <a:pt x="6352" y="3131879"/>
                  </a:lnTo>
                  <a:lnTo>
                    <a:pt x="4504" y="3074235"/>
                  </a:lnTo>
                  <a:lnTo>
                    <a:pt x="2840" y="3017011"/>
                  </a:lnTo>
                  <a:lnTo>
                    <a:pt x="1464" y="2960550"/>
                  </a:lnTo>
                  <a:lnTo>
                    <a:pt x="482" y="2905199"/>
                  </a:lnTo>
                  <a:lnTo>
                    <a:pt x="0" y="2851302"/>
                  </a:lnTo>
                  <a:lnTo>
                    <a:pt x="121" y="2799205"/>
                  </a:lnTo>
                  <a:lnTo>
                    <a:pt x="952" y="2749253"/>
                  </a:lnTo>
                  <a:lnTo>
                    <a:pt x="2598" y="2701791"/>
                  </a:lnTo>
                  <a:lnTo>
                    <a:pt x="5164" y="2657164"/>
                  </a:lnTo>
                  <a:lnTo>
                    <a:pt x="8755" y="2615718"/>
                  </a:lnTo>
                  <a:lnTo>
                    <a:pt x="13476" y="2577797"/>
                  </a:lnTo>
                  <a:lnTo>
                    <a:pt x="18522" y="2533793"/>
                  </a:lnTo>
                  <a:lnTo>
                    <a:pt x="21589" y="2485520"/>
                  </a:lnTo>
                  <a:lnTo>
                    <a:pt x="22986" y="2433912"/>
                  </a:lnTo>
                  <a:lnTo>
                    <a:pt x="23025" y="2379905"/>
                  </a:lnTo>
                  <a:lnTo>
                    <a:pt x="22015" y="2324431"/>
                  </a:lnTo>
                  <a:lnTo>
                    <a:pt x="20268" y="2268426"/>
                  </a:lnTo>
                  <a:lnTo>
                    <a:pt x="18094" y="2212825"/>
                  </a:lnTo>
                  <a:lnTo>
                    <a:pt x="15803" y="2158560"/>
                  </a:lnTo>
                  <a:lnTo>
                    <a:pt x="13707" y="2106568"/>
                  </a:lnTo>
                  <a:lnTo>
                    <a:pt x="12115" y="2057781"/>
                  </a:lnTo>
                  <a:lnTo>
                    <a:pt x="11339" y="2013136"/>
                  </a:lnTo>
                  <a:lnTo>
                    <a:pt x="11689" y="1973565"/>
                  </a:lnTo>
                  <a:lnTo>
                    <a:pt x="13476" y="1940003"/>
                  </a:lnTo>
                  <a:lnTo>
                    <a:pt x="16201" y="1906125"/>
                  </a:lnTo>
                  <a:lnTo>
                    <a:pt x="19059" y="1865710"/>
                  </a:lnTo>
                  <a:lnTo>
                    <a:pt x="21889" y="1819851"/>
                  </a:lnTo>
                  <a:lnTo>
                    <a:pt x="24532" y="1769639"/>
                  </a:lnTo>
                  <a:lnTo>
                    <a:pt x="26827" y="1716166"/>
                  </a:lnTo>
                  <a:lnTo>
                    <a:pt x="28615" y="1660526"/>
                  </a:lnTo>
                  <a:lnTo>
                    <a:pt x="29735" y="1603810"/>
                  </a:lnTo>
                  <a:lnTo>
                    <a:pt x="30028" y="1547110"/>
                  </a:lnTo>
                  <a:lnTo>
                    <a:pt x="29333" y="1491519"/>
                  </a:lnTo>
                  <a:lnTo>
                    <a:pt x="27490" y="1438128"/>
                  </a:lnTo>
                  <a:lnTo>
                    <a:pt x="24340" y="1388030"/>
                  </a:lnTo>
                  <a:lnTo>
                    <a:pt x="19722" y="1342318"/>
                  </a:lnTo>
                  <a:lnTo>
                    <a:pt x="13476" y="1302082"/>
                  </a:lnTo>
                  <a:lnTo>
                    <a:pt x="7808" y="1265249"/>
                  </a:lnTo>
                  <a:lnTo>
                    <a:pt x="3875" y="1224118"/>
                  </a:lnTo>
                  <a:lnTo>
                    <a:pt x="1462" y="1179294"/>
                  </a:lnTo>
                  <a:lnTo>
                    <a:pt x="353" y="1131384"/>
                  </a:lnTo>
                  <a:lnTo>
                    <a:pt x="332" y="1080997"/>
                  </a:lnTo>
                  <a:lnTo>
                    <a:pt x="1182" y="1028738"/>
                  </a:lnTo>
                  <a:lnTo>
                    <a:pt x="2689" y="975216"/>
                  </a:lnTo>
                  <a:lnTo>
                    <a:pt x="4636" y="921036"/>
                  </a:lnTo>
                  <a:lnTo>
                    <a:pt x="6807" y="866806"/>
                  </a:lnTo>
                  <a:lnTo>
                    <a:pt x="8987" y="813134"/>
                  </a:lnTo>
                  <a:lnTo>
                    <a:pt x="10960" y="760625"/>
                  </a:lnTo>
                  <a:lnTo>
                    <a:pt x="12510" y="709888"/>
                  </a:lnTo>
                  <a:lnTo>
                    <a:pt x="13420" y="661529"/>
                  </a:lnTo>
                  <a:lnTo>
                    <a:pt x="13476" y="616155"/>
                  </a:lnTo>
                  <a:lnTo>
                    <a:pt x="12841" y="566446"/>
                  </a:lnTo>
                  <a:lnTo>
                    <a:pt x="12030" y="518835"/>
                  </a:lnTo>
                  <a:lnTo>
                    <a:pt x="11129" y="472724"/>
                  </a:lnTo>
                  <a:lnTo>
                    <a:pt x="10228" y="427513"/>
                  </a:lnTo>
                  <a:lnTo>
                    <a:pt x="9412" y="382601"/>
                  </a:lnTo>
                  <a:lnTo>
                    <a:pt x="8771" y="337390"/>
                  </a:lnTo>
                  <a:lnTo>
                    <a:pt x="8390" y="291279"/>
                  </a:lnTo>
                  <a:lnTo>
                    <a:pt x="8359" y="243669"/>
                  </a:lnTo>
                  <a:lnTo>
                    <a:pt x="8765" y="193959"/>
                  </a:lnTo>
                  <a:lnTo>
                    <a:pt x="9694" y="141551"/>
                  </a:lnTo>
                  <a:lnTo>
                    <a:pt x="11235" y="85845"/>
                  </a:lnTo>
                  <a:lnTo>
                    <a:pt x="13476" y="26240"/>
                  </a:lnTo>
                  <a:close/>
                </a:path>
              </a:pathLst>
            </a:custGeom>
            <a:ln w="9525">
              <a:solidFill>
                <a:srgbClr val="7E7E7E"/>
              </a:solidFill>
            </a:ln>
          </p:spPr>
          <p:txBody>
            <a:bodyPr wrap="square" lIns="0" tIns="0" rIns="0" bIns="0" rtlCol="0"/>
            <a:lstStyle/>
            <a:p>
              <a:endParaRPr/>
            </a:p>
          </p:txBody>
        </p:sp>
      </p:grpSp>
      <p:sp>
        <p:nvSpPr>
          <p:cNvPr id="17" name="object 17"/>
          <p:cNvSpPr txBox="1"/>
          <p:nvPr/>
        </p:nvSpPr>
        <p:spPr>
          <a:xfrm>
            <a:off x="528929" y="1856994"/>
            <a:ext cx="5502275" cy="57404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Verdana"/>
                <a:cs typeface="Verdana"/>
              </a:rPr>
              <a:t>#include</a:t>
            </a:r>
            <a:r>
              <a:rPr sz="1800" spc="-100" dirty="0">
                <a:latin typeface="Verdana"/>
                <a:cs typeface="Verdana"/>
              </a:rPr>
              <a:t> </a:t>
            </a:r>
            <a:r>
              <a:rPr sz="1800" spc="-60" dirty="0">
                <a:latin typeface="Verdana"/>
                <a:cs typeface="Verdana"/>
              </a:rPr>
              <a:t>&lt;SoftwareSerial.h&gt;</a:t>
            </a:r>
            <a:endParaRPr sz="1800" dirty="0">
              <a:latin typeface="Verdana"/>
              <a:cs typeface="Verdana"/>
            </a:endParaRPr>
          </a:p>
          <a:p>
            <a:pPr marL="12700">
              <a:lnSpc>
                <a:spcPct val="100000"/>
              </a:lnSpc>
              <a:tabLst>
                <a:tab pos="4584700" algn="l"/>
              </a:tabLst>
            </a:pPr>
            <a:r>
              <a:rPr sz="1800" b="1" spc="-95" dirty="0">
                <a:solidFill>
                  <a:srgbClr val="D75C00"/>
                </a:solidFill>
                <a:latin typeface="Tahoma"/>
                <a:cs typeface="Tahoma"/>
              </a:rPr>
              <a:t>SoftwareSerial</a:t>
            </a:r>
            <a:r>
              <a:rPr sz="1800" b="1" spc="40" dirty="0">
                <a:solidFill>
                  <a:srgbClr val="D75C00"/>
                </a:solidFill>
                <a:latin typeface="Tahoma"/>
                <a:cs typeface="Tahoma"/>
              </a:rPr>
              <a:t> </a:t>
            </a:r>
            <a:r>
              <a:rPr sz="1800" b="1" spc="-100" dirty="0">
                <a:solidFill>
                  <a:srgbClr val="D75C00"/>
                </a:solidFill>
                <a:latin typeface="Tahoma"/>
                <a:cs typeface="Tahoma"/>
              </a:rPr>
              <a:t>mySerial</a:t>
            </a:r>
            <a:r>
              <a:rPr sz="1800" spc="-100" dirty="0">
                <a:latin typeface="Verdana"/>
                <a:cs typeface="Verdana"/>
              </a:rPr>
              <a:t>(10,</a:t>
            </a:r>
            <a:r>
              <a:rPr sz="1800" spc="5" dirty="0">
                <a:latin typeface="Verdana"/>
                <a:cs typeface="Verdana"/>
              </a:rPr>
              <a:t> </a:t>
            </a:r>
            <a:r>
              <a:rPr sz="1800" spc="-20" dirty="0">
                <a:latin typeface="Verdana"/>
                <a:cs typeface="Verdana"/>
              </a:rPr>
              <a:t>11);</a:t>
            </a:r>
            <a:r>
              <a:rPr sz="1800" dirty="0">
                <a:latin typeface="Verdana"/>
                <a:cs typeface="Verdana"/>
              </a:rPr>
              <a:t>	</a:t>
            </a:r>
            <a:r>
              <a:rPr sz="1800" spc="-40" dirty="0">
                <a:solidFill>
                  <a:srgbClr val="30479F"/>
                </a:solidFill>
                <a:latin typeface="Verdana"/>
                <a:cs typeface="Verdana"/>
              </a:rPr>
              <a:t>//</a:t>
            </a:r>
            <a:r>
              <a:rPr sz="1800" spc="-120" dirty="0">
                <a:solidFill>
                  <a:srgbClr val="30479F"/>
                </a:solidFill>
                <a:latin typeface="Verdana"/>
                <a:cs typeface="Verdana"/>
              </a:rPr>
              <a:t> </a:t>
            </a:r>
            <a:r>
              <a:rPr sz="1800" spc="-165" dirty="0">
                <a:solidFill>
                  <a:srgbClr val="30479F"/>
                </a:solidFill>
                <a:latin typeface="Verdana"/>
                <a:cs typeface="Verdana"/>
              </a:rPr>
              <a:t>RX,</a:t>
            </a:r>
            <a:r>
              <a:rPr sz="1800" spc="-114" dirty="0">
                <a:solidFill>
                  <a:srgbClr val="30479F"/>
                </a:solidFill>
                <a:latin typeface="Verdana"/>
                <a:cs typeface="Verdana"/>
              </a:rPr>
              <a:t> </a:t>
            </a:r>
            <a:r>
              <a:rPr sz="1800" spc="-285" dirty="0">
                <a:solidFill>
                  <a:srgbClr val="30479F"/>
                </a:solidFill>
                <a:latin typeface="Verdana"/>
                <a:cs typeface="Verdana"/>
              </a:rPr>
              <a:t>TX</a:t>
            </a:r>
            <a:endParaRPr sz="1800" dirty="0">
              <a:latin typeface="Verdana"/>
              <a:cs typeface="Verdana"/>
            </a:endParaRPr>
          </a:p>
        </p:txBody>
      </p:sp>
      <p:sp>
        <p:nvSpPr>
          <p:cNvPr id="18" name="object 18"/>
          <p:cNvSpPr txBox="1"/>
          <p:nvPr/>
        </p:nvSpPr>
        <p:spPr>
          <a:xfrm>
            <a:off x="3272409" y="2680208"/>
            <a:ext cx="6394450" cy="29972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30479F"/>
                </a:solidFill>
                <a:latin typeface="Verdana"/>
                <a:cs typeface="Verdana"/>
              </a:rPr>
              <a:t>//</a:t>
            </a:r>
            <a:r>
              <a:rPr sz="1800" spc="-120" dirty="0">
                <a:solidFill>
                  <a:srgbClr val="30479F"/>
                </a:solidFill>
                <a:latin typeface="Verdana"/>
                <a:cs typeface="Verdana"/>
              </a:rPr>
              <a:t> </a:t>
            </a:r>
            <a:r>
              <a:rPr sz="1800" spc="65" dirty="0">
                <a:solidFill>
                  <a:srgbClr val="30479F"/>
                </a:solidFill>
                <a:latin typeface="Verdana"/>
                <a:cs typeface="Verdana"/>
              </a:rPr>
              <a:t>Open</a:t>
            </a:r>
            <a:r>
              <a:rPr sz="1800" spc="-110" dirty="0">
                <a:solidFill>
                  <a:srgbClr val="30479F"/>
                </a:solidFill>
                <a:latin typeface="Verdana"/>
                <a:cs typeface="Verdana"/>
              </a:rPr>
              <a:t> </a:t>
            </a:r>
            <a:r>
              <a:rPr sz="1800" spc="-90" dirty="0">
                <a:solidFill>
                  <a:srgbClr val="30479F"/>
                </a:solidFill>
                <a:latin typeface="Verdana"/>
                <a:cs typeface="Verdana"/>
              </a:rPr>
              <a:t>serial</a:t>
            </a:r>
            <a:r>
              <a:rPr sz="1800" spc="-120" dirty="0">
                <a:solidFill>
                  <a:srgbClr val="30479F"/>
                </a:solidFill>
                <a:latin typeface="Verdana"/>
                <a:cs typeface="Verdana"/>
              </a:rPr>
              <a:t> </a:t>
            </a:r>
            <a:r>
              <a:rPr sz="1800" spc="-20" dirty="0">
                <a:solidFill>
                  <a:srgbClr val="30479F"/>
                </a:solidFill>
                <a:latin typeface="Verdana"/>
                <a:cs typeface="Verdana"/>
              </a:rPr>
              <a:t>communications</a:t>
            </a:r>
            <a:r>
              <a:rPr sz="1800" spc="-145" dirty="0">
                <a:solidFill>
                  <a:srgbClr val="30479F"/>
                </a:solidFill>
                <a:latin typeface="Verdana"/>
                <a:cs typeface="Verdana"/>
              </a:rPr>
              <a:t> </a:t>
            </a:r>
            <a:r>
              <a:rPr sz="1800" spc="60" dirty="0">
                <a:solidFill>
                  <a:srgbClr val="30479F"/>
                </a:solidFill>
                <a:latin typeface="Verdana"/>
                <a:cs typeface="Verdana"/>
              </a:rPr>
              <a:t>and</a:t>
            </a:r>
            <a:r>
              <a:rPr sz="1800" spc="-105" dirty="0">
                <a:solidFill>
                  <a:srgbClr val="30479F"/>
                </a:solidFill>
                <a:latin typeface="Verdana"/>
                <a:cs typeface="Verdana"/>
              </a:rPr>
              <a:t> </a:t>
            </a:r>
            <a:r>
              <a:rPr sz="1800" spc="-25" dirty="0">
                <a:solidFill>
                  <a:srgbClr val="30479F"/>
                </a:solidFill>
                <a:latin typeface="Verdana"/>
                <a:cs typeface="Verdana"/>
              </a:rPr>
              <a:t>wait</a:t>
            </a:r>
            <a:r>
              <a:rPr sz="1800" spc="-105" dirty="0">
                <a:solidFill>
                  <a:srgbClr val="30479F"/>
                </a:solidFill>
                <a:latin typeface="Verdana"/>
                <a:cs typeface="Verdana"/>
              </a:rPr>
              <a:t> </a:t>
            </a:r>
            <a:r>
              <a:rPr sz="1800" spc="-80" dirty="0">
                <a:solidFill>
                  <a:srgbClr val="30479F"/>
                </a:solidFill>
                <a:latin typeface="Verdana"/>
                <a:cs typeface="Verdana"/>
              </a:rPr>
              <a:t>for</a:t>
            </a:r>
            <a:r>
              <a:rPr sz="1800" spc="-135" dirty="0">
                <a:solidFill>
                  <a:srgbClr val="30479F"/>
                </a:solidFill>
                <a:latin typeface="Verdana"/>
                <a:cs typeface="Verdana"/>
              </a:rPr>
              <a:t> </a:t>
            </a:r>
            <a:r>
              <a:rPr sz="1800" spc="-45" dirty="0">
                <a:solidFill>
                  <a:srgbClr val="30479F"/>
                </a:solidFill>
                <a:latin typeface="Verdana"/>
                <a:cs typeface="Verdana"/>
              </a:rPr>
              <a:t>port</a:t>
            </a:r>
            <a:r>
              <a:rPr sz="1800" spc="-135" dirty="0">
                <a:solidFill>
                  <a:srgbClr val="30479F"/>
                </a:solidFill>
                <a:latin typeface="Verdana"/>
                <a:cs typeface="Verdana"/>
              </a:rPr>
              <a:t> </a:t>
            </a:r>
            <a:r>
              <a:rPr sz="1800" dirty="0">
                <a:solidFill>
                  <a:srgbClr val="30479F"/>
                </a:solidFill>
                <a:latin typeface="Verdana"/>
                <a:cs typeface="Verdana"/>
              </a:rPr>
              <a:t>to</a:t>
            </a:r>
            <a:r>
              <a:rPr sz="1800" spc="-110" dirty="0">
                <a:solidFill>
                  <a:srgbClr val="30479F"/>
                </a:solidFill>
                <a:latin typeface="Verdana"/>
                <a:cs typeface="Verdana"/>
              </a:rPr>
              <a:t> </a:t>
            </a:r>
            <a:r>
              <a:rPr sz="1800" spc="-10" dirty="0">
                <a:solidFill>
                  <a:srgbClr val="30479F"/>
                </a:solidFill>
                <a:latin typeface="Verdana"/>
                <a:cs typeface="Verdana"/>
              </a:rPr>
              <a:t>open</a:t>
            </a:r>
            <a:r>
              <a:rPr sz="1800" spc="-10" dirty="0">
                <a:latin typeface="Verdana"/>
                <a:cs typeface="Verdana"/>
              </a:rPr>
              <a:t>:</a:t>
            </a:r>
            <a:endParaRPr sz="1800">
              <a:latin typeface="Verdana"/>
              <a:cs typeface="Verdana"/>
            </a:endParaRPr>
          </a:p>
        </p:txBody>
      </p:sp>
      <p:sp>
        <p:nvSpPr>
          <p:cNvPr id="19" name="object 19"/>
          <p:cNvSpPr txBox="1"/>
          <p:nvPr/>
        </p:nvSpPr>
        <p:spPr>
          <a:xfrm>
            <a:off x="3272409" y="3228847"/>
            <a:ext cx="7210425" cy="29972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30479F"/>
                </a:solidFill>
                <a:latin typeface="Verdana"/>
                <a:cs typeface="Verdana"/>
              </a:rPr>
              <a:t>//</a:t>
            </a:r>
            <a:r>
              <a:rPr sz="1800" spc="-110" dirty="0">
                <a:solidFill>
                  <a:srgbClr val="30479F"/>
                </a:solidFill>
                <a:latin typeface="Verdana"/>
                <a:cs typeface="Verdana"/>
              </a:rPr>
              <a:t> </a:t>
            </a:r>
            <a:r>
              <a:rPr sz="1800" spc="-25" dirty="0">
                <a:solidFill>
                  <a:srgbClr val="30479F"/>
                </a:solidFill>
                <a:latin typeface="Verdana"/>
                <a:cs typeface="Verdana"/>
              </a:rPr>
              <a:t>wait</a:t>
            </a:r>
            <a:r>
              <a:rPr sz="1800" spc="-90" dirty="0">
                <a:solidFill>
                  <a:srgbClr val="30479F"/>
                </a:solidFill>
                <a:latin typeface="Verdana"/>
                <a:cs typeface="Verdana"/>
              </a:rPr>
              <a:t> </a:t>
            </a:r>
            <a:r>
              <a:rPr sz="1800" spc="-80" dirty="0">
                <a:solidFill>
                  <a:srgbClr val="30479F"/>
                </a:solidFill>
                <a:latin typeface="Verdana"/>
                <a:cs typeface="Verdana"/>
              </a:rPr>
              <a:t>for</a:t>
            </a:r>
            <a:r>
              <a:rPr sz="1800" spc="-125" dirty="0">
                <a:solidFill>
                  <a:srgbClr val="30479F"/>
                </a:solidFill>
                <a:latin typeface="Verdana"/>
                <a:cs typeface="Verdana"/>
              </a:rPr>
              <a:t> </a:t>
            </a:r>
            <a:r>
              <a:rPr sz="1800" spc="-95" dirty="0">
                <a:solidFill>
                  <a:srgbClr val="30479F"/>
                </a:solidFill>
                <a:latin typeface="Verdana"/>
                <a:cs typeface="Verdana"/>
              </a:rPr>
              <a:t>serial</a:t>
            </a:r>
            <a:r>
              <a:rPr sz="1800" spc="-114" dirty="0">
                <a:solidFill>
                  <a:srgbClr val="30479F"/>
                </a:solidFill>
                <a:latin typeface="Verdana"/>
                <a:cs typeface="Verdana"/>
              </a:rPr>
              <a:t> </a:t>
            </a:r>
            <a:r>
              <a:rPr sz="1800" spc="-40" dirty="0">
                <a:solidFill>
                  <a:srgbClr val="30479F"/>
                </a:solidFill>
                <a:latin typeface="Verdana"/>
                <a:cs typeface="Verdana"/>
              </a:rPr>
              <a:t>port</a:t>
            </a:r>
            <a:r>
              <a:rPr sz="1800" spc="-105" dirty="0">
                <a:solidFill>
                  <a:srgbClr val="30479F"/>
                </a:solidFill>
                <a:latin typeface="Verdana"/>
                <a:cs typeface="Verdana"/>
              </a:rPr>
              <a:t> </a:t>
            </a:r>
            <a:r>
              <a:rPr sz="1800" spc="-10" dirty="0">
                <a:solidFill>
                  <a:srgbClr val="30479F"/>
                </a:solidFill>
                <a:latin typeface="Verdana"/>
                <a:cs typeface="Verdana"/>
              </a:rPr>
              <a:t>to</a:t>
            </a:r>
            <a:r>
              <a:rPr sz="1800" spc="-100" dirty="0">
                <a:solidFill>
                  <a:srgbClr val="30479F"/>
                </a:solidFill>
                <a:latin typeface="Verdana"/>
                <a:cs typeface="Verdana"/>
              </a:rPr>
              <a:t> </a:t>
            </a:r>
            <a:r>
              <a:rPr sz="1800" dirty="0">
                <a:solidFill>
                  <a:srgbClr val="30479F"/>
                </a:solidFill>
                <a:latin typeface="Verdana"/>
                <a:cs typeface="Verdana"/>
              </a:rPr>
              <a:t>connect.</a:t>
            </a:r>
            <a:r>
              <a:rPr sz="1800" spc="-65" dirty="0">
                <a:solidFill>
                  <a:srgbClr val="30479F"/>
                </a:solidFill>
                <a:latin typeface="Verdana"/>
                <a:cs typeface="Verdana"/>
              </a:rPr>
              <a:t> </a:t>
            </a:r>
            <a:r>
              <a:rPr sz="1800" spc="70" dirty="0">
                <a:solidFill>
                  <a:srgbClr val="30479F"/>
                </a:solidFill>
                <a:latin typeface="Verdana"/>
                <a:cs typeface="Verdana"/>
              </a:rPr>
              <a:t>Needed</a:t>
            </a:r>
            <a:r>
              <a:rPr sz="1800" spc="-65" dirty="0">
                <a:solidFill>
                  <a:srgbClr val="30479F"/>
                </a:solidFill>
                <a:latin typeface="Verdana"/>
                <a:cs typeface="Verdana"/>
              </a:rPr>
              <a:t> </a:t>
            </a:r>
            <a:r>
              <a:rPr sz="1800" spc="-80" dirty="0">
                <a:solidFill>
                  <a:srgbClr val="30479F"/>
                </a:solidFill>
                <a:latin typeface="Verdana"/>
                <a:cs typeface="Verdana"/>
              </a:rPr>
              <a:t>for</a:t>
            </a:r>
            <a:r>
              <a:rPr sz="1800" spc="-125" dirty="0">
                <a:solidFill>
                  <a:srgbClr val="30479F"/>
                </a:solidFill>
                <a:latin typeface="Verdana"/>
                <a:cs typeface="Verdana"/>
              </a:rPr>
              <a:t> </a:t>
            </a:r>
            <a:r>
              <a:rPr sz="1800" spc="-25" dirty="0">
                <a:solidFill>
                  <a:srgbClr val="30479F"/>
                </a:solidFill>
                <a:latin typeface="Verdana"/>
                <a:cs typeface="Verdana"/>
              </a:rPr>
              <a:t>native</a:t>
            </a:r>
            <a:r>
              <a:rPr sz="1800" spc="-120" dirty="0">
                <a:solidFill>
                  <a:srgbClr val="30479F"/>
                </a:solidFill>
                <a:latin typeface="Verdana"/>
                <a:cs typeface="Verdana"/>
              </a:rPr>
              <a:t> </a:t>
            </a:r>
            <a:r>
              <a:rPr sz="1800" spc="-250" dirty="0">
                <a:solidFill>
                  <a:srgbClr val="30479F"/>
                </a:solidFill>
                <a:latin typeface="Verdana"/>
                <a:cs typeface="Verdana"/>
              </a:rPr>
              <a:t>USB</a:t>
            </a:r>
            <a:r>
              <a:rPr sz="1800" spc="-75" dirty="0">
                <a:solidFill>
                  <a:srgbClr val="30479F"/>
                </a:solidFill>
                <a:latin typeface="Verdana"/>
                <a:cs typeface="Verdana"/>
              </a:rPr>
              <a:t> </a:t>
            </a:r>
            <a:r>
              <a:rPr sz="1800" spc="-40" dirty="0">
                <a:solidFill>
                  <a:srgbClr val="30479F"/>
                </a:solidFill>
                <a:latin typeface="Verdana"/>
                <a:cs typeface="Verdana"/>
              </a:rPr>
              <a:t>port</a:t>
            </a:r>
            <a:r>
              <a:rPr sz="1800" spc="-110" dirty="0">
                <a:solidFill>
                  <a:srgbClr val="30479F"/>
                </a:solidFill>
                <a:latin typeface="Verdana"/>
                <a:cs typeface="Verdana"/>
              </a:rPr>
              <a:t> </a:t>
            </a:r>
            <a:r>
              <a:rPr sz="1800" spc="-20" dirty="0">
                <a:solidFill>
                  <a:srgbClr val="30479F"/>
                </a:solidFill>
                <a:latin typeface="Verdana"/>
                <a:cs typeface="Verdana"/>
              </a:rPr>
              <a:t>only</a:t>
            </a:r>
            <a:endParaRPr sz="1800">
              <a:latin typeface="Verdana"/>
              <a:cs typeface="Verdana"/>
            </a:endParaRPr>
          </a:p>
        </p:txBody>
      </p:sp>
      <p:sp>
        <p:nvSpPr>
          <p:cNvPr id="20" name="object 20"/>
          <p:cNvSpPr txBox="1"/>
          <p:nvPr/>
        </p:nvSpPr>
        <p:spPr>
          <a:xfrm>
            <a:off x="528929" y="2405329"/>
            <a:ext cx="2444115" cy="1397635"/>
          </a:xfrm>
          <a:prstGeom prst="rect">
            <a:avLst/>
          </a:prstGeom>
        </p:spPr>
        <p:txBody>
          <a:bodyPr vert="horz" wrap="square" lIns="0" tIns="12700" rIns="0" bIns="0" rtlCol="0">
            <a:spAutoFit/>
          </a:bodyPr>
          <a:lstStyle/>
          <a:p>
            <a:pPr marL="139065" marR="5080" indent="-127000">
              <a:lnSpc>
                <a:spcPct val="100000"/>
              </a:lnSpc>
              <a:spcBef>
                <a:spcPts val="100"/>
              </a:spcBef>
            </a:pPr>
            <a:r>
              <a:rPr sz="1800" dirty="0">
                <a:latin typeface="Verdana"/>
                <a:cs typeface="Verdana"/>
              </a:rPr>
              <a:t>void</a:t>
            </a:r>
            <a:r>
              <a:rPr sz="1800" spc="-145" dirty="0">
                <a:latin typeface="Verdana"/>
                <a:cs typeface="Verdana"/>
              </a:rPr>
              <a:t> </a:t>
            </a:r>
            <a:r>
              <a:rPr sz="1800" spc="-90" dirty="0">
                <a:latin typeface="Verdana"/>
                <a:cs typeface="Verdana"/>
              </a:rPr>
              <a:t>setup()</a:t>
            </a:r>
            <a:r>
              <a:rPr sz="1800" spc="-60" dirty="0">
                <a:latin typeface="Verdana"/>
                <a:cs typeface="Verdana"/>
              </a:rPr>
              <a:t> </a:t>
            </a:r>
            <a:r>
              <a:rPr sz="1800" spc="-565" dirty="0">
                <a:latin typeface="Verdana"/>
                <a:cs typeface="Verdana"/>
              </a:rPr>
              <a:t>{</a:t>
            </a:r>
            <a:r>
              <a:rPr sz="1800" spc="-60" dirty="0">
                <a:latin typeface="Verdana"/>
                <a:cs typeface="Verdana"/>
              </a:rPr>
              <a:t> </a:t>
            </a:r>
            <a:r>
              <a:rPr sz="1800" b="1" spc="-60" dirty="0">
                <a:solidFill>
                  <a:srgbClr val="073B64"/>
                </a:solidFill>
                <a:latin typeface="Tahoma"/>
                <a:cs typeface="Tahoma"/>
              </a:rPr>
              <a:t>Serial.begin</a:t>
            </a:r>
            <a:r>
              <a:rPr sz="1800" spc="-60" dirty="0">
                <a:latin typeface="Verdana"/>
                <a:cs typeface="Verdana"/>
              </a:rPr>
              <a:t>(57600); </a:t>
            </a:r>
            <a:r>
              <a:rPr sz="1800" spc="-55" dirty="0">
                <a:latin typeface="Verdana"/>
                <a:cs typeface="Verdana"/>
              </a:rPr>
              <a:t>while</a:t>
            </a:r>
            <a:r>
              <a:rPr sz="1800" spc="-80" dirty="0">
                <a:latin typeface="Verdana"/>
                <a:cs typeface="Verdana"/>
              </a:rPr>
              <a:t> </a:t>
            </a:r>
            <a:r>
              <a:rPr sz="1800" spc="-130" dirty="0">
                <a:latin typeface="Verdana"/>
                <a:cs typeface="Verdana"/>
              </a:rPr>
              <a:t>(!Serial)</a:t>
            </a:r>
            <a:r>
              <a:rPr sz="1800" spc="-85" dirty="0">
                <a:latin typeface="Verdana"/>
                <a:cs typeface="Verdana"/>
              </a:rPr>
              <a:t> </a:t>
            </a:r>
            <a:r>
              <a:rPr sz="1800" spc="-565" dirty="0">
                <a:latin typeface="Verdana"/>
                <a:cs typeface="Verdana"/>
              </a:rPr>
              <a:t>{</a:t>
            </a:r>
            <a:endParaRPr sz="1800">
              <a:latin typeface="Verdana"/>
              <a:cs typeface="Verdana"/>
            </a:endParaRPr>
          </a:p>
          <a:p>
            <a:pPr marL="1841500">
              <a:lnSpc>
                <a:spcPct val="100000"/>
              </a:lnSpc>
              <a:spcBef>
                <a:spcPts val="5"/>
              </a:spcBef>
            </a:pPr>
            <a:r>
              <a:rPr sz="1800" spc="-370" dirty="0">
                <a:solidFill>
                  <a:srgbClr val="30479F"/>
                </a:solidFill>
                <a:latin typeface="Verdana"/>
                <a:cs typeface="Verdana"/>
              </a:rPr>
              <a:t>;</a:t>
            </a:r>
            <a:endParaRPr sz="1800">
              <a:latin typeface="Verdana"/>
              <a:cs typeface="Verdana"/>
            </a:endParaRPr>
          </a:p>
          <a:p>
            <a:pPr marL="139065">
              <a:lnSpc>
                <a:spcPct val="100000"/>
              </a:lnSpc>
            </a:pPr>
            <a:r>
              <a:rPr sz="1800" spc="-565" dirty="0">
                <a:latin typeface="Verdana"/>
                <a:cs typeface="Verdana"/>
              </a:rPr>
              <a:t>}</a:t>
            </a:r>
            <a:endParaRPr sz="1800">
              <a:latin typeface="Verdana"/>
              <a:cs typeface="Verdana"/>
            </a:endParaRPr>
          </a:p>
        </p:txBody>
      </p:sp>
      <p:sp>
        <p:nvSpPr>
          <p:cNvPr id="21" name="object 21"/>
          <p:cNvSpPr txBox="1"/>
          <p:nvPr/>
        </p:nvSpPr>
        <p:spPr>
          <a:xfrm>
            <a:off x="5101590" y="3777488"/>
            <a:ext cx="5076825" cy="29972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30479F"/>
                </a:solidFill>
                <a:latin typeface="Verdana"/>
                <a:cs typeface="Verdana"/>
              </a:rPr>
              <a:t>//</a:t>
            </a:r>
            <a:r>
              <a:rPr sz="1800" spc="-130" dirty="0">
                <a:solidFill>
                  <a:srgbClr val="30479F"/>
                </a:solidFill>
                <a:latin typeface="Verdana"/>
                <a:cs typeface="Verdana"/>
              </a:rPr>
              <a:t> </a:t>
            </a:r>
            <a:r>
              <a:rPr sz="1800" spc="-100" dirty="0">
                <a:solidFill>
                  <a:srgbClr val="30479F"/>
                </a:solidFill>
                <a:latin typeface="Verdana"/>
                <a:cs typeface="Verdana"/>
              </a:rPr>
              <a:t>set</a:t>
            </a:r>
            <a:r>
              <a:rPr sz="1800" spc="-114" dirty="0">
                <a:solidFill>
                  <a:srgbClr val="30479F"/>
                </a:solidFill>
                <a:latin typeface="Verdana"/>
                <a:cs typeface="Verdana"/>
              </a:rPr>
              <a:t> </a:t>
            </a:r>
            <a:r>
              <a:rPr sz="1800" spc="-25" dirty="0">
                <a:solidFill>
                  <a:srgbClr val="30479F"/>
                </a:solidFill>
                <a:latin typeface="Verdana"/>
                <a:cs typeface="Verdana"/>
              </a:rPr>
              <a:t>the</a:t>
            </a:r>
            <a:r>
              <a:rPr sz="1800" spc="-110" dirty="0">
                <a:solidFill>
                  <a:srgbClr val="30479F"/>
                </a:solidFill>
                <a:latin typeface="Verdana"/>
                <a:cs typeface="Verdana"/>
              </a:rPr>
              <a:t> </a:t>
            </a:r>
            <a:r>
              <a:rPr sz="1800" spc="70" dirty="0">
                <a:solidFill>
                  <a:srgbClr val="30479F"/>
                </a:solidFill>
                <a:latin typeface="Verdana"/>
                <a:cs typeface="Verdana"/>
              </a:rPr>
              <a:t>data</a:t>
            </a:r>
            <a:r>
              <a:rPr sz="1800" spc="-120" dirty="0">
                <a:solidFill>
                  <a:srgbClr val="30479F"/>
                </a:solidFill>
                <a:latin typeface="Verdana"/>
                <a:cs typeface="Verdana"/>
              </a:rPr>
              <a:t> </a:t>
            </a:r>
            <a:r>
              <a:rPr sz="1800" spc="-30" dirty="0">
                <a:solidFill>
                  <a:srgbClr val="30479F"/>
                </a:solidFill>
                <a:latin typeface="Verdana"/>
                <a:cs typeface="Verdana"/>
              </a:rPr>
              <a:t>rate</a:t>
            </a:r>
            <a:r>
              <a:rPr sz="1800" spc="-105" dirty="0">
                <a:solidFill>
                  <a:srgbClr val="30479F"/>
                </a:solidFill>
                <a:latin typeface="Verdana"/>
                <a:cs typeface="Verdana"/>
              </a:rPr>
              <a:t> </a:t>
            </a:r>
            <a:r>
              <a:rPr sz="1800" spc="-80" dirty="0">
                <a:solidFill>
                  <a:srgbClr val="30479F"/>
                </a:solidFill>
                <a:latin typeface="Verdana"/>
                <a:cs typeface="Verdana"/>
              </a:rPr>
              <a:t>for</a:t>
            </a:r>
            <a:r>
              <a:rPr sz="1800" spc="-145" dirty="0">
                <a:solidFill>
                  <a:srgbClr val="30479F"/>
                </a:solidFill>
                <a:latin typeface="Verdana"/>
                <a:cs typeface="Verdana"/>
              </a:rPr>
              <a:t> </a:t>
            </a:r>
            <a:r>
              <a:rPr sz="1800" spc="-20" dirty="0">
                <a:solidFill>
                  <a:srgbClr val="30479F"/>
                </a:solidFill>
                <a:latin typeface="Verdana"/>
                <a:cs typeface="Verdana"/>
              </a:rPr>
              <a:t>the</a:t>
            </a:r>
            <a:r>
              <a:rPr sz="1800" spc="-95" dirty="0">
                <a:solidFill>
                  <a:srgbClr val="30479F"/>
                </a:solidFill>
                <a:latin typeface="Verdana"/>
                <a:cs typeface="Verdana"/>
              </a:rPr>
              <a:t> </a:t>
            </a:r>
            <a:r>
              <a:rPr sz="1800" spc="-80" dirty="0">
                <a:solidFill>
                  <a:srgbClr val="30479F"/>
                </a:solidFill>
                <a:latin typeface="Verdana"/>
                <a:cs typeface="Verdana"/>
              </a:rPr>
              <a:t>SoftwareSerial</a:t>
            </a:r>
            <a:r>
              <a:rPr sz="1800" spc="-85" dirty="0">
                <a:solidFill>
                  <a:srgbClr val="30479F"/>
                </a:solidFill>
                <a:latin typeface="Verdana"/>
                <a:cs typeface="Verdana"/>
              </a:rPr>
              <a:t> </a:t>
            </a:r>
            <a:r>
              <a:rPr sz="1800" spc="-20" dirty="0">
                <a:solidFill>
                  <a:srgbClr val="30479F"/>
                </a:solidFill>
                <a:latin typeface="Verdana"/>
                <a:cs typeface="Verdana"/>
              </a:rPr>
              <a:t>port</a:t>
            </a:r>
            <a:endParaRPr sz="1800">
              <a:latin typeface="Verdana"/>
              <a:cs typeface="Verdana"/>
            </a:endParaRPr>
          </a:p>
        </p:txBody>
      </p:sp>
      <p:sp>
        <p:nvSpPr>
          <p:cNvPr id="22" name="object 22"/>
          <p:cNvSpPr txBox="1"/>
          <p:nvPr/>
        </p:nvSpPr>
        <p:spPr>
          <a:xfrm>
            <a:off x="655421" y="3777488"/>
            <a:ext cx="3500120" cy="57467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Tahoma"/>
                <a:cs typeface="Tahoma"/>
              </a:rPr>
              <a:t>mySerial.begin</a:t>
            </a:r>
            <a:r>
              <a:rPr sz="1800" spc="-50" dirty="0">
                <a:latin typeface="Verdana"/>
                <a:cs typeface="Verdana"/>
              </a:rPr>
              <a:t>(4800);</a:t>
            </a:r>
            <a:endParaRPr sz="1800">
              <a:latin typeface="Verdana"/>
              <a:cs typeface="Verdana"/>
            </a:endParaRPr>
          </a:p>
          <a:p>
            <a:pPr marL="12700">
              <a:lnSpc>
                <a:spcPct val="100000"/>
              </a:lnSpc>
            </a:pPr>
            <a:r>
              <a:rPr sz="1800" b="1" spc="-95" dirty="0">
                <a:latin typeface="Tahoma"/>
                <a:cs typeface="Tahoma"/>
              </a:rPr>
              <a:t>mySerial.println</a:t>
            </a:r>
            <a:r>
              <a:rPr sz="1800" spc="-95" dirty="0">
                <a:latin typeface="Verdana"/>
                <a:cs typeface="Verdana"/>
              </a:rPr>
              <a:t>("Hello,</a:t>
            </a:r>
            <a:r>
              <a:rPr sz="1800" spc="-15" dirty="0">
                <a:latin typeface="Verdana"/>
                <a:cs typeface="Verdana"/>
              </a:rPr>
              <a:t> </a:t>
            </a:r>
            <a:r>
              <a:rPr sz="1800" spc="-75" dirty="0">
                <a:latin typeface="Verdana"/>
                <a:cs typeface="Verdana"/>
              </a:rPr>
              <a:t>world?");</a:t>
            </a:r>
            <a:endParaRPr sz="1800">
              <a:latin typeface="Verdana"/>
              <a:cs typeface="Verdana"/>
            </a:endParaRPr>
          </a:p>
        </p:txBody>
      </p:sp>
      <p:sp>
        <p:nvSpPr>
          <p:cNvPr id="23" name="object 23"/>
          <p:cNvSpPr txBox="1"/>
          <p:nvPr/>
        </p:nvSpPr>
        <p:spPr>
          <a:xfrm>
            <a:off x="528929" y="4326382"/>
            <a:ext cx="106045" cy="299720"/>
          </a:xfrm>
          <a:prstGeom prst="rect">
            <a:avLst/>
          </a:prstGeom>
        </p:spPr>
        <p:txBody>
          <a:bodyPr vert="horz" wrap="square" lIns="0" tIns="12700" rIns="0" bIns="0" rtlCol="0">
            <a:spAutoFit/>
          </a:bodyPr>
          <a:lstStyle/>
          <a:p>
            <a:pPr marL="12700">
              <a:lnSpc>
                <a:spcPct val="100000"/>
              </a:lnSpc>
              <a:spcBef>
                <a:spcPts val="100"/>
              </a:spcBef>
            </a:pPr>
            <a:r>
              <a:rPr sz="1800" spc="-565" dirty="0">
                <a:latin typeface="Verdana"/>
                <a:cs typeface="Verdana"/>
              </a:rPr>
              <a:t>}</a:t>
            </a:r>
            <a:endParaRPr sz="1800">
              <a:latin typeface="Verdana"/>
              <a:cs typeface="Verdana"/>
            </a:endParaRPr>
          </a:p>
        </p:txBody>
      </p:sp>
      <p:sp>
        <p:nvSpPr>
          <p:cNvPr id="24" name="object 24"/>
          <p:cNvSpPr txBox="1"/>
          <p:nvPr/>
        </p:nvSpPr>
        <p:spPr>
          <a:xfrm>
            <a:off x="528929" y="4600702"/>
            <a:ext cx="137922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Verdana"/>
                <a:cs typeface="Verdana"/>
              </a:rPr>
              <a:t>void</a:t>
            </a:r>
            <a:r>
              <a:rPr sz="1800" spc="-135" dirty="0">
                <a:latin typeface="Verdana"/>
                <a:cs typeface="Verdana"/>
              </a:rPr>
              <a:t> </a:t>
            </a:r>
            <a:r>
              <a:rPr sz="1800" spc="-45" dirty="0">
                <a:latin typeface="Verdana"/>
                <a:cs typeface="Verdana"/>
              </a:rPr>
              <a:t>loop()</a:t>
            </a:r>
            <a:r>
              <a:rPr sz="1800" spc="-80" dirty="0">
                <a:latin typeface="Verdana"/>
                <a:cs typeface="Verdana"/>
              </a:rPr>
              <a:t> </a:t>
            </a:r>
            <a:r>
              <a:rPr sz="1800" spc="-565" dirty="0">
                <a:latin typeface="Verdana"/>
                <a:cs typeface="Verdana"/>
              </a:rPr>
              <a:t>{</a:t>
            </a:r>
            <a:endParaRPr sz="1800">
              <a:latin typeface="Verdana"/>
              <a:cs typeface="Verdana"/>
            </a:endParaRPr>
          </a:p>
        </p:txBody>
      </p:sp>
      <p:sp>
        <p:nvSpPr>
          <p:cNvPr id="25" name="object 25"/>
          <p:cNvSpPr txBox="1"/>
          <p:nvPr/>
        </p:nvSpPr>
        <p:spPr>
          <a:xfrm>
            <a:off x="5101590" y="4600702"/>
            <a:ext cx="2268220" cy="29972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30479F"/>
                </a:solidFill>
                <a:latin typeface="Verdana"/>
                <a:cs typeface="Verdana"/>
              </a:rPr>
              <a:t>//</a:t>
            </a:r>
            <a:r>
              <a:rPr sz="1800" spc="-120" dirty="0">
                <a:solidFill>
                  <a:srgbClr val="30479F"/>
                </a:solidFill>
                <a:latin typeface="Verdana"/>
                <a:cs typeface="Verdana"/>
              </a:rPr>
              <a:t> run</a:t>
            </a:r>
            <a:r>
              <a:rPr sz="1800" spc="-110" dirty="0">
                <a:solidFill>
                  <a:srgbClr val="30479F"/>
                </a:solidFill>
                <a:latin typeface="Verdana"/>
                <a:cs typeface="Verdana"/>
              </a:rPr>
              <a:t> </a:t>
            </a:r>
            <a:r>
              <a:rPr sz="1800" spc="-35" dirty="0">
                <a:solidFill>
                  <a:srgbClr val="30479F"/>
                </a:solidFill>
                <a:latin typeface="Verdana"/>
                <a:cs typeface="Verdana"/>
              </a:rPr>
              <a:t>over</a:t>
            </a:r>
            <a:r>
              <a:rPr sz="1800" spc="-140" dirty="0">
                <a:solidFill>
                  <a:srgbClr val="30479F"/>
                </a:solidFill>
                <a:latin typeface="Verdana"/>
                <a:cs typeface="Verdana"/>
              </a:rPr>
              <a:t> </a:t>
            </a:r>
            <a:r>
              <a:rPr sz="1800" spc="60" dirty="0">
                <a:solidFill>
                  <a:srgbClr val="30479F"/>
                </a:solidFill>
                <a:latin typeface="Verdana"/>
                <a:cs typeface="Verdana"/>
              </a:rPr>
              <a:t>and</a:t>
            </a:r>
            <a:r>
              <a:rPr sz="1800" spc="-100" dirty="0">
                <a:solidFill>
                  <a:srgbClr val="30479F"/>
                </a:solidFill>
                <a:latin typeface="Verdana"/>
                <a:cs typeface="Verdana"/>
              </a:rPr>
              <a:t> </a:t>
            </a:r>
            <a:r>
              <a:rPr sz="1800" spc="-20" dirty="0">
                <a:solidFill>
                  <a:srgbClr val="30479F"/>
                </a:solidFill>
                <a:latin typeface="Verdana"/>
                <a:cs typeface="Verdana"/>
              </a:rPr>
              <a:t>over</a:t>
            </a:r>
            <a:endParaRPr sz="1800">
              <a:latin typeface="Verdana"/>
              <a:cs typeface="Verdana"/>
            </a:endParaRPr>
          </a:p>
        </p:txBody>
      </p:sp>
      <p:sp>
        <p:nvSpPr>
          <p:cNvPr id="26" name="object 26"/>
          <p:cNvSpPr txBox="1"/>
          <p:nvPr/>
        </p:nvSpPr>
        <p:spPr>
          <a:xfrm>
            <a:off x="541578" y="4892802"/>
            <a:ext cx="2816860" cy="274320"/>
          </a:xfrm>
          <a:prstGeom prst="rect">
            <a:avLst/>
          </a:prstGeom>
          <a:solidFill>
            <a:srgbClr val="FFFF00"/>
          </a:solidFill>
        </p:spPr>
        <p:txBody>
          <a:bodyPr vert="horz" wrap="square" lIns="0" tIns="0" rIns="0" bIns="0" rtlCol="0">
            <a:spAutoFit/>
          </a:bodyPr>
          <a:lstStyle/>
          <a:p>
            <a:pPr marL="126364">
              <a:lnSpc>
                <a:spcPts val="2120"/>
              </a:lnSpc>
            </a:pPr>
            <a:r>
              <a:rPr sz="1800" spc="-105" dirty="0">
                <a:latin typeface="Verdana"/>
                <a:cs typeface="Verdana"/>
              </a:rPr>
              <a:t>if</a:t>
            </a:r>
            <a:r>
              <a:rPr sz="1800" spc="-80" dirty="0">
                <a:latin typeface="Verdana"/>
                <a:cs typeface="Verdana"/>
              </a:rPr>
              <a:t> </a:t>
            </a:r>
            <a:r>
              <a:rPr sz="1800" spc="-75" dirty="0">
                <a:latin typeface="Verdana"/>
                <a:cs typeface="Verdana"/>
              </a:rPr>
              <a:t>(mySerial.available())</a:t>
            </a:r>
            <a:r>
              <a:rPr sz="1800" spc="-5" dirty="0">
                <a:latin typeface="Verdana"/>
                <a:cs typeface="Verdana"/>
              </a:rPr>
              <a:t> </a:t>
            </a:r>
            <a:r>
              <a:rPr sz="1800" spc="-565" dirty="0">
                <a:latin typeface="Verdana"/>
                <a:cs typeface="Verdana"/>
              </a:rPr>
              <a:t>{</a:t>
            </a:r>
            <a:endParaRPr sz="1800">
              <a:latin typeface="Verdana"/>
              <a:cs typeface="Verdana"/>
            </a:endParaRPr>
          </a:p>
        </p:txBody>
      </p:sp>
      <p:sp>
        <p:nvSpPr>
          <p:cNvPr id="27" name="object 27"/>
          <p:cNvSpPr txBox="1"/>
          <p:nvPr/>
        </p:nvSpPr>
        <p:spPr>
          <a:xfrm>
            <a:off x="541578" y="5167121"/>
            <a:ext cx="3344545" cy="273050"/>
          </a:xfrm>
          <a:prstGeom prst="rect">
            <a:avLst/>
          </a:prstGeom>
          <a:solidFill>
            <a:srgbClr val="00FFFF"/>
          </a:solidFill>
        </p:spPr>
        <p:txBody>
          <a:bodyPr vert="horz" wrap="square" lIns="0" tIns="0" rIns="0" bIns="0" rtlCol="0">
            <a:spAutoFit/>
          </a:bodyPr>
          <a:lstStyle/>
          <a:p>
            <a:pPr marL="254000">
              <a:lnSpc>
                <a:spcPts val="2120"/>
              </a:lnSpc>
            </a:pPr>
            <a:r>
              <a:rPr sz="1800" spc="-100" dirty="0">
                <a:latin typeface="Verdana"/>
                <a:cs typeface="Verdana"/>
              </a:rPr>
              <a:t>Serial.write(mySerial.read());</a:t>
            </a:r>
            <a:endParaRPr sz="1800">
              <a:latin typeface="Verdana"/>
              <a:cs typeface="Verdana"/>
            </a:endParaRPr>
          </a:p>
        </p:txBody>
      </p:sp>
      <p:sp>
        <p:nvSpPr>
          <p:cNvPr id="28" name="object 28"/>
          <p:cNvSpPr txBox="1"/>
          <p:nvPr/>
        </p:nvSpPr>
        <p:spPr>
          <a:xfrm>
            <a:off x="655421" y="5423712"/>
            <a:ext cx="106045" cy="299720"/>
          </a:xfrm>
          <a:prstGeom prst="rect">
            <a:avLst/>
          </a:prstGeom>
        </p:spPr>
        <p:txBody>
          <a:bodyPr vert="horz" wrap="square" lIns="0" tIns="12700" rIns="0" bIns="0" rtlCol="0">
            <a:spAutoFit/>
          </a:bodyPr>
          <a:lstStyle/>
          <a:p>
            <a:pPr marL="12700">
              <a:lnSpc>
                <a:spcPct val="100000"/>
              </a:lnSpc>
              <a:spcBef>
                <a:spcPts val="100"/>
              </a:spcBef>
            </a:pPr>
            <a:r>
              <a:rPr sz="1800" spc="-565" dirty="0">
                <a:latin typeface="Verdana"/>
                <a:cs typeface="Verdana"/>
              </a:rPr>
              <a:t>}</a:t>
            </a:r>
            <a:endParaRPr sz="1800">
              <a:latin typeface="Verdana"/>
              <a:cs typeface="Verdana"/>
            </a:endParaRPr>
          </a:p>
        </p:txBody>
      </p:sp>
      <p:sp>
        <p:nvSpPr>
          <p:cNvPr id="29" name="object 29"/>
          <p:cNvSpPr txBox="1"/>
          <p:nvPr/>
        </p:nvSpPr>
        <p:spPr>
          <a:xfrm>
            <a:off x="541578" y="5715812"/>
            <a:ext cx="2480310" cy="274320"/>
          </a:xfrm>
          <a:prstGeom prst="rect">
            <a:avLst/>
          </a:prstGeom>
          <a:solidFill>
            <a:srgbClr val="00FFFF"/>
          </a:solidFill>
        </p:spPr>
        <p:txBody>
          <a:bodyPr vert="horz" wrap="square" lIns="0" tIns="0" rIns="0" bIns="0" rtlCol="0">
            <a:spAutoFit/>
          </a:bodyPr>
          <a:lstStyle/>
          <a:p>
            <a:pPr marL="126364">
              <a:lnSpc>
                <a:spcPts val="2120"/>
              </a:lnSpc>
            </a:pPr>
            <a:r>
              <a:rPr sz="1800" spc="-105" dirty="0">
                <a:latin typeface="Verdana"/>
                <a:cs typeface="Verdana"/>
              </a:rPr>
              <a:t>if</a:t>
            </a:r>
            <a:r>
              <a:rPr sz="1800" spc="-120" dirty="0">
                <a:latin typeface="Verdana"/>
                <a:cs typeface="Verdana"/>
              </a:rPr>
              <a:t> </a:t>
            </a:r>
            <a:r>
              <a:rPr sz="1800" spc="-70" dirty="0">
                <a:latin typeface="Verdana"/>
                <a:cs typeface="Verdana"/>
              </a:rPr>
              <a:t>(Serial.available())</a:t>
            </a:r>
            <a:r>
              <a:rPr sz="1800" spc="-45" dirty="0">
                <a:latin typeface="Verdana"/>
                <a:cs typeface="Verdana"/>
              </a:rPr>
              <a:t> </a:t>
            </a:r>
            <a:r>
              <a:rPr sz="1800" spc="-565" dirty="0">
                <a:latin typeface="Verdana"/>
                <a:cs typeface="Verdana"/>
              </a:rPr>
              <a:t>{</a:t>
            </a:r>
            <a:endParaRPr sz="1800">
              <a:latin typeface="Verdana"/>
              <a:cs typeface="Verdana"/>
            </a:endParaRPr>
          </a:p>
        </p:txBody>
      </p:sp>
      <p:sp>
        <p:nvSpPr>
          <p:cNvPr id="30" name="object 30"/>
          <p:cNvSpPr txBox="1"/>
          <p:nvPr/>
        </p:nvSpPr>
        <p:spPr>
          <a:xfrm>
            <a:off x="541578" y="5990132"/>
            <a:ext cx="3344545" cy="273050"/>
          </a:xfrm>
          <a:prstGeom prst="rect">
            <a:avLst/>
          </a:prstGeom>
          <a:solidFill>
            <a:srgbClr val="FFFF00"/>
          </a:solidFill>
        </p:spPr>
        <p:txBody>
          <a:bodyPr vert="horz" wrap="square" lIns="0" tIns="0" rIns="0" bIns="0" rtlCol="0">
            <a:spAutoFit/>
          </a:bodyPr>
          <a:lstStyle/>
          <a:p>
            <a:pPr marL="254000">
              <a:lnSpc>
                <a:spcPts val="2120"/>
              </a:lnSpc>
            </a:pPr>
            <a:r>
              <a:rPr sz="1800" spc="-100" dirty="0">
                <a:latin typeface="Verdana"/>
                <a:cs typeface="Verdana"/>
              </a:rPr>
              <a:t>mySerial.write(Serial.read());</a:t>
            </a:r>
            <a:endParaRPr sz="1800">
              <a:latin typeface="Verdana"/>
              <a:cs typeface="Verdana"/>
            </a:endParaRPr>
          </a:p>
        </p:txBody>
      </p:sp>
      <p:sp>
        <p:nvSpPr>
          <p:cNvPr id="31" name="object 31"/>
          <p:cNvSpPr txBox="1"/>
          <p:nvPr/>
        </p:nvSpPr>
        <p:spPr>
          <a:xfrm>
            <a:off x="655421" y="6246977"/>
            <a:ext cx="250190" cy="299720"/>
          </a:xfrm>
          <a:prstGeom prst="rect">
            <a:avLst/>
          </a:prstGeom>
        </p:spPr>
        <p:txBody>
          <a:bodyPr vert="horz" wrap="square" lIns="0" tIns="12700" rIns="0" bIns="0" rtlCol="0">
            <a:spAutoFit/>
          </a:bodyPr>
          <a:lstStyle/>
          <a:p>
            <a:pPr marL="12700">
              <a:lnSpc>
                <a:spcPct val="100000"/>
              </a:lnSpc>
              <a:spcBef>
                <a:spcPts val="100"/>
              </a:spcBef>
            </a:pPr>
            <a:r>
              <a:rPr sz="1800" spc="-515" dirty="0">
                <a:latin typeface="Verdana"/>
                <a:cs typeface="Verdana"/>
              </a:rPr>
              <a:t>}</a:t>
            </a:r>
            <a:r>
              <a:rPr sz="1800" spc="-130" dirty="0">
                <a:latin typeface="Verdana"/>
                <a:cs typeface="Verdana"/>
              </a:rPr>
              <a:t> </a:t>
            </a:r>
            <a:r>
              <a:rPr sz="1800" spc="-565" dirty="0">
                <a:latin typeface="Verdana"/>
                <a:cs typeface="Verdana"/>
              </a:rPr>
              <a:t>}</a:t>
            </a:r>
            <a:endParaRPr sz="1800">
              <a:latin typeface="Verdana"/>
              <a:cs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37009" y="6346342"/>
            <a:ext cx="229870" cy="239395"/>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FFFFFF"/>
                </a:solidFill>
                <a:latin typeface="Cambria"/>
                <a:cs typeface="Cambria"/>
              </a:rPr>
              <a:t>64</a:t>
            </a:r>
            <a:endParaRPr sz="1400">
              <a:latin typeface="Cambria"/>
              <a:cs typeface="Cambria"/>
            </a:endParaRPr>
          </a:p>
        </p:txBody>
      </p:sp>
      <p:sp>
        <p:nvSpPr>
          <p:cNvPr id="3" name="object 3"/>
          <p:cNvSpPr txBox="1">
            <a:spLocks noGrp="1"/>
          </p:cNvSpPr>
          <p:nvPr>
            <p:ph type="title"/>
          </p:nvPr>
        </p:nvSpPr>
        <p:spPr>
          <a:xfrm>
            <a:off x="5103812" y="-57785"/>
            <a:ext cx="1984375" cy="696595"/>
          </a:xfrm>
          <a:prstGeom prst="rect">
            <a:avLst/>
          </a:prstGeom>
        </p:spPr>
        <p:txBody>
          <a:bodyPr vert="horz" wrap="square" lIns="0" tIns="13335" rIns="0" bIns="0" rtlCol="0">
            <a:spAutoFit/>
          </a:bodyPr>
          <a:lstStyle/>
          <a:p>
            <a:pPr marL="12700">
              <a:lnSpc>
                <a:spcPct val="100000"/>
              </a:lnSpc>
              <a:spcBef>
                <a:spcPts val="105"/>
              </a:spcBef>
            </a:pPr>
            <a:r>
              <a:rPr spc="240" dirty="0">
                <a:solidFill>
                  <a:srgbClr val="006FC0"/>
                </a:solidFill>
              </a:rPr>
              <a:t>Sensor</a:t>
            </a:r>
          </a:p>
        </p:txBody>
      </p:sp>
      <p:sp>
        <p:nvSpPr>
          <p:cNvPr id="4" name="object 4"/>
          <p:cNvSpPr txBox="1"/>
          <p:nvPr/>
        </p:nvSpPr>
        <p:spPr>
          <a:xfrm>
            <a:off x="217169" y="533400"/>
            <a:ext cx="11822431" cy="812402"/>
          </a:xfrm>
          <a:prstGeom prst="rect">
            <a:avLst/>
          </a:prstGeom>
        </p:spPr>
        <p:txBody>
          <a:bodyPr vert="horz" wrap="square" lIns="0" tIns="146685" rIns="0" bIns="0" rtlCol="0">
            <a:spAutoFit/>
          </a:bodyPr>
          <a:lstStyle/>
          <a:p>
            <a:pPr marL="12700" marR="5080">
              <a:lnSpc>
                <a:spcPts val="2740"/>
              </a:lnSpc>
              <a:spcBef>
                <a:spcPts val="1265"/>
              </a:spcBef>
              <a:buClr>
                <a:srgbClr val="4E67C7"/>
              </a:buClr>
              <a:buSzPct val="79166"/>
              <a:tabLst>
                <a:tab pos="469900" algn="l"/>
              </a:tabLst>
            </a:pPr>
            <a:r>
              <a:rPr lang="en-US" sz="2000" b="1" spc="190" dirty="0">
                <a:solidFill>
                  <a:srgbClr val="181D34"/>
                </a:solidFill>
                <a:latin typeface="Cambria"/>
                <a:cs typeface="Cambria"/>
              </a:rPr>
              <a:t>Electrical devices. </a:t>
            </a:r>
            <a:r>
              <a:rPr sz="2000" b="1" spc="190" dirty="0">
                <a:solidFill>
                  <a:srgbClr val="181D34"/>
                </a:solidFill>
                <a:latin typeface="Cambria"/>
                <a:cs typeface="Cambria"/>
              </a:rPr>
              <a:t>Convert</a:t>
            </a:r>
            <a:r>
              <a:rPr sz="2000" b="1" spc="175" dirty="0">
                <a:solidFill>
                  <a:srgbClr val="181D34"/>
                </a:solidFill>
                <a:latin typeface="Cambria"/>
                <a:cs typeface="Cambria"/>
              </a:rPr>
              <a:t> </a:t>
            </a:r>
            <a:r>
              <a:rPr sz="2000" b="1" spc="155" dirty="0">
                <a:solidFill>
                  <a:srgbClr val="181D34"/>
                </a:solidFill>
                <a:latin typeface="Cambria"/>
                <a:cs typeface="Cambria"/>
              </a:rPr>
              <a:t>physical</a:t>
            </a:r>
            <a:r>
              <a:rPr sz="2000" b="1" spc="185" dirty="0">
                <a:solidFill>
                  <a:srgbClr val="181D34"/>
                </a:solidFill>
                <a:latin typeface="Cambria"/>
                <a:cs typeface="Cambria"/>
              </a:rPr>
              <a:t> </a:t>
            </a:r>
            <a:r>
              <a:rPr sz="2000" b="1" spc="85" dirty="0">
                <a:solidFill>
                  <a:srgbClr val="181D34"/>
                </a:solidFill>
                <a:latin typeface="Cambria"/>
                <a:cs typeface="Cambria"/>
              </a:rPr>
              <a:t>quantity/</a:t>
            </a:r>
            <a:r>
              <a:rPr sz="2000" b="1" spc="185" dirty="0">
                <a:solidFill>
                  <a:srgbClr val="181D34"/>
                </a:solidFill>
                <a:latin typeface="Cambria"/>
                <a:cs typeface="Cambria"/>
              </a:rPr>
              <a:t> </a:t>
            </a:r>
            <a:r>
              <a:rPr sz="2000" b="1" spc="145" dirty="0">
                <a:solidFill>
                  <a:srgbClr val="181D34"/>
                </a:solidFill>
                <a:latin typeface="Cambria"/>
                <a:cs typeface="Cambria"/>
              </a:rPr>
              <a:t>measurements</a:t>
            </a:r>
            <a:r>
              <a:rPr sz="2000" b="1" spc="165" dirty="0">
                <a:solidFill>
                  <a:srgbClr val="181D34"/>
                </a:solidFill>
                <a:latin typeface="Cambria"/>
                <a:cs typeface="Cambria"/>
              </a:rPr>
              <a:t> </a:t>
            </a:r>
            <a:r>
              <a:rPr sz="2000" b="1" spc="140" dirty="0">
                <a:solidFill>
                  <a:srgbClr val="181D34"/>
                </a:solidFill>
                <a:latin typeface="Cambria"/>
                <a:cs typeface="Cambria"/>
              </a:rPr>
              <a:t>into</a:t>
            </a:r>
            <a:r>
              <a:rPr sz="2000" b="1" spc="175" dirty="0">
                <a:solidFill>
                  <a:srgbClr val="181D34"/>
                </a:solidFill>
                <a:latin typeface="Cambria"/>
                <a:cs typeface="Cambria"/>
              </a:rPr>
              <a:t> </a:t>
            </a:r>
            <a:r>
              <a:rPr sz="2000" b="1" spc="130" dirty="0">
                <a:solidFill>
                  <a:srgbClr val="181D34"/>
                </a:solidFill>
                <a:latin typeface="Cambria"/>
                <a:cs typeface="Cambria"/>
              </a:rPr>
              <a:t>electrical signals.</a:t>
            </a:r>
            <a:r>
              <a:rPr lang="en-US" sz="2000" b="1" spc="130" dirty="0">
                <a:solidFill>
                  <a:srgbClr val="181D34"/>
                </a:solidFill>
                <a:latin typeface="Cambria"/>
                <a:cs typeface="Cambria"/>
              </a:rPr>
              <a:t> </a:t>
            </a:r>
            <a:r>
              <a:rPr sz="2000" b="1" spc="280" dirty="0">
                <a:solidFill>
                  <a:srgbClr val="181D34"/>
                </a:solidFill>
                <a:latin typeface="Cambria"/>
                <a:cs typeface="Cambria"/>
              </a:rPr>
              <a:t>Can</a:t>
            </a:r>
            <a:r>
              <a:rPr sz="2000" b="1" spc="170" dirty="0">
                <a:solidFill>
                  <a:srgbClr val="181D34"/>
                </a:solidFill>
                <a:latin typeface="Cambria"/>
                <a:cs typeface="Cambria"/>
              </a:rPr>
              <a:t> </a:t>
            </a:r>
            <a:r>
              <a:rPr sz="2000" b="1" spc="114" dirty="0">
                <a:solidFill>
                  <a:srgbClr val="181D34"/>
                </a:solidFill>
                <a:latin typeface="Cambria"/>
                <a:cs typeface="Cambria"/>
              </a:rPr>
              <a:t>be</a:t>
            </a:r>
            <a:r>
              <a:rPr sz="2000" b="1" spc="180" dirty="0">
                <a:solidFill>
                  <a:srgbClr val="181D34"/>
                </a:solidFill>
                <a:latin typeface="Cambria"/>
                <a:cs typeface="Cambria"/>
              </a:rPr>
              <a:t> </a:t>
            </a:r>
            <a:r>
              <a:rPr sz="2000" b="1" spc="160" dirty="0">
                <a:solidFill>
                  <a:srgbClr val="181D34"/>
                </a:solidFill>
                <a:latin typeface="Cambria"/>
                <a:cs typeface="Cambria"/>
              </a:rPr>
              <a:t>analog</a:t>
            </a:r>
            <a:r>
              <a:rPr sz="2000" b="1" spc="170" dirty="0">
                <a:solidFill>
                  <a:srgbClr val="181D34"/>
                </a:solidFill>
                <a:latin typeface="Cambria"/>
                <a:cs typeface="Cambria"/>
              </a:rPr>
              <a:t> </a:t>
            </a:r>
            <a:r>
              <a:rPr sz="2000" b="1" spc="110" dirty="0">
                <a:solidFill>
                  <a:srgbClr val="181D34"/>
                </a:solidFill>
                <a:latin typeface="Cambria"/>
                <a:cs typeface="Cambria"/>
              </a:rPr>
              <a:t>or</a:t>
            </a:r>
            <a:r>
              <a:rPr sz="2000" b="1" spc="180" dirty="0">
                <a:solidFill>
                  <a:srgbClr val="181D34"/>
                </a:solidFill>
                <a:latin typeface="Cambria"/>
                <a:cs typeface="Cambria"/>
              </a:rPr>
              <a:t> </a:t>
            </a:r>
            <a:r>
              <a:rPr sz="2000" b="1" spc="145" dirty="0">
                <a:solidFill>
                  <a:srgbClr val="181D34"/>
                </a:solidFill>
                <a:latin typeface="Cambria"/>
                <a:cs typeface="Cambria"/>
              </a:rPr>
              <a:t>digital</a:t>
            </a:r>
            <a:r>
              <a:rPr lang="en-US" sz="2000" b="1" spc="145" dirty="0">
                <a:solidFill>
                  <a:srgbClr val="181D34"/>
                </a:solidFill>
                <a:latin typeface="Cambria"/>
                <a:cs typeface="Cambria"/>
              </a:rPr>
              <a:t>. </a:t>
            </a:r>
            <a:r>
              <a:rPr sz="2000" b="1" spc="110" dirty="0">
                <a:solidFill>
                  <a:srgbClr val="D75C00"/>
                </a:solidFill>
                <a:latin typeface="Cambria"/>
                <a:cs typeface="Cambria"/>
              </a:rPr>
              <a:t>Types:</a:t>
            </a:r>
            <a:r>
              <a:rPr lang="en-US" sz="2000" b="1" spc="110" dirty="0">
                <a:solidFill>
                  <a:srgbClr val="D75C00"/>
                </a:solidFill>
                <a:latin typeface="Cambria"/>
                <a:cs typeface="Cambria"/>
              </a:rPr>
              <a:t> </a:t>
            </a:r>
            <a:r>
              <a:rPr sz="2000" b="1" spc="130" dirty="0">
                <a:solidFill>
                  <a:srgbClr val="181D34"/>
                </a:solidFill>
                <a:latin typeface="Cambria"/>
                <a:cs typeface="Cambria"/>
              </a:rPr>
              <a:t>Temperature</a:t>
            </a:r>
            <a:r>
              <a:rPr lang="en-US" sz="2000" b="1" spc="130" dirty="0">
                <a:solidFill>
                  <a:srgbClr val="181D34"/>
                </a:solidFill>
                <a:latin typeface="Cambria"/>
                <a:cs typeface="Cambria"/>
              </a:rPr>
              <a:t>, </a:t>
            </a:r>
            <a:r>
              <a:rPr sz="2000" b="1" spc="170" dirty="0">
                <a:solidFill>
                  <a:srgbClr val="181D34"/>
                </a:solidFill>
                <a:latin typeface="Cambria"/>
                <a:cs typeface="Cambria"/>
              </a:rPr>
              <a:t>Humidity</a:t>
            </a:r>
            <a:r>
              <a:rPr lang="en-US" sz="2000" b="1" spc="170" dirty="0">
                <a:solidFill>
                  <a:srgbClr val="181D34"/>
                </a:solidFill>
                <a:latin typeface="Cambria"/>
                <a:cs typeface="Cambria"/>
              </a:rPr>
              <a:t>, </a:t>
            </a:r>
            <a:r>
              <a:rPr sz="2000" b="1" spc="204" dirty="0">
                <a:solidFill>
                  <a:srgbClr val="181D34"/>
                </a:solidFill>
                <a:latin typeface="Cambria"/>
                <a:cs typeface="Cambria"/>
              </a:rPr>
              <a:t>Light</a:t>
            </a:r>
            <a:r>
              <a:rPr lang="en-US" sz="2000" b="1" spc="204" dirty="0">
                <a:solidFill>
                  <a:srgbClr val="181D34"/>
                </a:solidFill>
                <a:latin typeface="Cambria"/>
                <a:cs typeface="Cambria"/>
              </a:rPr>
              <a:t>, </a:t>
            </a:r>
            <a:r>
              <a:rPr sz="2000" b="1" spc="175" dirty="0">
                <a:solidFill>
                  <a:srgbClr val="181D34"/>
                </a:solidFill>
                <a:latin typeface="Cambria"/>
                <a:cs typeface="Cambria"/>
              </a:rPr>
              <a:t>Sound,</a:t>
            </a:r>
            <a:r>
              <a:rPr sz="2000" b="1" spc="180" dirty="0">
                <a:solidFill>
                  <a:srgbClr val="181D34"/>
                </a:solidFill>
                <a:latin typeface="Cambria"/>
                <a:cs typeface="Cambria"/>
              </a:rPr>
              <a:t> </a:t>
            </a:r>
            <a:r>
              <a:rPr sz="2000" b="1" spc="114" dirty="0">
                <a:solidFill>
                  <a:srgbClr val="181D34"/>
                </a:solidFill>
                <a:latin typeface="Cambria"/>
                <a:cs typeface="Cambria"/>
              </a:rPr>
              <a:t>etc.</a:t>
            </a:r>
            <a:endParaRPr sz="2000" dirty="0">
              <a:latin typeface="Cambria"/>
              <a:cs typeface="Cambria"/>
            </a:endParaRPr>
          </a:p>
        </p:txBody>
      </p:sp>
      <p:sp>
        <p:nvSpPr>
          <p:cNvPr id="5" name="object 5"/>
          <p:cNvSpPr txBox="1"/>
          <p:nvPr/>
        </p:nvSpPr>
        <p:spPr>
          <a:xfrm>
            <a:off x="152400" y="1345802"/>
            <a:ext cx="5606060" cy="5740674"/>
          </a:xfrm>
          <a:prstGeom prst="rect">
            <a:avLst/>
          </a:prstGeom>
        </p:spPr>
        <p:txBody>
          <a:bodyPr vert="horz" wrap="square" lIns="0" tIns="206375" rIns="0" bIns="0" rtlCol="0">
            <a:spAutoFit/>
          </a:bodyPr>
          <a:lstStyle/>
          <a:p>
            <a:pPr marL="12700">
              <a:lnSpc>
                <a:spcPct val="100000"/>
              </a:lnSpc>
              <a:spcBef>
                <a:spcPts val="1625"/>
              </a:spcBef>
              <a:buClr>
                <a:srgbClr val="4E67C7"/>
              </a:buClr>
              <a:buSzPct val="80357"/>
              <a:tabLst>
                <a:tab pos="469265" algn="l"/>
              </a:tabLst>
            </a:pPr>
            <a:r>
              <a:rPr sz="2400" b="1" spc="195" dirty="0">
                <a:solidFill>
                  <a:srgbClr val="D75C00"/>
                </a:solidFill>
                <a:latin typeface="Cambria"/>
                <a:cs typeface="Cambria"/>
              </a:rPr>
              <a:t>Digital</a:t>
            </a:r>
            <a:r>
              <a:rPr sz="2400" b="1" spc="250" dirty="0">
                <a:solidFill>
                  <a:srgbClr val="D75C00"/>
                </a:solidFill>
                <a:latin typeface="Cambria"/>
                <a:cs typeface="Cambria"/>
              </a:rPr>
              <a:t> </a:t>
            </a:r>
            <a:r>
              <a:rPr sz="2400" b="1" spc="210" dirty="0">
                <a:solidFill>
                  <a:srgbClr val="D75C00"/>
                </a:solidFill>
                <a:latin typeface="Cambria"/>
                <a:cs typeface="Cambria"/>
              </a:rPr>
              <a:t>Humidity</a:t>
            </a:r>
            <a:r>
              <a:rPr sz="2400" b="1" spc="220" dirty="0">
                <a:solidFill>
                  <a:srgbClr val="D75C00"/>
                </a:solidFill>
                <a:latin typeface="Cambria"/>
                <a:cs typeface="Cambria"/>
              </a:rPr>
              <a:t> </a:t>
            </a:r>
            <a:r>
              <a:rPr sz="2400" b="1" spc="200" dirty="0">
                <a:solidFill>
                  <a:srgbClr val="D75C00"/>
                </a:solidFill>
                <a:latin typeface="Cambria"/>
                <a:cs typeface="Cambria"/>
              </a:rPr>
              <a:t>and</a:t>
            </a:r>
            <a:r>
              <a:rPr sz="2400" b="1" spc="210" dirty="0">
                <a:solidFill>
                  <a:srgbClr val="D75C00"/>
                </a:solidFill>
                <a:latin typeface="Cambria"/>
                <a:cs typeface="Cambria"/>
              </a:rPr>
              <a:t> </a:t>
            </a:r>
            <a:r>
              <a:rPr sz="2400" b="1" spc="170" dirty="0">
                <a:solidFill>
                  <a:srgbClr val="D75C00"/>
                </a:solidFill>
                <a:latin typeface="Cambria"/>
                <a:cs typeface="Cambria"/>
              </a:rPr>
              <a:t>Temperature</a:t>
            </a:r>
            <a:r>
              <a:rPr sz="2400" b="1" spc="229" dirty="0">
                <a:solidFill>
                  <a:srgbClr val="D75C00"/>
                </a:solidFill>
                <a:latin typeface="Cambria"/>
                <a:cs typeface="Cambria"/>
              </a:rPr>
              <a:t> </a:t>
            </a:r>
            <a:r>
              <a:rPr sz="2400" b="1" spc="185" dirty="0">
                <a:solidFill>
                  <a:srgbClr val="D75C00"/>
                </a:solidFill>
                <a:latin typeface="Cambria"/>
                <a:cs typeface="Cambria"/>
              </a:rPr>
              <a:t>Sensor</a:t>
            </a:r>
            <a:r>
              <a:rPr sz="2400" b="1" spc="220" dirty="0">
                <a:solidFill>
                  <a:srgbClr val="D75C00"/>
                </a:solidFill>
                <a:latin typeface="Cambria"/>
                <a:cs typeface="Cambria"/>
              </a:rPr>
              <a:t> </a:t>
            </a:r>
            <a:r>
              <a:rPr sz="2400" b="1" spc="160" dirty="0">
                <a:solidFill>
                  <a:srgbClr val="D75C00"/>
                </a:solidFill>
                <a:latin typeface="Cambria"/>
                <a:cs typeface="Cambria"/>
              </a:rPr>
              <a:t>(DHT)</a:t>
            </a:r>
            <a:endParaRPr sz="2400" dirty="0">
              <a:latin typeface="Cambria"/>
              <a:cs typeface="Cambria"/>
            </a:endParaRPr>
          </a:p>
          <a:p>
            <a:pPr marL="12700">
              <a:lnSpc>
                <a:spcPts val="2340"/>
              </a:lnSpc>
              <a:spcBef>
                <a:spcPts val="1100"/>
              </a:spcBef>
              <a:buClr>
                <a:srgbClr val="4E67C7"/>
              </a:buClr>
              <a:buSzPct val="80000"/>
              <a:tabLst>
                <a:tab pos="469265" algn="l"/>
              </a:tabLst>
            </a:pPr>
            <a:r>
              <a:rPr sz="2000" b="1" spc="215" dirty="0">
                <a:solidFill>
                  <a:srgbClr val="181D34"/>
                </a:solidFill>
                <a:latin typeface="Cambria"/>
              </a:rPr>
              <a:t>measures humidity</a:t>
            </a:r>
            <a:r>
              <a:rPr lang="en-US" sz="2000" b="1" spc="215" dirty="0">
                <a:solidFill>
                  <a:srgbClr val="181D34"/>
                </a:solidFill>
                <a:latin typeface="Cambria"/>
              </a:rPr>
              <a:t> (in %)</a:t>
            </a:r>
            <a:r>
              <a:rPr sz="2000" b="1" spc="215" dirty="0">
                <a:solidFill>
                  <a:srgbClr val="181D34"/>
                </a:solidFill>
                <a:latin typeface="Cambria"/>
              </a:rPr>
              <a:t> and temperature</a:t>
            </a:r>
            <a:r>
              <a:rPr lang="en-US" sz="2000" b="1" spc="215" dirty="0">
                <a:solidFill>
                  <a:srgbClr val="181D34"/>
                </a:solidFill>
                <a:latin typeface="Cambria"/>
              </a:rPr>
              <a:t> (in </a:t>
            </a:r>
            <a:r>
              <a:rPr lang="en-IN" sz="2000" b="1" spc="215" dirty="0">
                <a:solidFill>
                  <a:srgbClr val="181D34"/>
                </a:solidFill>
                <a:latin typeface="Cambria"/>
              </a:rPr>
              <a:t>°C</a:t>
            </a:r>
            <a:r>
              <a:rPr lang="en-US" sz="2000" b="1" spc="215" dirty="0">
                <a:solidFill>
                  <a:srgbClr val="181D34"/>
                </a:solidFill>
                <a:latin typeface="Cambria"/>
              </a:rPr>
              <a:t>)</a:t>
            </a:r>
            <a:r>
              <a:rPr sz="2000" b="1" spc="215" dirty="0">
                <a:solidFill>
                  <a:srgbClr val="181D34"/>
                </a:solidFill>
                <a:latin typeface="Cambria"/>
              </a:rPr>
              <a:t> values serially over</a:t>
            </a:r>
            <a:r>
              <a:rPr lang="en-US" sz="2000" b="1" spc="215" dirty="0">
                <a:solidFill>
                  <a:srgbClr val="181D34"/>
                </a:solidFill>
                <a:latin typeface="Cambria"/>
              </a:rPr>
              <a:t> </a:t>
            </a:r>
            <a:r>
              <a:rPr sz="2000" b="1" spc="215" dirty="0">
                <a:solidFill>
                  <a:srgbClr val="181D34"/>
                </a:solidFill>
                <a:latin typeface="Cambria"/>
              </a:rPr>
              <a:t>a single wire.</a:t>
            </a:r>
            <a:r>
              <a:rPr lang="en-US" sz="2000" b="1" spc="215" dirty="0">
                <a:solidFill>
                  <a:srgbClr val="181D34"/>
                </a:solidFill>
                <a:latin typeface="Cambria"/>
              </a:rPr>
              <a:t> </a:t>
            </a:r>
            <a:r>
              <a:rPr sz="2000" b="1" dirty="0">
                <a:solidFill>
                  <a:srgbClr val="181D34"/>
                </a:solidFill>
                <a:latin typeface="Cambria"/>
                <a:cs typeface="Cambria"/>
              </a:rPr>
              <a:t>4</a:t>
            </a:r>
            <a:r>
              <a:rPr sz="2000" b="1" spc="155" dirty="0">
                <a:solidFill>
                  <a:srgbClr val="181D34"/>
                </a:solidFill>
                <a:latin typeface="Cambria"/>
                <a:cs typeface="Cambria"/>
              </a:rPr>
              <a:t> </a:t>
            </a:r>
            <a:r>
              <a:rPr sz="2000" b="1" spc="204" dirty="0">
                <a:solidFill>
                  <a:srgbClr val="181D34"/>
                </a:solidFill>
                <a:latin typeface="Cambria"/>
                <a:cs typeface="Cambria"/>
              </a:rPr>
              <a:t>Pins</a:t>
            </a:r>
            <a:r>
              <a:rPr sz="2000" b="1" spc="160" dirty="0">
                <a:solidFill>
                  <a:srgbClr val="181D34"/>
                </a:solidFill>
                <a:latin typeface="Cambria"/>
                <a:cs typeface="Cambria"/>
              </a:rPr>
              <a:t> </a:t>
            </a:r>
            <a:r>
              <a:rPr sz="2000" b="1" dirty="0">
                <a:solidFill>
                  <a:srgbClr val="181D34"/>
                </a:solidFill>
                <a:latin typeface="Cambria"/>
                <a:cs typeface="Cambria"/>
              </a:rPr>
              <a:t>{1</a:t>
            </a:r>
            <a:r>
              <a:rPr sz="2000" b="1" spc="165" dirty="0">
                <a:solidFill>
                  <a:srgbClr val="181D34"/>
                </a:solidFill>
                <a:latin typeface="Cambria"/>
                <a:cs typeface="Cambria"/>
              </a:rPr>
              <a:t> </a:t>
            </a:r>
            <a:r>
              <a:rPr sz="2000" b="1" spc="580" dirty="0">
                <a:solidFill>
                  <a:srgbClr val="181D34"/>
                </a:solidFill>
                <a:latin typeface="Cambria"/>
                <a:cs typeface="Cambria"/>
              </a:rPr>
              <a:t>…</a:t>
            </a:r>
            <a:r>
              <a:rPr sz="2000" b="1" spc="165" dirty="0">
                <a:solidFill>
                  <a:srgbClr val="181D34"/>
                </a:solidFill>
                <a:latin typeface="Cambria"/>
                <a:cs typeface="Cambria"/>
              </a:rPr>
              <a:t> </a:t>
            </a:r>
            <a:r>
              <a:rPr sz="2000" b="1" dirty="0">
                <a:solidFill>
                  <a:srgbClr val="181D34"/>
                </a:solidFill>
                <a:latin typeface="Cambria"/>
                <a:cs typeface="Cambria"/>
              </a:rPr>
              <a:t>4,</a:t>
            </a:r>
            <a:r>
              <a:rPr sz="2000" b="1" spc="160" dirty="0">
                <a:solidFill>
                  <a:srgbClr val="181D34"/>
                </a:solidFill>
                <a:latin typeface="Cambria"/>
                <a:cs typeface="Cambria"/>
              </a:rPr>
              <a:t> </a:t>
            </a:r>
            <a:r>
              <a:rPr sz="2000" b="1" spc="145" dirty="0">
                <a:solidFill>
                  <a:srgbClr val="181D34"/>
                </a:solidFill>
                <a:latin typeface="Cambria"/>
                <a:cs typeface="Cambria"/>
              </a:rPr>
              <a:t>from</a:t>
            </a:r>
            <a:r>
              <a:rPr sz="2000" b="1" spc="155" dirty="0">
                <a:solidFill>
                  <a:srgbClr val="181D34"/>
                </a:solidFill>
                <a:latin typeface="Cambria"/>
                <a:cs typeface="Cambria"/>
              </a:rPr>
              <a:t> </a:t>
            </a:r>
            <a:r>
              <a:rPr sz="2000" b="1" spc="215" dirty="0">
                <a:solidFill>
                  <a:srgbClr val="181D34"/>
                </a:solidFill>
                <a:latin typeface="Cambria"/>
                <a:cs typeface="Cambria"/>
              </a:rPr>
              <a:t>Left</a:t>
            </a:r>
            <a:r>
              <a:rPr sz="2000" b="1" spc="155" dirty="0">
                <a:solidFill>
                  <a:srgbClr val="181D34"/>
                </a:solidFill>
                <a:latin typeface="Cambria"/>
                <a:cs typeface="Cambria"/>
              </a:rPr>
              <a:t> </a:t>
            </a:r>
            <a:r>
              <a:rPr sz="2000" b="1" spc="120" dirty="0">
                <a:solidFill>
                  <a:srgbClr val="181D34"/>
                </a:solidFill>
                <a:latin typeface="Cambria"/>
                <a:cs typeface="Cambria"/>
              </a:rPr>
              <a:t>to</a:t>
            </a:r>
            <a:r>
              <a:rPr sz="2000" b="1" spc="175" dirty="0">
                <a:solidFill>
                  <a:srgbClr val="181D34"/>
                </a:solidFill>
                <a:latin typeface="Cambria"/>
                <a:cs typeface="Cambria"/>
              </a:rPr>
              <a:t> </a:t>
            </a:r>
            <a:r>
              <a:rPr sz="2000" b="1" spc="170" dirty="0">
                <a:solidFill>
                  <a:srgbClr val="181D34"/>
                </a:solidFill>
                <a:latin typeface="Cambria"/>
                <a:cs typeface="Cambria"/>
              </a:rPr>
              <a:t>Right}</a:t>
            </a:r>
            <a:endParaRPr sz="2000" dirty="0">
              <a:latin typeface="Cambria"/>
              <a:cs typeface="Cambria"/>
            </a:endParaRPr>
          </a:p>
          <a:p>
            <a:pPr marL="560705" lvl="1" indent="-456565">
              <a:spcBef>
                <a:spcPts val="910"/>
              </a:spcBef>
              <a:buClr>
                <a:srgbClr val="4E67C7"/>
              </a:buClr>
              <a:buFont typeface="Wingdings"/>
              <a:buChar char=""/>
              <a:tabLst>
                <a:tab pos="1017905" algn="l"/>
              </a:tabLst>
            </a:pPr>
            <a:r>
              <a:rPr sz="2000" b="1" spc="215" dirty="0">
                <a:solidFill>
                  <a:srgbClr val="181D34"/>
                </a:solidFill>
                <a:latin typeface="Cambria"/>
                <a:cs typeface="Cambria"/>
              </a:rPr>
              <a:t>Pin</a:t>
            </a:r>
            <a:r>
              <a:rPr sz="2000" b="1" spc="150" dirty="0">
                <a:solidFill>
                  <a:srgbClr val="181D34"/>
                </a:solidFill>
                <a:latin typeface="Cambria"/>
                <a:cs typeface="Cambria"/>
              </a:rPr>
              <a:t> </a:t>
            </a:r>
            <a:r>
              <a:rPr sz="2000" b="1" dirty="0">
                <a:solidFill>
                  <a:srgbClr val="181D34"/>
                </a:solidFill>
                <a:latin typeface="Cambria"/>
                <a:cs typeface="Cambria"/>
              </a:rPr>
              <a:t>1</a:t>
            </a:r>
            <a:r>
              <a:rPr sz="2000" b="1" spc="140" dirty="0">
                <a:solidFill>
                  <a:srgbClr val="181D34"/>
                </a:solidFill>
                <a:latin typeface="Cambria"/>
                <a:cs typeface="Cambria"/>
              </a:rPr>
              <a:t> </a:t>
            </a:r>
            <a:r>
              <a:rPr sz="2000" b="1" dirty="0">
                <a:solidFill>
                  <a:srgbClr val="181D34"/>
                </a:solidFill>
                <a:latin typeface="Cambria"/>
                <a:cs typeface="Cambria"/>
              </a:rPr>
              <a:t>:</a:t>
            </a:r>
            <a:r>
              <a:rPr sz="2000" b="1" spc="130" dirty="0">
                <a:solidFill>
                  <a:srgbClr val="181D34"/>
                </a:solidFill>
                <a:latin typeface="Cambria"/>
                <a:cs typeface="Cambria"/>
              </a:rPr>
              <a:t> </a:t>
            </a:r>
            <a:r>
              <a:rPr sz="2000" b="1" spc="165" dirty="0">
                <a:solidFill>
                  <a:srgbClr val="181D34"/>
                </a:solidFill>
                <a:latin typeface="Cambria"/>
                <a:cs typeface="Cambria"/>
              </a:rPr>
              <a:t>Power</a:t>
            </a:r>
            <a:r>
              <a:rPr sz="2000" b="1" spc="150" dirty="0">
                <a:solidFill>
                  <a:srgbClr val="181D34"/>
                </a:solidFill>
                <a:latin typeface="Cambria"/>
                <a:cs typeface="Cambria"/>
              </a:rPr>
              <a:t> </a:t>
            </a:r>
            <a:r>
              <a:rPr sz="2000" b="1" spc="175" dirty="0">
                <a:solidFill>
                  <a:srgbClr val="181D34"/>
                </a:solidFill>
                <a:latin typeface="Cambria"/>
                <a:cs typeface="Cambria"/>
              </a:rPr>
              <a:t>Supply</a:t>
            </a:r>
            <a:endParaRPr sz="2000" dirty="0">
              <a:latin typeface="Cambria"/>
              <a:cs typeface="Cambria"/>
            </a:endParaRPr>
          </a:p>
          <a:p>
            <a:pPr marL="560705" lvl="1" indent="-456565">
              <a:spcBef>
                <a:spcPts val="910"/>
              </a:spcBef>
              <a:buClr>
                <a:srgbClr val="4E67C7"/>
              </a:buClr>
              <a:buFont typeface="Wingdings"/>
              <a:buChar char=""/>
              <a:tabLst>
                <a:tab pos="1017905" algn="l"/>
              </a:tabLst>
            </a:pPr>
            <a:r>
              <a:rPr sz="2000" b="1" spc="215" dirty="0">
                <a:solidFill>
                  <a:srgbClr val="181D34"/>
                </a:solidFill>
                <a:latin typeface="Cambria"/>
                <a:cs typeface="Cambria"/>
              </a:rPr>
              <a:t>Pin</a:t>
            </a:r>
            <a:r>
              <a:rPr sz="2000" b="1" spc="140" dirty="0">
                <a:solidFill>
                  <a:srgbClr val="181D34"/>
                </a:solidFill>
                <a:latin typeface="Cambria"/>
                <a:cs typeface="Cambria"/>
              </a:rPr>
              <a:t> </a:t>
            </a:r>
            <a:r>
              <a:rPr sz="2000" b="1" dirty="0">
                <a:solidFill>
                  <a:srgbClr val="181D34"/>
                </a:solidFill>
                <a:latin typeface="Cambria"/>
                <a:cs typeface="Cambria"/>
              </a:rPr>
              <a:t>2</a:t>
            </a:r>
            <a:r>
              <a:rPr sz="2000" b="1" spc="135" dirty="0">
                <a:solidFill>
                  <a:srgbClr val="181D34"/>
                </a:solidFill>
                <a:latin typeface="Cambria"/>
                <a:cs typeface="Cambria"/>
              </a:rPr>
              <a:t> </a:t>
            </a:r>
            <a:r>
              <a:rPr sz="2000" b="1" dirty="0">
                <a:solidFill>
                  <a:srgbClr val="181D34"/>
                </a:solidFill>
                <a:latin typeface="Cambria"/>
                <a:cs typeface="Cambria"/>
              </a:rPr>
              <a:t>:</a:t>
            </a:r>
            <a:r>
              <a:rPr sz="2000" b="1" spc="125" dirty="0">
                <a:solidFill>
                  <a:srgbClr val="181D34"/>
                </a:solidFill>
                <a:latin typeface="Cambria"/>
                <a:cs typeface="Cambria"/>
              </a:rPr>
              <a:t> </a:t>
            </a:r>
            <a:r>
              <a:rPr sz="2000" b="1" spc="170" dirty="0">
                <a:solidFill>
                  <a:srgbClr val="181D34"/>
                </a:solidFill>
                <a:latin typeface="Cambria"/>
                <a:cs typeface="Cambria"/>
              </a:rPr>
              <a:t>Data</a:t>
            </a:r>
            <a:endParaRPr sz="2000" dirty="0">
              <a:latin typeface="Cambria"/>
              <a:cs typeface="Cambria"/>
            </a:endParaRPr>
          </a:p>
          <a:p>
            <a:pPr marL="560705" lvl="1" indent="-456565">
              <a:spcBef>
                <a:spcPts val="915"/>
              </a:spcBef>
              <a:buClr>
                <a:srgbClr val="4E67C7"/>
              </a:buClr>
              <a:buFont typeface="Wingdings"/>
              <a:buChar char=""/>
              <a:tabLst>
                <a:tab pos="1017905" algn="l"/>
              </a:tabLst>
            </a:pPr>
            <a:r>
              <a:rPr sz="2000" b="1" spc="215" dirty="0">
                <a:solidFill>
                  <a:srgbClr val="181D34"/>
                </a:solidFill>
                <a:latin typeface="Cambria"/>
                <a:cs typeface="Cambria"/>
              </a:rPr>
              <a:t>Pin</a:t>
            </a:r>
            <a:r>
              <a:rPr sz="2000" b="1" spc="140" dirty="0">
                <a:solidFill>
                  <a:srgbClr val="181D34"/>
                </a:solidFill>
                <a:latin typeface="Cambria"/>
                <a:cs typeface="Cambria"/>
              </a:rPr>
              <a:t> </a:t>
            </a:r>
            <a:r>
              <a:rPr sz="2000" b="1" dirty="0">
                <a:solidFill>
                  <a:srgbClr val="181D34"/>
                </a:solidFill>
                <a:latin typeface="Cambria"/>
                <a:cs typeface="Cambria"/>
              </a:rPr>
              <a:t>3</a:t>
            </a:r>
            <a:r>
              <a:rPr sz="2000" b="1" spc="135" dirty="0">
                <a:solidFill>
                  <a:srgbClr val="181D34"/>
                </a:solidFill>
                <a:latin typeface="Cambria"/>
                <a:cs typeface="Cambria"/>
              </a:rPr>
              <a:t> </a:t>
            </a:r>
            <a:r>
              <a:rPr sz="2000" b="1" dirty="0">
                <a:solidFill>
                  <a:srgbClr val="181D34"/>
                </a:solidFill>
                <a:latin typeface="Cambria"/>
                <a:cs typeface="Cambria"/>
              </a:rPr>
              <a:t>:</a:t>
            </a:r>
            <a:r>
              <a:rPr sz="2000" b="1" spc="125" dirty="0">
                <a:solidFill>
                  <a:srgbClr val="181D34"/>
                </a:solidFill>
                <a:latin typeface="Cambria"/>
                <a:cs typeface="Cambria"/>
              </a:rPr>
              <a:t> </a:t>
            </a:r>
            <a:r>
              <a:rPr sz="2000" b="1" spc="165" dirty="0">
                <a:solidFill>
                  <a:srgbClr val="181D34"/>
                </a:solidFill>
                <a:latin typeface="Cambria"/>
                <a:cs typeface="Cambria"/>
              </a:rPr>
              <a:t>Null</a:t>
            </a:r>
            <a:endParaRPr sz="2000" dirty="0">
              <a:latin typeface="Cambria"/>
              <a:cs typeface="Cambria"/>
            </a:endParaRPr>
          </a:p>
          <a:p>
            <a:pPr marL="560705" lvl="1" indent="-456565">
              <a:spcBef>
                <a:spcPts val="915"/>
              </a:spcBef>
              <a:buClr>
                <a:srgbClr val="4E67C7"/>
              </a:buClr>
              <a:buFont typeface="Wingdings"/>
              <a:buChar char=""/>
              <a:tabLst>
                <a:tab pos="1017905" algn="l"/>
              </a:tabLst>
            </a:pPr>
            <a:r>
              <a:rPr sz="2000" b="1" spc="215" dirty="0">
                <a:solidFill>
                  <a:srgbClr val="181D34"/>
                </a:solidFill>
                <a:latin typeface="Cambria"/>
                <a:cs typeface="Cambria"/>
              </a:rPr>
              <a:t>Pin</a:t>
            </a:r>
            <a:r>
              <a:rPr sz="2000" b="1" spc="140" dirty="0">
                <a:solidFill>
                  <a:srgbClr val="181D34"/>
                </a:solidFill>
                <a:latin typeface="Cambria"/>
                <a:cs typeface="Cambria"/>
              </a:rPr>
              <a:t> </a:t>
            </a:r>
            <a:r>
              <a:rPr sz="2000" b="1" dirty="0">
                <a:solidFill>
                  <a:srgbClr val="181D34"/>
                </a:solidFill>
                <a:latin typeface="Cambria"/>
                <a:cs typeface="Cambria"/>
              </a:rPr>
              <a:t>4</a:t>
            </a:r>
            <a:r>
              <a:rPr sz="2000" b="1" spc="135" dirty="0">
                <a:solidFill>
                  <a:srgbClr val="181D34"/>
                </a:solidFill>
                <a:latin typeface="Cambria"/>
                <a:cs typeface="Cambria"/>
              </a:rPr>
              <a:t> </a:t>
            </a:r>
            <a:r>
              <a:rPr sz="2000" b="1" dirty="0">
                <a:solidFill>
                  <a:srgbClr val="181D34"/>
                </a:solidFill>
                <a:latin typeface="Cambria"/>
                <a:cs typeface="Cambria"/>
              </a:rPr>
              <a:t>:</a:t>
            </a:r>
            <a:r>
              <a:rPr sz="2000" b="1" spc="125" dirty="0">
                <a:solidFill>
                  <a:srgbClr val="181D34"/>
                </a:solidFill>
                <a:latin typeface="Cambria"/>
                <a:cs typeface="Cambria"/>
              </a:rPr>
              <a:t> </a:t>
            </a:r>
            <a:r>
              <a:rPr sz="2000" b="1" spc="185" dirty="0">
                <a:solidFill>
                  <a:srgbClr val="181D34"/>
                </a:solidFill>
                <a:latin typeface="Cambria"/>
                <a:cs typeface="Cambria"/>
              </a:rPr>
              <a:t>Ground</a:t>
            </a:r>
            <a:endParaRPr lang="en-US" sz="2000" b="1" spc="185" dirty="0">
              <a:solidFill>
                <a:srgbClr val="181D34"/>
              </a:solidFill>
              <a:latin typeface="Cambria"/>
              <a:cs typeface="Cambria"/>
            </a:endParaRPr>
          </a:p>
          <a:p>
            <a:pPr marL="12700">
              <a:lnSpc>
                <a:spcPct val="100000"/>
              </a:lnSpc>
              <a:spcBef>
                <a:spcPts val="1165"/>
              </a:spcBef>
              <a:buClr>
                <a:srgbClr val="4E67C7"/>
              </a:buClr>
              <a:buSzPct val="80357"/>
              <a:tabLst>
                <a:tab pos="469265" algn="l"/>
              </a:tabLst>
            </a:pPr>
            <a:r>
              <a:rPr lang="en-IN" sz="2400" b="1" spc="320" dirty="0">
                <a:solidFill>
                  <a:srgbClr val="D75C00"/>
                </a:solidFill>
                <a:latin typeface="Cambria"/>
                <a:cs typeface="Cambria"/>
              </a:rPr>
              <a:t>DHT</a:t>
            </a:r>
            <a:r>
              <a:rPr lang="en-IN" sz="2400" b="1" spc="225" dirty="0">
                <a:solidFill>
                  <a:srgbClr val="D75C00"/>
                </a:solidFill>
                <a:latin typeface="Cambria"/>
                <a:cs typeface="Cambria"/>
              </a:rPr>
              <a:t> </a:t>
            </a:r>
            <a:r>
              <a:rPr lang="en-IN" sz="2400" b="1" spc="185" dirty="0">
                <a:solidFill>
                  <a:srgbClr val="D75C00"/>
                </a:solidFill>
                <a:latin typeface="Cambria"/>
                <a:cs typeface="Cambria"/>
              </a:rPr>
              <a:t>Sensor</a:t>
            </a:r>
            <a:r>
              <a:rPr lang="en-IN" sz="2400" b="1" spc="204" dirty="0">
                <a:solidFill>
                  <a:srgbClr val="D75C00"/>
                </a:solidFill>
                <a:latin typeface="Cambria"/>
                <a:cs typeface="Cambria"/>
              </a:rPr>
              <a:t> </a:t>
            </a:r>
            <a:r>
              <a:rPr lang="en-IN" sz="2400" b="1" spc="210" dirty="0">
                <a:solidFill>
                  <a:srgbClr val="D75C00"/>
                </a:solidFill>
                <a:latin typeface="Cambria"/>
                <a:cs typeface="Cambria"/>
              </a:rPr>
              <a:t>Library</a:t>
            </a:r>
            <a:endParaRPr lang="en-IN" sz="2400" dirty="0">
              <a:latin typeface="Cambria"/>
              <a:cs typeface="Cambria"/>
            </a:endParaRPr>
          </a:p>
          <a:p>
            <a:pPr marL="560705" lvl="1" indent="-456565">
              <a:spcBef>
                <a:spcPts val="795"/>
              </a:spcBef>
              <a:buClr>
                <a:srgbClr val="4E67C7"/>
              </a:buClr>
              <a:buFont typeface="Wingdings"/>
              <a:buChar char=""/>
              <a:tabLst>
                <a:tab pos="1017905" algn="l"/>
              </a:tabLst>
            </a:pPr>
            <a:r>
              <a:rPr lang="en-IN" sz="2000" b="1" spc="-10" dirty="0" err="1">
                <a:solidFill>
                  <a:srgbClr val="181D34"/>
                </a:solidFill>
                <a:latin typeface="Consolas"/>
                <a:cs typeface="Consolas"/>
              </a:rPr>
              <a:t>dht.readHumidity</a:t>
            </a:r>
            <a:r>
              <a:rPr lang="en-IN" sz="2000" b="1" spc="-10" dirty="0">
                <a:solidFill>
                  <a:srgbClr val="181D34"/>
                </a:solidFill>
                <a:latin typeface="Consolas"/>
                <a:cs typeface="Consolas"/>
              </a:rPr>
              <a:t>()</a:t>
            </a:r>
            <a:endParaRPr lang="en-IN" sz="2000" dirty="0">
              <a:latin typeface="Consolas"/>
              <a:cs typeface="Consolas"/>
            </a:endParaRPr>
          </a:p>
          <a:p>
            <a:pPr marL="560705" lvl="1" indent="-456565">
              <a:spcBef>
                <a:spcPts val="910"/>
              </a:spcBef>
              <a:buClr>
                <a:srgbClr val="4E67C7"/>
              </a:buClr>
              <a:buFont typeface="Wingdings"/>
              <a:buChar char=""/>
              <a:tabLst>
                <a:tab pos="1017905" algn="l"/>
              </a:tabLst>
            </a:pPr>
            <a:r>
              <a:rPr lang="en-IN" sz="2000" b="1" spc="-10" dirty="0" err="1">
                <a:solidFill>
                  <a:srgbClr val="181D34"/>
                </a:solidFill>
                <a:latin typeface="Consolas"/>
                <a:cs typeface="Consolas"/>
              </a:rPr>
              <a:t>dht.readTemperature</a:t>
            </a:r>
            <a:r>
              <a:rPr lang="en-IN" sz="2000" b="1" spc="-10" dirty="0">
                <a:solidFill>
                  <a:srgbClr val="181D34"/>
                </a:solidFill>
                <a:latin typeface="Consolas"/>
                <a:cs typeface="Consolas"/>
              </a:rPr>
              <a:t>()</a:t>
            </a:r>
            <a:endParaRPr lang="en-IN" sz="2000" dirty="0">
              <a:latin typeface="Consolas"/>
              <a:cs typeface="Consolas"/>
            </a:endParaRPr>
          </a:p>
          <a:p>
            <a:pPr marL="104140" lvl="1">
              <a:spcBef>
                <a:spcPts val="915"/>
              </a:spcBef>
              <a:buClr>
                <a:srgbClr val="4E67C7"/>
              </a:buClr>
              <a:tabLst>
                <a:tab pos="1017905" algn="l"/>
              </a:tabLst>
            </a:pPr>
            <a:endParaRPr sz="2000" dirty="0">
              <a:latin typeface="Cambria"/>
              <a:cs typeface="Cambria"/>
            </a:endParaRPr>
          </a:p>
        </p:txBody>
      </p:sp>
      <p:sp>
        <p:nvSpPr>
          <p:cNvPr id="10" name="TextBox 9">
            <a:extLst>
              <a:ext uri="{FF2B5EF4-FFF2-40B4-BE49-F238E27FC236}">
                <a16:creationId xmlns:a16="http://schemas.microsoft.com/office/drawing/2014/main" id="{45056B8B-AA7B-1702-EB84-97AA5023FDD3}"/>
              </a:ext>
            </a:extLst>
          </p:cNvPr>
          <p:cNvSpPr txBox="1"/>
          <p:nvPr/>
        </p:nvSpPr>
        <p:spPr>
          <a:xfrm>
            <a:off x="7209154" y="1779687"/>
            <a:ext cx="4648200" cy="5078313"/>
          </a:xfrm>
          <a:prstGeom prst="rect">
            <a:avLst/>
          </a:prstGeom>
          <a:noFill/>
        </p:spPr>
        <p:txBody>
          <a:bodyPr wrap="square">
            <a:spAutoFit/>
          </a:bodyPr>
          <a:lstStyle/>
          <a:p>
            <a:r>
              <a:rPr lang="en-IN" dirty="0"/>
              <a:t>#include&lt;dht.h&gt;;</a:t>
            </a:r>
          </a:p>
          <a:p>
            <a:r>
              <a:rPr lang="en-IN" dirty="0"/>
              <a:t>DHT </a:t>
            </a:r>
            <a:r>
              <a:rPr lang="en-IN" dirty="0" err="1"/>
              <a:t>dht</a:t>
            </a:r>
            <a:r>
              <a:rPr lang="en-IN" dirty="0"/>
              <a:t>(2,DHT11);</a:t>
            </a:r>
          </a:p>
          <a:p>
            <a:r>
              <a:rPr lang="en-IN" dirty="0"/>
              <a:t>float humidity; float temperature;</a:t>
            </a:r>
          </a:p>
          <a:p>
            <a:endParaRPr lang="en-IN" dirty="0"/>
          </a:p>
          <a:p>
            <a:r>
              <a:rPr lang="en-IN" dirty="0"/>
              <a:t>void setup()</a:t>
            </a:r>
          </a:p>
          <a:p>
            <a:r>
              <a:rPr lang="en-IN" dirty="0"/>
              <a:t>{ </a:t>
            </a:r>
            <a:r>
              <a:rPr lang="en-IN" dirty="0" err="1"/>
              <a:t>Serial.begin</a:t>
            </a:r>
            <a:r>
              <a:rPr lang="en-IN" dirty="0"/>
              <a:t>(9600); </a:t>
            </a:r>
            <a:r>
              <a:rPr lang="en-IN" dirty="0" err="1"/>
              <a:t>dht.begin</a:t>
            </a:r>
            <a:r>
              <a:rPr lang="en-IN" dirty="0"/>
              <a:t>(); }</a:t>
            </a:r>
          </a:p>
          <a:p>
            <a:endParaRPr lang="en-IN" dirty="0"/>
          </a:p>
          <a:p>
            <a:r>
              <a:rPr lang="en-IN" dirty="0"/>
              <a:t>void loop()</a:t>
            </a:r>
          </a:p>
          <a:p>
            <a:r>
              <a:rPr lang="en-IN" dirty="0"/>
              <a:t>{</a:t>
            </a:r>
          </a:p>
          <a:p>
            <a:r>
              <a:rPr lang="en-IN" dirty="0"/>
              <a:t>// read data from sensor and store in variables</a:t>
            </a:r>
          </a:p>
          <a:p>
            <a:r>
              <a:rPr lang="en-IN" dirty="0"/>
              <a:t>humidity = </a:t>
            </a:r>
            <a:r>
              <a:rPr lang="en-IN" dirty="0" err="1"/>
              <a:t>dht.readHumidity</a:t>
            </a:r>
            <a:r>
              <a:rPr lang="en-IN" dirty="0"/>
              <a:t>();</a:t>
            </a:r>
          </a:p>
          <a:p>
            <a:r>
              <a:rPr lang="en-IN" dirty="0"/>
              <a:t>temperature </a:t>
            </a:r>
            <a:r>
              <a:rPr lang="en-IN" dirty="0" err="1"/>
              <a:t>dht.readTemperature</a:t>
            </a:r>
            <a:r>
              <a:rPr lang="en-IN" dirty="0"/>
              <a:t>();</a:t>
            </a:r>
          </a:p>
          <a:p>
            <a:endParaRPr lang="en-IN" dirty="0"/>
          </a:p>
          <a:p>
            <a:r>
              <a:rPr lang="en-IN" dirty="0"/>
              <a:t>// print values </a:t>
            </a:r>
          </a:p>
          <a:p>
            <a:r>
              <a:rPr lang="en-IN" dirty="0" err="1"/>
              <a:t>Serial.print</a:t>
            </a:r>
            <a:r>
              <a:rPr lang="en-IN" dirty="0"/>
              <a:t>(humidity) </a:t>
            </a:r>
          </a:p>
          <a:p>
            <a:r>
              <a:rPr lang="en-IN" dirty="0" err="1"/>
              <a:t>Serial.print</a:t>
            </a:r>
            <a:r>
              <a:rPr lang="en-IN" dirty="0"/>
              <a:t>(temperature) </a:t>
            </a:r>
          </a:p>
          <a:p>
            <a:r>
              <a:rPr lang="en-IN" dirty="0"/>
              <a:t>Delay(2000);</a:t>
            </a:r>
          </a:p>
          <a:p>
            <a:r>
              <a:rPr lang="en-IN"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0"/>
            <a:ext cx="2743200" cy="690574"/>
          </a:xfrm>
          <a:prstGeom prst="rect">
            <a:avLst/>
          </a:prstGeom>
        </p:spPr>
        <p:txBody>
          <a:bodyPr vert="horz" wrap="square" lIns="0" tIns="13335" rIns="0" bIns="0" rtlCol="0">
            <a:spAutoFit/>
          </a:bodyPr>
          <a:lstStyle/>
          <a:p>
            <a:pPr marL="12700">
              <a:lnSpc>
                <a:spcPct val="100000"/>
              </a:lnSpc>
              <a:spcBef>
                <a:spcPts val="105"/>
              </a:spcBef>
            </a:pPr>
            <a:r>
              <a:rPr spc="229" dirty="0"/>
              <a:t>Actuators</a:t>
            </a:r>
          </a:p>
        </p:txBody>
      </p:sp>
      <p:sp>
        <p:nvSpPr>
          <p:cNvPr id="4" name="object 4"/>
          <p:cNvSpPr txBox="1">
            <a:spLocks noGrp="1"/>
          </p:cNvSpPr>
          <p:nvPr>
            <p:ph type="sldNum" sz="quarter" idx="12"/>
          </p:nvPr>
        </p:nvSpPr>
        <p:spPr>
          <a:prstGeom prst="rect">
            <a:avLst/>
          </a:prstGeom>
        </p:spPr>
        <p:txBody>
          <a:bodyPr vert="horz" wrap="square" lIns="0" tIns="10795" rIns="0" bIns="0" rtlCol="0">
            <a:spAutoFit/>
          </a:bodyPr>
          <a:lstStyle/>
          <a:p>
            <a:pPr marL="89535">
              <a:lnSpc>
                <a:spcPct val="100000"/>
              </a:lnSpc>
              <a:spcBef>
                <a:spcPts val="85"/>
              </a:spcBef>
            </a:pPr>
            <a:fld id="{81D60167-4931-47E6-BA6A-407CBD079E47}" type="slidenum">
              <a:rPr spc="-25" dirty="0"/>
              <a:t>22</a:t>
            </a:fld>
            <a:endParaRPr spc="-25" dirty="0"/>
          </a:p>
        </p:txBody>
      </p:sp>
      <p:sp>
        <p:nvSpPr>
          <p:cNvPr id="3" name="object 3"/>
          <p:cNvSpPr txBox="1"/>
          <p:nvPr/>
        </p:nvSpPr>
        <p:spPr>
          <a:xfrm>
            <a:off x="152400" y="838201"/>
            <a:ext cx="11734800" cy="1551066"/>
          </a:xfrm>
          <a:prstGeom prst="rect">
            <a:avLst/>
          </a:prstGeom>
        </p:spPr>
        <p:txBody>
          <a:bodyPr vert="horz" wrap="square" lIns="0" tIns="144145" rIns="0" bIns="0" rtlCol="0">
            <a:spAutoFit/>
          </a:bodyPr>
          <a:lstStyle/>
          <a:p>
            <a:pPr marL="469265" indent="-456565">
              <a:lnSpc>
                <a:spcPct val="100000"/>
              </a:lnSpc>
              <a:spcBef>
                <a:spcPts val="1035"/>
              </a:spcBef>
              <a:buClr>
                <a:srgbClr val="4E67C7"/>
              </a:buClr>
              <a:buSzPct val="80357"/>
              <a:buFont typeface="Wingdings"/>
              <a:buChar char=""/>
              <a:tabLst>
                <a:tab pos="469265" algn="l"/>
              </a:tabLst>
            </a:pPr>
            <a:r>
              <a:rPr sz="2800" b="1" spc="210" dirty="0">
                <a:solidFill>
                  <a:srgbClr val="031728"/>
                </a:solidFill>
                <a:latin typeface="Cambria"/>
                <a:cs typeface="Cambria"/>
              </a:rPr>
              <a:t>Converts</a:t>
            </a:r>
            <a:r>
              <a:rPr sz="2800" b="1" spc="225" dirty="0">
                <a:solidFill>
                  <a:srgbClr val="031728"/>
                </a:solidFill>
                <a:latin typeface="Cambria"/>
                <a:cs typeface="Cambria"/>
              </a:rPr>
              <a:t> </a:t>
            </a:r>
            <a:r>
              <a:rPr sz="2800" b="1" spc="245" dirty="0">
                <a:solidFill>
                  <a:srgbClr val="D75C00"/>
                </a:solidFill>
                <a:latin typeface="Cambria"/>
                <a:cs typeface="Cambria"/>
              </a:rPr>
              <a:t>Energy</a:t>
            </a:r>
            <a:r>
              <a:rPr sz="2800" b="1" spc="215" dirty="0">
                <a:solidFill>
                  <a:srgbClr val="D75C00"/>
                </a:solidFill>
                <a:latin typeface="Cambria"/>
                <a:cs typeface="Cambria"/>
              </a:rPr>
              <a:t> </a:t>
            </a:r>
            <a:r>
              <a:rPr sz="2800" b="1" spc="130" dirty="0">
                <a:solidFill>
                  <a:srgbClr val="D75C00"/>
                </a:solidFill>
                <a:latin typeface="Cambria"/>
                <a:cs typeface="Cambria"/>
              </a:rPr>
              <a:t>to</a:t>
            </a:r>
            <a:r>
              <a:rPr sz="2800" b="1" spc="200" dirty="0">
                <a:solidFill>
                  <a:srgbClr val="D75C00"/>
                </a:solidFill>
                <a:latin typeface="Cambria"/>
                <a:cs typeface="Cambria"/>
              </a:rPr>
              <a:t> </a:t>
            </a:r>
            <a:r>
              <a:rPr sz="2800" b="1" spc="175" dirty="0">
                <a:solidFill>
                  <a:srgbClr val="D75C00"/>
                </a:solidFill>
                <a:latin typeface="Cambria"/>
                <a:cs typeface="Cambria"/>
              </a:rPr>
              <a:t>Motion</a:t>
            </a:r>
            <a:endParaRPr sz="2800" dirty="0">
              <a:latin typeface="Cambria"/>
              <a:cs typeface="Cambria"/>
            </a:endParaRPr>
          </a:p>
          <a:p>
            <a:pPr marL="469900" marR="514984" indent="-457200">
              <a:lnSpc>
                <a:spcPts val="3190"/>
              </a:lnSpc>
              <a:spcBef>
                <a:spcPts val="1210"/>
              </a:spcBef>
              <a:buClr>
                <a:srgbClr val="4E67C7"/>
              </a:buClr>
              <a:buSzPct val="80357"/>
              <a:buFont typeface="Wingdings"/>
              <a:buChar char=""/>
              <a:tabLst>
                <a:tab pos="469900" algn="l"/>
              </a:tabLst>
            </a:pPr>
            <a:r>
              <a:rPr sz="2800" b="1" i="1" spc="145" dirty="0">
                <a:solidFill>
                  <a:srgbClr val="006FC0"/>
                </a:solidFill>
                <a:latin typeface="Cambria"/>
                <a:cs typeface="Cambria"/>
              </a:rPr>
              <a:t>Types</a:t>
            </a:r>
            <a:r>
              <a:rPr sz="2800" b="1" i="1" spc="220" dirty="0">
                <a:solidFill>
                  <a:srgbClr val="006FC0"/>
                </a:solidFill>
                <a:latin typeface="Cambria"/>
                <a:cs typeface="Cambria"/>
              </a:rPr>
              <a:t> </a:t>
            </a:r>
            <a:r>
              <a:rPr sz="2800" b="1" i="1" spc="140" dirty="0">
                <a:solidFill>
                  <a:srgbClr val="006FC0"/>
                </a:solidFill>
                <a:latin typeface="Cambria"/>
                <a:cs typeface="Cambria"/>
              </a:rPr>
              <a:t>of</a:t>
            </a:r>
            <a:r>
              <a:rPr sz="2800" b="1" i="1" spc="210" dirty="0">
                <a:solidFill>
                  <a:srgbClr val="006FC0"/>
                </a:solidFill>
                <a:latin typeface="Cambria"/>
                <a:cs typeface="Cambria"/>
              </a:rPr>
              <a:t> </a:t>
            </a:r>
            <a:r>
              <a:rPr sz="2800" b="1" i="1" spc="170" dirty="0">
                <a:solidFill>
                  <a:srgbClr val="006FC0"/>
                </a:solidFill>
                <a:latin typeface="Cambria"/>
                <a:cs typeface="Cambria"/>
              </a:rPr>
              <a:t>Motor</a:t>
            </a:r>
            <a:r>
              <a:rPr sz="2800" b="1" i="1" spc="210" dirty="0">
                <a:solidFill>
                  <a:srgbClr val="006FC0"/>
                </a:solidFill>
                <a:latin typeface="Cambria"/>
                <a:cs typeface="Cambria"/>
              </a:rPr>
              <a:t> </a:t>
            </a:r>
            <a:r>
              <a:rPr sz="2800" b="1" i="1" spc="175" dirty="0">
                <a:solidFill>
                  <a:srgbClr val="006FC0"/>
                </a:solidFill>
                <a:latin typeface="Cambria"/>
                <a:cs typeface="Cambria"/>
              </a:rPr>
              <a:t>Actuators</a:t>
            </a:r>
            <a:r>
              <a:rPr sz="2800" b="1" spc="175" dirty="0">
                <a:solidFill>
                  <a:srgbClr val="031728"/>
                </a:solidFill>
                <a:latin typeface="Cambria"/>
                <a:cs typeface="Cambria"/>
              </a:rPr>
              <a:t>:</a:t>
            </a:r>
            <a:r>
              <a:rPr sz="2800" b="1" spc="190" dirty="0">
                <a:solidFill>
                  <a:srgbClr val="031728"/>
                </a:solidFill>
                <a:latin typeface="Cambria"/>
                <a:cs typeface="Cambria"/>
              </a:rPr>
              <a:t> </a:t>
            </a:r>
            <a:r>
              <a:rPr sz="2800" b="1" spc="200" dirty="0">
                <a:solidFill>
                  <a:srgbClr val="031728"/>
                </a:solidFill>
                <a:latin typeface="Cambria"/>
                <a:cs typeface="Cambria"/>
              </a:rPr>
              <a:t>Servo</a:t>
            </a:r>
            <a:r>
              <a:rPr sz="2800" b="1" spc="220" dirty="0">
                <a:solidFill>
                  <a:srgbClr val="031728"/>
                </a:solidFill>
                <a:latin typeface="Cambria"/>
                <a:cs typeface="Cambria"/>
              </a:rPr>
              <a:t> </a:t>
            </a:r>
            <a:r>
              <a:rPr sz="2800" b="1" spc="140" dirty="0">
                <a:solidFill>
                  <a:srgbClr val="031728"/>
                </a:solidFill>
                <a:latin typeface="Cambria"/>
                <a:cs typeface="Cambria"/>
              </a:rPr>
              <a:t>motor,</a:t>
            </a:r>
            <a:r>
              <a:rPr sz="2800" b="1" spc="229" dirty="0">
                <a:solidFill>
                  <a:srgbClr val="031728"/>
                </a:solidFill>
                <a:latin typeface="Cambria"/>
                <a:cs typeface="Cambria"/>
              </a:rPr>
              <a:t> </a:t>
            </a:r>
            <a:r>
              <a:rPr sz="2800" b="1" spc="180" dirty="0">
                <a:solidFill>
                  <a:srgbClr val="031728"/>
                </a:solidFill>
                <a:latin typeface="Cambria"/>
                <a:cs typeface="Cambria"/>
              </a:rPr>
              <a:t>Stepper </a:t>
            </a:r>
            <a:r>
              <a:rPr sz="2800" b="1" spc="140" dirty="0">
                <a:solidFill>
                  <a:srgbClr val="031728"/>
                </a:solidFill>
                <a:latin typeface="Cambria"/>
                <a:cs typeface="Cambria"/>
              </a:rPr>
              <a:t>motor,</a:t>
            </a:r>
            <a:r>
              <a:rPr sz="2800" b="1" spc="220" dirty="0">
                <a:solidFill>
                  <a:srgbClr val="031728"/>
                </a:solidFill>
                <a:latin typeface="Cambria"/>
                <a:cs typeface="Cambria"/>
              </a:rPr>
              <a:t> </a:t>
            </a:r>
            <a:r>
              <a:rPr sz="2800" b="1" spc="204" dirty="0">
                <a:solidFill>
                  <a:srgbClr val="031728"/>
                </a:solidFill>
                <a:latin typeface="Cambria"/>
                <a:cs typeface="Cambria"/>
              </a:rPr>
              <a:t>Hydraulic,</a:t>
            </a:r>
            <a:r>
              <a:rPr sz="2800" b="1" spc="225" dirty="0">
                <a:solidFill>
                  <a:srgbClr val="031728"/>
                </a:solidFill>
                <a:latin typeface="Cambria"/>
                <a:cs typeface="Cambria"/>
              </a:rPr>
              <a:t> </a:t>
            </a:r>
            <a:r>
              <a:rPr sz="2800" b="1" spc="430" dirty="0">
                <a:solidFill>
                  <a:srgbClr val="031728"/>
                </a:solidFill>
                <a:latin typeface="Cambria"/>
                <a:cs typeface="Cambria"/>
              </a:rPr>
              <a:t>AC</a:t>
            </a:r>
            <a:r>
              <a:rPr sz="2800" b="1" spc="210" dirty="0">
                <a:solidFill>
                  <a:srgbClr val="031728"/>
                </a:solidFill>
                <a:latin typeface="Cambria"/>
                <a:cs typeface="Cambria"/>
              </a:rPr>
              <a:t> </a:t>
            </a:r>
            <a:r>
              <a:rPr sz="2800" b="1" spc="135" dirty="0">
                <a:solidFill>
                  <a:srgbClr val="031728"/>
                </a:solidFill>
                <a:latin typeface="Cambria"/>
                <a:cs typeface="Cambria"/>
              </a:rPr>
              <a:t>motor,</a:t>
            </a:r>
            <a:endParaRPr sz="2800" dirty="0">
              <a:latin typeface="Cambria"/>
              <a:cs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37009" y="6346342"/>
            <a:ext cx="229870" cy="239395"/>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FFFFFF"/>
                </a:solidFill>
                <a:latin typeface="Cambria"/>
                <a:cs typeface="Cambria"/>
              </a:rPr>
              <a:t>71</a:t>
            </a:r>
            <a:endParaRPr sz="1400">
              <a:latin typeface="Cambria"/>
              <a:cs typeface="Cambria"/>
            </a:endParaRPr>
          </a:p>
        </p:txBody>
      </p:sp>
      <p:sp>
        <p:nvSpPr>
          <p:cNvPr id="3" name="object 3"/>
          <p:cNvSpPr txBox="1">
            <a:spLocks noGrp="1"/>
          </p:cNvSpPr>
          <p:nvPr>
            <p:ph type="title"/>
          </p:nvPr>
        </p:nvSpPr>
        <p:spPr>
          <a:xfrm>
            <a:off x="609600" y="38100"/>
            <a:ext cx="10515600" cy="690574"/>
          </a:xfrm>
          <a:prstGeom prst="rect">
            <a:avLst/>
          </a:prstGeom>
        </p:spPr>
        <p:txBody>
          <a:bodyPr vert="horz" wrap="square" lIns="0" tIns="13335" rIns="0" bIns="0" rtlCol="0">
            <a:spAutoFit/>
          </a:bodyPr>
          <a:lstStyle/>
          <a:p>
            <a:pPr marL="12700" algn="ctr">
              <a:lnSpc>
                <a:spcPct val="100000"/>
              </a:lnSpc>
              <a:spcBef>
                <a:spcPts val="105"/>
              </a:spcBef>
            </a:pPr>
            <a:r>
              <a:rPr spc="240" dirty="0"/>
              <a:t>Actuators</a:t>
            </a:r>
            <a:r>
              <a:rPr spc="185" dirty="0"/>
              <a:t> </a:t>
            </a:r>
            <a:r>
              <a:rPr dirty="0"/>
              <a:t>:</a:t>
            </a:r>
            <a:r>
              <a:rPr spc="210" dirty="0"/>
              <a:t> </a:t>
            </a:r>
            <a:r>
              <a:rPr spc="280" dirty="0">
                <a:solidFill>
                  <a:srgbClr val="006FC0"/>
                </a:solidFill>
              </a:rPr>
              <a:t>Servo</a:t>
            </a:r>
            <a:r>
              <a:rPr spc="185" dirty="0">
                <a:solidFill>
                  <a:srgbClr val="006FC0"/>
                </a:solidFill>
              </a:rPr>
              <a:t> </a:t>
            </a:r>
            <a:r>
              <a:rPr spc="225" dirty="0">
                <a:solidFill>
                  <a:srgbClr val="006FC0"/>
                </a:solidFill>
              </a:rPr>
              <a:t>Motor</a:t>
            </a:r>
          </a:p>
        </p:txBody>
      </p:sp>
      <p:sp>
        <p:nvSpPr>
          <p:cNvPr id="7" name="object 7"/>
          <p:cNvSpPr txBox="1"/>
          <p:nvPr/>
        </p:nvSpPr>
        <p:spPr>
          <a:xfrm>
            <a:off x="228600" y="775577"/>
            <a:ext cx="11734800" cy="3334246"/>
          </a:xfrm>
          <a:prstGeom prst="rect">
            <a:avLst/>
          </a:prstGeom>
        </p:spPr>
        <p:txBody>
          <a:bodyPr vert="horz" wrap="square" lIns="0" tIns="12700" rIns="0" bIns="0" rtlCol="0">
            <a:spAutoFit/>
          </a:bodyPr>
          <a:lstStyle/>
          <a:p>
            <a:pPr marL="469265" indent="-456565">
              <a:lnSpc>
                <a:spcPts val="2815"/>
              </a:lnSpc>
              <a:spcBef>
                <a:spcPts val="100"/>
              </a:spcBef>
              <a:buClr>
                <a:srgbClr val="4E67C7"/>
              </a:buClr>
              <a:buSzPct val="79166"/>
              <a:buFont typeface="Wingdings"/>
              <a:buChar char=""/>
              <a:tabLst>
                <a:tab pos="469265" algn="l"/>
              </a:tabLst>
            </a:pPr>
            <a:r>
              <a:rPr sz="2400" b="1" spc="-40" dirty="0">
                <a:solidFill>
                  <a:srgbClr val="031728"/>
                </a:solidFill>
                <a:latin typeface="Times New Roman"/>
                <a:cs typeface="Times New Roman"/>
              </a:rPr>
              <a:t>Arduino</a:t>
            </a:r>
            <a:r>
              <a:rPr sz="2400" b="1" spc="-110" dirty="0">
                <a:solidFill>
                  <a:srgbClr val="031728"/>
                </a:solidFill>
                <a:latin typeface="Times New Roman"/>
                <a:cs typeface="Times New Roman"/>
              </a:rPr>
              <a:t> </a:t>
            </a:r>
            <a:r>
              <a:rPr sz="2400" b="1" spc="-10" dirty="0">
                <a:solidFill>
                  <a:srgbClr val="031728"/>
                </a:solidFill>
                <a:latin typeface="Times New Roman"/>
                <a:cs typeface="Times New Roman"/>
              </a:rPr>
              <a:t>provides</a:t>
            </a:r>
            <a:r>
              <a:rPr sz="2400" b="1" spc="-95" dirty="0">
                <a:solidFill>
                  <a:srgbClr val="031728"/>
                </a:solidFill>
                <a:latin typeface="Times New Roman"/>
                <a:cs typeface="Times New Roman"/>
              </a:rPr>
              <a:t> </a:t>
            </a:r>
            <a:r>
              <a:rPr sz="2400" b="1" dirty="0">
                <a:solidFill>
                  <a:srgbClr val="031728"/>
                </a:solidFill>
                <a:latin typeface="Times New Roman"/>
                <a:cs typeface="Times New Roman"/>
              </a:rPr>
              <a:t>a</a:t>
            </a:r>
            <a:r>
              <a:rPr sz="2400" b="1" spc="-50" dirty="0">
                <a:solidFill>
                  <a:srgbClr val="031728"/>
                </a:solidFill>
                <a:latin typeface="Times New Roman"/>
                <a:cs typeface="Times New Roman"/>
              </a:rPr>
              <a:t> </a:t>
            </a:r>
            <a:r>
              <a:rPr sz="2400" b="1" spc="-10" dirty="0">
                <a:solidFill>
                  <a:srgbClr val="031728"/>
                </a:solidFill>
                <a:latin typeface="Times New Roman"/>
                <a:cs typeface="Times New Roman"/>
              </a:rPr>
              <a:t>separate</a:t>
            </a:r>
            <a:r>
              <a:rPr sz="2400" b="1" spc="-85" dirty="0">
                <a:solidFill>
                  <a:srgbClr val="031728"/>
                </a:solidFill>
                <a:latin typeface="Times New Roman"/>
                <a:cs typeface="Times New Roman"/>
              </a:rPr>
              <a:t> </a:t>
            </a:r>
            <a:r>
              <a:rPr sz="2400" b="1" spc="-60" dirty="0">
                <a:solidFill>
                  <a:srgbClr val="031728"/>
                </a:solidFill>
                <a:latin typeface="Times New Roman"/>
                <a:cs typeface="Times New Roman"/>
              </a:rPr>
              <a:t>library</a:t>
            </a:r>
            <a:r>
              <a:rPr sz="2400" b="1" spc="5" dirty="0">
                <a:solidFill>
                  <a:srgbClr val="031728"/>
                </a:solidFill>
                <a:latin typeface="Times New Roman"/>
                <a:cs typeface="Times New Roman"/>
              </a:rPr>
              <a:t> </a:t>
            </a:r>
            <a:r>
              <a:rPr sz="2400" b="1" spc="-155" dirty="0">
                <a:solidFill>
                  <a:srgbClr val="031728"/>
                </a:solidFill>
                <a:latin typeface="Arial"/>
                <a:cs typeface="Arial"/>
              </a:rPr>
              <a:t>–</a:t>
            </a:r>
            <a:r>
              <a:rPr sz="2400" b="1" spc="-45" dirty="0">
                <a:solidFill>
                  <a:srgbClr val="031728"/>
                </a:solidFill>
                <a:latin typeface="Arial"/>
                <a:cs typeface="Arial"/>
              </a:rPr>
              <a:t> </a:t>
            </a:r>
            <a:r>
              <a:rPr sz="2400" b="1" spc="-45" dirty="0">
                <a:solidFill>
                  <a:srgbClr val="D75C00"/>
                </a:solidFill>
                <a:latin typeface="Times New Roman"/>
                <a:cs typeface="Times New Roman"/>
              </a:rPr>
              <a:t>SERVO</a:t>
            </a:r>
            <a:r>
              <a:rPr sz="2400" b="1" spc="-45" dirty="0">
                <a:solidFill>
                  <a:srgbClr val="031728"/>
                </a:solidFill>
                <a:latin typeface="Times New Roman"/>
                <a:cs typeface="Times New Roman"/>
              </a:rPr>
              <a:t>,</a:t>
            </a:r>
            <a:r>
              <a:rPr sz="2400" b="1" spc="-65" dirty="0">
                <a:solidFill>
                  <a:srgbClr val="031728"/>
                </a:solidFill>
                <a:latin typeface="Times New Roman"/>
                <a:cs typeface="Times New Roman"/>
              </a:rPr>
              <a:t> </a:t>
            </a:r>
            <a:r>
              <a:rPr sz="2400" b="1" dirty="0">
                <a:solidFill>
                  <a:srgbClr val="031728"/>
                </a:solidFill>
                <a:latin typeface="Times New Roman"/>
                <a:cs typeface="Times New Roman"/>
              </a:rPr>
              <a:t>to</a:t>
            </a:r>
            <a:r>
              <a:rPr sz="2400" b="1" spc="-70" dirty="0">
                <a:solidFill>
                  <a:srgbClr val="031728"/>
                </a:solidFill>
                <a:latin typeface="Times New Roman"/>
                <a:cs typeface="Times New Roman"/>
              </a:rPr>
              <a:t> </a:t>
            </a:r>
            <a:r>
              <a:rPr sz="2400" b="1" spc="-10" dirty="0">
                <a:solidFill>
                  <a:srgbClr val="031728"/>
                </a:solidFill>
                <a:latin typeface="Times New Roman"/>
                <a:cs typeface="Times New Roman"/>
              </a:rPr>
              <a:t>operate</a:t>
            </a:r>
            <a:r>
              <a:rPr sz="2400" b="1" spc="-70" dirty="0">
                <a:solidFill>
                  <a:srgbClr val="031728"/>
                </a:solidFill>
                <a:latin typeface="Times New Roman"/>
                <a:cs typeface="Times New Roman"/>
              </a:rPr>
              <a:t> </a:t>
            </a:r>
            <a:r>
              <a:rPr sz="2400" b="1" dirty="0">
                <a:solidFill>
                  <a:srgbClr val="031728"/>
                </a:solidFill>
                <a:latin typeface="Times New Roman"/>
                <a:cs typeface="Times New Roman"/>
              </a:rPr>
              <a:t>the</a:t>
            </a:r>
            <a:r>
              <a:rPr sz="2400" b="1" spc="-65" dirty="0">
                <a:solidFill>
                  <a:srgbClr val="031728"/>
                </a:solidFill>
                <a:latin typeface="Times New Roman"/>
                <a:cs typeface="Times New Roman"/>
              </a:rPr>
              <a:t> </a:t>
            </a:r>
            <a:r>
              <a:rPr sz="2400" b="1" dirty="0">
                <a:solidFill>
                  <a:srgbClr val="031728"/>
                </a:solidFill>
                <a:latin typeface="Times New Roman"/>
                <a:cs typeface="Times New Roman"/>
              </a:rPr>
              <a:t>servo</a:t>
            </a:r>
            <a:r>
              <a:rPr sz="2400" b="1" spc="-65" dirty="0">
                <a:solidFill>
                  <a:srgbClr val="031728"/>
                </a:solidFill>
                <a:latin typeface="Times New Roman"/>
                <a:cs typeface="Times New Roman"/>
              </a:rPr>
              <a:t> </a:t>
            </a:r>
            <a:r>
              <a:rPr sz="2400" b="1" spc="-10" dirty="0">
                <a:solidFill>
                  <a:srgbClr val="031728"/>
                </a:solidFill>
                <a:latin typeface="Times New Roman"/>
                <a:cs typeface="Times New Roman"/>
              </a:rPr>
              <a:t>motor.</a:t>
            </a:r>
            <a:endParaRPr sz="2400" dirty="0">
              <a:latin typeface="Times New Roman"/>
              <a:cs typeface="Times New Roman"/>
            </a:endParaRPr>
          </a:p>
          <a:p>
            <a:pPr marL="417830">
              <a:lnSpc>
                <a:spcPct val="100000"/>
              </a:lnSpc>
              <a:spcBef>
                <a:spcPts val="1445"/>
              </a:spcBef>
              <a:tabLst>
                <a:tab pos="2924810" algn="l"/>
              </a:tabLst>
            </a:pPr>
            <a:r>
              <a:rPr sz="1800" b="1" spc="-10" dirty="0">
                <a:solidFill>
                  <a:srgbClr val="D75C00"/>
                </a:solidFill>
                <a:latin typeface="Consolas"/>
                <a:cs typeface="Consolas"/>
              </a:rPr>
              <a:t>#include&lt;Servo.h&gt;;</a:t>
            </a:r>
            <a:r>
              <a:rPr sz="1800" b="1" dirty="0">
                <a:solidFill>
                  <a:srgbClr val="D75C00"/>
                </a:solidFill>
                <a:latin typeface="Consolas"/>
                <a:cs typeface="Consolas"/>
              </a:rPr>
              <a:t>	</a:t>
            </a:r>
            <a:r>
              <a:rPr sz="1800" dirty="0">
                <a:solidFill>
                  <a:srgbClr val="001F5F"/>
                </a:solidFill>
                <a:latin typeface="Consolas"/>
                <a:cs typeface="Consolas"/>
              </a:rPr>
              <a:t>//</a:t>
            </a:r>
            <a:r>
              <a:rPr sz="1800" spc="-40" dirty="0">
                <a:solidFill>
                  <a:srgbClr val="001F5F"/>
                </a:solidFill>
                <a:latin typeface="Consolas"/>
                <a:cs typeface="Consolas"/>
              </a:rPr>
              <a:t> </a:t>
            </a:r>
            <a:r>
              <a:rPr sz="1800" dirty="0">
                <a:solidFill>
                  <a:srgbClr val="001F5F"/>
                </a:solidFill>
                <a:latin typeface="Consolas"/>
                <a:cs typeface="Consolas"/>
              </a:rPr>
              <a:t>include</a:t>
            </a:r>
            <a:r>
              <a:rPr sz="1800" spc="-35" dirty="0">
                <a:solidFill>
                  <a:srgbClr val="001F5F"/>
                </a:solidFill>
                <a:latin typeface="Consolas"/>
                <a:cs typeface="Consolas"/>
              </a:rPr>
              <a:t> </a:t>
            </a:r>
            <a:r>
              <a:rPr sz="1800" dirty="0">
                <a:solidFill>
                  <a:srgbClr val="001F5F"/>
                </a:solidFill>
                <a:latin typeface="Consolas"/>
                <a:cs typeface="Consolas"/>
              </a:rPr>
              <a:t>servo</a:t>
            </a:r>
            <a:r>
              <a:rPr sz="1800" spc="-20" dirty="0">
                <a:solidFill>
                  <a:srgbClr val="001F5F"/>
                </a:solidFill>
                <a:latin typeface="Consolas"/>
                <a:cs typeface="Consolas"/>
              </a:rPr>
              <a:t> lib.</a:t>
            </a:r>
            <a:endParaRPr sz="1800" dirty="0">
              <a:latin typeface="Consolas"/>
              <a:cs typeface="Consolas"/>
            </a:endParaRPr>
          </a:p>
          <a:p>
            <a:pPr marL="417830">
              <a:lnSpc>
                <a:spcPct val="100000"/>
              </a:lnSpc>
            </a:pPr>
            <a:r>
              <a:rPr sz="1800" dirty="0">
                <a:latin typeface="Consolas"/>
                <a:cs typeface="Consolas"/>
              </a:rPr>
              <a:t>int</a:t>
            </a:r>
            <a:r>
              <a:rPr sz="1800" spc="-40" dirty="0">
                <a:latin typeface="Consolas"/>
                <a:cs typeface="Consolas"/>
              </a:rPr>
              <a:t> </a:t>
            </a:r>
            <a:r>
              <a:rPr sz="1800" dirty="0">
                <a:latin typeface="Consolas"/>
                <a:cs typeface="Consolas"/>
              </a:rPr>
              <a:t>servoPin</a:t>
            </a:r>
            <a:r>
              <a:rPr sz="1800" spc="-20" dirty="0">
                <a:latin typeface="Consolas"/>
                <a:cs typeface="Consolas"/>
              </a:rPr>
              <a:t> </a:t>
            </a:r>
            <a:r>
              <a:rPr sz="1800" dirty="0">
                <a:latin typeface="Consolas"/>
                <a:cs typeface="Consolas"/>
              </a:rPr>
              <a:t>=</a:t>
            </a:r>
            <a:r>
              <a:rPr sz="1800" spc="-25" dirty="0">
                <a:latin typeface="Consolas"/>
                <a:cs typeface="Consolas"/>
              </a:rPr>
              <a:t> 12;</a:t>
            </a:r>
            <a:endParaRPr sz="1800" dirty="0">
              <a:latin typeface="Consolas"/>
              <a:cs typeface="Consolas"/>
            </a:endParaRPr>
          </a:p>
          <a:p>
            <a:pPr marL="417830">
              <a:lnSpc>
                <a:spcPct val="100000"/>
              </a:lnSpc>
            </a:pPr>
            <a:r>
              <a:rPr sz="1800" dirty="0">
                <a:latin typeface="Consolas"/>
                <a:cs typeface="Consolas"/>
              </a:rPr>
              <a:t>Servo</a:t>
            </a:r>
            <a:r>
              <a:rPr sz="1800" spc="-35" dirty="0">
                <a:latin typeface="Consolas"/>
                <a:cs typeface="Consolas"/>
              </a:rPr>
              <a:t> </a:t>
            </a:r>
            <a:r>
              <a:rPr sz="1800" dirty="0">
                <a:latin typeface="Consolas"/>
                <a:cs typeface="Consolas"/>
              </a:rPr>
              <a:t>myServo;</a:t>
            </a:r>
            <a:r>
              <a:rPr sz="1800" spc="-30" dirty="0">
                <a:latin typeface="Consolas"/>
                <a:cs typeface="Consolas"/>
              </a:rPr>
              <a:t> </a:t>
            </a:r>
            <a:r>
              <a:rPr sz="1800" dirty="0">
                <a:latin typeface="Consolas"/>
                <a:cs typeface="Consolas"/>
              </a:rPr>
              <a:t>create</a:t>
            </a:r>
            <a:r>
              <a:rPr sz="1800" spc="-30" dirty="0">
                <a:latin typeface="Consolas"/>
                <a:cs typeface="Consolas"/>
              </a:rPr>
              <a:t> </a:t>
            </a:r>
            <a:r>
              <a:rPr sz="1800" dirty="0">
                <a:latin typeface="Consolas"/>
                <a:cs typeface="Consolas"/>
              </a:rPr>
              <a:t>a</a:t>
            </a:r>
            <a:r>
              <a:rPr sz="1800" spc="-20" dirty="0">
                <a:latin typeface="Consolas"/>
                <a:cs typeface="Consolas"/>
              </a:rPr>
              <a:t> </a:t>
            </a:r>
            <a:r>
              <a:rPr sz="1800" dirty="0">
                <a:latin typeface="Consolas"/>
                <a:cs typeface="Consolas"/>
              </a:rPr>
              <a:t>servo</a:t>
            </a:r>
            <a:r>
              <a:rPr sz="1800" spc="-20" dirty="0">
                <a:latin typeface="Consolas"/>
                <a:cs typeface="Consolas"/>
              </a:rPr>
              <a:t> </a:t>
            </a:r>
            <a:r>
              <a:rPr sz="1800" spc="-10" dirty="0">
                <a:latin typeface="Consolas"/>
                <a:cs typeface="Consolas"/>
              </a:rPr>
              <a:t>object</a:t>
            </a:r>
            <a:endParaRPr sz="1800" dirty="0">
              <a:latin typeface="Consolas"/>
              <a:cs typeface="Consolas"/>
            </a:endParaRPr>
          </a:p>
          <a:p>
            <a:pPr>
              <a:lnSpc>
                <a:spcPct val="100000"/>
              </a:lnSpc>
              <a:spcBef>
                <a:spcPts val="50"/>
              </a:spcBef>
            </a:pPr>
            <a:endParaRPr sz="1800" dirty="0">
              <a:latin typeface="Consolas"/>
              <a:cs typeface="Consolas"/>
            </a:endParaRPr>
          </a:p>
          <a:p>
            <a:pPr marL="417830">
              <a:lnSpc>
                <a:spcPct val="100000"/>
              </a:lnSpc>
              <a:spcBef>
                <a:spcPts val="5"/>
              </a:spcBef>
            </a:pPr>
            <a:r>
              <a:rPr sz="1800" b="1" dirty="0">
                <a:latin typeface="Consolas"/>
                <a:cs typeface="Consolas"/>
              </a:rPr>
              <a:t>void</a:t>
            </a:r>
            <a:r>
              <a:rPr sz="1800" b="1" spc="-20" dirty="0">
                <a:latin typeface="Consolas"/>
                <a:cs typeface="Consolas"/>
              </a:rPr>
              <a:t> </a:t>
            </a:r>
            <a:r>
              <a:rPr sz="1800" b="1" spc="-10" dirty="0">
                <a:latin typeface="Consolas"/>
                <a:cs typeface="Consolas"/>
              </a:rPr>
              <a:t>setup()</a:t>
            </a:r>
            <a:endParaRPr sz="1800" dirty="0">
              <a:latin typeface="Consolas"/>
              <a:cs typeface="Consolas"/>
            </a:endParaRPr>
          </a:p>
          <a:p>
            <a:pPr marL="417830">
              <a:lnSpc>
                <a:spcPct val="100000"/>
              </a:lnSpc>
            </a:pPr>
            <a:r>
              <a:rPr sz="1800" spc="-50" dirty="0">
                <a:latin typeface="Consolas"/>
                <a:cs typeface="Consolas"/>
              </a:rPr>
              <a:t>{</a:t>
            </a:r>
            <a:endParaRPr sz="1800" dirty="0">
              <a:latin typeface="Consolas"/>
              <a:cs typeface="Consolas"/>
            </a:endParaRPr>
          </a:p>
          <a:p>
            <a:pPr marL="417830">
              <a:lnSpc>
                <a:spcPct val="100000"/>
              </a:lnSpc>
            </a:pPr>
            <a:r>
              <a:rPr sz="1800" b="1" spc="-10" dirty="0">
                <a:solidFill>
                  <a:srgbClr val="D75C00"/>
                </a:solidFill>
                <a:latin typeface="Consolas"/>
                <a:cs typeface="Consolas"/>
              </a:rPr>
              <a:t>myServo.attach</a:t>
            </a:r>
            <a:r>
              <a:rPr sz="1800" spc="-10" dirty="0">
                <a:latin typeface="Consolas"/>
                <a:cs typeface="Consolas"/>
              </a:rPr>
              <a:t>(</a:t>
            </a:r>
            <a:r>
              <a:rPr sz="1800" spc="-10" dirty="0" err="1">
                <a:latin typeface="Consolas"/>
                <a:cs typeface="Consolas"/>
              </a:rPr>
              <a:t>servoPin</a:t>
            </a:r>
            <a:r>
              <a:rPr sz="1800" spc="-10" dirty="0">
                <a:latin typeface="Consolas"/>
                <a:cs typeface="Consolas"/>
              </a:rPr>
              <a:t>)</a:t>
            </a:r>
            <a:r>
              <a:rPr lang="en-US" sz="1800" spc="-10" dirty="0">
                <a:latin typeface="Consolas"/>
                <a:cs typeface="Consolas"/>
              </a:rPr>
              <a:t> // attaches the servo on pin </a:t>
            </a:r>
            <a:r>
              <a:rPr lang="en-US" sz="1800" spc="-10" dirty="0" err="1">
                <a:latin typeface="Consolas"/>
                <a:cs typeface="Consolas"/>
              </a:rPr>
              <a:t>servoPin</a:t>
            </a:r>
            <a:r>
              <a:rPr lang="en-US" sz="1800" spc="-10" dirty="0">
                <a:latin typeface="Consolas"/>
                <a:cs typeface="Consolas"/>
              </a:rPr>
              <a:t> (12) to Servo object</a:t>
            </a:r>
            <a:endParaRPr sz="1800" dirty="0">
              <a:latin typeface="Consolas"/>
              <a:cs typeface="Consolas"/>
            </a:endParaRPr>
          </a:p>
          <a:p>
            <a:pPr marL="417830">
              <a:lnSpc>
                <a:spcPct val="100000"/>
              </a:lnSpc>
            </a:pPr>
            <a:r>
              <a:rPr sz="1800" spc="-50" dirty="0">
                <a:latin typeface="Consolas"/>
                <a:cs typeface="Consolas"/>
              </a:rPr>
              <a:t>}</a:t>
            </a:r>
            <a:endParaRPr sz="1800" dirty="0">
              <a:latin typeface="Consolas"/>
              <a:cs typeface="Consolas"/>
            </a:endParaRPr>
          </a:p>
          <a:p>
            <a:pPr marL="417830">
              <a:lnSpc>
                <a:spcPct val="100000"/>
              </a:lnSpc>
            </a:pPr>
            <a:r>
              <a:rPr sz="1800" b="1" dirty="0">
                <a:latin typeface="Consolas"/>
                <a:cs typeface="Consolas"/>
              </a:rPr>
              <a:t>void</a:t>
            </a:r>
            <a:r>
              <a:rPr sz="1800" b="1" spc="-20" dirty="0">
                <a:latin typeface="Consolas"/>
                <a:cs typeface="Consolas"/>
              </a:rPr>
              <a:t> </a:t>
            </a:r>
            <a:r>
              <a:rPr sz="1800" b="1" spc="-10" dirty="0">
                <a:latin typeface="Consolas"/>
                <a:cs typeface="Consolas"/>
              </a:rPr>
              <a:t>loop()</a:t>
            </a:r>
            <a:endParaRPr sz="1800" dirty="0">
              <a:latin typeface="Consolas"/>
              <a:cs typeface="Consolas"/>
            </a:endParaRPr>
          </a:p>
          <a:p>
            <a:pPr marL="417830">
              <a:lnSpc>
                <a:spcPct val="100000"/>
              </a:lnSpc>
            </a:pPr>
            <a:r>
              <a:rPr sz="1800" spc="-50" dirty="0">
                <a:latin typeface="Consolas"/>
                <a:cs typeface="Consolas"/>
              </a:rPr>
              <a:t>{</a:t>
            </a:r>
            <a:endParaRPr sz="1800" dirty="0">
              <a:latin typeface="Consolas"/>
              <a:cs typeface="Consolas"/>
            </a:endParaRPr>
          </a:p>
        </p:txBody>
      </p:sp>
      <p:graphicFrame>
        <p:nvGraphicFramePr>
          <p:cNvPr id="8" name="object 8"/>
          <p:cNvGraphicFramePr>
            <a:graphicFrameLocks noGrp="1"/>
          </p:cNvGraphicFramePr>
          <p:nvPr>
            <p:extLst>
              <p:ext uri="{D42A27DB-BD31-4B8C-83A1-F6EECF244321}">
                <p14:modId xmlns:p14="http://schemas.microsoft.com/office/powerpoint/2010/main" val="3655973792"/>
              </p:ext>
            </p:extLst>
          </p:nvPr>
        </p:nvGraphicFramePr>
        <p:xfrm>
          <a:off x="647700" y="4236530"/>
          <a:ext cx="6751951" cy="1964055"/>
        </p:xfrm>
        <a:graphic>
          <a:graphicData uri="http://schemas.openxmlformats.org/drawingml/2006/table">
            <a:tbl>
              <a:tblPr firstRow="1" bandRow="1">
                <a:tableStyleId>{2D5ABB26-0587-4C30-8999-92F81FD0307C}</a:tableStyleId>
              </a:tblPr>
              <a:tblGrid>
                <a:gridCol w="2654300">
                  <a:extLst>
                    <a:ext uri="{9D8B030D-6E8A-4147-A177-3AD203B41FA5}">
                      <a16:colId xmlns:a16="http://schemas.microsoft.com/office/drawing/2014/main" val="20000"/>
                    </a:ext>
                  </a:extLst>
                </a:gridCol>
                <a:gridCol w="494030">
                  <a:extLst>
                    <a:ext uri="{9D8B030D-6E8A-4147-A177-3AD203B41FA5}">
                      <a16:colId xmlns:a16="http://schemas.microsoft.com/office/drawing/2014/main" val="20001"/>
                    </a:ext>
                  </a:extLst>
                </a:gridCol>
                <a:gridCol w="626744">
                  <a:extLst>
                    <a:ext uri="{9D8B030D-6E8A-4147-A177-3AD203B41FA5}">
                      <a16:colId xmlns:a16="http://schemas.microsoft.com/office/drawing/2014/main" val="20002"/>
                    </a:ext>
                  </a:extLst>
                </a:gridCol>
                <a:gridCol w="751839">
                  <a:extLst>
                    <a:ext uri="{9D8B030D-6E8A-4147-A177-3AD203B41FA5}">
                      <a16:colId xmlns:a16="http://schemas.microsoft.com/office/drawing/2014/main" val="20003"/>
                    </a:ext>
                  </a:extLst>
                </a:gridCol>
                <a:gridCol w="751839">
                  <a:extLst>
                    <a:ext uri="{9D8B030D-6E8A-4147-A177-3AD203B41FA5}">
                      <a16:colId xmlns:a16="http://schemas.microsoft.com/office/drawing/2014/main" val="20004"/>
                    </a:ext>
                  </a:extLst>
                </a:gridCol>
                <a:gridCol w="375920">
                  <a:extLst>
                    <a:ext uri="{9D8B030D-6E8A-4147-A177-3AD203B41FA5}">
                      <a16:colId xmlns:a16="http://schemas.microsoft.com/office/drawing/2014/main" val="20005"/>
                    </a:ext>
                  </a:extLst>
                </a:gridCol>
                <a:gridCol w="1097279">
                  <a:extLst>
                    <a:ext uri="{9D8B030D-6E8A-4147-A177-3AD203B41FA5}">
                      <a16:colId xmlns:a16="http://schemas.microsoft.com/office/drawing/2014/main" val="20006"/>
                    </a:ext>
                  </a:extLst>
                </a:gridCol>
              </a:tblGrid>
              <a:tr h="250825">
                <a:tc>
                  <a:txBody>
                    <a:bodyPr/>
                    <a:lstStyle/>
                    <a:p>
                      <a:pPr marL="91440">
                        <a:lnSpc>
                          <a:spcPts val="1695"/>
                        </a:lnSpc>
                      </a:pPr>
                      <a:r>
                        <a:rPr sz="1800" spc="-10" dirty="0">
                          <a:latin typeface="Consolas"/>
                          <a:cs typeface="Consolas"/>
                        </a:rPr>
                        <a:t>myServo.write(0);</a:t>
                      </a:r>
                      <a:endParaRPr sz="1800" dirty="0">
                        <a:latin typeface="Consolas"/>
                        <a:cs typeface="Consolas"/>
                      </a:endParaRPr>
                    </a:p>
                  </a:txBody>
                  <a:tcPr marL="0" marR="0" marT="0" marB="0">
                    <a:solidFill>
                      <a:srgbClr val="F1F1F1"/>
                    </a:solidFill>
                  </a:tcPr>
                </a:tc>
                <a:tc>
                  <a:txBody>
                    <a:bodyPr/>
                    <a:lstStyle/>
                    <a:p>
                      <a:pPr marR="53975" algn="r">
                        <a:lnSpc>
                          <a:spcPts val="1695"/>
                        </a:lnSpc>
                      </a:pPr>
                      <a:r>
                        <a:rPr sz="1800" spc="-25" dirty="0">
                          <a:solidFill>
                            <a:srgbClr val="006FC0"/>
                          </a:solidFill>
                          <a:latin typeface="Consolas"/>
                          <a:cs typeface="Consolas"/>
                        </a:rPr>
                        <a:t>//</a:t>
                      </a:r>
                      <a:endParaRPr sz="1800">
                        <a:latin typeface="Consolas"/>
                        <a:cs typeface="Consolas"/>
                      </a:endParaRPr>
                    </a:p>
                  </a:txBody>
                  <a:tcPr marL="0" marR="0" marT="0" marB="0">
                    <a:solidFill>
                      <a:srgbClr val="F1F1F1"/>
                    </a:solidFill>
                  </a:tcPr>
                </a:tc>
                <a:tc>
                  <a:txBody>
                    <a:bodyPr/>
                    <a:lstStyle/>
                    <a:p>
                      <a:pPr algn="ctr">
                        <a:lnSpc>
                          <a:spcPts val="1695"/>
                        </a:lnSpc>
                      </a:pPr>
                      <a:r>
                        <a:rPr sz="1800" spc="-20" dirty="0">
                          <a:solidFill>
                            <a:srgbClr val="006FC0"/>
                          </a:solidFill>
                          <a:latin typeface="Consolas"/>
                          <a:cs typeface="Consolas"/>
                        </a:rPr>
                        <a:t>Move</a:t>
                      </a:r>
                      <a:endParaRPr sz="1800">
                        <a:latin typeface="Consolas"/>
                        <a:cs typeface="Consolas"/>
                      </a:endParaRPr>
                    </a:p>
                  </a:txBody>
                  <a:tcPr marL="0" marR="0" marT="0" marB="0">
                    <a:solidFill>
                      <a:srgbClr val="F1F1F1"/>
                    </a:solidFill>
                  </a:tcPr>
                </a:tc>
                <a:tc>
                  <a:txBody>
                    <a:bodyPr/>
                    <a:lstStyle/>
                    <a:p>
                      <a:pPr algn="ctr">
                        <a:lnSpc>
                          <a:spcPts val="1695"/>
                        </a:lnSpc>
                      </a:pPr>
                      <a:r>
                        <a:rPr sz="1800" spc="-10" dirty="0">
                          <a:solidFill>
                            <a:srgbClr val="006FC0"/>
                          </a:solidFill>
                          <a:latin typeface="Consolas"/>
                          <a:cs typeface="Consolas"/>
                        </a:rPr>
                        <a:t>servo</a:t>
                      </a:r>
                      <a:endParaRPr sz="1800">
                        <a:latin typeface="Consolas"/>
                        <a:cs typeface="Consolas"/>
                      </a:endParaRPr>
                    </a:p>
                  </a:txBody>
                  <a:tcPr marL="0" marR="0" marT="0" marB="0">
                    <a:solidFill>
                      <a:srgbClr val="F1F1F1"/>
                    </a:solidFill>
                  </a:tcPr>
                </a:tc>
                <a:tc>
                  <a:txBody>
                    <a:bodyPr/>
                    <a:lstStyle/>
                    <a:p>
                      <a:pPr algn="ctr">
                        <a:lnSpc>
                          <a:spcPts val="1695"/>
                        </a:lnSpc>
                      </a:pPr>
                      <a:r>
                        <a:rPr sz="1800" spc="-10" dirty="0">
                          <a:solidFill>
                            <a:srgbClr val="006FC0"/>
                          </a:solidFill>
                          <a:latin typeface="Consolas"/>
                          <a:cs typeface="Consolas"/>
                        </a:rPr>
                        <a:t>motor</a:t>
                      </a:r>
                      <a:endParaRPr sz="1800">
                        <a:latin typeface="Consolas"/>
                        <a:cs typeface="Consolas"/>
                      </a:endParaRPr>
                    </a:p>
                  </a:txBody>
                  <a:tcPr marL="0" marR="0" marT="0" marB="0">
                    <a:solidFill>
                      <a:srgbClr val="F1F1F1"/>
                    </a:solidFill>
                  </a:tcPr>
                </a:tc>
                <a:tc>
                  <a:txBody>
                    <a:bodyPr/>
                    <a:lstStyle/>
                    <a:p>
                      <a:pPr algn="ctr">
                        <a:lnSpc>
                          <a:spcPts val="1695"/>
                        </a:lnSpc>
                      </a:pPr>
                      <a:r>
                        <a:rPr sz="1800" spc="-25" dirty="0">
                          <a:solidFill>
                            <a:srgbClr val="006FC0"/>
                          </a:solidFill>
                          <a:latin typeface="Consolas"/>
                          <a:cs typeface="Consolas"/>
                        </a:rPr>
                        <a:t>by</a:t>
                      </a:r>
                      <a:endParaRPr sz="1800">
                        <a:latin typeface="Consolas"/>
                        <a:cs typeface="Consolas"/>
                      </a:endParaRPr>
                    </a:p>
                  </a:txBody>
                  <a:tcPr marL="0" marR="0" marT="0" marB="0">
                    <a:solidFill>
                      <a:srgbClr val="F1F1F1"/>
                    </a:solidFill>
                  </a:tcPr>
                </a:tc>
                <a:tc>
                  <a:txBody>
                    <a:bodyPr/>
                    <a:lstStyle/>
                    <a:p>
                      <a:pPr marL="61594">
                        <a:lnSpc>
                          <a:spcPts val="1695"/>
                        </a:lnSpc>
                      </a:pPr>
                      <a:r>
                        <a:rPr sz="1800" dirty="0">
                          <a:solidFill>
                            <a:srgbClr val="006FC0"/>
                          </a:solidFill>
                          <a:latin typeface="Consolas"/>
                          <a:cs typeface="Consolas"/>
                        </a:rPr>
                        <a:t>0</a:t>
                      </a:r>
                      <a:r>
                        <a:rPr sz="1800" spc="-5" dirty="0">
                          <a:solidFill>
                            <a:srgbClr val="006FC0"/>
                          </a:solidFill>
                          <a:latin typeface="Consolas"/>
                          <a:cs typeface="Consolas"/>
                        </a:rPr>
                        <a:t> </a:t>
                      </a:r>
                      <a:r>
                        <a:rPr sz="1800" spc="-20" dirty="0">
                          <a:solidFill>
                            <a:srgbClr val="006FC0"/>
                          </a:solidFill>
                          <a:latin typeface="Consolas"/>
                          <a:cs typeface="Consolas"/>
                        </a:rPr>
                        <a:t>deg.</a:t>
                      </a:r>
                      <a:endParaRPr sz="1800">
                        <a:latin typeface="Consolas"/>
                        <a:cs typeface="Consolas"/>
                      </a:endParaRPr>
                    </a:p>
                  </a:txBody>
                  <a:tcPr marL="0" marR="0" marT="0" marB="0">
                    <a:solidFill>
                      <a:srgbClr val="F1F1F1"/>
                    </a:solidFill>
                  </a:tcPr>
                </a:tc>
                <a:extLst>
                  <a:ext uri="{0D108BD9-81ED-4DB2-BD59-A6C34878D82A}">
                    <a16:rowId xmlns:a16="http://schemas.microsoft.com/office/drawing/2014/main" val="10000"/>
                  </a:ext>
                </a:extLst>
              </a:tr>
              <a:tr h="274320">
                <a:tc>
                  <a:txBody>
                    <a:bodyPr/>
                    <a:lstStyle/>
                    <a:p>
                      <a:pPr marL="91440">
                        <a:lnSpc>
                          <a:spcPts val="1880"/>
                        </a:lnSpc>
                      </a:pPr>
                      <a:r>
                        <a:rPr sz="1800" spc="-10" dirty="0">
                          <a:solidFill>
                            <a:srgbClr val="001F5F"/>
                          </a:solidFill>
                          <a:latin typeface="Consolas"/>
                          <a:cs typeface="Consolas"/>
                        </a:rPr>
                        <a:t>delay(1000);</a:t>
                      </a:r>
                      <a:endParaRPr sz="1800">
                        <a:latin typeface="Consolas"/>
                        <a:cs typeface="Consolas"/>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extLst>
                  <a:ext uri="{0D108BD9-81ED-4DB2-BD59-A6C34878D82A}">
                    <a16:rowId xmlns:a16="http://schemas.microsoft.com/office/drawing/2014/main" val="10001"/>
                  </a:ext>
                </a:extLst>
              </a:tr>
              <a:tr h="274320">
                <a:tc>
                  <a:txBody>
                    <a:bodyPr/>
                    <a:lstStyle/>
                    <a:p>
                      <a:pPr marL="91440">
                        <a:lnSpc>
                          <a:spcPts val="1880"/>
                        </a:lnSpc>
                      </a:pPr>
                      <a:r>
                        <a:rPr sz="1800" spc="-10" dirty="0">
                          <a:latin typeface="Consolas"/>
                          <a:cs typeface="Consolas"/>
                        </a:rPr>
                        <a:t>myServo.write(90);</a:t>
                      </a:r>
                      <a:endParaRPr sz="1800">
                        <a:latin typeface="Consolas"/>
                        <a:cs typeface="Consolas"/>
                      </a:endParaRPr>
                    </a:p>
                  </a:txBody>
                  <a:tcPr marL="0" marR="0" marT="0" marB="0">
                    <a:solidFill>
                      <a:srgbClr val="F1F1F1"/>
                    </a:solidFill>
                  </a:tcPr>
                </a:tc>
                <a:tc>
                  <a:txBody>
                    <a:bodyPr/>
                    <a:lstStyle/>
                    <a:p>
                      <a:pPr marR="53975" algn="r">
                        <a:lnSpc>
                          <a:spcPts val="1880"/>
                        </a:lnSpc>
                      </a:pPr>
                      <a:r>
                        <a:rPr sz="1800" spc="-25" dirty="0">
                          <a:solidFill>
                            <a:srgbClr val="006FC0"/>
                          </a:solidFill>
                          <a:latin typeface="Consolas"/>
                          <a:cs typeface="Consolas"/>
                        </a:rPr>
                        <a:t>//</a:t>
                      </a:r>
                      <a:endParaRPr sz="1800">
                        <a:latin typeface="Consolas"/>
                        <a:cs typeface="Consolas"/>
                      </a:endParaRPr>
                    </a:p>
                  </a:txBody>
                  <a:tcPr marL="0" marR="0" marT="0" marB="0">
                    <a:solidFill>
                      <a:srgbClr val="F1F1F1"/>
                    </a:solidFill>
                  </a:tcPr>
                </a:tc>
                <a:tc>
                  <a:txBody>
                    <a:bodyPr/>
                    <a:lstStyle/>
                    <a:p>
                      <a:pPr algn="ctr">
                        <a:lnSpc>
                          <a:spcPts val="1880"/>
                        </a:lnSpc>
                      </a:pPr>
                      <a:r>
                        <a:rPr sz="1800" spc="-20" dirty="0">
                          <a:solidFill>
                            <a:srgbClr val="006FC0"/>
                          </a:solidFill>
                          <a:latin typeface="Consolas"/>
                          <a:cs typeface="Consolas"/>
                        </a:rPr>
                        <a:t>Move</a:t>
                      </a:r>
                      <a:endParaRPr sz="1800">
                        <a:latin typeface="Consolas"/>
                        <a:cs typeface="Consolas"/>
                      </a:endParaRPr>
                    </a:p>
                  </a:txBody>
                  <a:tcPr marL="0" marR="0" marT="0" marB="0">
                    <a:solidFill>
                      <a:srgbClr val="F1F1F1"/>
                    </a:solidFill>
                  </a:tcPr>
                </a:tc>
                <a:tc>
                  <a:txBody>
                    <a:bodyPr/>
                    <a:lstStyle/>
                    <a:p>
                      <a:pPr algn="ctr">
                        <a:lnSpc>
                          <a:spcPts val="1880"/>
                        </a:lnSpc>
                      </a:pPr>
                      <a:r>
                        <a:rPr sz="1800" spc="-10" dirty="0">
                          <a:solidFill>
                            <a:srgbClr val="006FC0"/>
                          </a:solidFill>
                          <a:latin typeface="Consolas"/>
                          <a:cs typeface="Consolas"/>
                        </a:rPr>
                        <a:t>servo</a:t>
                      </a:r>
                      <a:endParaRPr sz="1800">
                        <a:latin typeface="Consolas"/>
                        <a:cs typeface="Consolas"/>
                      </a:endParaRPr>
                    </a:p>
                  </a:txBody>
                  <a:tcPr marL="0" marR="0" marT="0" marB="0">
                    <a:solidFill>
                      <a:srgbClr val="F1F1F1"/>
                    </a:solidFill>
                  </a:tcPr>
                </a:tc>
                <a:tc>
                  <a:txBody>
                    <a:bodyPr/>
                    <a:lstStyle/>
                    <a:p>
                      <a:pPr algn="ctr">
                        <a:lnSpc>
                          <a:spcPts val="1880"/>
                        </a:lnSpc>
                      </a:pPr>
                      <a:r>
                        <a:rPr sz="1800" spc="-10" dirty="0">
                          <a:solidFill>
                            <a:srgbClr val="006FC0"/>
                          </a:solidFill>
                          <a:latin typeface="Consolas"/>
                          <a:cs typeface="Consolas"/>
                        </a:rPr>
                        <a:t>motor</a:t>
                      </a:r>
                      <a:endParaRPr sz="1800">
                        <a:latin typeface="Consolas"/>
                        <a:cs typeface="Consolas"/>
                      </a:endParaRPr>
                    </a:p>
                  </a:txBody>
                  <a:tcPr marL="0" marR="0" marT="0" marB="0">
                    <a:solidFill>
                      <a:srgbClr val="F1F1F1"/>
                    </a:solidFill>
                  </a:tcPr>
                </a:tc>
                <a:tc>
                  <a:txBody>
                    <a:bodyPr/>
                    <a:lstStyle/>
                    <a:p>
                      <a:pPr algn="ctr">
                        <a:lnSpc>
                          <a:spcPts val="1880"/>
                        </a:lnSpc>
                      </a:pPr>
                      <a:r>
                        <a:rPr sz="1800" spc="-25" dirty="0">
                          <a:solidFill>
                            <a:srgbClr val="006FC0"/>
                          </a:solidFill>
                          <a:latin typeface="Consolas"/>
                          <a:cs typeface="Consolas"/>
                        </a:rPr>
                        <a:t>by</a:t>
                      </a:r>
                      <a:endParaRPr sz="1800">
                        <a:latin typeface="Consolas"/>
                        <a:cs typeface="Consolas"/>
                      </a:endParaRPr>
                    </a:p>
                  </a:txBody>
                  <a:tcPr marL="0" marR="0" marT="0" marB="0">
                    <a:solidFill>
                      <a:srgbClr val="F1F1F1"/>
                    </a:solidFill>
                  </a:tcPr>
                </a:tc>
                <a:tc>
                  <a:txBody>
                    <a:bodyPr/>
                    <a:lstStyle/>
                    <a:p>
                      <a:pPr marL="61594">
                        <a:lnSpc>
                          <a:spcPts val="1880"/>
                        </a:lnSpc>
                      </a:pPr>
                      <a:r>
                        <a:rPr sz="1800" dirty="0">
                          <a:solidFill>
                            <a:srgbClr val="006FC0"/>
                          </a:solidFill>
                          <a:latin typeface="Consolas"/>
                          <a:cs typeface="Consolas"/>
                        </a:rPr>
                        <a:t>90</a:t>
                      </a:r>
                      <a:r>
                        <a:rPr sz="1800" spc="-25" dirty="0">
                          <a:solidFill>
                            <a:srgbClr val="006FC0"/>
                          </a:solidFill>
                          <a:latin typeface="Consolas"/>
                          <a:cs typeface="Consolas"/>
                        </a:rPr>
                        <a:t> </a:t>
                      </a:r>
                      <a:r>
                        <a:rPr sz="1800" spc="-20" dirty="0">
                          <a:solidFill>
                            <a:srgbClr val="006FC0"/>
                          </a:solidFill>
                          <a:latin typeface="Consolas"/>
                          <a:cs typeface="Consolas"/>
                        </a:rPr>
                        <a:t>deg.</a:t>
                      </a:r>
                      <a:endParaRPr sz="1800">
                        <a:latin typeface="Consolas"/>
                        <a:cs typeface="Consolas"/>
                      </a:endParaRPr>
                    </a:p>
                  </a:txBody>
                  <a:tcPr marL="0" marR="0" marT="0" marB="0">
                    <a:solidFill>
                      <a:srgbClr val="F1F1F1"/>
                    </a:solidFill>
                  </a:tcPr>
                </a:tc>
                <a:extLst>
                  <a:ext uri="{0D108BD9-81ED-4DB2-BD59-A6C34878D82A}">
                    <a16:rowId xmlns:a16="http://schemas.microsoft.com/office/drawing/2014/main" val="10002"/>
                  </a:ext>
                </a:extLst>
              </a:tr>
              <a:tr h="273685">
                <a:tc>
                  <a:txBody>
                    <a:bodyPr/>
                    <a:lstStyle/>
                    <a:p>
                      <a:pPr marL="91440">
                        <a:lnSpc>
                          <a:spcPts val="1875"/>
                        </a:lnSpc>
                      </a:pPr>
                      <a:r>
                        <a:rPr sz="1800" spc="-10" dirty="0">
                          <a:solidFill>
                            <a:srgbClr val="001F5F"/>
                          </a:solidFill>
                          <a:latin typeface="Consolas"/>
                          <a:cs typeface="Consolas"/>
                        </a:rPr>
                        <a:t>delay(1000)</a:t>
                      </a:r>
                      <a:endParaRPr sz="1800">
                        <a:latin typeface="Consolas"/>
                        <a:cs typeface="Consolas"/>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extLst>
                  <a:ext uri="{0D108BD9-81ED-4DB2-BD59-A6C34878D82A}">
                    <a16:rowId xmlns:a16="http://schemas.microsoft.com/office/drawing/2014/main" val="10003"/>
                  </a:ext>
                </a:extLst>
              </a:tr>
              <a:tr h="274320">
                <a:tc>
                  <a:txBody>
                    <a:bodyPr/>
                    <a:lstStyle/>
                    <a:p>
                      <a:pPr marL="91440">
                        <a:lnSpc>
                          <a:spcPts val="1875"/>
                        </a:lnSpc>
                      </a:pPr>
                      <a:r>
                        <a:rPr sz="1800" spc="-10" dirty="0">
                          <a:latin typeface="Consolas"/>
                          <a:cs typeface="Consolas"/>
                        </a:rPr>
                        <a:t>myServo.write(180);</a:t>
                      </a:r>
                      <a:endParaRPr sz="1800">
                        <a:latin typeface="Consolas"/>
                        <a:cs typeface="Consolas"/>
                      </a:endParaRPr>
                    </a:p>
                  </a:txBody>
                  <a:tcPr marL="0" marR="0" marT="0" marB="0">
                    <a:solidFill>
                      <a:srgbClr val="F1F1F1"/>
                    </a:solidFill>
                  </a:tcPr>
                </a:tc>
                <a:tc>
                  <a:txBody>
                    <a:bodyPr/>
                    <a:lstStyle/>
                    <a:p>
                      <a:pPr marR="53975" algn="r">
                        <a:lnSpc>
                          <a:spcPts val="1875"/>
                        </a:lnSpc>
                      </a:pPr>
                      <a:r>
                        <a:rPr sz="1800" spc="-25" dirty="0">
                          <a:solidFill>
                            <a:srgbClr val="006FC0"/>
                          </a:solidFill>
                          <a:latin typeface="Consolas"/>
                          <a:cs typeface="Consolas"/>
                        </a:rPr>
                        <a:t>//</a:t>
                      </a:r>
                      <a:endParaRPr sz="1800">
                        <a:latin typeface="Consolas"/>
                        <a:cs typeface="Consolas"/>
                      </a:endParaRPr>
                    </a:p>
                  </a:txBody>
                  <a:tcPr marL="0" marR="0" marT="0" marB="0">
                    <a:solidFill>
                      <a:srgbClr val="F1F1F1"/>
                    </a:solidFill>
                  </a:tcPr>
                </a:tc>
                <a:tc>
                  <a:txBody>
                    <a:bodyPr/>
                    <a:lstStyle/>
                    <a:p>
                      <a:pPr algn="ctr">
                        <a:lnSpc>
                          <a:spcPts val="1875"/>
                        </a:lnSpc>
                      </a:pPr>
                      <a:r>
                        <a:rPr sz="1800" spc="-20" dirty="0">
                          <a:solidFill>
                            <a:srgbClr val="006FC0"/>
                          </a:solidFill>
                          <a:latin typeface="Consolas"/>
                          <a:cs typeface="Consolas"/>
                        </a:rPr>
                        <a:t>Move</a:t>
                      </a:r>
                      <a:endParaRPr sz="1800">
                        <a:latin typeface="Consolas"/>
                        <a:cs typeface="Consolas"/>
                      </a:endParaRPr>
                    </a:p>
                  </a:txBody>
                  <a:tcPr marL="0" marR="0" marT="0" marB="0">
                    <a:solidFill>
                      <a:srgbClr val="F1F1F1"/>
                    </a:solidFill>
                  </a:tcPr>
                </a:tc>
                <a:tc>
                  <a:txBody>
                    <a:bodyPr/>
                    <a:lstStyle/>
                    <a:p>
                      <a:pPr algn="ctr">
                        <a:lnSpc>
                          <a:spcPts val="1875"/>
                        </a:lnSpc>
                      </a:pPr>
                      <a:r>
                        <a:rPr sz="1800" spc="-10" dirty="0">
                          <a:solidFill>
                            <a:srgbClr val="006FC0"/>
                          </a:solidFill>
                          <a:latin typeface="Consolas"/>
                          <a:cs typeface="Consolas"/>
                        </a:rPr>
                        <a:t>servo</a:t>
                      </a:r>
                      <a:endParaRPr sz="1800">
                        <a:latin typeface="Consolas"/>
                        <a:cs typeface="Consolas"/>
                      </a:endParaRPr>
                    </a:p>
                  </a:txBody>
                  <a:tcPr marL="0" marR="0" marT="0" marB="0">
                    <a:solidFill>
                      <a:srgbClr val="F1F1F1"/>
                    </a:solidFill>
                  </a:tcPr>
                </a:tc>
                <a:tc>
                  <a:txBody>
                    <a:bodyPr/>
                    <a:lstStyle/>
                    <a:p>
                      <a:pPr algn="ctr">
                        <a:lnSpc>
                          <a:spcPts val="1875"/>
                        </a:lnSpc>
                      </a:pPr>
                      <a:r>
                        <a:rPr sz="1800" spc="-10" dirty="0">
                          <a:solidFill>
                            <a:srgbClr val="006FC0"/>
                          </a:solidFill>
                          <a:latin typeface="Consolas"/>
                          <a:cs typeface="Consolas"/>
                        </a:rPr>
                        <a:t>motor</a:t>
                      </a:r>
                      <a:endParaRPr sz="1800">
                        <a:latin typeface="Consolas"/>
                        <a:cs typeface="Consolas"/>
                      </a:endParaRPr>
                    </a:p>
                  </a:txBody>
                  <a:tcPr marL="0" marR="0" marT="0" marB="0">
                    <a:solidFill>
                      <a:srgbClr val="F1F1F1"/>
                    </a:solidFill>
                  </a:tcPr>
                </a:tc>
                <a:tc>
                  <a:txBody>
                    <a:bodyPr/>
                    <a:lstStyle/>
                    <a:p>
                      <a:pPr marL="1270" algn="ctr">
                        <a:lnSpc>
                          <a:spcPts val="1875"/>
                        </a:lnSpc>
                      </a:pPr>
                      <a:r>
                        <a:rPr sz="1800" spc="-25" dirty="0">
                          <a:solidFill>
                            <a:srgbClr val="006FC0"/>
                          </a:solidFill>
                          <a:latin typeface="Consolas"/>
                          <a:cs typeface="Consolas"/>
                        </a:rPr>
                        <a:t>by</a:t>
                      </a:r>
                      <a:endParaRPr sz="1800">
                        <a:latin typeface="Consolas"/>
                        <a:cs typeface="Consolas"/>
                      </a:endParaRPr>
                    </a:p>
                  </a:txBody>
                  <a:tcPr marL="0" marR="0" marT="0" marB="0">
                    <a:solidFill>
                      <a:srgbClr val="F1F1F1"/>
                    </a:solidFill>
                  </a:tcPr>
                </a:tc>
                <a:tc>
                  <a:txBody>
                    <a:bodyPr/>
                    <a:lstStyle/>
                    <a:p>
                      <a:pPr marL="62230">
                        <a:lnSpc>
                          <a:spcPts val="1875"/>
                        </a:lnSpc>
                      </a:pPr>
                      <a:r>
                        <a:rPr sz="1800" dirty="0">
                          <a:solidFill>
                            <a:srgbClr val="006FC0"/>
                          </a:solidFill>
                          <a:latin typeface="Consolas"/>
                          <a:cs typeface="Consolas"/>
                        </a:rPr>
                        <a:t>180</a:t>
                      </a:r>
                      <a:r>
                        <a:rPr sz="1800" spc="-30" dirty="0">
                          <a:solidFill>
                            <a:srgbClr val="006FC0"/>
                          </a:solidFill>
                          <a:latin typeface="Consolas"/>
                          <a:cs typeface="Consolas"/>
                        </a:rPr>
                        <a:t> </a:t>
                      </a:r>
                      <a:r>
                        <a:rPr sz="1800" spc="-20" dirty="0">
                          <a:solidFill>
                            <a:srgbClr val="006FC0"/>
                          </a:solidFill>
                          <a:latin typeface="Consolas"/>
                          <a:cs typeface="Consolas"/>
                        </a:rPr>
                        <a:t>deg.</a:t>
                      </a:r>
                      <a:endParaRPr sz="1800">
                        <a:latin typeface="Consolas"/>
                        <a:cs typeface="Consolas"/>
                      </a:endParaRPr>
                    </a:p>
                  </a:txBody>
                  <a:tcPr marL="0" marR="0" marT="0" marB="0">
                    <a:solidFill>
                      <a:srgbClr val="F1F1F1"/>
                    </a:solidFill>
                  </a:tcPr>
                </a:tc>
                <a:extLst>
                  <a:ext uri="{0D108BD9-81ED-4DB2-BD59-A6C34878D82A}">
                    <a16:rowId xmlns:a16="http://schemas.microsoft.com/office/drawing/2014/main" val="10004"/>
                  </a:ext>
                </a:extLst>
              </a:tr>
              <a:tr h="273685">
                <a:tc>
                  <a:txBody>
                    <a:bodyPr/>
                    <a:lstStyle/>
                    <a:p>
                      <a:pPr marL="91440">
                        <a:lnSpc>
                          <a:spcPts val="1875"/>
                        </a:lnSpc>
                      </a:pPr>
                      <a:r>
                        <a:rPr sz="1800" spc="-10" dirty="0">
                          <a:solidFill>
                            <a:srgbClr val="001F5F"/>
                          </a:solidFill>
                          <a:latin typeface="Consolas"/>
                          <a:cs typeface="Consolas"/>
                        </a:rPr>
                        <a:t>delay(1000)</a:t>
                      </a:r>
                      <a:endParaRPr sz="1800">
                        <a:latin typeface="Consolas"/>
                        <a:cs typeface="Consolas"/>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tc>
                  <a:txBody>
                    <a:bodyPr/>
                    <a:lstStyle/>
                    <a:p>
                      <a:pPr>
                        <a:lnSpc>
                          <a:spcPct val="100000"/>
                        </a:lnSpc>
                      </a:pPr>
                      <a:endParaRPr sz="1700">
                        <a:latin typeface="Times New Roman"/>
                        <a:cs typeface="Times New Roman"/>
                      </a:endParaRPr>
                    </a:p>
                  </a:txBody>
                  <a:tcPr marL="0" marR="0" marT="0" marB="0">
                    <a:solidFill>
                      <a:srgbClr val="F1F1F1"/>
                    </a:solidFill>
                  </a:tcPr>
                </a:tc>
                <a:extLst>
                  <a:ext uri="{0D108BD9-81ED-4DB2-BD59-A6C34878D82A}">
                    <a16:rowId xmlns:a16="http://schemas.microsoft.com/office/drawing/2014/main" val="10005"/>
                  </a:ext>
                </a:extLst>
              </a:tr>
              <a:tr h="342900">
                <a:tc>
                  <a:txBody>
                    <a:bodyPr/>
                    <a:lstStyle/>
                    <a:p>
                      <a:pPr marL="91440">
                        <a:lnSpc>
                          <a:spcPts val="1875"/>
                        </a:lnSpc>
                      </a:pPr>
                      <a:r>
                        <a:rPr sz="1800" spc="-50" dirty="0">
                          <a:latin typeface="Consolas"/>
                          <a:cs typeface="Consolas"/>
                        </a:rPr>
                        <a:t>}</a:t>
                      </a:r>
                      <a:endParaRPr sz="1800">
                        <a:latin typeface="Consolas"/>
                        <a:cs typeface="Consolas"/>
                      </a:endParaRPr>
                    </a:p>
                  </a:txBody>
                  <a:tcPr marL="0" marR="0" marT="0" marB="0">
                    <a:solidFill>
                      <a:srgbClr val="F1F1F1"/>
                    </a:solidFill>
                  </a:tcPr>
                </a:tc>
                <a:tc>
                  <a:txBody>
                    <a:bodyPr/>
                    <a:lstStyle/>
                    <a:p>
                      <a:pPr>
                        <a:lnSpc>
                          <a:spcPct val="100000"/>
                        </a:lnSpc>
                      </a:pPr>
                      <a:endParaRPr sz="2000">
                        <a:latin typeface="Times New Roman"/>
                        <a:cs typeface="Times New Roman"/>
                      </a:endParaRPr>
                    </a:p>
                  </a:txBody>
                  <a:tcPr marL="0" marR="0" marT="0" marB="0">
                    <a:solidFill>
                      <a:srgbClr val="F1F1F1"/>
                    </a:solidFill>
                  </a:tcPr>
                </a:tc>
                <a:tc>
                  <a:txBody>
                    <a:bodyPr/>
                    <a:lstStyle/>
                    <a:p>
                      <a:pPr>
                        <a:lnSpc>
                          <a:spcPct val="100000"/>
                        </a:lnSpc>
                      </a:pPr>
                      <a:endParaRPr sz="2000">
                        <a:latin typeface="Times New Roman"/>
                        <a:cs typeface="Times New Roman"/>
                      </a:endParaRPr>
                    </a:p>
                  </a:txBody>
                  <a:tcPr marL="0" marR="0" marT="0" marB="0">
                    <a:solidFill>
                      <a:srgbClr val="F1F1F1"/>
                    </a:solidFill>
                  </a:tcPr>
                </a:tc>
                <a:tc>
                  <a:txBody>
                    <a:bodyPr/>
                    <a:lstStyle/>
                    <a:p>
                      <a:pPr>
                        <a:lnSpc>
                          <a:spcPct val="100000"/>
                        </a:lnSpc>
                      </a:pPr>
                      <a:endParaRPr sz="2000">
                        <a:latin typeface="Times New Roman"/>
                        <a:cs typeface="Times New Roman"/>
                      </a:endParaRPr>
                    </a:p>
                  </a:txBody>
                  <a:tcPr marL="0" marR="0" marT="0" marB="0">
                    <a:solidFill>
                      <a:srgbClr val="F1F1F1"/>
                    </a:solidFill>
                  </a:tcPr>
                </a:tc>
                <a:tc>
                  <a:txBody>
                    <a:bodyPr/>
                    <a:lstStyle/>
                    <a:p>
                      <a:pPr>
                        <a:lnSpc>
                          <a:spcPct val="100000"/>
                        </a:lnSpc>
                      </a:pPr>
                      <a:endParaRPr sz="2000">
                        <a:latin typeface="Times New Roman"/>
                        <a:cs typeface="Times New Roman"/>
                      </a:endParaRPr>
                    </a:p>
                  </a:txBody>
                  <a:tcPr marL="0" marR="0" marT="0" marB="0">
                    <a:solidFill>
                      <a:srgbClr val="F1F1F1"/>
                    </a:solidFill>
                  </a:tcPr>
                </a:tc>
                <a:tc>
                  <a:txBody>
                    <a:bodyPr/>
                    <a:lstStyle/>
                    <a:p>
                      <a:pPr>
                        <a:lnSpc>
                          <a:spcPct val="100000"/>
                        </a:lnSpc>
                      </a:pPr>
                      <a:endParaRPr sz="2000">
                        <a:latin typeface="Times New Roman"/>
                        <a:cs typeface="Times New Roman"/>
                      </a:endParaRPr>
                    </a:p>
                  </a:txBody>
                  <a:tcPr marL="0" marR="0" marT="0" marB="0">
                    <a:solidFill>
                      <a:srgbClr val="F1F1F1"/>
                    </a:solidFill>
                  </a:tcPr>
                </a:tc>
                <a:tc>
                  <a:txBody>
                    <a:bodyPr/>
                    <a:lstStyle/>
                    <a:p>
                      <a:pPr>
                        <a:lnSpc>
                          <a:spcPct val="100000"/>
                        </a:lnSpc>
                      </a:pPr>
                      <a:endParaRPr sz="2000" dirty="0">
                        <a:latin typeface="Times New Roman"/>
                        <a:cs typeface="Times New Roman"/>
                      </a:endParaRPr>
                    </a:p>
                  </a:txBody>
                  <a:tcPr marL="0" marR="0" marT="0" marB="0">
                    <a:solidFill>
                      <a:srgbClr val="F1F1F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684" y="346442"/>
            <a:ext cx="5385715" cy="514885"/>
          </a:xfrm>
          <a:prstGeom prst="rect">
            <a:avLst/>
          </a:prstGeom>
        </p:spPr>
        <p:txBody>
          <a:bodyPr vert="horz" wrap="square" lIns="0" tIns="88265" rIns="0" bIns="0" rtlCol="0">
            <a:spAutoFit/>
          </a:bodyPr>
          <a:lstStyle/>
          <a:p>
            <a:pPr marL="12700" marR="5080">
              <a:lnSpc>
                <a:spcPts val="3260"/>
              </a:lnSpc>
              <a:spcBef>
                <a:spcPts val="695"/>
              </a:spcBef>
            </a:pPr>
            <a:r>
              <a:rPr sz="3200" spc="165" dirty="0"/>
              <a:t>Actuators</a:t>
            </a:r>
            <a:r>
              <a:rPr sz="3200" spc="90" dirty="0"/>
              <a:t> </a:t>
            </a:r>
            <a:r>
              <a:rPr sz="3200" spc="-50" dirty="0"/>
              <a:t>: </a:t>
            </a:r>
            <a:r>
              <a:rPr sz="3200" spc="195" dirty="0"/>
              <a:t>Servo</a:t>
            </a:r>
            <a:r>
              <a:rPr sz="3200" spc="110" dirty="0"/>
              <a:t> </a:t>
            </a:r>
            <a:r>
              <a:rPr sz="3200" spc="155" dirty="0"/>
              <a:t>Motor</a:t>
            </a:r>
            <a:endParaRPr sz="3200" dirty="0"/>
          </a:p>
        </p:txBody>
      </p:sp>
      <p:sp>
        <p:nvSpPr>
          <p:cNvPr id="7" name="object 7"/>
          <p:cNvSpPr txBox="1">
            <a:spLocks noGrp="1"/>
          </p:cNvSpPr>
          <p:nvPr>
            <p:ph type="sldNum" sz="quarter" idx="12"/>
          </p:nvPr>
        </p:nvSpPr>
        <p:spPr>
          <a:prstGeom prst="rect">
            <a:avLst/>
          </a:prstGeom>
        </p:spPr>
        <p:txBody>
          <a:bodyPr vert="horz" wrap="square" lIns="0" tIns="10795" rIns="0" bIns="0" rtlCol="0">
            <a:spAutoFit/>
          </a:bodyPr>
          <a:lstStyle/>
          <a:p>
            <a:pPr marL="89535">
              <a:lnSpc>
                <a:spcPct val="100000"/>
              </a:lnSpc>
              <a:spcBef>
                <a:spcPts val="85"/>
              </a:spcBef>
            </a:pPr>
            <a:fld id="{81D60167-4931-47E6-BA6A-407CBD079E47}" type="slidenum">
              <a:rPr spc="-25" dirty="0"/>
              <a:t>24</a:t>
            </a:fld>
            <a:endParaRPr spc="-25" dirty="0"/>
          </a:p>
        </p:txBody>
      </p:sp>
      <p:sp>
        <p:nvSpPr>
          <p:cNvPr id="3" name="object 3"/>
          <p:cNvSpPr txBox="1"/>
          <p:nvPr/>
        </p:nvSpPr>
        <p:spPr>
          <a:xfrm>
            <a:off x="5410200" y="346442"/>
            <a:ext cx="2715895" cy="514350"/>
          </a:xfrm>
          <a:prstGeom prst="rect">
            <a:avLst/>
          </a:prstGeom>
        </p:spPr>
        <p:txBody>
          <a:bodyPr vert="horz" wrap="square" lIns="0" tIns="13335" rIns="0" bIns="0" rtlCol="0">
            <a:spAutoFit/>
          </a:bodyPr>
          <a:lstStyle/>
          <a:p>
            <a:pPr marL="469265" indent="-456565">
              <a:lnSpc>
                <a:spcPct val="100000"/>
              </a:lnSpc>
              <a:spcBef>
                <a:spcPts val="105"/>
              </a:spcBef>
              <a:buClr>
                <a:srgbClr val="4E67C7"/>
              </a:buClr>
              <a:buSzPct val="79687"/>
              <a:buFont typeface="Wingdings"/>
              <a:buChar char=""/>
              <a:tabLst>
                <a:tab pos="469265" algn="l"/>
              </a:tabLst>
            </a:pPr>
            <a:r>
              <a:rPr sz="3200" b="1" spc="-45" dirty="0">
                <a:solidFill>
                  <a:srgbClr val="D75C00"/>
                </a:solidFill>
                <a:latin typeface="Times New Roman"/>
                <a:cs typeface="Times New Roman"/>
              </a:rPr>
              <a:t>Knob</a:t>
            </a:r>
            <a:r>
              <a:rPr sz="3200" b="1" spc="-135" dirty="0">
                <a:solidFill>
                  <a:srgbClr val="D75C00"/>
                </a:solidFill>
                <a:latin typeface="Times New Roman"/>
                <a:cs typeface="Times New Roman"/>
              </a:rPr>
              <a:t> </a:t>
            </a:r>
            <a:r>
              <a:rPr sz="3200" b="1" spc="-45" dirty="0">
                <a:solidFill>
                  <a:srgbClr val="D75C00"/>
                </a:solidFill>
                <a:latin typeface="Times New Roman"/>
                <a:cs typeface="Times New Roman"/>
              </a:rPr>
              <a:t>Circuit</a:t>
            </a:r>
            <a:endParaRPr sz="3200" dirty="0">
              <a:latin typeface="Times New Roman"/>
              <a:cs typeface="Times New Roman"/>
            </a:endParaRPr>
          </a:p>
        </p:txBody>
      </p:sp>
      <p:pic>
        <p:nvPicPr>
          <p:cNvPr id="5" name="object 5"/>
          <p:cNvPicPr/>
          <p:nvPr/>
        </p:nvPicPr>
        <p:blipFill>
          <a:blip r:embed="rId2" cstate="print"/>
          <a:stretch>
            <a:fillRect/>
          </a:stretch>
        </p:blipFill>
        <p:spPr>
          <a:xfrm>
            <a:off x="0" y="860792"/>
            <a:ext cx="11887200" cy="590512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684" y="346442"/>
            <a:ext cx="4776115" cy="514885"/>
          </a:xfrm>
          <a:prstGeom prst="rect">
            <a:avLst/>
          </a:prstGeom>
        </p:spPr>
        <p:txBody>
          <a:bodyPr vert="horz" wrap="square" lIns="0" tIns="88265" rIns="0" bIns="0" rtlCol="0">
            <a:spAutoFit/>
          </a:bodyPr>
          <a:lstStyle/>
          <a:p>
            <a:pPr marL="12700" marR="5080">
              <a:lnSpc>
                <a:spcPts val="3260"/>
              </a:lnSpc>
              <a:spcBef>
                <a:spcPts val="695"/>
              </a:spcBef>
            </a:pPr>
            <a:r>
              <a:rPr sz="3200" spc="165" dirty="0"/>
              <a:t>Actuators</a:t>
            </a:r>
            <a:r>
              <a:rPr sz="3200" spc="90" dirty="0"/>
              <a:t> </a:t>
            </a:r>
            <a:r>
              <a:rPr sz="3200" spc="-50" dirty="0"/>
              <a:t>: </a:t>
            </a:r>
            <a:r>
              <a:rPr sz="3200" spc="195" dirty="0"/>
              <a:t>Servo</a:t>
            </a:r>
            <a:r>
              <a:rPr sz="3200" spc="110" dirty="0"/>
              <a:t> </a:t>
            </a:r>
            <a:r>
              <a:rPr sz="3200" spc="155" dirty="0"/>
              <a:t>Motor</a:t>
            </a:r>
            <a:endParaRPr sz="3200" dirty="0"/>
          </a:p>
        </p:txBody>
      </p:sp>
      <p:sp>
        <p:nvSpPr>
          <p:cNvPr id="7" name="object 7"/>
          <p:cNvSpPr txBox="1">
            <a:spLocks noGrp="1"/>
          </p:cNvSpPr>
          <p:nvPr>
            <p:ph type="sldNum" sz="quarter" idx="12"/>
          </p:nvPr>
        </p:nvSpPr>
        <p:spPr>
          <a:prstGeom prst="rect">
            <a:avLst/>
          </a:prstGeom>
        </p:spPr>
        <p:txBody>
          <a:bodyPr vert="horz" wrap="square" lIns="0" tIns="10795" rIns="0" bIns="0" rtlCol="0">
            <a:spAutoFit/>
          </a:bodyPr>
          <a:lstStyle/>
          <a:p>
            <a:pPr marL="89535">
              <a:lnSpc>
                <a:spcPct val="100000"/>
              </a:lnSpc>
              <a:spcBef>
                <a:spcPts val="85"/>
              </a:spcBef>
            </a:pPr>
            <a:fld id="{81D60167-4931-47E6-BA6A-407CBD079E47}" type="slidenum">
              <a:rPr spc="-25" dirty="0"/>
              <a:t>25</a:t>
            </a:fld>
            <a:endParaRPr spc="-25" dirty="0"/>
          </a:p>
        </p:txBody>
      </p:sp>
      <p:sp>
        <p:nvSpPr>
          <p:cNvPr id="3" name="object 3"/>
          <p:cNvSpPr txBox="1"/>
          <p:nvPr/>
        </p:nvSpPr>
        <p:spPr>
          <a:xfrm>
            <a:off x="5729605" y="333283"/>
            <a:ext cx="2880995" cy="514350"/>
          </a:xfrm>
          <a:prstGeom prst="rect">
            <a:avLst/>
          </a:prstGeom>
        </p:spPr>
        <p:txBody>
          <a:bodyPr vert="horz" wrap="square" lIns="0" tIns="13335" rIns="0" bIns="0" rtlCol="0">
            <a:spAutoFit/>
          </a:bodyPr>
          <a:lstStyle/>
          <a:p>
            <a:pPr marL="469265" indent="-456565">
              <a:lnSpc>
                <a:spcPct val="100000"/>
              </a:lnSpc>
              <a:spcBef>
                <a:spcPts val="105"/>
              </a:spcBef>
              <a:buClr>
                <a:srgbClr val="4E67C7"/>
              </a:buClr>
              <a:buSzPct val="79687"/>
              <a:buFont typeface="Wingdings"/>
              <a:buChar char=""/>
              <a:tabLst>
                <a:tab pos="469265" algn="l"/>
              </a:tabLst>
            </a:pPr>
            <a:r>
              <a:rPr sz="3200" b="1" dirty="0">
                <a:solidFill>
                  <a:srgbClr val="0D79C9"/>
                </a:solidFill>
                <a:latin typeface="Times New Roman"/>
                <a:cs typeface="Times New Roman"/>
              </a:rPr>
              <a:t>Sweep</a:t>
            </a:r>
            <a:r>
              <a:rPr sz="3200" b="1" spc="-95" dirty="0">
                <a:solidFill>
                  <a:srgbClr val="0D79C9"/>
                </a:solidFill>
                <a:latin typeface="Times New Roman"/>
                <a:cs typeface="Times New Roman"/>
              </a:rPr>
              <a:t> </a:t>
            </a:r>
            <a:r>
              <a:rPr sz="3200" b="1" spc="-45" dirty="0">
                <a:solidFill>
                  <a:srgbClr val="0D79C9"/>
                </a:solidFill>
                <a:latin typeface="Times New Roman"/>
                <a:cs typeface="Times New Roman"/>
              </a:rPr>
              <a:t>Circuit</a:t>
            </a:r>
            <a:endParaRPr sz="3200" dirty="0">
              <a:latin typeface="Times New Roman"/>
              <a:cs typeface="Times New Roman"/>
            </a:endParaRPr>
          </a:p>
        </p:txBody>
      </p:sp>
      <p:pic>
        <p:nvPicPr>
          <p:cNvPr id="5" name="object 5"/>
          <p:cNvPicPr/>
          <p:nvPr/>
        </p:nvPicPr>
        <p:blipFill>
          <a:blip r:embed="rId2" cstate="print"/>
          <a:stretch>
            <a:fillRect/>
          </a:stretch>
        </p:blipFill>
        <p:spPr>
          <a:xfrm>
            <a:off x="340664" y="847632"/>
            <a:ext cx="10555936" cy="601036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61555"/>
            <a:ext cx="10515600" cy="567463"/>
          </a:xfrm>
          <a:prstGeom prst="rect">
            <a:avLst/>
          </a:prstGeom>
        </p:spPr>
        <p:txBody>
          <a:bodyPr vert="horz" wrap="square" lIns="0" tIns="13335" rIns="0" bIns="0" rtlCol="0">
            <a:spAutoFit/>
          </a:bodyPr>
          <a:lstStyle/>
          <a:p>
            <a:pPr marL="12700" algn="ctr">
              <a:lnSpc>
                <a:spcPct val="100000"/>
              </a:lnSpc>
              <a:spcBef>
                <a:spcPts val="105"/>
              </a:spcBef>
            </a:pPr>
            <a:r>
              <a:rPr sz="3600" spc="250" dirty="0"/>
              <a:t>Sensor</a:t>
            </a:r>
            <a:r>
              <a:rPr sz="3600" spc="175" dirty="0"/>
              <a:t> </a:t>
            </a:r>
            <a:r>
              <a:rPr sz="3600" dirty="0"/>
              <a:t>:</a:t>
            </a:r>
            <a:r>
              <a:rPr sz="3600" spc="210" dirty="0"/>
              <a:t> </a:t>
            </a:r>
            <a:r>
              <a:rPr sz="3600" spc="250" dirty="0">
                <a:solidFill>
                  <a:srgbClr val="6F2F9F"/>
                </a:solidFill>
              </a:rPr>
              <a:t>Ultrasonic</a:t>
            </a:r>
            <a:r>
              <a:rPr sz="3600" spc="185" dirty="0">
                <a:solidFill>
                  <a:srgbClr val="6F2F9F"/>
                </a:solidFill>
              </a:rPr>
              <a:t> </a:t>
            </a:r>
            <a:r>
              <a:rPr sz="3600" spc="240" dirty="0">
                <a:solidFill>
                  <a:srgbClr val="6F2F9F"/>
                </a:solidFill>
              </a:rPr>
              <a:t>Sensor</a:t>
            </a:r>
          </a:p>
        </p:txBody>
      </p:sp>
      <p:sp>
        <p:nvSpPr>
          <p:cNvPr id="7" name="object 7"/>
          <p:cNvSpPr txBox="1">
            <a:spLocks noGrp="1"/>
          </p:cNvSpPr>
          <p:nvPr>
            <p:ph type="sldNum" sz="quarter" idx="12"/>
          </p:nvPr>
        </p:nvSpPr>
        <p:spPr>
          <a:prstGeom prst="rect">
            <a:avLst/>
          </a:prstGeom>
        </p:spPr>
        <p:txBody>
          <a:bodyPr vert="horz" wrap="square" lIns="0" tIns="10795" rIns="0" bIns="0" rtlCol="0">
            <a:spAutoFit/>
          </a:bodyPr>
          <a:lstStyle/>
          <a:p>
            <a:pPr marL="89535">
              <a:lnSpc>
                <a:spcPct val="100000"/>
              </a:lnSpc>
              <a:spcBef>
                <a:spcPts val="85"/>
              </a:spcBef>
            </a:pPr>
            <a:fld id="{81D60167-4931-47E6-BA6A-407CBD079E47}" type="slidenum">
              <a:rPr spc="-25" dirty="0"/>
              <a:t>26</a:t>
            </a:fld>
            <a:endParaRPr spc="-25" dirty="0"/>
          </a:p>
        </p:txBody>
      </p:sp>
      <p:sp>
        <p:nvSpPr>
          <p:cNvPr id="6" name="object 6"/>
          <p:cNvSpPr txBox="1"/>
          <p:nvPr/>
        </p:nvSpPr>
        <p:spPr>
          <a:xfrm>
            <a:off x="152400" y="648068"/>
            <a:ext cx="11887200" cy="1708160"/>
          </a:xfrm>
          <a:prstGeom prst="rect">
            <a:avLst/>
          </a:prstGeom>
        </p:spPr>
        <p:txBody>
          <a:bodyPr vert="horz" wrap="square" lIns="0" tIns="33020" rIns="0" bIns="0" rtlCol="0">
            <a:spAutoFit/>
          </a:bodyPr>
          <a:lstStyle/>
          <a:p>
            <a:pPr marL="194310" marR="5080" indent="-181610" algn="just">
              <a:lnSpc>
                <a:spcPts val="2050"/>
              </a:lnSpc>
              <a:spcBef>
                <a:spcPts val="260"/>
              </a:spcBef>
              <a:buClr>
                <a:srgbClr val="4E67C7"/>
              </a:buClr>
              <a:buSzPct val="80555"/>
              <a:buFont typeface="Arial MT"/>
              <a:buChar char="•"/>
              <a:tabLst>
                <a:tab pos="195580" algn="l"/>
              </a:tabLst>
            </a:pPr>
            <a:r>
              <a:rPr spc="130" dirty="0">
                <a:solidFill>
                  <a:srgbClr val="252525"/>
                </a:solidFill>
                <a:latin typeface="Cambria"/>
                <a:cs typeface="Cambria"/>
              </a:rPr>
              <a:t>An</a:t>
            </a:r>
            <a:r>
              <a:rPr spc="195" dirty="0">
                <a:solidFill>
                  <a:srgbClr val="252525"/>
                </a:solidFill>
                <a:latin typeface="Cambria"/>
                <a:cs typeface="Cambria"/>
              </a:rPr>
              <a:t> </a:t>
            </a:r>
            <a:r>
              <a:rPr dirty="0">
                <a:solidFill>
                  <a:srgbClr val="252525"/>
                </a:solidFill>
                <a:latin typeface="Cambria"/>
                <a:cs typeface="Cambria"/>
              </a:rPr>
              <a:t>electronic</a:t>
            </a:r>
            <a:r>
              <a:rPr spc="175" dirty="0">
                <a:solidFill>
                  <a:srgbClr val="252525"/>
                </a:solidFill>
                <a:latin typeface="Cambria"/>
                <a:cs typeface="Cambria"/>
              </a:rPr>
              <a:t> </a:t>
            </a:r>
            <a:r>
              <a:rPr dirty="0">
                <a:solidFill>
                  <a:srgbClr val="252525"/>
                </a:solidFill>
                <a:latin typeface="Cambria"/>
                <a:cs typeface="Cambria"/>
              </a:rPr>
              <a:t>sensor</a:t>
            </a:r>
            <a:r>
              <a:rPr spc="195" dirty="0">
                <a:solidFill>
                  <a:srgbClr val="252525"/>
                </a:solidFill>
                <a:latin typeface="Cambria"/>
                <a:cs typeface="Cambria"/>
              </a:rPr>
              <a:t> </a:t>
            </a:r>
            <a:r>
              <a:rPr spc="105" dirty="0">
                <a:solidFill>
                  <a:srgbClr val="252525"/>
                </a:solidFill>
                <a:latin typeface="Cambria"/>
                <a:cs typeface="Cambria"/>
              </a:rPr>
              <a:t>that</a:t>
            </a:r>
            <a:r>
              <a:rPr spc="260" dirty="0">
                <a:solidFill>
                  <a:srgbClr val="252525"/>
                </a:solidFill>
                <a:latin typeface="Cambria"/>
                <a:cs typeface="Cambria"/>
              </a:rPr>
              <a:t> </a:t>
            </a:r>
            <a:r>
              <a:rPr b="1" spc="105" dirty="0">
                <a:solidFill>
                  <a:srgbClr val="006FC0"/>
                </a:solidFill>
                <a:latin typeface="Cambria"/>
                <a:cs typeface="Cambria"/>
              </a:rPr>
              <a:t>measures</a:t>
            </a:r>
            <a:r>
              <a:rPr b="1" spc="225" dirty="0">
                <a:solidFill>
                  <a:srgbClr val="006FC0"/>
                </a:solidFill>
                <a:latin typeface="Cambria"/>
                <a:cs typeface="Cambria"/>
              </a:rPr>
              <a:t> </a:t>
            </a:r>
            <a:r>
              <a:rPr b="1" spc="114" dirty="0">
                <a:solidFill>
                  <a:srgbClr val="006FC0"/>
                </a:solidFill>
                <a:latin typeface="Cambria"/>
                <a:cs typeface="Cambria"/>
              </a:rPr>
              <a:t>the</a:t>
            </a:r>
            <a:r>
              <a:rPr b="1" spc="210" dirty="0">
                <a:solidFill>
                  <a:srgbClr val="006FC0"/>
                </a:solidFill>
                <a:latin typeface="Cambria"/>
                <a:cs typeface="Cambria"/>
              </a:rPr>
              <a:t> </a:t>
            </a:r>
            <a:r>
              <a:rPr b="1" spc="114" dirty="0">
                <a:solidFill>
                  <a:srgbClr val="006FC0"/>
                </a:solidFill>
                <a:latin typeface="Cambria"/>
                <a:cs typeface="Cambria"/>
              </a:rPr>
              <a:t>distance</a:t>
            </a:r>
            <a:r>
              <a:rPr b="1" spc="225" dirty="0">
                <a:solidFill>
                  <a:srgbClr val="006FC0"/>
                </a:solidFill>
                <a:latin typeface="Cambria"/>
                <a:cs typeface="Cambria"/>
              </a:rPr>
              <a:t> </a:t>
            </a:r>
            <a:r>
              <a:rPr b="1" spc="95" dirty="0">
                <a:latin typeface="Cambria"/>
                <a:cs typeface="Cambria"/>
              </a:rPr>
              <a:t>of</a:t>
            </a:r>
            <a:r>
              <a:rPr b="1" spc="210" dirty="0">
                <a:latin typeface="Cambria"/>
                <a:cs typeface="Cambria"/>
              </a:rPr>
              <a:t> </a:t>
            </a:r>
            <a:r>
              <a:rPr b="1" spc="130" dirty="0">
                <a:latin typeface="Cambria"/>
                <a:cs typeface="Cambria"/>
              </a:rPr>
              <a:t>a</a:t>
            </a:r>
            <a:r>
              <a:rPr b="1" spc="215" dirty="0">
                <a:latin typeface="Cambria"/>
                <a:cs typeface="Cambria"/>
              </a:rPr>
              <a:t> </a:t>
            </a:r>
            <a:r>
              <a:rPr b="1" spc="110" dirty="0">
                <a:latin typeface="Cambria"/>
                <a:cs typeface="Cambria"/>
              </a:rPr>
              <a:t>target </a:t>
            </a:r>
            <a:r>
              <a:rPr b="1" spc="100" dirty="0">
                <a:latin typeface="Cambria"/>
                <a:cs typeface="Cambria"/>
              </a:rPr>
              <a:t>object</a:t>
            </a:r>
            <a:r>
              <a:rPr b="1" spc="135" dirty="0">
                <a:latin typeface="Cambria"/>
                <a:cs typeface="Cambria"/>
              </a:rPr>
              <a:t> </a:t>
            </a:r>
            <a:r>
              <a:rPr b="1" spc="120" dirty="0">
                <a:latin typeface="Cambria"/>
                <a:cs typeface="Cambria"/>
              </a:rPr>
              <a:t>by</a:t>
            </a:r>
            <a:r>
              <a:rPr b="1" spc="130" dirty="0">
                <a:latin typeface="Cambria"/>
                <a:cs typeface="Cambria"/>
              </a:rPr>
              <a:t> </a:t>
            </a:r>
            <a:r>
              <a:rPr b="1" spc="120" dirty="0">
                <a:latin typeface="Cambria"/>
                <a:cs typeface="Cambria"/>
              </a:rPr>
              <a:t>emitting</a:t>
            </a:r>
            <a:r>
              <a:rPr b="1" spc="150" dirty="0">
                <a:latin typeface="Cambria"/>
                <a:cs typeface="Cambria"/>
              </a:rPr>
              <a:t> </a:t>
            </a:r>
            <a:r>
              <a:rPr b="1" spc="120" dirty="0">
                <a:solidFill>
                  <a:srgbClr val="006FC0"/>
                </a:solidFill>
                <a:latin typeface="Cambria"/>
                <a:cs typeface="Cambria"/>
              </a:rPr>
              <a:t>ultrasonic</a:t>
            </a:r>
            <a:r>
              <a:rPr b="1" spc="105" dirty="0">
                <a:solidFill>
                  <a:srgbClr val="006FC0"/>
                </a:solidFill>
                <a:latin typeface="Cambria"/>
                <a:cs typeface="Cambria"/>
              </a:rPr>
              <a:t> </a:t>
            </a:r>
            <a:r>
              <a:rPr b="1" spc="114" dirty="0">
                <a:solidFill>
                  <a:srgbClr val="006FC0"/>
                </a:solidFill>
                <a:latin typeface="Cambria"/>
                <a:cs typeface="Cambria"/>
              </a:rPr>
              <a:t>sound</a:t>
            </a:r>
            <a:r>
              <a:rPr b="1" spc="125" dirty="0">
                <a:solidFill>
                  <a:srgbClr val="006FC0"/>
                </a:solidFill>
                <a:latin typeface="Cambria"/>
                <a:cs typeface="Cambria"/>
              </a:rPr>
              <a:t> </a:t>
            </a:r>
            <a:r>
              <a:rPr b="1" spc="130" dirty="0">
                <a:solidFill>
                  <a:srgbClr val="006FC0"/>
                </a:solidFill>
                <a:latin typeface="Cambria"/>
                <a:cs typeface="Cambria"/>
              </a:rPr>
              <a:t>waves</a:t>
            </a:r>
            <a:r>
              <a:rPr spc="130" dirty="0">
                <a:solidFill>
                  <a:srgbClr val="252525"/>
                </a:solidFill>
                <a:latin typeface="Cambria"/>
                <a:cs typeface="Cambria"/>
              </a:rPr>
              <a:t>,</a:t>
            </a:r>
            <a:r>
              <a:rPr spc="125" dirty="0">
                <a:solidFill>
                  <a:srgbClr val="252525"/>
                </a:solidFill>
                <a:latin typeface="Cambria"/>
                <a:cs typeface="Cambria"/>
              </a:rPr>
              <a:t> </a:t>
            </a:r>
            <a:r>
              <a:rPr spc="85" dirty="0">
                <a:solidFill>
                  <a:srgbClr val="252525"/>
                </a:solidFill>
                <a:latin typeface="Cambria"/>
                <a:cs typeface="Cambria"/>
              </a:rPr>
              <a:t>and</a:t>
            </a:r>
            <a:r>
              <a:rPr spc="125" dirty="0">
                <a:solidFill>
                  <a:srgbClr val="252525"/>
                </a:solidFill>
                <a:latin typeface="Cambria"/>
                <a:cs typeface="Cambria"/>
              </a:rPr>
              <a:t> </a:t>
            </a:r>
            <a:r>
              <a:rPr b="1" spc="100" dirty="0">
                <a:solidFill>
                  <a:srgbClr val="006FC0"/>
                </a:solidFill>
                <a:latin typeface="Cambria"/>
                <a:cs typeface="Cambria"/>
              </a:rPr>
              <a:t>converts 	</a:t>
            </a:r>
            <a:r>
              <a:rPr b="1" spc="114" dirty="0">
                <a:solidFill>
                  <a:srgbClr val="006FC0"/>
                </a:solidFill>
                <a:latin typeface="Cambria"/>
                <a:cs typeface="Cambria"/>
              </a:rPr>
              <a:t>the</a:t>
            </a:r>
            <a:r>
              <a:rPr b="1" spc="135" dirty="0">
                <a:solidFill>
                  <a:srgbClr val="006FC0"/>
                </a:solidFill>
                <a:latin typeface="Cambria"/>
                <a:cs typeface="Cambria"/>
              </a:rPr>
              <a:t> </a:t>
            </a:r>
            <a:r>
              <a:rPr b="1" spc="105" dirty="0">
                <a:solidFill>
                  <a:srgbClr val="006FC0"/>
                </a:solidFill>
                <a:latin typeface="Cambria"/>
                <a:cs typeface="Cambria"/>
              </a:rPr>
              <a:t>reflected</a:t>
            </a:r>
            <a:r>
              <a:rPr b="1" spc="145" dirty="0">
                <a:solidFill>
                  <a:srgbClr val="006FC0"/>
                </a:solidFill>
                <a:latin typeface="Cambria"/>
                <a:cs typeface="Cambria"/>
              </a:rPr>
              <a:t> </a:t>
            </a:r>
            <a:r>
              <a:rPr b="1" spc="114" dirty="0">
                <a:solidFill>
                  <a:srgbClr val="006FC0"/>
                </a:solidFill>
                <a:latin typeface="Cambria"/>
                <a:cs typeface="Cambria"/>
              </a:rPr>
              <a:t>sound</a:t>
            </a:r>
            <a:r>
              <a:rPr b="1" spc="175" dirty="0">
                <a:solidFill>
                  <a:srgbClr val="006FC0"/>
                </a:solidFill>
                <a:latin typeface="Cambria"/>
                <a:cs typeface="Cambria"/>
              </a:rPr>
              <a:t> </a:t>
            </a:r>
            <a:r>
              <a:rPr b="1" spc="110" dirty="0">
                <a:latin typeface="Cambria"/>
                <a:cs typeface="Cambria"/>
              </a:rPr>
              <a:t>into</a:t>
            </a:r>
            <a:r>
              <a:rPr b="1" spc="114" dirty="0">
                <a:latin typeface="Cambria"/>
                <a:cs typeface="Cambria"/>
              </a:rPr>
              <a:t> </a:t>
            </a:r>
            <a:r>
              <a:rPr b="1" spc="140" dirty="0">
                <a:latin typeface="Cambria"/>
                <a:cs typeface="Cambria"/>
              </a:rPr>
              <a:t>an</a:t>
            </a:r>
            <a:r>
              <a:rPr b="1" spc="155" dirty="0">
                <a:latin typeface="Cambria"/>
                <a:cs typeface="Cambria"/>
              </a:rPr>
              <a:t> </a:t>
            </a:r>
            <a:r>
              <a:rPr b="1" spc="110" dirty="0">
                <a:solidFill>
                  <a:srgbClr val="006FC0"/>
                </a:solidFill>
                <a:latin typeface="Cambria"/>
                <a:cs typeface="Cambria"/>
              </a:rPr>
              <a:t>electrical</a:t>
            </a:r>
            <a:r>
              <a:rPr b="1" spc="130" dirty="0">
                <a:solidFill>
                  <a:srgbClr val="006FC0"/>
                </a:solidFill>
                <a:latin typeface="Cambria"/>
                <a:cs typeface="Cambria"/>
              </a:rPr>
              <a:t> </a:t>
            </a:r>
            <a:r>
              <a:rPr b="1" spc="120" dirty="0">
                <a:solidFill>
                  <a:srgbClr val="006FC0"/>
                </a:solidFill>
                <a:latin typeface="Cambria"/>
                <a:cs typeface="Cambria"/>
              </a:rPr>
              <a:t>signal</a:t>
            </a:r>
            <a:r>
              <a:rPr spc="120" dirty="0">
                <a:solidFill>
                  <a:srgbClr val="252525"/>
                </a:solidFill>
                <a:latin typeface="Cambria"/>
                <a:cs typeface="Cambria"/>
              </a:rPr>
              <a:t>.</a:t>
            </a:r>
            <a:endParaRPr lang="en-US" spc="120" dirty="0">
              <a:solidFill>
                <a:srgbClr val="252525"/>
              </a:solidFill>
              <a:latin typeface="Cambria"/>
              <a:cs typeface="Cambria"/>
            </a:endParaRPr>
          </a:p>
          <a:p>
            <a:pPr marL="194310" marR="5080" indent="-181610" algn="just">
              <a:lnSpc>
                <a:spcPts val="2050"/>
              </a:lnSpc>
              <a:spcBef>
                <a:spcPts val="260"/>
              </a:spcBef>
              <a:buClr>
                <a:srgbClr val="4E67C7"/>
              </a:buClr>
              <a:buSzPct val="80555"/>
              <a:buFont typeface="Arial MT"/>
              <a:buChar char="•"/>
              <a:tabLst>
                <a:tab pos="195580" algn="l"/>
              </a:tabLst>
            </a:pPr>
            <a:r>
              <a:rPr lang="en-US" spc="85" dirty="0">
                <a:solidFill>
                  <a:srgbClr val="252525"/>
                </a:solidFill>
                <a:latin typeface="Cambria"/>
                <a:cs typeface="Cambria"/>
              </a:rPr>
              <a:t>Ultrasonic</a:t>
            </a:r>
            <a:r>
              <a:rPr lang="en-US" spc="175" dirty="0">
                <a:solidFill>
                  <a:srgbClr val="252525"/>
                </a:solidFill>
                <a:latin typeface="Cambria"/>
                <a:cs typeface="Cambria"/>
              </a:rPr>
              <a:t> </a:t>
            </a:r>
            <a:r>
              <a:rPr lang="en-US" dirty="0">
                <a:solidFill>
                  <a:srgbClr val="252525"/>
                </a:solidFill>
                <a:latin typeface="Cambria"/>
                <a:cs typeface="Cambria"/>
              </a:rPr>
              <a:t>sensors</a:t>
            </a:r>
            <a:r>
              <a:rPr lang="en-US" spc="195" dirty="0">
                <a:solidFill>
                  <a:srgbClr val="252525"/>
                </a:solidFill>
                <a:latin typeface="Cambria"/>
                <a:cs typeface="Cambria"/>
              </a:rPr>
              <a:t> </a:t>
            </a:r>
            <a:r>
              <a:rPr lang="en-US" spc="80" dirty="0">
                <a:solidFill>
                  <a:srgbClr val="252525"/>
                </a:solidFill>
                <a:latin typeface="Cambria"/>
                <a:cs typeface="Cambria"/>
              </a:rPr>
              <a:t>have</a:t>
            </a:r>
            <a:r>
              <a:rPr lang="en-US" spc="175" dirty="0">
                <a:solidFill>
                  <a:srgbClr val="252525"/>
                </a:solidFill>
                <a:latin typeface="Cambria"/>
                <a:cs typeface="Cambria"/>
              </a:rPr>
              <a:t> </a:t>
            </a:r>
            <a:r>
              <a:rPr lang="en-US" dirty="0">
                <a:solidFill>
                  <a:srgbClr val="252525"/>
                </a:solidFill>
                <a:latin typeface="Cambria"/>
                <a:cs typeface="Cambria"/>
              </a:rPr>
              <a:t>two</a:t>
            </a:r>
            <a:r>
              <a:rPr lang="en-US" spc="180" dirty="0">
                <a:solidFill>
                  <a:srgbClr val="252525"/>
                </a:solidFill>
                <a:latin typeface="Cambria"/>
                <a:cs typeface="Cambria"/>
              </a:rPr>
              <a:t> </a:t>
            </a:r>
            <a:r>
              <a:rPr lang="en-US" spc="95" dirty="0">
                <a:solidFill>
                  <a:srgbClr val="252525"/>
                </a:solidFill>
                <a:latin typeface="Cambria"/>
                <a:cs typeface="Cambria"/>
              </a:rPr>
              <a:t>main</a:t>
            </a:r>
            <a:r>
              <a:rPr lang="en-US" spc="190" dirty="0">
                <a:solidFill>
                  <a:srgbClr val="252525"/>
                </a:solidFill>
                <a:latin typeface="Cambria"/>
                <a:cs typeface="Cambria"/>
              </a:rPr>
              <a:t> </a:t>
            </a:r>
            <a:r>
              <a:rPr lang="en-US" spc="-10" dirty="0">
                <a:solidFill>
                  <a:srgbClr val="252525"/>
                </a:solidFill>
                <a:latin typeface="Cambria"/>
                <a:cs typeface="Cambria"/>
              </a:rPr>
              <a:t>components: transmitter and receiver.</a:t>
            </a:r>
            <a:endParaRPr dirty="0">
              <a:latin typeface="Cambria"/>
              <a:cs typeface="Cambria"/>
            </a:endParaRPr>
          </a:p>
          <a:p>
            <a:pPr marL="194310" marR="297180" indent="-181610">
              <a:lnSpc>
                <a:spcPts val="2050"/>
              </a:lnSpc>
              <a:spcBef>
                <a:spcPts val="1205"/>
              </a:spcBef>
              <a:buClr>
                <a:srgbClr val="4E67C7"/>
              </a:buClr>
              <a:buSzPct val="80555"/>
              <a:buFont typeface="Arial MT"/>
              <a:buChar char="•"/>
              <a:tabLst>
                <a:tab pos="195580" algn="l"/>
              </a:tabLst>
            </a:pPr>
            <a:r>
              <a:rPr spc="85" dirty="0">
                <a:solidFill>
                  <a:srgbClr val="252525"/>
                </a:solidFill>
                <a:latin typeface="Cambria"/>
                <a:cs typeface="Cambria"/>
              </a:rPr>
              <a:t>Ultrasonic</a:t>
            </a:r>
            <a:r>
              <a:rPr spc="110" dirty="0">
                <a:solidFill>
                  <a:srgbClr val="252525"/>
                </a:solidFill>
                <a:latin typeface="Cambria"/>
                <a:cs typeface="Cambria"/>
              </a:rPr>
              <a:t> </a:t>
            </a:r>
            <a:r>
              <a:rPr spc="55" dirty="0">
                <a:solidFill>
                  <a:srgbClr val="252525"/>
                </a:solidFill>
                <a:latin typeface="Cambria"/>
                <a:cs typeface="Cambria"/>
              </a:rPr>
              <a:t>waves</a:t>
            </a:r>
            <a:r>
              <a:rPr spc="145" dirty="0">
                <a:solidFill>
                  <a:srgbClr val="252525"/>
                </a:solidFill>
                <a:latin typeface="Cambria"/>
                <a:cs typeface="Cambria"/>
              </a:rPr>
              <a:t> </a:t>
            </a:r>
            <a:r>
              <a:rPr b="1" spc="114" dirty="0">
                <a:solidFill>
                  <a:srgbClr val="006FC0"/>
                </a:solidFill>
                <a:latin typeface="Cambria"/>
                <a:cs typeface="Cambria"/>
              </a:rPr>
              <a:t>travel</a:t>
            </a:r>
            <a:r>
              <a:rPr b="1" spc="125" dirty="0">
                <a:solidFill>
                  <a:srgbClr val="006FC0"/>
                </a:solidFill>
                <a:latin typeface="Cambria"/>
                <a:cs typeface="Cambria"/>
              </a:rPr>
              <a:t> </a:t>
            </a:r>
            <a:r>
              <a:rPr b="1" spc="105" dirty="0">
                <a:solidFill>
                  <a:srgbClr val="006FC0"/>
                </a:solidFill>
                <a:latin typeface="Cambria"/>
                <a:cs typeface="Cambria"/>
              </a:rPr>
              <a:t>faster</a:t>
            </a:r>
            <a:r>
              <a:rPr b="1" spc="114" dirty="0">
                <a:solidFill>
                  <a:srgbClr val="006FC0"/>
                </a:solidFill>
                <a:latin typeface="Cambria"/>
                <a:cs typeface="Cambria"/>
              </a:rPr>
              <a:t> </a:t>
            </a:r>
            <a:r>
              <a:rPr spc="105" dirty="0">
                <a:solidFill>
                  <a:srgbClr val="252525"/>
                </a:solidFill>
                <a:latin typeface="Cambria"/>
                <a:cs typeface="Cambria"/>
              </a:rPr>
              <a:t>than</a:t>
            </a:r>
            <a:r>
              <a:rPr spc="135" dirty="0">
                <a:solidFill>
                  <a:srgbClr val="252525"/>
                </a:solidFill>
                <a:latin typeface="Cambria"/>
                <a:cs typeface="Cambria"/>
              </a:rPr>
              <a:t> </a:t>
            </a:r>
            <a:r>
              <a:rPr b="1" spc="114" dirty="0">
                <a:solidFill>
                  <a:srgbClr val="252525"/>
                </a:solidFill>
                <a:latin typeface="Cambria"/>
                <a:cs typeface="Cambria"/>
              </a:rPr>
              <a:t>the</a:t>
            </a:r>
            <a:r>
              <a:rPr b="1" spc="135" dirty="0">
                <a:solidFill>
                  <a:srgbClr val="252525"/>
                </a:solidFill>
                <a:latin typeface="Cambria"/>
                <a:cs typeface="Cambria"/>
              </a:rPr>
              <a:t> </a:t>
            </a:r>
            <a:r>
              <a:rPr b="1" spc="95" dirty="0">
                <a:solidFill>
                  <a:srgbClr val="252525"/>
                </a:solidFill>
                <a:latin typeface="Cambria"/>
                <a:cs typeface="Cambria"/>
              </a:rPr>
              <a:t>speed</a:t>
            </a:r>
            <a:r>
              <a:rPr b="1" spc="145" dirty="0">
                <a:solidFill>
                  <a:srgbClr val="252525"/>
                </a:solidFill>
                <a:latin typeface="Cambria"/>
                <a:cs typeface="Cambria"/>
              </a:rPr>
              <a:t> </a:t>
            </a:r>
            <a:r>
              <a:rPr b="1" spc="95" dirty="0">
                <a:solidFill>
                  <a:srgbClr val="252525"/>
                </a:solidFill>
                <a:latin typeface="Cambria"/>
                <a:cs typeface="Cambria"/>
              </a:rPr>
              <a:t>of</a:t>
            </a:r>
            <a:r>
              <a:rPr b="1" spc="130" dirty="0">
                <a:solidFill>
                  <a:srgbClr val="252525"/>
                </a:solidFill>
                <a:latin typeface="Cambria"/>
                <a:cs typeface="Cambria"/>
              </a:rPr>
              <a:t> </a:t>
            </a:r>
            <a:r>
              <a:rPr b="1" spc="105" dirty="0">
                <a:solidFill>
                  <a:srgbClr val="252525"/>
                </a:solidFill>
                <a:latin typeface="Cambria"/>
                <a:cs typeface="Cambria"/>
              </a:rPr>
              <a:t>audible </a:t>
            </a:r>
            <a:r>
              <a:rPr b="1" spc="114" dirty="0">
                <a:solidFill>
                  <a:srgbClr val="252525"/>
                </a:solidFill>
                <a:latin typeface="Cambria"/>
                <a:cs typeface="Cambria"/>
              </a:rPr>
              <a:t>sound</a:t>
            </a:r>
            <a:r>
              <a:rPr b="1" spc="175" dirty="0">
                <a:solidFill>
                  <a:srgbClr val="252525"/>
                </a:solidFill>
                <a:latin typeface="Cambria"/>
                <a:cs typeface="Cambria"/>
              </a:rPr>
              <a:t> </a:t>
            </a:r>
            <a:r>
              <a:rPr spc="55" dirty="0">
                <a:solidFill>
                  <a:srgbClr val="252525"/>
                </a:solidFill>
                <a:latin typeface="Cambria"/>
                <a:cs typeface="Cambria"/>
              </a:rPr>
              <a:t>(i.e.</a:t>
            </a:r>
            <a:r>
              <a:rPr spc="130" dirty="0">
                <a:solidFill>
                  <a:srgbClr val="252525"/>
                </a:solidFill>
                <a:latin typeface="Cambria"/>
                <a:cs typeface="Cambria"/>
              </a:rPr>
              <a:t> </a:t>
            </a:r>
            <a:r>
              <a:rPr spc="75" dirty="0">
                <a:solidFill>
                  <a:srgbClr val="252525"/>
                </a:solidFill>
                <a:latin typeface="Cambria"/>
                <a:cs typeface="Cambria"/>
              </a:rPr>
              <a:t>the</a:t>
            </a:r>
            <a:r>
              <a:rPr spc="165" dirty="0">
                <a:solidFill>
                  <a:srgbClr val="252525"/>
                </a:solidFill>
                <a:latin typeface="Cambria"/>
                <a:cs typeface="Cambria"/>
              </a:rPr>
              <a:t> </a:t>
            </a:r>
            <a:r>
              <a:rPr dirty="0">
                <a:solidFill>
                  <a:srgbClr val="252525"/>
                </a:solidFill>
                <a:latin typeface="Cambria"/>
                <a:cs typeface="Cambria"/>
              </a:rPr>
              <a:t>sound</a:t>
            </a:r>
            <a:r>
              <a:rPr spc="145" dirty="0">
                <a:solidFill>
                  <a:srgbClr val="252525"/>
                </a:solidFill>
                <a:latin typeface="Cambria"/>
                <a:cs typeface="Cambria"/>
              </a:rPr>
              <a:t> </a:t>
            </a:r>
            <a:r>
              <a:rPr spc="105" dirty="0">
                <a:solidFill>
                  <a:srgbClr val="252525"/>
                </a:solidFill>
                <a:latin typeface="Cambria"/>
                <a:cs typeface="Cambria"/>
              </a:rPr>
              <a:t>that</a:t>
            </a:r>
            <a:r>
              <a:rPr spc="145" dirty="0">
                <a:solidFill>
                  <a:srgbClr val="252525"/>
                </a:solidFill>
                <a:latin typeface="Cambria"/>
                <a:cs typeface="Cambria"/>
              </a:rPr>
              <a:t> </a:t>
            </a:r>
            <a:r>
              <a:rPr spc="100" dirty="0">
                <a:solidFill>
                  <a:srgbClr val="252525"/>
                </a:solidFill>
                <a:latin typeface="Cambria"/>
                <a:cs typeface="Cambria"/>
              </a:rPr>
              <a:t>humans</a:t>
            </a:r>
            <a:r>
              <a:rPr spc="145" dirty="0">
                <a:solidFill>
                  <a:srgbClr val="252525"/>
                </a:solidFill>
                <a:latin typeface="Cambria"/>
                <a:cs typeface="Cambria"/>
              </a:rPr>
              <a:t> </a:t>
            </a:r>
            <a:r>
              <a:rPr spc="80" dirty="0">
                <a:solidFill>
                  <a:srgbClr val="252525"/>
                </a:solidFill>
                <a:latin typeface="Cambria"/>
                <a:cs typeface="Cambria"/>
              </a:rPr>
              <a:t>can</a:t>
            </a:r>
            <a:r>
              <a:rPr spc="150" dirty="0">
                <a:solidFill>
                  <a:srgbClr val="252525"/>
                </a:solidFill>
                <a:latin typeface="Cambria"/>
                <a:cs typeface="Cambria"/>
              </a:rPr>
              <a:t> </a:t>
            </a:r>
            <a:r>
              <a:rPr spc="50" dirty="0">
                <a:solidFill>
                  <a:srgbClr val="252525"/>
                </a:solidFill>
                <a:latin typeface="Cambria"/>
                <a:cs typeface="Cambria"/>
              </a:rPr>
              <a:t>hear).</a:t>
            </a:r>
            <a:endParaRPr dirty="0">
              <a:latin typeface="Cambria"/>
              <a:cs typeface="Cambria"/>
            </a:endParaRPr>
          </a:p>
          <a:p>
            <a:pPr marL="194310" indent="-181610">
              <a:lnSpc>
                <a:spcPct val="100000"/>
              </a:lnSpc>
              <a:spcBef>
                <a:spcPts val="1040"/>
              </a:spcBef>
              <a:buClr>
                <a:srgbClr val="4E67C7"/>
              </a:buClr>
              <a:buSzPct val="80555"/>
              <a:buFont typeface="Arial MT"/>
              <a:buChar char="•"/>
              <a:tabLst>
                <a:tab pos="194310" algn="l"/>
              </a:tabLst>
            </a:pPr>
            <a:r>
              <a:rPr b="1" spc="135" dirty="0">
                <a:solidFill>
                  <a:srgbClr val="6F2F9F"/>
                </a:solidFill>
                <a:latin typeface="Cambria"/>
                <a:cs typeface="Cambria"/>
              </a:rPr>
              <a:t>Formula</a:t>
            </a:r>
            <a:r>
              <a:rPr spc="135" dirty="0">
                <a:latin typeface="Cambria"/>
                <a:cs typeface="Cambria"/>
              </a:rPr>
              <a:t>:</a:t>
            </a:r>
            <a:r>
              <a:rPr spc="114" dirty="0">
                <a:latin typeface="Cambria"/>
                <a:cs typeface="Cambria"/>
              </a:rPr>
              <a:t> </a:t>
            </a:r>
            <a:r>
              <a:rPr dirty="0">
                <a:latin typeface="Cambria Math"/>
                <a:cs typeface="Cambria Math"/>
              </a:rPr>
              <a:t>𝑫</a:t>
            </a:r>
            <a:r>
              <a:rPr spc="55" dirty="0">
                <a:latin typeface="Cambria Math"/>
                <a:cs typeface="Cambria Math"/>
              </a:rPr>
              <a:t>  </a:t>
            </a:r>
            <a:r>
              <a:rPr dirty="0">
                <a:latin typeface="Cambria Math"/>
                <a:cs typeface="Cambria Math"/>
              </a:rPr>
              <a:t>=</a:t>
            </a:r>
            <a:r>
              <a:rPr spc="60" dirty="0">
                <a:latin typeface="Cambria Math"/>
                <a:cs typeface="Cambria Math"/>
              </a:rPr>
              <a:t>  </a:t>
            </a:r>
            <a:r>
              <a:rPr dirty="0">
                <a:latin typeface="Cambria Math"/>
                <a:cs typeface="Cambria Math"/>
              </a:rPr>
              <a:t>½</a:t>
            </a:r>
            <a:r>
              <a:rPr spc="15" dirty="0">
                <a:latin typeface="Cambria Math"/>
                <a:cs typeface="Cambria Math"/>
              </a:rPr>
              <a:t> </a:t>
            </a:r>
            <a:r>
              <a:rPr dirty="0">
                <a:latin typeface="Cambria Math"/>
                <a:cs typeface="Cambria Math"/>
              </a:rPr>
              <a:t>𝑻</a:t>
            </a:r>
            <a:r>
              <a:rPr spc="425" dirty="0">
                <a:latin typeface="Cambria Math"/>
                <a:cs typeface="Cambria Math"/>
              </a:rPr>
              <a:t> </a:t>
            </a:r>
            <a:r>
              <a:rPr dirty="0">
                <a:latin typeface="Cambria Math"/>
                <a:cs typeface="Cambria Math"/>
              </a:rPr>
              <a:t>∗</a:t>
            </a:r>
            <a:r>
              <a:rPr spc="434" dirty="0">
                <a:latin typeface="Cambria Math"/>
                <a:cs typeface="Cambria Math"/>
              </a:rPr>
              <a:t> </a:t>
            </a:r>
            <a:r>
              <a:rPr spc="-50" dirty="0">
                <a:latin typeface="Cambria Math"/>
                <a:cs typeface="Cambria Math"/>
              </a:rPr>
              <a:t>𝑪</a:t>
            </a:r>
            <a:r>
              <a:rPr lang="en-US" spc="-50" dirty="0">
                <a:latin typeface="Cambria Math"/>
                <a:cs typeface="Cambria Math"/>
              </a:rPr>
              <a:t> </a:t>
            </a:r>
            <a:r>
              <a:rPr sz="1600" spc="-625" dirty="0">
                <a:solidFill>
                  <a:srgbClr val="4E67C7"/>
                </a:solidFill>
                <a:latin typeface="Arial MT"/>
                <a:cs typeface="Arial MT"/>
              </a:rPr>
              <a:t>🞄</a:t>
            </a:r>
            <a:r>
              <a:rPr sz="1600" spc="484" dirty="0">
                <a:solidFill>
                  <a:srgbClr val="4E67C7"/>
                </a:solidFill>
                <a:latin typeface="Arial MT"/>
                <a:cs typeface="Arial MT"/>
              </a:rPr>
              <a:t> </a:t>
            </a:r>
            <a:r>
              <a:rPr sz="1600" dirty="0">
                <a:solidFill>
                  <a:srgbClr val="252525"/>
                </a:solidFill>
                <a:latin typeface="Cambria"/>
                <a:cs typeface="Cambria"/>
              </a:rPr>
              <a:t>where</a:t>
            </a:r>
            <a:r>
              <a:rPr sz="1600" spc="155" dirty="0">
                <a:solidFill>
                  <a:srgbClr val="252525"/>
                </a:solidFill>
                <a:latin typeface="Cambria"/>
                <a:cs typeface="Cambria"/>
              </a:rPr>
              <a:t> </a:t>
            </a:r>
            <a:r>
              <a:rPr sz="1600" spc="170" dirty="0">
                <a:solidFill>
                  <a:srgbClr val="252525"/>
                </a:solidFill>
                <a:latin typeface="Cambria"/>
                <a:cs typeface="Cambria"/>
              </a:rPr>
              <a:t>D</a:t>
            </a:r>
            <a:r>
              <a:rPr sz="1600" spc="125" dirty="0">
                <a:solidFill>
                  <a:srgbClr val="252525"/>
                </a:solidFill>
                <a:latin typeface="Cambria"/>
                <a:cs typeface="Cambria"/>
              </a:rPr>
              <a:t> </a:t>
            </a:r>
            <a:r>
              <a:rPr sz="1600" spc="50" dirty="0">
                <a:solidFill>
                  <a:srgbClr val="252525"/>
                </a:solidFill>
                <a:latin typeface="Cambria"/>
                <a:cs typeface="Cambria"/>
              </a:rPr>
              <a:t>is</a:t>
            </a:r>
            <a:r>
              <a:rPr sz="1600" spc="130" dirty="0">
                <a:solidFill>
                  <a:srgbClr val="252525"/>
                </a:solidFill>
                <a:latin typeface="Cambria"/>
                <a:cs typeface="Cambria"/>
              </a:rPr>
              <a:t> </a:t>
            </a:r>
            <a:r>
              <a:rPr sz="1600" spc="55" dirty="0">
                <a:solidFill>
                  <a:srgbClr val="252525"/>
                </a:solidFill>
                <a:latin typeface="Cambria"/>
                <a:cs typeface="Cambria"/>
              </a:rPr>
              <a:t>the</a:t>
            </a:r>
            <a:r>
              <a:rPr sz="1600" spc="130" dirty="0">
                <a:solidFill>
                  <a:srgbClr val="252525"/>
                </a:solidFill>
                <a:latin typeface="Cambria"/>
                <a:cs typeface="Cambria"/>
              </a:rPr>
              <a:t> </a:t>
            </a:r>
            <a:r>
              <a:rPr sz="1600" spc="55" dirty="0">
                <a:solidFill>
                  <a:srgbClr val="252525"/>
                </a:solidFill>
                <a:latin typeface="Cambria"/>
                <a:cs typeface="Cambria"/>
              </a:rPr>
              <a:t>distance,</a:t>
            </a:r>
            <a:r>
              <a:rPr sz="1600" spc="150" dirty="0">
                <a:solidFill>
                  <a:srgbClr val="252525"/>
                </a:solidFill>
                <a:latin typeface="Cambria"/>
                <a:cs typeface="Cambria"/>
              </a:rPr>
              <a:t> </a:t>
            </a:r>
            <a:r>
              <a:rPr sz="1600" spc="110" dirty="0">
                <a:solidFill>
                  <a:srgbClr val="252525"/>
                </a:solidFill>
                <a:latin typeface="Cambria"/>
                <a:cs typeface="Cambria"/>
              </a:rPr>
              <a:t>T</a:t>
            </a:r>
            <a:r>
              <a:rPr sz="1600" spc="125" dirty="0">
                <a:solidFill>
                  <a:srgbClr val="252525"/>
                </a:solidFill>
                <a:latin typeface="Cambria"/>
                <a:cs typeface="Cambria"/>
              </a:rPr>
              <a:t> </a:t>
            </a:r>
            <a:r>
              <a:rPr sz="1600" dirty="0">
                <a:solidFill>
                  <a:srgbClr val="252525"/>
                </a:solidFill>
                <a:latin typeface="Cambria"/>
                <a:cs typeface="Cambria"/>
              </a:rPr>
              <a:t>is</a:t>
            </a:r>
            <a:r>
              <a:rPr sz="1600" spc="120" dirty="0">
                <a:solidFill>
                  <a:srgbClr val="252525"/>
                </a:solidFill>
                <a:latin typeface="Cambria"/>
                <a:cs typeface="Cambria"/>
              </a:rPr>
              <a:t> </a:t>
            </a:r>
            <a:r>
              <a:rPr sz="1600" spc="55" dirty="0">
                <a:solidFill>
                  <a:srgbClr val="252525"/>
                </a:solidFill>
                <a:latin typeface="Cambria"/>
                <a:cs typeface="Cambria"/>
              </a:rPr>
              <a:t>the</a:t>
            </a:r>
            <a:r>
              <a:rPr sz="1600" spc="130" dirty="0">
                <a:solidFill>
                  <a:srgbClr val="252525"/>
                </a:solidFill>
                <a:latin typeface="Cambria"/>
                <a:cs typeface="Cambria"/>
              </a:rPr>
              <a:t> </a:t>
            </a:r>
            <a:r>
              <a:rPr sz="1600" spc="65" dirty="0">
                <a:solidFill>
                  <a:srgbClr val="252525"/>
                </a:solidFill>
                <a:latin typeface="Cambria"/>
                <a:cs typeface="Cambria"/>
              </a:rPr>
              <a:t>time,</a:t>
            </a:r>
            <a:r>
              <a:rPr sz="1600" spc="135" dirty="0">
                <a:solidFill>
                  <a:srgbClr val="252525"/>
                </a:solidFill>
                <a:latin typeface="Cambria"/>
                <a:cs typeface="Cambria"/>
              </a:rPr>
              <a:t> </a:t>
            </a:r>
            <a:r>
              <a:rPr sz="1600" spc="65" dirty="0">
                <a:solidFill>
                  <a:srgbClr val="252525"/>
                </a:solidFill>
                <a:latin typeface="Cambria"/>
                <a:cs typeface="Cambria"/>
              </a:rPr>
              <a:t>and</a:t>
            </a:r>
            <a:r>
              <a:rPr sz="1600" spc="140" dirty="0">
                <a:solidFill>
                  <a:srgbClr val="252525"/>
                </a:solidFill>
                <a:latin typeface="Cambria"/>
                <a:cs typeface="Cambria"/>
              </a:rPr>
              <a:t> </a:t>
            </a:r>
            <a:r>
              <a:rPr sz="1600" spc="250" dirty="0">
                <a:solidFill>
                  <a:srgbClr val="252525"/>
                </a:solidFill>
                <a:latin typeface="Cambria"/>
                <a:cs typeface="Cambria"/>
              </a:rPr>
              <a:t>C</a:t>
            </a:r>
            <a:r>
              <a:rPr sz="1600" spc="120" dirty="0">
                <a:solidFill>
                  <a:srgbClr val="252525"/>
                </a:solidFill>
                <a:latin typeface="Cambria"/>
                <a:cs typeface="Cambria"/>
              </a:rPr>
              <a:t> </a:t>
            </a:r>
            <a:r>
              <a:rPr sz="1600" spc="50" dirty="0">
                <a:solidFill>
                  <a:srgbClr val="252525"/>
                </a:solidFill>
                <a:latin typeface="Cambria"/>
                <a:cs typeface="Cambria"/>
              </a:rPr>
              <a:t>is</a:t>
            </a:r>
            <a:r>
              <a:rPr sz="1600" spc="130" dirty="0">
                <a:solidFill>
                  <a:srgbClr val="252525"/>
                </a:solidFill>
                <a:latin typeface="Cambria"/>
                <a:cs typeface="Cambria"/>
              </a:rPr>
              <a:t> </a:t>
            </a:r>
            <a:r>
              <a:rPr sz="1600" spc="55" dirty="0">
                <a:solidFill>
                  <a:srgbClr val="252525"/>
                </a:solidFill>
                <a:latin typeface="Cambria"/>
                <a:cs typeface="Cambria"/>
              </a:rPr>
              <a:t>the</a:t>
            </a:r>
            <a:r>
              <a:rPr sz="1600" spc="140" dirty="0">
                <a:solidFill>
                  <a:srgbClr val="252525"/>
                </a:solidFill>
                <a:latin typeface="Cambria"/>
                <a:cs typeface="Cambria"/>
              </a:rPr>
              <a:t> </a:t>
            </a:r>
            <a:r>
              <a:rPr sz="1600" dirty="0">
                <a:solidFill>
                  <a:srgbClr val="252525"/>
                </a:solidFill>
                <a:latin typeface="Cambria"/>
                <a:cs typeface="Cambria"/>
              </a:rPr>
              <a:t>speed</a:t>
            </a:r>
            <a:r>
              <a:rPr sz="1600" spc="130" dirty="0">
                <a:solidFill>
                  <a:srgbClr val="252525"/>
                </a:solidFill>
                <a:latin typeface="Cambria"/>
                <a:cs typeface="Cambria"/>
              </a:rPr>
              <a:t> </a:t>
            </a:r>
            <a:r>
              <a:rPr sz="1600" dirty="0">
                <a:solidFill>
                  <a:srgbClr val="252525"/>
                </a:solidFill>
                <a:latin typeface="Cambria"/>
                <a:cs typeface="Cambria"/>
              </a:rPr>
              <a:t>of</a:t>
            </a:r>
            <a:r>
              <a:rPr sz="1600" spc="125" dirty="0">
                <a:solidFill>
                  <a:srgbClr val="252525"/>
                </a:solidFill>
                <a:latin typeface="Cambria"/>
                <a:cs typeface="Cambria"/>
              </a:rPr>
              <a:t> </a:t>
            </a:r>
            <a:r>
              <a:rPr sz="1600" dirty="0">
                <a:solidFill>
                  <a:srgbClr val="252525"/>
                </a:solidFill>
                <a:latin typeface="Cambria"/>
                <a:cs typeface="Cambria"/>
              </a:rPr>
              <a:t>sound</a:t>
            </a:r>
            <a:r>
              <a:rPr sz="1600" spc="180" dirty="0">
                <a:solidFill>
                  <a:srgbClr val="252525"/>
                </a:solidFill>
                <a:latin typeface="Cambria"/>
                <a:cs typeface="Cambria"/>
              </a:rPr>
              <a:t> </a:t>
            </a:r>
            <a:r>
              <a:rPr sz="1600" b="1" spc="-50" dirty="0">
                <a:solidFill>
                  <a:srgbClr val="252525"/>
                </a:solidFill>
                <a:latin typeface="Cambria"/>
                <a:cs typeface="Cambria"/>
              </a:rPr>
              <a:t>~</a:t>
            </a:r>
            <a:r>
              <a:rPr lang="en-US" sz="1600" b="1" spc="-50" dirty="0">
                <a:solidFill>
                  <a:srgbClr val="252525"/>
                </a:solidFill>
                <a:latin typeface="Cambria"/>
                <a:cs typeface="Cambria"/>
              </a:rPr>
              <a:t> </a:t>
            </a:r>
            <a:r>
              <a:rPr sz="1600" b="1" dirty="0">
                <a:solidFill>
                  <a:srgbClr val="252525"/>
                </a:solidFill>
                <a:latin typeface="Cambria"/>
                <a:cs typeface="Cambria"/>
              </a:rPr>
              <a:t>343</a:t>
            </a:r>
            <a:r>
              <a:rPr lang="en-US" sz="1600" b="1" dirty="0">
                <a:solidFill>
                  <a:srgbClr val="252525"/>
                </a:solidFill>
                <a:latin typeface="Cambria"/>
                <a:cs typeface="Cambria"/>
              </a:rPr>
              <a:t> </a:t>
            </a:r>
            <a:r>
              <a:rPr sz="1600" b="1" spc="35" dirty="0">
                <a:solidFill>
                  <a:srgbClr val="252525"/>
                </a:solidFill>
                <a:latin typeface="Cambria"/>
                <a:cs typeface="Cambria"/>
              </a:rPr>
              <a:t>meters/second</a:t>
            </a:r>
            <a:r>
              <a:rPr sz="1600" spc="35" dirty="0">
                <a:solidFill>
                  <a:srgbClr val="252525"/>
                </a:solidFill>
                <a:latin typeface="Cambria"/>
                <a:cs typeface="Cambria"/>
              </a:rPr>
              <a:t>).</a:t>
            </a:r>
            <a:endParaRPr sz="1600" dirty="0">
              <a:latin typeface="Cambria"/>
              <a:cs typeface="Cambria"/>
            </a:endParaRPr>
          </a:p>
        </p:txBody>
      </p:sp>
      <p:pic>
        <p:nvPicPr>
          <p:cNvPr id="11" name="Picture 10">
            <a:extLst>
              <a:ext uri="{FF2B5EF4-FFF2-40B4-BE49-F238E27FC236}">
                <a16:creationId xmlns:a16="http://schemas.microsoft.com/office/drawing/2014/main" id="{833D221F-FA2B-368E-E05C-3B1B47882594}"/>
              </a:ext>
            </a:extLst>
          </p:cNvPr>
          <p:cNvPicPr>
            <a:picLocks noChangeAspect="1"/>
          </p:cNvPicPr>
          <p:nvPr/>
        </p:nvPicPr>
        <p:blipFill>
          <a:blip r:embed="rId2"/>
          <a:stretch>
            <a:fillRect/>
          </a:stretch>
        </p:blipFill>
        <p:spPr>
          <a:xfrm>
            <a:off x="76200" y="2375278"/>
            <a:ext cx="12115800" cy="4482722"/>
          </a:xfrm>
          <a:prstGeom prst="rect">
            <a:avLst/>
          </a:prstGeom>
        </p:spPr>
      </p:pic>
      <p:pic>
        <p:nvPicPr>
          <p:cNvPr id="12" name="object 5"/>
          <p:cNvPicPr/>
          <p:nvPr/>
        </p:nvPicPr>
        <p:blipFill>
          <a:blip r:embed="rId3" cstate="print"/>
          <a:stretch>
            <a:fillRect/>
          </a:stretch>
        </p:blipFill>
        <p:spPr>
          <a:xfrm>
            <a:off x="3352800" y="2532633"/>
            <a:ext cx="2382392" cy="179273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29513" y="1282446"/>
            <a:ext cx="4827270" cy="5238115"/>
          </a:xfrm>
          <a:prstGeom prst="rect">
            <a:avLst/>
          </a:prstGeom>
        </p:spPr>
        <p:txBody>
          <a:bodyPr vert="horz" wrap="square" lIns="0" tIns="12065" rIns="0" bIns="0" rtlCol="0">
            <a:spAutoFit/>
          </a:bodyPr>
          <a:lstStyle/>
          <a:p>
            <a:pPr marL="12700" marR="2673985">
              <a:lnSpc>
                <a:spcPct val="100000"/>
              </a:lnSpc>
              <a:spcBef>
                <a:spcPts val="95"/>
              </a:spcBef>
            </a:pPr>
            <a:r>
              <a:rPr sz="1900" dirty="0">
                <a:latin typeface="Consolas"/>
                <a:cs typeface="Consolas"/>
              </a:rPr>
              <a:t>#include</a:t>
            </a:r>
            <a:r>
              <a:rPr sz="1900" spc="-25" dirty="0">
                <a:latin typeface="Consolas"/>
                <a:cs typeface="Consolas"/>
              </a:rPr>
              <a:t> </a:t>
            </a:r>
            <a:r>
              <a:rPr sz="1900" spc="-10" dirty="0">
                <a:latin typeface="Consolas"/>
                <a:cs typeface="Consolas"/>
              </a:rPr>
              <a:t>&lt;DHT.h&gt; </a:t>
            </a:r>
            <a:r>
              <a:rPr sz="1900" dirty="0">
                <a:latin typeface="Consolas"/>
                <a:cs typeface="Consolas"/>
              </a:rPr>
              <a:t>#define</a:t>
            </a:r>
            <a:r>
              <a:rPr sz="1900" spc="-25" dirty="0">
                <a:latin typeface="Consolas"/>
                <a:cs typeface="Consolas"/>
              </a:rPr>
              <a:t> </a:t>
            </a:r>
            <a:r>
              <a:rPr sz="1900" dirty="0">
                <a:latin typeface="Consolas"/>
                <a:cs typeface="Consolas"/>
              </a:rPr>
              <a:t>DHTPIN</a:t>
            </a:r>
            <a:r>
              <a:rPr sz="1900" spc="-25" dirty="0">
                <a:latin typeface="Consolas"/>
                <a:cs typeface="Consolas"/>
              </a:rPr>
              <a:t> </a:t>
            </a:r>
            <a:r>
              <a:rPr sz="1900" spc="-50" dirty="0">
                <a:latin typeface="Consolas"/>
                <a:cs typeface="Consolas"/>
              </a:rPr>
              <a:t>2</a:t>
            </a:r>
            <a:endParaRPr sz="1900" dirty="0">
              <a:latin typeface="Consolas"/>
              <a:cs typeface="Consolas"/>
            </a:endParaRPr>
          </a:p>
          <a:p>
            <a:pPr marL="12700">
              <a:lnSpc>
                <a:spcPct val="100000"/>
              </a:lnSpc>
            </a:pPr>
            <a:r>
              <a:rPr sz="1900" dirty="0">
                <a:solidFill>
                  <a:srgbClr val="006FC0"/>
                </a:solidFill>
                <a:latin typeface="Consolas"/>
                <a:cs typeface="Consolas"/>
              </a:rPr>
              <a:t>//</a:t>
            </a:r>
            <a:r>
              <a:rPr sz="1900" spc="-10" dirty="0">
                <a:solidFill>
                  <a:srgbClr val="006FC0"/>
                </a:solidFill>
                <a:latin typeface="Consolas"/>
                <a:cs typeface="Consolas"/>
              </a:rPr>
              <a:t> </a:t>
            </a:r>
            <a:r>
              <a:rPr sz="1900" dirty="0">
                <a:solidFill>
                  <a:srgbClr val="006FC0"/>
                </a:solidFill>
                <a:latin typeface="Consolas"/>
                <a:cs typeface="Consolas"/>
              </a:rPr>
              <a:t>Pin</a:t>
            </a:r>
            <a:r>
              <a:rPr sz="1900" spc="-10" dirty="0">
                <a:solidFill>
                  <a:srgbClr val="006FC0"/>
                </a:solidFill>
                <a:latin typeface="Consolas"/>
                <a:cs typeface="Consolas"/>
              </a:rPr>
              <a:t> </a:t>
            </a:r>
            <a:r>
              <a:rPr sz="1900" dirty="0">
                <a:solidFill>
                  <a:srgbClr val="006FC0"/>
                </a:solidFill>
                <a:latin typeface="Consolas"/>
                <a:cs typeface="Consolas"/>
              </a:rPr>
              <a:t>connected</a:t>
            </a:r>
            <a:r>
              <a:rPr sz="1900" spc="-5" dirty="0">
                <a:solidFill>
                  <a:srgbClr val="006FC0"/>
                </a:solidFill>
                <a:latin typeface="Consolas"/>
                <a:cs typeface="Consolas"/>
              </a:rPr>
              <a:t> </a:t>
            </a:r>
            <a:r>
              <a:rPr sz="1900" dirty="0">
                <a:solidFill>
                  <a:srgbClr val="006FC0"/>
                </a:solidFill>
                <a:latin typeface="Consolas"/>
                <a:cs typeface="Consolas"/>
              </a:rPr>
              <a:t>to</a:t>
            </a:r>
            <a:r>
              <a:rPr sz="1900" spc="-10" dirty="0">
                <a:solidFill>
                  <a:srgbClr val="006FC0"/>
                </a:solidFill>
                <a:latin typeface="Consolas"/>
                <a:cs typeface="Consolas"/>
              </a:rPr>
              <a:t> </a:t>
            </a:r>
            <a:r>
              <a:rPr sz="1900" dirty="0">
                <a:solidFill>
                  <a:srgbClr val="006FC0"/>
                </a:solidFill>
                <a:latin typeface="Consolas"/>
                <a:cs typeface="Consolas"/>
              </a:rPr>
              <a:t>the</a:t>
            </a:r>
            <a:r>
              <a:rPr sz="1900" spc="-20" dirty="0">
                <a:solidFill>
                  <a:srgbClr val="006FC0"/>
                </a:solidFill>
                <a:latin typeface="Consolas"/>
                <a:cs typeface="Consolas"/>
              </a:rPr>
              <a:t> </a:t>
            </a:r>
            <a:r>
              <a:rPr sz="1900" dirty="0">
                <a:solidFill>
                  <a:srgbClr val="006FC0"/>
                </a:solidFill>
                <a:latin typeface="Consolas"/>
                <a:cs typeface="Consolas"/>
              </a:rPr>
              <a:t>DHT11</a:t>
            </a:r>
            <a:r>
              <a:rPr sz="1900" spc="-10" dirty="0">
                <a:solidFill>
                  <a:srgbClr val="006FC0"/>
                </a:solidFill>
                <a:latin typeface="Consolas"/>
                <a:cs typeface="Consolas"/>
              </a:rPr>
              <a:t> sensor</a:t>
            </a:r>
            <a:endParaRPr sz="1900" dirty="0">
              <a:latin typeface="Consolas"/>
              <a:cs typeface="Consolas"/>
            </a:endParaRPr>
          </a:p>
          <a:p>
            <a:pPr marL="12700">
              <a:lnSpc>
                <a:spcPct val="100000"/>
              </a:lnSpc>
            </a:pPr>
            <a:r>
              <a:rPr sz="1900" dirty="0">
                <a:latin typeface="Consolas"/>
                <a:cs typeface="Consolas"/>
              </a:rPr>
              <a:t>#define</a:t>
            </a:r>
            <a:r>
              <a:rPr sz="1900" spc="-25" dirty="0">
                <a:latin typeface="Consolas"/>
                <a:cs typeface="Consolas"/>
              </a:rPr>
              <a:t> </a:t>
            </a:r>
            <a:r>
              <a:rPr sz="1900" dirty="0">
                <a:latin typeface="Consolas"/>
                <a:cs typeface="Consolas"/>
              </a:rPr>
              <a:t>DHTTYPE</a:t>
            </a:r>
            <a:r>
              <a:rPr sz="1900" spc="-20" dirty="0">
                <a:latin typeface="Consolas"/>
                <a:cs typeface="Consolas"/>
              </a:rPr>
              <a:t> DHT11</a:t>
            </a:r>
            <a:endParaRPr sz="1900" dirty="0">
              <a:latin typeface="Consolas"/>
              <a:cs typeface="Consolas"/>
            </a:endParaRPr>
          </a:p>
          <a:p>
            <a:pPr marL="12700" marR="2139950">
              <a:lnSpc>
                <a:spcPct val="100000"/>
              </a:lnSpc>
            </a:pPr>
            <a:r>
              <a:rPr sz="1900" dirty="0">
                <a:solidFill>
                  <a:srgbClr val="006FC0"/>
                </a:solidFill>
                <a:latin typeface="Consolas"/>
                <a:cs typeface="Consolas"/>
              </a:rPr>
              <a:t>//</a:t>
            </a:r>
            <a:r>
              <a:rPr sz="1900" spc="-15" dirty="0">
                <a:solidFill>
                  <a:srgbClr val="006FC0"/>
                </a:solidFill>
                <a:latin typeface="Consolas"/>
                <a:cs typeface="Consolas"/>
              </a:rPr>
              <a:t> </a:t>
            </a:r>
            <a:r>
              <a:rPr sz="1900" dirty="0">
                <a:solidFill>
                  <a:srgbClr val="006FC0"/>
                </a:solidFill>
                <a:latin typeface="Consolas"/>
                <a:cs typeface="Consolas"/>
              </a:rPr>
              <a:t>DHT11</a:t>
            </a:r>
            <a:r>
              <a:rPr sz="1900" spc="-10" dirty="0">
                <a:solidFill>
                  <a:srgbClr val="006FC0"/>
                </a:solidFill>
                <a:latin typeface="Consolas"/>
                <a:cs typeface="Consolas"/>
              </a:rPr>
              <a:t> </a:t>
            </a:r>
            <a:r>
              <a:rPr sz="1900" dirty="0">
                <a:solidFill>
                  <a:srgbClr val="006FC0"/>
                </a:solidFill>
                <a:latin typeface="Consolas"/>
                <a:cs typeface="Consolas"/>
              </a:rPr>
              <a:t>sensor</a:t>
            </a:r>
            <a:r>
              <a:rPr sz="1900" spc="-10" dirty="0">
                <a:solidFill>
                  <a:srgbClr val="006FC0"/>
                </a:solidFill>
                <a:latin typeface="Consolas"/>
                <a:cs typeface="Consolas"/>
              </a:rPr>
              <a:t> </a:t>
            </a:r>
            <a:r>
              <a:rPr sz="1900" spc="-20" dirty="0">
                <a:solidFill>
                  <a:srgbClr val="006FC0"/>
                </a:solidFill>
                <a:latin typeface="Consolas"/>
                <a:cs typeface="Consolas"/>
              </a:rPr>
              <a:t>type </a:t>
            </a:r>
            <a:r>
              <a:rPr sz="1900" dirty="0">
                <a:latin typeface="Consolas"/>
                <a:cs typeface="Consolas"/>
              </a:rPr>
              <a:t>#define</a:t>
            </a:r>
            <a:r>
              <a:rPr sz="1900" spc="-25" dirty="0">
                <a:latin typeface="Consolas"/>
                <a:cs typeface="Consolas"/>
              </a:rPr>
              <a:t> </a:t>
            </a:r>
            <a:r>
              <a:rPr sz="1900" dirty="0">
                <a:latin typeface="Consolas"/>
                <a:cs typeface="Consolas"/>
              </a:rPr>
              <a:t>LEDPIN</a:t>
            </a:r>
            <a:r>
              <a:rPr sz="1900" spc="-25" dirty="0">
                <a:latin typeface="Consolas"/>
                <a:cs typeface="Consolas"/>
              </a:rPr>
              <a:t> </a:t>
            </a:r>
            <a:r>
              <a:rPr sz="1900" spc="-50" dirty="0">
                <a:latin typeface="Consolas"/>
                <a:cs typeface="Consolas"/>
              </a:rPr>
              <a:t>3</a:t>
            </a:r>
            <a:endParaRPr sz="1900" dirty="0">
              <a:latin typeface="Consolas"/>
              <a:cs typeface="Consolas"/>
            </a:endParaRPr>
          </a:p>
          <a:p>
            <a:pPr marL="12700" marR="1205865">
              <a:lnSpc>
                <a:spcPct val="100000"/>
              </a:lnSpc>
            </a:pPr>
            <a:r>
              <a:rPr sz="1900" dirty="0">
                <a:solidFill>
                  <a:srgbClr val="006FC0"/>
                </a:solidFill>
                <a:latin typeface="Consolas"/>
                <a:cs typeface="Consolas"/>
              </a:rPr>
              <a:t>//</a:t>
            </a:r>
            <a:r>
              <a:rPr sz="1900" spc="-10" dirty="0">
                <a:solidFill>
                  <a:srgbClr val="006FC0"/>
                </a:solidFill>
                <a:latin typeface="Consolas"/>
                <a:cs typeface="Consolas"/>
              </a:rPr>
              <a:t> </a:t>
            </a:r>
            <a:r>
              <a:rPr sz="1900" dirty="0">
                <a:solidFill>
                  <a:srgbClr val="006FC0"/>
                </a:solidFill>
                <a:latin typeface="Consolas"/>
                <a:cs typeface="Consolas"/>
              </a:rPr>
              <a:t>Pin</a:t>
            </a:r>
            <a:r>
              <a:rPr sz="1900" spc="-5" dirty="0">
                <a:solidFill>
                  <a:srgbClr val="006FC0"/>
                </a:solidFill>
                <a:latin typeface="Consolas"/>
                <a:cs typeface="Consolas"/>
              </a:rPr>
              <a:t> </a:t>
            </a:r>
            <a:r>
              <a:rPr sz="1900" dirty="0">
                <a:solidFill>
                  <a:srgbClr val="006FC0"/>
                </a:solidFill>
                <a:latin typeface="Consolas"/>
                <a:cs typeface="Consolas"/>
              </a:rPr>
              <a:t>connected</a:t>
            </a:r>
            <a:r>
              <a:rPr sz="1900" spc="-10" dirty="0">
                <a:solidFill>
                  <a:srgbClr val="006FC0"/>
                </a:solidFill>
                <a:latin typeface="Consolas"/>
                <a:cs typeface="Consolas"/>
              </a:rPr>
              <a:t> </a:t>
            </a:r>
            <a:r>
              <a:rPr sz="1900" dirty="0">
                <a:solidFill>
                  <a:srgbClr val="006FC0"/>
                </a:solidFill>
                <a:latin typeface="Consolas"/>
                <a:cs typeface="Consolas"/>
              </a:rPr>
              <a:t>to</a:t>
            </a:r>
            <a:r>
              <a:rPr sz="1900" spc="-5" dirty="0">
                <a:solidFill>
                  <a:srgbClr val="006FC0"/>
                </a:solidFill>
                <a:latin typeface="Consolas"/>
                <a:cs typeface="Consolas"/>
              </a:rPr>
              <a:t> </a:t>
            </a:r>
            <a:r>
              <a:rPr sz="1900" dirty="0">
                <a:solidFill>
                  <a:srgbClr val="006FC0"/>
                </a:solidFill>
                <a:latin typeface="Consolas"/>
                <a:cs typeface="Consolas"/>
              </a:rPr>
              <a:t>the</a:t>
            </a:r>
            <a:r>
              <a:rPr sz="1900" spc="-20" dirty="0">
                <a:solidFill>
                  <a:srgbClr val="006FC0"/>
                </a:solidFill>
                <a:latin typeface="Consolas"/>
                <a:cs typeface="Consolas"/>
              </a:rPr>
              <a:t> </a:t>
            </a:r>
            <a:r>
              <a:rPr sz="1900" spc="-25" dirty="0">
                <a:solidFill>
                  <a:srgbClr val="006FC0"/>
                </a:solidFill>
                <a:latin typeface="Consolas"/>
                <a:cs typeface="Consolas"/>
              </a:rPr>
              <a:t>LED </a:t>
            </a:r>
            <a:r>
              <a:rPr sz="1900" dirty="0">
                <a:latin typeface="Consolas"/>
                <a:cs typeface="Consolas"/>
              </a:rPr>
              <a:t>DHT</a:t>
            </a:r>
            <a:r>
              <a:rPr sz="1900" spc="-35" dirty="0">
                <a:latin typeface="Consolas"/>
                <a:cs typeface="Consolas"/>
              </a:rPr>
              <a:t> </a:t>
            </a:r>
            <a:r>
              <a:rPr sz="1900" dirty="0">
                <a:latin typeface="Consolas"/>
                <a:cs typeface="Consolas"/>
              </a:rPr>
              <a:t>dht(DHTPIN,</a:t>
            </a:r>
            <a:r>
              <a:rPr sz="1900" spc="-35" dirty="0">
                <a:latin typeface="Consolas"/>
                <a:cs typeface="Consolas"/>
              </a:rPr>
              <a:t> </a:t>
            </a:r>
            <a:r>
              <a:rPr sz="1900" spc="-10" dirty="0">
                <a:latin typeface="Consolas"/>
                <a:cs typeface="Consolas"/>
              </a:rPr>
              <a:t>DHTTYPE);</a:t>
            </a:r>
            <a:endParaRPr sz="1900" dirty="0">
              <a:latin typeface="Consolas"/>
              <a:cs typeface="Consolas"/>
            </a:endParaRPr>
          </a:p>
          <a:p>
            <a:pPr marL="12700">
              <a:lnSpc>
                <a:spcPct val="100000"/>
              </a:lnSpc>
            </a:pPr>
            <a:r>
              <a:rPr sz="1900" dirty="0">
                <a:latin typeface="Consolas"/>
                <a:cs typeface="Consolas"/>
              </a:rPr>
              <a:t>void</a:t>
            </a:r>
            <a:r>
              <a:rPr sz="1900" spc="-15" dirty="0">
                <a:latin typeface="Consolas"/>
                <a:cs typeface="Consolas"/>
              </a:rPr>
              <a:t> </a:t>
            </a:r>
            <a:r>
              <a:rPr sz="1900" spc="-10" dirty="0">
                <a:latin typeface="Consolas"/>
                <a:cs typeface="Consolas"/>
              </a:rPr>
              <a:t>setup()</a:t>
            </a:r>
            <a:endParaRPr sz="1900" dirty="0">
              <a:latin typeface="Consolas"/>
              <a:cs typeface="Consolas"/>
            </a:endParaRPr>
          </a:p>
          <a:p>
            <a:pPr marL="12700">
              <a:lnSpc>
                <a:spcPct val="100000"/>
              </a:lnSpc>
              <a:spcBef>
                <a:spcPts val="5"/>
              </a:spcBef>
            </a:pPr>
            <a:r>
              <a:rPr sz="1900" spc="-50" dirty="0">
                <a:latin typeface="Consolas"/>
                <a:cs typeface="Consolas"/>
              </a:rPr>
              <a:t>{</a:t>
            </a:r>
            <a:endParaRPr sz="1900" dirty="0">
              <a:latin typeface="Consolas"/>
              <a:cs typeface="Consolas"/>
            </a:endParaRPr>
          </a:p>
          <a:p>
            <a:pPr marL="469900">
              <a:lnSpc>
                <a:spcPct val="100000"/>
              </a:lnSpc>
            </a:pPr>
            <a:r>
              <a:rPr sz="1900" dirty="0">
                <a:latin typeface="Consolas"/>
                <a:cs typeface="Consolas"/>
              </a:rPr>
              <a:t>pinMode(LEDPIN,</a:t>
            </a:r>
            <a:r>
              <a:rPr sz="1900" spc="-85" dirty="0">
                <a:latin typeface="Consolas"/>
                <a:cs typeface="Consolas"/>
              </a:rPr>
              <a:t> </a:t>
            </a:r>
            <a:r>
              <a:rPr sz="1900" spc="-10" dirty="0">
                <a:latin typeface="Consolas"/>
                <a:cs typeface="Consolas"/>
              </a:rPr>
              <a:t>OUTPUT);</a:t>
            </a:r>
            <a:endParaRPr sz="1900" dirty="0">
              <a:latin typeface="Consolas"/>
              <a:cs typeface="Consolas"/>
            </a:endParaRPr>
          </a:p>
          <a:p>
            <a:pPr marL="469900" marR="1818005">
              <a:lnSpc>
                <a:spcPct val="100000"/>
              </a:lnSpc>
            </a:pPr>
            <a:r>
              <a:rPr sz="1900" spc="-10" dirty="0">
                <a:latin typeface="Consolas"/>
                <a:cs typeface="Consolas"/>
              </a:rPr>
              <a:t>dht.begin(); Serial.begin(9600);</a:t>
            </a:r>
            <a:endParaRPr sz="1900" dirty="0">
              <a:latin typeface="Consolas"/>
              <a:cs typeface="Consolas"/>
            </a:endParaRPr>
          </a:p>
          <a:p>
            <a:pPr marL="12700">
              <a:lnSpc>
                <a:spcPct val="100000"/>
              </a:lnSpc>
            </a:pPr>
            <a:r>
              <a:rPr sz="1900" spc="-50" dirty="0">
                <a:latin typeface="Consolas"/>
                <a:cs typeface="Consolas"/>
              </a:rPr>
              <a:t>}</a:t>
            </a:r>
            <a:endParaRPr sz="1900" dirty="0">
              <a:latin typeface="Consolas"/>
              <a:cs typeface="Consolas"/>
            </a:endParaRPr>
          </a:p>
          <a:p>
            <a:pPr marL="12700">
              <a:lnSpc>
                <a:spcPct val="100000"/>
              </a:lnSpc>
            </a:pPr>
            <a:r>
              <a:rPr sz="1900" dirty="0">
                <a:latin typeface="Consolas"/>
                <a:cs typeface="Consolas"/>
              </a:rPr>
              <a:t>void</a:t>
            </a:r>
            <a:r>
              <a:rPr sz="1900" spc="-15" dirty="0">
                <a:latin typeface="Consolas"/>
                <a:cs typeface="Consolas"/>
              </a:rPr>
              <a:t> </a:t>
            </a:r>
            <a:r>
              <a:rPr sz="1900" spc="-10" dirty="0">
                <a:latin typeface="Consolas"/>
                <a:cs typeface="Consolas"/>
              </a:rPr>
              <a:t>loop()</a:t>
            </a:r>
            <a:endParaRPr sz="1900" dirty="0">
              <a:latin typeface="Consolas"/>
              <a:cs typeface="Consolas"/>
            </a:endParaRPr>
          </a:p>
          <a:p>
            <a:pPr marL="12700">
              <a:lnSpc>
                <a:spcPct val="100000"/>
              </a:lnSpc>
            </a:pPr>
            <a:r>
              <a:rPr sz="1900" spc="-50" dirty="0">
                <a:latin typeface="Consolas"/>
                <a:cs typeface="Consolas"/>
              </a:rPr>
              <a:t>{</a:t>
            </a:r>
            <a:endParaRPr sz="1900" dirty="0">
              <a:latin typeface="Consolas"/>
              <a:cs typeface="Consolas"/>
            </a:endParaRPr>
          </a:p>
          <a:p>
            <a:pPr marL="469900" marR="1418590">
              <a:lnSpc>
                <a:spcPct val="100000"/>
              </a:lnSpc>
            </a:pPr>
            <a:r>
              <a:rPr sz="1900" dirty="0">
                <a:latin typeface="Consolas"/>
                <a:cs typeface="Consolas"/>
              </a:rPr>
              <a:t>float</a:t>
            </a:r>
            <a:r>
              <a:rPr sz="1900" spc="-45" dirty="0">
                <a:latin typeface="Consolas"/>
                <a:cs typeface="Consolas"/>
              </a:rPr>
              <a:t> </a:t>
            </a:r>
            <a:r>
              <a:rPr sz="1900" dirty="0">
                <a:latin typeface="Consolas"/>
                <a:cs typeface="Consolas"/>
              </a:rPr>
              <a:t>temperature</a:t>
            </a:r>
            <a:r>
              <a:rPr sz="1900" spc="-45" dirty="0">
                <a:latin typeface="Consolas"/>
                <a:cs typeface="Consolas"/>
              </a:rPr>
              <a:t> </a:t>
            </a:r>
            <a:r>
              <a:rPr sz="1900" spc="-50" dirty="0">
                <a:latin typeface="Consolas"/>
                <a:cs typeface="Consolas"/>
              </a:rPr>
              <a:t>= </a:t>
            </a:r>
            <a:r>
              <a:rPr sz="1900" spc="-10" dirty="0">
                <a:latin typeface="Consolas"/>
                <a:cs typeface="Consolas"/>
              </a:rPr>
              <a:t>dht.readTemperature();</a:t>
            </a:r>
            <a:endParaRPr sz="1900" dirty="0">
              <a:latin typeface="Consolas"/>
              <a:cs typeface="Consolas"/>
            </a:endParaRPr>
          </a:p>
        </p:txBody>
      </p:sp>
      <p:sp>
        <p:nvSpPr>
          <p:cNvPr id="4" name="object 4"/>
          <p:cNvSpPr txBox="1"/>
          <p:nvPr/>
        </p:nvSpPr>
        <p:spPr>
          <a:xfrm>
            <a:off x="6255511" y="1282446"/>
            <a:ext cx="5625465" cy="4631396"/>
          </a:xfrm>
          <a:prstGeom prst="rect">
            <a:avLst/>
          </a:prstGeom>
        </p:spPr>
        <p:txBody>
          <a:bodyPr vert="horz" wrap="square" lIns="0" tIns="12065" rIns="0" bIns="0" rtlCol="0">
            <a:spAutoFit/>
          </a:bodyPr>
          <a:lstStyle/>
          <a:p>
            <a:pPr marL="469265" marR="1151255">
              <a:lnSpc>
                <a:spcPct val="100000"/>
              </a:lnSpc>
              <a:spcBef>
                <a:spcPts val="95"/>
              </a:spcBef>
            </a:pPr>
            <a:r>
              <a:rPr sz="1900" spc="-10" dirty="0" err="1">
                <a:latin typeface="Consolas"/>
                <a:cs typeface="Consolas"/>
              </a:rPr>
              <a:t>Serial.print</a:t>
            </a:r>
            <a:r>
              <a:rPr sz="1900" spc="-10" dirty="0">
                <a:latin typeface="Consolas"/>
                <a:cs typeface="Consolas"/>
              </a:rPr>
              <a:t>(temperature); </a:t>
            </a:r>
            <a:endParaRPr sz="1900" dirty="0">
              <a:latin typeface="Consolas"/>
              <a:cs typeface="Consolas"/>
            </a:endParaRPr>
          </a:p>
          <a:p>
            <a:pPr>
              <a:lnSpc>
                <a:spcPct val="100000"/>
              </a:lnSpc>
              <a:spcBef>
                <a:spcPts val="55"/>
              </a:spcBef>
            </a:pPr>
            <a:endParaRPr sz="1900" dirty="0">
              <a:latin typeface="Consolas"/>
              <a:cs typeface="Consolas"/>
            </a:endParaRPr>
          </a:p>
          <a:p>
            <a:pPr marL="12700">
              <a:lnSpc>
                <a:spcPct val="100000"/>
              </a:lnSpc>
            </a:pPr>
            <a:r>
              <a:rPr sz="1900" dirty="0">
                <a:latin typeface="Consolas"/>
                <a:cs typeface="Consolas"/>
              </a:rPr>
              <a:t>if</a:t>
            </a:r>
            <a:r>
              <a:rPr sz="1900" spc="-30" dirty="0">
                <a:latin typeface="Consolas"/>
                <a:cs typeface="Consolas"/>
              </a:rPr>
              <a:t> </a:t>
            </a:r>
            <a:r>
              <a:rPr sz="1900" dirty="0">
                <a:latin typeface="Consolas"/>
                <a:cs typeface="Consolas"/>
              </a:rPr>
              <a:t>(temperature</a:t>
            </a:r>
            <a:r>
              <a:rPr sz="1900" spc="-25" dirty="0">
                <a:latin typeface="Consolas"/>
                <a:cs typeface="Consolas"/>
              </a:rPr>
              <a:t> </a:t>
            </a:r>
            <a:r>
              <a:rPr sz="1900" dirty="0">
                <a:latin typeface="Consolas"/>
                <a:cs typeface="Consolas"/>
              </a:rPr>
              <a:t>&gt;</a:t>
            </a:r>
            <a:r>
              <a:rPr sz="1900" spc="-25" dirty="0">
                <a:latin typeface="Consolas"/>
                <a:cs typeface="Consolas"/>
              </a:rPr>
              <a:t> 50)</a:t>
            </a:r>
            <a:endParaRPr sz="1900" dirty="0">
              <a:latin typeface="Consolas"/>
              <a:cs typeface="Consolas"/>
            </a:endParaRPr>
          </a:p>
          <a:p>
            <a:pPr marL="469265">
              <a:lnSpc>
                <a:spcPct val="100000"/>
              </a:lnSpc>
              <a:spcBef>
                <a:spcPts val="5"/>
              </a:spcBef>
            </a:pPr>
            <a:r>
              <a:rPr sz="1800" spc="-50" dirty="0">
                <a:latin typeface="Consolas"/>
                <a:cs typeface="Consolas"/>
              </a:rPr>
              <a:t>{</a:t>
            </a:r>
            <a:endParaRPr sz="1800" dirty="0">
              <a:latin typeface="Consolas"/>
              <a:cs typeface="Consolas"/>
            </a:endParaRPr>
          </a:p>
          <a:p>
            <a:pPr marL="469265">
              <a:lnSpc>
                <a:spcPct val="100000"/>
              </a:lnSpc>
            </a:pPr>
            <a:r>
              <a:rPr sz="1800" dirty="0">
                <a:latin typeface="Consolas"/>
                <a:cs typeface="Consolas"/>
              </a:rPr>
              <a:t>digitalWrite(LEDPIN,</a:t>
            </a:r>
            <a:r>
              <a:rPr sz="1800" spc="-30" dirty="0">
                <a:latin typeface="Consolas"/>
                <a:cs typeface="Consolas"/>
              </a:rPr>
              <a:t> </a:t>
            </a:r>
            <a:r>
              <a:rPr sz="1800" dirty="0">
                <a:latin typeface="Consolas"/>
                <a:cs typeface="Consolas"/>
              </a:rPr>
              <a:t>HIGH);</a:t>
            </a:r>
            <a:r>
              <a:rPr sz="1800" spc="-35" dirty="0">
                <a:latin typeface="Consolas"/>
                <a:cs typeface="Consolas"/>
              </a:rPr>
              <a:t> </a:t>
            </a:r>
            <a:r>
              <a:rPr sz="1800" dirty="0">
                <a:solidFill>
                  <a:srgbClr val="006FC0"/>
                </a:solidFill>
                <a:latin typeface="Consolas"/>
                <a:cs typeface="Consolas"/>
              </a:rPr>
              <a:t>//Turn</a:t>
            </a:r>
            <a:r>
              <a:rPr sz="1800" spc="-35" dirty="0">
                <a:solidFill>
                  <a:srgbClr val="006FC0"/>
                </a:solidFill>
                <a:latin typeface="Consolas"/>
                <a:cs typeface="Consolas"/>
              </a:rPr>
              <a:t> </a:t>
            </a:r>
            <a:r>
              <a:rPr sz="1800" dirty="0">
                <a:solidFill>
                  <a:srgbClr val="006FC0"/>
                </a:solidFill>
                <a:latin typeface="Consolas"/>
                <a:cs typeface="Consolas"/>
              </a:rPr>
              <a:t>on</a:t>
            </a:r>
            <a:r>
              <a:rPr sz="1800" spc="-20" dirty="0">
                <a:solidFill>
                  <a:srgbClr val="006FC0"/>
                </a:solidFill>
                <a:latin typeface="Consolas"/>
                <a:cs typeface="Consolas"/>
              </a:rPr>
              <a:t> </a:t>
            </a:r>
            <a:r>
              <a:rPr sz="1800" spc="-25" dirty="0">
                <a:solidFill>
                  <a:srgbClr val="006FC0"/>
                </a:solidFill>
                <a:latin typeface="Consolas"/>
                <a:cs typeface="Consolas"/>
              </a:rPr>
              <a:t>LED</a:t>
            </a:r>
            <a:endParaRPr sz="1800" dirty="0">
              <a:latin typeface="Consolas"/>
              <a:cs typeface="Consolas"/>
            </a:endParaRPr>
          </a:p>
          <a:p>
            <a:pPr marL="469265">
              <a:lnSpc>
                <a:spcPct val="100000"/>
              </a:lnSpc>
            </a:pPr>
            <a:r>
              <a:rPr sz="1800" spc="-50" dirty="0">
                <a:latin typeface="Consolas"/>
                <a:cs typeface="Consolas"/>
              </a:rPr>
              <a:t>}</a:t>
            </a:r>
            <a:endParaRPr sz="1800" dirty="0">
              <a:latin typeface="Consolas"/>
              <a:cs typeface="Consolas"/>
            </a:endParaRPr>
          </a:p>
          <a:p>
            <a:pPr>
              <a:lnSpc>
                <a:spcPct val="100000"/>
              </a:lnSpc>
              <a:spcBef>
                <a:spcPts val="170"/>
              </a:spcBef>
            </a:pPr>
            <a:endParaRPr sz="1800" dirty="0">
              <a:latin typeface="Consolas"/>
              <a:cs typeface="Consolas"/>
            </a:endParaRPr>
          </a:p>
          <a:p>
            <a:pPr marR="5073015" algn="r">
              <a:lnSpc>
                <a:spcPct val="100000"/>
              </a:lnSpc>
            </a:pPr>
            <a:r>
              <a:rPr sz="1900" spc="-20" dirty="0">
                <a:latin typeface="Consolas"/>
                <a:cs typeface="Consolas"/>
              </a:rPr>
              <a:t>else</a:t>
            </a:r>
            <a:endParaRPr sz="1900" dirty="0">
              <a:latin typeface="Consolas"/>
              <a:cs typeface="Consolas"/>
            </a:endParaRPr>
          </a:p>
          <a:p>
            <a:pPr marR="5021580" algn="r">
              <a:lnSpc>
                <a:spcPct val="100000"/>
              </a:lnSpc>
              <a:spcBef>
                <a:spcPts val="5"/>
              </a:spcBef>
            </a:pPr>
            <a:r>
              <a:rPr sz="1800" spc="-50" dirty="0">
                <a:latin typeface="Consolas"/>
                <a:cs typeface="Consolas"/>
              </a:rPr>
              <a:t>{</a:t>
            </a:r>
            <a:endParaRPr sz="1800" dirty="0">
              <a:latin typeface="Consolas"/>
              <a:cs typeface="Consolas"/>
            </a:endParaRPr>
          </a:p>
          <a:p>
            <a:pPr marL="469265">
              <a:lnSpc>
                <a:spcPct val="100000"/>
              </a:lnSpc>
            </a:pPr>
            <a:r>
              <a:rPr sz="1800" dirty="0">
                <a:latin typeface="Consolas"/>
                <a:cs typeface="Consolas"/>
              </a:rPr>
              <a:t>digitalWrite(LEDPIN,</a:t>
            </a:r>
            <a:r>
              <a:rPr sz="1800" spc="-30" dirty="0">
                <a:latin typeface="Consolas"/>
                <a:cs typeface="Consolas"/>
              </a:rPr>
              <a:t> </a:t>
            </a:r>
            <a:r>
              <a:rPr sz="1800" dirty="0">
                <a:latin typeface="Consolas"/>
                <a:cs typeface="Consolas"/>
              </a:rPr>
              <a:t>LOW);</a:t>
            </a:r>
            <a:r>
              <a:rPr sz="1800" spc="-35" dirty="0">
                <a:latin typeface="Consolas"/>
                <a:cs typeface="Consolas"/>
              </a:rPr>
              <a:t> </a:t>
            </a:r>
            <a:r>
              <a:rPr sz="1800" dirty="0">
                <a:solidFill>
                  <a:srgbClr val="006FC0"/>
                </a:solidFill>
                <a:latin typeface="Consolas"/>
                <a:cs typeface="Consolas"/>
              </a:rPr>
              <a:t>//Turn</a:t>
            </a:r>
            <a:r>
              <a:rPr sz="1800" spc="-30" dirty="0">
                <a:solidFill>
                  <a:srgbClr val="006FC0"/>
                </a:solidFill>
                <a:latin typeface="Consolas"/>
                <a:cs typeface="Consolas"/>
              </a:rPr>
              <a:t> </a:t>
            </a:r>
            <a:r>
              <a:rPr sz="1800" dirty="0">
                <a:solidFill>
                  <a:srgbClr val="006FC0"/>
                </a:solidFill>
                <a:latin typeface="Consolas"/>
                <a:cs typeface="Consolas"/>
              </a:rPr>
              <a:t>off</a:t>
            </a:r>
            <a:r>
              <a:rPr sz="1800" spc="-20" dirty="0">
                <a:solidFill>
                  <a:srgbClr val="006FC0"/>
                </a:solidFill>
                <a:latin typeface="Consolas"/>
                <a:cs typeface="Consolas"/>
              </a:rPr>
              <a:t> </a:t>
            </a:r>
            <a:r>
              <a:rPr sz="1800" spc="-25" dirty="0">
                <a:solidFill>
                  <a:srgbClr val="006FC0"/>
                </a:solidFill>
                <a:latin typeface="Consolas"/>
                <a:cs typeface="Consolas"/>
              </a:rPr>
              <a:t>LED</a:t>
            </a:r>
            <a:endParaRPr sz="1800" dirty="0">
              <a:latin typeface="Consolas"/>
              <a:cs typeface="Consolas"/>
            </a:endParaRPr>
          </a:p>
          <a:p>
            <a:pPr marR="5021580" algn="r">
              <a:lnSpc>
                <a:spcPct val="100000"/>
              </a:lnSpc>
            </a:pPr>
            <a:r>
              <a:rPr sz="1800" spc="-50" dirty="0">
                <a:latin typeface="Consolas"/>
                <a:cs typeface="Consolas"/>
              </a:rPr>
              <a:t>}</a:t>
            </a:r>
            <a:endParaRPr sz="1800" dirty="0">
              <a:latin typeface="Consolas"/>
              <a:cs typeface="Consolas"/>
            </a:endParaRPr>
          </a:p>
          <a:p>
            <a:pPr>
              <a:lnSpc>
                <a:spcPct val="100000"/>
              </a:lnSpc>
              <a:spcBef>
                <a:spcPts val="170"/>
              </a:spcBef>
            </a:pPr>
            <a:endParaRPr sz="1800" dirty="0">
              <a:latin typeface="Consolas"/>
              <a:cs typeface="Consolas"/>
            </a:endParaRPr>
          </a:p>
          <a:p>
            <a:pPr marL="12700">
              <a:lnSpc>
                <a:spcPct val="100000"/>
              </a:lnSpc>
            </a:pPr>
            <a:r>
              <a:rPr sz="1900" spc="-10" dirty="0">
                <a:latin typeface="Consolas"/>
                <a:cs typeface="Consolas"/>
              </a:rPr>
              <a:t>delay(2000);</a:t>
            </a:r>
            <a:endParaRPr sz="1900" dirty="0">
              <a:latin typeface="Consolas"/>
              <a:cs typeface="Consolas"/>
            </a:endParaRPr>
          </a:p>
          <a:p>
            <a:pPr marL="12700" marR="410845">
              <a:lnSpc>
                <a:spcPct val="100000"/>
              </a:lnSpc>
            </a:pPr>
            <a:r>
              <a:rPr sz="1900" dirty="0">
                <a:solidFill>
                  <a:srgbClr val="006FC0"/>
                </a:solidFill>
                <a:latin typeface="Consolas"/>
                <a:cs typeface="Consolas"/>
              </a:rPr>
              <a:t>//</a:t>
            </a:r>
            <a:r>
              <a:rPr sz="1900" spc="-25" dirty="0">
                <a:solidFill>
                  <a:srgbClr val="006FC0"/>
                </a:solidFill>
                <a:latin typeface="Consolas"/>
                <a:cs typeface="Consolas"/>
              </a:rPr>
              <a:t> </a:t>
            </a:r>
            <a:r>
              <a:rPr sz="1900" dirty="0">
                <a:solidFill>
                  <a:srgbClr val="006FC0"/>
                </a:solidFill>
                <a:latin typeface="Consolas"/>
                <a:cs typeface="Consolas"/>
              </a:rPr>
              <a:t>Wait</a:t>
            </a:r>
            <a:r>
              <a:rPr sz="1900" spc="-20" dirty="0">
                <a:solidFill>
                  <a:srgbClr val="006FC0"/>
                </a:solidFill>
                <a:latin typeface="Consolas"/>
                <a:cs typeface="Consolas"/>
              </a:rPr>
              <a:t> </a:t>
            </a:r>
            <a:r>
              <a:rPr sz="1900" dirty="0">
                <a:solidFill>
                  <a:srgbClr val="006FC0"/>
                </a:solidFill>
                <a:latin typeface="Consolas"/>
                <a:cs typeface="Consolas"/>
              </a:rPr>
              <a:t>for</a:t>
            </a:r>
            <a:r>
              <a:rPr sz="1900" spc="-20" dirty="0">
                <a:solidFill>
                  <a:srgbClr val="006FC0"/>
                </a:solidFill>
                <a:latin typeface="Consolas"/>
                <a:cs typeface="Consolas"/>
              </a:rPr>
              <a:t> </a:t>
            </a:r>
            <a:r>
              <a:rPr sz="1900" dirty="0">
                <a:solidFill>
                  <a:srgbClr val="006FC0"/>
                </a:solidFill>
                <a:latin typeface="Consolas"/>
                <a:cs typeface="Consolas"/>
              </a:rPr>
              <a:t>2</a:t>
            </a:r>
            <a:r>
              <a:rPr sz="1900" spc="-20" dirty="0">
                <a:solidFill>
                  <a:srgbClr val="006FC0"/>
                </a:solidFill>
                <a:latin typeface="Consolas"/>
                <a:cs typeface="Consolas"/>
              </a:rPr>
              <a:t> </a:t>
            </a:r>
            <a:r>
              <a:rPr sz="1900" dirty="0">
                <a:solidFill>
                  <a:srgbClr val="006FC0"/>
                </a:solidFill>
                <a:latin typeface="Consolas"/>
                <a:cs typeface="Consolas"/>
              </a:rPr>
              <a:t>seconds</a:t>
            </a:r>
            <a:r>
              <a:rPr sz="1900" spc="-20" dirty="0">
                <a:solidFill>
                  <a:srgbClr val="006FC0"/>
                </a:solidFill>
                <a:latin typeface="Consolas"/>
                <a:cs typeface="Consolas"/>
              </a:rPr>
              <a:t> </a:t>
            </a:r>
            <a:r>
              <a:rPr sz="1900" dirty="0">
                <a:solidFill>
                  <a:srgbClr val="006FC0"/>
                </a:solidFill>
                <a:latin typeface="Consolas"/>
                <a:cs typeface="Consolas"/>
              </a:rPr>
              <a:t>before</a:t>
            </a:r>
            <a:r>
              <a:rPr sz="1900" spc="-20" dirty="0">
                <a:solidFill>
                  <a:srgbClr val="006FC0"/>
                </a:solidFill>
                <a:latin typeface="Consolas"/>
                <a:cs typeface="Consolas"/>
              </a:rPr>
              <a:t> </a:t>
            </a:r>
            <a:r>
              <a:rPr sz="1900" dirty="0">
                <a:solidFill>
                  <a:srgbClr val="006FC0"/>
                </a:solidFill>
                <a:latin typeface="Consolas"/>
                <a:cs typeface="Consolas"/>
              </a:rPr>
              <a:t>taking</a:t>
            </a:r>
            <a:r>
              <a:rPr sz="1900" spc="-20" dirty="0">
                <a:solidFill>
                  <a:srgbClr val="006FC0"/>
                </a:solidFill>
                <a:latin typeface="Consolas"/>
                <a:cs typeface="Consolas"/>
              </a:rPr>
              <a:t> </a:t>
            </a:r>
            <a:r>
              <a:rPr sz="1900" spc="-25" dirty="0">
                <a:solidFill>
                  <a:srgbClr val="006FC0"/>
                </a:solidFill>
                <a:latin typeface="Consolas"/>
                <a:cs typeface="Consolas"/>
              </a:rPr>
              <a:t>the </a:t>
            </a:r>
            <a:r>
              <a:rPr sz="1900" dirty="0">
                <a:solidFill>
                  <a:srgbClr val="006FC0"/>
                </a:solidFill>
                <a:latin typeface="Consolas"/>
                <a:cs typeface="Consolas"/>
              </a:rPr>
              <a:t>next</a:t>
            </a:r>
            <a:r>
              <a:rPr sz="1900" spc="-25" dirty="0">
                <a:solidFill>
                  <a:srgbClr val="006FC0"/>
                </a:solidFill>
                <a:latin typeface="Consolas"/>
                <a:cs typeface="Consolas"/>
              </a:rPr>
              <a:t> </a:t>
            </a:r>
            <a:r>
              <a:rPr sz="1900" spc="-10" dirty="0">
                <a:solidFill>
                  <a:srgbClr val="006FC0"/>
                </a:solidFill>
                <a:latin typeface="Consolas"/>
                <a:cs typeface="Consolas"/>
              </a:rPr>
              <a:t>reading</a:t>
            </a:r>
            <a:endParaRPr sz="1900" dirty="0">
              <a:latin typeface="Consolas"/>
              <a:cs typeface="Consolas"/>
            </a:endParaRPr>
          </a:p>
          <a:p>
            <a:pPr marL="12700">
              <a:lnSpc>
                <a:spcPct val="100000"/>
              </a:lnSpc>
            </a:pPr>
            <a:r>
              <a:rPr sz="1900" spc="-50" dirty="0">
                <a:latin typeface="Consolas"/>
                <a:cs typeface="Consolas"/>
              </a:rPr>
              <a:t>}</a:t>
            </a:r>
            <a:endParaRPr sz="1900" dirty="0">
              <a:latin typeface="Consolas"/>
              <a:cs typeface="Consolas"/>
            </a:endParaRPr>
          </a:p>
        </p:txBody>
      </p:sp>
      <p:sp>
        <p:nvSpPr>
          <p:cNvPr id="7" name="object 3"/>
          <p:cNvSpPr txBox="1"/>
          <p:nvPr/>
        </p:nvSpPr>
        <p:spPr>
          <a:xfrm>
            <a:off x="152400" y="76200"/>
            <a:ext cx="11728576" cy="948592"/>
          </a:xfrm>
          <a:prstGeom prst="rect">
            <a:avLst/>
          </a:prstGeom>
        </p:spPr>
        <p:txBody>
          <a:bodyPr vert="horz" wrap="square" lIns="0" tIns="61594" rIns="0" bIns="0" rtlCol="0">
            <a:spAutoFit/>
          </a:bodyPr>
          <a:lstStyle/>
          <a:p>
            <a:pPr marL="12700" marR="5080" algn="just">
              <a:lnSpc>
                <a:spcPct val="90000"/>
              </a:lnSpc>
              <a:spcBef>
                <a:spcPts val="484"/>
              </a:spcBef>
            </a:pPr>
            <a:r>
              <a:rPr sz="3200" dirty="0">
                <a:solidFill>
                  <a:srgbClr val="001F5F"/>
                </a:solidFill>
                <a:latin typeface="Calibri"/>
                <a:cs typeface="Calibri"/>
              </a:rPr>
              <a:t>Use</a:t>
            </a:r>
            <a:r>
              <a:rPr sz="3200" spc="-70" dirty="0">
                <a:solidFill>
                  <a:srgbClr val="001F5F"/>
                </a:solidFill>
                <a:latin typeface="Calibri"/>
                <a:cs typeface="Calibri"/>
              </a:rPr>
              <a:t> </a:t>
            </a:r>
            <a:r>
              <a:rPr sz="3200" dirty="0">
                <a:solidFill>
                  <a:srgbClr val="001F5F"/>
                </a:solidFill>
                <a:latin typeface="Calibri"/>
                <a:cs typeface="Calibri"/>
              </a:rPr>
              <a:t>a</a:t>
            </a:r>
            <a:r>
              <a:rPr sz="3200" spc="-55" dirty="0">
                <a:solidFill>
                  <a:srgbClr val="001F5F"/>
                </a:solidFill>
                <a:latin typeface="Calibri"/>
                <a:cs typeface="Calibri"/>
              </a:rPr>
              <a:t> </a:t>
            </a:r>
            <a:r>
              <a:rPr sz="3200" dirty="0">
                <a:solidFill>
                  <a:srgbClr val="001F5F"/>
                </a:solidFill>
                <a:latin typeface="Calibri"/>
                <a:cs typeface="Calibri"/>
              </a:rPr>
              <a:t>DHT11</a:t>
            </a:r>
            <a:r>
              <a:rPr sz="3200" spc="-40" dirty="0">
                <a:solidFill>
                  <a:srgbClr val="001F5F"/>
                </a:solidFill>
                <a:latin typeface="Calibri"/>
                <a:cs typeface="Calibri"/>
              </a:rPr>
              <a:t> </a:t>
            </a:r>
            <a:r>
              <a:rPr sz="3200" spc="-10" dirty="0">
                <a:solidFill>
                  <a:srgbClr val="001F5F"/>
                </a:solidFill>
                <a:latin typeface="Calibri"/>
                <a:cs typeface="Calibri"/>
              </a:rPr>
              <a:t>temperature</a:t>
            </a:r>
            <a:r>
              <a:rPr sz="3200" spc="-70" dirty="0">
                <a:solidFill>
                  <a:srgbClr val="001F5F"/>
                </a:solidFill>
                <a:latin typeface="Calibri"/>
                <a:cs typeface="Calibri"/>
              </a:rPr>
              <a:t> </a:t>
            </a:r>
            <a:r>
              <a:rPr sz="3200" dirty="0">
                <a:solidFill>
                  <a:srgbClr val="001F5F"/>
                </a:solidFill>
                <a:latin typeface="Calibri"/>
                <a:cs typeface="Calibri"/>
              </a:rPr>
              <a:t>sensor</a:t>
            </a:r>
            <a:r>
              <a:rPr sz="3200" spc="-60" dirty="0">
                <a:solidFill>
                  <a:srgbClr val="001F5F"/>
                </a:solidFill>
                <a:latin typeface="Calibri"/>
                <a:cs typeface="Calibri"/>
              </a:rPr>
              <a:t> </a:t>
            </a:r>
            <a:r>
              <a:rPr sz="3200" dirty="0">
                <a:solidFill>
                  <a:srgbClr val="001F5F"/>
                </a:solidFill>
                <a:latin typeface="Calibri"/>
                <a:cs typeface="Calibri"/>
              </a:rPr>
              <a:t>to</a:t>
            </a:r>
            <a:r>
              <a:rPr sz="3200" spc="-50" dirty="0">
                <a:solidFill>
                  <a:srgbClr val="001F5F"/>
                </a:solidFill>
                <a:latin typeface="Calibri"/>
                <a:cs typeface="Calibri"/>
              </a:rPr>
              <a:t> </a:t>
            </a:r>
            <a:r>
              <a:rPr sz="3200" dirty="0">
                <a:solidFill>
                  <a:srgbClr val="001F5F"/>
                </a:solidFill>
                <a:latin typeface="Calibri"/>
                <a:cs typeface="Calibri"/>
              </a:rPr>
              <a:t>monitor</a:t>
            </a:r>
            <a:r>
              <a:rPr sz="3200" spc="-40" dirty="0">
                <a:solidFill>
                  <a:srgbClr val="001F5F"/>
                </a:solidFill>
                <a:latin typeface="Calibri"/>
                <a:cs typeface="Calibri"/>
              </a:rPr>
              <a:t> </a:t>
            </a:r>
            <a:r>
              <a:rPr sz="3200" dirty="0">
                <a:solidFill>
                  <a:srgbClr val="001F5F"/>
                </a:solidFill>
                <a:latin typeface="Calibri"/>
                <a:cs typeface="Calibri"/>
              </a:rPr>
              <a:t>the</a:t>
            </a:r>
            <a:r>
              <a:rPr sz="3200" spc="-55" dirty="0">
                <a:solidFill>
                  <a:srgbClr val="001F5F"/>
                </a:solidFill>
                <a:latin typeface="Calibri"/>
                <a:cs typeface="Calibri"/>
              </a:rPr>
              <a:t> </a:t>
            </a:r>
            <a:r>
              <a:rPr sz="3200" spc="-10" dirty="0">
                <a:solidFill>
                  <a:srgbClr val="001F5F"/>
                </a:solidFill>
                <a:latin typeface="Calibri"/>
                <a:cs typeface="Calibri"/>
              </a:rPr>
              <a:t>ambient temperature.</a:t>
            </a:r>
            <a:r>
              <a:rPr sz="3200" spc="-75" dirty="0">
                <a:solidFill>
                  <a:srgbClr val="001F5F"/>
                </a:solidFill>
                <a:latin typeface="Calibri"/>
                <a:cs typeface="Calibri"/>
              </a:rPr>
              <a:t> </a:t>
            </a:r>
            <a:r>
              <a:rPr sz="3200" dirty="0">
                <a:solidFill>
                  <a:srgbClr val="001F5F"/>
                </a:solidFill>
                <a:latin typeface="Calibri"/>
                <a:cs typeface="Calibri"/>
              </a:rPr>
              <a:t>If</a:t>
            </a:r>
            <a:r>
              <a:rPr sz="3200" spc="-60" dirty="0">
                <a:solidFill>
                  <a:srgbClr val="001F5F"/>
                </a:solidFill>
                <a:latin typeface="Calibri"/>
                <a:cs typeface="Calibri"/>
              </a:rPr>
              <a:t> </a:t>
            </a:r>
            <a:r>
              <a:rPr sz="3200" dirty="0">
                <a:solidFill>
                  <a:srgbClr val="001F5F"/>
                </a:solidFill>
                <a:latin typeface="Calibri"/>
                <a:cs typeface="Calibri"/>
              </a:rPr>
              <a:t>the</a:t>
            </a:r>
            <a:r>
              <a:rPr sz="3200" spc="-75" dirty="0">
                <a:solidFill>
                  <a:srgbClr val="001F5F"/>
                </a:solidFill>
                <a:latin typeface="Calibri"/>
                <a:cs typeface="Calibri"/>
              </a:rPr>
              <a:t> </a:t>
            </a:r>
            <a:r>
              <a:rPr sz="3200" spc="-10" dirty="0">
                <a:solidFill>
                  <a:srgbClr val="001F5F"/>
                </a:solidFill>
                <a:latin typeface="Calibri"/>
                <a:cs typeface="Calibri"/>
              </a:rPr>
              <a:t>temperature</a:t>
            </a:r>
            <a:r>
              <a:rPr sz="3200" spc="-85" dirty="0">
                <a:solidFill>
                  <a:srgbClr val="001F5F"/>
                </a:solidFill>
                <a:latin typeface="Calibri"/>
                <a:cs typeface="Calibri"/>
              </a:rPr>
              <a:t> </a:t>
            </a:r>
            <a:r>
              <a:rPr sz="3200" dirty="0">
                <a:solidFill>
                  <a:srgbClr val="001F5F"/>
                </a:solidFill>
                <a:latin typeface="Calibri"/>
                <a:cs typeface="Calibri"/>
              </a:rPr>
              <a:t>exceeds</a:t>
            </a:r>
            <a:r>
              <a:rPr sz="3200" spc="-105" dirty="0">
                <a:solidFill>
                  <a:srgbClr val="001F5F"/>
                </a:solidFill>
                <a:latin typeface="Calibri"/>
                <a:cs typeface="Calibri"/>
              </a:rPr>
              <a:t> </a:t>
            </a:r>
            <a:r>
              <a:rPr sz="3200" dirty="0">
                <a:solidFill>
                  <a:srgbClr val="001F5F"/>
                </a:solidFill>
                <a:latin typeface="Calibri"/>
                <a:cs typeface="Calibri"/>
              </a:rPr>
              <a:t>50°C,</a:t>
            </a:r>
            <a:r>
              <a:rPr sz="3200" spc="-50" dirty="0">
                <a:solidFill>
                  <a:srgbClr val="001F5F"/>
                </a:solidFill>
                <a:latin typeface="Calibri"/>
                <a:cs typeface="Calibri"/>
              </a:rPr>
              <a:t> </a:t>
            </a:r>
            <a:r>
              <a:rPr sz="3200" dirty="0">
                <a:solidFill>
                  <a:srgbClr val="001F5F"/>
                </a:solidFill>
                <a:latin typeface="Calibri"/>
                <a:cs typeface="Calibri"/>
              </a:rPr>
              <a:t>an</a:t>
            </a:r>
            <a:r>
              <a:rPr sz="3200" spc="-70" dirty="0">
                <a:solidFill>
                  <a:srgbClr val="001F5F"/>
                </a:solidFill>
                <a:latin typeface="Calibri"/>
                <a:cs typeface="Calibri"/>
              </a:rPr>
              <a:t> </a:t>
            </a:r>
            <a:r>
              <a:rPr sz="3200" dirty="0">
                <a:solidFill>
                  <a:srgbClr val="001F5F"/>
                </a:solidFill>
                <a:latin typeface="Calibri"/>
                <a:cs typeface="Calibri"/>
              </a:rPr>
              <a:t>LED</a:t>
            </a:r>
            <a:r>
              <a:rPr sz="3200" spc="-55" dirty="0">
                <a:solidFill>
                  <a:srgbClr val="001F5F"/>
                </a:solidFill>
                <a:latin typeface="Calibri"/>
                <a:cs typeface="Calibri"/>
              </a:rPr>
              <a:t> </a:t>
            </a:r>
            <a:r>
              <a:rPr sz="3200" spc="-20" dirty="0">
                <a:solidFill>
                  <a:srgbClr val="001F5F"/>
                </a:solidFill>
                <a:latin typeface="Calibri"/>
                <a:cs typeface="Calibri"/>
              </a:rPr>
              <a:t>will </a:t>
            </a:r>
            <a:r>
              <a:rPr sz="3200" dirty="0">
                <a:solidFill>
                  <a:srgbClr val="001F5F"/>
                </a:solidFill>
                <a:latin typeface="Calibri"/>
                <a:cs typeface="Calibri"/>
              </a:rPr>
              <a:t>light</a:t>
            </a:r>
            <a:r>
              <a:rPr sz="3200" spc="-35" dirty="0">
                <a:solidFill>
                  <a:srgbClr val="001F5F"/>
                </a:solidFill>
                <a:latin typeface="Calibri"/>
                <a:cs typeface="Calibri"/>
              </a:rPr>
              <a:t> </a:t>
            </a:r>
            <a:r>
              <a:rPr sz="3200" dirty="0">
                <a:solidFill>
                  <a:srgbClr val="001F5F"/>
                </a:solidFill>
                <a:latin typeface="Calibri"/>
                <a:cs typeface="Calibri"/>
              </a:rPr>
              <a:t>up</a:t>
            </a:r>
            <a:r>
              <a:rPr sz="3200" spc="-35" dirty="0">
                <a:solidFill>
                  <a:srgbClr val="001F5F"/>
                </a:solidFill>
                <a:latin typeface="Calibri"/>
                <a:cs typeface="Calibri"/>
              </a:rPr>
              <a:t> </a:t>
            </a:r>
            <a:r>
              <a:rPr sz="3200" dirty="0">
                <a:solidFill>
                  <a:srgbClr val="001F5F"/>
                </a:solidFill>
                <a:latin typeface="Calibri"/>
                <a:cs typeface="Calibri"/>
              </a:rPr>
              <a:t>as</a:t>
            </a:r>
            <a:r>
              <a:rPr sz="3200" spc="-45" dirty="0">
                <a:solidFill>
                  <a:srgbClr val="001F5F"/>
                </a:solidFill>
                <a:latin typeface="Calibri"/>
                <a:cs typeface="Calibri"/>
              </a:rPr>
              <a:t> </a:t>
            </a:r>
            <a:r>
              <a:rPr sz="3200" dirty="0">
                <a:solidFill>
                  <a:srgbClr val="001F5F"/>
                </a:solidFill>
                <a:latin typeface="Calibri"/>
                <a:cs typeface="Calibri"/>
              </a:rPr>
              <a:t>an</a:t>
            </a:r>
            <a:r>
              <a:rPr sz="3200" spc="-40" dirty="0">
                <a:solidFill>
                  <a:srgbClr val="001F5F"/>
                </a:solidFill>
                <a:latin typeface="Calibri"/>
                <a:cs typeface="Calibri"/>
              </a:rPr>
              <a:t> </a:t>
            </a:r>
            <a:r>
              <a:rPr sz="3200" spc="-10" dirty="0">
                <a:solidFill>
                  <a:srgbClr val="001F5F"/>
                </a:solidFill>
                <a:latin typeface="Calibri"/>
                <a:cs typeface="Calibri"/>
              </a:rPr>
              <a:t>alert.</a:t>
            </a:r>
            <a:endParaRPr sz="320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0558" y="1308080"/>
            <a:ext cx="4874895" cy="5412379"/>
          </a:xfrm>
          <a:prstGeom prst="rect">
            <a:avLst/>
          </a:prstGeom>
        </p:spPr>
        <p:txBody>
          <a:bodyPr vert="horz" wrap="square" lIns="0" tIns="13335" rIns="0" bIns="0" rtlCol="0">
            <a:spAutoFit/>
          </a:bodyPr>
          <a:lstStyle/>
          <a:p>
            <a:pPr marL="12700" marR="3082290">
              <a:lnSpc>
                <a:spcPct val="100000"/>
              </a:lnSpc>
              <a:spcBef>
                <a:spcPts val="105"/>
              </a:spcBef>
            </a:pPr>
            <a:r>
              <a:rPr lang="en-IN" sz="1400" b="1" dirty="0">
                <a:solidFill>
                  <a:srgbClr val="000000"/>
                </a:solidFill>
                <a:latin typeface="Consolas"/>
                <a:cs typeface="Consolas"/>
              </a:rPr>
              <a:t>#include</a:t>
            </a:r>
            <a:r>
              <a:rPr lang="en-IN" sz="1400" b="1" spc="-40" dirty="0">
                <a:solidFill>
                  <a:srgbClr val="000000"/>
                </a:solidFill>
                <a:latin typeface="Consolas"/>
                <a:cs typeface="Consolas"/>
              </a:rPr>
              <a:t> </a:t>
            </a:r>
            <a:r>
              <a:rPr lang="en-IN" sz="1400" b="1" spc="-10" dirty="0">
                <a:solidFill>
                  <a:srgbClr val="000000"/>
                </a:solidFill>
                <a:latin typeface="Consolas"/>
                <a:cs typeface="Consolas"/>
              </a:rPr>
              <a:t>&lt;</a:t>
            </a:r>
            <a:r>
              <a:rPr lang="en-IN" sz="1400" b="1" spc="-10" dirty="0" err="1">
                <a:solidFill>
                  <a:srgbClr val="000000"/>
                </a:solidFill>
                <a:latin typeface="Consolas"/>
                <a:cs typeface="Consolas"/>
              </a:rPr>
              <a:t>Servo.h</a:t>
            </a:r>
            <a:r>
              <a:rPr lang="en-IN" sz="1400" b="1" spc="-10" dirty="0">
                <a:solidFill>
                  <a:srgbClr val="000000"/>
                </a:solidFill>
                <a:latin typeface="Consolas"/>
                <a:cs typeface="Consolas"/>
              </a:rPr>
              <a:t>&gt;</a:t>
            </a:r>
            <a:endParaRPr lang="en-US" sz="1400" b="1" dirty="0">
              <a:latin typeface="Consolas"/>
              <a:cs typeface="Consolas"/>
            </a:endParaRPr>
          </a:p>
          <a:p>
            <a:pPr marL="12700" marR="3082290">
              <a:lnSpc>
                <a:spcPct val="100000"/>
              </a:lnSpc>
              <a:spcBef>
                <a:spcPts val="105"/>
              </a:spcBef>
            </a:pPr>
            <a:r>
              <a:rPr sz="1400" b="1" dirty="0">
                <a:latin typeface="Consolas"/>
                <a:cs typeface="Consolas"/>
              </a:rPr>
              <a:t>Servo</a:t>
            </a:r>
            <a:r>
              <a:rPr sz="1400" b="1" spc="-30" dirty="0">
                <a:latin typeface="Consolas"/>
                <a:cs typeface="Consolas"/>
              </a:rPr>
              <a:t> </a:t>
            </a:r>
            <a:r>
              <a:rPr sz="1400" b="1" spc="-10" dirty="0">
                <a:latin typeface="Consolas"/>
                <a:cs typeface="Consolas"/>
              </a:rPr>
              <a:t>teaServo; </a:t>
            </a:r>
            <a:r>
              <a:rPr sz="1400" b="1" dirty="0">
                <a:latin typeface="Consolas"/>
                <a:cs typeface="Consolas"/>
              </a:rPr>
              <a:t>Servo</a:t>
            </a:r>
            <a:r>
              <a:rPr sz="1400" b="1" spc="-30" dirty="0">
                <a:latin typeface="Consolas"/>
                <a:cs typeface="Consolas"/>
              </a:rPr>
              <a:t> </a:t>
            </a:r>
            <a:r>
              <a:rPr sz="1400" b="1" spc="-10" dirty="0">
                <a:latin typeface="Consolas"/>
                <a:cs typeface="Consolas"/>
              </a:rPr>
              <a:t>coffeeServo;</a:t>
            </a:r>
            <a:endParaRPr sz="1400" dirty="0">
              <a:latin typeface="Consolas"/>
              <a:cs typeface="Consolas"/>
            </a:endParaRPr>
          </a:p>
          <a:p>
            <a:pPr>
              <a:lnSpc>
                <a:spcPct val="100000"/>
              </a:lnSpc>
              <a:spcBef>
                <a:spcPts val="35"/>
              </a:spcBef>
            </a:pPr>
            <a:endParaRPr sz="1400" dirty="0">
              <a:latin typeface="Consolas"/>
              <a:cs typeface="Consolas"/>
            </a:endParaRPr>
          </a:p>
          <a:p>
            <a:pPr marL="12700" marR="2788285">
              <a:lnSpc>
                <a:spcPct val="100000"/>
              </a:lnSpc>
              <a:spcBef>
                <a:spcPts val="5"/>
              </a:spcBef>
            </a:pPr>
            <a:r>
              <a:rPr sz="1400" b="1" dirty="0">
                <a:latin typeface="Consolas"/>
                <a:cs typeface="Consolas"/>
              </a:rPr>
              <a:t>int</a:t>
            </a:r>
            <a:r>
              <a:rPr sz="1400" b="1" spc="-25" dirty="0">
                <a:latin typeface="Consolas"/>
                <a:cs typeface="Consolas"/>
              </a:rPr>
              <a:t> </a:t>
            </a:r>
            <a:r>
              <a:rPr sz="1400" b="1" dirty="0">
                <a:latin typeface="Consolas"/>
                <a:cs typeface="Consolas"/>
              </a:rPr>
              <a:t>teaButton</a:t>
            </a:r>
            <a:r>
              <a:rPr sz="1400" b="1" spc="-15" dirty="0">
                <a:latin typeface="Consolas"/>
                <a:cs typeface="Consolas"/>
              </a:rPr>
              <a:t> </a:t>
            </a:r>
            <a:r>
              <a:rPr sz="1400" b="1" dirty="0">
                <a:latin typeface="Consolas"/>
                <a:cs typeface="Consolas"/>
              </a:rPr>
              <a:t>=</a:t>
            </a:r>
            <a:r>
              <a:rPr sz="1400" b="1" spc="-20" dirty="0">
                <a:latin typeface="Consolas"/>
                <a:cs typeface="Consolas"/>
              </a:rPr>
              <a:t> </a:t>
            </a:r>
            <a:r>
              <a:rPr sz="1400" b="1" spc="-25" dirty="0">
                <a:latin typeface="Consolas"/>
                <a:cs typeface="Consolas"/>
              </a:rPr>
              <a:t>2; </a:t>
            </a:r>
            <a:r>
              <a:rPr sz="1400" b="1" dirty="0">
                <a:latin typeface="Consolas"/>
                <a:cs typeface="Consolas"/>
              </a:rPr>
              <a:t>int</a:t>
            </a:r>
            <a:r>
              <a:rPr sz="1400" b="1" spc="-45" dirty="0">
                <a:latin typeface="Consolas"/>
                <a:cs typeface="Consolas"/>
              </a:rPr>
              <a:t> </a:t>
            </a:r>
            <a:r>
              <a:rPr sz="1400" b="1" dirty="0">
                <a:latin typeface="Consolas"/>
                <a:cs typeface="Consolas"/>
              </a:rPr>
              <a:t>coffeeButton</a:t>
            </a:r>
            <a:r>
              <a:rPr sz="1400" b="1" spc="-35" dirty="0">
                <a:latin typeface="Consolas"/>
                <a:cs typeface="Consolas"/>
              </a:rPr>
              <a:t> </a:t>
            </a:r>
            <a:r>
              <a:rPr sz="1400" b="1" dirty="0">
                <a:latin typeface="Consolas"/>
                <a:cs typeface="Consolas"/>
              </a:rPr>
              <a:t>=</a:t>
            </a:r>
            <a:r>
              <a:rPr sz="1400" b="1" spc="-40" dirty="0">
                <a:latin typeface="Consolas"/>
                <a:cs typeface="Consolas"/>
              </a:rPr>
              <a:t> </a:t>
            </a:r>
            <a:r>
              <a:rPr sz="1400" b="1" spc="-25" dirty="0">
                <a:latin typeface="Consolas"/>
                <a:cs typeface="Consolas"/>
              </a:rPr>
              <a:t>3; </a:t>
            </a:r>
            <a:r>
              <a:rPr sz="1400" b="1" dirty="0">
                <a:latin typeface="Consolas"/>
                <a:cs typeface="Consolas"/>
              </a:rPr>
              <a:t>int</a:t>
            </a:r>
            <a:r>
              <a:rPr sz="1400" b="1" spc="-20" dirty="0">
                <a:latin typeface="Consolas"/>
                <a:cs typeface="Consolas"/>
              </a:rPr>
              <a:t> </a:t>
            </a:r>
            <a:r>
              <a:rPr sz="1400" b="1" dirty="0">
                <a:latin typeface="Consolas"/>
                <a:cs typeface="Consolas"/>
              </a:rPr>
              <a:t>ledPin</a:t>
            </a:r>
            <a:r>
              <a:rPr sz="1400" b="1" spc="-10" dirty="0">
                <a:latin typeface="Consolas"/>
                <a:cs typeface="Consolas"/>
              </a:rPr>
              <a:t> </a:t>
            </a:r>
            <a:r>
              <a:rPr sz="1400" b="1" dirty="0">
                <a:latin typeface="Consolas"/>
                <a:cs typeface="Consolas"/>
              </a:rPr>
              <a:t>=</a:t>
            </a:r>
            <a:r>
              <a:rPr sz="1400" b="1" spc="-15" dirty="0">
                <a:latin typeface="Consolas"/>
                <a:cs typeface="Consolas"/>
              </a:rPr>
              <a:t> </a:t>
            </a:r>
            <a:r>
              <a:rPr sz="1400" b="1" spc="-25" dirty="0">
                <a:latin typeface="Consolas"/>
                <a:cs typeface="Consolas"/>
              </a:rPr>
              <a:t>11;</a:t>
            </a:r>
            <a:endParaRPr sz="1400" dirty="0">
              <a:latin typeface="Consolas"/>
              <a:cs typeface="Consolas"/>
            </a:endParaRPr>
          </a:p>
          <a:p>
            <a:pPr>
              <a:lnSpc>
                <a:spcPct val="100000"/>
              </a:lnSpc>
              <a:spcBef>
                <a:spcPts val="40"/>
              </a:spcBef>
            </a:pPr>
            <a:endParaRPr sz="1400" dirty="0">
              <a:latin typeface="Consolas"/>
              <a:cs typeface="Consolas"/>
            </a:endParaRPr>
          </a:p>
          <a:p>
            <a:pPr marL="209550" marR="1802764" indent="-197485">
              <a:lnSpc>
                <a:spcPct val="100000"/>
              </a:lnSpc>
            </a:pPr>
            <a:r>
              <a:rPr sz="1400" b="1" dirty="0">
                <a:latin typeface="Consolas"/>
                <a:cs typeface="Consolas"/>
              </a:rPr>
              <a:t>void</a:t>
            </a:r>
            <a:r>
              <a:rPr sz="1400" b="1" spc="-25" dirty="0">
                <a:latin typeface="Consolas"/>
                <a:cs typeface="Consolas"/>
              </a:rPr>
              <a:t> </a:t>
            </a:r>
            <a:r>
              <a:rPr sz="1400" b="1" dirty="0">
                <a:latin typeface="Consolas"/>
                <a:cs typeface="Consolas"/>
              </a:rPr>
              <a:t>setup()</a:t>
            </a:r>
            <a:r>
              <a:rPr sz="1400" b="1" spc="-25" dirty="0">
                <a:latin typeface="Consolas"/>
                <a:cs typeface="Consolas"/>
              </a:rPr>
              <a:t> </a:t>
            </a:r>
            <a:r>
              <a:rPr sz="1400" b="1" spc="-50" dirty="0">
                <a:latin typeface="Consolas"/>
                <a:cs typeface="Consolas"/>
              </a:rPr>
              <a:t>{ </a:t>
            </a:r>
            <a:r>
              <a:rPr sz="1400" b="1" dirty="0">
                <a:latin typeface="Consolas"/>
                <a:cs typeface="Consolas"/>
              </a:rPr>
              <a:t>pinMode(teaButton,</a:t>
            </a:r>
            <a:r>
              <a:rPr sz="1400" b="1" spc="-100" dirty="0">
                <a:latin typeface="Consolas"/>
                <a:cs typeface="Consolas"/>
              </a:rPr>
              <a:t> </a:t>
            </a:r>
            <a:r>
              <a:rPr sz="1400" b="1" spc="-10" dirty="0">
                <a:latin typeface="Consolas"/>
                <a:cs typeface="Consolas"/>
              </a:rPr>
              <a:t>INPUT); </a:t>
            </a:r>
            <a:r>
              <a:rPr sz="1400" b="1" dirty="0">
                <a:latin typeface="Consolas"/>
                <a:cs typeface="Consolas"/>
              </a:rPr>
              <a:t>pinMode(coffeeButton,</a:t>
            </a:r>
            <a:r>
              <a:rPr sz="1400" b="1" spc="-114" dirty="0">
                <a:latin typeface="Consolas"/>
                <a:cs typeface="Consolas"/>
              </a:rPr>
              <a:t> </a:t>
            </a:r>
            <a:r>
              <a:rPr sz="1400" b="1" spc="-10" dirty="0">
                <a:latin typeface="Consolas"/>
                <a:cs typeface="Consolas"/>
              </a:rPr>
              <a:t>INPUT); </a:t>
            </a:r>
            <a:r>
              <a:rPr sz="1400" b="1" dirty="0">
                <a:latin typeface="Consolas"/>
                <a:cs typeface="Consolas"/>
              </a:rPr>
              <a:t>pinMode(ledPin,</a:t>
            </a:r>
            <a:r>
              <a:rPr sz="1400" b="1" spc="-90" dirty="0">
                <a:latin typeface="Consolas"/>
                <a:cs typeface="Consolas"/>
              </a:rPr>
              <a:t> </a:t>
            </a:r>
            <a:r>
              <a:rPr sz="1400" b="1" spc="-10" dirty="0">
                <a:latin typeface="Consolas"/>
                <a:cs typeface="Consolas"/>
              </a:rPr>
              <a:t>OUTPUT);</a:t>
            </a:r>
            <a:endParaRPr sz="1400" dirty="0">
              <a:latin typeface="Consolas"/>
              <a:cs typeface="Consolas"/>
            </a:endParaRPr>
          </a:p>
          <a:p>
            <a:pPr>
              <a:lnSpc>
                <a:spcPct val="100000"/>
              </a:lnSpc>
              <a:spcBef>
                <a:spcPts val="45"/>
              </a:spcBef>
            </a:pPr>
            <a:endParaRPr sz="1400" dirty="0">
              <a:latin typeface="Consolas"/>
              <a:cs typeface="Consolas"/>
            </a:endParaRPr>
          </a:p>
          <a:p>
            <a:pPr marL="209550" marR="2393950">
              <a:lnSpc>
                <a:spcPct val="100000"/>
              </a:lnSpc>
            </a:pPr>
            <a:r>
              <a:rPr sz="1400" b="1" spc="-10" dirty="0">
                <a:latin typeface="Consolas"/>
                <a:cs typeface="Consolas"/>
              </a:rPr>
              <a:t>teaServo.attach(9); coffeeServo.attach(10);</a:t>
            </a:r>
            <a:endParaRPr sz="1400" dirty="0">
              <a:latin typeface="Consolas"/>
              <a:cs typeface="Consolas"/>
            </a:endParaRPr>
          </a:p>
          <a:p>
            <a:pPr>
              <a:lnSpc>
                <a:spcPct val="100000"/>
              </a:lnSpc>
              <a:spcBef>
                <a:spcPts val="40"/>
              </a:spcBef>
            </a:pPr>
            <a:endParaRPr sz="1400" dirty="0">
              <a:latin typeface="Consolas"/>
              <a:cs typeface="Consolas"/>
            </a:endParaRPr>
          </a:p>
          <a:p>
            <a:pPr marL="209550">
              <a:lnSpc>
                <a:spcPct val="100000"/>
              </a:lnSpc>
            </a:pPr>
            <a:r>
              <a:rPr sz="1400" b="1" spc="-10" dirty="0">
                <a:latin typeface="Consolas"/>
                <a:cs typeface="Consolas"/>
              </a:rPr>
              <a:t>teaServo.write(0);</a:t>
            </a:r>
            <a:endParaRPr sz="1400" dirty="0">
              <a:latin typeface="Consolas"/>
              <a:cs typeface="Consolas"/>
            </a:endParaRPr>
          </a:p>
          <a:p>
            <a:pPr marL="209550" marR="300355" indent="717550">
              <a:lnSpc>
                <a:spcPct val="100000"/>
              </a:lnSpc>
            </a:pPr>
            <a:r>
              <a:rPr sz="1400" b="1" dirty="0">
                <a:solidFill>
                  <a:srgbClr val="006FC0"/>
                </a:solidFill>
                <a:latin typeface="Consolas"/>
                <a:cs typeface="Consolas"/>
              </a:rPr>
              <a:t>//</a:t>
            </a:r>
            <a:r>
              <a:rPr sz="1400" b="1" spc="-30" dirty="0">
                <a:solidFill>
                  <a:srgbClr val="006FC0"/>
                </a:solidFill>
                <a:latin typeface="Consolas"/>
                <a:cs typeface="Consolas"/>
              </a:rPr>
              <a:t> </a:t>
            </a:r>
            <a:r>
              <a:rPr sz="1400" b="1" dirty="0">
                <a:solidFill>
                  <a:srgbClr val="006FC0"/>
                </a:solidFill>
                <a:latin typeface="Consolas"/>
                <a:cs typeface="Consolas"/>
              </a:rPr>
              <a:t>Initial</a:t>
            </a:r>
            <a:r>
              <a:rPr sz="1400" b="1" spc="-20" dirty="0">
                <a:solidFill>
                  <a:srgbClr val="006FC0"/>
                </a:solidFill>
                <a:latin typeface="Consolas"/>
                <a:cs typeface="Consolas"/>
              </a:rPr>
              <a:t> </a:t>
            </a:r>
            <a:r>
              <a:rPr sz="1400" b="1" dirty="0">
                <a:solidFill>
                  <a:srgbClr val="006FC0"/>
                </a:solidFill>
                <a:latin typeface="Consolas"/>
                <a:cs typeface="Consolas"/>
              </a:rPr>
              <a:t>position</a:t>
            </a:r>
            <a:r>
              <a:rPr sz="1400" b="1" spc="-20" dirty="0">
                <a:solidFill>
                  <a:srgbClr val="006FC0"/>
                </a:solidFill>
                <a:latin typeface="Consolas"/>
                <a:cs typeface="Consolas"/>
              </a:rPr>
              <a:t> </a:t>
            </a:r>
            <a:r>
              <a:rPr sz="1400" b="1" dirty="0">
                <a:solidFill>
                  <a:srgbClr val="006FC0"/>
                </a:solidFill>
                <a:latin typeface="Consolas"/>
                <a:cs typeface="Consolas"/>
              </a:rPr>
              <a:t>for</a:t>
            </a:r>
            <a:r>
              <a:rPr sz="1400" b="1" spc="-30" dirty="0">
                <a:solidFill>
                  <a:srgbClr val="006FC0"/>
                </a:solidFill>
                <a:latin typeface="Consolas"/>
                <a:cs typeface="Consolas"/>
              </a:rPr>
              <a:t> </a:t>
            </a:r>
            <a:r>
              <a:rPr sz="1400" b="1" dirty="0">
                <a:solidFill>
                  <a:srgbClr val="006FC0"/>
                </a:solidFill>
                <a:latin typeface="Consolas"/>
                <a:cs typeface="Consolas"/>
              </a:rPr>
              <a:t>tea</a:t>
            </a:r>
            <a:r>
              <a:rPr sz="1400" b="1" spc="-20" dirty="0">
                <a:solidFill>
                  <a:srgbClr val="006FC0"/>
                </a:solidFill>
                <a:latin typeface="Consolas"/>
                <a:cs typeface="Consolas"/>
              </a:rPr>
              <a:t> </a:t>
            </a:r>
            <a:r>
              <a:rPr sz="1400" b="1" spc="-10" dirty="0">
                <a:solidFill>
                  <a:srgbClr val="006FC0"/>
                </a:solidFill>
                <a:latin typeface="Consolas"/>
                <a:cs typeface="Consolas"/>
              </a:rPr>
              <a:t>dispenser </a:t>
            </a:r>
            <a:r>
              <a:rPr sz="1400" b="1" spc="-10" dirty="0">
                <a:latin typeface="Consolas"/>
                <a:cs typeface="Consolas"/>
              </a:rPr>
              <a:t>coffeeServo.write(0);</a:t>
            </a:r>
            <a:endParaRPr sz="1400" dirty="0">
              <a:latin typeface="Consolas"/>
              <a:cs typeface="Consolas"/>
            </a:endParaRPr>
          </a:p>
          <a:p>
            <a:pPr marL="927100">
              <a:lnSpc>
                <a:spcPct val="100000"/>
              </a:lnSpc>
            </a:pPr>
            <a:r>
              <a:rPr sz="1400" b="1" dirty="0">
                <a:solidFill>
                  <a:srgbClr val="006FC0"/>
                </a:solidFill>
                <a:latin typeface="Consolas"/>
                <a:cs typeface="Consolas"/>
              </a:rPr>
              <a:t>//</a:t>
            </a:r>
            <a:r>
              <a:rPr sz="1400" b="1" spc="-35" dirty="0">
                <a:solidFill>
                  <a:srgbClr val="006FC0"/>
                </a:solidFill>
                <a:latin typeface="Consolas"/>
                <a:cs typeface="Consolas"/>
              </a:rPr>
              <a:t> </a:t>
            </a:r>
            <a:r>
              <a:rPr sz="1400" b="1" dirty="0">
                <a:solidFill>
                  <a:srgbClr val="006FC0"/>
                </a:solidFill>
                <a:latin typeface="Consolas"/>
                <a:cs typeface="Consolas"/>
              </a:rPr>
              <a:t>Initial</a:t>
            </a:r>
            <a:r>
              <a:rPr sz="1400" b="1" spc="-25" dirty="0">
                <a:solidFill>
                  <a:srgbClr val="006FC0"/>
                </a:solidFill>
                <a:latin typeface="Consolas"/>
                <a:cs typeface="Consolas"/>
              </a:rPr>
              <a:t> </a:t>
            </a:r>
            <a:r>
              <a:rPr sz="1400" b="1" dirty="0">
                <a:solidFill>
                  <a:srgbClr val="006FC0"/>
                </a:solidFill>
                <a:latin typeface="Consolas"/>
                <a:cs typeface="Consolas"/>
              </a:rPr>
              <a:t>position</a:t>
            </a:r>
            <a:r>
              <a:rPr sz="1400" b="1" spc="-25" dirty="0">
                <a:solidFill>
                  <a:srgbClr val="006FC0"/>
                </a:solidFill>
                <a:latin typeface="Consolas"/>
                <a:cs typeface="Consolas"/>
              </a:rPr>
              <a:t> </a:t>
            </a:r>
            <a:r>
              <a:rPr sz="1400" b="1" dirty="0">
                <a:solidFill>
                  <a:srgbClr val="006FC0"/>
                </a:solidFill>
                <a:latin typeface="Consolas"/>
                <a:cs typeface="Consolas"/>
              </a:rPr>
              <a:t>for</a:t>
            </a:r>
            <a:r>
              <a:rPr sz="1400" b="1" spc="-30" dirty="0">
                <a:solidFill>
                  <a:srgbClr val="006FC0"/>
                </a:solidFill>
                <a:latin typeface="Consolas"/>
                <a:cs typeface="Consolas"/>
              </a:rPr>
              <a:t> </a:t>
            </a:r>
            <a:r>
              <a:rPr sz="1400" b="1" dirty="0">
                <a:solidFill>
                  <a:srgbClr val="006FC0"/>
                </a:solidFill>
                <a:latin typeface="Consolas"/>
                <a:cs typeface="Consolas"/>
              </a:rPr>
              <a:t>coffee</a:t>
            </a:r>
            <a:r>
              <a:rPr sz="1400" b="1" spc="-20" dirty="0">
                <a:solidFill>
                  <a:srgbClr val="006FC0"/>
                </a:solidFill>
                <a:latin typeface="Consolas"/>
                <a:cs typeface="Consolas"/>
              </a:rPr>
              <a:t> </a:t>
            </a:r>
            <a:r>
              <a:rPr sz="1400" b="1" spc="-10" dirty="0">
                <a:solidFill>
                  <a:srgbClr val="006FC0"/>
                </a:solidFill>
                <a:latin typeface="Consolas"/>
                <a:cs typeface="Consolas"/>
              </a:rPr>
              <a:t>dispenser</a:t>
            </a:r>
            <a:endParaRPr sz="1400" dirty="0">
              <a:latin typeface="Consolas"/>
              <a:cs typeface="Consolas"/>
            </a:endParaRPr>
          </a:p>
          <a:p>
            <a:pPr>
              <a:lnSpc>
                <a:spcPct val="100000"/>
              </a:lnSpc>
              <a:spcBef>
                <a:spcPts val="40"/>
              </a:spcBef>
            </a:pPr>
            <a:endParaRPr sz="1400" dirty="0">
              <a:latin typeface="Consolas"/>
              <a:cs typeface="Consolas"/>
            </a:endParaRPr>
          </a:p>
          <a:p>
            <a:pPr marL="209550">
              <a:lnSpc>
                <a:spcPct val="100000"/>
              </a:lnSpc>
              <a:spcBef>
                <a:spcPts val="5"/>
              </a:spcBef>
            </a:pPr>
            <a:r>
              <a:rPr sz="1400" b="1" spc="-10" dirty="0">
                <a:latin typeface="Consolas"/>
                <a:cs typeface="Consolas"/>
              </a:rPr>
              <a:t>Serial.begin(9600);</a:t>
            </a:r>
            <a:endParaRPr sz="1400" dirty="0">
              <a:latin typeface="Consolas"/>
              <a:cs typeface="Consolas"/>
            </a:endParaRPr>
          </a:p>
          <a:p>
            <a:pPr marL="12700">
              <a:lnSpc>
                <a:spcPct val="100000"/>
              </a:lnSpc>
            </a:pPr>
            <a:r>
              <a:rPr sz="1400" b="1" spc="-50" dirty="0">
                <a:latin typeface="Consolas"/>
                <a:cs typeface="Consolas"/>
              </a:rPr>
              <a:t>}</a:t>
            </a:r>
            <a:endParaRPr sz="1400" dirty="0">
              <a:latin typeface="Consolas"/>
              <a:cs typeface="Consolas"/>
            </a:endParaRPr>
          </a:p>
          <a:p>
            <a:pPr>
              <a:lnSpc>
                <a:spcPct val="100000"/>
              </a:lnSpc>
              <a:spcBef>
                <a:spcPts val="40"/>
              </a:spcBef>
            </a:pPr>
            <a:endParaRPr sz="1400" dirty="0">
              <a:latin typeface="Consolas"/>
              <a:cs typeface="Consolas"/>
            </a:endParaRPr>
          </a:p>
          <a:p>
            <a:pPr marL="12700">
              <a:lnSpc>
                <a:spcPct val="100000"/>
              </a:lnSpc>
            </a:pPr>
            <a:r>
              <a:rPr sz="1400" b="1" dirty="0">
                <a:latin typeface="Consolas"/>
                <a:cs typeface="Consolas"/>
              </a:rPr>
              <a:t>void</a:t>
            </a:r>
            <a:r>
              <a:rPr sz="1400" b="1" spc="-25" dirty="0">
                <a:latin typeface="Consolas"/>
                <a:cs typeface="Consolas"/>
              </a:rPr>
              <a:t> </a:t>
            </a:r>
            <a:r>
              <a:rPr sz="1400" b="1" dirty="0">
                <a:latin typeface="Consolas"/>
                <a:cs typeface="Consolas"/>
              </a:rPr>
              <a:t>loop()</a:t>
            </a:r>
            <a:r>
              <a:rPr sz="1400" b="1" spc="-15" dirty="0">
                <a:latin typeface="Consolas"/>
                <a:cs typeface="Consolas"/>
              </a:rPr>
              <a:t> </a:t>
            </a:r>
            <a:r>
              <a:rPr sz="1400" b="1" spc="-50" dirty="0">
                <a:latin typeface="Consolas"/>
                <a:cs typeface="Consolas"/>
              </a:rPr>
              <a:t>{</a:t>
            </a:r>
            <a:endParaRPr sz="1400" dirty="0">
              <a:latin typeface="Consolas"/>
              <a:cs typeface="Consolas"/>
            </a:endParaRPr>
          </a:p>
        </p:txBody>
      </p:sp>
      <p:sp>
        <p:nvSpPr>
          <p:cNvPr id="4" name="object 4"/>
          <p:cNvSpPr txBox="1"/>
          <p:nvPr/>
        </p:nvSpPr>
        <p:spPr>
          <a:xfrm>
            <a:off x="6452108" y="1146175"/>
            <a:ext cx="4359275" cy="452755"/>
          </a:xfrm>
          <a:prstGeom prst="rect">
            <a:avLst/>
          </a:prstGeom>
        </p:spPr>
        <p:txBody>
          <a:bodyPr vert="horz" wrap="square" lIns="0" tIns="13335" rIns="0" bIns="0" rtlCol="0">
            <a:spAutoFit/>
          </a:bodyPr>
          <a:lstStyle/>
          <a:p>
            <a:pPr marL="12700">
              <a:lnSpc>
                <a:spcPct val="100000"/>
              </a:lnSpc>
              <a:spcBef>
                <a:spcPts val="105"/>
              </a:spcBef>
            </a:pPr>
            <a:r>
              <a:rPr sz="1400" b="1" dirty="0">
                <a:latin typeface="Consolas"/>
                <a:cs typeface="Consolas"/>
              </a:rPr>
              <a:t>int</a:t>
            </a:r>
            <a:r>
              <a:rPr sz="1400" b="1" spc="-25" dirty="0">
                <a:latin typeface="Consolas"/>
                <a:cs typeface="Consolas"/>
              </a:rPr>
              <a:t> </a:t>
            </a:r>
            <a:r>
              <a:rPr sz="1400" b="1" dirty="0">
                <a:latin typeface="Consolas"/>
                <a:cs typeface="Consolas"/>
              </a:rPr>
              <a:t>teaState</a:t>
            </a:r>
            <a:r>
              <a:rPr sz="1400" b="1" spc="-10" dirty="0">
                <a:latin typeface="Consolas"/>
                <a:cs typeface="Consolas"/>
              </a:rPr>
              <a:t> </a:t>
            </a:r>
            <a:r>
              <a:rPr sz="1400" b="1" dirty="0">
                <a:latin typeface="Consolas"/>
                <a:cs typeface="Consolas"/>
              </a:rPr>
              <a:t>=</a:t>
            </a:r>
            <a:r>
              <a:rPr sz="1400" b="1" spc="-20" dirty="0">
                <a:latin typeface="Consolas"/>
                <a:cs typeface="Consolas"/>
              </a:rPr>
              <a:t> </a:t>
            </a:r>
            <a:r>
              <a:rPr sz="1400" b="1" spc="-10" dirty="0">
                <a:latin typeface="Consolas"/>
                <a:cs typeface="Consolas"/>
              </a:rPr>
              <a:t>digitalRead(teaButton);</a:t>
            </a:r>
            <a:endParaRPr sz="1400">
              <a:latin typeface="Consolas"/>
              <a:cs typeface="Consolas"/>
            </a:endParaRPr>
          </a:p>
          <a:p>
            <a:pPr marL="12700">
              <a:lnSpc>
                <a:spcPct val="100000"/>
              </a:lnSpc>
            </a:pPr>
            <a:r>
              <a:rPr sz="1400" b="1" dirty="0">
                <a:latin typeface="Consolas"/>
                <a:cs typeface="Consolas"/>
              </a:rPr>
              <a:t>int</a:t>
            </a:r>
            <a:r>
              <a:rPr sz="1400" b="1" spc="-30" dirty="0">
                <a:latin typeface="Consolas"/>
                <a:cs typeface="Consolas"/>
              </a:rPr>
              <a:t> </a:t>
            </a:r>
            <a:r>
              <a:rPr sz="1400" b="1" dirty="0">
                <a:latin typeface="Consolas"/>
                <a:cs typeface="Consolas"/>
              </a:rPr>
              <a:t>coffeeState</a:t>
            </a:r>
            <a:r>
              <a:rPr sz="1400" b="1" spc="-25" dirty="0">
                <a:latin typeface="Consolas"/>
                <a:cs typeface="Consolas"/>
              </a:rPr>
              <a:t> </a:t>
            </a:r>
            <a:r>
              <a:rPr sz="1400" b="1" dirty="0">
                <a:latin typeface="Consolas"/>
                <a:cs typeface="Consolas"/>
              </a:rPr>
              <a:t>=</a:t>
            </a:r>
            <a:r>
              <a:rPr sz="1400" b="1" spc="-25" dirty="0">
                <a:latin typeface="Consolas"/>
                <a:cs typeface="Consolas"/>
              </a:rPr>
              <a:t> </a:t>
            </a:r>
            <a:r>
              <a:rPr sz="1400" b="1" spc="-10" dirty="0">
                <a:latin typeface="Consolas"/>
                <a:cs typeface="Consolas"/>
              </a:rPr>
              <a:t>digitalRead(coffeeButton);</a:t>
            </a:r>
            <a:endParaRPr sz="1400">
              <a:latin typeface="Consolas"/>
              <a:cs typeface="Consolas"/>
            </a:endParaRPr>
          </a:p>
        </p:txBody>
      </p:sp>
      <p:sp>
        <p:nvSpPr>
          <p:cNvPr id="5" name="object 5"/>
          <p:cNvSpPr txBox="1"/>
          <p:nvPr/>
        </p:nvSpPr>
        <p:spPr>
          <a:xfrm>
            <a:off x="6452108" y="1786255"/>
            <a:ext cx="4283710" cy="880110"/>
          </a:xfrm>
          <a:prstGeom prst="rect">
            <a:avLst/>
          </a:prstGeom>
        </p:spPr>
        <p:txBody>
          <a:bodyPr vert="horz" wrap="square" lIns="0" tIns="13335" rIns="0" bIns="0" rtlCol="0">
            <a:spAutoFit/>
          </a:bodyPr>
          <a:lstStyle/>
          <a:p>
            <a:pPr marL="208915" marR="1015365" indent="-196850">
              <a:lnSpc>
                <a:spcPct val="100000"/>
              </a:lnSpc>
              <a:spcBef>
                <a:spcPts val="105"/>
              </a:spcBef>
            </a:pPr>
            <a:r>
              <a:rPr sz="1400" b="1" dirty="0">
                <a:latin typeface="Consolas"/>
                <a:cs typeface="Consolas"/>
              </a:rPr>
              <a:t>if</a:t>
            </a:r>
            <a:r>
              <a:rPr sz="1400" b="1" spc="-30" dirty="0">
                <a:latin typeface="Consolas"/>
                <a:cs typeface="Consolas"/>
              </a:rPr>
              <a:t> </a:t>
            </a:r>
            <a:r>
              <a:rPr sz="1400" b="1" dirty="0">
                <a:latin typeface="Consolas"/>
                <a:cs typeface="Consolas"/>
              </a:rPr>
              <a:t>(teaState</a:t>
            </a:r>
            <a:r>
              <a:rPr sz="1400" b="1" spc="-10" dirty="0">
                <a:latin typeface="Consolas"/>
                <a:cs typeface="Consolas"/>
              </a:rPr>
              <a:t> </a:t>
            </a:r>
            <a:r>
              <a:rPr sz="1400" b="1" dirty="0">
                <a:latin typeface="Consolas"/>
                <a:cs typeface="Consolas"/>
              </a:rPr>
              <a:t>==</a:t>
            </a:r>
            <a:r>
              <a:rPr sz="1400" b="1" spc="-20" dirty="0">
                <a:latin typeface="Consolas"/>
                <a:cs typeface="Consolas"/>
              </a:rPr>
              <a:t> </a:t>
            </a:r>
            <a:r>
              <a:rPr sz="1400" b="1" dirty="0">
                <a:latin typeface="Consolas"/>
                <a:cs typeface="Consolas"/>
              </a:rPr>
              <a:t>HIGH)</a:t>
            </a:r>
            <a:r>
              <a:rPr sz="1400" b="1" spc="-20" dirty="0">
                <a:latin typeface="Consolas"/>
                <a:cs typeface="Consolas"/>
              </a:rPr>
              <a:t> </a:t>
            </a:r>
            <a:r>
              <a:rPr sz="1400" b="1" spc="-50" dirty="0">
                <a:latin typeface="Consolas"/>
                <a:cs typeface="Consolas"/>
              </a:rPr>
              <a:t>{ </a:t>
            </a:r>
            <a:r>
              <a:rPr sz="1400" b="1" dirty="0">
                <a:latin typeface="Consolas"/>
                <a:cs typeface="Consolas"/>
              </a:rPr>
              <a:t>Serial.println("Tea</a:t>
            </a:r>
            <a:r>
              <a:rPr sz="1400" b="1" spc="-100" dirty="0">
                <a:latin typeface="Consolas"/>
                <a:cs typeface="Consolas"/>
              </a:rPr>
              <a:t> </a:t>
            </a:r>
            <a:r>
              <a:rPr sz="1400" b="1" spc="-10" dirty="0">
                <a:latin typeface="Consolas"/>
                <a:cs typeface="Consolas"/>
              </a:rPr>
              <a:t>selected"); </a:t>
            </a:r>
            <a:r>
              <a:rPr sz="1400" b="1" dirty="0">
                <a:latin typeface="Consolas"/>
                <a:cs typeface="Consolas"/>
              </a:rPr>
              <a:t>digitalWrite(ledPin,</a:t>
            </a:r>
            <a:r>
              <a:rPr sz="1400" b="1" spc="-105" dirty="0">
                <a:latin typeface="Consolas"/>
                <a:cs typeface="Consolas"/>
              </a:rPr>
              <a:t> </a:t>
            </a:r>
            <a:r>
              <a:rPr sz="1400" b="1" spc="-10" dirty="0">
                <a:latin typeface="Consolas"/>
                <a:cs typeface="Consolas"/>
              </a:rPr>
              <a:t>HIGH);</a:t>
            </a:r>
            <a:endParaRPr sz="1400">
              <a:latin typeface="Consolas"/>
              <a:cs typeface="Consolas"/>
            </a:endParaRPr>
          </a:p>
          <a:p>
            <a:pPr marL="730250">
              <a:lnSpc>
                <a:spcPct val="100000"/>
              </a:lnSpc>
            </a:pPr>
            <a:r>
              <a:rPr sz="1400" b="1" dirty="0">
                <a:solidFill>
                  <a:srgbClr val="006FC0"/>
                </a:solidFill>
                <a:latin typeface="Consolas"/>
                <a:cs typeface="Consolas"/>
              </a:rPr>
              <a:t>//</a:t>
            </a:r>
            <a:r>
              <a:rPr sz="1400" b="1" spc="-35" dirty="0">
                <a:solidFill>
                  <a:srgbClr val="006FC0"/>
                </a:solidFill>
                <a:latin typeface="Consolas"/>
                <a:cs typeface="Consolas"/>
              </a:rPr>
              <a:t> </a:t>
            </a:r>
            <a:r>
              <a:rPr sz="1400" b="1" dirty="0">
                <a:solidFill>
                  <a:srgbClr val="006FC0"/>
                </a:solidFill>
                <a:latin typeface="Consolas"/>
                <a:cs typeface="Consolas"/>
              </a:rPr>
              <a:t>Turn</a:t>
            </a:r>
            <a:r>
              <a:rPr sz="1400" b="1" spc="-30" dirty="0">
                <a:solidFill>
                  <a:srgbClr val="006FC0"/>
                </a:solidFill>
                <a:latin typeface="Consolas"/>
                <a:cs typeface="Consolas"/>
              </a:rPr>
              <a:t> </a:t>
            </a:r>
            <a:r>
              <a:rPr sz="1400" b="1" dirty="0">
                <a:solidFill>
                  <a:srgbClr val="006FC0"/>
                </a:solidFill>
                <a:latin typeface="Consolas"/>
                <a:cs typeface="Consolas"/>
              </a:rPr>
              <a:t>on</a:t>
            </a:r>
            <a:r>
              <a:rPr sz="1400" b="1" spc="-35" dirty="0">
                <a:solidFill>
                  <a:srgbClr val="006FC0"/>
                </a:solidFill>
                <a:latin typeface="Consolas"/>
                <a:cs typeface="Consolas"/>
              </a:rPr>
              <a:t> </a:t>
            </a:r>
            <a:r>
              <a:rPr sz="1400" b="1" dirty="0">
                <a:solidFill>
                  <a:srgbClr val="006FC0"/>
                </a:solidFill>
                <a:latin typeface="Consolas"/>
                <a:cs typeface="Consolas"/>
              </a:rPr>
              <a:t>LED</a:t>
            </a:r>
            <a:r>
              <a:rPr sz="1400" b="1" spc="-15" dirty="0">
                <a:solidFill>
                  <a:srgbClr val="006FC0"/>
                </a:solidFill>
                <a:latin typeface="Consolas"/>
                <a:cs typeface="Consolas"/>
              </a:rPr>
              <a:t> </a:t>
            </a:r>
            <a:r>
              <a:rPr sz="1400" b="1" dirty="0">
                <a:solidFill>
                  <a:srgbClr val="006FC0"/>
                </a:solidFill>
                <a:latin typeface="Consolas"/>
                <a:cs typeface="Consolas"/>
              </a:rPr>
              <a:t>to</a:t>
            </a:r>
            <a:r>
              <a:rPr sz="1400" b="1" spc="-35" dirty="0">
                <a:solidFill>
                  <a:srgbClr val="006FC0"/>
                </a:solidFill>
                <a:latin typeface="Consolas"/>
                <a:cs typeface="Consolas"/>
              </a:rPr>
              <a:t> </a:t>
            </a:r>
            <a:r>
              <a:rPr sz="1400" b="1" dirty="0">
                <a:solidFill>
                  <a:srgbClr val="006FC0"/>
                </a:solidFill>
                <a:latin typeface="Consolas"/>
                <a:cs typeface="Consolas"/>
              </a:rPr>
              <a:t>indicate</a:t>
            </a:r>
            <a:r>
              <a:rPr sz="1400" b="1" spc="-15" dirty="0">
                <a:solidFill>
                  <a:srgbClr val="006FC0"/>
                </a:solidFill>
                <a:latin typeface="Consolas"/>
                <a:cs typeface="Consolas"/>
              </a:rPr>
              <a:t> </a:t>
            </a:r>
            <a:r>
              <a:rPr sz="1400" b="1" spc="-10" dirty="0">
                <a:solidFill>
                  <a:srgbClr val="006FC0"/>
                </a:solidFill>
                <a:latin typeface="Consolas"/>
                <a:cs typeface="Consolas"/>
              </a:rPr>
              <a:t>selection</a:t>
            </a:r>
            <a:endParaRPr sz="1400">
              <a:latin typeface="Consolas"/>
              <a:cs typeface="Consolas"/>
            </a:endParaRPr>
          </a:p>
        </p:txBody>
      </p:sp>
      <p:sp>
        <p:nvSpPr>
          <p:cNvPr id="6" name="object 6"/>
          <p:cNvSpPr txBox="1"/>
          <p:nvPr/>
        </p:nvSpPr>
        <p:spPr>
          <a:xfrm>
            <a:off x="6648704" y="2639949"/>
            <a:ext cx="1896110" cy="666115"/>
          </a:xfrm>
          <a:prstGeom prst="rect">
            <a:avLst/>
          </a:prstGeom>
        </p:spPr>
        <p:txBody>
          <a:bodyPr vert="horz" wrap="square" lIns="0" tIns="13335" rIns="0" bIns="0" rtlCol="0">
            <a:spAutoFit/>
          </a:bodyPr>
          <a:lstStyle/>
          <a:p>
            <a:pPr marL="12700" marR="5080">
              <a:lnSpc>
                <a:spcPct val="100000"/>
              </a:lnSpc>
              <a:spcBef>
                <a:spcPts val="105"/>
              </a:spcBef>
            </a:pPr>
            <a:r>
              <a:rPr sz="1400" b="1" spc="-10" dirty="0">
                <a:latin typeface="Consolas"/>
                <a:cs typeface="Consolas"/>
              </a:rPr>
              <a:t>teaServo.write(90); delay(2000); teaServo.write(0);</a:t>
            </a:r>
            <a:endParaRPr sz="1400">
              <a:latin typeface="Consolas"/>
              <a:cs typeface="Consolas"/>
            </a:endParaRPr>
          </a:p>
        </p:txBody>
      </p:sp>
      <p:sp>
        <p:nvSpPr>
          <p:cNvPr id="7" name="object 7"/>
          <p:cNvSpPr txBox="1"/>
          <p:nvPr/>
        </p:nvSpPr>
        <p:spPr>
          <a:xfrm>
            <a:off x="8715502" y="2639949"/>
            <a:ext cx="3075940" cy="66611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006FC0"/>
                </a:solidFill>
                <a:latin typeface="Consolas"/>
                <a:cs typeface="Consolas"/>
              </a:rPr>
              <a:t>//</a:t>
            </a:r>
            <a:r>
              <a:rPr sz="1400" b="1" spc="-25" dirty="0">
                <a:solidFill>
                  <a:srgbClr val="006FC0"/>
                </a:solidFill>
                <a:latin typeface="Consolas"/>
                <a:cs typeface="Consolas"/>
              </a:rPr>
              <a:t> </a:t>
            </a:r>
            <a:r>
              <a:rPr sz="1400" b="1" dirty="0">
                <a:solidFill>
                  <a:srgbClr val="006FC0"/>
                </a:solidFill>
                <a:latin typeface="Consolas"/>
                <a:cs typeface="Consolas"/>
              </a:rPr>
              <a:t>Rotate</a:t>
            </a:r>
            <a:r>
              <a:rPr sz="1400" b="1" spc="-20" dirty="0">
                <a:solidFill>
                  <a:srgbClr val="006FC0"/>
                </a:solidFill>
                <a:latin typeface="Consolas"/>
                <a:cs typeface="Consolas"/>
              </a:rPr>
              <a:t> </a:t>
            </a:r>
            <a:r>
              <a:rPr sz="1400" b="1" dirty="0">
                <a:solidFill>
                  <a:srgbClr val="006FC0"/>
                </a:solidFill>
                <a:latin typeface="Consolas"/>
                <a:cs typeface="Consolas"/>
              </a:rPr>
              <a:t>servo</a:t>
            </a:r>
            <a:r>
              <a:rPr sz="1400" b="1" spc="-20" dirty="0">
                <a:solidFill>
                  <a:srgbClr val="006FC0"/>
                </a:solidFill>
                <a:latin typeface="Consolas"/>
                <a:cs typeface="Consolas"/>
              </a:rPr>
              <a:t> </a:t>
            </a:r>
            <a:r>
              <a:rPr sz="1400" b="1" dirty="0">
                <a:solidFill>
                  <a:srgbClr val="006FC0"/>
                </a:solidFill>
                <a:latin typeface="Consolas"/>
                <a:cs typeface="Consolas"/>
              </a:rPr>
              <a:t>to</a:t>
            </a:r>
            <a:r>
              <a:rPr sz="1400" b="1" spc="-30" dirty="0">
                <a:solidFill>
                  <a:srgbClr val="006FC0"/>
                </a:solidFill>
                <a:latin typeface="Consolas"/>
                <a:cs typeface="Consolas"/>
              </a:rPr>
              <a:t> </a:t>
            </a:r>
            <a:r>
              <a:rPr sz="1400" b="1" dirty="0">
                <a:solidFill>
                  <a:srgbClr val="006FC0"/>
                </a:solidFill>
                <a:latin typeface="Consolas"/>
                <a:cs typeface="Consolas"/>
              </a:rPr>
              <a:t>dispense</a:t>
            </a:r>
            <a:r>
              <a:rPr sz="1400" b="1" spc="-15" dirty="0">
                <a:solidFill>
                  <a:srgbClr val="006FC0"/>
                </a:solidFill>
                <a:latin typeface="Consolas"/>
                <a:cs typeface="Consolas"/>
              </a:rPr>
              <a:t> </a:t>
            </a:r>
            <a:r>
              <a:rPr sz="1400" b="1" spc="-25" dirty="0">
                <a:solidFill>
                  <a:srgbClr val="006FC0"/>
                </a:solidFill>
                <a:latin typeface="Consolas"/>
                <a:cs typeface="Consolas"/>
              </a:rPr>
              <a:t>tea</a:t>
            </a:r>
            <a:endParaRPr sz="1400">
              <a:latin typeface="Consolas"/>
              <a:cs typeface="Consolas"/>
            </a:endParaRPr>
          </a:p>
          <a:p>
            <a:pPr marL="12700">
              <a:lnSpc>
                <a:spcPct val="100000"/>
              </a:lnSpc>
            </a:pPr>
            <a:r>
              <a:rPr sz="1400" b="1" dirty="0">
                <a:solidFill>
                  <a:srgbClr val="006FC0"/>
                </a:solidFill>
                <a:latin typeface="Consolas"/>
                <a:cs typeface="Consolas"/>
              </a:rPr>
              <a:t>//</a:t>
            </a:r>
            <a:r>
              <a:rPr sz="1400" b="1" spc="-25" dirty="0">
                <a:solidFill>
                  <a:srgbClr val="006FC0"/>
                </a:solidFill>
                <a:latin typeface="Consolas"/>
                <a:cs typeface="Consolas"/>
              </a:rPr>
              <a:t> </a:t>
            </a:r>
            <a:r>
              <a:rPr sz="1400" b="1" dirty="0">
                <a:solidFill>
                  <a:srgbClr val="006FC0"/>
                </a:solidFill>
                <a:latin typeface="Consolas"/>
                <a:cs typeface="Consolas"/>
              </a:rPr>
              <a:t>Dispense</a:t>
            </a:r>
            <a:r>
              <a:rPr sz="1400" b="1" spc="-20" dirty="0">
                <a:solidFill>
                  <a:srgbClr val="006FC0"/>
                </a:solidFill>
                <a:latin typeface="Consolas"/>
                <a:cs typeface="Consolas"/>
              </a:rPr>
              <a:t> time</a:t>
            </a:r>
            <a:endParaRPr sz="1400">
              <a:latin typeface="Consolas"/>
              <a:cs typeface="Consolas"/>
            </a:endParaRPr>
          </a:p>
          <a:p>
            <a:pPr marL="12700">
              <a:lnSpc>
                <a:spcPct val="100000"/>
              </a:lnSpc>
            </a:pPr>
            <a:r>
              <a:rPr sz="1400" b="1" dirty="0">
                <a:solidFill>
                  <a:srgbClr val="006FC0"/>
                </a:solidFill>
                <a:latin typeface="Consolas"/>
                <a:cs typeface="Consolas"/>
              </a:rPr>
              <a:t>//</a:t>
            </a:r>
            <a:r>
              <a:rPr sz="1400" b="1" spc="-25" dirty="0">
                <a:solidFill>
                  <a:srgbClr val="006FC0"/>
                </a:solidFill>
                <a:latin typeface="Consolas"/>
                <a:cs typeface="Consolas"/>
              </a:rPr>
              <a:t> </a:t>
            </a:r>
            <a:r>
              <a:rPr sz="1400" b="1" dirty="0">
                <a:solidFill>
                  <a:srgbClr val="006FC0"/>
                </a:solidFill>
                <a:latin typeface="Consolas"/>
                <a:cs typeface="Consolas"/>
              </a:rPr>
              <a:t>Return</a:t>
            </a:r>
            <a:r>
              <a:rPr sz="1400" b="1" spc="-20" dirty="0">
                <a:solidFill>
                  <a:srgbClr val="006FC0"/>
                </a:solidFill>
                <a:latin typeface="Consolas"/>
                <a:cs typeface="Consolas"/>
              </a:rPr>
              <a:t> </a:t>
            </a:r>
            <a:r>
              <a:rPr sz="1400" b="1" dirty="0">
                <a:solidFill>
                  <a:srgbClr val="006FC0"/>
                </a:solidFill>
                <a:latin typeface="Consolas"/>
                <a:cs typeface="Consolas"/>
              </a:rPr>
              <a:t>to</a:t>
            </a:r>
            <a:r>
              <a:rPr sz="1400" b="1" spc="-15" dirty="0">
                <a:solidFill>
                  <a:srgbClr val="006FC0"/>
                </a:solidFill>
                <a:latin typeface="Consolas"/>
                <a:cs typeface="Consolas"/>
              </a:rPr>
              <a:t> </a:t>
            </a:r>
            <a:r>
              <a:rPr sz="1400" b="1" dirty="0">
                <a:solidFill>
                  <a:srgbClr val="006FC0"/>
                </a:solidFill>
                <a:latin typeface="Consolas"/>
                <a:cs typeface="Consolas"/>
              </a:rPr>
              <a:t>initial</a:t>
            </a:r>
            <a:r>
              <a:rPr sz="1400" b="1" spc="-20" dirty="0">
                <a:solidFill>
                  <a:srgbClr val="006FC0"/>
                </a:solidFill>
                <a:latin typeface="Consolas"/>
                <a:cs typeface="Consolas"/>
              </a:rPr>
              <a:t> </a:t>
            </a:r>
            <a:r>
              <a:rPr sz="1400" b="1" spc="-10" dirty="0">
                <a:solidFill>
                  <a:srgbClr val="006FC0"/>
                </a:solidFill>
                <a:latin typeface="Consolas"/>
                <a:cs typeface="Consolas"/>
              </a:rPr>
              <a:t>position</a:t>
            </a:r>
            <a:endParaRPr sz="1400">
              <a:latin typeface="Consolas"/>
              <a:cs typeface="Consolas"/>
            </a:endParaRPr>
          </a:p>
        </p:txBody>
      </p:sp>
      <p:sp>
        <p:nvSpPr>
          <p:cNvPr id="8" name="object 8"/>
          <p:cNvSpPr txBox="1"/>
          <p:nvPr/>
        </p:nvSpPr>
        <p:spPr>
          <a:xfrm>
            <a:off x="6452108" y="3493389"/>
            <a:ext cx="123825" cy="239395"/>
          </a:xfrm>
          <a:prstGeom prst="rect">
            <a:avLst/>
          </a:prstGeom>
        </p:spPr>
        <p:txBody>
          <a:bodyPr vert="horz" wrap="square" lIns="0" tIns="13335" rIns="0" bIns="0" rtlCol="0">
            <a:spAutoFit/>
          </a:bodyPr>
          <a:lstStyle/>
          <a:p>
            <a:pPr marL="12700">
              <a:lnSpc>
                <a:spcPct val="100000"/>
              </a:lnSpc>
              <a:spcBef>
                <a:spcPts val="105"/>
              </a:spcBef>
            </a:pPr>
            <a:r>
              <a:rPr sz="1400" b="1" spc="-50" dirty="0">
                <a:latin typeface="Consolas"/>
                <a:cs typeface="Consolas"/>
              </a:rPr>
              <a:t>}</a:t>
            </a:r>
            <a:endParaRPr sz="1400">
              <a:latin typeface="Consolas"/>
              <a:cs typeface="Consolas"/>
            </a:endParaRPr>
          </a:p>
        </p:txBody>
      </p:sp>
      <p:sp>
        <p:nvSpPr>
          <p:cNvPr id="9" name="object 9"/>
          <p:cNvSpPr txBox="1"/>
          <p:nvPr/>
        </p:nvSpPr>
        <p:spPr>
          <a:xfrm>
            <a:off x="6255511" y="3280028"/>
            <a:ext cx="5339715" cy="1946910"/>
          </a:xfrm>
          <a:prstGeom prst="rect">
            <a:avLst/>
          </a:prstGeom>
        </p:spPr>
        <p:txBody>
          <a:bodyPr vert="horz" wrap="square" lIns="0" tIns="13335" rIns="0" bIns="0" rtlCol="0">
            <a:spAutoFit/>
          </a:bodyPr>
          <a:lstStyle/>
          <a:p>
            <a:pPr marL="405765">
              <a:lnSpc>
                <a:spcPct val="100000"/>
              </a:lnSpc>
              <a:spcBef>
                <a:spcPts val="105"/>
              </a:spcBef>
              <a:tabLst>
                <a:tab pos="3260090" algn="l"/>
              </a:tabLst>
            </a:pPr>
            <a:r>
              <a:rPr sz="1400" b="1" dirty="0">
                <a:latin typeface="Consolas"/>
                <a:cs typeface="Consolas"/>
              </a:rPr>
              <a:t>digitalWrite(ledPin,</a:t>
            </a:r>
            <a:r>
              <a:rPr sz="1400" b="1" spc="-105" dirty="0">
                <a:latin typeface="Consolas"/>
                <a:cs typeface="Consolas"/>
              </a:rPr>
              <a:t> </a:t>
            </a:r>
            <a:r>
              <a:rPr sz="1400" b="1" spc="-10" dirty="0">
                <a:latin typeface="Consolas"/>
                <a:cs typeface="Consolas"/>
              </a:rPr>
              <a:t>LOW);</a:t>
            </a:r>
            <a:r>
              <a:rPr sz="1400" b="1" dirty="0">
                <a:latin typeface="Consolas"/>
                <a:cs typeface="Consolas"/>
              </a:rPr>
              <a:t>	</a:t>
            </a:r>
            <a:r>
              <a:rPr sz="1400" b="1" dirty="0">
                <a:solidFill>
                  <a:srgbClr val="006FC0"/>
                </a:solidFill>
                <a:latin typeface="Consolas"/>
                <a:cs typeface="Consolas"/>
              </a:rPr>
              <a:t>//</a:t>
            </a:r>
            <a:r>
              <a:rPr sz="1400" b="1" spc="-20" dirty="0">
                <a:solidFill>
                  <a:srgbClr val="006FC0"/>
                </a:solidFill>
                <a:latin typeface="Consolas"/>
                <a:cs typeface="Consolas"/>
              </a:rPr>
              <a:t> </a:t>
            </a:r>
            <a:r>
              <a:rPr sz="1400" b="1" dirty="0">
                <a:solidFill>
                  <a:srgbClr val="006FC0"/>
                </a:solidFill>
                <a:latin typeface="Consolas"/>
                <a:cs typeface="Consolas"/>
              </a:rPr>
              <a:t>Turn</a:t>
            </a:r>
            <a:r>
              <a:rPr sz="1400" b="1" spc="-10" dirty="0">
                <a:solidFill>
                  <a:srgbClr val="006FC0"/>
                </a:solidFill>
                <a:latin typeface="Consolas"/>
                <a:cs typeface="Consolas"/>
              </a:rPr>
              <a:t> </a:t>
            </a:r>
            <a:r>
              <a:rPr sz="1400" b="1" dirty="0">
                <a:solidFill>
                  <a:srgbClr val="006FC0"/>
                </a:solidFill>
                <a:latin typeface="Consolas"/>
                <a:cs typeface="Consolas"/>
              </a:rPr>
              <a:t>off</a:t>
            </a:r>
            <a:r>
              <a:rPr sz="1400" b="1" spc="-5" dirty="0">
                <a:solidFill>
                  <a:srgbClr val="006FC0"/>
                </a:solidFill>
                <a:latin typeface="Consolas"/>
                <a:cs typeface="Consolas"/>
              </a:rPr>
              <a:t> </a:t>
            </a:r>
            <a:r>
              <a:rPr sz="1400" b="1" spc="-25" dirty="0">
                <a:solidFill>
                  <a:srgbClr val="006FC0"/>
                </a:solidFill>
                <a:latin typeface="Consolas"/>
                <a:cs typeface="Consolas"/>
              </a:rPr>
              <a:t>LED</a:t>
            </a:r>
            <a:endParaRPr sz="1400">
              <a:latin typeface="Consolas"/>
              <a:cs typeface="Consolas"/>
            </a:endParaRPr>
          </a:p>
          <a:p>
            <a:pPr>
              <a:lnSpc>
                <a:spcPct val="100000"/>
              </a:lnSpc>
            </a:pPr>
            <a:endParaRPr sz="1400">
              <a:latin typeface="Consolas"/>
              <a:cs typeface="Consolas"/>
            </a:endParaRPr>
          </a:p>
          <a:p>
            <a:pPr>
              <a:lnSpc>
                <a:spcPct val="100000"/>
              </a:lnSpc>
              <a:spcBef>
                <a:spcPts val="80"/>
              </a:spcBef>
            </a:pPr>
            <a:endParaRPr sz="1400">
              <a:latin typeface="Consolas"/>
              <a:cs typeface="Consolas"/>
            </a:endParaRPr>
          </a:p>
          <a:p>
            <a:pPr marL="405765" marR="398145" indent="-196850">
              <a:lnSpc>
                <a:spcPct val="100000"/>
              </a:lnSpc>
              <a:tabLst>
                <a:tab pos="3260090" algn="l"/>
              </a:tabLst>
            </a:pPr>
            <a:r>
              <a:rPr sz="1400" b="1" dirty="0">
                <a:latin typeface="Consolas"/>
                <a:cs typeface="Consolas"/>
              </a:rPr>
              <a:t>if</a:t>
            </a:r>
            <a:r>
              <a:rPr sz="1400" b="1" spc="-50" dirty="0">
                <a:latin typeface="Consolas"/>
                <a:cs typeface="Consolas"/>
              </a:rPr>
              <a:t> </a:t>
            </a:r>
            <a:r>
              <a:rPr sz="1400" b="1" dirty="0">
                <a:latin typeface="Consolas"/>
                <a:cs typeface="Consolas"/>
              </a:rPr>
              <a:t>(coffeeState</a:t>
            </a:r>
            <a:r>
              <a:rPr sz="1400" b="1" spc="-35" dirty="0">
                <a:latin typeface="Consolas"/>
                <a:cs typeface="Consolas"/>
              </a:rPr>
              <a:t> </a:t>
            </a:r>
            <a:r>
              <a:rPr sz="1400" b="1" dirty="0">
                <a:latin typeface="Consolas"/>
                <a:cs typeface="Consolas"/>
              </a:rPr>
              <a:t>==</a:t>
            </a:r>
            <a:r>
              <a:rPr sz="1400" b="1" spc="-45" dirty="0">
                <a:latin typeface="Consolas"/>
                <a:cs typeface="Consolas"/>
              </a:rPr>
              <a:t> </a:t>
            </a:r>
            <a:r>
              <a:rPr sz="1400" b="1" dirty="0">
                <a:latin typeface="Consolas"/>
                <a:cs typeface="Consolas"/>
              </a:rPr>
              <a:t>HIGH)</a:t>
            </a:r>
            <a:r>
              <a:rPr sz="1400" b="1" spc="-30" dirty="0">
                <a:latin typeface="Consolas"/>
                <a:cs typeface="Consolas"/>
              </a:rPr>
              <a:t> </a:t>
            </a:r>
            <a:r>
              <a:rPr sz="1400" b="1" spc="-50" dirty="0">
                <a:latin typeface="Consolas"/>
                <a:cs typeface="Consolas"/>
              </a:rPr>
              <a:t>{ </a:t>
            </a:r>
            <a:r>
              <a:rPr sz="1400" b="1" dirty="0">
                <a:latin typeface="Consolas"/>
                <a:cs typeface="Consolas"/>
              </a:rPr>
              <a:t>Serial.println("Coffee</a:t>
            </a:r>
            <a:r>
              <a:rPr sz="1400" b="1" spc="-110" dirty="0">
                <a:latin typeface="Consolas"/>
                <a:cs typeface="Consolas"/>
              </a:rPr>
              <a:t> </a:t>
            </a:r>
            <a:r>
              <a:rPr sz="1400" b="1" spc="-10" dirty="0">
                <a:latin typeface="Consolas"/>
                <a:cs typeface="Consolas"/>
              </a:rPr>
              <a:t>selected"); </a:t>
            </a:r>
            <a:r>
              <a:rPr sz="1400" b="1" dirty="0">
                <a:latin typeface="Consolas"/>
                <a:cs typeface="Consolas"/>
              </a:rPr>
              <a:t>digitalWrite(ledPin,</a:t>
            </a:r>
            <a:r>
              <a:rPr sz="1400" b="1" spc="-105" dirty="0">
                <a:latin typeface="Consolas"/>
                <a:cs typeface="Consolas"/>
              </a:rPr>
              <a:t> </a:t>
            </a:r>
            <a:r>
              <a:rPr sz="1400" b="1" spc="-10" dirty="0">
                <a:latin typeface="Consolas"/>
                <a:cs typeface="Consolas"/>
              </a:rPr>
              <a:t>HIGH);</a:t>
            </a:r>
            <a:r>
              <a:rPr sz="1400" b="1" dirty="0">
                <a:latin typeface="Consolas"/>
                <a:cs typeface="Consolas"/>
              </a:rPr>
              <a:t>	</a:t>
            </a:r>
            <a:r>
              <a:rPr sz="1400" b="1" dirty="0">
                <a:solidFill>
                  <a:srgbClr val="006FC0"/>
                </a:solidFill>
                <a:latin typeface="Consolas"/>
                <a:cs typeface="Consolas"/>
              </a:rPr>
              <a:t>//</a:t>
            </a:r>
            <a:r>
              <a:rPr sz="1400" b="1" spc="-15" dirty="0">
                <a:solidFill>
                  <a:srgbClr val="006FC0"/>
                </a:solidFill>
                <a:latin typeface="Consolas"/>
                <a:cs typeface="Consolas"/>
              </a:rPr>
              <a:t> </a:t>
            </a:r>
            <a:r>
              <a:rPr sz="1400" b="1" dirty="0">
                <a:solidFill>
                  <a:srgbClr val="006FC0"/>
                </a:solidFill>
                <a:latin typeface="Consolas"/>
                <a:cs typeface="Consolas"/>
              </a:rPr>
              <a:t>Turn</a:t>
            </a:r>
            <a:r>
              <a:rPr sz="1400" b="1" spc="-10" dirty="0">
                <a:solidFill>
                  <a:srgbClr val="006FC0"/>
                </a:solidFill>
                <a:latin typeface="Consolas"/>
                <a:cs typeface="Consolas"/>
              </a:rPr>
              <a:t> </a:t>
            </a:r>
            <a:r>
              <a:rPr sz="1400" b="1" dirty="0">
                <a:solidFill>
                  <a:srgbClr val="006FC0"/>
                </a:solidFill>
                <a:latin typeface="Consolas"/>
                <a:cs typeface="Consolas"/>
              </a:rPr>
              <a:t>on</a:t>
            </a:r>
            <a:r>
              <a:rPr sz="1400" b="1" spc="-15" dirty="0">
                <a:solidFill>
                  <a:srgbClr val="006FC0"/>
                </a:solidFill>
                <a:latin typeface="Consolas"/>
                <a:cs typeface="Consolas"/>
              </a:rPr>
              <a:t> </a:t>
            </a:r>
            <a:r>
              <a:rPr sz="1400" b="1" dirty="0">
                <a:solidFill>
                  <a:srgbClr val="006FC0"/>
                </a:solidFill>
                <a:latin typeface="Consolas"/>
                <a:cs typeface="Consolas"/>
              </a:rPr>
              <a:t>LED</a:t>
            </a:r>
            <a:r>
              <a:rPr sz="1400" b="1" spc="-15" dirty="0">
                <a:solidFill>
                  <a:srgbClr val="006FC0"/>
                </a:solidFill>
                <a:latin typeface="Consolas"/>
                <a:cs typeface="Consolas"/>
              </a:rPr>
              <a:t> </a:t>
            </a:r>
            <a:r>
              <a:rPr sz="1400" b="1" spc="-25" dirty="0">
                <a:solidFill>
                  <a:srgbClr val="006FC0"/>
                </a:solidFill>
                <a:latin typeface="Consolas"/>
                <a:cs typeface="Consolas"/>
              </a:rPr>
              <a:t>to</a:t>
            </a:r>
            <a:endParaRPr sz="1400">
              <a:latin typeface="Consolas"/>
              <a:cs typeface="Consolas"/>
            </a:endParaRPr>
          </a:p>
          <a:p>
            <a:pPr marL="12700">
              <a:lnSpc>
                <a:spcPct val="100000"/>
              </a:lnSpc>
            </a:pPr>
            <a:r>
              <a:rPr sz="1400" b="1" dirty="0">
                <a:solidFill>
                  <a:srgbClr val="006FC0"/>
                </a:solidFill>
                <a:latin typeface="Consolas"/>
                <a:cs typeface="Consolas"/>
              </a:rPr>
              <a:t>indicate</a:t>
            </a:r>
            <a:r>
              <a:rPr sz="1400" b="1" spc="-50" dirty="0">
                <a:solidFill>
                  <a:srgbClr val="006FC0"/>
                </a:solidFill>
                <a:latin typeface="Consolas"/>
                <a:cs typeface="Consolas"/>
              </a:rPr>
              <a:t> </a:t>
            </a:r>
            <a:r>
              <a:rPr sz="1400" b="1" spc="-10" dirty="0">
                <a:solidFill>
                  <a:srgbClr val="006FC0"/>
                </a:solidFill>
                <a:latin typeface="Consolas"/>
                <a:cs typeface="Consolas"/>
              </a:rPr>
              <a:t>selection</a:t>
            </a:r>
            <a:endParaRPr sz="1400">
              <a:latin typeface="Consolas"/>
              <a:cs typeface="Consolas"/>
            </a:endParaRPr>
          </a:p>
          <a:p>
            <a:pPr marL="12700" marR="5080" indent="393065">
              <a:lnSpc>
                <a:spcPct val="100000"/>
              </a:lnSpc>
            </a:pPr>
            <a:r>
              <a:rPr sz="1400" b="1" dirty="0">
                <a:latin typeface="Consolas"/>
                <a:cs typeface="Consolas"/>
              </a:rPr>
              <a:t>coffeeServo.write(90);</a:t>
            </a:r>
            <a:r>
              <a:rPr sz="1400" b="1" spc="-35" dirty="0">
                <a:latin typeface="Consolas"/>
                <a:cs typeface="Consolas"/>
              </a:rPr>
              <a:t> </a:t>
            </a:r>
            <a:r>
              <a:rPr sz="1400" b="1" dirty="0">
                <a:solidFill>
                  <a:srgbClr val="006FC0"/>
                </a:solidFill>
                <a:latin typeface="Consolas"/>
                <a:cs typeface="Consolas"/>
              </a:rPr>
              <a:t>//</a:t>
            </a:r>
            <a:r>
              <a:rPr sz="1400" b="1" spc="-35" dirty="0">
                <a:solidFill>
                  <a:srgbClr val="006FC0"/>
                </a:solidFill>
                <a:latin typeface="Consolas"/>
                <a:cs typeface="Consolas"/>
              </a:rPr>
              <a:t> </a:t>
            </a:r>
            <a:r>
              <a:rPr sz="1400" b="1" dirty="0">
                <a:solidFill>
                  <a:srgbClr val="006FC0"/>
                </a:solidFill>
                <a:latin typeface="Consolas"/>
                <a:cs typeface="Consolas"/>
              </a:rPr>
              <a:t>Rotate</a:t>
            </a:r>
            <a:r>
              <a:rPr sz="1400" b="1" spc="-35" dirty="0">
                <a:solidFill>
                  <a:srgbClr val="006FC0"/>
                </a:solidFill>
                <a:latin typeface="Consolas"/>
                <a:cs typeface="Consolas"/>
              </a:rPr>
              <a:t> </a:t>
            </a:r>
            <a:r>
              <a:rPr sz="1400" b="1" dirty="0">
                <a:solidFill>
                  <a:srgbClr val="006FC0"/>
                </a:solidFill>
                <a:latin typeface="Consolas"/>
                <a:cs typeface="Consolas"/>
              </a:rPr>
              <a:t>servo</a:t>
            </a:r>
            <a:r>
              <a:rPr sz="1400" b="1" spc="-40" dirty="0">
                <a:solidFill>
                  <a:srgbClr val="006FC0"/>
                </a:solidFill>
                <a:latin typeface="Consolas"/>
                <a:cs typeface="Consolas"/>
              </a:rPr>
              <a:t> </a:t>
            </a:r>
            <a:r>
              <a:rPr sz="1400" b="1" dirty="0">
                <a:solidFill>
                  <a:srgbClr val="006FC0"/>
                </a:solidFill>
                <a:latin typeface="Consolas"/>
                <a:cs typeface="Consolas"/>
              </a:rPr>
              <a:t>to</a:t>
            </a:r>
            <a:r>
              <a:rPr sz="1400" b="1" spc="-35" dirty="0">
                <a:solidFill>
                  <a:srgbClr val="006FC0"/>
                </a:solidFill>
                <a:latin typeface="Consolas"/>
                <a:cs typeface="Consolas"/>
              </a:rPr>
              <a:t> </a:t>
            </a:r>
            <a:r>
              <a:rPr sz="1400" b="1" spc="-10" dirty="0">
                <a:solidFill>
                  <a:srgbClr val="006FC0"/>
                </a:solidFill>
                <a:latin typeface="Consolas"/>
                <a:cs typeface="Consolas"/>
              </a:rPr>
              <a:t>dispense coffee</a:t>
            </a:r>
            <a:endParaRPr sz="1400">
              <a:latin typeface="Consolas"/>
              <a:cs typeface="Consolas"/>
            </a:endParaRPr>
          </a:p>
        </p:txBody>
      </p:sp>
      <p:sp>
        <p:nvSpPr>
          <p:cNvPr id="10" name="object 10"/>
          <p:cNvSpPr txBox="1"/>
          <p:nvPr/>
        </p:nvSpPr>
        <p:spPr>
          <a:xfrm>
            <a:off x="6648704" y="5200650"/>
            <a:ext cx="2092325" cy="452755"/>
          </a:xfrm>
          <a:prstGeom prst="rect">
            <a:avLst/>
          </a:prstGeom>
        </p:spPr>
        <p:txBody>
          <a:bodyPr vert="horz" wrap="square" lIns="0" tIns="12700" rIns="0" bIns="0" rtlCol="0">
            <a:spAutoFit/>
          </a:bodyPr>
          <a:lstStyle/>
          <a:p>
            <a:pPr marL="12700" marR="5080">
              <a:lnSpc>
                <a:spcPct val="100000"/>
              </a:lnSpc>
              <a:spcBef>
                <a:spcPts val="100"/>
              </a:spcBef>
            </a:pPr>
            <a:r>
              <a:rPr sz="1400" b="1" spc="-10" dirty="0">
                <a:latin typeface="Consolas"/>
                <a:cs typeface="Consolas"/>
              </a:rPr>
              <a:t>delay(2000); coffeeServo.write(0);</a:t>
            </a:r>
            <a:endParaRPr sz="1400">
              <a:latin typeface="Consolas"/>
              <a:cs typeface="Consolas"/>
            </a:endParaRPr>
          </a:p>
        </p:txBody>
      </p:sp>
      <p:sp>
        <p:nvSpPr>
          <p:cNvPr id="11" name="object 11"/>
          <p:cNvSpPr txBox="1"/>
          <p:nvPr/>
        </p:nvSpPr>
        <p:spPr>
          <a:xfrm>
            <a:off x="8913621" y="5200650"/>
            <a:ext cx="2877820" cy="45275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006FC0"/>
                </a:solidFill>
                <a:latin typeface="Consolas"/>
                <a:cs typeface="Consolas"/>
              </a:rPr>
              <a:t>//</a:t>
            </a:r>
            <a:r>
              <a:rPr sz="1400" b="1" spc="-25" dirty="0">
                <a:solidFill>
                  <a:srgbClr val="006FC0"/>
                </a:solidFill>
                <a:latin typeface="Consolas"/>
                <a:cs typeface="Consolas"/>
              </a:rPr>
              <a:t> </a:t>
            </a:r>
            <a:r>
              <a:rPr sz="1400" b="1" dirty="0">
                <a:solidFill>
                  <a:srgbClr val="006FC0"/>
                </a:solidFill>
                <a:latin typeface="Consolas"/>
                <a:cs typeface="Consolas"/>
              </a:rPr>
              <a:t>Dispense</a:t>
            </a:r>
            <a:r>
              <a:rPr sz="1400" b="1" spc="-30" dirty="0">
                <a:solidFill>
                  <a:srgbClr val="006FC0"/>
                </a:solidFill>
                <a:latin typeface="Consolas"/>
                <a:cs typeface="Consolas"/>
              </a:rPr>
              <a:t> </a:t>
            </a:r>
            <a:r>
              <a:rPr sz="1400" b="1" spc="-20" dirty="0">
                <a:solidFill>
                  <a:srgbClr val="006FC0"/>
                </a:solidFill>
                <a:latin typeface="Consolas"/>
                <a:cs typeface="Consolas"/>
              </a:rPr>
              <a:t>time</a:t>
            </a:r>
            <a:endParaRPr sz="1400">
              <a:latin typeface="Consolas"/>
              <a:cs typeface="Consolas"/>
            </a:endParaRPr>
          </a:p>
          <a:p>
            <a:pPr marL="12700">
              <a:lnSpc>
                <a:spcPct val="100000"/>
              </a:lnSpc>
            </a:pPr>
            <a:r>
              <a:rPr sz="1400" b="1" dirty="0">
                <a:solidFill>
                  <a:srgbClr val="006FC0"/>
                </a:solidFill>
                <a:latin typeface="Consolas"/>
                <a:cs typeface="Consolas"/>
              </a:rPr>
              <a:t>//</a:t>
            </a:r>
            <a:r>
              <a:rPr sz="1400" b="1" spc="-20" dirty="0">
                <a:solidFill>
                  <a:srgbClr val="006FC0"/>
                </a:solidFill>
                <a:latin typeface="Consolas"/>
                <a:cs typeface="Consolas"/>
              </a:rPr>
              <a:t> </a:t>
            </a:r>
            <a:r>
              <a:rPr sz="1400" b="1" dirty="0">
                <a:solidFill>
                  <a:srgbClr val="006FC0"/>
                </a:solidFill>
                <a:latin typeface="Consolas"/>
                <a:cs typeface="Consolas"/>
              </a:rPr>
              <a:t>Return</a:t>
            </a:r>
            <a:r>
              <a:rPr sz="1400" b="1" spc="-15" dirty="0">
                <a:solidFill>
                  <a:srgbClr val="006FC0"/>
                </a:solidFill>
                <a:latin typeface="Consolas"/>
                <a:cs typeface="Consolas"/>
              </a:rPr>
              <a:t> </a:t>
            </a:r>
            <a:r>
              <a:rPr sz="1400" b="1" dirty="0">
                <a:solidFill>
                  <a:srgbClr val="006FC0"/>
                </a:solidFill>
                <a:latin typeface="Consolas"/>
                <a:cs typeface="Consolas"/>
              </a:rPr>
              <a:t>to</a:t>
            </a:r>
            <a:r>
              <a:rPr sz="1400" b="1" spc="-30" dirty="0">
                <a:solidFill>
                  <a:srgbClr val="006FC0"/>
                </a:solidFill>
                <a:latin typeface="Consolas"/>
                <a:cs typeface="Consolas"/>
              </a:rPr>
              <a:t> </a:t>
            </a:r>
            <a:r>
              <a:rPr sz="1400" b="1" dirty="0">
                <a:solidFill>
                  <a:srgbClr val="006FC0"/>
                </a:solidFill>
                <a:latin typeface="Consolas"/>
                <a:cs typeface="Consolas"/>
              </a:rPr>
              <a:t>initial</a:t>
            </a:r>
            <a:r>
              <a:rPr sz="1400" b="1" spc="-25" dirty="0">
                <a:solidFill>
                  <a:srgbClr val="006FC0"/>
                </a:solidFill>
                <a:latin typeface="Consolas"/>
                <a:cs typeface="Consolas"/>
              </a:rPr>
              <a:t> </a:t>
            </a:r>
            <a:r>
              <a:rPr sz="1400" b="1" spc="-10" dirty="0">
                <a:solidFill>
                  <a:srgbClr val="006FC0"/>
                </a:solidFill>
                <a:latin typeface="Consolas"/>
                <a:cs typeface="Consolas"/>
              </a:rPr>
              <a:t>position</a:t>
            </a:r>
            <a:endParaRPr sz="1400">
              <a:latin typeface="Consolas"/>
              <a:cs typeface="Consolas"/>
            </a:endParaRPr>
          </a:p>
        </p:txBody>
      </p:sp>
      <p:sp>
        <p:nvSpPr>
          <p:cNvPr id="12" name="object 12"/>
          <p:cNvSpPr txBox="1"/>
          <p:nvPr/>
        </p:nvSpPr>
        <p:spPr>
          <a:xfrm>
            <a:off x="6452108" y="5840984"/>
            <a:ext cx="123825" cy="239395"/>
          </a:xfrm>
          <a:prstGeom prst="rect">
            <a:avLst/>
          </a:prstGeom>
        </p:spPr>
        <p:txBody>
          <a:bodyPr vert="horz" wrap="square" lIns="0" tIns="12700" rIns="0" bIns="0" rtlCol="0">
            <a:spAutoFit/>
          </a:bodyPr>
          <a:lstStyle/>
          <a:p>
            <a:pPr marL="12700">
              <a:lnSpc>
                <a:spcPct val="100000"/>
              </a:lnSpc>
              <a:spcBef>
                <a:spcPts val="100"/>
              </a:spcBef>
            </a:pPr>
            <a:r>
              <a:rPr sz="1400" b="1" spc="-50" dirty="0">
                <a:latin typeface="Consolas"/>
                <a:cs typeface="Consolas"/>
              </a:rPr>
              <a:t>}</a:t>
            </a:r>
            <a:endParaRPr sz="1400">
              <a:latin typeface="Consolas"/>
              <a:cs typeface="Consolas"/>
            </a:endParaRPr>
          </a:p>
        </p:txBody>
      </p:sp>
      <p:sp>
        <p:nvSpPr>
          <p:cNvPr id="13" name="object 13"/>
          <p:cNvSpPr txBox="1"/>
          <p:nvPr/>
        </p:nvSpPr>
        <p:spPr>
          <a:xfrm>
            <a:off x="6452108" y="5627014"/>
            <a:ext cx="4846320" cy="880110"/>
          </a:xfrm>
          <a:prstGeom prst="rect">
            <a:avLst/>
          </a:prstGeom>
        </p:spPr>
        <p:txBody>
          <a:bodyPr vert="horz" wrap="square" lIns="0" tIns="13335" rIns="0" bIns="0" rtlCol="0">
            <a:spAutoFit/>
          </a:bodyPr>
          <a:lstStyle/>
          <a:p>
            <a:pPr marL="208915">
              <a:lnSpc>
                <a:spcPct val="100000"/>
              </a:lnSpc>
              <a:spcBef>
                <a:spcPts val="105"/>
              </a:spcBef>
              <a:tabLst>
                <a:tab pos="3063875" algn="l"/>
              </a:tabLst>
            </a:pPr>
            <a:r>
              <a:rPr sz="1400" b="1" dirty="0">
                <a:latin typeface="Consolas"/>
                <a:cs typeface="Consolas"/>
              </a:rPr>
              <a:t>digitalWrite(ledPin,</a:t>
            </a:r>
            <a:r>
              <a:rPr sz="1400" b="1" spc="-165" dirty="0">
                <a:latin typeface="Consolas"/>
                <a:cs typeface="Consolas"/>
              </a:rPr>
              <a:t> </a:t>
            </a:r>
            <a:r>
              <a:rPr sz="1400" b="1" spc="-20" dirty="0">
                <a:latin typeface="Consolas"/>
                <a:cs typeface="Consolas"/>
              </a:rPr>
              <a:t>LOW);</a:t>
            </a:r>
            <a:r>
              <a:rPr sz="1400" b="1" dirty="0">
                <a:latin typeface="Consolas"/>
                <a:cs typeface="Consolas"/>
              </a:rPr>
              <a:t>	</a:t>
            </a:r>
            <a:r>
              <a:rPr sz="1400" b="1" dirty="0">
                <a:solidFill>
                  <a:srgbClr val="006FC0"/>
                </a:solidFill>
                <a:latin typeface="Consolas"/>
                <a:cs typeface="Consolas"/>
              </a:rPr>
              <a:t>//</a:t>
            </a:r>
            <a:r>
              <a:rPr sz="1400" b="1" spc="-25" dirty="0">
                <a:solidFill>
                  <a:srgbClr val="006FC0"/>
                </a:solidFill>
                <a:latin typeface="Consolas"/>
                <a:cs typeface="Consolas"/>
              </a:rPr>
              <a:t> </a:t>
            </a:r>
            <a:r>
              <a:rPr sz="1400" b="1" dirty="0">
                <a:solidFill>
                  <a:srgbClr val="006FC0"/>
                </a:solidFill>
                <a:latin typeface="Consolas"/>
                <a:cs typeface="Consolas"/>
              </a:rPr>
              <a:t>Turn</a:t>
            </a:r>
            <a:r>
              <a:rPr sz="1400" b="1" spc="-25" dirty="0">
                <a:solidFill>
                  <a:srgbClr val="006FC0"/>
                </a:solidFill>
                <a:latin typeface="Consolas"/>
                <a:cs typeface="Consolas"/>
              </a:rPr>
              <a:t> </a:t>
            </a:r>
            <a:r>
              <a:rPr sz="1400" b="1" dirty="0">
                <a:solidFill>
                  <a:srgbClr val="006FC0"/>
                </a:solidFill>
                <a:latin typeface="Consolas"/>
                <a:cs typeface="Consolas"/>
              </a:rPr>
              <a:t>off</a:t>
            </a:r>
            <a:r>
              <a:rPr sz="1400" b="1" spc="-5" dirty="0">
                <a:solidFill>
                  <a:srgbClr val="006FC0"/>
                </a:solidFill>
                <a:latin typeface="Consolas"/>
                <a:cs typeface="Consolas"/>
              </a:rPr>
              <a:t> </a:t>
            </a:r>
            <a:r>
              <a:rPr sz="1400" b="1" spc="-25" dirty="0">
                <a:solidFill>
                  <a:srgbClr val="006FC0"/>
                </a:solidFill>
                <a:latin typeface="Consolas"/>
                <a:cs typeface="Consolas"/>
              </a:rPr>
              <a:t>LED</a:t>
            </a:r>
            <a:endParaRPr sz="1400">
              <a:latin typeface="Consolas"/>
              <a:cs typeface="Consolas"/>
            </a:endParaRPr>
          </a:p>
          <a:p>
            <a:pPr>
              <a:lnSpc>
                <a:spcPct val="100000"/>
              </a:lnSpc>
            </a:pPr>
            <a:endParaRPr sz="1400">
              <a:latin typeface="Consolas"/>
              <a:cs typeface="Consolas"/>
            </a:endParaRPr>
          </a:p>
          <a:p>
            <a:pPr>
              <a:lnSpc>
                <a:spcPct val="100000"/>
              </a:lnSpc>
              <a:spcBef>
                <a:spcPts val="85"/>
              </a:spcBef>
            </a:pPr>
            <a:endParaRPr sz="1400">
              <a:latin typeface="Consolas"/>
              <a:cs typeface="Consolas"/>
            </a:endParaRPr>
          </a:p>
          <a:p>
            <a:pPr marL="12700">
              <a:lnSpc>
                <a:spcPct val="100000"/>
              </a:lnSpc>
            </a:pPr>
            <a:r>
              <a:rPr sz="1400" b="1" dirty="0">
                <a:latin typeface="Consolas"/>
                <a:cs typeface="Consolas"/>
              </a:rPr>
              <a:t>delay(100);</a:t>
            </a:r>
            <a:r>
              <a:rPr sz="1400" b="1" spc="-20" dirty="0">
                <a:latin typeface="Consolas"/>
                <a:cs typeface="Consolas"/>
              </a:rPr>
              <a:t> </a:t>
            </a:r>
            <a:r>
              <a:rPr sz="1400" b="1" dirty="0">
                <a:solidFill>
                  <a:srgbClr val="006FC0"/>
                </a:solidFill>
                <a:latin typeface="Consolas"/>
                <a:cs typeface="Consolas"/>
              </a:rPr>
              <a:t>//</a:t>
            </a:r>
            <a:r>
              <a:rPr sz="1400" b="1" spc="-30" dirty="0">
                <a:solidFill>
                  <a:srgbClr val="006FC0"/>
                </a:solidFill>
                <a:latin typeface="Consolas"/>
                <a:cs typeface="Consolas"/>
              </a:rPr>
              <a:t> </a:t>
            </a:r>
            <a:r>
              <a:rPr sz="1400" b="1" dirty="0">
                <a:solidFill>
                  <a:srgbClr val="006FC0"/>
                </a:solidFill>
                <a:latin typeface="Consolas"/>
                <a:cs typeface="Consolas"/>
              </a:rPr>
              <a:t>Small</a:t>
            </a:r>
            <a:r>
              <a:rPr sz="1400" b="1" spc="-20" dirty="0">
                <a:solidFill>
                  <a:srgbClr val="006FC0"/>
                </a:solidFill>
                <a:latin typeface="Consolas"/>
                <a:cs typeface="Consolas"/>
              </a:rPr>
              <a:t> </a:t>
            </a:r>
            <a:r>
              <a:rPr sz="1400" b="1" dirty="0">
                <a:solidFill>
                  <a:srgbClr val="006FC0"/>
                </a:solidFill>
                <a:latin typeface="Consolas"/>
                <a:cs typeface="Consolas"/>
              </a:rPr>
              <a:t>delay</a:t>
            </a:r>
            <a:r>
              <a:rPr sz="1400" b="1" spc="-30" dirty="0">
                <a:solidFill>
                  <a:srgbClr val="006FC0"/>
                </a:solidFill>
                <a:latin typeface="Consolas"/>
                <a:cs typeface="Consolas"/>
              </a:rPr>
              <a:t> </a:t>
            </a:r>
            <a:r>
              <a:rPr sz="1400" b="1" dirty="0">
                <a:solidFill>
                  <a:srgbClr val="006FC0"/>
                </a:solidFill>
                <a:latin typeface="Consolas"/>
                <a:cs typeface="Consolas"/>
              </a:rPr>
              <a:t>to</a:t>
            </a:r>
            <a:r>
              <a:rPr sz="1400" b="1" spc="-30" dirty="0">
                <a:solidFill>
                  <a:srgbClr val="006FC0"/>
                </a:solidFill>
                <a:latin typeface="Consolas"/>
                <a:cs typeface="Consolas"/>
              </a:rPr>
              <a:t> </a:t>
            </a:r>
            <a:r>
              <a:rPr sz="1400" b="1" dirty="0">
                <a:solidFill>
                  <a:srgbClr val="006FC0"/>
                </a:solidFill>
                <a:latin typeface="Consolas"/>
                <a:cs typeface="Consolas"/>
              </a:rPr>
              <a:t>debounce</a:t>
            </a:r>
            <a:r>
              <a:rPr sz="1400" b="1" spc="-25" dirty="0">
                <a:solidFill>
                  <a:srgbClr val="006FC0"/>
                </a:solidFill>
                <a:latin typeface="Consolas"/>
                <a:cs typeface="Consolas"/>
              </a:rPr>
              <a:t> </a:t>
            </a:r>
            <a:r>
              <a:rPr sz="1400" b="1" dirty="0">
                <a:solidFill>
                  <a:srgbClr val="006FC0"/>
                </a:solidFill>
                <a:latin typeface="Consolas"/>
                <a:cs typeface="Consolas"/>
              </a:rPr>
              <a:t>the</a:t>
            </a:r>
            <a:r>
              <a:rPr sz="1400" b="1" spc="-20" dirty="0">
                <a:solidFill>
                  <a:srgbClr val="006FC0"/>
                </a:solidFill>
                <a:latin typeface="Consolas"/>
                <a:cs typeface="Consolas"/>
              </a:rPr>
              <a:t> </a:t>
            </a:r>
            <a:r>
              <a:rPr sz="1400" b="1" spc="-10" dirty="0">
                <a:solidFill>
                  <a:srgbClr val="006FC0"/>
                </a:solidFill>
                <a:latin typeface="Consolas"/>
                <a:cs typeface="Consolas"/>
              </a:rPr>
              <a:t>button</a:t>
            </a:r>
            <a:endParaRPr sz="1400">
              <a:latin typeface="Consolas"/>
              <a:cs typeface="Consolas"/>
            </a:endParaRPr>
          </a:p>
        </p:txBody>
      </p:sp>
      <p:sp>
        <p:nvSpPr>
          <p:cNvPr id="14" name="object 14"/>
          <p:cNvSpPr txBox="1"/>
          <p:nvPr/>
        </p:nvSpPr>
        <p:spPr>
          <a:xfrm>
            <a:off x="6255511" y="6481064"/>
            <a:ext cx="123825" cy="239395"/>
          </a:xfrm>
          <a:prstGeom prst="rect">
            <a:avLst/>
          </a:prstGeom>
        </p:spPr>
        <p:txBody>
          <a:bodyPr vert="horz" wrap="square" lIns="0" tIns="12700" rIns="0" bIns="0" rtlCol="0">
            <a:spAutoFit/>
          </a:bodyPr>
          <a:lstStyle/>
          <a:p>
            <a:pPr marL="12700">
              <a:lnSpc>
                <a:spcPct val="100000"/>
              </a:lnSpc>
              <a:spcBef>
                <a:spcPts val="100"/>
              </a:spcBef>
            </a:pPr>
            <a:r>
              <a:rPr sz="1400" b="1" spc="-50" dirty="0">
                <a:latin typeface="Consolas"/>
                <a:cs typeface="Consolas"/>
              </a:rPr>
              <a:t>}</a:t>
            </a:r>
            <a:endParaRPr sz="1400">
              <a:latin typeface="Consolas"/>
              <a:cs typeface="Consolas"/>
            </a:endParaRPr>
          </a:p>
        </p:txBody>
      </p:sp>
      <p:sp>
        <p:nvSpPr>
          <p:cNvPr id="17" name="object 3"/>
          <p:cNvSpPr txBox="1">
            <a:spLocks/>
          </p:cNvSpPr>
          <p:nvPr/>
        </p:nvSpPr>
        <p:spPr>
          <a:xfrm>
            <a:off x="228600" y="93806"/>
            <a:ext cx="11734800" cy="933203"/>
          </a:xfrm>
          <a:prstGeom prst="rect">
            <a:avLst/>
          </a:prstGeom>
        </p:spPr>
        <p:txBody>
          <a:bodyPr vert="horz" wrap="square" lIns="0" tIns="101218"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5080" indent="0">
              <a:spcBef>
                <a:spcPts val="484"/>
              </a:spcBef>
              <a:buFont typeface="Arial" panose="020B0604020202020204" pitchFamily="34" charset="0"/>
              <a:buNone/>
            </a:pPr>
            <a:r>
              <a:rPr lang="en-US" sz="2000" dirty="0"/>
              <a:t>Design</a:t>
            </a:r>
            <a:r>
              <a:rPr lang="en-US" sz="2000" spc="-105" dirty="0"/>
              <a:t> </a:t>
            </a:r>
            <a:r>
              <a:rPr lang="en-US" sz="2000" dirty="0"/>
              <a:t>a</a:t>
            </a:r>
            <a:r>
              <a:rPr lang="en-US" sz="2000" spc="-100" dirty="0"/>
              <a:t> </a:t>
            </a:r>
            <a:r>
              <a:rPr lang="en-US" sz="2000" dirty="0"/>
              <a:t>vending</a:t>
            </a:r>
            <a:r>
              <a:rPr lang="en-US" sz="2000" spc="-90" dirty="0"/>
              <a:t> </a:t>
            </a:r>
            <a:r>
              <a:rPr lang="en-US" sz="2000" dirty="0"/>
              <a:t>machine</a:t>
            </a:r>
            <a:r>
              <a:rPr lang="en-US" sz="2000" spc="-95" dirty="0"/>
              <a:t> </a:t>
            </a:r>
            <a:r>
              <a:rPr lang="en-US" sz="2000" dirty="0"/>
              <a:t>using</a:t>
            </a:r>
            <a:r>
              <a:rPr lang="en-US" sz="2000" spc="-95" dirty="0"/>
              <a:t> </a:t>
            </a:r>
            <a:r>
              <a:rPr lang="en-US" sz="2000" dirty="0"/>
              <a:t>an</a:t>
            </a:r>
            <a:r>
              <a:rPr lang="en-US" sz="2000" spc="-90" dirty="0"/>
              <a:t> </a:t>
            </a:r>
            <a:r>
              <a:rPr lang="en-US" sz="2000" dirty="0"/>
              <a:t>Arduino.</a:t>
            </a:r>
            <a:r>
              <a:rPr lang="en-US" sz="2000" spc="-85" dirty="0"/>
              <a:t> </a:t>
            </a:r>
            <a:r>
              <a:rPr lang="en-US" sz="2000" spc="-10" dirty="0"/>
              <a:t>Two</a:t>
            </a:r>
            <a:r>
              <a:rPr lang="en-US" sz="2000" spc="-114" dirty="0"/>
              <a:t> </a:t>
            </a:r>
            <a:r>
              <a:rPr lang="en-US" sz="2000" spc="-10" dirty="0"/>
              <a:t>buttons </a:t>
            </a:r>
            <a:r>
              <a:rPr lang="en-US" sz="2000" dirty="0"/>
              <a:t>allow</a:t>
            </a:r>
            <a:r>
              <a:rPr lang="en-US" sz="2000" spc="-40" dirty="0"/>
              <a:t> </a:t>
            </a:r>
            <a:r>
              <a:rPr lang="en-US" sz="2000" dirty="0"/>
              <a:t>the</a:t>
            </a:r>
            <a:r>
              <a:rPr lang="en-US" sz="2000" spc="-35" dirty="0"/>
              <a:t> </a:t>
            </a:r>
            <a:r>
              <a:rPr lang="en-US" sz="2000" dirty="0"/>
              <a:t>user</a:t>
            </a:r>
            <a:r>
              <a:rPr lang="en-US" sz="2000" spc="-55" dirty="0"/>
              <a:t> </a:t>
            </a:r>
            <a:r>
              <a:rPr lang="en-US" sz="2000" dirty="0"/>
              <a:t>to</a:t>
            </a:r>
            <a:r>
              <a:rPr lang="en-US" sz="2000" spc="-35" dirty="0"/>
              <a:t> </a:t>
            </a:r>
            <a:r>
              <a:rPr lang="en-US" sz="2000" dirty="0"/>
              <a:t>select</a:t>
            </a:r>
            <a:r>
              <a:rPr lang="en-US" sz="2000" spc="-50" dirty="0"/>
              <a:t> </a:t>
            </a:r>
            <a:r>
              <a:rPr lang="en-US" sz="2000" dirty="0"/>
              <a:t>either</a:t>
            </a:r>
            <a:r>
              <a:rPr lang="en-US" sz="2000" spc="-35" dirty="0"/>
              <a:t> </a:t>
            </a:r>
            <a:r>
              <a:rPr lang="en-US" sz="2000" dirty="0"/>
              <a:t>tea</a:t>
            </a:r>
            <a:r>
              <a:rPr lang="en-US" sz="2000" spc="-40" dirty="0"/>
              <a:t> </a:t>
            </a:r>
            <a:r>
              <a:rPr lang="en-US" sz="2000" dirty="0"/>
              <a:t>or</a:t>
            </a:r>
            <a:r>
              <a:rPr lang="en-US" sz="2000" spc="-45" dirty="0"/>
              <a:t> </a:t>
            </a:r>
            <a:r>
              <a:rPr lang="en-US" sz="2000" spc="-10" dirty="0"/>
              <a:t>coffee.</a:t>
            </a:r>
            <a:r>
              <a:rPr lang="en-US" sz="2000" spc="-45" dirty="0"/>
              <a:t> </a:t>
            </a:r>
            <a:r>
              <a:rPr lang="en-US" sz="2000" dirty="0"/>
              <a:t>Each</a:t>
            </a:r>
            <a:r>
              <a:rPr lang="en-US" sz="2000" spc="-40" dirty="0"/>
              <a:t> </a:t>
            </a:r>
            <a:r>
              <a:rPr lang="en-US" sz="2000" spc="-10" dirty="0"/>
              <a:t>selection </a:t>
            </a:r>
            <a:r>
              <a:rPr lang="en-US" sz="2000" dirty="0"/>
              <a:t>triggers</a:t>
            </a:r>
            <a:r>
              <a:rPr lang="en-US" sz="2000" spc="-50" dirty="0"/>
              <a:t> </a:t>
            </a:r>
            <a:r>
              <a:rPr lang="en-US" sz="2000" dirty="0"/>
              <a:t>a</a:t>
            </a:r>
            <a:r>
              <a:rPr lang="en-US" sz="2000" spc="-45" dirty="0"/>
              <a:t> </a:t>
            </a:r>
            <a:r>
              <a:rPr lang="en-US" sz="2000" dirty="0"/>
              <a:t>servo</a:t>
            </a:r>
            <a:r>
              <a:rPr lang="en-US" sz="2000" spc="-60" dirty="0"/>
              <a:t> </a:t>
            </a:r>
            <a:r>
              <a:rPr lang="en-US" sz="2000" dirty="0"/>
              <a:t>motor</a:t>
            </a:r>
            <a:r>
              <a:rPr lang="en-US" sz="2000" spc="-50" dirty="0"/>
              <a:t> </a:t>
            </a:r>
            <a:r>
              <a:rPr lang="en-US" sz="2000" dirty="0"/>
              <a:t>to</a:t>
            </a:r>
            <a:r>
              <a:rPr lang="en-US" sz="2000" spc="-45" dirty="0"/>
              <a:t> </a:t>
            </a:r>
            <a:r>
              <a:rPr lang="en-US" sz="2000" dirty="0"/>
              <a:t>"dispense"</a:t>
            </a:r>
            <a:r>
              <a:rPr lang="en-US" sz="2000" spc="-45" dirty="0"/>
              <a:t> </a:t>
            </a:r>
            <a:r>
              <a:rPr lang="en-US" sz="2000" dirty="0"/>
              <a:t>the</a:t>
            </a:r>
            <a:r>
              <a:rPr lang="en-US" sz="2000" spc="-50" dirty="0"/>
              <a:t> </a:t>
            </a:r>
            <a:r>
              <a:rPr lang="en-US" sz="2000" dirty="0"/>
              <a:t>chosen</a:t>
            </a:r>
            <a:r>
              <a:rPr lang="en-US" sz="2000" spc="-55" dirty="0"/>
              <a:t> </a:t>
            </a:r>
            <a:r>
              <a:rPr lang="en-US" sz="2000" dirty="0"/>
              <a:t>drink,</a:t>
            </a:r>
            <a:r>
              <a:rPr lang="en-US" sz="2000" spc="-45" dirty="0"/>
              <a:t> </a:t>
            </a:r>
            <a:r>
              <a:rPr lang="en-US" sz="2000" spc="-10" dirty="0"/>
              <a:t>while </a:t>
            </a:r>
            <a:r>
              <a:rPr lang="en-US" sz="2000" dirty="0"/>
              <a:t>an</a:t>
            </a:r>
            <a:r>
              <a:rPr lang="en-US" sz="2000" spc="-75" dirty="0"/>
              <a:t> </a:t>
            </a:r>
            <a:r>
              <a:rPr lang="en-US" sz="2000" dirty="0"/>
              <a:t>LED</a:t>
            </a:r>
            <a:r>
              <a:rPr lang="en-US" sz="2000" spc="-60" dirty="0"/>
              <a:t> </a:t>
            </a:r>
            <a:r>
              <a:rPr lang="en-US" sz="2000" dirty="0"/>
              <a:t>lights</a:t>
            </a:r>
            <a:r>
              <a:rPr lang="en-US" sz="2000" spc="-65" dirty="0"/>
              <a:t> </a:t>
            </a:r>
            <a:r>
              <a:rPr lang="en-US" sz="2000" dirty="0"/>
              <a:t>up</a:t>
            </a:r>
            <a:r>
              <a:rPr lang="en-US" sz="2000" spc="-60" dirty="0"/>
              <a:t> </a:t>
            </a:r>
            <a:r>
              <a:rPr lang="en-US" sz="2000" dirty="0"/>
              <a:t>during</a:t>
            </a:r>
            <a:r>
              <a:rPr lang="en-US" sz="2000" spc="-55" dirty="0"/>
              <a:t> </a:t>
            </a:r>
            <a:r>
              <a:rPr lang="en-US" sz="2000" dirty="0"/>
              <a:t>the</a:t>
            </a:r>
            <a:r>
              <a:rPr lang="en-US" sz="2000" spc="-75" dirty="0"/>
              <a:t> </a:t>
            </a:r>
            <a:r>
              <a:rPr lang="en-US" sz="2000" dirty="0"/>
              <a:t>dispensing</a:t>
            </a:r>
            <a:r>
              <a:rPr lang="en-US" sz="2000" spc="-30" dirty="0"/>
              <a:t> </a:t>
            </a:r>
            <a:r>
              <a:rPr lang="en-US" sz="2000" spc="-10" dirty="0"/>
              <a:t>process.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48792" y="1250695"/>
            <a:ext cx="2484120" cy="1103507"/>
          </a:xfrm>
          <a:prstGeom prst="rect">
            <a:avLst/>
          </a:prstGeom>
        </p:spPr>
        <p:txBody>
          <a:bodyPr vert="horz" wrap="square" lIns="0" tIns="13335" rIns="0" bIns="0" rtlCol="0">
            <a:spAutoFit/>
          </a:bodyPr>
          <a:lstStyle/>
          <a:p>
            <a:pPr marL="12700">
              <a:spcBef>
                <a:spcPts val="105"/>
              </a:spcBef>
            </a:pPr>
            <a:r>
              <a:rPr lang="en-IN" sz="1400" b="1" dirty="0">
                <a:latin typeface="Consolas"/>
                <a:cs typeface="Consolas"/>
              </a:rPr>
              <a:t>#include</a:t>
            </a:r>
            <a:r>
              <a:rPr lang="en-IN" sz="1400" b="1" spc="-50" dirty="0">
                <a:latin typeface="Consolas"/>
                <a:cs typeface="Consolas"/>
              </a:rPr>
              <a:t> </a:t>
            </a:r>
            <a:r>
              <a:rPr lang="en-IN" sz="1400" b="1" spc="-10" dirty="0">
                <a:latin typeface="Consolas"/>
                <a:cs typeface="Consolas"/>
              </a:rPr>
              <a:t>&lt;</a:t>
            </a:r>
            <a:r>
              <a:rPr lang="en-IN" sz="1400" b="1" spc="-10" dirty="0" err="1">
                <a:latin typeface="Consolas"/>
                <a:cs typeface="Consolas"/>
              </a:rPr>
              <a:t>Servo.h</a:t>
            </a:r>
            <a:r>
              <a:rPr lang="en-IN" sz="1400" b="1" spc="-10" dirty="0">
                <a:latin typeface="Consolas"/>
                <a:cs typeface="Consolas"/>
              </a:rPr>
              <a:t>&gt;</a:t>
            </a:r>
            <a:endParaRPr lang="en-IN" sz="1400" dirty="0">
              <a:latin typeface="Consolas"/>
              <a:cs typeface="Consolas"/>
            </a:endParaRPr>
          </a:p>
          <a:p>
            <a:pPr marL="12700">
              <a:lnSpc>
                <a:spcPct val="100000"/>
              </a:lnSpc>
              <a:spcBef>
                <a:spcPts val="105"/>
              </a:spcBef>
            </a:pPr>
            <a:r>
              <a:rPr sz="1400" b="1" dirty="0">
                <a:latin typeface="Consolas"/>
                <a:cs typeface="Consolas"/>
              </a:rPr>
              <a:t>#define</a:t>
            </a:r>
            <a:r>
              <a:rPr sz="1400" b="1" spc="-40" dirty="0">
                <a:latin typeface="Consolas"/>
                <a:cs typeface="Consolas"/>
              </a:rPr>
              <a:t> </a:t>
            </a:r>
            <a:r>
              <a:rPr sz="1400" b="1" dirty="0">
                <a:latin typeface="Consolas"/>
                <a:cs typeface="Consolas"/>
              </a:rPr>
              <a:t>TRIG_PIN</a:t>
            </a:r>
            <a:r>
              <a:rPr sz="1400" b="1" spc="-45" dirty="0">
                <a:latin typeface="Consolas"/>
                <a:cs typeface="Consolas"/>
              </a:rPr>
              <a:t> </a:t>
            </a:r>
            <a:r>
              <a:rPr sz="1400" b="1" spc="-50" dirty="0">
                <a:latin typeface="Consolas"/>
                <a:cs typeface="Consolas"/>
              </a:rPr>
              <a:t>9</a:t>
            </a:r>
            <a:endParaRPr sz="1400" dirty="0">
              <a:latin typeface="Consolas"/>
              <a:cs typeface="Consolas"/>
            </a:endParaRPr>
          </a:p>
          <a:p>
            <a:pPr marL="12700">
              <a:lnSpc>
                <a:spcPct val="100000"/>
              </a:lnSpc>
            </a:pPr>
            <a:r>
              <a:rPr sz="1400" b="1" dirty="0">
                <a:latin typeface="Consolas"/>
                <a:cs typeface="Consolas"/>
              </a:rPr>
              <a:t>#define</a:t>
            </a:r>
            <a:r>
              <a:rPr sz="1400" b="1" spc="-40" dirty="0">
                <a:latin typeface="Consolas"/>
                <a:cs typeface="Consolas"/>
              </a:rPr>
              <a:t> </a:t>
            </a:r>
            <a:r>
              <a:rPr sz="1400" b="1" dirty="0">
                <a:latin typeface="Consolas"/>
                <a:cs typeface="Consolas"/>
              </a:rPr>
              <a:t>ECHO_PIN</a:t>
            </a:r>
            <a:r>
              <a:rPr sz="1400" b="1" spc="-45" dirty="0">
                <a:latin typeface="Consolas"/>
                <a:cs typeface="Consolas"/>
              </a:rPr>
              <a:t> </a:t>
            </a:r>
            <a:r>
              <a:rPr sz="1400" b="1" spc="-25" dirty="0">
                <a:latin typeface="Consolas"/>
                <a:cs typeface="Consolas"/>
              </a:rPr>
              <a:t>10</a:t>
            </a:r>
            <a:endParaRPr sz="1400" dirty="0">
              <a:latin typeface="Consolas"/>
              <a:cs typeface="Consolas"/>
            </a:endParaRPr>
          </a:p>
          <a:p>
            <a:pPr marL="12700">
              <a:lnSpc>
                <a:spcPct val="100000"/>
              </a:lnSpc>
            </a:pPr>
            <a:r>
              <a:rPr sz="1400" b="1" dirty="0">
                <a:latin typeface="Consolas"/>
                <a:cs typeface="Consolas"/>
              </a:rPr>
              <a:t>#define</a:t>
            </a:r>
            <a:r>
              <a:rPr sz="1400" b="1" spc="-60" dirty="0">
                <a:latin typeface="Consolas"/>
                <a:cs typeface="Consolas"/>
              </a:rPr>
              <a:t> </a:t>
            </a:r>
            <a:r>
              <a:rPr sz="1400" b="1" dirty="0">
                <a:latin typeface="Consolas"/>
                <a:cs typeface="Consolas"/>
              </a:rPr>
              <a:t>LEFT_SERVO_PIN</a:t>
            </a:r>
            <a:r>
              <a:rPr sz="1400" b="1" spc="-55" dirty="0">
                <a:latin typeface="Consolas"/>
                <a:cs typeface="Consolas"/>
              </a:rPr>
              <a:t> </a:t>
            </a:r>
            <a:r>
              <a:rPr sz="1400" b="1" spc="-50" dirty="0">
                <a:latin typeface="Consolas"/>
                <a:cs typeface="Consolas"/>
              </a:rPr>
              <a:t>5</a:t>
            </a:r>
            <a:endParaRPr sz="1400" dirty="0">
              <a:latin typeface="Consolas"/>
              <a:cs typeface="Consolas"/>
            </a:endParaRPr>
          </a:p>
          <a:p>
            <a:pPr marL="12700">
              <a:lnSpc>
                <a:spcPct val="100000"/>
              </a:lnSpc>
            </a:pPr>
            <a:r>
              <a:rPr sz="1400" b="1" dirty="0">
                <a:latin typeface="Consolas"/>
                <a:cs typeface="Consolas"/>
              </a:rPr>
              <a:t>#define</a:t>
            </a:r>
            <a:r>
              <a:rPr sz="1400" b="1" spc="-60" dirty="0">
                <a:latin typeface="Consolas"/>
                <a:cs typeface="Consolas"/>
              </a:rPr>
              <a:t> </a:t>
            </a:r>
            <a:r>
              <a:rPr sz="1400" b="1" dirty="0">
                <a:latin typeface="Consolas"/>
                <a:cs typeface="Consolas"/>
              </a:rPr>
              <a:t>RIGHT_SERVO_PIN</a:t>
            </a:r>
            <a:r>
              <a:rPr sz="1400" b="1" spc="-65" dirty="0">
                <a:latin typeface="Consolas"/>
                <a:cs typeface="Consolas"/>
              </a:rPr>
              <a:t> </a:t>
            </a:r>
            <a:r>
              <a:rPr sz="1400" b="1" spc="-50" dirty="0">
                <a:latin typeface="Consolas"/>
                <a:cs typeface="Consolas"/>
              </a:rPr>
              <a:t>6</a:t>
            </a:r>
            <a:endParaRPr sz="1400" dirty="0">
              <a:latin typeface="Consolas"/>
              <a:cs typeface="Consolas"/>
            </a:endParaRPr>
          </a:p>
        </p:txBody>
      </p:sp>
      <p:sp>
        <p:nvSpPr>
          <p:cNvPr id="5" name="object 5"/>
          <p:cNvSpPr txBox="1"/>
          <p:nvPr/>
        </p:nvSpPr>
        <p:spPr>
          <a:xfrm>
            <a:off x="348792" y="2388175"/>
            <a:ext cx="1698625" cy="452755"/>
          </a:xfrm>
          <a:prstGeom prst="rect">
            <a:avLst/>
          </a:prstGeom>
        </p:spPr>
        <p:txBody>
          <a:bodyPr vert="horz" wrap="square" lIns="0" tIns="13335" rIns="0" bIns="0" rtlCol="0">
            <a:spAutoFit/>
          </a:bodyPr>
          <a:lstStyle/>
          <a:p>
            <a:pPr marL="12700" marR="5080">
              <a:lnSpc>
                <a:spcPct val="100000"/>
              </a:lnSpc>
              <a:spcBef>
                <a:spcPts val="105"/>
              </a:spcBef>
            </a:pPr>
            <a:r>
              <a:rPr sz="1400" b="1" dirty="0">
                <a:latin typeface="Consolas"/>
                <a:cs typeface="Consolas"/>
              </a:rPr>
              <a:t>Servo</a:t>
            </a:r>
            <a:r>
              <a:rPr sz="1400" b="1" spc="-30" dirty="0">
                <a:latin typeface="Consolas"/>
                <a:cs typeface="Consolas"/>
              </a:rPr>
              <a:t> </a:t>
            </a:r>
            <a:r>
              <a:rPr sz="1400" b="1" spc="-10" dirty="0">
                <a:latin typeface="Consolas"/>
                <a:cs typeface="Consolas"/>
              </a:rPr>
              <a:t>leftServo; </a:t>
            </a:r>
            <a:r>
              <a:rPr sz="1400" b="1" dirty="0">
                <a:latin typeface="Consolas"/>
                <a:cs typeface="Consolas"/>
              </a:rPr>
              <a:t>Servo</a:t>
            </a:r>
            <a:r>
              <a:rPr sz="1400" b="1" spc="-30" dirty="0">
                <a:latin typeface="Consolas"/>
                <a:cs typeface="Consolas"/>
              </a:rPr>
              <a:t> </a:t>
            </a:r>
            <a:r>
              <a:rPr sz="1400" b="1" spc="-10" dirty="0">
                <a:latin typeface="Consolas"/>
                <a:cs typeface="Consolas"/>
              </a:rPr>
              <a:t>rightServo;</a:t>
            </a:r>
            <a:endParaRPr sz="1400">
              <a:latin typeface="Consolas"/>
              <a:cs typeface="Consolas"/>
            </a:endParaRPr>
          </a:p>
        </p:txBody>
      </p:sp>
      <p:sp>
        <p:nvSpPr>
          <p:cNvPr id="6" name="object 6"/>
          <p:cNvSpPr txBox="1"/>
          <p:nvPr/>
        </p:nvSpPr>
        <p:spPr>
          <a:xfrm>
            <a:off x="348792" y="2957830"/>
            <a:ext cx="2780665" cy="666115"/>
          </a:xfrm>
          <a:prstGeom prst="rect">
            <a:avLst/>
          </a:prstGeom>
        </p:spPr>
        <p:txBody>
          <a:bodyPr vert="horz" wrap="square" lIns="0" tIns="13335" rIns="0" bIns="0" rtlCol="0">
            <a:spAutoFit/>
          </a:bodyPr>
          <a:lstStyle/>
          <a:p>
            <a:pPr marL="208915" marR="5080" indent="-196850">
              <a:lnSpc>
                <a:spcPct val="100000"/>
              </a:lnSpc>
              <a:spcBef>
                <a:spcPts val="105"/>
              </a:spcBef>
            </a:pPr>
            <a:r>
              <a:rPr sz="1400" b="1" dirty="0">
                <a:solidFill>
                  <a:srgbClr val="FF0000"/>
                </a:solidFill>
                <a:latin typeface="Consolas"/>
                <a:cs typeface="Consolas"/>
              </a:rPr>
              <a:t>void</a:t>
            </a:r>
            <a:r>
              <a:rPr sz="1400" b="1" spc="-35" dirty="0">
                <a:solidFill>
                  <a:srgbClr val="FF0000"/>
                </a:solidFill>
                <a:latin typeface="Consolas"/>
                <a:cs typeface="Consolas"/>
              </a:rPr>
              <a:t> </a:t>
            </a:r>
            <a:r>
              <a:rPr sz="1400" b="1" dirty="0">
                <a:solidFill>
                  <a:srgbClr val="FF0000"/>
                </a:solidFill>
                <a:latin typeface="Consolas"/>
                <a:cs typeface="Consolas"/>
              </a:rPr>
              <a:t>setup()</a:t>
            </a:r>
            <a:r>
              <a:rPr sz="1400" b="1" spc="-30" dirty="0">
                <a:solidFill>
                  <a:srgbClr val="FF0000"/>
                </a:solidFill>
                <a:latin typeface="Consolas"/>
                <a:cs typeface="Consolas"/>
              </a:rPr>
              <a:t> </a:t>
            </a:r>
            <a:r>
              <a:rPr sz="1400" b="1" spc="-50" dirty="0">
                <a:solidFill>
                  <a:srgbClr val="FF0000"/>
                </a:solidFill>
                <a:latin typeface="Consolas"/>
                <a:cs typeface="Consolas"/>
              </a:rPr>
              <a:t>{ </a:t>
            </a:r>
            <a:r>
              <a:rPr sz="1400" b="1" dirty="0">
                <a:latin typeface="Consolas"/>
                <a:cs typeface="Consolas"/>
              </a:rPr>
              <a:t>pinMode(TRIG_PIN,</a:t>
            </a:r>
            <a:r>
              <a:rPr sz="1400" b="1" spc="-95" dirty="0">
                <a:latin typeface="Consolas"/>
                <a:cs typeface="Consolas"/>
              </a:rPr>
              <a:t> </a:t>
            </a:r>
            <a:r>
              <a:rPr sz="1400" b="1" spc="-10" dirty="0">
                <a:latin typeface="Consolas"/>
                <a:cs typeface="Consolas"/>
              </a:rPr>
              <a:t>OUTPUT); </a:t>
            </a:r>
            <a:r>
              <a:rPr sz="1400" b="1" dirty="0">
                <a:latin typeface="Consolas"/>
                <a:cs typeface="Consolas"/>
              </a:rPr>
              <a:t>pinMode(ECHO_PIN,</a:t>
            </a:r>
            <a:r>
              <a:rPr sz="1400" b="1" spc="-95" dirty="0">
                <a:latin typeface="Consolas"/>
                <a:cs typeface="Consolas"/>
              </a:rPr>
              <a:t> </a:t>
            </a:r>
            <a:r>
              <a:rPr sz="1400" b="1" spc="-10" dirty="0">
                <a:latin typeface="Consolas"/>
                <a:cs typeface="Consolas"/>
              </a:rPr>
              <a:t>INPUT);</a:t>
            </a:r>
            <a:endParaRPr sz="1400">
              <a:latin typeface="Consolas"/>
              <a:cs typeface="Consolas"/>
            </a:endParaRPr>
          </a:p>
        </p:txBody>
      </p:sp>
      <p:sp>
        <p:nvSpPr>
          <p:cNvPr id="7" name="object 7"/>
          <p:cNvSpPr txBox="1"/>
          <p:nvPr/>
        </p:nvSpPr>
        <p:spPr>
          <a:xfrm>
            <a:off x="545388" y="3811270"/>
            <a:ext cx="3469640" cy="452755"/>
          </a:xfrm>
          <a:prstGeom prst="rect">
            <a:avLst/>
          </a:prstGeom>
        </p:spPr>
        <p:txBody>
          <a:bodyPr vert="horz" wrap="square" lIns="0" tIns="12700" rIns="0" bIns="0" rtlCol="0">
            <a:spAutoFit/>
          </a:bodyPr>
          <a:lstStyle/>
          <a:p>
            <a:pPr marL="12700" marR="5080">
              <a:lnSpc>
                <a:spcPct val="100000"/>
              </a:lnSpc>
              <a:spcBef>
                <a:spcPts val="100"/>
              </a:spcBef>
            </a:pPr>
            <a:r>
              <a:rPr sz="1400" b="1" spc="-10" dirty="0">
                <a:latin typeface="Consolas"/>
                <a:cs typeface="Consolas"/>
              </a:rPr>
              <a:t>leftServo.attach(LEFT_SERVO_PIN); rightServo.attach(RIGHT_SERVO_PIN);</a:t>
            </a:r>
            <a:endParaRPr sz="1400">
              <a:latin typeface="Consolas"/>
              <a:cs typeface="Consolas"/>
            </a:endParaRPr>
          </a:p>
        </p:txBody>
      </p:sp>
      <p:sp>
        <p:nvSpPr>
          <p:cNvPr id="8" name="object 8"/>
          <p:cNvSpPr txBox="1"/>
          <p:nvPr/>
        </p:nvSpPr>
        <p:spPr>
          <a:xfrm>
            <a:off x="545388" y="4451730"/>
            <a:ext cx="3567429" cy="666115"/>
          </a:xfrm>
          <a:prstGeom prst="rect">
            <a:avLst/>
          </a:prstGeom>
        </p:spPr>
        <p:txBody>
          <a:bodyPr vert="horz" wrap="square" lIns="0" tIns="12700" rIns="0" bIns="0" rtlCol="0">
            <a:spAutoFit/>
          </a:bodyPr>
          <a:lstStyle/>
          <a:p>
            <a:pPr marL="12700" marR="5080">
              <a:lnSpc>
                <a:spcPct val="100000"/>
              </a:lnSpc>
              <a:spcBef>
                <a:spcPts val="100"/>
              </a:spcBef>
            </a:pPr>
            <a:r>
              <a:rPr sz="1400" b="1" dirty="0">
                <a:solidFill>
                  <a:srgbClr val="006FC0"/>
                </a:solidFill>
                <a:latin typeface="Consolas"/>
                <a:cs typeface="Consolas"/>
              </a:rPr>
              <a:t>//</a:t>
            </a:r>
            <a:r>
              <a:rPr sz="1400" b="1" spc="-35" dirty="0">
                <a:solidFill>
                  <a:srgbClr val="006FC0"/>
                </a:solidFill>
                <a:latin typeface="Consolas"/>
                <a:cs typeface="Consolas"/>
              </a:rPr>
              <a:t> </a:t>
            </a:r>
            <a:r>
              <a:rPr sz="1400" b="1" dirty="0">
                <a:solidFill>
                  <a:srgbClr val="006FC0"/>
                </a:solidFill>
                <a:latin typeface="Consolas"/>
                <a:cs typeface="Consolas"/>
              </a:rPr>
              <a:t>Initialize</a:t>
            </a:r>
            <a:r>
              <a:rPr sz="1400" b="1" spc="-20" dirty="0">
                <a:solidFill>
                  <a:srgbClr val="006FC0"/>
                </a:solidFill>
                <a:latin typeface="Consolas"/>
                <a:cs typeface="Consolas"/>
              </a:rPr>
              <a:t> </a:t>
            </a:r>
            <a:r>
              <a:rPr sz="1400" b="1" dirty="0">
                <a:solidFill>
                  <a:srgbClr val="006FC0"/>
                </a:solidFill>
                <a:latin typeface="Consolas"/>
                <a:cs typeface="Consolas"/>
              </a:rPr>
              <a:t>servos</a:t>
            </a:r>
            <a:r>
              <a:rPr sz="1400" b="1" spc="-20" dirty="0">
                <a:solidFill>
                  <a:srgbClr val="006FC0"/>
                </a:solidFill>
                <a:latin typeface="Consolas"/>
                <a:cs typeface="Consolas"/>
              </a:rPr>
              <a:t> </a:t>
            </a:r>
            <a:r>
              <a:rPr sz="1400" b="1" dirty="0">
                <a:solidFill>
                  <a:srgbClr val="006FC0"/>
                </a:solidFill>
                <a:latin typeface="Consolas"/>
                <a:cs typeface="Consolas"/>
              </a:rPr>
              <a:t>to</a:t>
            </a:r>
            <a:r>
              <a:rPr sz="1400" b="1" spc="-25" dirty="0">
                <a:solidFill>
                  <a:srgbClr val="006FC0"/>
                </a:solidFill>
                <a:latin typeface="Consolas"/>
                <a:cs typeface="Consolas"/>
              </a:rPr>
              <a:t> </a:t>
            </a:r>
            <a:r>
              <a:rPr sz="1400" b="1" dirty="0">
                <a:solidFill>
                  <a:srgbClr val="006FC0"/>
                </a:solidFill>
                <a:latin typeface="Consolas"/>
                <a:cs typeface="Consolas"/>
              </a:rPr>
              <a:t>move</a:t>
            </a:r>
            <a:r>
              <a:rPr sz="1400" b="1" spc="-25" dirty="0">
                <a:solidFill>
                  <a:srgbClr val="006FC0"/>
                </a:solidFill>
                <a:latin typeface="Consolas"/>
                <a:cs typeface="Consolas"/>
              </a:rPr>
              <a:t> </a:t>
            </a:r>
            <a:r>
              <a:rPr sz="1400" b="1" spc="-10" dirty="0">
                <a:solidFill>
                  <a:srgbClr val="006FC0"/>
                </a:solidFill>
                <a:latin typeface="Consolas"/>
                <a:cs typeface="Consolas"/>
              </a:rPr>
              <a:t>forward </a:t>
            </a:r>
            <a:r>
              <a:rPr sz="1400" b="1" dirty="0">
                <a:latin typeface="Consolas"/>
                <a:cs typeface="Consolas"/>
              </a:rPr>
              <a:t>leftServo.write(90);</a:t>
            </a:r>
            <a:r>
              <a:rPr sz="1400" b="1" spc="-60" dirty="0">
                <a:latin typeface="Consolas"/>
                <a:cs typeface="Consolas"/>
              </a:rPr>
              <a:t> </a:t>
            </a:r>
            <a:r>
              <a:rPr sz="1400" b="1" dirty="0">
                <a:latin typeface="Consolas"/>
                <a:cs typeface="Consolas"/>
              </a:rPr>
              <a:t>//</a:t>
            </a:r>
            <a:r>
              <a:rPr sz="1400" b="1" spc="-60" dirty="0">
                <a:latin typeface="Consolas"/>
                <a:cs typeface="Consolas"/>
              </a:rPr>
              <a:t> </a:t>
            </a:r>
            <a:r>
              <a:rPr sz="1400" b="1" spc="-10" dirty="0">
                <a:latin typeface="Consolas"/>
                <a:cs typeface="Consolas"/>
              </a:rPr>
              <a:t>Forward </a:t>
            </a:r>
            <a:r>
              <a:rPr sz="1400" b="1" dirty="0">
                <a:latin typeface="Consolas"/>
                <a:cs typeface="Consolas"/>
              </a:rPr>
              <a:t>rightServo.write(90);</a:t>
            </a:r>
            <a:r>
              <a:rPr sz="1400" b="1" spc="-65" dirty="0">
                <a:latin typeface="Consolas"/>
                <a:cs typeface="Consolas"/>
              </a:rPr>
              <a:t> </a:t>
            </a:r>
            <a:r>
              <a:rPr sz="1400" b="1" dirty="0">
                <a:latin typeface="Consolas"/>
                <a:cs typeface="Consolas"/>
              </a:rPr>
              <a:t>//</a:t>
            </a:r>
            <a:r>
              <a:rPr sz="1400" b="1" spc="-50" dirty="0">
                <a:latin typeface="Consolas"/>
                <a:cs typeface="Consolas"/>
              </a:rPr>
              <a:t> </a:t>
            </a:r>
            <a:r>
              <a:rPr sz="1400" b="1" spc="-10" dirty="0">
                <a:latin typeface="Consolas"/>
                <a:cs typeface="Consolas"/>
              </a:rPr>
              <a:t>Forward</a:t>
            </a:r>
            <a:endParaRPr sz="1400">
              <a:latin typeface="Consolas"/>
              <a:cs typeface="Consolas"/>
            </a:endParaRPr>
          </a:p>
        </p:txBody>
      </p:sp>
      <p:sp>
        <p:nvSpPr>
          <p:cNvPr id="9" name="object 9"/>
          <p:cNvSpPr txBox="1"/>
          <p:nvPr/>
        </p:nvSpPr>
        <p:spPr>
          <a:xfrm>
            <a:off x="545388" y="5305171"/>
            <a:ext cx="1896110"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Consolas"/>
                <a:cs typeface="Consolas"/>
              </a:rPr>
              <a:t>Serial.begin(9600);</a:t>
            </a:r>
            <a:endParaRPr sz="1400">
              <a:latin typeface="Consolas"/>
              <a:cs typeface="Consolas"/>
            </a:endParaRPr>
          </a:p>
        </p:txBody>
      </p:sp>
      <p:sp>
        <p:nvSpPr>
          <p:cNvPr id="10" name="object 10"/>
          <p:cNvSpPr txBox="1"/>
          <p:nvPr/>
        </p:nvSpPr>
        <p:spPr>
          <a:xfrm>
            <a:off x="348792" y="5518505"/>
            <a:ext cx="123825" cy="239395"/>
          </a:xfrm>
          <a:prstGeom prst="rect">
            <a:avLst/>
          </a:prstGeom>
        </p:spPr>
        <p:txBody>
          <a:bodyPr vert="horz" wrap="square" lIns="0" tIns="12700" rIns="0" bIns="0" rtlCol="0">
            <a:spAutoFit/>
          </a:bodyPr>
          <a:lstStyle/>
          <a:p>
            <a:pPr marL="12700">
              <a:lnSpc>
                <a:spcPct val="100000"/>
              </a:lnSpc>
              <a:spcBef>
                <a:spcPts val="100"/>
              </a:spcBef>
            </a:pPr>
            <a:r>
              <a:rPr sz="1400" b="1" spc="-50" dirty="0">
                <a:latin typeface="Consolas"/>
                <a:cs typeface="Consolas"/>
              </a:rPr>
              <a:t>}</a:t>
            </a:r>
            <a:endParaRPr sz="1400">
              <a:latin typeface="Consolas"/>
              <a:cs typeface="Consolas"/>
            </a:endParaRPr>
          </a:p>
        </p:txBody>
      </p:sp>
      <p:sp>
        <p:nvSpPr>
          <p:cNvPr id="11" name="object 11"/>
          <p:cNvSpPr txBox="1"/>
          <p:nvPr/>
        </p:nvSpPr>
        <p:spPr>
          <a:xfrm>
            <a:off x="348792" y="5945530"/>
            <a:ext cx="1599565" cy="666115"/>
          </a:xfrm>
          <a:prstGeom prst="rect">
            <a:avLst/>
          </a:prstGeom>
        </p:spPr>
        <p:txBody>
          <a:bodyPr vert="horz" wrap="square" lIns="0" tIns="12700" rIns="0" bIns="0" rtlCol="0">
            <a:spAutoFit/>
          </a:bodyPr>
          <a:lstStyle/>
          <a:p>
            <a:pPr marL="208915" marR="5080" indent="-196850">
              <a:lnSpc>
                <a:spcPct val="100000"/>
              </a:lnSpc>
              <a:spcBef>
                <a:spcPts val="100"/>
              </a:spcBef>
            </a:pPr>
            <a:r>
              <a:rPr sz="1400" b="1" dirty="0">
                <a:solidFill>
                  <a:srgbClr val="FF0000"/>
                </a:solidFill>
                <a:latin typeface="Consolas"/>
                <a:cs typeface="Consolas"/>
              </a:rPr>
              <a:t>void</a:t>
            </a:r>
            <a:r>
              <a:rPr sz="1400" b="1" spc="-30" dirty="0">
                <a:solidFill>
                  <a:srgbClr val="FF0000"/>
                </a:solidFill>
                <a:latin typeface="Consolas"/>
                <a:cs typeface="Consolas"/>
              </a:rPr>
              <a:t> </a:t>
            </a:r>
            <a:r>
              <a:rPr sz="1400" b="1" dirty="0">
                <a:solidFill>
                  <a:srgbClr val="FF0000"/>
                </a:solidFill>
                <a:latin typeface="Consolas"/>
                <a:cs typeface="Consolas"/>
              </a:rPr>
              <a:t>loop()</a:t>
            </a:r>
            <a:r>
              <a:rPr sz="1400" b="1" spc="-20" dirty="0">
                <a:solidFill>
                  <a:srgbClr val="FF0000"/>
                </a:solidFill>
                <a:latin typeface="Consolas"/>
                <a:cs typeface="Consolas"/>
              </a:rPr>
              <a:t> </a:t>
            </a:r>
            <a:r>
              <a:rPr sz="1400" b="1" spc="-50" dirty="0">
                <a:solidFill>
                  <a:srgbClr val="FF0000"/>
                </a:solidFill>
                <a:latin typeface="Consolas"/>
                <a:cs typeface="Consolas"/>
              </a:rPr>
              <a:t>{ </a:t>
            </a:r>
            <a:r>
              <a:rPr sz="1400" b="1" dirty="0">
                <a:latin typeface="Consolas"/>
                <a:cs typeface="Consolas"/>
              </a:rPr>
              <a:t>long</a:t>
            </a:r>
            <a:r>
              <a:rPr sz="1400" b="1" spc="-20" dirty="0">
                <a:latin typeface="Consolas"/>
                <a:cs typeface="Consolas"/>
              </a:rPr>
              <a:t> </a:t>
            </a:r>
            <a:r>
              <a:rPr sz="1400" b="1" spc="-10" dirty="0">
                <a:latin typeface="Consolas"/>
                <a:cs typeface="Consolas"/>
              </a:rPr>
              <a:t>duration; </a:t>
            </a:r>
            <a:r>
              <a:rPr sz="1400" b="1" dirty="0">
                <a:latin typeface="Consolas"/>
                <a:cs typeface="Consolas"/>
              </a:rPr>
              <a:t>int</a:t>
            </a:r>
            <a:r>
              <a:rPr sz="1400" b="1" spc="-20" dirty="0">
                <a:latin typeface="Consolas"/>
                <a:cs typeface="Consolas"/>
              </a:rPr>
              <a:t> </a:t>
            </a:r>
            <a:r>
              <a:rPr sz="1400" b="1" spc="-10" dirty="0">
                <a:latin typeface="Consolas"/>
                <a:cs typeface="Consolas"/>
              </a:rPr>
              <a:t>distance;</a:t>
            </a:r>
            <a:endParaRPr sz="1400">
              <a:latin typeface="Consolas"/>
              <a:cs typeface="Consolas"/>
            </a:endParaRPr>
          </a:p>
        </p:txBody>
      </p:sp>
      <p:sp>
        <p:nvSpPr>
          <p:cNvPr id="12" name="object 12"/>
          <p:cNvSpPr txBox="1"/>
          <p:nvPr/>
        </p:nvSpPr>
        <p:spPr>
          <a:xfrm>
            <a:off x="4427601" y="1036777"/>
            <a:ext cx="2780665" cy="666750"/>
          </a:xfrm>
          <a:prstGeom prst="rect">
            <a:avLst/>
          </a:prstGeom>
        </p:spPr>
        <p:txBody>
          <a:bodyPr vert="horz" wrap="square" lIns="0" tIns="13335" rIns="0" bIns="0" rtlCol="0">
            <a:spAutoFit/>
          </a:bodyPr>
          <a:lstStyle/>
          <a:p>
            <a:pPr marL="12700" marR="5080">
              <a:lnSpc>
                <a:spcPct val="100000"/>
              </a:lnSpc>
              <a:spcBef>
                <a:spcPts val="105"/>
              </a:spcBef>
            </a:pPr>
            <a:r>
              <a:rPr sz="1400" b="1" dirty="0">
                <a:solidFill>
                  <a:srgbClr val="006FC0"/>
                </a:solidFill>
                <a:latin typeface="Consolas"/>
                <a:cs typeface="Consolas"/>
              </a:rPr>
              <a:t>//</a:t>
            </a:r>
            <a:r>
              <a:rPr sz="1400" b="1" spc="-40" dirty="0">
                <a:solidFill>
                  <a:srgbClr val="006FC0"/>
                </a:solidFill>
                <a:latin typeface="Consolas"/>
                <a:cs typeface="Consolas"/>
              </a:rPr>
              <a:t> </a:t>
            </a:r>
            <a:r>
              <a:rPr sz="1400" b="1" dirty="0">
                <a:solidFill>
                  <a:srgbClr val="006FC0"/>
                </a:solidFill>
                <a:latin typeface="Consolas"/>
                <a:cs typeface="Consolas"/>
              </a:rPr>
              <a:t>Clear</a:t>
            </a:r>
            <a:r>
              <a:rPr sz="1400" b="1" spc="-40" dirty="0">
                <a:solidFill>
                  <a:srgbClr val="006FC0"/>
                </a:solidFill>
                <a:latin typeface="Consolas"/>
                <a:cs typeface="Consolas"/>
              </a:rPr>
              <a:t> </a:t>
            </a:r>
            <a:r>
              <a:rPr sz="1400" b="1" dirty="0">
                <a:solidFill>
                  <a:srgbClr val="006FC0"/>
                </a:solidFill>
                <a:latin typeface="Consolas"/>
                <a:cs typeface="Consolas"/>
              </a:rPr>
              <a:t>the</a:t>
            </a:r>
            <a:r>
              <a:rPr sz="1400" b="1" spc="-25" dirty="0">
                <a:solidFill>
                  <a:srgbClr val="006FC0"/>
                </a:solidFill>
                <a:latin typeface="Consolas"/>
                <a:cs typeface="Consolas"/>
              </a:rPr>
              <a:t> </a:t>
            </a:r>
            <a:r>
              <a:rPr sz="1400" b="1" dirty="0">
                <a:solidFill>
                  <a:srgbClr val="006FC0"/>
                </a:solidFill>
                <a:latin typeface="Consolas"/>
                <a:cs typeface="Consolas"/>
              </a:rPr>
              <a:t>trigger</a:t>
            </a:r>
            <a:r>
              <a:rPr sz="1400" b="1" spc="-40" dirty="0">
                <a:solidFill>
                  <a:srgbClr val="006FC0"/>
                </a:solidFill>
                <a:latin typeface="Consolas"/>
                <a:cs typeface="Consolas"/>
              </a:rPr>
              <a:t> </a:t>
            </a:r>
            <a:r>
              <a:rPr sz="1400" b="1" spc="-25" dirty="0">
                <a:solidFill>
                  <a:srgbClr val="006FC0"/>
                </a:solidFill>
                <a:latin typeface="Consolas"/>
                <a:cs typeface="Consolas"/>
              </a:rPr>
              <a:t>pin </a:t>
            </a:r>
            <a:r>
              <a:rPr sz="1400" b="1" dirty="0">
                <a:latin typeface="Consolas"/>
                <a:cs typeface="Consolas"/>
              </a:rPr>
              <a:t>digitalWrite(TRIG_PIN,</a:t>
            </a:r>
            <a:r>
              <a:rPr sz="1400" b="1" spc="-130" dirty="0">
                <a:latin typeface="Consolas"/>
                <a:cs typeface="Consolas"/>
              </a:rPr>
              <a:t> </a:t>
            </a:r>
            <a:r>
              <a:rPr sz="1400" b="1" spc="-10" dirty="0">
                <a:latin typeface="Consolas"/>
                <a:cs typeface="Consolas"/>
              </a:rPr>
              <a:t>LOW); delayMicroseconds(2);</a:t>
            </a:r>
            <a:endParaRPr sz="1400">
              <a:latin typeface="Consolas"/>
              <a:cs typeface="Consolas"/>
            </a:endParaRPr>
          </a:p>
        </p:txBody>
      </p:sp>
      <p:sp>
        <p:nvSpPr>
          <p:cNvPr id="13" name="object 13"/>
          <p:cNvSpPr txBox="1"/>
          <p:nvPr/>
        </p:nvSpPr>
        <p:spPr>
          <a:xfrm>
            <a:off x="4231004" y="1890776"/>
            <a:ext cx="3566795" cy="1093470"/>
          </a:xfrm>
          <a:prstGeom prst="rect">
            <a:avLst/>
          </a:prstGeom>
        </p:spPr>
        <p:txBody>
          <a:bodyPr vert="horz" wrap="square" lIns="0" tIns="13335" rIns="0" bIns="0" rtlCol="0">
            <a:spAutoFit/>
          </a:bodyPr>
          <a:lstStyle/>
          <a:p>
            <a:pPr marL="12700" marR="5080" indent="196215">
              <a:lnSpc>
                <a:spcPct val="100000"/>
              </a:lnSpc>
              <a:spcBef>
                <a:spcPts val="105"/>
              </a:spcBef>
            </a:pPr>
            <a:r>
              <a:rPr sz="1400" b="1" dirty="0">
                <a:solidFill>
                  <a:srgbClr val="006FC0"/>
                </a:solidFill>
                <a:latin typeface="Consolas"/>
                <a:cs typeface="Consolas"/>
              </a:rPr>
              <a:t>//</a:t>
            </a:r>
            <a:r>
              <a:rPr sz="1400" b="1" spc="-25" dirty="0">
                <a:solidFill>
                  <a:srgbClr val="006FC0"/>
                </a:solidFill>
                <a:latin typeface="Consolas"/>
                <a:cs typeface="Consolas"/>
              </a:rPr>
              <a:t> </a:t>
            </a:r>
            <a:r>
              <a:rPr sz="1400" b="1" dirty="0">
                <a:solidFill>
                  <a:srgbClr val="006FC0"/>
                </a:solidFill>
                <a:latin typeface="Consolas"/>
                <a:cs typeface="Consolas"/>
              </a:rPr>
              <a:t>Set</a:t>
            </a:r>
            <a:r>
              <a:rPr sz="1400" b="1" spc="-20" dirty="0">
                <a:solidFill>
                  <a:srgbClr val="006FC0"/>
                </a:solidFill>
                <a:latin typeface="Consolas"/>
                <a:cs typeface="Consolas"/>
              </a:rPr>
              <a:t> </a:t>
            </a:r>
            <a:r>
              <a:rPr sz="1400" b="1" dirty="0">
                <a:solidFill>
                  <a:srgbClr val="006FC0"/>
                </a:solidFill>
                <a:latin typeface="Consolas"/>
                <a:cs typeface="Consolas"/>
              </a:rPr>
              <a:t>the</a:t>
            </a:r>
            <a:r>
              <a:rPr sz="1400" b="1" spc="-15" dirty="0">
                <a:solidFill>
                  <a:srgbClr val="006FC0"/>
                </a:solidFill>
                <a:latin typeface="Consolas"/>
                <a:cs typeface="Consolas"/>
              </a:rPr>
              <a:t> </a:t>
            </a:r>
            <a:r>
              <a:rPr sz="1400" b="1" dirty="0">
                <a:solidFill>
                  <a:srgbClr val="006FC0"/>
                </a:solidFill>
                <a:latin typeface="Consolas"/>
                <a:cs typeface="Consolas"/>
              </a:rPr>
              <a:t>trigger</a:t>
            </a:r>
            <a:r>
              <a:rPr sz="1400" b="1" spc="-20" dirty="0">
                <a:solidFill>
                  <a:srgbClr val="006FC0"/>
                </a:solidFill>
                <a:latin typeface="Consolas"/>
                <a:cs typeface="Consolas"/>
              </a:rPr>
              <a:t> </a:t>
            </a:r>
            <a:r>
              <a:rPr sz="1400" b="1" dirty="0">
                <a:solidFill>
                  <a:srgbClr val="006FC0"/>
                </a:solidFill>
                <a:latin typeface="Consolas"/>
                <a:cs typeface="Consolas"/>
              </a:rPr>
              <a:t>pin</a:t>
            </a:r>
            <a:r>
              <a:rPr sz="1400" b="1" spc="-20" dirty="0">
                <a:solidFill>
                  <a:srgbClr val="006FC0"/>
                </a:solidFill>
                <a:latin typeface="Consolas"/>
                <a:cs typeface="Consolas"/>
              </a:rPr>
              <a:t> </a:t>
            </a:r>
            <a:r>
              <a:rPr sz="1400" b="1" dirty="0">
                <a:solidFill>
                  <a:srgbClr val="006FC0"/>
                </a:solidFill>
                <a:latin typeface="Consolas"/>
                <a:cs typeface="Consolas"/>
              </a:rPr>
              <a:t>high</a:t>
            </a:r>
            <a:r>
              <a:rPr sz="1400" b="1" spc="-10" dirty="0">
                <a:solidFill>
                  <a:srgbClr val="006FC0"/>
                </a:solidFill>
                <a:latin typeface="Consolas"/>
                <a:cs typeface="Consolas"/>
              </a:rPr>
              <a:t> </a:t>
            </a:r>
            <a:r>
              <a:rPr sz="1400" b="1" dirty="0">
                <a:solidFill>
                  <a:srgbClr val="006FC0"/>
                </a:solidFill>
                <a:latin typeface="Consolas"/>
                <a:cs typeface="Consolas"/>
              </a:rPr>
              <a:t>for</a:t>
            </a:r>
            <a:r>
              <a:rPr sz="1400" b="1" spc="-15" dirty="0">
                <a:solidFill>
                  <a:srgbClr val="006FC0"/>
                </a:solidFill>
                <a:latin typeface="Consolas"/>
                <a:cs typeface="Consolas"/>
              </a:rPr>
              <a:t> </a:t>
            </a:r>
            <a:r>
              <a:rPr sz="1400" b="1" spc="-25" dirty="0">
                <a:solidFill>
                  <a:srgbClr val="006FC0"/>
                </a:solidFill>
                <a:latin typeface="Consolas"/>
                <a:cs typeface="Consolas"/>
              </a:rPr>
              <a:t>10 </a:t>
            </a:r>
            <a:r>
              <a:rPr sz="1400" b="1" spc="-10" dirty="0">
                <a:solidFill>
                  <a:srgbClr val="006FC0"/>
                </a:solidFill>
                <a:latin typeface="Consolas"/>
                <a:cs typeface="Consolas"/>
              </a:rPr>
              <a:t>microseconds</a:t>
            </a:r>
            <a:endParaRPr sz="1400">
              <a:latin typeface="Consolas"/>
              <a:cs typeface="Consolas"/>
            </a:endParaRPr>
          </a:p>
          <a:p>
            <a:pPr marL="208915" marR="495300">
              <a:lnSpc>
                <a:spcPct val="100000"/>
              </a:lnSpc>
            </a:pPr>
            <a:r>
              <a:rPr sz="1400" b="1" dirty="0">
                <a:latin typeface="Consolas"/>
                <a:cs typeface="Consolas"/>
              </a:rPr>
              <a:t>digitalWrite(TRIG_PIN,</a:t>
            </a:r>
            <a:r>
              <a:rPr sz="1400" b="1" spc="-130" dirty="0">
                <a:latin typeface="Consolas"/>
                <a:cs typeface="Consolas"/>
              </a:rPr>
              <a:t> </a:t>
            </a:r>
            <a:r>
              <a:rPr sz="1400" b="1" spc="-10" dirty="0">
                <a:latin typeface="Consolas"/>
                <a:cs typeface="Consolas"/>
              </a:rPr>
              <a:t>HIGH); delayMicroseconds(10); digitalWrite(TRIG_PIN,</a:t>
            </a:r>
            <a:r>
              <a:rPr sz="1400" b="1" spc="20" dirty="0">
                <a:latin typeface="Consolas"/>
                <a:cs typeface="Consolas"/>
              </a:rPr>
              <a:t> </a:t>
            </a:r>
            <a:r>
              <a:rPr sz="1400" b="1" spc="-20" dirty="0">
                <a:latin typeface="Consolas"/>
                <a:cs typeface="Consolas"/>
              </a:rPr>
              <a:t>LOW);</a:t>
            </a:r>
            <a:endParaRPr sz="1400">
              <a:latin typeface="Consolas"/>
              <a:cs typeface="Consolas"/>
            </a:endParaRPr>
          </a:p>
        </p:txBody>
      </p:sp>
      <p:sp>
        <p:nvSpPr>
          <p:cNvPr id="14" name="object 14"/>
          <p:cNvSpPr txBox="1"/>
          <p:nvPr/>
        </p:nvSpPr>
        <p:spPr>
          <a:xfrm>
            <a:off x="4427601" y="3171189"/>
            <a:ext cx="3469004" cy="45275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006FC0"/>
                </a:solidFill>
                <a:latin typeface="Consolas"/>
                <a:cs typeface="Consolas"/>
              </a:rPr>
              <a:t>//</a:t>
            </a:r>
            <a:r>
              <a:rPr sz="1400" b="1" spc="-20" dirty="0">
                <a:solidFill>
                  <a:srgbClr val="006FC0"/>
                </a:solidFill>
                <a:latin typeface="Consolas"/>
                <a:cs typeface="Consolas"/>
              </a:rPr>
              <a:t> </a:t>
            </a:r>
            <a:r>
              <a:rPr sz="1400" b="1" dirty="0">
                <a:solidFill>
                  <a:srgbClr val="006FC0"/>
                </a:solidFill>
                <a:latin typeface="Consolas"/>
                <a:cs typeface="Consolas"/>
              </a:rPr>
              <a:t>Read</a:t>
            </a:r>
            <a:r>
              <a:rPr sz="1400" b="1" spc="-20" dirty="0">
                <a:solidFill>
                  <a:srgbClr val="006FC0"/>
                </a:solidFill>
                <a:latin typeface="Consolas"/>
                <a:cs typeface="Consolas"/>
              </a:rPr>
              <a:t> </a:t>
            </a:r>
            <a:r>
              <a:rPr sz="1400" b="1" dirty="0">
                <a:solidFill>
                  <a:srgbClr val="006FC0"/>
                </a:solidFill>
                <a:latin typeface="Consolas"/>
                <a:cs typeface="Consolas"/>
              </a:rPr>
              <a:t>the</a:t>
            </a:r>
            <a:r>
              <a:rPr sz="1400" b="1" spc="-15" dirty="0">
                <a:solidFill>
                  <a:srgbClr val="006FC0"/>
                </a:solidFill>
                <a:latin typeface="Consolas"/>
                <a:cs typeface="Consolas"/>
              </a:rPr>
              <a:t> </a:t>
            </a:r>
            <a:r>
              <a:rPr sz="1400" b="1" dirty="0">
                <a:solidFill>
                  <a:srgbClr val="006FC0"/>
                </a:solidFill>
                <a:latin typeface="Consolas"/>
                <a:cs typeface="Consolas"/>
              </a:rPr>
              <a:t>echo</a:t>
            </a:r>
            <a:r>
              <a:rPr sz="1400" b="1" spc="-15" dirty="0">
                <a:solidFill>
                  <a:srgbClr val="006FC0"/>
                </a:solidFill>
                <a:latin typeface="Consolas"/>
                <a:cs typeface="Consolas"/>
              </a:rPr>
              <a:t> </a:t>
            </a:r>
            <a:r>
              <a:rPr sz="1400" b="1" spc="-25" dirty="0">
                <a:solidFill>
                  <a:srgbClr val="006FC0"/>
                </a:solidFill>
                <a:latin typeface="Consolas"/>
                <a:cs typeface="Consolas"/>
              </a:rPr>
              <a:t>pin</a:t>
            </a:r>
            <a:endParaRPr sz="1400">
              <a:latin typeface="Consolas"/>
              <a:cs typeface="Consolas"/>
            </a:endParaRPr>
          </a:p>
          <a:p>
            <a:pPr marL="12700">
              <a:lnSpc>
                <a:spcPct val="100000"/>
              </a:lnSpc>
            </a:pPr>
            <a:r>
              <a:rPr sz="1400" b="1" dirty="0">
                <a:latin typeface="Consolas"/>
                <a:cs typeface="Consolas"/>
              </a:rPr>
              <a:t>duration</a:t>
            </a:r>
            <a:r>
              <a:rPr sz="1400" b="1" spc="-50" dirty="0">
                <a:latin typeface="Consolas"/>
                <a:cs typeface="Consolas"/>
              </a:rPr>
              <a:t> </a:t>
            </a:r>
            <a:r>
              <a:rPr sz="1400" b="1" dirty="0">
                <a:latin typeface="Consolas"/>
                <a:cs typeface="Consolas"/>
              </a:rPr>
              <a:t>=</a:t>
            </a:r>
            <a:r>
              <a:rPr sz="1400" b="1" spc="-45" dirty="0">
                <a:latin typeface="Consolas"/>
                <a:cs typeface="Consolas"/>
              </a:rPr>
              <a:t> </a:t>
            </a:r>
            <a:r>
              <a:rPr sz="1400" b="1" dirty="0">
                <a:latin typeface="Consolas"/>
                <a:cs typeface="Consolas"/>
              </a:rPr>
              <a:t>pulseIn(ECHO_PIN,</a:t>
            </a:r>
            <a:r>
              <a:rPr sz="1400" b="1" spc="-45" dirty="0">
                <a:latin typeface="Consolas"/>
                <a:cs typeface="Consolas"/>
              </a:rPr>
              <a:t> </a:t>
            </a:r>
            <a:r>
              <a:rPr sz="1400" b="1" spc="-10" dirty="0">
                <a:latin typeface="Consolas"/>
                <a:cs typeface="Consolas"/>
              </a:rPr>
              <a:t>HIGH);</a:t>
            </a:r>
            <a:endParaRPr sz="1400">
              <a:latin typeface="Consolas"/>
              <a:cs typeface="Consolas"/>
            </a:endParaRPr>
          </a:p>
        </p:txBody>
      </p:sp>
      <p:sp>
        <p:nvSpPr>
          <p:cNvPr id="15" name="object 15"/>
          <p:cNvSpPr txBox="1"/>
          <p:nvPr/>
        </p:nvSpPr>
        <p:spPr>
          <a:xfrm>
            <a:off x="4231004" y="3811270"/>
            <a:ext cx="3468370" cy="666750"/>
          </a:xfrm>
          <a:prstGeom prst="rect">
            <a:avLst/>
          </a:prstGeom>
        </p:spPr>
        <p:txBody>
          <a:bodyPr vert="horz" wrap="square" lIns="0" tIns="12700" rIns="0" bIns="0" rtlCol="0">
            <a:spAutoFit/>
          </a:bodyPr>
          <a:lstStyle/>
          <a:p>
            <a:pPr marL="12700" marR="496570" indent="196215">
              <a:lnSpc>
                <a:spcPct val="100000"/>
              </a:lnSpc>
              <a:spcBef>
                <a:spcPts val="100"/>
              </a:spcBef>
            </a:pPr>
            <a:r>
              <a:rPr sz="1400" b="1" dirty="0">
                <a:solidFill>
                  <a:srgbClr val="006FC0"/>
                </a:solidFill>
                <a:latin typeface="Consolas"/>
                <a:cs typeface="Consolas"/>
              </a:rPr>
              <a:t>//</a:t>
            </a:r>
            <a:r>
              <a:rPr sz="1400" b="1" spc="-35" dirty="0">
                <a:solidFill>
                  <a:srgbClr val="006FC0"/>
                </a:solidFill>
                <a:latin typeface="Consolas"/>
                <a:cs typeface="Consolas"/>
              </a:rPr>
              <a:t> </a:t>
            </a:r>
            <a:r>
              <a:rPr sz="1400" b="1" dirty="0">
                <a:solidFill>
                  <a:srgbClr val="006FC0"/>
                </a:solidFill>
                <a:latin typeface="Consolas"/>
                <a:cs typeface="Consolas"/>
              </a:rPr>
              <a:t>Calculate</a:t>
            </a:r>
            <a:r>
              <a:rPr sz="1400" b="1" spc="-25" dirty="0">
                <a:solidFill>
                  <a:srgbClr val="006FC0"/>
                </a:solidFill>
                <a:latin typeface="Consolas"/>
                <a:cs typeface="Consolas"/>
              </a:rPr>
              <a:t> </a:t>
            </a:r>
            <a:r>
              <a:rPr sz="1400" b="1" dirty="0">
                <a:solidFill>
                  <a:srgbClr val="006FC0"/>
                </a:solidFill>
                <a:latin typeface="Consolas"/>
                <a:cs typeface="Consolas"/>
              </a:rPr>
              <a:t>the</a:t>
            </a:r>
            <a:r>
              <a:rPr sz="1400" b="1" spc="-30" dirty="0">
                <a:solidFill>
                  <a:srgbClr val="006FC0"/>
                </a:solidFill>
                <a:latin typeface="Consolas"/>
                <a:cs typeface="Consolas"/>
              </a:rPr>
              <a:t> </a:t>
            </a:r>
            <a:r>
              <a:rPr sz="1400" b="1" dirty="0">
                <a:solidFill>
                  <a:srgbClr val="006FC0"/>
                </a:solidFill>
                <a:latin typeface="Consolas"/>
                <a:cs typeface="Consolas"/>
              </a:rPr>
              <a:t>distance</a:t>
            </a:r>
            <a:r>
              <a:rPr sz="1400" b="1" spc="-30" dirty="0">
                <a:solidFill>
                  <a:srgbClr val="006FC0"/>
                </a:solidFill>
                <a:latin typeface="Consolas"/>
                <a:cs typeface="Consolas"/>
              </a:rPr>
              <a:t> </a:t>
            </a:r>
            <a:r>
              <a:rPr sz="1400" b="1" spc="-25" dirty="0">
                <a:solidFill>
                  <a:srgbClr val="006FC0"/>
                </a:solidFill>
                <a:latin typeface="Consolas"/>
                <a:cs typeface="Consolas"/>
              </a:rPr>
              <a:t>in </a:t>
            </a:r>
            <a:r>
              <a:rPr sz="1400" b="1" spc="-10" dirty="0">
                <a:solidFill>
                  <a:srgbClr val="006FC0"/>
                </a:solidFill>
                <a:latin typeface="Consolas"/>
                <a:cs typeface="Consolas"/>
              </a:rPr>
              <a:t>centimeters</a:t>
            </a:r>
            <a:endParaRPr sz="1400">
              <a:latin typeface="Consolas"/>
              <a:cs typeface="Consolas"/>
            </a:endParaRPr>
          </a:p>
          <a:p>
            <a:pPr marL="208915">
              <a:lnSpc>
                <a:spcPct val="100000"/>
              </a:lnSpc>
              <a:spcBef>
                <a:spcPts val="5"/>
              </a:spcBef>
            </a:pPr>
            <a:r>
              <a:rPr sz="1400" b="1" dirty="0">
                <a:latin typeface="Consolas"/>
                <a:cs typeface="Consolas"/>
              </a:rPr>
              <a:t>distance</a:t>
            </a:r>
            <a:r>
              <a:rPr sz="1400" b="1" spc="-40" dirty="0">
                <a:latin typeface="Consolas"/>
                <a:cs typeface="Consolas"/>
              </a:rPr>
              <a:t> </a:t>
            </a:r>
            <a:r>
              <a:rPr sz="1400" b="1" dirty="0">
                <a:latin typeface="Consolas"/>
                <a:cs typeface="Consolas"/>
              </a:rPr>
              <a:t>=</a:t>
            </a:r>
            <a:r>
              <a:rPr sz="1400" b="1" spc="-35" dirty="0">
                <a:latin typeface="Consolas"/>
                <a:cs typeface="Consolas"/>
              </a:rPr>
              <a:t> </a:t>
            </a:r>
            <a:r>
              <a:rPr sz="1400" b="1" dirty="0">
                <a:latin typeface="Consolas"/>
                <a:cs typeface="Consolas"/>
              </a:rPr>
              <a:t>duration</a:t>
            </a:r>
            <a:r>
              <a:rPr sz="1400" b="1" spc="-20" dirty="0">
                <a:latin typeface="Consolas"/>
                <a:cs typeface="Consolas"/>
              </a:rPr>
              <a:t> </a:t>
            </a:r>
            <a:r>
              <a:rPr sz="1400" b="1" dirty="0">
                <a:latin typeface="Consolas"/>
                <a:cs typeface="Consolas"/>
              </a:rPr>
              <a:t>*</a:t>
            </a:r>
            <a:r>
              <a:rPr sz="1400" b="1" spc="-40" dirty="0">
                <a:latin typeface="Consolas"/>
                <a:cs typeface="Consolas"/>
              </a:rPr>
              <a:t> </a:t>
            </a:r>
            <a:r>
              <a:rPr sz="1400" b="1" dirty="0">
                <a:latin typeface="Consolas"/>
                <a:cs typeface="Consolas"/>
              </a:rPr>
              <a:t>0.0344</a:t>
            </a:r>
            <a:r>
              <a:rPr sz="1400" b="1" spc="-35" dirty="0">
                <a:latin typeface="Consolas"/>
                <a:cs typeface="Consolas"/>
              </a:rPr>
              <a:t> </a:t>
            </a:r>
            <a:r>
              <a:rPr sz="1400" b="1" dirty="0">
                <a:latin typeface="Consolas"/>
                <a:cs typeface="Consolas"/>
              </a:rPr>
              <a:t>/</a:t>
            </a:r>
            <a:r>
              <a:rPr sz="1400" b="1" spc="-35" dirty="0">
                <a:latin typeface="Consolas"/>
                <a:cs typeface="Consolas"/>
              </a:rPr>
              <a:t> </a:t>
            </a:r>
            <a:r>
              <a:rPr sz="1400" b="1" spc="-25" dirty="0">
                <a:latin typeface="Consolas"/>
                <a:cs typeface="Consolas"/>
              </a:rPr>
              <a:t>2;</a:t>
            </a:r>
            <a:endParaRPr sz="1400">
              <a:latin typeface="Consolas"/>
              <a:cs typeface="Consolas"/>
            </a:endParaRPr>
          </a:p>
        </p:txBody>
      </p:sp>
      <p:sp>
        <p:nvSpPr>
          <p:cNvPr id="16" name="object 16"/>
          <p:cNvSpPr txBox="1"/>
          <p:nvPr/>
        </p:nvSpPr>
        <p:spPr>
          <a:xfrm>
            <a:off x="4427601" y="4665090"/>
            <a:ext cx="2682240" cy="666115"/>
          </a:xfrm>
          <a:prstGeom prst="rect">
            <a:avLst/>
          </a:prstGeom>
        </p:spPr>
        <p:txBody>
          <a:bodyPr vert="horz" wrap="square" lIns="0" tIns="12700" rIns="0" bIns="0" rtlCol="0">
            <a:spAutoFit/>
          </a:bodyPr>
          <a:lstStyle/>
          <a:p>
            <a:pPr marL="12700" marR="5080">
              <a:lnSpc>
                <a:spcPct val="100000"/>
              </a:lnSpc>
              <a:spcBef>
                <a:spcPts val="100"/>
              </a:spcBef>
            </a:pPr>
            <a:r>
              <a:rPr sz="1400" b="1" dirty="0">
                <a:latin typeface="Consolas"/>
                <a:cs typeface="Consolas"/>
              </a:rPr>
              <a:t>Serial.print("Distance:</a:t>
            </a:r>
            <a:r>
              <a:rPr sz="1400" b="1" spc="-130" dirty="0">
                <a:latin typeface="Consolas"/>
                <a:cs typeface="Consolas"/>
              </a:rPr>
              <a:t> </a:t>
            </a:r>
            <a:r>
              <a:rPr sz="1400" b="1" spc="-25" dirty="0">
                <a:latin typeface="Consolas"/>
                <a:cs typeface="Consolas"/>
              </a:rPr>
              <a:t>"); </a:t>
            </a:r>
            <a:r>
              <a:rPr sz="1400" b="1" spc="-10" dirty="0">
                <a:latin typeface="Consolas"/>
                <a:cs typeface="Consolas"/>
              </a:rPr>
              <a:t>Serial.print(distance); </a:t>
            </a:r>
            <a:r>
              <a:rPr sz="1400" b="1" dirty="0">
                <a:latin typeface="Consolas"/>
                <a:cs typeface="Consolas"/>
              </a:rPr>
              <a:t>Serial.println("</a:t>
            </a:r>
            <a:r>
              <a:rPr sz="1400" b="1" spc="-90" dirty="0">
                <a:latin typeface="Consolas"/>
                <a:cs typeface="Consolas"/>
              </a:rPr>
              <a:t> </a:t>
            </a:r>
            <a:r>
              <a:rPr sz="1400" b="1" spc="-20" dirty="0">
                <a:latin typeface="Consolas"/>
                <a:cs typeface="Consolas"/>
              </a:rPr>
              <a:t>cm");</a:t>
            </a:r>
            <a:endParaRPr sz="1400">
              <a:latin typeface="Consolas"/>
              <a:cs typeface="Consolas"/>
            </a:endParaRPr>
          </a:p>
        </p:txBody>
      </p:sp>
      <p:sp>
        <p:nvSpPr>
          <p:cNvPr id="17" name="object 17"/>
          <p:cNvSpPr txBox="1"/>
          <p:nvPr/>
        </p:nvSpPr>
        <p:spPr>
          <a:xfrm>
            <a:off x="4231004" y="5518505"/>
            <a:ext cx="3369945" cy="1093470"/>
          </a:xfrm>
          <a:prstGeom prst="rect">
            <a:avLst/>
          </a:prstGeom>
        </p:spPr>
        <p:txBody>
          <a:bodyPr vert="horz" wrap="square" lIns="0" tIns="12700" rIns="0" bIns="0" rtlCol="0">
            <a:spAutoFit/>
          </a:bodyPr>
          <a:lstStyle/>
          <a:p>
            <a:pPr marL="208915">
              <a:lnSpc>
                <a:spcPct val="100000"/>
              </a:lnSpc>
              <a:spcBef>
                <a:spcPts val="100"/>
              </a:spcBef>
            </a:pPr>
            <a:r>
              <a:rPr sz="1400" b="1" dirty="0">
                <a:latin typeface="Consolas"/>
                <a:cs typeface="Consolas"/>
              </a:rPr>
              <a:t>if</a:t>
            </a:r>
            <a:r>
              <a:rPr sz="1400" b="1" spc="-20" dirty="0">
                <a:latin typeface="Consolas"/>
                <a:cs typeface="Consolas"/>
              </a:rPr>
              <a:t> </a:t>
            </a:r>
            <a:r>
              <a:rPr sz="1400" b="1" dirty="0">
                <a:latin typeface="Consolas"/>
                <a:cs typeface="Consolas"/>
              </a:rPr>
              <a:t>(distance</a:t>
            </a:r>
            <a:r>
              <a:rPr sz="1400" b="1" spc="-10" dirty="0">
                <a:latin typeface="Consolas"/>
                <a:cs typeface="Consolas"/>
              </a:rPr>
              <a:t> </a:t>
            </a:r>
            <a:r>
              <a:rPr sz="1400" b="1" dirty="0">
                <a:latin typeface="Consolas"/>
                <a:cs typeface="Consolas"/>
              </a:rPr>
              <a:t>&lt;</a:t>
            </a:r>
            <a:r>
              <a:rPr sz="1400" b="1" spc="-20" dirty="0">
                <a:latin typeface="Consolas"/>
                <a:cs typeface="Consolas"/>
              </a:rPr>
              <a:t> </a:t>
            </a:r>
            <a:r>
              <a:rPr sz="1400" b="1" dirty="0">
                <a:latin typeface="Consolas"/>
                <a:cs typeface="Consolas"/>
              </a:rPr>
              <a:t>20)</a:t>
            </a:r>
            <a:r>
              <a:rPr sz="1400" b="1" spc="-20" dirty="0">
                <a:latin typeface="Consolas"/>
                <a:cs typeface="Consolas"/>
              </a:rPr>
              <a:t> </a:t>
            </a:r>
            <a:r>
              <a:rPr sz="1400" b="1" dirty="0">
                <a:latin typeface="Consolas"/>
                <a:cs typeface="Consolas"/>
              </a:rPr>
              <a:t>{</a:t>
            </a:r>
            <a:r>
              <a:rPr sz="1400" b="1" spc="-10" dirty="0">
                <a:latin typeface="Consolas"/>
                <a:cs typeface="Consolas"/>
              </a:rPr>
              <a:t> </a:t>
            </a:r>
            <a:r>
              <a:rPr sz="1400" b="1" dirty="0">
                <a:latin typeface="Consolas"/>
                <a:cs typeface="Consolas"/>
              </a:rPr>
              <a:t>//</a:t>
            </a:r>
            <a:r>
              <a:rPr sz="1400" b="1" spc="-10" dirty="0">
                <a:latin typeface="Consolas"/>
                <a:cs typeface="Consolas"/>
              </a:rPr>
              <a:t> Obstacle</a:t>
            </a:r>
            <a:endParaRPr sz="1400">
              <a:latin typeface="Consolas"/>
              <a:cs typeface="Consolas"/>
            </a:endParaRPr>
          </a:p>
          <a:p>
            <a:pPr marL="12700">
              <a:lnSpc>
                <a:spcPct val="100000"/>
              </a:lnSpc>
            </a:pPr>
            <a:r>
              <a:rPr sz="1400" b="1" dirty="0">
                <a:latin typeface="Consolas"/>
                <a:cs typeface="Consolas"/>
              </a:rPr>
              <a:t>detected</a:t>
            </a:r>
            <a:r>
              <a:rPr sz="1400" b="1" spc="-45" dirty="0">
                <a:latin typeface="Consolas"/>
                <a:cs typeface="Consolas"/>
              </a:rPr>
              <a:t> </a:t>
            </a:r>
            <a:r>
              <a:rPr sz="1400" b="1" dirty="0">
                <a:latin typeface="Consolas"/>
                <a:cs typeface="Consolas"/>
              </a:rPr>
              <a:t>within</a:t>
            </a:r>
            <a:r>
              <a:rPr sz="1400" b="1" spc="-45" dirty="0">
                <a:latin typeface="Consolas"/>
                <a:cs typeface="Consolas"/>
              </a:rPr>
              <a:t> </a:t>
            </a:r>
            <a:r>
              <a:rPr sz="1400" b="1" dirty="0">
                <a:latin typeface="Consolas"/>
                <a:cs typeface="Consolas"/>
              </a:rPr>
              <a:t>20</a:t>
            </a:r>
            <a:r>
              <a:rPr sz="1400" b="1" spc="-45" dirty="0">
                <a:latin typeface="Consolas"/>
                <a:cs typeface="Consolas"/>
              </a:rPr>
              <a:t> </a:t>
            </a:r>
            <a:r>
              <a:rPr sz="1400" b="1" spc="-25" dirty="0">
                <a:latin typeface="Consolas"/>
                <a:cs typeface="Consolas"/>
              </a:rPr>
              <a:t>cm</a:t>
            </a:r>
            <a:endParaRPr sz="1400">
              <a:latin typeface="Consolas"/>
              <a:cs typeface="Consolas"/>
            </a:endParaRPr>
          </a:p>
          <a:p>
            <a:pPr marL="405765" marR="101600">
              <a:lnSpc>
                <a:spcPct val="100000"/>
              </a:lnSpc>
              <a:spcBef>
                <a:spcPts val="5"/>
              </a:spcBef>
            </a:pPr>
            <a:r>
              <a:rPr sz="1400" b="1" dirty="0">
                <a:latin typeface="Consolas"/>
                <a:cs typeface="Consolas"/>
              </a:rPr>
              <a:t>//</a:t>
            </a:r>
            <a:r>
              <a:rPr sz="1400" b="1" spc="-15" dirty="0">
                <a:latin typeface="Consolas"/>
                <a:cs typeface="Consolas"/>
              </a:rPr>
              <a:t> </a:t>
            </a:r>
            <a:r>
              <a:rPr sz="1400" b="1" dirty="0">
                <a:latin typeface="Consolas"/>
                <a:cs typeface="Consolas"/>
              </a:rPr>
              <a:t>Stop</a:t>
            </a:r>
            <a:r>
              <a:rPr sz="1400" b="1" spc="-10" dirty="0">
                <a:latin typeface="Consolas"/>
                <a:cs typeface="Consolas"/>
              </a:rPr>
              <a:t> </a:t>
            </a:r>
            <a:r>
              <a:rPr sz="1400" b="1" dirty="0">
                <a:latin typeface="Consolas"/>
                <a:cs typeface="Consolas"/>
              </a:rPr>
              <a:t>the</a:t>
            </a:r>
            <a:r>
              <a:rPr sz="1400" b="1" spc="-10" dirty="0">
                <a:latin typeface="Consolas"/>
                <a:cs typeface="Consolas"/>
              </a:rPr>
              <a:t> robot </a:t>
            </a:r>
            <a:r>
              <a:rPr sz="1400" b="1" dirty="0">
                <a:latin typeface="Consolas"/>
                <a:cs typeface="Consolas"/>
              </a:rPr>
              <a:t>leftServo.write(90);</a:t>
            </a:r>
            <a:r>
              <a:rPr sz="1400" b="1" spc="-60" dirty="0">
                <a:latin typeface="Consolas"/>
                <a:cs typeface="Consolas"/>
              </a:rPr>
              <a:t> </a:t>
            </a:r>
            <a:r>
              <a:rPr sz="1400" b="1" dirty="0">
                <a:latin typeface="Consolas"/>
                <a:cs typeface="Consolas"/>
              </a:rPr>
              <a:t>//</a:t>
            </a:r>
            <a:r>
              <a:rPr sz="1400" b="1" spc="-55" dirty="0">
                <a:latin typeface="Consolas"/>
                <a:cs typeface="Consolas"/>
              </a:rPr>
              <a:t> </a:t>
            </a:r>
            <a:r>
              <a:rPr sz="1400" b="1" spc="-20" dirty="0">
                <a:latin typeface="Consolas"/>
                <a:cs typeface="Consolas"/>
              </a:rPr>
              <a:t>Stop </a:t>
            </a:r>
            <a:r>
              <a:rPr sz="1400" b="1" dirty="0">
                <a:latin typeface="Consolas"/>
                <a:cs typeface="Consolas"/>
              </a:rPr>
              <a:t>rightServo.write(90);</a:t>
            </a:r>
            <a:r>
              <a:rPr sz="1400" b="1" spc="-60" dirty="0">
                <a:latin typeface="Consolas"/>
                <a:cs typeface="Consolas"/>
              </a:rPr>
              <a:t> </a:t>
            </a:r>
            <a:r>
              <a:rPr sz="1400" b="1" dirty="0">
                <a:latin typeface="Consolas"/>
                <a:cs typeface="Consolas"/>
              </a:rPr>
              <a:t>//</a:t>
            </a:r>
            <a:r>
              <a:rPr sz="1400" b="1" spc="-65" dirty="0">
                <a:latin typeface="Consolas"/>
                <a:cs typeface="Consolas"/>
              </a:rPr>
              <a:t> </a:t>
            </a:r>
            <a:r>
              <a:rPr sz="1400" b="1" spc="-20" dirty="0">
                <a:latin typeface="Consolas"/>
                <a:cs typeface="Consolas"/>
              </a:rPr>
              <a:t>Stop</a:t>
            </a:r>
            <a:endParaRPr sz="1400">
              <a:latin typeface="Consolas"/>
              <a:cs typeface="Consolas"/>
            </a:endParaRPr>
          </a:p>
        </p:txBody>
      </p:sp>
      <p:sp>
        <p:nvSpPr>
          <p:cNvPr id="18" name="object 18"/>
          <p:cNvSpPr txBox="1"/>
          <p:nvPr/>
        </p:nvSpPr>
        <p:spPr>
          <a:xfrm>
            <a:off x="8504681" y="1036777"/>
            <a:ext cx="3469640" cy="240029"/>
          </a:xfrm>
          <a:prstGeom prst="rect">
            <a:avLst/>
          </a:prstGeom>
        </p:spPr>
        <p:txBody>
          <a:bodyPr vert="horz" wrap="square" lIns="0" tIns="13335" rIns="0" bIns="0" rtlCol="0">
            <a:spAutoFit/>
          </a:bodyPr>
          <a:lstStyle/>
          <a:p>
            <a:pPr marL="12700">
              <a:lnSpc>
                <a:spcPct val="100000"/>
              </a:lnSpc>
              <a:spcBef>
                <a:spcPts val="105"/>
              </a:spcBef>
            </a:pPr>
            <a:r>
              <a:rPr sz="1400" b="1" dirty="0">
                <a:latin typeface="Consolas"/>
                <a:cs typeface="Consolas"/>
              </a:rPr>
              <a:t>delay(500);</a:t>
            </a:r>
            <a:r>
              <a:rPr sz="1400" b="1" spc="-30" dirty="0">
                <a:latin typeface="Consolas"/>
                <a:cs typeface="Consolas"/>
              </a:rPr>
              <a:t> </a:t>
            </a:r>
            <a:r>
              <a:rPr sz="1400" b="1" dirty="0">
                <a:solidFill>
                  <a:srgbClr val="006FC0"/>
                </a:solidFill>
                <a:latin typeface="Consolas"/>
                <a:cs typeface="Consolas"/>
              </a:rPr>
              <a:t>//</a:t>
            </a:r>
            <a:r>
              <a:rPr sz="1400" b="1" spc="-35" dirty="0">
                <a:solidFill>
                  <a:srgbClr val="006FC0"/>
                </a:solidFill>
                <a:latin typeface="Consolas"/>
                <a:cs typeface="Consolas"/>
              </a:rPr>
              <a:t> </a:t>
            </a:r>
            <a:r>
              <a:rPr sz="1400" b="1" dirty="0">
                <a:solidFill>
                  <a:srgbClr val="006FC0"/>
                </a:solidFill>
                <a:latin typeface="Consolas"/>
                <a:cs typeface="Consolas"/>
              </a:rPr>
              <a:t>Wait</a:t>
            </a:r>
            <a:r>
              <a:rPr sz="1400" b="1" spc="-35" dirty="0">
                <a:solidFill>
                  <a:srgbClr val="006FC0"/>
                </a:solidFill>
                <a:latin typeface="Consolas"/>
                <a:cs typeface="Consolas"/>
              </a:rPr>
              <a:t> </a:t>
            </a:r>
            <a:r>
              <a:rPr sz="1400" b="1" dirty="0">
                <a:solidFill>
                  <a:srgbClr val="006FC0"/>
                </a:solidFill>
                <a:latin typeface="Consolas"/>
                <a:cs typeface="Consolas"/>
              </a:rPr>
              <a:t>for</a:t>
            </a:r>
            <a:r>
              <a:rPr sz="1400" b="1" spc="-35" dirty="0">
                <a:solidFill>
                  <a:srgbClr val="006FC0"/>
                </a:solidFill>
                <a:latin typeface="Consolas"/>
                <a:cs typeface="Consolas"/>
              </a:rPr>
              <a:t> </a:t>
            </a:r>
            <a:r>
              <a:rPr sz="1400" b="1" dirty="0">
                <a:solidFill>
                  <a:srgbClr val="006FC0"/>
                </a:solidFill>
                <a:latin typeface="Consolas"/>
                <a:cs typeface="Consolas"/>
              </a:rPr>
              <a:t>0.5</a:t>
            </a:r>
            <a:r>
              <a:rPr sz="1400" b="1" spc="-35" dirty="0">
                <a:solidFill>
                  <a:srgbClr val="006FC0"/>
                </a:solidFill>
                <a:latin typeface="Consolas"/>
                <a:cs typeface="Consolas"/>
              </a:rPr>
              <a:t> </a:t>
            </a:r>
            <a:r>
              <a:rPr sz="1400" b="1" spc="-10" dirty="0">
                <a:solidFill>
                  <a:srgbClr val="006FC0"/>
                </a:solidFill>
                <a:latin typeface="Consolas"/>
                <a:cs typeface="Consolas"/>
              </a:rPr>
              <a:t>seconds</a:t>
            </a:r>
            <a:endParaRPr sz="1400">
              <a:latin typeface="Consolas"/>
              <a:cs typeface="Consolas"/>
            </a:endParaRPr>
          </a:p>
        </p:txBody>
      </p:sp>
      <p:sp>
        <p:nvSpPr>
          <p:cNvPr id="19" name="object 19"/>
          <p:cNvSpPr txBox="1"/>
          <p:nvPr/>
        </p:nvSpPr>
        <p:spPr>
          <a:xfrm>
            <a:off x="8111490" y="1464056"/>
            <a:ext cx="3665854" cy="1092835"/>
          </a:xfrm>
          <a:prstGeom prst="rect">
            <a:avLst/>
          </a:prstGeom>
        </p:spPr>
        <p:txBody>
          <a:bodyPr vert="horz" wrap="square" lIns="0" tIns="13335" rIns="0" bIns="0" rtlCol="0">
            <a:spAutoFit/>
          </a:bodyPr>
          <a:lstStyle/>
          <a:p>
            <a:pPr marL="405765" marR="102235">
              <a:lnSpc>
                <a:spcPct val="100000"/>
              </a:lnSpc>
              <a:spcBef>
                <a:spcPts val="105"/>
              </a:spcBef>
            </a:pPr>
            <a:r>
              <a:rPr sz="1400" b="1" dirty="0">
                <a:latin typeface="Consolas"/>
                <a:cs typeface="Consolas"/>
              </a:rPr>
              <a:t>//</a:t>
            </a:r>
            <a:r>
              <a:rPr sz="1400" b="1" spc="-15" dirty="0">
                <a:latin typeface="Consolas"/>
                <a:cs typeface="Consolas"/>
              </a:rPr>
              <a:t> </a:t>
            </a:r>
            <a:r>
              <a:rPr sz="1400" b="1" dirty="0">
                <a:latin typeface="Consolas"/>
                <a:cs typeface="Consolas"/>
              </a:rPr>
              <a:t>Turn</a:t>
            </a:r>
            <a:r>
              <a:rPr sz="1400" b="1" spc="-5" dirty="0">
                <a:latin typeface="Consolas"/>
                <a:cs typeface="Consolas"/>
              </a:rPr>
              <a:t> </a:t>
            </a:r>
            <a:r>
              <a:rPr sz="1400" b="1" dirty="0">
                <a:latin typeface="Consolas"/>
                <a:cs typeface="Consolas"/>
              </a:rPr>
              <a:t>90</a:t>
            </a:r>
            <a:r>
              <a:rPr sz="1400" b="1" spc="-10" dirty="0">
                <a:latin typeface="Consolas"/>
                <a:cs typeface="Consolas"/>
              </a:rPr>
              <a:t> degrees </a:t>
            </a:r>
            <a:r>
              <a:rPr sz="1400" b="1" dirty="0">
                <a:latin typeface="Consolas"/>
                <a:cs typeface="Consolas"/>
              </a:rPr>
              <a:t>leftServo.write(0);</a:t>
            </a:r>
            <a:r>
              <a:rPr sz="1400" b="1" spc="-40" dirty="0">
                <a:latin typeface="Consolas"/>
                <a:cs typeface="Consolas"/>
              </a:rPr>
              <a:t> </a:t>
            </a:r>
            <a:r>
              <a:rPr sz="1400" b="1" dirty="0">
                <a:solidFill>
                  <a:srgbClr val="006FC0"/>
                </a:solidFill>
                <a:latin typeface="Consolas"/>
                <a:cs typeface="Consolas"/>
              </a:rPr>
              <a:t>//</a:t>
            </a:r>
            <a:r>
              <a:rPr sz="1400" b="1" spc="-35" dirty="0">
                <a:solidFill>
                  <a:srgbClr val="006FC0"/>
                </a:solidFill>
                <a:latin typeface="Consolas"/>
                <a:cs typeface="Consolas"/>
              </a:rPr>
              <a:t> </a:t>
            </a:r>
            <a:r>
              <a:rPr sz="1400" b="1" dirty="0">
                <a:solidFill>
                  <a:srgbClr val="006FC0"/>
                </a:solidFill>
                <a:latin typeface="Consolas"/>
                <a:cs typeface="Consolas"/>
              </a:rPr>
              <a:t>Turn</a:t>
            </a:r>
            <a:r>
              <a:rPr sz="1400" b="1" spc="-40" dirty="0">
                <a:solidFill>
                  <a:srgbClr val="006FC0"/>
                </a:solidFill>
                <a:latin typeface="Consolas"/>
                <a:cs typeface="Consolas"/>
              </a:rPr>
              <a:t> </a:t>
            </a:r>
            <a:r>
              <a:rPr sz="1400" b="1" spc="-20" dirty="0">
                <a:solidFill>
                  <a:srgbClr val="006FC0"/>
                </a:solidFill>
                <a:latin typeface="Consolas"/>
                <a:cs typeface="Consolas"/>
              </a:rPr>
              <a:t>left </a:t>
            </a:r>
            <a:r>
              <a:rPr sz="1400" b="1" dirty="0">
                <a:latin typeface="Consolas"/>
                <a:cs typeface="Consolas"/>
              </a:rPr>
              <a:t>rightServo.write(180);</a:t>
            </a:r>
            <a:r>
              <a:rPr sz="1400" b="1" spc="-55" dirty="0">
                <a:latin typeface="Consolas"/>
                <a:cs typeface="Consolas"/>
              </a:rPr>
              <a:t> </a:t>
            </a:r>
            <a:r>
              <a:rPr sz="1400" b="1" dirty="0">
                <a:solidFill>
                  <a:srgbClr val="006FC0"/>
                </a:solidFill>
                <a:latin typeface="Consolas"/>
                <a:cs typeface="Consolas"/>
              </a:rPr>
              <a:t>//</a:t>
            </a:r>
            <a:r>
              <a:rPr sz="1400" b="1" spc="-60" dirty="0">
                <a:solidFill>
                  <a:srgbClr val="006FC0"/>
                </a:solidFill>
                <a:latin typeface="Consolas"/>
                <a:cs typeface="Consolas"/>
              </a:rPr>
              <a:t> </a:t>
            </a:r>
            <a:r>
              <a:rPr sz="1400" b="1" spc="-20" dirty="0">
                <a:solidFill>
                  <a:srgbClr val="006FC0"/>
                </a:solidFill>
                <a:latin typeface="Consolas"/>
                <a:cs typeface="Consolas"/>
              </a:rPr>
              <a:t>Turn</a:t>
            </a:r>
            <a:endParaRPr sz="1400">
              <a:latin typeface="Consolas"/>
              <a:cs typeface="Consolas"/>
            </a:endParaRPr>
          </a:p>
          <a:p>
            <a:pPr marL="12700">
              <a:lnSpc>
                <a:spcPct val="100000"/>
              </a:lnSpc>
            </a:pPr>
            <a:r>
              <a:rPr sz="1400" b="1" spc="-10" dirty="0">
                <a:solidFill>
                  <a:srgbClr val="006FC0"/>
                </a:solidFill>
                <a:latin typeface="Consolas"/>
                <a:cs typeface="Consolas"/>
              </a:rPr>
              <a:t>right</a:t>
            </a:r>
            <a:endParaRPr sz="1400">
              <a:latin typeface="Consolas"/>
              <a:cs typeface="Consolas"/>
            </a:endParaRPr>
          </a:p>
          <a:p>
            <a:pPr marL="405765">
              <a:lnSpc>
                <a:spcPct val="100000"/>
              </a:lnSpc>
            </a:pPr>
            <a:r>
              <a:rPr sz="1400" b="1" dirty="0">
                <a:latin typeface="Consolas"/>
                <a:cs typeface="Consolas"/>
              </a:rPr>
              <a:t>delay(1000);</a:t>
            </a:r>
            <a:r>
              <a:rPr sz="1400" b="1" spc="-15" dirty="0">
                <a:latin typeface="Consolas"/>
                <a:cs typeface="Consolas"/>
              </a:rPr>
              <a:t> </a:t>
            </a:r>
            <a:r>
              <a:rPr sz="1400" b="1" dirty="0">
                <a:solidFill>
                  <a:srgbClr val="006FC0"/>
                </a:solidFill>
                <a:latin typeface="Consolas"/>
                <a:cs typeface="Consolas"/>
              </a:rPr>
              <a:t>//</a:t>
            </a:r>
            <a:r>
              <a:rPr sz="1400" b="1" spc="-25" dirty="0">
                <a:solidFill>
                  <a:srgbClr val="006FC0"/>
                </a:solidFill>
                <a:latin typeface="Consolas"/>
                <a:cs typeface="Consolas"/>
              </a:rPr>
              <a:t> </a:t>
            </a:r>
            <a:r>
              <a:rPr sz="1400" b="1" dirty="0">
                <a:solidFill>
                  <a:srgbClr val="006FC0"/>
                </a:solidFill>
                <a:latin typeface="Consolas"/>
                <a:cs typeface="Consolas"/>
              </a:rPr>
              <a:t>Turn</a:t>
            </a:r>
            <a:r>
              <a:rPr sz="1400" b="1" spc="-25" dirty="0">
                <a:solidFill>
                  <a:srgbClr val="006FC0"/>
                </a:solidFill>
                <a:latin typeface="Consolas"/>
                <a:cs typeface="Consolas"/>
              </a:rPr>
              <a:t> </a:t>
            </a:r>
            <a:r>
              <a:rPr sz="1400" b="1" dirty="0">
                <a:solidFill>
                  <a:srgbClr val="006FC0"/>
                </a:solidFill>
                <a:latin typeface="Consolas"/>
                <a:cs typeface="Consolas"/>
              </a:rPr>
              <a:t>for</a:t>
            </a:r>
            <a:r>
              <a:rPr sz="1400" b="1" spc="-25" dirty="0">
                <a:solidFill>
                  <a:srgbClr val="006FC0"/>
                </a:solidFill>
                <a:latin typeface="Consolas"/>
                <a:cs typeface="Consolas"/>
              </a:rPr>
              <a:t> </a:t>
            </a:r>
            <a:r>
              <a:rPr sz="1400" b="1" dirty="0">
                <a:solidFill>
                  <a:srgbClr val="006FC0"/>
                </a:solidFill>
                <a:latin typeface="Consolas"/>
                <a:cs typeface="Consolas"/>
              </a:rPr>
              <a:t>1</a:t>
            </a:r>
            <a:r>
              <a:rPr sz="1400" b="1" spc="-15" dirty="0">
                <a:solidFill>
                  <a:srgbClr val="006FC0"/>
                </a:solidFill>
                <a:latin typeface="Consolas"/>
                <a:cs typeface="Consolas"/>
              </a:rPr>
              <a:t> </a:t>
            </a:r>
            <a:r>
              <a:rPr sz="1400" b="1" spc="-10" dirty="0">
                <a:solidFill>
                  <a:srgbClr val="006FC0"/>
                </a:solidFill>
                <a:latin typeface="Consolas"/>
                <a:cs typeface="Consolas"/>
              </a:rPr>
              <a:t>second</a:t>
            </a:r>
            <a:endParaRPr sz="1400">
              <a:latin typeface="Consolas"/>
              <a:cs typeface="Consolas"/>
            </a:endParaRPr>
          </a:p>
        </p:txBody>
      </p:sp>
      <p:sp>
        <p:nvSpPr>
          <p:cNvPr id="20" name="object 20"/>
          <p:cNvSpPr txBox="1"/>
          <p:nvPr/>
        </p:nvSpPr>
        <p:spPr>
          <a:xfrm>
            <a:off x="8504681" y="2743911"/>
            <a:ext cx="3175000" cy="666750"/>
          </a:xfrm>
          <a:prstGeom prst="rect">
            <a:avLst/>
          </a:prstGeom>
        </p:spPr>
        <p:txBody>
          <a:bodyPr vert="horz" wrap="square" lIns="0" tIns="13335" rIns="0" bIns="0" rtlCol="0">
            <a:spAutoFit/>
          </a:bodyPr>
          <a:lstStyle/>
          <a:p>
            <a:pPr marL="12700" marR="5080">
              <a:lnSpc>
                <a:spcPct val="100000"/>
              </a:lnSpc>
              <a:spcBef>
                <a:spcPts val="105"/>
              </a:spcBef>
            </a:pPr>
            <a:r>
              <a:rPr sz="1400" b="1" dirty="0">
                <a:latin typeface="Consolas"/>
                <a:cs typeface="Consolas"/>
              </a:rPr>
              <a:t>//</a:t>
            </a:r>
            <a:r>
              <a:rPr sz="1400" b="1" spc="-35" dirty="0">
                <a:latin typeface="Consolas"/>
                <a:cs typeface="Consolas"/>
              </a:rPr>
              <a:t> </a:t>
            </a:r>
            <a:r>
              <a:rPr sz="1400" b="1" dirty="0">
                <a:latin typeface="Consolas"/>
                <a:cs typeface="Consolas"/>
              </a:rPr>
              <a:t>Move</a:t>
            </a:r>
            <a:r>
              <a:rPr sz="1400" b="1" spc="-30" dirty="0">
                <a:latin typeface="Consolas"/>
                <a:cs typeface="Consolas"/>
              </a:rPr>
              <a:t> </a:t>
            </a:r>
            <a:r>
              <a:rPr sz="1400" b="1" dirty="0">
                <a:latin typeface="Consolas"/>
                <a:cs typeface="Consolas"/>
              </a:rPr>
              <a:t>forward</a:t>
            </a:r>
            <a:r>
              <a:rPr sz="1400" b="1" spc="-50" dirty="0">
                <a:latin typeface="Consolas"/>
                <a:cs typeface="Consolas"/>
              </a:rPr>
              <a:t> </a:t>
            </a:r>
            <a:r>
              <a:rPr sz="1400" b="1" spc="-20" dirty="0">
                <a:latin typeface="Consolas"/>
                <a:cs typeface="Consolas"/>
              </a:rPr>
              <a:t>again </a:t>
            </a:r>
            <a:r>
              <a:rPr sz="1400" b="1" dirty="0">
                <a:latin typeface="Consolas"/>
                <a:cs typeface="Consolas"/>
              </a:rPr>
              <a:t>leftServo.write(90);</a:t>
            </a:r>
            <a:r>
              <a:rPr sz="1400" b="1" spc="-60" dirty="0">
                <a:latin typeface="Consolas"/>
                <a:cs typeface="Consolas"/>
              </a:rPr>
              <a:t> </a:t>
            </a:r>
            <a:r>
              <a:rPr sz="1400" b="1" dirty="0">
                <a:solidFill>
                  <a:srgbClr val="006FC0"/>
                </a:solidFill>
                <a:latin typeface="Consolas"/>
                <a:cs typeface="Consolas"/>
              </a:rPr>
              <a:t>//</a:t>
            </a:r>
            <a:r>
              <a:rPr sz="1400" b="1" spc="-50" dirty="0">
                <a:solidFill>
                  <a:srgbClr val="006FC0"/>
                </a:solidFill>
                <a:latin typeface="Consolas"/>
                <a:cs typeface="Consolas"/>
              </a:rPr>
              <a:t> </a:t>
            </a:r>
            <a:r>
              <a:rPr sz="1400" b="1" spc="-10" dirty="0">
                <a:solidFill>
                  <a:srgbClr val="006FC0"/>
                </a:solidFill>
                <a:latin typeface="Consolas"/>
                <a:cs typeface="Consolas"/>
              </a:rPr>
              <a:t>Forward </a:t>
            </a:r>
            <a:r>
              <a:rPr sz="1400" b="1" dirty="0">
                <a:latin typeface="Consolas"/>
                <a:cs typeface="Consolas"/>
              </a:rPr>
              <a:t>rightServo.write(90);</a:t>
            </a:r>
            <a:r>
              <a:rPr sz="1400" b="1" spc="-55" dirty="0">
                <a:latin typeface="Consolas"/>
                <a:cs typeface="Consolas"/>
              </a:rPr>
              <a:t> </a:t>
            </a:r>
            <a:r>
              <a:rPr sz="1400" b="1" dirty="0">
                <a:solidFill>
                  <a:srgbClr val="006FC0"/>
                </a:solidFill>
                <a:latin typeface="Consolas"/>
                <a:cs typeface="Consolas"/>
              </a:rPr>
              <a:t>//</a:t>
            </a:r>
            <a:r>
              <a:rPr sz="1400" b="1" spc="-60" dirty="0">
                <a:solidFill>
                  <a:srgbClr val="006FC0"/>
                </a:solidFill>
                <a:latin typeface="Consolas"/>
                <a:cs typeface="Consolas"/>
              </a:rPr>
              <a:t> </a:t>
            </a:r>
            <a:r>
              <a:rPr sz="1400" b="1" spc="-10" dirty="0">
                <a:solidFill>
                  <a:srgbClr val="006FC0"/>
                </a:solidFill>
                <a:latin typeface="Consolas"/>
                <a:cs typeface="Consolas"/>
              </a:rPr>
              <a:t>Forward</a:t>
            </a:r>
            <a:endParaRPr sz="1400">
              <a:latin typeface="Consolas"/>
              <a:cs typeface="Consolas"/>
            </a:endParaRPr>
          </a:p>
        </p:txBody>
      </p:sp>
      <p:sp>
        <p:nvSpPr>
          <p:cNvPr id="21" name="object 21"/>
          <p:cNvSpPr txBox="1"/>
          <p:nvPr/>
        </p:nvSpPr>
        <p:spPr>
          <a:xfrm>
            <a:off x="8111490" y="3597909"/>
            <a:ext cx="3568065" cy="1520190"/>
          </a:xfrm>
          <a:prstGeom prst="rect">
            <a:avLst/>
          </a:prstGeom>
        </p:spPr>
        <p:txBody>
          <a:bodyPr vert="horz" wrap="square" lIns="0" tIns="12700" rIns="0" bIns="0" rtlCol="0">
            <a:spAutoFit/>
          </a:bodyPr>
          <a:lstStyle/>
          <a:p>
            <a:pPr marL="12700" marR="103505" indent="393065">
              <a:lnSpc>
                <a:spcPct val="100000"/>
              </a:lnSpc>
              <a:spcBef>
                <a:spcPts val="100"/>
              </a:spcBef>
            </a:pPr>
            <a:r>
              <a:rPr sz="1400" b="1" dirty="0">
                <a:latin typeface="Consolas"/>
                <a:cs typeface="Consolas"/>
              </a:rPr>
              <a:t>delay(1000);</a:t>
            </a:r>
            <a:r>
              <a:rPr sz="1400" b="1" spc="-35" dirty="0">
                <a:latin typeface="Consolas"/>
                <a:cs typeface="Consolas"/>
              </a:rPr>
              <a:t> </a:t>
            </a:r>
            <a:r>
              <a:rPr sz="1400" b="1" dirty="0">
                <a:solidFill>
                  <a:srgbClr val="006FC0"/>
                </a:solidFill>
                <a:latin typeface="Consolas"/>
                <a:cs typeface="Consolas"/>
              </a:rPr>
              <a:t>//</a:t>
            </a:r>
            <a:r>
              <a:rPr sz="1400" b="1" spc="-40" dirty="0">
                <a:solidFill>
                  <a:srgbClr val="006FC0"/>
                </a:solidFill>
                <a:latin typeface="Consolas"/>
                <a:cs typeface="Consolas"/>
              </a:rPr>
              <a:t> </a:t>
            </a:r>
            <a:r>
              <a:rPr sz="1400" b="1" dirty="0">
                <a:solidFill>
                  <a:srgbClr val="006FC0"/>
                </a:solidFill>
                <a:latin typeface="Consolas"/>
                <a:cs typeface="Consolas"/>
              </a:rPr>
              <a:t>Continue</a:t>
            </a:r>
            <a:r>
              <a:rPr sz="1400" b="1" spc="-40" dirty="0">
                <a:solidFill>
                  <a:srgbClr val="006FC0"/>
                </a:solidFill>
                <a:latin typeface="Consolas"/>
                <a:cs typeface="Consolas"/>
              </a:rPr>
              <a:t> </a:t>
            </a:r>
            <a:r>
              <a:rPr sz="1400" b="1" spc="-10" dirty="0">
                <a:solidFill>
                  <a:srgbClr val="006FC0"/>
                </a:solidFill>
                <a:latin typeface="Consolas"/>
                <a:cs typeface="Consolas"/>
              </a:rPr>
              <a:t>moving </a:t>
            </a:r>
            <a:r>
              <a:rPr sz="1400" b="1" dirty="0">
                <a:solidFill>
                  <a:srgbClr val="006FC0"/>
                </a:solidFill>
                <a:latin typeface="Consolas"/>
                <a:cs typeface="Consolas"/>
              </a:rPr>
              <a:t>forward</a:t>
            </a:r>
            <a:r>
              <a:rPr sz="1400" b="1" spc="-20" dirty="0">
                <a:solidFill>
                  <a:srgbClr val="006FC0"/>
                </a:solidFill>
                <a:latin typeface="Consolas"/>
                <a:cs typeface="Consolas"/>
              </a:rPr>
              <a:t> </a:t>
            </a:r>
            <a:r>
              <a:rPr sz="1400" b="1" dirty="0">
                <a:solidFill>
                  <a:srgbClr val="006FC0"/>
                </a:solidFill>
                <a:latin typeface="Consolas"/>
                <a:cs typeface="Consolas"/>
              </a:rPr>
              <a:t>for</a:t>
            </a:r>
            <a:r>
              <a:rPr sz="1400" b="1" spc="-10" dirty="0">
                <a:solidFill>
                  <a:srgbClr val="006FC0"/>
                </a:solidFill>
                <a:latin typeface="Consolas"/>
                <a:cs typeface="Consolas"/>
              </a:rPr>
              <a:t> </a:t>
            </a:r>
            <a:r>
              <a:rPr sz="1400" b="1" dirty="0">
                <a:solidFill>
                  <a:srgbClr val="006FC0"/>
                </a:solidFill>
                <a:latin typeface="Consolas"/>
                <a:cs typeface="Consolas"/>
              </a:rPr>
              <a:t>1</a:t>
            </a:r>
            <a:r>
              <a:rPr sz="1400" b="1" spc="-30" dirty="0">
                <a:solidFill>
                  <a:srgbClr val="006FC0"/>
                </a:solidFill>
                <a:latin typeface="Consolas"/>
                <a:cs typeface="Consolas"/>
              </a:rPr>
              <a:t> </a:t>
            </a:r>
            <a:r>
              <a:rPr sz="1400" b="1" spc="-10" dirty="0">
                <a:solidFill>
                  <a:srgbClr val="006FC0"/>
                </a:solidFill>
                <a:latin typeface="Consolas"/>
                <a:cs typeface="Consolas"/>
              </a:rPr>
              <a:t>second</a:t>
            </a:r>
            <a:endParaRPr sz="1400">
              <a:latin typeface="Consolas"/>
              <a:cs typeface="Consolas"/>
            </a:endParaRPr>
          </a:p>
          <a:p>
            <a:pPr marL="208915">
              <a:lnSpc>
                <a:spcPct val="100000"/>
              </a:lnSpc>
              <a:spcBef>
                <a:spcPts val="5"/>
              </a:spcBef>
            </a:pPr>
            <a:r>
              <a:rPr sz="1400" b="1" dirty="0">
                <a:latin typeface="Consolas"/>
                <a:cs typeface="Consolas"/>
              </a:rPr>
              <a:t>}</a:t>
            </a:r>
            <a:r>
              <a:rPr sz="1400" b="1" spc="-15" dirty="0">
                <a:latin typeface="Consolas"/>
                <a:cs typeface="Consolas"/>
              </a:rPr>
              <a:t> </a:t>
            </a:r>
            <a:r>
              <a:rPr sz="1400" b="1" dirty="0">
                <a:latin typeface="Consolas"/>
                <a:cs typeface="Consolas"/>
              </a:rPr>
              <a:t>else</a:t>
            </a:r>
            <a:r>
              <a:rPr sz="1400" b="1" spc="-15" dirty="0">
                <a:latin typeface="Consolas"/>
                <a:cs typeface="Consolas"/>
              </a:rPr>
              <a:t> </a:t>
            </a:r>
            <a:r>
              <a:rPr sz="1400" b="1" spc="-50" dirty="0">
                <a:latin typeface="Consolas"/>
                <a:cs typeface="Consolas"/>
              </a:rPr>
              <a:t>{</a:t>
            </a:r>
            <a:endParaRPr sz="1400">
              <a:latin typeface="Consolas"/>
              <a:cs typeface="Consolas"/>
            </a:endParaRPr>
          </a:p>
          <a:p>
            <a:pPr marL="405765" marR="5080">
              <a:lnSpc>
                <a:spcPct val="100000"/>
              </a:lnSpc>
            </a:pPr>
            <a:r>
              <a:rPr sz="1400" b="1" dirty="0">
                <a:latin typeface="Consolas"/>
                <a:cs typeface="Consolas"/>
              </a:rPr>
              <a:t>//</a:t>
            </a:r>
            <a:r>
              <a:rPr sz="1400" b="1" spc="-25" dirty="0">
                <a:latin typeface="Consolas"/>
                <a:cs typeface="Consolas"/>
              </a:rPr>
              <a:t> </a:t>
            </a:r>
            <a:r>
              <a:rPr sz="1400" b="1" dirty="0">
                <a:latin typeface="Consolas"/>
                <a:cs typeface="Consolas"/>
              </a:rPr>
              <a:t>Move</a:t>
            </a:r>
            <a:r>
              <a:rPr sz="1400" b="1" spc="-20" dirty="0">
                <a:latin typeface="Consolas"/>
                <a:cs typeface="Consolas"/>
              </a:rPr>
              <a:t> </a:t>
            </a:r>
            <a:r>
              <a:rPr sz="1400" b="1" spc="-10" dirty="0">
                <a:latin typeface="Consolas"/>
                <a:cs typeface="Consolas"/>
              </a:rPr>
              <a:t>forward </a:t>
            </a:r>
            <a:r>
              <a:rPr sz="1400" b="1" dirty="0">
                <a:latin typeface="Consolas"/>
                <a:cs typeface="Consolas"/>
              </a:rPr>
              <a:t>leftServo.write(90);</a:t>
            </a:r>
            <a:r>
              <a:rPr sz="1400" b="1" spc="-60" dirty="0">
                <a:latin typeface="Consolas"/>
                <a:cs typeface="Consolas"/>
              </a:rPr>
              <a:t> </a:t>
            </a:r>
            <a:r>
              <a:rPr sz="1400" b="1" dirty="0">
                <a:solidFill>
                  <a:srgbClr val="006FC0"/>
                </a:solidFill>
                <a:latin typeface="Consolas"/>
                <a:cs typeface="Consolas"/>
              </a:rPr>
              <a:t>//</a:t>
            </a:r>
            <a:r>
              <a:rPr sz="1400" b="1" spc="-50" dirty="0">
                <a:solidFill>
                  <a:srgbClr val="006FC0"/>
                </a:solidFill>
                <a:latin typeface="Consolas"/>
                <a:cs typeface="Consolas"/>
              </a:rPr>
              <a:t> </a:t>
            </a:r>
            <a:r>
              <a:rPr sz="1400" b="1" spc="-10" dirty="0">
                <a:solidFill>
                  <a:srgbClr val="006FC0"/>
                </a:solidFill>
                <a:latin typeface="Consolas"/>
                <a:cs typeface="Consolas"/>
              </a:rPr>
              <a:t>Forward </a:t>
            </a:r>
            <a:r>
              <a:rPr sz="1400" b="1" dirty="0">
                <a:latin typeface="Consolas"/>
                <a:cs typeface="Consolas"/>
              </a:rPr>
              <a:t>rightServo.write(90);</a:t>
            </a:r>
            <a:r>
              <a:rPr sz="1400" b="1" spc="-55" dirty="0">
                <a:latin typeface="Consolas"/>
                <a:cs typeface="Consolas"/>
              </a:rPr>
              <a:t> </a:t>
            </a:r>
            <a:r>
              <a:rPr sz="1400" b="1" dirty="0">
                <a:solidFill>
                  <a:srgbClr val="006FC0"/>
                </a:solidFill>
                <a:latin typeface="Consolas"/>
                <a:cs typeface="Consolas"/>
              </a:rPr>
              <a:t>//</a:t>
            </a:r>
            <a:r>
              <a:rPr sz="1400" b="1" spc="-60" dirty="0">
                <a:solidFill>
                  <a:srgbClr val="006FC0"/>
                </a:solidFill>
                <a:latin typeface="Consolas"/>
                <a:cs typeface="Consolas"/>
              </a:rPr>
              <a:t> </a:t>
            </a:r>
            <a:r>
              <a:rPr sz="1400" b="1" spc="-10" dirty="0">
                <a:solidFill>
                  <a:srgbClr val="006FC0"/>
                </a:solidFill>
                <a:latin typeface="Consolas"/>
                <a:cs typeface="Consolas"/>
              </a:rPr>
              <a:t>Forward</a:t>
            </a:r>
            <a:endParaRPr sz="1400">
              <a:latin typeface="Consolas"/>
              <a:cs typeface="Consolas"/>
            </a:endParaRPr>
          </a:p>
          <a:p>
            <a:pPr marL="208915">
              <a:lnSpc>
                <a:spcPct val="100000"/>
              </a:lnSpc>
            </a:pPr>
            <a:r>
              <a:rPr sz="1400" b="1" spc="-50" dirty="0">
                <a:latin typeface="Consolas"/>
                <a:cs typeface="Consolas"/>
              </a:rPr>
              <a:t>}</a:t>
            </a:r>
            <a:endParaRPr sz="1400">
              <a:latin typeface="Consolas"/>
              <a:cs typeface="Consolas"/>
            </a:endParaRPr>
          </a:p>
        </p:txBody>
      </p:sp>
      <p:sp>
        <p:nvSpPr>
          <p:cNvPr id="22" name="object 22"/>
          <p:cNvSpPr txBox="1"/>
          <p:nvPr/>
        </p:nvSpPr>
        <p:spPr>
          <a:xfrm>
            <a:off x="8111490" y="5305171"/>
            <a:ext cx="3469640" cy="666750"/>
          </a:xfrm>
          <a:prstGeom prst="rect">
            <a:avLst/>
          </a:prstGeom>
        </p:spPr>
        <p:txBody>
          <a:bodyPr vert="horz" wrap="square" lIns="0" tIns="12700" rIns="0" bIns="0" rtlCol="0">
            <a:spAutoFit/>
          </a:bodyPr>
          <a:lstStyle/>
          <a:p>
            <a:pPr marL="12700" marR="5080" indent="196215">
              <a:lnSpc>
                <a:spcPct val="100000"/>
              </a:lnSpc>
              <a:spcBef>
                <a:spcPts val="100"/>
              </a:spcBef>
            </a:pPr>
            <a:r>
              <a:rPr sz="1400" b="1" dirty="0">
                <a:latin typeface="Consolas"/>
                <a:cs typeface="Consolas"/>
              </a:rPr>
              <a:t>delay(100);</a:t>
            </a:r>
            <a:r>
              <a:rPr sz="1400" b="1" spc="-25" dirty="0">
                <a:latin typeface="Consolas"/>
                <a:cs typeface="Consolas"/>
              </a:rPr>
              <a:t> </a:t>
            </a:r>
            <a:r>
              <a:rPr sz="1400" b="1" dirty="0">
                <a:solidFill>
                  <a:srgbClr val="006FC0"/>
                </a:solidFill>
                <a:latin typeface="Consolas"/>
                <a:cs typeface="Consolas"/>
              </a:rPr>
              <a:t>//</a:t>
            </a:r>
            <a:r>
              <a:rPr sz="1400" b="1" spc="-35" dirty="0">
                <a:solidFill>
                  <a:srgbClr val="006FC0"/>
                </a:solidFill>
                <a:latin typeface="Consolas"/>
                <a:cs typeface="Consolas"/>
              </a:rPr>
              <a:t> </a:t>
            </a:r>
            <a:r>
              <a:rPr sz="1400" b="1" dirty="0">
                <a:solidFill>
                  <a:srgbClr val="006FC0"/>
                </a:solidFill>
                <a:latin typeface="Consolas"/>
                <a:cs typeface="Consolas"/>
              </a:rPr>
              <a:t>Small</a:t>
            </a:r>
            <a:r>
              <a:rPr sz="1400" b="1" spc="-25" dirty="0">
                <a:solidFill>
                  <a:srgbClr val="006FC0"/>
                </a:solidFill>
                <a:latin typeface="Consolas"/>
                <a:cs typeface="Consolas"/>
              </a:rPr>
              <a:t> </a:t>
            </a:r>
            <a:r>
              <a:rPr sz="1400" b="1" dirty="0">
                <a:solidFill>
                  <a:srgbClr val="006FC0"/>
                </a:solidFill>
                <a:latin typeface="Consolas"/>
                <a:cs typeface="Consolas"/>
              </a:rPr>
              <a:t>delay</a:t>
            </a:r>
            <a:r>
              <a:rPr sz="1400" b="1" spc="-35" dirty="0">
                <a:solidFill>
                  <a:srgbClr val="006FC0"/>
                </a:solidFill>
                <a:latin typeface="Consolas"/>
                <a:cs typeface="Consolas"/>
              </a:rPr>
              <a:t> </a:t>
            </a:r>
            <a:r>
              <a:rPr sz="1400" b="1" spc="-10" dirty="0">
                <a:solidFill>
                  <a:srgbClr val="006FC0"/>
                </a:solidFill>
                <a:latin typeface="Consolas"/>
                <a:cs typeface="Consolas"/>
              </a:rPr>
              <a:t>before </a:t>
            </a:r>
            <a:r>
              <a:rPr sz="1400" b="1" dirty="0">
                <a:solidFill>
                  <a:srgbClr val="006FC0"/>
                </a:solidFill>
                <a:latin typeface="Consolas"/>
                <a:cs typeface="Consolas"/>
              </a:rPr>
              <a:t>next</a:t>
            </a:r>
            <a:r>
              <a:rPr sz="1400" b="1" spc="-30" dirty="0">
                <a:solidFill>
                  <a:srgbClr val="006FC0"/>
                </a:solidFill>
                <a:latin typeface="Consolas"/>
                <a:cs typeface="Consolas"/>
              </a:rPr>
              <a:t> </a:t>
            </a:r>
            <a:r>
              <a:rPr sz="1400" b="1" spc="-10" dirty="0">
                <a:solidFill>
                  <a:srgbClr val="006FC0"/>
                </a:solidFill>
                <a:latin typeface="Consolas"/>
                <a:cs typeface="Consolas"/>
              </a:rPr>
              <a:t>reading</a:t>
            </a:r>
            <a:endParaRPr sz="1400">
              <a:latin typeface="Consolas"/>
              <a:cs typeface="Consolas"/>
            </a:endParaRPr>
          </a:p>
          <a:p>
            <a:pPr marL="12700">
              <a:lnSpc>
                <a:spcPct val="100000"/>
              </a:lnSpc>
            </a:pPr>
            <a:r>
              <a:rPr sz="1400" b="1" spc="-50" dirty="0">
                <a:latin typeface="Consolas"/>
                <a:cs typeface="Consolas"/>
              </a:rPr>
              <a:t>}</a:t>
            </a:r>
            <a:endParaRPr sz="1400">
              <a:latin typeface="Consolas"/>
              <a:cs typeface="Consolas"/>
            </a:endParaRPr>
          </a:p>
        </p:txBody>
      </p:sp>
      <p:sp>
        <p:nvSpPr>
          <p:cNvPr id="25" name="object 3"/>
          <p:cNvSpPr txBox="1"/>
          <p:nvPr/>
        </p:nvSpPr>
        <p:spPr>
          <a:xfrm>
            <a:off x="76199" y="3443"/>
            <a:ext cx="11898121" cy="643893"/>
          </a:xfrm>
          <a:prstGeom prst="rect">
            <a:avLst/>
          </a:prstGeom>
        </p:spPr>
        <p:txBody>
          <a:bodyPr vert="horz" wrap="square" lIns="0" tIns="61594" rIns="0" bIns="0" rtlCol="0">
            <a:spAutoFit/>
          </a:bodyPr>
          <a:lstStyle/>
          <a:p>
            <a:pPr marL="12064" marR="5080">
              <a:lnSpc>
                <a:spcPct val="90000"/>
              </a:lnSpc>
              <a:spcBef>
                <a:spcPts val="484"/>
              </a:spcBef>
              <a:tabLst>
                <a:tab pos="241300" algn="l"/>
              </a:tabLst>
            </a:pPr>
            <a:r>
              <a:rPr sz="2100" dirty="0">
                <a:solidFill>
                  <a:srgbClr val="001F5F"/>
                </a:solidFill>
                <a:latin typeface="Calibri"/>
                <a:cs typeface="Calibri"/>
              </a:rPr>
              <a:t>Design</a:t>
            </a:r>
            <a:r>
              <a:rPr sz="2100" spc="-70" dirty="0">
                <a:solidFill>
                  <a:srgbClr val="001F5F"/>
                </a:solidFill>
                <a:latin typeface="Calibri"/>
                <a:cs typeface="Calibri"/>
              </a:rPr>
              <a:t> </a:t>
            </a:r>
            <a:r>
              <a:rPr sz="2100" dirty="0">
                <a:solidFill>
                  <a:srgbClr val="001F5F"/>
                </a:solidFill>
                <a:latin typeface="Calibri"/>
                <a:cs typeface="Calibri"/>
              </a:rPr>
              <a:t>a</a:t>
            </a:r>
            <a:r>
              <a:rPr sz="2100" spc="-75" dirty="0">
                <a:solidFill>
                  <a:srgbClr val="001F5F"/>
                </a:solidFill>
                <a:latin typeface="Calibri"/>
                <a:cs typeface="Calibri"/>
              </a:rPr>
              <a:t> </a:t>
            </a:r>
            <a:r>
              <a:rPr sz="2100" dirty="0">
                <a:solidFill>
                  <a:srgbClr val="001F5F"/>
                </a:solidFill>
                <a:latin typeface="Calibri"/>
                <a:cs typeface="Calibri"/>
              </a:rPr>
              <a:t>simple</a:t>
            </a:r>
            <a:r>
              <a:rPr sz="2100" spc="-65" dirty="0">
                <a:solidFill>
                  <a:srgbClr val="001F5F"/>
                </a:solidFill>
                <a:latin typeface="Calibri"/>
                <a:cs typeface="Calibri"/>
              </a:rPr>
              <a:t> </a:t>
            </a:r>
            <a:r>
              <a:rPr sz="2100" dirty="0">
                <a:solidFill>
                  <a:srgbClr val="001F5F"/>
                </a:solidFill>
                <a:latin typeface="Calibri"/>
                <a:cs typeface="Calibri"/>
              </a:rPr>
              <a:t>robot</a:t>
            </a:r>
            <a:r>
              <a:rPr sz="2100" spc="-80" dirty="0">
                <a:solidFill>
                  <a:srgbClr val="001F5F"/>
                </a:solidFill>
                <a:latin typeface="Calibri"/>
                <a:cs typeface="Calibri"/>
              </a:rPr>
              <a:t> </a:t>
            </a:r>
            <a:r>
              <a:rPr sz="2100" dirty="0">
                <a:solidFill>
                  <a:srgbClr val="001F5F"/>
                </a:solidFill>
                <a:latin typeface="Calibri"/>
                <a:cs typeface="Calibri"/>
              </a:rPr>
              <a:t>project</a:t>
            </a:r>
            <a:r>
              <a:rPr sz="2100" spc="-95" dirty="0">
                <a:solidFill>
                  <a:srgbClr val="001F5F"/>
                </a:solidFill>
                <a:latin typeface="Calibri"/>
                <a:cs typeface="Calibri"/>
              </a:rPr>
              <a:t> </a:t>
            </a:r>
            <a:r>
              <a:rPr sz="2100" dirty="0">
                <a:solidFill>
                  <a:srgbClr val="001F5F"/>
                </a:solidFill>
                <a:latin typeface="Calibri"/>
                <a:cs typeface="Calibri"/>
              </a:rPr>
              <a:t>for</a:t>
            </a:r>
            <a:r>
              <a:rPr sz="2100" spc="-80" dirty="0">
                <a:solidFill>
                  <a:srgbClr val="001F5F"/>
                </a:solidFill>
                <a:latin typeface="Calibri"/>
                <a:cs typeface="Calibri"/>
              </a:rPr>
              <a:t> </a:t>
            </a:r>
            <a:r>
              <a:rPr sz="2100" dirty="0">
                <a:solidFill>
                  <a:srgbClr val="001F5F"/>
                </a:solidFill>
                <a:latin typeface="Calibri"/>
                <a:cs typeface="Calibri"/>
              </a:rPr>
              <a:t>obstacle</a:t>
            </a:r>
            <a:r>
              <a:rPr sz="2100" spc="-80" dirty="0">
                <a:solidFill>
                  <a:srgbClr val="001F5F"/>
                </a:solidFill>
                <a:latin typeface="Calibri"/>
                <a:cs typeface="Calibri"/>
              </a:rPr>
              <a:t> </a:t>
            </a:r>
            <a:r>
              <a:rPr sz="2100" dirty="0">
                <a:solidFill>
                  <a:srgbClr val="001F5F"/>
                </a:solidFill>
                <a:latin typeface="Calibri"/>
                <a:cs typeface="Calibri"/>
              </a:rPr>
              <a:t>detection</a:t>
            </a:r>
            <a:r>
              <a:rPr sz="2100" spc="-85" dirty="0">
                <a:solidFill>
                  <a:srgbClr val="001F5F"/>
                </a:solidFill>
                <a:latin typeface="Calibri"/>
                <a:cs typeface="Calibri"/>
              </a:rPr>
              <a:t> </a:t>
            </a:r>
            <a:r>
              <a:rPr sz="2100" dirty="0">
                <a:solidFill>
                  <a:srgbClr val="001F5F"/>
                </a:solidFill>
                <a:latin typeface="Calibri"/>
                <a:cs typeface="Calibri"/>
              </a:rPr>
              <a:t>using</a:t>
            </a:r>
            <a:r>
              <a:rPr sz="2100" spc="-65" dirty="0">
                <a:solidFill>
                  <a:srgbClr val="001F5F"/>
                </a:solidFill>
                <a:latin typeface="Calibri"/>
                <a:cs typeface="Calibri"/>
              </a:rPr>
              <a:t> </a:t>
            </a:r>
            <a:r>
              <a:rPr sz="2100" spc="-25" dirty="0">
                <a:solidFill>
                  <a:srgbClr val="001F5F"/>
                </a:solidFill>
                <a:latin typeface="Calibri"/>
                <a:cs typeface="Calibri"/>
              </a:rPr>
              <a:t>an </a:t>
            </a:r>
            <a:r>
              <a:rPr lang="en-US" sz="2100" spc="-25" dirty="0">
                <a:solidFill>
                  <a:srgbClr val="001F5F"/>
                </a:solidFill>
                <a:latin typeface="Calibri"/>
                <a:cs typeface="Calibri"/>
              </a:rPr>
              <a:t> </a:t>
            </a:r>
            <a:r>
              <a:rPr sz="2100" dirty="0">
                <a:solidFill>
                  <a:srgbClr val="001F5F"/>
                </a:solidFill>
                <a:latin typeface="Calibri"/>
                <a:cs typeface="Calibri"/>
              </a:rPr>
              <a:t>ultrasonic</a:t>
            </a:r>
            <a:r>
              <a:rPr sz="2100" spc="-40" dirty="0">
                <a:solidFill>
                  <a:srgbClr val="001F5F"/>
                </a:solidFill>
                <a:latin typeface="Calibri"/>
                <a:cs typeface="Calibri"/>
              </a:rPr>
              <a:t> </a:t>
            </a:r>
            <a:r>
              <a:rPr sz="2100" dirty="0">
                <a:solidFill>
                  <a:srgbClr val="001F5F"/>
                </a:solidFill>
                <a:latin typeface="Calibri"/>
                <a:cs typeface="Calibri"/>
              </a:rPr>
              <a:t>sensor</a:t>
            </a:r>
            <a:r>
              <a:rPr sz="2100" spc="-60" dirty="0">
                <a:solidFill>
                  <a:srgbClr val="001F5F"/>
                </a:solidFill>
                <a:latin typeface="Calibri"/>
                <a:cs typeface="Calibri"/>
              </a:rPr>
              <a:t> </a:t>
            </a:r>
            <a:r>
              <a:rPr sz="2100" dirty="0">
                <a:solidFill>
                  <a:srgbClr val="001F5F"/>
                </a:solidFill>
                <a:latin typeface="Calibri"/>
                <a:cs typeface="Calibri"/>
              </a:rPr>
              <a:t>and</a:t>
            </a:r>
            <a:r>
              <a:rPr sz="2100" spc="-45" dirty="0">
                <a:solidFill>
                  <a:srgbClr val="001F5F"/>
                </a:solidFill>
                <a:latin typeface="Calibri"/>
                <a:cs typeface="Calibri"/>
              </a:rPr>
              <a:t> </a:t>
            </a:r>
            <a:r>
              <a:rPr sz="2100" dirty="0">
                <a:solidFill>
                  <a:srgbClr val="001F5F"/>
                </a:solidFill>
                <a:latin typeface="Calibri"/>
                <a:cs typeface="Calibri"/>
              </a:rPr>
              <a:t>two</a:t>
            </a:r>
            <a:r>
              <a:rPr sz="2100" spc="-65" dirty="0">
                <a:solidFill>
                  <a:srgbClr val="001F5F"/>
                </a:solidFill>
                <a:latin typeface="Calibri"/>
                <a:cs typeface="Calibri"/>
              </a:rPr>
              <a:t> </a:t>
            </a:r>
            <a:r>
              <a:rPr sz="2100" dirty="0">
                <a:solidFill>
                  <a:srgbClr val="001F5F"/>
                </a:solidFill>
                <a:latin typeface="Calibri"/>
                <a:cs typeface="Calibri"/>
              </a:rPr>
              <a:t>servo</a:t>
            </a:r>
            <a:r>
              <a:rPr sz="2100" spc="-70" dirty="0">
                <a:solidFill>
                  <a:srgbClr val="001F5F"/>
                </a:solidFill>
                <a:latin typeface="Calibri"/>
                <a:cs typeface="Calibri"/>
              </a:rPr>
              <a:t> </a:t>
            </a:r>
            <a:r>
              <a:rPr sz="2100" dirty="0">
                <a:solidFill>
                  <a:srgbClr val="001F5F"/>
                </a:solidFill>
                <a:latin typeface="Calibri"/>
                <a:cs typeface="Calibri"/>
              </a:rPr>
              <a:t>motors.</a:t>
            </a:r>
            <a:r>
              <a:rPr sz="2100" spc="-35" dirty="0">
                <a:solidFill>
                  <a:srgbClr val="001F5F"/>
                </a:solidFill>
                <a:latin typeface="Calibri"/>
                <a:cs typeface="Calibri"/>
              </a:rPr>
              <a:t> </a:t>
            </a:r>
            <a:r>
              <a:rPr sz="2100" dirty="0">
                <a:solidFill>
                  <a:srgbClr val="001F5F"/>
                </a:solidFill>
                <a:latin typeface="Calibri"/>
                <a:cs typeface="Calibri"/>
              </a:rPr>
              <a:t>When</a:t>
            </a:r>
            <a:r>
              <a:rPr sz="2100" spc="-60" dirty="0">
                <a:solidFill>
                  <a:srgbClr val="001F5F"/>
                </a:solidFill>
                <a:latin typeface="Calibri"/>
                <a:cs typeface="Calibri"/>
              </a:rPr>
              <a:t> </a:t>
            </a:r>
            <a:r>
              <a:rPr sz="2100" dirty="0">
                <a:solidFill>
                  <a:srgbClr val="001F5F"/>
                </a:solidFill>
                <a:latin typeface="Calibri"/>
                <a:cs typeface="Calibri"/>
              </a:rPr>
              <a:t>the</a:t>
            </a:r>
            <a:r>
              <a:rPr sz="2100" spc="-60" dirty="0">
                <a:solidFill>
                  <a:srgbClr val="001F5F"/>
                </a:solidFill>
                <a:latin typeface="Calibri"/>
                <a:cs typeface="Calibri"/>
              </a:rPr>
              <a:t> </a:t>
            </a:r>
            <a:r>
              <a:rPr sz="2100" spc="-10" dirty="0">
                <a:solidFill>
                  <a:srgbClr val="001F5F"/>
                </a:solidFill>
                <a:latin typeface="Calibri"/>
                <a:cs typeface="Calibri"/>
              </a:rPr>
              <a:t>ultrasonic </a:t>
            </a:r>
            <a:r>
              <a:rPr sz="2100" dirty="0">
                <a:solidFill>
                  <a:srgbClr val="001F5F"/>
                </a:solidFill>
                <a:latin typeface="Calibri"/>
                <a:cs typeface="Calibri"/>
              </a:rPr>
              <a:t>sensor</a:t>
            </a:r>
            <a:r>
              <a:rPr sz="2100" spc="-80" dirty="0">
                <a:solidFill>
                  <a:srgbClr val="001F5F"/>
                </a:solidFill>
                <a:latin typeface="Calibri"/>
                <a:cs typeface="Calibri"/>
              </a:rPr>
              <a:t> </a:t>
            </a:r>
            <a:r>
              <a:rPr sz="2100" dirty="0">
                <a:solidFill>
                  <a:srgbClr val="001F5F"/>
                </a:solidFill>
                <a:latin typeface="Calibri"/>
                <a:cs typeface="Calibri"/>
              </a:rPr>
              <a:t>detects</a:t>
            </a:r>
            <a:r>
              <a:rPr sz="2100" spc="-95" dirty="0">
                <a:solidFill>
                  <a:srgbClr val="001F5F"/>
                </a:solidFill>
                <a:latin typeface="Calibri"/>
                <a:cs typeface="Calibri"/>
              </a:rPr>
              <a:t> </a:t>
            </a:r>
            <a:r>
              <a:rPr sz="2100" dirty="0">
                <a:solidFill>
                  <a:srgbClr val="001F5F"/>
                </a:solidFill>
                <a:latin typeface="Calibri"/>
                <a:cs typeface="Calibri"/>
              </a:rPr>
              <a:t>an</a:t>
            </a:r>
            <a:r>
              <a:rPr sz="2100" spc="-80" dirty="0">
                <a:solidFill>
                  <a:srgbClr val="001F5F"/>
                </a:solidFill>
                <a:latin typeface="Calibri"/>
                <a:cs typeface="Calibri"/>
              </a:rPr>
              <a:t> </a:t>
            </a:r>
            <a:r>
              <a:rPr sz="2100" dirty="0">
                <a:solidFill>
                  <a:srgbClr val="001F5F"/>
                </a:solidFill>
                <a:latin typeface="Calibri"/>
                <a:cs typeface="Calibri"/>
              </a:rPr>
              <a:t>obstacle</a:t>
            </a:r>
            <a:r>
              <a:rPr sz="2100" spc="-80" dirty="0">
                <a:solidFill>
                  <a:srgbClr val="001F5F"/>
                </a:solidFill>
                <a:latin typeface="Calibri"/>
                <a:cs typeface="Calibri"/>
              </a:rPr>
              <a:t> </a:t>
            </a:r>
            <a:r>
              <a:rPr sz="2100" dirty="0">
                <a:solidFill>
                  <a:srgbClr val="001F5F"/>
                </a:solidFill>
                <a:latin typeface="Calibri"/>
                <a:cs typeface="Calibri"/>
              </a:rPr>
              <a:t>within</a:t>
            </a:r>
            <a:r>
              <a:rPr sz="2100" spc="-65" dirty="0">
                <a:solidFill>
                  <a:srgbClr val="001F5F"/>
                </a:solidFill>
                <a:latin typeface="Calibri"/>
                <a:cs typeface="Calibri"/>
              </a:rPr>
              <a:t> </a:t>
            </a:r>
            <a:r>
              <a:rPr sz="2100" dirty="0">
                <a:solidFill>
                  <a:srgbClr val="001F5F"/>
                </a:solidFill>
                <a:latin typeface="Calibri"/>
                <a:cs typeface="Calibri"/>
              </a:rPr>
              <a:t>a</a:t>
            </a:r>
            <a:r>
              <a:rPr sz="2100" spc="-80" dirty="0">
                <a:solidFill>
                  <a:srgbClr val="001F5F"/>
                </a:solidFill>
                <a:latin typeface="Calibri"/>
                <a:cs typeface="Calibri"/>
              </a:rPr>
              <a:t> </a:t>
            </a:r>
            <a:r>
              <a:rPr sz="2100" dirty="0">
                <a:solidFill>
                  <a:srgbClr val="001F5F"/>
                </a:solidFill>
                <a:latin typeface="Calibri"/>
                <a:cs typeface="Calibri"/>
              </a:rPr>
              <a:t>certain</a:t>
            </a:r>
            <a:r>
              <a:rPr sz="2100" spc="-90" dirty="0">
                <a:solidFill>
                  <a:srgbClr val="001F5F"/>
                </a:solidFill>
                <a:latin typeface="Calibri"/>
                <a:cs typeface="Calibri"/>
              </a:rPr>
              <a:t> </a:t>
            </a:r>
            <a:r>
              <a:rPr sz="2100" dirty="0">
                <a:solidFill>
                  <a:srgbClr val="001F5F"/>
                </a:solidFill>
                <a:latin typeface="Calibri"/>
                <a:cs typeface="Calibri"/>
              </a:rPr>
              <a:t>distance,</a:t>
            </a:r>
            <a:r>
              <a:rPr sz="2100" spc="-65" dirty="0">
                <a:solidFill>
                  <a:srgbClr val="001F5F"/>
                </a:solidFill>
                <a:latin typeface="Calibri"/>
                <a:cs typeface="Calibri"/>
              </a:rPr>
              <a:t> </a:t>
            </a:r>
            <a:r>
              <a:rPr sz="2100" spc="-25" dirty="0">
                <a:solidFill>
                  <a:srgbClr val="001F5F"/>
                </a:solidFill>
                <a:latin typeface="Calibri"/>
                <a:cs typeface="Calibri"/>
              </a:rPr>
              <a:t>the </a:t>
            </a:r>
            <a:r>
              <a:rPr lang="en-US" sz="2100" spc="-25" dirty="0">
                <a:solidFill>
                  <a:srgbClr val="001F5F"/>
                </a:solidFill>
                <a:latin typeface="Calibri"/>
                <a:cs typeface="Calibri"/>
              </a:rPr>
              <a:t> </a:t>
            </a:r>
            <a:r>
              <a:rPr sz="2100" dirty="0">
                <a:solidFill>
                  <a:srgbClr val="001F5F"/>
                </a:solidFill>
                <a:latin typeface="Calibri"/>
                <a:cs typeface="Calibri"/>
              </a:rPr>
              <a:t>robot</a:t>
            </a:r>
            <a:r>
              <a:rPr sz="2100" spc="-70" dirty="0">
                <a:solidFill>
                  <a:srgbClr val="001F5F"/>
                </a:solidFill>
                <a:latin typeface="Calibri"/>
                <a:cs typeface="Calibri"/>
              </a:rPr>
              <a:t> </a:t>
            </a:r>
            <a:r>
              <a:rPr sz="2100" dirty="0">
                <a:solidFill>
                  <a:srgbClr val="001F5F"/>
                </a:solidFill>
                <a:latin typeface="Calibri"/>
                <a:cs typeface="Calibri"/>
              </a:rPr>
              <a:t>will</a:t>
            </a:r>
            <a:r>
              <a:rPr sz="2100" spc="-55" dirty="0">
                <a:solidFill>
                  <a:srgbClr val="001F5F"/>
                </a:solidFill>
                <a:latin typeface="Calibri"/>
                <a:cs typeface="Calibri"/>
              </a:rPr>
              <a:t> </a:t>
            </a:r>
            <a:r>
              <a:rPr sz="2100" dirty="0">
                <a:solidFill>
                  <a:srgbClr val="001F5F"/>
                </a:solidFill>
                <a:latin typeface="Calibri"/>
                <a:cs typeface="Calibri"/>
              </a:rPr>
              <a:t>turn</a:t>
            </a:r>
            <a:r>
              <a:rPr sz="2100" spc="-55" dirty="0">
                <a:solidFill>
                  <a:srgbClr val="001F5F"/>
                </a:solidFill>
                <a:latin typeface="Calibri"/>
                <a:cs typeface="Calibri"/>
              </a:rPr>
              <a:t> </a:t>
            </a:r>
            <a:r>
              <a:rPr sz="2100" dirty="0">
                <a:solidFill>
                  <a:srgbClr val="001F5F"/>
                </a:solidFill>
                <a:latin typeface="Calibri"/>
                <a:cs typeface="Calibri"/>
              </a:rPr>
              <a:t>90</a:t>
            </a:r>
            <a:r>
              <a:rPr sz="2100" spc="-65" dirty="0">
                <a:solidFill>
                  <a:srgbClr val="001F5F"/>
                </a:solidFill>
                <a:latin typeface="Calibri"/>
                <a:cs typeface="Calibri"/>
              </a:rPr>
              <a:t> </a:t>
            </a:r>
            <a:r>
              <a:rPr sz="2100" spc="-10" dirty="0">
                <a:solidFill>
                  <a:srgbClr val="001F5F"/>
                </a:solidFill>
                <a:latin typeface="Calibri"/>
                <a:cs typeface="Calibri"/>
              </a:rPr>
              <a:t>degrees.</a:t>
            </a:r>
            <a:endParaRPr sz="21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201168" y="1146047"/>
            <a:ext cx="11991340" cy="841375"/>
          </a:xfrm>
          <a:custGeom>
            <a:avLst/>
            <a:gdLst/>
            <a:ahLst/>
            <a:cxnLst/>
            <a:rect l="l" t="t" r="r" b="b"/>
            <a:pathLst>
              <a:path w="11991340" h="841375">
                <a:moveTo>
                  <a:pt x="0" y="841248"/>
                </a:moveTo>
                <a:lnTo>
                  <a:pt x="11990832" y="841248"/>
                </a:lnTo>
                <a:lnTo>
                  <a:pt x="11990832" y="0"/>
                </a:lnTo>
                <a:lnTo>
                  <a:pt x="0" y="0"/>
                </a:lnTo>
                <a:lnTo>
                  <a:pt x="0" y="841248"/>
                </a:lnTo>
                <a:close/>
              </a:path>
            </a:pathLst>
          </a:custGeom>
          <a:solidFill>
            <a:srgbClr val="DCE0F4"/>
          </a:solidFill>
        </p:spPr>
        <p:txBody>
          <a:bodyPr wrap="square" lIns="0" tIns="0" rIns="0" bIns="0" rtlCol="0"/>
          <a:lstStyle/>
          <a:p>
            <a:endParaRPr/>
          </a:p>
        </p:txBody>
      </p:sp>
      <p:sp>
        <p:nvSpPr>
          <p:cNvPr id="7" name="object 7"/>
          <p:cNvSpPr txBox="1">
            <a:spLocks noGrp="1"/>
          </p:cNvSpPr>
          <p:nvPr>
            <p:ph type="title"/>
          </p:nvPr>
        </p:nvSpPr>
        <p:spPr>
          <a:xfrm>
            <a:off x="481685" y="368300"/>
            <a:ext cx="4415155" cy="696595"/>
          </a:xfrm>
          <a:prstGeom prst="rect">
            <a:avLst/>
          </a:prstGeom>
        </p:spPr>
        <p:txBody>
          <a:bodyPr vert="horz" wrap="square" lIns="0" tIns="13335" rIns="0" bIns="0" rtlCol="0">
            <a:spAutoFit/>
          </a:bodyPr>
          <a:lstStyle/>
          <a:p>
            <a:pPr marL="12700">
              <a:lnSpc>
                <a:spcPct val="100000"/>
              </a:lnSpc>
              <a:spcBef>
                <a:spcPts val="105"/>
              </a:spcBef>
            </a:pPr>
            <a:r>
              <a:rPr spc="615" dirty="0"/>
              <a:t>ADC</a:t>
            </a:r>
            <a:r>
              <a:rPr spc="95" dirty="0"/>
              <a:t> </a:t>
            </a:r>
            <a:r>
              <a:rPr spc="280" dirty="0"/>
              <a:t>Convertor</a:t>
            </a:r>
          </a:p>
        </p:txBody>
      </p:sp>
      <p:sp>
        <p:nvSpPr>
          <p:cNvPr id="8" name="object 8"/>
          <p:cNvSpPr txBox="1"/>
          <p:nvPr/>
        </p:nvSpPr>
        <p:spPr>
          <a:xfrm>
            <a:off x="463092" y="1158621"/>
            <a:ext cx="10874375" cy="679450"/>
          </a:xfrm>
          <a:prstGeom prst="rect">
            <a:avLst/>
          </a:prstGeom>
        </p:spPr>
        <p:txBody>
          <a:bodyPr vert="horz" wrap="square" lIns="0" tIns="36195" rIns="0" bIns="0" rtlCol="0">
            <a:spAutoFit/>
          </a:bodyPr>
          <a:lstStyle/>
          <a:p>
            <a:pPr marL="12700" marR="5080">
              <a:lnSpc>
                <a:spcPts val="2510"/>
              </a:lnSpc>
              <a:spcBef>
                <a:spcPts val="285"/>
              </a:spcBef>
            </a:pPr>
            <a:r>
              <a:rPr sz="2200" b="1" spc="175" dirty="0">
                <a:solidFill>
                  <a:srgbClr val="202F6A"/>
                </a:solidFill>
                <a:latin typeface="Cambria"/>
                <a:cs typeface="Cambria"/>
              </a:rPr>
              <a:t>Program</a:t>
            </a:r>
            <a:r>
              <a:rPr sz="2200" b="1" spc="170" dirty="0">
                <a:solidFill>
                  <a:srgbClr val="202F6A"/>
                </a:solidFill>
                <a:latin typeface="Cambria"/>
                <a:cs typeface="Cambria"/>
              </a:rPr>
              <a:t> </a:t>
            </a:r>
            <a:r>
              <a:rPr sz="2200" b="1" spc="175" dirty="0">
                <a:solidFill>
                  <a:srgbClr val="202F6A"/>
                </a:solidFill>
                <a:latin typeface="Cambria"/>
                <a:cs typeface="Cambria"/>
              </a:rPr>
              <a:t>an</a:t>
            </a:r>
            <a:r>
              <a:rPr sz="2200" b="1" spc="195" dirty="0">
                <a:solidFill>
                  <a:srgbClr val="202F6A"/>
                </a:solidFill>
                <a:latin typeface="Cambria"/>
                <a:cs typeface="Cambria"/>
              </a:rPr>
              <a:t> </a:t>
            </a:r>
            <a:r>
              <a:rPr sz="2200" b="1" spc="160" dirty="0">
                <a:solidFill>
                  <a:srgbClr val="202F6A"/>
                </a:solidFill>
                <a:latin typeface="Cambria"/>
                <a:cs typeface="Cambria"/>
              </a:rPr>
              <a:t>Arduino</a:t>
            </a:r>
            <a:r>
              <a:rPr sz="2200" b="1" spc="190" dirty="0">
                <a:solidFill>
                  <a:srgbClr val="202F6A"/>
                </a:solidFill>
                <a:latin typeface="Cambria"/>
                <a:cs typeface="Cambria"/>
              </a:rPr>
              <a:t> </a:t>
            </a:r>
            <a:r>
              <a:rPr sz="2200" b="1" spc="135" dirty="0">
                <a:solidFill>
                  <a:srgbClr val="202F6A"/>
                </a:solidFill>
                <a:latin typeface="Cambria"/>
                <a:cs typeface="Cambria"/>
              </a:rPr>
              <a:t>board</a:t>
            </a:r>
            <a:r>
              <a:rPr sz="2200" b="1" spc="175" dirty="0">
                <a:solidFill>
                  <a:srgbClr val="202F6A"/>
                </a:solidFill>
                <a:latin typeface="Cambria"/>
                <a:cs typeface="Cambria"/>
              </a:rPr>
              <a:t> </a:t>
            </a:r>
            <a:r>
              <a:rPr sz="2200" b="1" spc="114" dirty="0">
                <a:solidFill>
                  <a:srgbClr val="202F6A"/>
                </a:solidFill>
                <a:latin typeface="Cambria"/>
                <a:cs typeface="Cambria"/>
              </a:rPr>
              <a:t>to</a:t>
            </a:r>
            <a:r>
              <a:rPr sz="2200" b="1" spc="175" dirty="0">
                <a:solidFill>
                  <a:srgbClr val="202F6A"/>
                </a:solidFill>
                <a:latin typeface="Cambria"/>
                <a:cs typeface="Cambria"/>
              </a:rPr>
              <a:t> </a:t>
            </a:r>
            <a:r>
              <a:rPr sz="2200" b="1" spc="135" dirty="0">
                <a:solidFill>
                  <a:srgbClr val="202F6A"/>
                </a:solidFill>
                <a:latin typeface="Cambria"/>
                <a:cs typeface="Cambria"/>
              </a:rPr>
              <a:t>read</a:t>
            </a:r>
            <a:r>
              <a:rPr sz="2200" b="1" spc="155" dirty="0">
                <a:solidFill>
                  <a:srgbClr val="202F6A"/>
                </a:solidFill>
                <a:latin typeface="Cambria"/>
                <a:cs typeface="Cambria"/>
              </a:rPr>
              <a:t> </a:t>
            </a:r>
            <a:r>
              <a:rPr sz="2200" b="1" spc="150" dirty="0">
                <a:solidFill>
                  <a:srgbClr val="202F6A"/>
                </a:solidFill>
                <a:latin typeface="Cambria"/>
                <a:cs typeface="Cambria"/>
              </a:rPr>
              <a:t>analog</a:t>
            </a:r>
            <a:r>
              <a:rPr sz="2200" b="1" spc="210" dirty="0">
                <a:solidFill>
                  <a:srgbClr val="202F6A"/>
                </a:solidFill>
                <a:latin typeface="Cambria"/>
                <a:cs typeface="Cambria"/>
              </a:rPr>
              <a:t> </a:t>
            </a:r>
            <a:r>
              <a:rPr sz="2200" b="1" spc="145" dirty="0">
                <a:solidFill>
                  <a:srgbClr val="202F6A"/>
                </a:solidFill>
                <a:latin typeface="Cambria"/>
                <a:cs typeface="Cambria"/>
              </a:rPr>
              <a:t>value</a:t>
            </a:r>
            <a:r>
              <a:rPr sz="2200" b="1" spc="195" dirty="0">
                <a:solidFill>
                  <a:srgbClr val="202F6A"/>
                </a:solidFill>
                <a:latin typeface="Cambria"/>
                <a:cs typeface="Cambria"/>
              </a:rPr>
              <a:t> </a:t>
            </a:r>
            <a:r>
              <a:rPr sz="2200" b="1" spc="130" dirty="0">
                <a:solidFill>
                  <a:srgbClr val="202F6A"/>
                </a:solidFill>
                <a:latin typeface="Cambria"/>
                <a:cs typeface="Cambria"/>
              </a:rPr>
              <a:t>from</a:t>
            </a:r>
            <a:r>
              <a:rPr sz="2200" b="1" spc="155" dirty="0">
                <a:solidFill>
                  <a:srgbClr val="202F6A"/>
                </a:solidFill>
                <a:latin typeface="Cambria"/>
                <a:cs typeface="Cambria"/>
              </a:rPr>
              <a:t> </a:t>
            </a:r>
            <a:r>
              <a:rPr sz="2200" b="1" spc="175" dirty="0">
                <a:solidFill>
                  <a:srgbClr val="202F6A"/>
                </a:solidFill>
                <a:latin typeface="Cambria"/>
                <a:cs typeface="Cambria"/>
              </a:rPr>
              <a:t>an</a:t>
            </a:r>
            <a:r>
              <a:rPr sz="2200" b="1" spc="200" dirty="0">
                <a:solidFill>
                  <a:srgbClr val="202F6A"/>
                </a:solidFill>
                <a:latin typeface="Cambria"/>
                <a:cs typeface="Cambria"/>
              </a:rPr>
              <a:t> </a:t>
            </a:r>
            <a:r>
              <a:rPr sz="2200" b="1" spc="150" dirty="0">
                <a:solidFill>
                  <a:srgbClr val="202F6A"/>
                </a:solidFill>
                <a:latin typeface="Cambria"/>
                <a:cs typeface="Cambria"/>
              </a:rPr>
              <a:t>analog</a:t>
            </a:r>
            <a:r>
              <a:rPr sz="2200" b="1" spc="200" dirty="0">
                <a:solidFill>
                  <a:srgbClr val="202F6A"/>
                </a:solidFill>
                <a:latin typeface="Cambria"/>
                <a:cs typeface="Cambria"/>
              </a:rPr>
              <a:t> </a:t>
            </a:r>
            <a:r>
              <a:rPr sz="2200" b="1" spc="155" dirty="0">
                <a:solidFill>
                  <a:srgbClr val="202F6A"/>
                </a:solidFill>
                <a:latin typeface="Cambria"/>
                <a:cs typeface="Cambria"/>
              </a:rPr>
              <a:t>input</a:t>
            </a:r>
            <a:r>
              <a:rPr sz="2200" b="1" spc="190" dirty="0">
                <a:solidFill>
                  <a:srgbClr val="202F6A"/>
                </a:solidFill>
                <a:latin typeface="Cambria"/>
                <a:cs typeface="Cambria"/>
              </a:rPr>
              <a:t> </a:t>
            </a:r>
            <a:r>
              <a:rPr sz="2200" b="1" spc="140" dirty="0">
                <a:solidFill>
                  <a:srgbClr val="202F6A"/>
                </a:solidFill>
                <a:latin typeface="Cambria"/>
                <a:cs typeface="Cambria"/>
              </a:rPr>
              <a:t>pin, </a:t>
            </a:r>
            <a:r>
              <a:rPr sz="2200" b="1" spc="-470" dirty="0">
                <a:solidFill>
                  <a:srgbClr val="202F6A"/>
                </a:solidFill>
                <a:latin typeface="Cambria"/>
                <a:cs typeface="Cambria"/>
              </a:rPr>
              <a:t> </a:t>
            </a:r>
            <a:r>
              <a:rPr sz="2200" b="1" spc="145" dirty="0">
                <a:solidFill>
                  <a:srgbClr val="202F6A"/>
                </a:solidFill>
                <a:latin typeface="Cambria"/>
                <a:cs typeface="Cambria"/>
              </a:rPr>
              <a:t>convert</a:t>
            </a:r>
            <a:r>
              <a:rPr sz="2200" b="1" spc="185" dirty="0">
                <a:solidFill>
                  <a:srgbClr val="202F6A"/>
                </a:solidFill>
                <a:latin typeface="Cambria"/>
                <a:cs typeface="Cambria"/>
              </a:rPr>
              <a:t> </a:t>
            </a:r>
            <a:r>
              <a:rPr sz="2200" b="1" spc="140" dirty="0">
                <a:solidFill>
                  <a:srgbClr val="202F6A"/>
                </a:solidFill>
                <a:latin typeface="Cambria"/>
                <a:cs typeface="Cambria"/>
              </a:rPr>
              <a:t>the</a:t>
            </a:r>
            <a:r>
              <a:rPr sz="2200" b="1" spc="180" dirty="0">
                <a:solidFill>
                  <a:srgbClr val="202F6A"/>
                </a:solidFill>
                <a:latin typeface="Cambria"/>
                <a:cs typeface="Cambria"/>
              </a:rPr>
              <a:t> </a:t>
            </a:r>
            <a:r>
              <a:rPr sz="2200" b="1" spc="145" dirty="0">
                <a:solidFill>
                  <a:srgbClr val="202F6A"/>
                </a:solidFill>
                <a:latin typeface="Cambria"/>
                <a:cs typeface="Cambria"/>
              </a:rPr>
              <a:t>value</a:t>
            </a:r>
            <a:r>
              <a:rPr sz="2200" b="1" spc="195" dirty="0">
                <a:solidFill>
                  <a:srgbClr val="202F6A"/>
                </a:solidFill>
                <a:latin typeface="Cambria"/>
                <a:cs typeface="Cambria"/>
              </a:rPr>
              <a:t> </a:t>
            </a:r>
            <a:r>
              <a:rPr sz="2200" b="1" spc="135" dirty="0">
                <a:solidFill>
                  <a:srgbClr val="202F6A"/>
                </a:solidFill>
                <a:latin typeface="Cambria"/>
                <a:cs typeface="Cambria"/>
              </a:rPr>
              <a:t>into</a:t>
            </a:r>
            <a:r>
              <a:rPr sz="2200" b="1" spc="185" dirty="0">
                <a:solidFill>
                  <a:srgbClr val="202F6A"/>
                </a:solidFill>
                <a:latin typeface="Cambria"/>
                <a:cs typeface="Cambria"/>
              </a:rPr>
              <a:t> </a:t>
            </a:r>
            <a:r>
              <a:rPr sz="2200" b="1" spc="145" dirty="0">
                <a:solidFill>
                  <a:srgbClr val="202F6A"/>
                </a:solidFill>
                <a:latin typeface="Cambria"/>
                <a:cs typeface="Cambria"/>
              </a:rPr>
              <a:t>digital</a:t>
            </a:r>
            <a:r>
              <a:rPr sz="2200" b="1" spc="150" dirty="0">
                <a:solidFill>
                  <a:srgbClr val="202F6A"/>
                </a:solidFill>
                <a:latin typeface="Cambria"/>
                <a:cs typeface="Cambria"/>
              </a:rPr>
              <a:t> </a:t>
            </a:r>
            <a:r>
              <a:rPr sz="2200" b="1" spc="145" dirty="0">
                <a:solidFill>
                  <a:srgbClr val="202F6A"/>
                </a:solidFill>
                <a:latin typeface="Cambria"/>
                <a:cs typeface="Cambria"/>
              </a:rPr>
              <a:t>value</a:t>
            </a:r>
            <a:r>
              <a:rPr sz="2200" b="1" spc="190" dirty="0">
                <a:solidFill>
                  <a:srgbClr val="202F6A"/>
                </a:solidFill>
                <a:latin typeface="Cambria"/>
                <a:cs typeface="Cambria"/>
              </a:rPr>
              <a:t> </a:t>
            </a:r>
            <a:r>
              <a:rPr sz="2200" b="1" spc="165" dirty="0">
                <a:solidFill>
                  <a:srgbClr val="202F6A"/>
                </a:solidFill>
                <a:latin typeface="Cambria"/>
                <a:cs typeface="Cambria"/>
              </a:rPr>
              <a:t>and</a:t>
            </a:r>
            <a:r>
              <a:rPr sz="2200" b="1" spc="185" dirty="0">
                <a:solidFill>
                  <a:srgbClr val="202F6A"/>
                </a:solidFill>
                <a:latin typeface="Cambria"/>
                <a:cs typeface="Cambria"/>
              </a:rPr>
              <a:t> </a:t>
            </a:r>
            <a:r>
              <a:rPr sz="2200" b="1" spc="140" dirty="0">
                <a:solidFill>
                  <a:srgbClr val="202F6A"/>
                </a:solidFill>
                <a:latin typeface="Cambria"/>
                <a:cs typeface="Cambria"/>
              </a:rPr>
              <a:t>display</a:t>
            </a:r>
            <a:r>
              <a:rPr sz="2200" b="1" spc="170" dirty="0">
                <a:solidFill>
                  <a:srgbClr val="202F6A"/>
                </a:solidFill>
                <a:latin typeface="Cambria"/>
                <a:cs typeface="Cambria"/>
              </a:rPr>
              <a:t> </a:t>
            </a:r>
            <a:r>
              <a:rPr sz="2200" b="1" spc="130" dirty="0">
                <a:solidFill>
                  <a:srgbClr val="202F6A"/>
                </a:solidFill>
                <a:latin typeface="Cambria"/>
                <a:cs typeface="Cambria"/>
              </a:rPr>
              <a:t>it</a:t>
            </a:r>
            <a:r>
              <a:rPr sz="2200" b="1" spc="155" dirty="0">
                <a:solidFill>
                  <a:srgbClr val="202F6A"/>
                </a:solidFill>
                <a:latin typeface="Cambria"/>
                <a:cs typeface="Cambria"/>
              </a:rPr>
              <a:t> in</a:t>
            </a:r>
            <a:r>
              <a:rPr sz="2200" b="1" spc="170" dirty="0">
                <a:solidFill>
                  <a:srgbClr val="202F6A"/>
                </a:solidFill>
                <a:latin typeface="Cambria"/>
                <a:cs typeface="Cambria"/>
              </a:rPr>
              <a:t> </a:t>
            </a:r>
            <a:r>
              <a:rPr sz="2200" b="1" spc="160" dirty="0">
                <a:solidFill>
                  <a:srgbClr val="202F6A"/>
                </a:solidFill>
                <a:latin typeface="Cambria"/>
                <a:cs typeface="Cambria"/>
              </a:rPr>
              <a:t>a</a:t>
            </a:r>
            <a:r>
              <a:rPr sz="2200" b="1" spc="185" dirty="0">
                <a:solidFill>
                  <a:srgbClr val="202F6A"/>
                </a:solidFill>
                <a:latin typeface="Cambria"/>
                <a:cs typeface="Cambria"/>
              </a:rPr>
              <a:t> </a:t>
            </a:r>
            <a:r>
              <a:rPr sz="2200" b="1" spc="120" dirty="0">
                <a:solidFill>
                  <a:srgbClr val="202F6A"/>
                </a:solidFill>
                <a:latin typeface="Cambria"/>
                <a:cs typeface="Cambria"/>
              </a:rPr>
              <a:t>serial</a:t>
            </a:r>
            <a:r>
              <a:rPr sz="2200" b="1" spc="150" dirty="0">
                <a:solidFill>
                  <a:srgbClr val="202F6A"/>
                </a:solidFill>
                <a:latin typeface="Cambria"/>
                <a:cs typeface="Cambria"/>
              </a:rPr>
              <a:t> </a:t>
            </a:r>
            <a:r>
              <a:rPr sz="2200" b="1" spc="155" dirty="0">
                <a:solidFill>
                  <a:srgbClr val="202F6A"/>
                </a:solidFill>
                <a:latin typeface="Cambria"/>
                <a:cs typeface="Cambria"/>
              </a:rPr>
              <a:t>window.</a:t>
            </a:r>
            <a:endParaRPr sz="2200">
              <a:latin typeface="Cambria"/>
              <a:cs typeface="Cambria"/>
            </a:endParaRPr>
          </a:p>
        </p:txBody>
      </p:sp>
      <p:sp>
        <p:nvSpPr>
          <p:cNvPr id="9" name="object 9"/>
          <p:cNvSpPr txBox="1"/>
          <p:nvPr/>
        </p:nvSpPr>
        <p:spPr>
          <a:xfrm>
            <a:off x="201168" y="2026920"/>
            <a:ext cx="6312535" cy="4525010"/>
          </a:xfrm>
          <a:prstGeom prst="rect">
            <a:avLst/>
          </a:prstGeom>
          <a:solidFill>
            <a:srgbClr val="F1F1F1"/>
          </a:solidFill>
        </p:spPr>
        <p:txBody>
          <a:bodyPr vert="horz" wrap="square" lIns="0" tIns="32384" rIns="0" bIns="0" rtlCol="0">
            <a:spAutoFit/>
          </a:bodyPr>
          <a:lstStyle/>
          <a:p>
            <a:pPr marL="91440">
              <a:lnSpc>
                <a:spcPct val="100000"/>
              </a:lnSpc>
              <a:spcBef>
                <a:spcPts val="254"/>
              </a:spcBef>
            </a:pPr>
            <a:r>
              <a:rPr sz="1800" spc="-10" dirty="0">
                <a:solidFill>
                  <a:srgbClr val="202F6A"/>
                </a:solidFill>
                <a:latin typeface="Consolas"/>
                <a:cs typeface="Consolas"/>
              </a:rPr>
              <a:t>int</a:t>
            </a:r>
            <a:r>
              <a:rPr sz="1800" spc="-35" dirty="0">
                <a:solidFill>
                  <a:srgbClr val="202F6A"/>
                </a:solidFill>
                <a:latin typeface="Consolas"/>
                <a:cs typeface="Consolas"/>
              </a:rPr>
              <a:t> </a:t>
            </a:r>
            <a:r>
              <a:rPr sz="1800" spc="-5" dirty="0">
                <a:solidFill>
                  <a:srgbClr val="202F6A"/>
                </a:solidFill>
                <a:latin typeface="Consolas"/>
                <a:cs typeface="Consolas"/>
              </a:rPr>
              <a:t>sensorValue</a:t>
            </a:r>
            <a:r>
              <a:rPr sz="1800" spc="-30" dirty="0">
                <a:solidFill>
                  <a:srgbClr val="202F6A"/>
                </a:solidFill>
                <a:latin typeface="Consolas"/>
                <a:cs typeface="Consolas"/>
              </a:rPr>
              <a:t> </a:t>
            </a:r>
            <a:r>
              <a:rPr sz="1800" dirty="0">
                <a:solidFill>
                  <a:srgbClr val="202F6A"/>
                </a:solidFill>
                <a:latin typeface="Consolas"/>
                <a:cs typeface="Consolas"/>
              </a:rPr>
              <a:t>=</a:t>
            </a:r>
            <a:r>
              <a:rPr sz="1800" spc="-20" dirty="0">
                <a:solidFill>
                  <a:srgbClr val="202F6A"/>
                </a:solidFill>
                <a:latin typeface="Consolas"/>
                <a:cs typeface="Consolas"/>
              </a:rPr>
              <a:t> </a:t>
            </a:r>
            <a:r>
              <a:rPr sz="1800" spc="-5" dirty="0">
                <a:solidFill>
                  <a:srgbClr val="202F6A"/>
                </a:solidFill>
                <a:latin typeface="Consolas"/>
                <a:cs typeface="Consolas"/>
              </a:rPr>
              <a:t>0;</a:t>
            </a:r>
            <a:endParaRPr sz="1800">
              <a:latin typeface="Consolas"/>
              <a:cs typeface="Consolas"/>
            </a:endParaRPr>
          </a:p>
          <a:p>
            <a:pPr>
              <a:lnSpc>
                <a:spcPct val="100000"/>
              </a:lnSpc>
              <a:spcBef>
                <a:spcPts val="50"/>
              </a:spcBef>
            </a:pPr>
            <a:endParaRPr sz="1800">
              <a:latin typeface="Consolas"/>
              <a:cs typeface="Consolas"/>
            </a:endParaRPr>
          </a:p>
          <a:p>
            <a:pPr marL="91440">
              <a:lnSpc>
                <a:spcPct val="100000"/>
              </a:lnSpc>
            </a:pPr>
            <a:r>
              <a:rPr sz="1800" spc="-5" dirty="0">
                <a:solidFill>
                  <a:srgbClr val="202F6A"/>
                </a:solidFill>
                <a:latin typeface="Consolas"/>
                <a:cs typeface="Consolas"/>
              </a:rPr>
              <a:t>void</a:t>
            </a:r>
            <a:r>
              <a:rPr sz="1800" spc="-60" dirty="0">
                <a:solidFill>
                  <a:srgbClr val="202F6A"/>
                </a:solidFill>
                <a:latin typeface="Consolas"/>
                <a:cs typeface="Consolas"/>
              </a:rPr>
              <a:t> </a:t>
            </a:r>
            <a:r>
              <a:rPr sz="1800" spc="-5" dirty="0">
                <a:solidFill>
                  <a:srgbClr val="202F6A"/>
                </a:solidFill>
                <a:latin typeface="Consolas"/>
                <a:cs typeface="Consolas"/>
              </a:rPr>
              <a:t>setup()</a:t>
            </a:r>
            <a:endParaRPr sz="1800">
              <a:latin typeface="Consolas"/>
              <a:cs typeface="Consolas"/>
            </a:endParaRPr>
          </a:p>
          <a:p>
            <a:pPr marL="91440">
              <a:lnSpc>
                <a:spcPct val="100000"/>
              </a:lnSpc>
            </a:pPr>
            <a:r>
              <a:rPr sz="1800" dirty="0">
                <a:solidFill>
                  <a:srgbClr val="202F6A"/>
                </a:solidFill>
                <a:latin typeface="Consolas"/>
                <a:cs typeface="Consolas"/>
              </a:rPr>
              <a:t>{</a:t>
            </a:r>
            <a:endParaRPr sz="1800">
              <a:latin typeface="Consolas"/>
              <a:cs typeface="Consolas"/>
            </a:endParaRPr>
          </a:p>
          <a:p>
            <a:pPr marL="91440" marR="1323975">
              <a:lnSpc>
                <a:spcPct val="100000"/>
              </a:lnSpc>
            </a:pPr>
            <a:r>
              <a:rPr sz="1800" spc="-5" dirty="0">
                <a:solidFill>
                  <a:srgbClr val="202F6A"/>
                </a:solidFill>
                <a:latin typeface="Consolas"/>
                <a:cs typeface="Consolas"/>
              </a:rPr>
              <a:t>//monitor output in serial port </a:t>
            </a:r>
            <a:r>
              <a:rPr sz="1800" dirty="0">
                <a:solidFill>
                  <a:srgbClr val="202F6A"/>
                </a:solidFill>
                <a:latin typeface="Consolas"/>
                <a:cs typeface="Consolas"/>
              </a:rPr>
              <a:t> </a:t>
            </a:r>
            <a:r>
              <a:rPr sz="1800" b="1" spc="-5" dirty="0">
                <a:solidFill>
                  <a:srgbClr val="202F6A"/>
                </a:solidFill>
                <a:latin typeface="Consolas"/>
                <a:cs typeface="Consolas"/>
              </a:rPr>
              <a:t>Serial</a:t>
            </a:r>
            <a:r>
              <a:rPr sz="1800" spc="-5" dirty="0">
                <a:solidFill>
                  <a:srgbClr val="202F6A"/>
                </a:solidFill>
                <a:latin typeface="Consolas"/>
                <a:cs typeface="Consolas"/>
              </a:rPr>
              <a:t>.</a:t>
            </a:r>
            <a:r>
              <a:rPr sz="1800" b="1" spc="-5" dirty="0">
                <a:solidFill>
                  <a:srgbClr val="202F6A"/>
                </a:solidFill>
                <a:latin typeface="Consolas"/>
                <a:cs typeface="Consolas"/>
              </a:rPr>
              <a:t>begin</a:t>
            </a:r>
            <a:r>
              <a:rPr sz="1800" spc="-5" dirty="0">
                <a:solidFill>
                  <a:srgbClr val="202F6A"/>
                </a:solidFill>
                <a:latin typeface="Consolas"/>
                <a:cs typeface="Consolas"/>
              </a:rPr>
              <a:t>(</a:t>
            </a:r>
            <a:r>
              <a:rPr sz="1800" b="1" spc="-5" dirty="0">
                <a:solidFill>
                  <a:srgbClr val="202F6A"/>
                </a:solidFill>
                <a:latin typeface="Consolas"/>
                <a:cs typeface="Consolas"/>
              </a:rPr>
              <a:t>9600</a:t>
            </a:r>
            <a:r>
              <a:rPr sz="1800" spc="-5" dirty="0">
                <a:solidFill>
                  <a:srgbClr val="202F6A"/>
                </a:solidFill>
                <a:latin typeface="Consolas"/>
                <a:cs typeface="Consolas"/>
              </a:rPr>
              <a:t>);</a:t>
            </a:r>
            <a:r>
              <a:rPr sz="1800" spc="-55" dirty="0">
                <a:solidFill>
                  <a:srgbClr val="202F6A"/>
                </a:solidFill>
                <a:latin typeface="Consolas"/>
                <a:cs typeface="Consolas"/>
              </a:rPr>
              <a:t> </a:t>
            </a:r>
            <a:r>
              <a:rPr sz="1800" spc="-5" dirty="0">
                <a:solidFill>
                  <a:srgbClr val="202F6A"/>
                </a:solidFill>
                <a:latin typeface="Consolas"/>
                <a:cs typeface="Consolas"/>
              </a:rPr>
              <a:t>//intitating</a:t>
            </a:r>
            <a:r>
              <a:rPr sz="1800" spc="-45" dirty="0">
                <a:solidFill>
                  <a:srgbClr val="202F6A"/>
                </a:solidFill>
                <a:latin typeface="Consolas"/>
                <a:cs typeface="Consolas"/>
              </a:rPr>
              <a:t> </a:t>
            </a:r>
            <a:r>
              <a:rPr sz="1800" spc="-5" dirty="0">
                <a:solidFill>
                  <a:srgbClr val="202F6A"/>
                </a:solidFill>
                <a:latin typeface="Consolas"/>
                <a:cs typeface="Consolas"/>
              </a:rPr>
              <a:t>serial </a:t>
            </a:r>
            <a:r>
              <a:rPr sz="1800" spc="-975" dirty="0">
                <a:solidFill>
                  <a:srgbClr val="202F6A"/>
                </a:solidFill>
                <a:latin typeface="Consolas"/>
                <a:cs typeface="Consolas"/>
              </a:rPr>
              <a:t> </a:t>
            </a:r>
            <a:r>
              <a:rPr sz="1800" spc="-5" dirty="0">
                <a:solidFill>
                  <a:srgbClr val="202F6A"/>
                </a:solidFill>
                <a:latin typeface="Consolas"/>
                <a:cs typeface="Consolas"/>
              </a:rPr>
              <a:t>communication</a:t>
            </a:r>
            <a:r>
              <a:rPr sz="1800" spc="-20" dirty="0">
                <a:solidFill>
                  <a:srgbClr val="202F6A"/>
                </a:solidFill>
                <a:latin typeface="Consolas"/>
                <a:cs typeface="Consolas"/>
              </a:rPr>
              <a:t> </a:t>
            </a:r>
            <a:r>
              <a:rPr sz="1800" spc="-5" dirty="0">
                <a:solidFill>
                  <a:srgbClr val="202F6A"/>
                </a:solidFill>
                <a:latin typeface="Consolas"/>
                <a:cs typeface="Consolas"/>
              </a:rPr>
              <a:t>with</a:t>
            </a:r>
            <a:r>
              <a:rPr sz="1800" spc="-20" dirty="0">
                <a:solidFill>
                  <a:srgbClr val="202F6A"/>
                </a:solidFill>
                <a:latin typeface="Consolas"/>
                <a:cs typeface="Consolas"/>
              </a:rPr>
              <a:t> </a:t>
            </a:r>
            <a:r>
              <a:rPr sz="1800" spc="-5" dirty="0">
                <a:solidFill>
                  <a:srgbClr val="202F6A"/>
                </a:solidFill>
                <a:latin typeface="Consolas"/>
                <a:cs typeface="Consolas"/>
              </a:rPr>
              <a:t>9600</a:t>
            </a:r>
            <a:r>
              <a:rPr sz="1800" spc="-10" dirty="0">
                <a:solidFill>
                  <a:srgbClr val="202F6A"/>
                </a:solidFill>
                <a:latin typeface="Consolas"/>
                <a:cs typeface="Consolas"/>
              </a:rPr>
              <a:t> </a:t>
            </a:r>
            <a:r>
              <a:rPr sz="1800" spc="-5" dirty="0">
                <a:solidFill>
                  <a:srgbClr val="202F6A"/>
                </a:solidFill>
                <a:latin typeface="Consolas"/>
                <a:cs typeface="Consolas"/>
              </a:rPr>
              <a:t>baud</a:t>
            </a:r>
            <a:r>
              <a:rPr sz="1800" spc="-10" dirty="0">
                <a:solidFill>
                  <a:srgbClr val="202F6A"/>
                </a:solidFill>
                <a:latin typeface="Consolas"/>
                <a:cs typeface="Consolas"/>
              </a:rPr>
              <a:t> </a:t>
            </a:r>
            <a:r>
              <a:rPr sz="1800" spc="-5" dirty="0">
                <a:solidFill>
                  <a:srgbClr val="202F6A"/>
                </a:solidFill>
                <a:latin typeface="Consolas"/>
                <a:cs typeface="Consolas"/>
              </a:rPr>
              <a:t>rate</a:t>
            </a:r>
            <a:endParaRPr sz="1800">
              <a:latin typeface="Consolas"/>
              <a:cs typeface="Consolas"/>
            </a:endParaRPr>
          </a:p>
          <a:p>
            <a:pPr marL="91440">
              <a:lnSpc>
                <a:spcPct val="100000"/>
              </a:lnSpc>
              <a:spcBef>
                <a:spcPts val="5"/>
              </a:spcBef>
            </a:pPr>
            <a:r>
              <a:rPr sz="1800" dirty="0">
                <a:solidFill>
                  <a:srgbClr val="202F6A"/>
                </a:solidFill>
                <a:latin typeface="Consolas"/>
                <a:cs typeface="Consolas"/>
              </a:rPr>
              <a:t>}</a:t>
            </a:r>
            <a:endParaRPr sz="1800">
              <a:latin typeface="Consolas"/>
              <a:cs typeface="Consolas"/>
            </a:endParaRPr>
          </a:p>
          <a:p>
            <a:pPr marL="91440">
              <a:lnSpc>
                <a:spcPct val="100000"/>
              </a:lnSpc>
            </a:pPr>
            <a:r>
              <a:rPr sz="1800" spc="-5" dirty="0">
                <a:solidFill>
                  <a:srgbClr val="202F6A"/>
                </a:solidFill>
                <a:latin typeface="Consolas"/>
                <a:cs typeface="Consolas"/>
              </a:rPr>
              <a:t>void</a:t>
            </a:r>
            <a:r>
              <a:rPr sz="1800" spc="-60" dirty="0">
                <a:solidFill>
                  <a:srgbClr val="202F6A"/>
                </a:solidFill>
                <a:latin typeface="Consolas"/>
                <a:cs typeface="Consolas"/>
              </a:rPr>
              <a:t> </a:t>
            </a:r>
            <a:r>
              <a:rPr sz="1800" spc="-5" dirty="0">
                <a:solidFill>
                  <a:srgbClr val="202F6A"/>
                </a:solidFill>
                <a:latin typeface="Consolas"/>
                <a:cs typeface="Consolas"/>
              </a:rPr>
              <a:t>loop()</a:t>
            </a:r>
            <a:endParaRPr sz="1800">
              <a:latin typeface="Consolas"/>
              <a:cs typeface="Consolas"/>
            </a:endParaRPr>
          </a:p>
          <a:p>
            <a:pPr marL="91440">
              <a:lnSpc>
                <a:spcPct val="100000"/>
              </a:lnSpc>
            </a:pPr>
            <a:r>
              <a:rPr sz="1800" dirty="0">
                <a:solidFill>
                  <a:srgbClr val="202F6A"/>
                </a:solidFill>
                <a:latin typeface="Consolas"/>
                <a:cs typeface="Consolas"/>
              </a:rPr>
              <a:t>{</a:t>
            </a:r>
            <a:endParaRPr sz="1800">
              <a:latin typeface="Consolas"/>
              <a:cs typeface="Consolas"/>
            </a:endParaRPr>
          </a:p>
          <a:p>
            <a:pPr marL="341630">
              <a:lnSpc>
                <a:spcPct val="100000"/>
              </a:lnSpc>
            </a:pPr>
            <a:r>
              <a:rPr sz="1800" b="1" spc="-5" dirty="0">
                <a:solidFill>
                  <a:srgbClr val="202F6A"/>
                </a:solidFill>
                <a:latin typeface="Consolas"/>
                <a:cs typeface="Consolas"/>
              </a:rPr>
              <a:t>sensorValue</a:t>
            </a:r>
            <a:r>
              <a:rPr sz="1800" b="1" spc="-40" dirty="0">
                <a:solidFill>
                  <a:srgbClr val="202F6A"/>
                </a:solidFill>
                <a:latin typeface="Consolas"/>
                <a:cs typeface="Consolas"/>
              </a:rPr>
              <a:t> </a:t>
            </a:r>
            <a:r>
              <a:rPr sz="1800" dirty="0">
                <a:solidFill>
                  <a:srgbClr val="202F6A"/>
                </a:solidFill>
                <a:latin typeface="Consolas"/>
                <a:cs typeface="Consolas"/>
              </a:rPr>
              <a:t>=</a:t>
            </a:r>
            <a:r>
              <a:rPr sz="1800" spc="-45" dirty="0">
                <a:solidFill>
                  <a:srgbClr val="202F6A"/>
                </a:solidFill>
                <a:latin typeface="Consolas"/>
                <a:cs typeface="Consolas"/>
              </a:rPr>
              <a:t> </a:t>
            </a:r>
            <a:r>
              <a:rPr sz="1800" b="1" spc="-5" dirty="0">
                <a:solidFill>
                  <a:srgbClr val="202F6A"/>
                </a:solidFill>
                <a:latin typeface="Consolas"/>
                <a:cs typeface="Consolas"/>
              </a:rPr>
              <a:t>analogRead</a:t>
            </a:r>
            <a:r>
              <a:rPr sz="1800" spc="-5" dirty="0">
                <a:solidFill>
                  <a:srgbClr val="202F6A"/>
                </a:solidFill>
                <a:latin typeface="Consolas"/>
                <a:cs typeface="Consolas"/>
              </a:rPr>
              <a:t>(</a:t>
            </a:r>
            <a:r>
              <a:rPr sz="1800" b="1" spc="-5" dirty="0">
                <a:solidFill>
                  <a:srgbClr val="202F6A"/>
                </a:solidFill>
                <a:latin typeface="Consolas"/>
                <a:cs typeface="Consolas"/>
              </a:rPr>
              <a:t>A0</a:t>
            </a:r>
            <a:r>
              <a:rPr sz="1800" spc="-5" dirty="0">
                <a:solidFill>
                  <a:srgbClr val="202F6A"/>
                </a:solidFill>
                <a:latin typeface="Consolas"/>
                <a:cs typeface="Consolas"/>
              </a:rPr>
              <a:t>);</a:t>
            </a:r>
            <a:endParaRPr sz="1800">
              <a:latin typeface="Consolas"/>
              <a:cs typeface="Consolas"/>
            </a:endParaRPr>
          </a:p>
          <a:p>
            <a:pPr marL="341630">
              <a:lnSpc>
                <a:spcPct val="100000"/>
              </a:lnSpc>
            </a:pPr>
            <a:r>
              <a:rPr sz="1800" spc="-5" dirty="0">
                <a:solidFill>
                  <a:srgbClr val="202F6A"/>
                </a:solidFill>
                <a:latin typeface="Consolas"/>
                <a:cs typeface="Consolas"/>
              </a:rPr>
              <a:t>//analog</a:t>
            </a:r>
            <a:r>
              <a:rPr sz="1800" spc="-30" dirty="0">
                <a:solidFill>
                  <a:srgbClr val="202F6A"/>
                </a:solidFill>
                <a:latin typeface="Consolas"/>
                <a:cs typeface="Consolas"/>
              </a:rPr>
              <a:t> </a:t>
            </a:r>
            <a:r>
              <a:rPr sz="1800" spc="-5" dirty="0">
                <a:solidFill>
                  <a:srgbClr val="202F6A"/>
                </a:solidFill>
                <a:latin typeface="Consolas"/>
                <a:cs typeface="Consolas"/>
              </a:rPr>
              <a:t>input</a:t>
            </a:r>
            <a:r>
              <a:rPr sz="1800" spc="-15" dirty="0">
                <a:solidFill>
                  <a:srgbClr val="202F6A"/>
                </a:solidFill>
                <a:latin typeface="Consolas"/>
                <a:cs typeface="Consolas"/>
              </a:rPr>
              <a:t> </a:t>
            </a:r>
            <a:r>
              <a:rPr sz="1800" dirty="0">
                <a:solidFill>
                  <a:srgbClr val="202F6A"/>
                </a:solidFill>
                <a:latin typeface="Consolas"/>
                <a:cs typeface="Consolas"/>
              </a:rPr>
              <a:t>is</a:t>
            </a:r>
            <a:r>
              <a:rPr sz="1800" spc="-20" dirty="0">
                <a:solidFill>
                  <a:srgbClr val="202F6A"/>
                </a:solidFill>
                <a:latin typeface="Consolas"/>
                <a:cs typeface="Consolas"/>
              </a:rPr>
              <a:t> </a:t>
            </a:r>
            <a:r>
              <a:rPr sz="1800" spc="-5" dirty="0">
                <a:solidFill>
                  <a:srgbClr val="202F6A"/>
                </a:solidFill>
                <a:latin typeface="Consolas"/>
                <a:cs typeface="Consolas"/>
              </a:rPr>
              <a:t>read </a:t>
            </a:r>
            <a:r>
              <a:rPr sz="1800" spc="-10" dirty="0">
                <a:solidFill>
                  <a:srgbClr val="202F6A"/>
                </a:solidFill>
                <a:latin typeface="Consolas"/>
                <a:cs typeface="Consolas"/>
              </a:rPr>
              <a:t>from A0</a:t>
            </a:r>
            <a:r>
              <a:rPr sz="1800" spc="-5" dirty="0">
                <a:solidFill>
                  <a:srgbClr val="202F6A"/>
                </a:solidFill>
                <a:latin typeface="Consolas"/>
                <a:cs typeface="Consolas"/>
              </a:rPr>
              <a:t> </a:t>
            </a:r>
            <a:r>
              <a:rPr sz="1800" spc="-10" dirty="0">
                <a:solidFill>
                  <a:srgbClr val="202F6A"/>
                </a:solidFill>
                <a:latin typeface="Consolas"/>
                <a:cs typeface="Consolas"/>
              </a:rPr>
              <a:t>pin</a:t>
            </a:r>
            <a:endParaRPr sz="1800">
              <a:latin typeface="Consolas"/>
              <a:cs typeface="Consolas"/>
            </a:endParaRPr>
          </a:p>
          <a:p>
            <a:pPr marL="341630">
              <a:lnSpc>
                <a:spcPct val="100000"/>
              </a:lnSpc>
            </a:pPr>
            <a:r>
              <a:rPr sz="1800" b="1" spc="-5" dirty="0">
                <a:solidFill>
                  <a:srgbClr val="202F6A"/>
                </a:solidFill>
                <a:latin typeface="Consolas"/>
                <a:cs typeface="Consolas"/>
              </a:rPr>
              <a:t>Serial</a:t>
            </a:r>
            <a:r>
              <a:rPr sz="1800" spc="-5" dirty="0">
                <a:solidFill>
                  <a:srgbClr val="202F6A"/>
                </a:solidFill>
                <a:latin typeface="Consolas"/>
                <a:cs typeface="Consolas"/>
              </a:rPr>
              <a:t>.</a:t>
            </a:r>
            <a:r>
              <a:rPr sz="1800" b="1" spc="-5" dirty="0">
                <a:solidFill>
                  <a:srgbClr val="202F6A"/>
                </a:solidFill>
                <a:latin typeface="Consolas"/>
                <a:cs typeface="Consolas"/>
              </a:rPr>
              <a:t>println</a:t>
            </a:r>
            <a:r>
              <a:rPr sz="1800" spc="-5" dirty="0">
                <a:solidFill>
                  <a:srgbClr val="202F6A"/>
                </a:solidFill>
                <a:latin typeface="Consolas"/>
                <a:cs typeface="Consolas"/>
              </a:rPr>
              <a:t>(</a:t>
            </a:r>
            <a:r>
              <a:rPr sz="1800" b="1" spc="-5" dirty="0">
                <a:solidFill>
                  <a:srgbClr val="202F6A"/>
                </a:solidFill>
                <a:latin typeface="Consolas"/>
                <a:cs typeface="Consolas"/>
              </a:rPr>
              <a:t>sensorValue</a:t>
            </a:r>
            <a:r>
              <a:rPr sz="1800" spc="-5" dirty="0">
                <a:solidFill>
                  <a:srgbClr val="202F6A"/>
                </a:solidFill>
                <a:latin typeface="Consolas"/>
                <a:cs typeface="Consolas"/>
              </a:rPr>
              <a:t>);</a:t>
            </a:r>
            <a:endParaRPr sz="1800">
              <a:latin typeface="Consolas"/>
              <a:cs typeface="Consolas"/>
            </a:endParaRPr>
          </a:p>
          <a:p>
            <a:pPr marL="341630">
              <a:lnSpc>
                <a:spcPct val="100000"/>
              </a:lnSpc>
            </a:pPr>
            <a:r>
              <a:rPr sz="1800" spc="-5" dirty="0">
                <a:solidFill>
                  <a:srgbClr val="202F6A"/>
                </a:solidFill>
                <a:latin typeface="Consolas"/>
                <a:cs typeface="Consolas"/>
              </a:rPr>
              <a:t>//printing</a:t>
            </a:r>
            <a:r>
              <a:rPr sz="1800" spc="-15" dirty="0">
                <a:solidFill>
                  <a:srgbClr val="202F6A"/>
                </a:solidFill>
                <a:latin typeface="Consolas"/>
                <a:cs typeface="Consolas"/>
              </a:rPr>
              <a:t> </a:t>
            </a:r>
            <a:r>
              <a:rPr sz="1800" spc="-5" dirty="0">
                <a:solidFill>
                  <a:srgbClr val="202F6A"/>
                </a:solidFill>
                <a:latin typeface="Consolas"/>
                <a:cs typeface="Consolas"/>
              </a:rPr>
              <a:t>the</a:t>
            </a:r>
            <a:r>
              <a:rPr sz="1800" spc="-15" dirty="0">
                <a:solidFill>
                  <a:srgbClr val="202F6A"/>
                </a:solidFill>
                <a:latin typeface="Consolas"/>
                <a:cs typeface="Consolas"/>
              </a:rPr>
              <a:t> </a:t>
            </a:r>
            <a:r>
              <a:rPr sz="1800" spc="-5" dirty="0">
                <a:solidFill>
                  <a:srgbClr val="202F6A"/>
                </a:solidFill>
                <a:latin typeface="Consolas"/>
                <a:cs typeface="Consolas"/>
              </a:rPr>
              <a:t>output</a:t>
            </a:r>
            <a:r>
              <a:rPr sz="1800" spc="-10" dirty="0">
                <a:solidFill>
                  <a:srgbClr val="202F6A"/>
                </a:solidFill>
                <a:latin typeface="Consolas"/>
                <a:cs typeface="Consolas"/>
              </a:rPr>
              <a:t> </a:t>
            </a:r>
            <a:r>
              <a:rPr sz="1800" spc="-5" dirty="0">
                <a:solidFill>
                  <a:srgbClr val="202F6A"/>
                </a:solidFill>
                <a:latin typeface="Consolas"/>
                <a:cs typeface="Consolas"/>
              </a:rPr>
              <a:t>in</a:t>
            </a:r>
            <a:r>
              <a:rPr sz="1800" spc="-25" dirty="0">
                <a:solidFill>
                  <a:srgbClr val="202F6A"/>
                </a:solidFill>
                <a:latin typeface="Consolas"/>
                <a:cs typeface="Consolas"/>
              </a:rPr>
              <a:t> </a:t>
            </a:r>
            <a:r>
              <a:rPr sz="1800" spc="-5" dirty="0">
                <a:solidFill>
                  <a:srgbClr val="202F6A"/>
                </a:solidFill>
                <a:latin typeface="Consolas"/>
                <a:cs typeface="Consolas"/>
              </a:rPr>
              <a:t>serial</a:t>
            </a:r>
            <a:r>
              <a:rPr sz="1800" spc="-20" dirty="0">
                <a:solidFill>
                  <a:srgbClr val="202F6A"/>
                </a:solidFill>
                <a:latin typeface="Consolas"/>
                <a:cs typeface="Consolas"/>
              </a:rPr>
              <a:t> </a:t>
            </a:r>
            <a:r>
              <a:rPr sz="1800" spc="-5" dirty="0">
                <a:solidFill>
                  <a:srgbClr val="202F6A"/>
                </a:solidFill>
                <a:latin typeface="Consolas"/>
                <a:cs typeface="Consolas"/>
              </a:rPr>
              <a:t>port</a:t>
            </a:r>
            <a:endParaRPr sz="1800">
              <a:latin typeface="Consolas"/>
              <a:cs typeface="Consolas"/>
            </a:endParaRPr>
          </a:p>
          <a:p>
            <a:pPr marL="341630">
              <a:lnSpc>
                <a:spcPct val="100000"/>
              </a:lnSpc>
            </a:pPr>
            <a:r>
              <a:rPr sz="1800" b="1" spc="-5" dirty="0">
                <a:solidFill>
                  <a:srgbClr val="202F6A"/>
                </a:solidFill>
                <a:latin typeface="Consolas"/>
                <a:cs typeface="Consolas"/>
              </a:rPr>
              <a:t>delay</a:t>
            </a:r>
            <a:r>
              <a:rPr sz="1800" spc="-5" dirty="0">
                <a:solidFill>
                  <a:srgbClr val="202F6A"/>
                </a:solidFill>
                <a:latin typeface="Consolas"/>
                <a:cs typeface="Consolas"/>
              </a:rPr>
              <a:t>(100);</a:t>
            </a:r>
            <a:r>
              <a:rPr sz="1800" spc="-25" dirty="0">
                <a:solidFill>
                  <a:srgbClr val="202F6A"/>
                </a:solidFill>
                <a:latin typeface="Consolas"/>
                <a:cs typeface="Consolas"/>
              </a:rPr>
              <a:t> </a:t>
            </a:r>
            <a:r>
              <a:rPr sz="1800" spc="-5" dirty="0">
                <a:solidFill>
                  <a:srgbClr val="202F6A"/>
                </a:solidFill>
                <a:latin typeface="Consolas"/>
                <a:cs typeface="Consolas"/>
              </a:rPr>
              <a:t>//</a:t>
            </a:r>
            <a:r>
              <a:rPr sz="1800" spc="-15" dirty="0">
                <a:solidFill>
                  <a:srgbClr val="202F6A"/>
                </a:solidFill>
                <a:latin typeface="Consolas"/>
                <a:cs typeface="Consolas"/>
              </a:rPr>
              <a:t> </a:t>
            </a:r>
            <a:r>
              <a:rPr sz="1800" spc="-5" dirty="0">
                <a:solidFill>
                  <a:srgbClr val="202F6A"/>
                </a:solidFill>
                <a:latin typeface="Consolas"/>
                <a:cs typeface="Consolas"/>
              </a:rPr>
              <a:t>simple</a:t>
            </a:r>
            <a:r>
              <a:rPr sz="1800" spc="-15" dirty="0">
                <a:solidFill>
                  <a:srgbClr val="202F6A"/>
                </a:solidFill>
                <a:latin typeface="Consolas"/>
                <a:cs typeface="Consolas"/>
              </a:rPr>
              <a:t> </a:t>
            </a:r>
            <a:r>
              <a:rPr sz="1800" spc="-5" dirty="0">
                <a:solidFill>
                  <a:srgbClr val="202F6A"/>
                </a:solidFill>
                <a:latin typeface="Consolas"/>
                <a:cs typeface="Consolas"/>
              </a:rPr>
              <a:t>delay</a:t>
            </a:r>
            <a:r>
              <a:rPr sz="1800" spc="-15" dirty="0">
                <a:solidFill>
                  <a:srgbClr val="202F6A"/>
                </a:solidFill>
                <a:latin typeface="Consolas"/>
                <a:cs typeface="Consolas"/>
              </a:rPr>
              <a:t> </a:t>
            </a:r>
            <a:r>
              <a:rPr sz="1800" spc="-5" dirty="0">
                <a:solidFill>
                  <a:srgbClr val="202F6A"/>
                </a:solidFill>
                <a:latin typeface="Consolas"/>
                <a:cs typeface="Consolas"/>
              </a:rPr>
              <a:t>of</a:t>
            </a:r>
            <a:r>
              <a:rPr sz="1800" spc="-10" dirty="0">
                <a:solidFill>
                  <a:srgbClr val="202F6A"/>
                </a:solidFill>
                <a:latin typeface="Consolas"/>
                <a:cs typeface="Consolas"/>
              </a:rPr>
              <a:t> </a:t>
            </a:r>
            <a:r>
              <a:rPr sz="1800" spc="-5" dirty="0">
                <a:solidFill>
                  <a:srgbClr val="202F6A"/>
                </a:solidFill>
                <a:latin typeface="Consolas"/>
                <a:cs typeface="Consolas"/>
              </a:rPr>
              <a:t>100ms</a:t>
            </a:r>
            <a:endParaRPr sz="1800">
              <a:latin typeface="Consolas"/>
              <a:cs typeface="Consolas"/>
            </a:endParaRPr>
          </a:p>
          <a:p>
            <a:pPr marL="91440">
              <a:lnSpc>
                <a:spcPct val="100000"/>
              </a:lnSpc>
            </a:pPr>
            <a:r>
              <a:rPr sz="1800" dirty="0">
                <a:solidFill>
                  <a:srgbClr val="202F6A"/>
                </a:solidFill>
                <a:latin typeface="Consolas"/>
                <a:cs typeface="Consolas"/>
              </a:rPr>
              <a:t>}</a:t>
            </a:r>
            <a:endParaRPr sz="1800">
              <a:latin typeface="Consolas"/>
              <a:cs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511554"/>
            <a:ext cx="5674359" cy="2733441"/>
          </a:xfrm>
          <a:prstGeom prst="rect">
            <a:avLst/>
          </a:prstGeom>
        </p:spPr>
        <p:txBody>
          <a:bodyPr vert="horz" wrap="square" lIns="0" tIns="12065" rIns="0" bIns="0" rtlCol="0">
            <a:spAutoFit/>
          </a:bodyPr>
          <a:lstStyle/>
          <a:p>
            <a:pPr marL="12700">
              <a:lnSpc>
                <a:spcPct val="100000"/>
              </a:lnSpc>
              <a:spcBef>
                <a:spcPts val="95"/>
              </a:spcBef>
            </a:pPr>
            <a:r>
              <a:rPr sz="1600" b="1" dirty="0">
                <a:latin typeface="Consolas"/>
                <a:cs typeface="Consolas"/>
              </a:rPr>
              <a:t>int</a:t>
            </a:r>
            <a:r>
              <a:rPr sz="1600" b="1" spc="-25" dirty="0">
                <a:latin typeface="Consolas"/>
                <a:cs typeface="Consolas"/>
              </a:rPr>
              <a:t> </a:t>
            </a:r>
            <a:r>
              <a:rPr sz="1600" b="1" dirty="0">
                <a:latin typeface="Consolas"/>
                <a:cs typeface="Consolas"/>
              </a:rPr>
              <a:t>sensorPin</a:t>
            </a:r>
            <a:r>
              <a:rPr sz="1600" b="1" spc="-35" dirty="0">
                <a:latin typeface="Consolas"/>
                <a:cs typeface="Consolas"/>
              </a:rPr>
              <a:t> </a:t>
            </a:r>
            <a:r>
              <a:rPr sz="1600" b="1" dirty="0">
                <a:latin typeface="Consolas"/>
                <a:cs typeface="Consolas"/>
              </a:rPr>
              <a:t>=</a:t>
            </a:r>
            <a:r>
              <a:rPr sz="1600" b="1" spc="-25" dirty="0">
                <a:latin typeface="Consolas"/>
                <a:cs typeface="Consolas"/>
              </a:rPr>
              <a:t> A0;</a:t>
            </a:r>
            <a:r>
              <a:rPr lang="en-US" sz="1600" b="1" spc="-25" dirty="0">
                <a:latin typeface="Consolas"/>
                <a:cs typeface="Consolas"/>
              </a:rPr>
              <a:t> </a:t>
            </a:r>
            <a:r>
              <a:rPr sz="1600" b="1" dirty="0">
                <a:solidFill>
                  <a:srgbClr val="006FC0"/>
                </a:solidFill>
                <a:latin typeface="Consolas"/>
                <a:cs typeface="Consolas"/>
              </a:rPr>
              <a:t>//</a:t>
            </a:r>
            <a:r>
              <a:rPr sz="1600" b="1" spc="-20" dirty="0">
                <a:solidFill>
                  <a:srgbClr val="006FC0"/>
                </a:solidFill>
                <a:latin typeface="Consolas"/>
                <a:cs typeface="Consolas"/>
              </a:rPr>
              <a:t> </a:t>
            </a:r>
            <a:r>
              <a:rPr sz="1600" b="1" dirty="0">
                <a:solidFill>
                  <a:srgbClr val="006FC0"/>
                </a:solidFill>
                <a:latin typeface="Consolas"/>
                <a:cs typeface="Consolas"/>
              </a:rPr>
              <a:t>water</a:t>
            </a:r>
            <a:r>
              <a:rPr sz="1600" b="1" spc="-35" dirty="0">
                <a:solidFill>
                  <a:srgbClr val="006FC0"/>
                </a:solidFill>
                <a:latin typeface="Consolas"/>
                <a:cs typeface="Consolas"/>
              </a:rPr>
              <a:t> </a:t>
            </a:r>
            <a:r>
              <a:rPr sz="1600" b="1" dirty="0">
                <a:solidFill>
                  <a:srgbClr val="006FC0"/>
                </a:solidFill>
                <a:latin typeface="Consolas"/>
                <a:cs typeface="Consolas"/>
              </a:rPr>
              <a:t>level</a:t>
            </a:r>
            <a:r>
              <a:rPr sz="1600" b="1" spc="-15" dirty="0">
                <a:solidFill>
                  <a:srgbClr val="006FC0"/>
                </a:solidFill>
                <a:latin typeface="Consolas"/>
                <a:cs typeface="Consolas"/>
              </a:rPr>
              <a:t> </a:t>
            </a:r>
            <a:r>
              <a:rPr sz="1600" b="1" spc="-10" dirty="0">
                <a:solidFill>
                  <a:srgbClr val="006FC0"/>
                </a:solidFill>
                <a:latin typeface="Consolas"/>
                <a:cs typeface="Consolas"/>
              </a:rPr>
              <a:t>sensor</a:t>
            </a:r>
            <a:r>
              <a:rPr lang="en-US" sz="1600" b="1" spc="-10" dirty="0">
                <a:solidFill>
                  <a:srgbClr val="006FC0"/>
                </a:solidFill>
                <a:latin typeface="Consolas"/>
                <a:cs typeface="Consolas"/>
              </a:rPr>
              <a:t> pin</a:t>
            </a:r>
          </a:p>
          <a:p>
            <a:pPr marL="12700">
              <a:lnSpc>
                <a:spcPct val="100000"/>
              </a:lnSpc>
            </a:pPr>
            <a:r>
              <a:rPr sz="1600" b="1" dirty="0">
                <a:latin typeface="Consolas"/>
                <a:cs typeface="Consolas"/>
              </a:rPr>
              <a:t>int</a:t>
            </a:r>
            <a:r>
              <a:rPr sz="1600" b="1" spc="-25" dirty="0">
                <a:latin typeface="Consolas"/>
                <a:cs typeface="Consolas"/>
              </a:rPr>
              <a:t> </a:t>
            </a:r>
            <a:r>
              <a:rPr sz="1600" b="1" dirty="0">
                <a:latin typeface="Consolas"/>
                <a:cs typeface="Consolas"/>
              </a:rPr>
              <a:t>counter</a:t>
            </a:r>
            <a:r>
              <a:rPr sz="1600" b="1" spc="-25" dirty="0">
                <a:latin typeface="Consolas"/>
                <a:cs typeface="Consolas"/>
              </a:rPr>
              <a:t> </a:t>
            </a:r>
            <a:r>
              <a:rPr sz="1600" b="1" dirty="0">
                <a:latin typeface="Consolas"/>
                <a:cs typeface="Consolas"/>
              </a:rPr>
              <a:t>=</a:t>
            </a:r>
            <a:r>
              <a:rPr sz="1600" b="1" spc="-30" dirty="0">
                <a:latin typeface="Consolas"/>
                <a:cs typeface="Consolas"/>
              </a:rPr>
              <a:t> </a:t>
            </a:r>
            <a:r>
              <a:rPr sz="1600" b="1" spc="-25" dirty="0">
                <a:latin typeface="Consolas"/>
                <a:cs typeface="Consolas"/>
              </a:rPr>
              <a:t>0;</a:t>
            </a:r>
            <a:endParaRPr sz="1600" dirty="0">
              <a:latin typeface="Consolas"/>
              <a:cs typeface="Consolas"/>
            </a:endParaRPr>
          </a:p>
          <a:p>
            <a:pPr marL="12700">
              <a:lnSpc>
                <a:spcPct val="100000"/>
              </a:lnSpc>
            </a:pPr>
            <a:r>
              <a:rPr sz="1600" b="1" dirty="0">
                <a:solidFill>
                  <a:srgbClr val="006FC0"/>
                </a:solidFill>
                <a:latin typeface="Consolas"/>
                <a:cs typeface="Consolas"/>
              </a:rPr>
              <a:t>//</a:t>
            </a:r>
            <a:r>
              <a:rPr sz="1600" b="1" spc="-35" dirty="0">
                <a:solidFill>
                  <a:srgbClr val="006FC0"/>
                </a:solidFill>
                <a:latin typeface="Consolas"/>
                <a:cs typeface="Consolas"/>
              </a:rPr>
              <a:t> </a:t>
            </a:r>
            <a:r>
              <a:rPr sz="1600" b="1" dirty="0">
                <a:solidFill>
                  <a:srgbClr val="006FC0"/>
                </a:solidFill>
                <a:latin typeface="Consolas"/>
                <a:cs typeface="Consolas"/>
              </a:rPr>
              <a:t>Initialize</a:t>
            </a:r>
            <a:r>
              <a:rPr sz="1600" b="1" spc="-40" dirty="0">
                <a:solidFill>
                  <a:srgbClr val="006FC0"/>
                </a:solidFill>
                <a:latin typeface="Consolas"/>
                <a:cs typeface="Consolas"/>
              </a:rPr>
              <a:t> </a:t>
            </a:r>
            <a:r>
              <a:rPr sz="1600" b="1" spc="-10" dirty="0">
                <a:solidFill>
                  <a:srgbClr val="006FC0"/>
                </a:solidFill>
                <a:latin typeface="Consolas"/>
                <a:cs typeface="Consolas"/>
              </a:rPr>
              <a:t>counter</a:t>
            </a:r>
            <a:endParaRPr sz="1600" dirty="0">
              <a:latin typeface="Consolas"/>
              <a:cs typeface="Consolas"/>
            </a:endParaRPr>
          </a:p>
          <a:p>
            <a:pPr>
              <a:lnSpc>
                <a:spcPct val="100000"/>
              </a:lnSpc>
              <a:spcBef>
                <a:spcPts val="50"/>
              </a:spcBef>
            </a:pPr>
            <a:endParaRPr sz="1600" dirty="0">
              <a:latin typeface="Consolas"/>
              <a:cs typeface="Consolas"/>
            </a:endParaRPr>
          </a:p>
          <a:p>
            <a:pPr marL="12700">
              <a:lnSpc>
                <a:spcPct val="100000"/>
              </a:lnSpc>
            </a:pPr>
            <a:r>
              <a:rPr sz="1600" b="1" dirty="0">
                <a:latin typeface="Consolas"/>
                <a:cs typeface="Consolas"/>
              </a:rPr>
              <a:t>void</a:t>
            </a:r>
            <a:r>
              <a:rPr sz="1600" b="1" spc="-20" dirty="0">
                <a:latin typeface="Consolas"/>
                <a:cs typeface="Consolas"/>
              </a:rPr>
              <a:t> </a:t>
            </a:r>
            <a:r>
              <a:rPr sz="1600" b="1" spc="-10" dirty="0">
                <a:latin typeface="Consolas"/>
                <a:cs typeface="Consolas"/>
              </a:rPr>
              <a:t>setup()</a:t>
            </a:r>
            <a:endParaRPr sz="1600" dirty="0">
              <a:latin typeface="Consolas"/>
              <a:cs typeface="Consolas"/>
            </a:endParaRPr>
          </a:p>
          <a:p>
            <a:pPr marL="12700">
              <a:lnSpc>
                <a:spcPct val="100000"/>
              </a:lnSpc>
            </a:pPr>
            <a:r>
              <a:rPr sz="1600" b="1" spc="-50" dirty="0">
                <a:latin typeface="Consolas"/>
                <a:cs typeface="Consolas"/>
              </a:rPr>
              <a:t>{</a:t>
            </a:r>
            <a:r>
              <a:rPr lang="en-US" sz="1600" b="1" spc="-50" dirty="0">
                <a:latin typeface="Consolas"/>
                <a:cs typeface="Consolas"/>
              </a:rPr>
              <a:t> </a:t>
            </a:r>
            <a:r>
              <a:rPr sz="1600" b="1" spc="-10" dirty="0" err="1">
                <a:latin typeface="Consolas"/>
                <a:cs typeface="Consolas"/>
              </a:rPr>
              <a:t>Serial.begin</a:t>
            </a:r>
            <a:r>
              <a:rPr sz="1600" b="1" spc="-10" dirty="0">
                <a:latin typeface="Consolas"/>
                <a:cs typeface="Consolas"/>
              </a:rPr>
              <a:t>(9600);</a:t>
            </a:r>
            <a:r>
              <a:rPr lang="en-US" sz="1600" b="1" spc="-10" dirty="0">
                <a:latin typeface="Consolas"/>
                <a:cs typeface="Consolas"/>
              </a:rPr>
              <a:t> </a:t>
            </a:r>
            <a:r>
              <a:rPr sz="1600" b="1" spc="-50" dirty="0">
                <a:latin typeface="Consolas"/>
                <a:cs typeface="Consolas"/>
              </a:rPr>
              <a:t>}</a:t>
            </a:r>
            <a:endParaRPr sz="1600" dirty="0">
              <a:latin typeface="Consolas"/>
              <a:cs typeface="Consolas"/>
            </a:endParaRPr>
          </a:p>
          <a:p>
            <a:pPr>
              <a:lnSpc>
                <a:spcPct val="100000"/>
              </a:lnSpc>
              <a:spcBef>
                <a:spcPts val="45"/>
              </a:spcBef>
            </a:pPr>
            <a:endParaRPr sz="1600" dirty="0">
              <a:latin typeface="Consolas"/>
              <a:cs typeface="Consolas"/>
            </a:endParaRPr>
          </a:p>
          <a:p>
            <a:pPr marL="12700">
              <a:lnSpc>
                <a:spcPct val="100000"/>
              </a:lnSpc>
              <a:spcBef>
                <a:spcPts val="5"/>
              </a:spcBef>
            </a:pPr>
            <a:r>
              <a:rPr sz="1600" b="1" dirty="0">
                <a:latin typeface="Consolas"/>
                <a:cs typeface="Consolas"/>
              </a:rPr>
              <a:t>void</a:t>
            </a:r>
            <a:r>
              <a:rPr sz="1600" b="1" spc="-25" dirty="0">
                <a:latin typeface="Consolas"/>
                <a:cs typeface="Consolas"/>
              </a:rPr>
              <a:t> </a:t>
            </a:r>
            <a:r>
              <a:rPr sz="1600" b="1" spc="-10" dirty="0">
                <a:latin typeface="Consolas"/>
                <a:cs typeface="Consolas"/>
              </a:rPr>
              <a:t>loop()</a:t>
            </a:r>
            <a:endParaRPr sz="1600" dirty="0">
              <a:latin typeface="Consolas"/>
              <a:cs typeface="Consolas"/>
            </a:endParaRPr>
          </a:p>
          <a:p>
            <a:pPr marL="12700">
              <a:lnSpc>
                <a:spcPct val="100000"/>
              </a:lnSpc>
            </a:pPr>
            <a:r>
              <a:rPr sz="1600" b="1" spc="-50" dirty="0">
                <a:latin typeface="Consolas"/>
                <a:cs typeface="Consolas"/>
              </a:rPr>
              <a:t>{</a:t>
            </a:r>
            <a:endParaRPr sz="1600" dirty="0">
              <a:latin typeface="Consolas"/>
              <a:cs typeface="Consolas"/>
            </a:endParaRPr>
          </a:p>
          <a:p>
            <a:pPr marL="234950">
              <a:lnSpc>
                <a:spcPct val="100000"/>
              </a:lnSpc>
            </a:pPr>
            <a:r>
              <a:rPr sz="1600" b="1" dirty="0">
                <a:latin typeface="Consolas"/>
                <a:cs typeface="Consolas"/>
              </a:rPr>
              <a:t>int</a:t>
            </a:r>
            <a:r>
              <a:rPr sz="1600" b="1" spc="-35" dirty="0">
                <a:latin typeface="Consolas"/>
                <a:cs typeface="Consolas"/>
              </a:rPr>
              <a:t> </a:t>
            </a:r>
            <a:r>
              <a:rPr sz="1600" b="1" dirty="0">
                <a:latin typeface="Consolas"/>
                <a:cs typeface="Consolas"/>
              </a:rPr>
              <a:t>sensorValue</a:t>
            </a:r>
            <a:r>
              <a:rPr sz="1600" b="1" spc="-30" dirty="0">
                <a:latin typeface="Consolas"/>
                <a:cs typeface="Consolas"/>
              </a:rPr>
              <a:t> </a:t>
            </a:r>
            <a:r>
              <a:rPr sz="1600" b="1" dirty="0">
                <a:latin typeface="Consolas"/>
                <a:cs typeface="Consolas"/>
              </a:rPr>
              <a:t>=</a:t>
            </a:r>
            <a:r>
              <a:rPr sz="1600" b="1" spc="-30" dirty="0">
                <a:latin typeface="Consolas"/>
                <a:cs typeface="Consolas"/>
              </a:rPr>
              <a:t> </a:t>
            </a:r>
            <a:r>
              <a:rPr sz="1600" b="1" spc="-10" dirty="0">
                <a:latin typeface="Consolas"/>
                <a:cs typeface="Consolas"/>
              </a:rPr>
              <a:t>analogRead(sensorPin);</a:t>
            </a:r>
            <a:endParaRPr sz="1600" dirty="0">
              <a:latin typeface="Consolas"/>
              <a:cs typeface="Consolas"/>
            </a:endParaRPr>
          </a:p>
          <a:p>
            <a:pPr marL="234950">
              <a:lnSpc>
                <a:spcPct val="100000"/>
              </a:lnSpc>
            </a:pPr>
            <a:r>
              <a:rPr sz="1600" b="1" dirty="0">
                <a:latin typeface="Consolas"/>
                <a:cs typeface="Consolas"/>
              </a:rPr>
              <a:t>if</a:t>
            </a:r>
            <a:r>
              <a:rPr sz="1600" b="1" spc="-45" dirty="0">
                <a:latin typeface="Consolas"/>
                <a:cs typeface="Consolas"/>
              </a:rPr>
              <a:t> </a:t>
            </a:r>
            <a:r>
              <a:rPr sz="1600" b="1" dirty="0">
                <a:latin typeface="Consolas"/>
                <a:cs typeface="Consolas"/>
              </a:rPr>
              <a:t>(sensorValue</a:t>
            </a:r>
            <a:r>
              <a:rPr sz="1600" b="1" spc="-35" dirty="0">
                <a:latin typeface="Consolas"/>
                <a:cs typeface="Consolas"/>
              </a:rPr>
              <a:t> </a:t>
            </a:r>
            <a:r>
              <a:rPr sz="1600" b="1" dirty="0">
                <a:latin typeface="Consolas"/>
                <a:cs typeface="Consolas"/>
              </a:rPr>
              <a:t>&gt;</a:t>
            </a:r>
            <a:r>
              <a:rPr sz="1600" b="1" spc="-40" dirty="0">
                <a:latin typeface="Consolas"/>
                <a:cs typeface="Consolas"/>
              </a:rPr>
              <a:t> </a:t>
            </a:r>
            <a:r>
              <a:rPr sz="1600" b="1" dirty="0">
                <a:latin typeface="Consolas"/>
                <a:cs typeface="Consolas"/>
              </a:rPr>
              <a:t>threshold)</a:t>
            </a:r>
            <a:r>
              <a:rPr sz="1600" b="1" spc="-40" dirty="0">
                <a:latin typeface="Consolas"/>
                <a:cs typeface="Consolas"/>
              </a:rPr>
              <a:t> </a:t>
            </a:r>
            <a:r>
              <a:rPr sz="1600" b="1" spc="-50" dirty="0">
                <a:latin typeface="Consolas"/>
                <a:cs typeface="Consolas"/>
              </a:rPr>
              <a:t>{</a:t>
            </a:r>
            <a:endParaRPr sz="1600" dirty="0">
              <a:latin typeface="Consolas"/>
              <a:cs typeface="Consolas"/>
            </a:endParaRPr>
          </a:p>
        </p:txBody>
      </p:sp>
      <p:sp>
        <p:nvSpPr>
          <p:cNvPr id="4" name="object 4"/>
          <p:cNvSpPr txBox="1">
            <a:spLocks noGrp="1"/>
          </p:cNvSpPr>
          <p:nvPr>
            <p:ph sz="half" idx="3"/>
          </p:nvPr>
        </p:nvSpPr>
        <p:spPr>
          <a:xfrm>
            <a:off x="5867400" y="1511554"/>
            <a:ext cx="5478018" cy="4118435"/>
          </a:xfrm>
          <a:prstGeom prst="rect">
            <a:avLst/>
          </a:prstGeom>
        </p:spPr>
        <p:txBody>
          <a:bodyPr vert="horz" wrap="square" lIns="0" tIns="12065" rIns="0" bIns="0" rtlCol="0">
            <a:spAutoFit/>
          </a:bodyPr>
          <a:lstStyle/>
          <a:p>
            <a:pPr marR="892810" indent="0">
              <a:lnSpc>
                <a:spcPct val="100000"/>
              </a:lnSpc>
              <a:spcBef>
                <a:spcPts val="95"/>
              </a:spcBef>
              <a:buNone/>
            </a:pPr>
            <a:r>
              <a:rPr sz="1800" dirty="0"/>
              <a:t>counter++;</a:t>
            </a:r>
            <a:r>
              <a:rPr sz="1800" spc="-45" dirty="0"/>
              <a:t> </a:t>
            </a:r>
            <a:r>
              <a:rPr sz="1800" dirty="0"/>
              <a:t>//</a:t>
            </a:r>
            <a:r>
              <a:rPr sz="1800" spc="-35" dirty="0"/>
              <a:t> </a:t>
            </a:r>
            <a:r>
              <a:rPr sz="1800" dirty="0"/>
              <a:t>Increment</a:t>
            </a:r>
            <a:r>
              <a:rPr sz="1800" spc="-45" dirty="0"/>
              <a:t> </a:t>
            </a:r>
            <a:r>
              <a:rPr sz="1800" dirty="0"/>
              <a:t>the</a:t>
            </a:r>
            <a:r>
              <a:rPr sz="1800" spc="-35" dirty="0"/>
              <a:t> </a:t>
            </a:r>
            <a:r>
              <a:rPr sz="1800" spc="-10" dirty="0"/>
              <a:t>counter </a:t>
            </a:r>
            <a:r>
              <a:rPr sz="1800" dirty="0"/>
              <a:t>Serial.print("Tank</a:t>
            </a:r>
            <a:r>
              <a:rPr sz="1800" spc="-60" dirty="0"/>
              <a:t> </a:t>
            </a:r>
            <a:r>
              <a:rPr sz="1800" dirty="0"/>
              <a:t>Filled</a:t>
            </a:r>
            <a:r>
              <a:rPr sz="1800" spc="-60" dirty="0"/>
              <a:t> </a:t>
            </a:r>
            <a:r>
              <a:rPr sz="1800" dirty="0"/>
              <a:t>Count:</a:t>
            </a:r>
            <a:r>
              <a:rPr sz="1800" spc="-60" dirty="0"/>
              <a:t> </a:t>
            </a:r>
            <a:r>
              <a:rPr sz="1800" spc="-25" dirty="0"/>
              <a:t>"); </a:t>
            </a:r>
            <a:r>
              <a:rPr sz="1800" spc="-10" dirty="0"/>
              <a:t>Serial.println(counter);</a:t>
            </a:r>
          </a:p>
          <a:p>
            <a:pPr marL="0" indent="0">
              <a:lnSpc>
                <a:spcPct val="100000"/>
              </a:lnSpc>
              <a:spcBef>
                <a:spcPts val="50"/>
              </a:spcBef>
              <a:buNone/>
            </a:pPr>
            <a:endParaRPr sz="1800" spc="-10" dirty="0"/>
          </a:p>
          <a:p>
            <a:pPr marL="0" marR="670560" indent="0">
              <a:lnSpc>
                <a:spcPct val="100000"/>
              </a:lnSpc>
              <a:buNone/>
            </a:pPr>
            <a:r>
              <a:rPr sz="1800" dirty="0">
                <a:solidFill>
                  <a:srgbClr val="006FC0"/>
                </a:solidFill>
              </a:rPr>
              <a:t>//</a:t>
            </a:r>
            <a:r>
              <a:rPr sz="1800" spc="-40" dirty="0">
                <a:solidFill>
                  <a:srgbClr val="006FC0"/>
                </a:solidFill>
              </a:rPr>
              <a:t> </a:t>
            </a:r>
            <a:r>
              <a:rPr sz="1800" dirty="0">
                <a:solidFill>
                  <a:srgbClr val="006FC0"/>
                </a:solidFill>
              </a:rPr>
              <a:t>Display</a:t>
            </a:r>
            <a:r>
              <a:rPr sz="1800" spc="-25" dirty="0">
                <a:solidFill>
                  <a:srgbClr val="006FC0"/>
                </a:solidFill>
              </a:rPr>
              <a:t> </a:t>
            </a:r>
            <a:r>
              <a:rPr sz="1800" dirty="0">
                <a:solidFill>
                  <a:srgbClr val="006FC0"/>
                </a:solidFill>
              </a:rPr>
              <a:t>the</a:t>
            </a:r>
            <a:r>
              <a:rPr sz="1800" spc="-35" dirty="0">
                <a:solidFill>
                  <a:srgbClr val="006FC0"/>
                </a:solidFill>
              </a:rPr>
              <a:t> </a:t>
            </a:r>
            <a:r>
              <a:rPr sz="1800" dirty="0">
                <a:solidFill>
                  <a:srgbClr val="006FC0"/>
                </a:solidFill>
              </a:rPr>
              <a:t>counter</a:t>
            </a:r>
            <a:r>
              <a:rPr sz="1800" spc="-25" dirty="0">
                <a:solidFill>
                  <a:srgbClr val="006FC0"/>
                </a:solidFill>
              </a:rPr>
              <a:t> </a:t>
            </a:r>
            <a:r>
              <a:rPr sz="1800" dirty="0">
                <a:solidFill>
                  <a:srgbClr val="006FC0"/>
                </a:solidFill>
              </a:rPr>
              <a:t>value</a:t>
            </a:r>
            <a:r>
              <a:rPr sz="1800" spc="-35" dirty="0">
                <a:solidFill>
                  <a:srgbClr val="006FC0"/>
                </a:solidFill>
              </a:rPr>
              <a:t> </a:t>
            </a:r>
            <a:r>
              <a:rPr sz="1800" dirty="0">
                <a:solidFill>
                  <a:srgbClr val="006FC0"/>
                </a:solidFill>
              </a:rPr>
              <a:t>on</a:t>
            </a:r>
            <a:r>
              <a:rPr sz="1800" spc="-25" dirty="0">
                <a:solidFill>
                  <a:srgbClr val="006FC0"/>
                </a:solidFill>
              </a:rPr>
              <a:t> </a:t>
            </a:r>
            <a:r>
              <a:rPr sz="1800" dirty="0">
                <a:solidFill>
                  <a:srgbClr val="006FC0"/>
                </a:solidFill>
              </a:rPr>
              <a:t>the</a:t>
            </a:r>
            <a:r>
              <a:rPr sz="1800" spc="-25" dirty="0">
                <a:solidFill>
                  <a:srgbClr val="006FC0"/>
                </a:solidFill>
              </a:rPr>
              <a:t> </a:t>
            </a:r>
            <a:r>
              <a:rPr sz="1800" spc="-10" dirty="0">
                <a:solidFill>
                  <a:srgbClr val="006FC0"/>
                </a:solidFill>
              </a:rPr>
              <a:t>Serial Monitor</a:t>
            </a:r>
          </a:p>
          <a:p>
            <a:pPr indent="0">
              <a:lnSpc>
                <a:spcPct val="100000"/>
              </a:lnSpc>
              <a:buNone/>
            </a:pPr>
            <a:r>
              <a:rPr sz="1800" spc="-10" dirty="0" err="1">
                <a:solidFill>
                  <a:srgbClr val="0D0D0D"/>
                </a:solidFill>
              </a:rPr>
              <a:t>displayCounter</a:t>
            </a:r>
            <a:r>
              <a:rPr sz="1800" spc="-10" dirty="0">
                <a:solidFill>
                  <a:srgbClr val="0D0D0D"/>
                </a:solidFill>
              </a:rPr>
              <a:t>(counter);</a:t>
            </a:r>
          </a:p>
          <a:p>
            <a:pPr marL="0" indent="0">
              <a:lnSpc>
                <a:spcPct val="100000"/>
              </a:lnSpc>
              <a:spcBef>
                <a:spcPts val="45"/>
              </a:spcBef>
              <a:buNone/>
            </a:pPr>
            <a:endParaRPr sz="1800" spc="-10" dirty="0">
              <a:solidFill>
                <a:srgbClr val="0D0D0D"/>
              </a:solidFill>
            </a:endParaRPr>
          </a:p>
          <a:p>
            <a:pPr indent="0">
              <a:lnSpc>
                <a:spcPct val="100000"/>
              </a:lnSpc>
              <a:spcBef>
                <a:spcPts val="5"/>
              </a:spcBef>
              <a:buNone/>
            </a:pPr>
            <a:r>
              <a:rPr sz="1800" spc="-10" dirty="0"/>
              <a:t>delay(2000);</a:t>
            </a:r>
          </a:p>
          <a:p>
            <a:pPr marL="0" marR="5080" indent="0">
              <a:lnSpc>
                <a:spcPct val="100000"/>
              </a:lnSpc>
              <a:buNone/>
            </a:pPr>
            <a:r>
              <a:rPr sz="1800" dirty="0">
                <a:solidFill>
                  <a:srgbClr val="006FC0"/>
                </a:solidFill>
              </a:rPr>
              <a:t>//</a:t>
            </a:r>
            <a:r>
              <a:rPr sz="1800" spc="-30" dirty="0">
                <a:solidFill>
                  <a:srgbClr val="006FC0"/>
                </a:solidFill>
              </a:rPr>
              <a:t> </a:t>
            </a:r>
            <a:r>
              <a:rPr sz="1800" dirty="0">
                <a:solidFill>
                  <a:srgbClr val="006FC0"/>
                </a:solidFill>
              </a:rPr>
              <a:t>Delay</a:t>
            </a:r>
            <a:r>
              <a:rPr sz="1800" spc="-30" dirty="0">
                <a:solidFill>
                  <a:srgbClr val="006FC0"/>
                </a:solidFill>
              </a:rPr>
              <a:t> </a:t>
            </a:r>
            <a:r>
              <a:rPr sz="1800" dirty="0">
                <a:solidFill>
                  <a:srgbClr val="006FC0"/>
                </a:solidFill>
              </a:rPr>
              <a:t>to</a:t>
            </a:r>
            <a:r>
              <a:rPr sz="1800" spc="-25" dirty="0">
                <a:solidFill>
                  <a:srgbClr val="006FC0"/>
                </a:solidFill>
              </a:rPr>
              <a:t> </a:t>
            </a:r>
            <a:r>
              <a:rPr sz="1800" dirty="0">
                <a:solidFill>
                  <a:srgbClr val="006FC0"/>
                </a:solidFill>
              </a:rPr>
              <a:t>prevent</a:t>
            </a:r>
            <a:r>
              <a:rPr sz="1800" spc="-30" dirty="0">
                <a:solidFill>
                  <a:srgbClr val="006FC0"/>
                </a:solidFill>
              </a:rPr>
              <a:t> </a:t>
            </a:r>
            <a:r>
              <a:rPr sz="1800" dirty="0">
                <a:solidFill>
                  <a:srgbClr val="006FC0"/>
                </a:solidFill>
              </a:rPr>
              <a:t>multiple</a:t>
            </a:r>
            <a:r>
              <a:rPr sz="1800" spc="-35" dirty="0">
                <a:solidFill>
                  <a:srgbClr val="006FC0"/>
                </a:solidFill>
              </a:rPr>
              <a:t> </a:t>
            </a:r>
            <a:r>
              <a:rPr sz="1800" dirty="0">
                <a:solidFill>
                  <a:srgbClr val="006FC0"/>
                </a:solidFill>
              </a:rPr>
              <a:t>counts</a:t>
            </a:r>
            <a:r>
              <a:rPr sz="1800" spc="-30" dirty="0">
                <a:solidFill>
                  <a:srgbClr val="006FC0"/>
                </a:solidFill>
              </a:rPr>
              <a:t> </a:t>
            </a:r>
            <a:r>
              <a:rPr sz="1800" dirty="0">
                <a:solidFill>
                  <a:srgbClr val="006FC0"/>
                </a:solidFill>
              </a:rPr>
              <a:t>for</a:t>
            </a:r>
            <a:r>
              <a:rPr sz="1800" spc="-25" dirty="0">
                <a:solidFill>
                  <a:srgbClr val="006FC0"/>
                </a:solidFill>
              </a:rPr>
              <a:t> </a:t>
            </a:r>
            <a:r>
              <a:rPr sz="1800" dirty="0">
                <a:solidFill>
                  <a:srgbClr val="006FC0"/>
                </a:solidFill>
              </a:rPr>
              <a:t>a</a:t>
            </a:r>
            <a:r>
              <a:rPr sz="1800" spc="-35" dirty="0">
                <a:solidFill>
                  <a:srgbClr val="006FC0"/>
                </a:solidFill>
              </a:rPr>
              <a:t> </a:t>
            </a:r>
            <a:r>
              <a:rPr sz="1800" spc="-10" dirty="0">
                <a:solidFill>
                  <a:srgbClr val="006FC0"/>
                </a:solidFill>
              </a:rPr>
              <a:t>single </a:t>
            </a:r>
            <a:r>
              <a:rPr sz="1800" spc="-20" dirty="0">
                <a:solidFill>
                  <a:srgbClr val="006FC0"/>
                </a:solidFill>
              </a:rPr>
              <a:t>fill</a:t>
            </a:r>
          </a:p>
          <a:p>
            <a:pPr marL="6350" indent="0">
              <a:lnSpc>
                <a:spcPct val="100000"/>
              </a:lnSpc>
              <a:buNone/>
            </a:pPr>
            <a:r>
              <a:rPr sz="1800" spc="-50" dirty="0"/>
              <a:t>}</a:t>
            </a:r>
          </a:p>
          <a:p>
            <a:pPr marL="6350" indent="0">
              <a:lnSpc>
                <a:spcPct val="100000"/>
              </a:lnSpc>
              <a:buNone/>
            </a:pPr>
            <a:r>
              <a:rPr sz="1800" spc="-10" dirty="0"/>
              <a:t>delay(500);</a:t>
            </a:r>
          </a:p>
          <a:p>
            <a:pPr marL="0" indent="0">
              <a:lnSpc>
                <a:spcPct val="100000"/>
              </a:lnSpc>
              <a:buNone/>
            </a:pPr>
            <a:r>
              <a:rPr sz="1800" dirty="0">
                <a:solidFill>
                  <a:srgbClr val="006FC0"/>
                </a:solidFill>
              </a:rPr>
              <a:t>//</a:t>
            </a:r>
            <a:r>
              <a:rPr sz="1800" spc="-30" dirty="0">
                <a:solidFill>
                  <a:srgbClr val="006FC0"/>
                </a:solidFill>
              </a:rPr>
              <a:t> </a:t>
            </a:r>
            <a:r>
              <a:rPr sz="1800" dirty="0">
                <a:solidFill>
                  <a:srgbClr val="006FC0"/>
                </a:solidFill>
              </a:rPr>
              <a:t>Small</a:t>
            </a:r>
            <a:r>
              <a:rPr sz="1800" spc="-30" dirty="0">
                <a:solidFill>
                  <a:srgbClr val="006FC0"/>
                </a:solidFill>
              </a:rPr>
              <a:t> </a:t>
            </a:r>
            <a:r>
              <a:rPr sz="1800" dirty="0">
                <a:solidFill>
                  <a:srgbClr val="006FC0"/>
                </a:solidFill>
              </a:rPr>
              <a:t>delay</a:t>
            </a:r>
            <a:r>
              <a:rPr sz="1800" spc="-35" dirty="0">
                <a:solidFill>
                  <a:srgbClr val="006FC0"/>
                </a:solidFill>
              </a:rPr>
              <a:t> </a:t>
            </a:r>
            <a:r>
              <a:rPr sz="1800" dirty="0">
                <a:solidFill>
                  <a:srgbClr val="006FC0"/>
                </a:solidFill>
              </a:rPr>
              <a:t>before</a:t>
            </a:r>
            <a:r>
              <a:rPr sz="1800" spc="-30" dirty="0">
                <a:solidFill>
                  <a:srgbClr val="006FC0"/>
                </a:solidFill>
              </a:rPr>
              <a:t> </a:t>
            </a:r>
            <a:r>
              <a:rPr sz="1800" dirty="0">
                <a:solidFill>
                  <a:srgbClr val="006FC0"/>
                </a:solidFill>
              </a:rPr>
              <a:t>the</a:t>
            </a:r>
            <a:r>
              <a:rPr sz="1800" spc="-30" dirty="0">
                <a:solidFill>
                  <a:srgbClr val="006FC0"/>
                </a:solidFill>
              </a:rPr>
              <a:t> </a:t>
            </a:r>
            <a:r>
              <a:rPr sz="1800" dirty="0">
                <a:solidFill>
                  <a:srgbClr val="006FC0"/>
                </a:solidFill>
              </a:rPr>
              <a:t>next</a:t>
            </a:r>
            <a:r>
              <a:rPr sz="1800" spc="-25" dirty="0">
                <a:solidFill>
                  <a:srgbClr val="006FC0"/>
                </a:solidFill>
              </a:rPr>
              <a:t> </a:t>
            </a:r>
            <a:r>
              <a:rPr sz="1800" spc="-10" dirty="0">
                <a:solidFill>
                  <a:srgbClr val="006FC0"/>
                </a:solidFill>
              </a:rPr>
              <a:t>reading</a:t>
            </a:r>
            <a:endParaRPr sz="1800" spc="-50" dirty="0"/>
          </a:p>
        </p:txBody>
      </p:sp>
      <p:sp>
        <p:nvSpPr>
          <p:cNvPr id="7" name="object 3"/>
          <p:cNvSpPr txBox="1"/>
          <p:nvPr/>
        </p:nvSpPr>
        <p:spPr>
          <a:xfrm>
            <a:off x="152400" y="76200"/>
            <a:ext cx="11658600" cy="1059392"/>
          </a:xfrm>
          <a:prstGeom prst="rect">
            <a:avLst/>
          </a:prstGeom>
        </p:spPr>
        <p:txBody>
          <a:bodyPr vert="horz" wrap="square" lIns="0" tIns="61594" rIns="0" bIns="0" rtlCol="0">
            <a:spAutoFit/>
          </a:bodyPr>
          <a:lstStyle/>
          <a:p>
            <a:pPr marL="12064" marR="5080">
              <a:lnSpc>
                <a:spcPct val="90000"/>
              </a:lnSpc>
              <a:spcBef>
                <a:spcPts val="484"/>
              </a:spcBef>
              <a:tabLst>
                <a:tab pos="241300" algn="l"/>
              </a:tabLst>
            </a:pPr>
            <a:r>
              <a:rPr dirty="0"/>
              <a:t>Monitor the amount of rainwater collected in a storage tank. </a:t>
            </a:r>
            <a:r>
              <a:rPr lang="en-US" dirty="0"/>
              <a:t> </a:t>
            </a:r>
            <a:r>
              <a:rPr dirty="0"/>
              <a:t>A water level sensor (analog) is used to measure the water</a:t>
            </a:r>
            <a:r>
              <a:rPr lang="en-US" dirty="0"/>
              <a:t> </a:t>
            </a:r>
            <a:r>
              <a:rPr dirty="0"/>
              <a:t>level, and every time the water level reaches a certain height (threshold), the system increments a counter. This counter</a:t>
            </a:r>
            <a:r>
              <a:rPr lang="en-US" dirty="0"/>
              <a:t> </a:t>
            </a:r>
            <a:r>
              <a:rPr dirty="0"/>
              <a:t>could represent the number of times the tank fills up to a specific level, helping in tracking water usage or collectio</a:t>
            </a:r>
            <a:r>
              <a:rPr lang="en-US" dirty="0"/>
              <a:t>n </a:t>
            </a:r>
            <a:r>
              <a:rPr dirty="0"/>
              <a:t>efficiency.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59486" y="1459484"/>
            <a:ext cx="1912620" cy="254000"/>
          </a:xfrm>
          <a:prstGeom prst="rect">
            <a:avLst/>
          </a:prstGeom>
        </p:spPr>
        <p:txBody>
          <a:bodyPr vert="horz" wrap="square" lIns="0" tIns="12700" rIns="0" bIns="0" rtlCol="0">
            <a:spAutoFit/>
          </a:bodyPr>
          <a:lstStyle/>
          <a:p>
            <a:pPr marL="12700">
              <a:lnSpc>
                <a:spcPct val="100000"/>
              </a:lnSpc>
              <a:spcBef>
                <a:spcPts val="100"/>
              </a:spcBef>
            </a:pPr>
            <a:r>
              <a:rPr sz="1500" b="1" dirty="0">
                <a:latin typeface="Consolas"/>
                <a:cs typeface="Consolas"/>
              </a:rPr>
              <a:t>#include</a:t>
            </a:r>
            <a:r>
              <a:rPr sz="1500" b="1" spc="-90" dirty="0">
                <a:latin typeface="Consolas"/>
                <a:cs typeface="Consolas"/>
              </a:rPr>
              <a:t> </a:t>
            </a:r>
            <a:r>
              <a:rPr sz="1500" b="1" spc="-10" dirty="0">
                <a:latin typeface="Consolas"/>
                <a:cs typeface="Consolas"/>
              </a:rPr>
              <a:t>&lt;Servo.h&gt;</a:t>
            </a:r>
            <a:endParaRPr sz="1500">
              <a:latin typeface="Consolas"/>
              <a:cs typeface="Consolas"/>
            </a:endParaRPr>
          </a:p>
        </p:txBody>
      </p:sp>
      <p:sp>
        <p:nvSpPr>
          <p:cNvPr id="4" name="object 4"/>
          <p:cNvSpPr txBox="1"/>
          <p:nvPr/>
        </p:nvSpPr>
        <p:spPr>
          <a:xfrm>
            <a:off x="259486" y="1916684"/>
            <a:ext cx="3795395" cy="2769235"/>
          </a:xfrm>
          <a:prstGeom prst="rect">
            <a:avLst/>
          </a:prstGeom>
        </p:spPr>
        <p:txBody>
          <a:bodyPr vert="horz" wrap="square" lIns="0" tIns="12700" rIns="0" bIns="0" rtlCol="0">
            <a:spAutoFit/>
          </a:bodyPr>
          <a:lstStyle/>
          <a:p>
            <a:pPr marL="12700">
              <a:lnSpc>
                <a:spcPct val="100000"/>
              </a:lnSpc>
              <a:spcBef>
                <a:spcPts val="100"/>
              </a:spcBef>
            </a:pPr>
            <a:r>
              <a:rPr sz="1500" b="1" dirty="0">
                <a:latin typeface="Consolas"/>
                <a:cs typeface="Consolas"/>
              </a:rPr>
              <a:t>Servo</a:t>
            </a:r>
            <a:r>
              <a:rPr sz="1500" b="1" spc="-50" dirty="0">
                <a:latin typeface="Consolas"/>
                <a:cs typeface="Consolas"/>
              </a:rPr>
              <a:t> </a:t>
            </a:r>
            <a:r>
              <a:rPr sz="1500" b="1" spc="-10" dirty="0">
                <a:latin typeface="Consolas"/>
                <a:cs typeface="Consolas"/>
              </a:rPr>
              <a:t>ventServo;</a:t>
            </a:r>
            <a:endParaRPr sz="1500">
              <a:latin typeface="Consolas"/>
              <a:cs typeface="Consolas"/>
            </a:endParaRPr>
          </a:p>
          <a:p>
            <a:pPr marL="12700">
              <a:lnSpc>
                <a:spcPct val="100000"/>
              </a:lnSpc>
            </a:pPr>
            <a:r>
              <a:rPr sz="1500" b="1" dirty="0">
                <a:latin typeface="Consolas"/>
                <a:cs typeface="Consolas"/>
              </a:rPr>
              <a:t>int</a:t>
            </a:r>
            <a:r>
              <a:rPr sz="1500" b="1" spc="-60" dirty="0">
                <a:latin typeface="Consolas"/>
                <a:cs typeface="Consolas"/>
              </a:rPr>
              <a:t> </a:t>
            </a:r>
            <a:r>
              <a:rPr sz="1500" b="1" dirty="0">
                <a:latin typeface="Consolas"/>
                <a:cs typeface="Consolas"/>
              </a:rPr>
              <a:t>tempSensorPin</a:t>
            </a:r>
            <a:r>
              <a:rPr sz="1500" b="1" spc="-50" dirty="0">
                <a:latin typeface="Consolas"/>
                <a:cs typeface="Consolas"/>
              </a:rPr>
              <a:t> </a:t>
            </a:r>
            <a:r>
              <a:rPr sz="1500" b="1" dirty="0">
                <a:latin typeface="Consolas"/>
                <a:cs typeface="Consolas"/>
              </a:rPr>
              <a:t>=</a:t>
            </a:r>
            <a:r>
              <a:rPr sz="1500" b="1" spc="-70" dirty="0">
                <a:latin typeface="Consolas"/>
                <a:cs typeface="Consolas"/>
              </a:rPr>
              <a:t> </a:t>
            </a:r>
            <a:r>
              <a:rPr sz="1500" b="1" spc="-25" dirty="0">
                <a:latin typeface="Consolas"/>
                <a:cs typeface="Consolas"/>
              </a:rPr>
              <a:t>A0;</a:t>
            </a:r>
            <a:endParaRPr sz="1500">
              <a:latin typeface="Consolas"/>
              <a:cs typeface="Consolas"/>
            </a:endParaRPr>
          </a:p>
          <a:p>
            <a:pPr marL="12700" marR="5080">
              <a:lnSpc>
                <a:spcPct val="100000"/>
              </a:lnSpc>
            </a:pPr>
            <a:r>
              <a:rPr sz="1500" b="1" dirty="0">
                <a:solidFill>
                  <a:srgbClr val="006FC0"/>
                </a:solidFill>
                <a:latin typeface="Consolas"/>
                <a:cs typeface="Consolas"/>
              </a:rPr>
              <a:t>//</a:t>
            </a:r>
            <a:r>
              <a:rPr sz="1500" b="1" spc="-50" dirty="0">
                <a:solidFill>
                  <a:srgbClr val="006FC0"/>
                </a:solidFill>
                <a:latin typeface="Consolas"/>
                <a:cs typeface="Consolas"/>
              </a:rPr>
              <a:t> </a:t>
            </a:r>
            <a:r>
              <a:rPr sz="1500" b="1" dirty="0">
                <a:solidFill>
                  <a:srgbClr val="006FC0"/>
                </a:solidFill>
                <a:latin typeface="Consolas"/>
                <a:cs typeface="Consolas"/>
              </a:rPr>
              <a:t>Analog</a:t>
            </a:r>
            <a:r>
              <a:rPr sz="1500" b="1" spc="-60" dirty="0">
                <a:solidFill>
                  <a:srgbClr val="006FC0"/>
                </a:solidFill>
                <a:latin typeface="Consolas"/>
                <a:cs typeface="Consolas"/>
              </a:rPr>
              <a:t> </a:t>
            </a:r>
            <a:r>
              <a:rPr sz="1500" b="1" dirty="0">
                <a:solidFill>
                  <a:srgbClr val="006FC0"/>
                </a:solidFill>
                <a:latin typeface="Consolas"/>
                <a:cs typeface="Consolas"/>
              </a:rPr>
              <a:t>pin</a:t>
            </a:r>
            <a:r>
              <a:rPr sz="1500" b="1" spc="-65" dirty="0">
                <a:solidFill>
                  <a:srgbClr val="006FC0"/>
                </a:solidFill>
                <a:latin typeface="Consolas"/>
                <a:cs typeface="Consolas"/>
              </a:rPr>
              <a:t> </a:t>
            </a:r>
            <a:r>
              <a:rPr sz="1500" b="1" dirty="0">
                <a:solidFill>
                  <a:srgbClr val="006FC0"/>
                </a:solidFill>
                <a:latin typeface="Consolas"/>
                <a:cs typeface="Consolas"/>
              </a:rPr>
              <a:t>for</a:t>
            </a:r>
            <a:r>
              <a:rPr sz="1500" b="1" spc="-45" dirty="0">
                <a:solidFill>
                  <a:srgbClr val="006FC0"/>
                </a:solidFill>
                <a:latin typeface="Consolas"/>
                <a:cs typeface="Consolas"/>
              </a:rPr>
              <a:t> </a:t>
            </a:r>
            <a:r>
              <a:rPr sz="1500" b="1" dirty="0">
                <a:solidFill>
                  <a:srgbClr val="006FC0"/>
                </a:solidFill>
                <a:latin typeface="Consolas"/>
                <a:cs typeface="Consolas"/>
              </a:rPr>
              <a:t>temperature</a:t>
            </a:r>
            <a:r>
              <a:rPr sz="1500" b="1" spc="-50" dirty="0">
                <a:solidFill>
                  <a:srgbClr val="006FC0"/>
                </a:solidFill>
                <a:latin typeface="Consolas"/>
                <a:cs typeface="Consolas"/>
              </a:rPr>
              <a:t> </a:t>
            </a:r>
            <a:r>
              <a:rPr sz="1500" b="1" spc="-10" dirty="0">
                <a:solidFill>
                  <a:srgbClr val="006FC0"/>
                </a:solidFill>
                <a:latin typeface="Consolas"/>
                <a:cs typeface="Consolas"/>
              </a:rPr>
              <a:t>sensor </a:t>
            </a:r>
            <a:r>
              <a:rPr sz="1500" b="1" dirty="0">
                <a:latin typeface="Consolas"/>
                <a:cs typeface="Consolas"/>
              </a:rPr>
              <a:t>int</a:t>
            </a:r>
            <a:r>
              <a:rPr sz="1500" b="1" spc="-60" dirty="0">
                <a:latin typeface="Consolas"/>
                <a:cs typeface="Consolas"/>
              </a:rPr>
              <a:t> </a:t>
            </a:r>
            <a:r>
              <a:rPr sz="1500" b="1" dirty="0">
                <a:latin typeface="Consolas"/>
                <a:cs typeface="Consolas"/>
              </a:rPr>
              <a:t>thresholdTemp</a:t>
            </a:r>
            <a:r>
              <a:rPr sz="1500" b="1" spc="-50" dirty="0">
                <a:latin typeface="Consolas"/>
                <a:cs typeface="Consolas"/>
              </a:rPr>
              <a:t> </a:t>
            </a:r>
            <a:r>
              <a:rPr sz="1500" b="1" dirty="0">
                <a:latin typeface="Consolas"/>
                <a:cs typeface="Consolas"/>
              </a:rPr>
              <a:t>=</a:t>
            </a:r>
            <a:r>
              <a:rPr sz="1500" b="1" spc="-70" dirty="0">
                <a:latin typeface="Consolas"/>
                <a:cs typeface="Consolas"/>
              </a:rPr>
              <a:t> </a:t>
            </a:r>
            <a:r>
              <a:rPr sz="1500" b="1" spc="-25" dirty="0">
                <a:latin typeface="Consolas"/>
                <a:cs typeface="Consolas"/>
              </a:rPr>
              <a:t>30;</a:t>
            </a:r>
            <a:endParaRPr sz="1500">
              <a:latin typeface="Consolas"/>
              <a:cs typeface="Consolas"/>
            </a:endParaRPr>
          </a:p>
          <a:p>
            <a:pPr marL="12700">
              <a:lnSpc>
                <a:spcPct val="100000"/>
              </a:lnSpc>
            </a:pPr>
            <a:r>
              <a:rPr sz="1500" b="1" dirty="0">
                <a:solidFill>
                  <a:srgbClr val="006FC0"/>
                </a:solidFill>
                <a:latin typeface="Consolas"/>
                <a:cs typeface="Consolas"/>
              </a:rPr>
              <a:t>//</a:t>
            </a:r>
            <a:r>
              <a:rPr sz="1500" b="1" spc="-20" dirty="0">
                <a:solidFill>
                  <a:srgbClr val="006FC0"/>
                </a:solidFill>
                <a:latin typeface="Consolas"/>
                <a:cs typeface="Consolas"/>
              </a:rPr>
              <a:t> </a:t>
            </a:r>
            <a:r>
              <a:rPr sz="1500" b="1" dirty="0">
                <a:solidFill>
                  <a:srgbClr val="006FC0"/>
                </a:solidFill>
                <a:latin typeface="Consolas"/>
                <a:cs typeface="Consolas"/>
              </a:rPr>
              <a:t>Threshold</a:t>
            </a:r>
            <a:r>
              <a:rPr sz="1500" b="1" spc="-25" dirty="0">
                <a:solidFill>
                  <a:srgbClr val="006FC0"/>
                </a:solidFill>
                <a:latin typeface="Consolas"/>
                <a:cs typeface="Consolas"/>
              </a:rPr>
              <a:t> </a:t>
            </a:r>
            <a:r>
              <a:rPr sz="1500" b="1" dirty="0">
                <a:solidFill>
                  <a:srgbClr val="006FC0"/>
                </a:solidFill>
                <a:latin typeface="Consolas"/>
                <a:cs typeface="Consolas"/>
              </a:rPr>
              <a:t>temperature</a:t>
            </a:r>
            <a:r>
              <a:rPr sz="1500" b="1" spc="-15" dirty="0">
                <a:solidFill>
                  <a:srgbClr val="006FC0"/>
                </a:solidFill>
                <a:latin typeface="Consolas"/>
                <a:cs typeface="Consolas"/>
              </a:rPr>
              <a:t> </a:t>
            </a:r>
            <a:r>
              <a:rPr sz="1500" b="1" dirty="0">
                <a:solidFill>
                  <a:srgbClr val="006FC0"/>
                </a:solidFill>
                <a:latin typeface="Consolas"/>
                <a:cs typeface="Consolas"/>
              </a:rPr>
              <a:t>in</a:t>
            </a:r>
            <a:r>
              <a:rPr sz="1500" b="1" spc="-35" dirty="0">
                <a:solidFill>
                  <a:srgbClr val="006FC0"/>
                </a:solidFill>
                <a:latin typeface="Consolas"/>
                <a:cs typeface="Consolas"/>
              </a:rPr>
              <a:t> </a:t>
            </a:r>
            <a:r>
              <a:rPr sz="1500" b="1" spc="-10" dirty="0">
                <a:solidFill>
                  <a:srgbClr val="006FC0"/>
                </a:solidFill>
                <a:latin typeface="Consolas"/>
                <a:cs typeface="Consolas"/>
              </a:rPr>
              <a:t>Celsius</a:t>
            </a:r>
            <a:endParaRPr sz="1500">
              <a:latin typeface="Consolas"/>
              <a:cs typeface="Consolas"/>
            </a:endParaRPr>
          </a:p>
          <a:p>
            <a:pPr marL="12700">
              <a:lnSpc>
                <a:spcPct val="100000"/>
              </a:lnSpc>
            </a:pPr>
            <a:r>
              <a:rPr sz="1500" b="1" dirty="0">
                <a:latin typeface="Consolas"/>
                <a:cs typeface="Consolas"/>
              </a:rPr>
              <a:t>int</a:t>
            </a:r>
            <a:r>
              <a:rPr sz="1500" b="1" spc="-60" dirty="0">
                <a:latin typeface="Consolas"/>
                <a:cs typeface="Consolas"/>
              </a:rPr>
              <a:t> </a:t>
            </a:r>
            <a:r>
              <a:rPr sz="1500" b="1" dirty="0">
                <a:latin typeface="Consolas"/>
                <a:cs typeface="Consolas"/>
              </a:rPr>
              <a:t>ventOpenAngle</a:t>
            </a:r>
            <a:r>
              <a:rPr sz="1500" b="1" spc="-50" dirty="0">
                <a:latin typeface="Consolas"/>
                <a:cs typeface="Consolas"/>
              </a:rPr>
              <a:t> </a:t>
            </a:r>
            <a:r>
              <a:rPr sz="1500" b="1" dirty="0">
                <a:latin typeface="Consolas"/>
                <a:cs typeface="Consolas"/>
              </a:rPr>
              <a:t>=</a:t>
            </a:r>
            <a:r>
              <a:rPr sz="1500" b="1" spc="-70" dirty="0">
                <a:latin typeface="Consolas"/>
                <a:cs typeface="Consolas"/>
              </a:rPr>
              <a:t> </a:t>
            </a:r>
            <a:r>
              <a:rPr sz="1500" b="1" spc="-25" dirty="0">
                <a:latin typeface="Consolas"/>
                <a:cs typeface="Consolas"/>
              </a:rPr>
              <a:t>90;</a:t>
            </a:r>
            <a:endParaRPr sz="1500">
              <a:latin typeface="Consolas"/>
              <a:cs typeface="Consolas"/>
            </a:endParaRPr>
          </a:p>
          <a:p>
            <a:pPr marL="12700" marR="1156335">
              <a:lnSpc>
                <a:spcPct val="100000"/>
              </a:lnSpc>
            </a:pPr>
            <a:r>
              <a:rPr sz="1500" b="1" dirty="0">
                <a:solidFill>
                  <a:srgbClr val="006FC0"/>
                </a:solidFill>
                <a:latin typeface="Consolas"/>
                <a:cs typeface="Consolas"/>
              </a:rPr>
              <a:t>//</a:t>
            </a:r>
            <a:r>
              <a:rPr sz="1500" b="1" spc="-30" dirty="0">
                <a:solidFill>
                  <a:srgbClr val="006FC0"/>
                </a:solidFill>
                <a:latin typeface="Consolas"/>
                <a:cs typeface="Consolas"/>
              </a:rPr>
              <a:t> </a:t>
            </a:r>
            <a:r>
              <a:rPr sz="1500" b="1" dirty="0">
                <a:solidFill>
                  <a:srgbClr val="006FC0"/>
                </a:solidFill>
                <a:latin typeface="Consolas"/>
                <a:cs typeface="Consolas"/>
              </a:rPr>
              <a:t>Angle</a:t>
            </a:r>
            <a:r>
              <a:rPr sz="1500" b="1" spc="-45" dirty="0">
                <a:solidFill>
                  <a:srgbClr val="006FC0"/>
                </a:solidFill>
                <a:latin typeface="Consolas"/>
                <a:cs typeface="Consolas"/>
              </a:rPr>
              <a:t> </a:t>
            </a:r>
            <a:r>
              <a:rPr sz="1500" b="1" dirty="0">
                <a:solidFill>
                  <a:srgbClr val="006FC0"/>
                </a:solidFill>
                <a:latin typeface="Consolas"/>
                <a:cs typeface="Consolas"/>
              </a:rPr>
              <a:t>to</a:t>
            </a:r>
            <a:r>
              <a:rPr sz="1500" b="1" spc="-30" dirty="0">
                <a:solidFill>
                  <a:srgbClr val="006FC0"/>
                </a:solidFill>
                <a:latin typeface="Consolas"/>
                <a:cs typeface="Consolas"/>
              </a:rPr>
              <a:t> </a:t>
            </a:r>
            <a:r>
              <a:rPr sz="1500" b="1" dirty="0">
                <a:solidFill>
                  <a:srgbClr val="006FC0"/>
                </a:solidFill>
                <a:latin typeface="Consolas"/>
                <a:cs typeface="Consolas"/>
              </a:rPr>
              <a:t>open</a:t>
            </a:r>
            <a:r>
              <a:rPr sz="1500" b="1" spc="-30" dirty="0">
                <a:solidFill>
                  <a:srgbClr val="006FC0"/>
                </a:solidFill>
                <a:latin typeface="Consolas"/>
                <a:cs typeface="Consolas"/>
              </a:rPr>
              <a:t> </a:t>
            </a:r>
            <a:r>
              <a:rPr sz="1500" b="1" dirty="0">
                <a:solidFill>
                  <a:srgbClr val="006FC0"/>
                </a:solidFill>
                <a:latin typeface="Consolas"/>
                <a:cs typeface="Consolas"/>
              </a:rPr>
              <a:t>the</a:t>
            </a:r>
            <a:r>
              <a:rPr sz="1500" b="1" spc="-30" dirty="0">
                <a:solidFill>
                  <a:srgbClr val="006FC0"/>
                </a:solidFill>
                <a:latin typeface="Consolas"/>
                <a:cs typeface="Consolas"/>
              </a:rPr>
              <a:t> </a:t>
            </a:r>
            <a:r>
              <a:rPr sz="1500" b="1" spc="-20" dirty="0">
                <a:solidFill>
                  <a:srgbClr val="006FC0"/>
                </a:solidFill>
                <a:latin typeface="Consolas"/>
                <a:cs typeface="Consolas"/>
              </a:rPr>
              <a:t>vent </a:t>
            </a:r>
            <a:r>
              <a:rPr sz="1500" b="1" dirty="0">
                <a:latin typeface="Consolas"/>
                <a:cs typeface="Consolas"/>
              </a:rPr>
              <a:t>int</a:t>
            </a:r>
            <a:r>
              <a:rPr sz="1500" b="1" spc="-65" dirty="0">
                <a:latin typeface="Consolas"/>
                <a:cs typeface="Consolas"/>
              </a:rPr>
              <a:t> </a:t>
            </a:r>
            <a:r>
              <a:rPr sz="1500" b="1" dirty="0">
                <a:latin typeface="Consolas"/>
                <a:cs typeface="Consolas"/>
              </a:rPr>
              <a:t>ventClosedAngle</a:t>
            </a:r>
            <a:r>
              <a:rPr sz="1500" b="1" spc="-65" dirty="0">
                <a:latin typeface="Consolas"/>
                <a:cs typeface="Consolas"/>
              </a:rPr>
              <a:t> </a:t>
            </a:r>
            <a:r>
              <a:rPr sz="1500" b="1" dirty="0">
                <a:latin typeface="Consolas"/>
                <a:cs typeface="Consolas"/>
              </a:rPr>
              <a:t>=</a:t>
            </a:r>
            <a:r>
              <a:rPr sz="1500" b="1" spc="-60" dirty="0">
                <a:latin typeface="Consolas"/>
                <a:cs typeface="Consolas"/>
              </a:rPr>
              <a:t> </a:t>
            </a:r>
            <a:r>
              <a:rPr sz="1500" b="1" spc="-25" dirty="0">
                <a:latin typeface="Consolas"/>
                <a:cs typeface="Consolas"/>
              </a:rPr>
              <a:t>0;</a:t>
            </a:r>
            <a:endParaRPr sz="1500">
              <a:latin typeface="Consolas"/>
              <a:cs typeface="Consolas"/>
            </a:endParaRPr>
          </a:p>
          <a:p>
            <a:pPr marL="12700" marR="315595">
              <a:lnSpc>
                <a:spcPct val="100000"/>
              </a:lnSpc>
            </a:pPr>
            <a:r>
              <a:rPr sz="1500" b="1" dirty="0">
                <a:solidFill>
                  <a:srgbClr val="006FC0"/>
                </a:solidFill>
                <a:latin typeface="Consolas"/>
                <a:cs typeface="Consolas"/>
              </a:rPr>
              <a:t>//</a:t>
            </a:r>
            <a:r>
              <a:rPr sz="1500" b="1" spc="-35" dirty="0">
                <a:solidFill>
                  <a:srgbClr val="006FC0"/>
                </a:solidFill>
                <a:latin typeface="Consolas"/>
                <a:cs typeface="Consolas"/>
              </a:rPr>
              <a:t> </a:t>
            </a:r>
            <a:r>
              <a:rPr sz="1500" b="1" dirty="0">
                <a:solidFill>
                  <a:srgbClr val="006FC0"/>
                </a:solidFill>
                <a:latin typeface="Consolas"/>
                <a:cs typeface="Consolas"/>
              </a:rPr>
              <a:t>Angle</a:t>
            </a:r>
            <a:r>
              <a:rPr sz="1500" b="1" spc="-45" dirty="0">
                <a:solidFill>
                  <a:srgbClr val="006FC0"/>
                </a:solidFill>
                <a:latin typeface="Consolas"/>
                <a:cs typeface="Consolas"/>
              </a:rPr>
              <a:t> </a:t>
            </a:r>
            <a:r>
              <a:rPr sz="1500" b="1" dirty="0">
                <a:solidFill>
                  <a:srgbClr val="006FC0"/>
                </a:solidFill>
                <a:latin typeface="Consolas"/>
                <a:cs typeface="Consolas"/>
              </a:rPr>
              <a:t>to</a:t>
            </a:r>
            <a:r>
              <a:rPr sz="1500" b="1" spc="-30" dirty="0">
                <a:solidFill>
                  <a:srgbClr val="006FC0"/>
                </a:solidFill>
                <a:latin typeface="Consolas"/>
                <a:cs typeface="Consolas"/>
              </a:rPr>
              <a:t> </a:t>
            </a:r>
            <a:r>
              <a:rPr sz="1500" b="1" dirty="0">
                <a:solidFill>
                  <a:srgbClr val="006FC0"/>
                </a:solidFill>
                <a:latin typeface="Consolas"/>
                <a:cs typeface="Consolas"/>
              </a:rPr>
              <a:t>close</a:t>
            </a:r>
            <a:r>
              <a:rPr sz="1500" b="1" spc="-30" dirty="0">
                <a:solidFill>
                  <a:srgbClr val="006FC0"/>
                </a:solidFill>
                <a:latin typeface="Consolas"/>
                <a:cs typeface="Consolas"/>
              </a:rPr>
              <a:t> </a:t>
            </a:r>
            <a:r>
              <a:rPr sz="1500" b="1" dirty="0">
                <a:solidFill>
                  <a:srgbClr val="006FC0"/>
                </a:solidFill>
                <a:latin typeface="Consolas"/>
                <a:cs typeface="Consolas"/>
              </a:rPr>
              <a:t>the</a:t>
            </a:r>
            <a:r>
              <a:rPr sz="1500" b="1" spc="-35" dirty="0">
                <a:solidFill>
                  <a:srgbClr val="006FC0"/>
                </a:solidFill>
                <a:latin typeface="Consolas"/>
                <a:cs typeface="Consolas"/>
              </a:rPr>
              <a:t> </a:t>
            </a:r>
            <a:r>
              <a:rPr sz="1500" b="1" spc="-20" dirty="0">
                <a:solidFill>
                  <a:srgbClr val="006FC0"/>
                </a:solidFill>
                <a:latin typeface="Consolas"/>
                <a:cs typeface="Consolas"/>
              </a:rPr>
              <a:t>vent </a:t>
            </a:r>
            <a:r>
              <a:rPr sz="1500" b="1" dirty="0">
                <a:latin typeface="Consolas"/>
                <a:cs typeface="Consolas"/>
              </a:rPr>
              <a:t>unsigned</a:t>
            </a:r>
            <a:r>
              <a:rPr sz="1500" b="1" spc="-80" dirty="0">
                <a:latin typeface="Consolas"/>
                <a:cs typeface="Consolas"/>
              </a:rPr>
              <a:t> </a:t>
            </a:r>
            <a:r>
              <a:rPr sz="1500" b="1" dirty="0">
                <a:latin typeface="Consolas"/>
                <a:cs typeface="Consolas"/>
              </a:rPr>
              <a:t>long</a:t>
            </a:r>
            <a:r>
              <a:rPr sz="1500" b="1" spc="-75" dirty="0">
                <a:latin typeface="Consolas"/>
                <a:cs typeface="Consolas"/>
              </a:rPr>
              <a:t> </a:t>
            </a:r>
            <a:r>
              <a:rPr sz="1500" b="1" dirty="0">
                <a:latin typeface="Consolas"/>
                <a:cs typeface="Consolas"/>
              </a:rPr>
              <a:t>previousMillis</a:t>
            </a:r>
            <a:r>
              <a:rPr sz="1500" b="1" spc="-65" dirty="0">
                <a:latin typeface="Consolas"/>
                <a:cs typeface="Consolas"/>
              </a:rPr>
              <a:t> </a:t>
            </a:r>
            <a:r>
              <a:rPr sz="1500" b="1" dirty="0">
                <a:latin typeface="Consolas"/>
                <a:cs typeface="Consolas"/>
              </a:rPr>
              <a:t>=</a:t>
            </a:r>
            <a:r>
              <a:rPr sz="1500" b="1" spc="-60" dirty="0">
                <a:latin typeface="Consolas"/>
                <a:cs typeface="Consolas"/>
              </a:rPr>
              <a:t> </a:t>
            </a:r>
            <a:r>
              <a:rPr sz="1500" b="1" spc="-25" dirty="0">
                <a:latin typeface="Consolas"/>
                <a:cs typeface="Consolas"/>
              </a:rPr>
              <a:t>0; </a:t>
            </a:r>
            <a:r>
              <a:rPr sz="1500" b="1" dirty="0">
                <a:latin typeface="Consolas"/>
                <a:cs typeface="Consolas"/>
              </a:rPr>
              <a:t>unsigned</a:t>
            </a:r>
            <a:r>
              <a:rPr sz="1500" b="1" spc="-60" dirty="0">
                <a:latin typeface="Consolas"/>
                <a:cs typeface="Consolas"/>
              </a:rPr>
              <a:t> </a:t>
            </a:r>
            <a:r>
              <a:rPr sz="1500" b="1" dirty="0">
                <a:latin typeface="Consolas"/>
                <a:cs typeface="Consolas"/>
              </a:rPr>
              <a:t>long</a:t>
            </a:r>
            <a:r>
              <a:rPr sz="1500" b="1" spc="-65" dirty="0">
                <a:latin typeface="Consolas"/>
                <a:cs typeface="Consolas"/>
              </a:rPr>
              <a:t> </a:t>
            </a:r>
            <a:r>
              <a:rPr sz="1500" b="1" dirty="0">
                <a:latin typeface="Consolas"/>
                <a:cs typeface="Consolas"/>
              </a:rPr>
              <a:t>interval</a:t>
            </a:r>
            <a:r>
              <a:rPr sz="1500" b="1" spc="-55" dirty="0">
                <a:latin typeface="Consolas"/>
                <a:cs typeface="Consolas"/>
              </a:rPr>
              <a:t> </a:t>
            </a:r>
            <a:r>
              <a:rPr sz="1500" b="1" dirty="0">
                <a:latin typeface="Consolas"/>
                <a:cs typeface="Consolas"/>
              </a:rPr>
              <a:t>=</a:t>
            </a:r>
            <a:r>
              <a:rPr sz="1500" b="1" spc="-45" dirty="0">
                <a:latin typeface="Consolas"/>
                <a:cs typeface="Consolas"/>
              </a:rPr>
              <a:t> </a:t>
            </a:r>
            <a:r>
              <a:rPr sz="1500" b="1" spc="-10" dirty="0">
                <a:latin typeface="Consolas"/>
                <a:cs typeface="Consolas"/>
              </a:rPr>
              <a:t>60000;</a:t>
            </a:r>
            <a:endParaRPr sz="1500">
              <a:latin typeface="Consolas"/>
              <a:cs typeface="Consolas"/>
            </a:endParaRPr>
          </a:p>
          <a:p>
            <a:pPr marL="12700">
              <a:lnSpc>
                <a:spcPct val="100000"/>
              </a:lnSpc>
            </a:pPr>
            <a:r>
              <a:rPr sz="1500" b="1" dirty="0">
                <a:solidFill>
                  <a:srgbClr val="006FC0"/>
                </a:solidFill>
                <a:latin typeface="Consolas"/>
                <a:cs typeface="Consolas"/>
              </a:rPr>
              <a:t>//</a:t>
            </a:r>
            <a:r>
              <a:rPr sz="1500" b="1" spc="-15" dirty="0">
                <a:solidFill>
                  <a:srgbClr val="006FC0"/>
                </a:solidFill>
                <a:latin typeface="Consolas"/>
                <a:cs typeface="Consolas"/>
              </a:rPr>
              <a:t> </a:t>
            </a:r>
            <a:r>
              <a:rPr sz="1500" b="1" dirty="0">
                <a:solidFill>
                  <a:srgbClr val="006FC0"/>
                </a:solidFill>
                <a:latin typeface="Consolas"/>
                <a:cs typeface="Consolas"/>
              </a:rPr>
              <a:t>1</a:t>
            </a:r>
            <a:r>
              <a:rPr sz="1500" b="1" spc="-25" dirty="0">
                <a:solidFill>
                  <a:srgbClr val="006FC0"/>
                </a:solidFill>
                <a:latin typeface="Consolas"/>
                <a:cs typeface="Consolas"/>
              </a:rPr>
              <a:t> </a:t>
            </a:r>
            <a:r>
              <a:rPr sz="1500" b="1" dirty="0">
                <a:solidFill>
                  <a:srgbClr val="006FC0"/>
                </a:solidFill>
                <a:latin typeface="Consolas"/>
                <a:cs typeface="Consolas"/>
              </a:rPr>
              <a:t>minute</a:t>
            </a:r>
            <a:r>
              <a:rPr sz="1500" b="1" spc="-15" dirty="0">
                <a:solidFill>
                  <a:srgbClr val="006FC0"/>
                </a:solidFill>
                <a:latin typeface="Consolas"/>
                <a:cs typeface="Consolas"/>
              </a:rPr>
              <a:t> </a:t>
            </a:r>
            <a:r>
              <a:rPr sz="1500" b="1" dirty="0">
                <a:solidFill>
                  <a:srgbClr val="006FC0"/>
                </a:solidFill>
                <a:latin typeface="Consolas"/>
                <a:cs typeface="Consolas"/>
              </a:rPr>
              <a:t>interval</a:t>
            </a:r>
            <a:r>
              <a:rPr sz="1500" b="1" spc="-15" dirty="0">
                <a:solidFill>
                  <a:srgbClr val="006FC0"/>
                </a:solidFill>
                <a:latin typeface="Consolas"/>
                <a:cs typeface="Consolas"/>
              </a:rPr>
              <a:t> </a:t>
            </a:r>
            <a:r>
              <a:rPr sz="1500" b="1" dirty="0">
                <a:solidFill>
                  <a:srgbClr val="006FC0"/>
                </a:solidFill>
                <a:latin typeface="Consolas"/>
                <a:cs typeface="Consolas"/>
              </a:rPr>
              <a:t>for</a:t>
            </a:r>
            <a:r>
              <a:rPr sz="1500" b="1" spc="-10" dirty="0">
                <a:solidFill>
                  <a:srgbClr val="006FC0"/>
                </a:solidFill>
                <a:latin typeface="Consolas"/>
                <a:cs typeface="Consolas"/>
              </a:rPr>
              <a:t> checking</a:t>
            </a:r>
            <a:endParaRPr sz="1500">
              <a:latin typeface="Consolas"/>
              <a:cs typeface="Consolas"/>
            </a:endParaRPr>
          </a:p>
        </p:txBody>
      </p:sp>
      <p:sp>
        <p:nvSpPr>
          <p:cNvPr id="5" name="object 5"/>
          <p:cNvSpPr txBox="1"/>
          <p:nvPr/>
        </p:nvSpPr>
        <p:spPr>
          <a:xfrm>
            <a:off x="259486" y="4889119"/>
            <a:ext cx="3693160" cy="1168400"/>
          </a:xfrm>
          <a:prstGeom prst="rect">
            <a:avLst/>
          </a:prstGeom>
        </p:spPr>
        <p:txBody>
          <a:bodyPr vert="horz" wrap="square" lIns="0" tIns="12700" rIns="0" bIns="0" rtlCol="0">
            <a:spAutoFit/>
          </a:bodyPr>
          <a:lstStyle/>
          <a:p>
            <a:pPr marL="222885" marR="1367155" indent="-210820">
              <a:lnSpc>
                <a:spcPct val="100000"/>
              </a:lnSpc>
              <a:spcBef>
                <a:spcPts val="100"/>
              </a:spcBef>
            </a:pPr>
            <a:r>
              <a:rPr sz="1500" b="1" dirty="0">
                <a:latin typeface="Consolas"/>
                <a:cs typeface="Consolas"/>
              </a:rPr>
              <a:t>void</a:t>
            </a:r>
            <a:r>
              <a:rPr sz="1500" b="1" spc="-60" dirty="0">
                <a:latin typeface="Consolas"/>
                <a:cs typeface="Consolas"/>
              </a:rPr>
              <a:t> </a:t>
            </a:r>
            <a:r>
              <a:rPr sz="1500" b="1" dirty="0">
                <a:latin typeface="Consolas"/>
                <a:cs typeface="Consolas"/>
              </a:rPr>
              <a:t>setup()</a:t>
            </a:r>
            <a:r>
              <a:rPr sz="1500" b="1" spc="-60" dirty="0">
                <a:latin typeface="Consolas"/>
                <a:cs typeface="Consolas"/>
              </a:rPr>
              <a:t> </a:t>
            </a:r>
            <a:r>
              <a:rPr sz="1500" b="1" spc="-50" dirty="0">
                <a:latin typeface="Consolas"/>
                <a:cs typeface="Consolas"/>
              </a:rPr>
              <a:t>{ </a:t>
            </a:r>
            <a:r>
              <a:rPr sz="1500" b="1" spc="-10" dirty="0">
                <a:latin typeface="Consolas"/>
                <a:cs typeface="Consolas"/>
              </a:rPr>
              <a:t>ventServo.attach(9);</a:t>
            </a:r>
            <a:endParaRPr sz="1500">
              <a:latin typeface="Consolas"/>
              <a:cs typeface="Consolas"/>
            </a:endParaRPr>
          </a:p>
          <a:p>
            <a:pPr marL="222885" marR="5080" indent="-210820">
              <a:lnSpc>
                <a:spcPct val="100000"/>
              </a:lnSpc>
            </a:pPr>
            <a:r>
              <a:rPr sz="1500" b="1" dirty="0">
                <a:solidFill>
                  <a:srgbClr val="006FC0"/>
                </a:solidFill>
                <a:latin typeface="Consolas"/>
                <a:cs typeface="Consolas"/>
              </a:rPr>
              <a:t>//</a:t>
            </a:r>
            <a:r>
              <a:rPr sz="1500" b="1" spc="-40" dirty="0">
                <a:solidFill>
                  <a:srgbClr val="006FC0"/>
                </a:solidFill>
                <a:latin typeface="Consolas"/>
                <a:cs typeface="Consolas"/>
              </a:rPr>
              <a:t> </a:t>
            </a:r>
            <a:r>
              <a:rPr sz="1500" b="1" dirty="0">
                <a:solidFill>
                  <a:srgbClr val="006FC0"/>
                </a:solidFill>
                <a:latin typeface="Consolas"/>
                <a:cs typeface="Consolas"/>
              </a:rPr>
              <a:t>Attach</a:t>
            </a:r>
            <a:r>
              <a:rPr sz="1500" b="1" spc="-50" dirty="0">
                <a:solidFill>
                  <a:srgbClr val="006FC0"/>
                </a:solidFill>
                <a:latin typeface="Consolas"/>
                <a:cs typeface="Consolas"/>
              </a:rPr>
              <a:t> </a:t>
            </a:r>
            <a:r>
              <a:rPr sz="1500" b="1" dirty="0">
                <a:solidFill>
                  <a:srgbClr val="006FC0"/>
                </a:solidFill>
                <a:latin typeface="Consolas"/>
                <a:cs typeface="Consolas"/>
              </a:rPr>
              <a:t>servo</a:t>
            </a:r>
            <a:r>
              <a:rPr sz="1500" b="1" spc="-35" dirty="0">
                <a:solidFill>
                  <a:srgbClr val="006FC0"/>
                </a:solidFill>
                <a:latin typeface="Consolas"/>
                <a:cs typeface="Consolas"/>
              </a:rPr>
              <a:t> </a:t>
            </a:r>
            <a:r>
              <a:rPr sz="1500" b="1" dirty="0">
                <a:solidFill>
                  <a:srgbClr val="006FC0"/>
                </a:solidFill>
                <a:latin typeface="Consolas"/>
                <a:cs typeface="Consolas"/>
              </a:rPr>
              <a:t>motor</a:t>
            </a:r>
            <a:r>
              <a:rPr sz="1500" b="1" spc="-40" dirty="0">
                <a:solidFill>
                  <a:srgbClr val="006FC0"/>
                </a:solidFill>
                <a:latin typeface="Consolas"/>
                <a:cs typeface="Consolas"/>
              </a:rPr>
              <a:t> </a:t>
            </a:r>
            <a:r>
              <a:rPr sz="1500" b="1" dirty="0">
                <a:solidFill>
                  <a:srgbClr val="006FC0"/>
                </a:solidFill>
                <a:latin typeface="Consolas"/>
                <a:cs typeface="Consolas"/>
              </a:rPr>
              <a:t>to</a:t>
            </a:r>
            <a:r>
              <a:rPr sz="1500" b="1" spc="-35" dirty="0">
                <a:solidFill>
                  <a:srgbClr val="006FC0"/>
                </a:solidFill>
                <a:latin typeface="Consolas"/>
                <a:cs typeface="Consolas"/>
              </a:rPr>
              <a:t> </a:t>
            </a:r>
            <a:r>
              <a:rPr sz="1500" b="1" dirty="0">
                <a:solidFill>
                  <a:srgbClr val="006FC0"/>
                </a:solidFill>
                <a:latin typeface="Consolas"/>
                <a:cs typeface="Consolas"/>
              </a:rPr>
              <a:t>pin</a:t>
            </a:r>
            <a:r>
              <a:rPr sz="1500" b="1" spc="-50" dirty="0">
                <a:solidFill>
                  <a:srgbClr val="006FC0"/>
                </a:solidFill>
                <a:latin typeface="Consolas"/>
                <a:cs typeface="Consolas"/>
              </a:rPr>
              <a:t> 9 </a:t>
            </a:r>
            <a:r>
              <a:rPr sz="1500" b="1" spc="-10" dirty="0">
                <a:latin typeface="Consolas"/>
                <a:cs typeface="Consolas"/>
              </a:rPr>
              <a:t>ventServo.write(ventClosedAngle);</a:t>
            </a:r>
            <a:endParaRPr sz="1500">
              <a:latin typeface="Consolas"/>
              <a:cs typeface="Consolas"/>
            </a:endParaRPr>
          </a:p>
          <a:p>
            <a:pPr marL="12700">
              <a:lnSpc>
                <a:spcPct val="100000"/>
              </a:lnSpc>
            </a:pPr>
            <a:r>
              <a:rPr sz="1500" b="1" dirty="0">
                <a:solidFill>
                  <a:srgbClr val="006FC0"/>
                </a:solidFill>
                <a:latin typeface="Consolas"/>
                <a:cs typeface="Consolas"/>
              </a:rPr>
              <a:t>//</a:t>
            </a:r>
            <a:r>
              <a:rPr sz="1500" b="1" spc="-30" dirty="0">
                <a:solidFill>
                  <a:srgbClr val="006FC0"/>
                </a:solidFill>
                <a:latin typeface="Consolas"/>
                <a:cs typeface="Consolas"/>
              </a:rPr>
              <a:t> </a:t>
            </a:r>
            <a:r>
              <a:rPr sz="1500" b="1" dirty="0">
                <a:solidFill>
                  <a:srgbClr val="006FC0"/>
                </a:solidFill>
                <a:latin typeface="Consolas"/>
                <a:cs typeface="Consolas"/>
              </a:rPr>
              <a:t>Start</a:t>
            </a:r>
            <a:r>
              <a:rPr sz="1500" b="1" spc="-45" dirty="0">
                <a:solidFill>
                  <a:srgbClr val="006FC0"/>
                </a:solidFill>
                <a:latin typeface="Consolas"/>
                <a:cs typeface="Consolas"/>
              </a:rPr>
              <a:t> </a:t>
            </a:r>
            <a:r>
              <a:rPr sz="1500" b="1" dirty="0">
                <a:solidFill>
                  <a:srgbClr val="006FC0"/>
                </a:solidFill>
                <a:latin typeface="Consolas"/>
                <a:cs typeface="Consolas"/>
              </a:rPr>
              <a:t>with</a:t>
            </a:r>
            <a:r>
              <a:rPr sz="1500" b="1" spc="-50" dirty="0">
                <a:solidFill>
                  <a:srgbClr val="006FC0"/>
                </a:solidFill>
                <a:latin typeface="Consolas"/>
                <a:cs typeface="Consolas"/>
              </a:rPr>
              <a:t> </a:t>
            </a:r>
            <a:r>
              <a:rPr sz="1500" b="1" dirty="0">
                <a:solidFill>
                  <a:srgbClr val="006FC0"/>
                </a:solidFill>
                <a:latin typeface="Consolas"/>
                <a:cs typeface="Consolas"/>
              </a:rPr>
              <a:t>vent</a:t>
            </a:r>
            <a:r>
              <a:rPr sz="1500" b="1" spc="-35" dirty="0">
                <a:solidFill>
                  <a:srgbClr val="006FC0"/>
                </a:solidFill>
                <a:latin typeface="Consolas"/>
                <a:cs typeface="Consolas"/>
              </a:rPr>
              <a:t> </a:t>
            </a:r>
            <a:r>
              <a:rPr sz="1500" b="1" spc="-10" dirty="0">
                <a:solidFill>
                  <a:srgbClr val="006FC0"/>
                </a:solidFill>
                <a:latin typeface="Consolas"/>
                <a:cs typeface="Consolas"/>
              </a:rPr>
              <a:t>closed</a:t>
            </a:r>
            <a:endParaRPr sz="1500">
              <a:latin typeface="Consolas"/>
              <a:cs typeface="Consolas"/>
            </a:endParaRPr>
          </a:p>
        </p:txBody>
      </p:sp>
      <p:sp>
        <p:nvSpPr>
          <p:cNvPr id="6" name="object 6"/>
          <p:cNvSpPr txBox="1"/>
          <p:nvPr/>
        </p:nvSpPr>
        <p:spPr>
          <a:xfrm>
            <a:off x="469798" y="6260998"/>
            <a:ext cx="2015489" cy="254000"/>
          </a:xfrm>
          <a:prstGeom prst="rect">
            <a:avLst/>
          </a:prstGeom>
        </p:spPr>
        <p:txBody>
          <a:bodyPr vert="horz" wrap="square" lIns="0" tIns="12700" rIns="0" bIns="0" rtlCol="0">
            <a:spAutoFit/>
          </a:bodyPr>
          <a:lstStyle/>
          <a:p>
            <a:pPr marL="12700">
              <a:lnSpc>
                <a:spcPct val="100000"/>
              </a:lnSpc>
              <a:spcBef>
                <a:spcPts val="100"/>
              </a:spcBef>
            </a:pPr>
            <a:r>
              <a:rPr sz="1500" b="1" spc="-10" dirty="0">
                <a:latin typeface="Consolas"/>
                <a:cs typeface="Consolas"/>
              </a:rPr>
              <a:t>Serial.begin(9600);</a:t>
            </a:r>
            <a:endParaRPr sz="1500">
              <a:latin typeface="Consolas"/>
              <a:cs typeface="Consolas"/>
            </a:endParaRPr>
          </a:p>
        </p:txBody>
      </p:sp>
      <p:sp>
        <p:nvSpPr>
          <p:cNvPr id="7" name="object 7"/>
          <p:cNvSpPr txBox="1"/>
          <p:nvPr/>
        </p:nvSpPr>
        <p:spPr>
          <a:xfrm>
            <a:off x="4202684" y="1459484"/>
            <a:ext cx="3061335" cy="254000"/>
          </a:xfrm>
          <a:prstGeom prst="rect">
            <a:avLst/>
          </a:prstGeom>
        </p:spPr>
        <p:txBody>
          <a:bodyPr vert="horz" wrap="square" lIns="0" tIns="12700" rIns="0" bIns="0" rtlCol="0">
            <a:spAutoFit/>
          </a:bodyPr>
          <a:lstStyle/>
          <a:p>
            <a:pPr marL="12700">
              <a:lnSpc>
                <a:spcPct val="100000"/>
              </a:lnSpc>
              <a:spcBef>
                <a:spcPts val="100"/>
              </a:spcBef>
            </a:pPr>
            <a:r>
              <a:rPr sz="1500" b="1" dirty="0">
                <a:solidFill>
                  <a:srgbClr val="006FC0"/>
                </a:solidFill>
                <a:latin typeface="Consolas"/>
                <a:cs typeface="Consolas"/>
              </a:rPr>
              <a:t>//</a:t>
            </a:r>
            <a:r>
              <a:rPr sz="1500" b="1" spc="-45" dirty="0">
                <a:solidFill>
                  <a:srgbClr val="006FC0"/>
                </a:solidFill>
                <a:latin typeface="Consolas"/>
                <a:cs typeface="Consolas"/>
              </a:rPr>
              <a:t> </a:t>
            </a:r>
            <a:r>
              <a:rPr sz="1500" b="1" dirty="0">
                <a:solidFill>
                  <a:srgbClr val="006FC0"/>
                </a:solidFill>
                <a:latin typeface="Consolas"/>
                <a:cs typeface="Consolas"/>
              </a:rPr>
              <a:t>Start</a:t>
            </a:r>
            <a:r>
              <a:rPr sz="1500" b="1" spc="-55" dirty="0">
                <a:solidFill>
                  <a:srgbClr val="006FC0"/>
                </a:solidFill>
                <a:latin typeface="Consolas"/>
                <a:cs typeface="Consolas"/>
              </a:rPr>
              <a:t> </a:t>
            </a:r>
            <a:r>
              <a:rPr sz="1500" b="1" dirty="0">
                <a:solidFill>
                  <a:srgbClr val="006FC0"/>
                </a:solidFill>
                <a:latin typeface="Consolas"/>
                <a:cs typeface="Consolas"/>
              </a:rPr>
              <a:t>serial</a:t>
            </a:r>
            <a:r>
              <a:rPr sz="1500" b="1" spc="-40" dirty="0">
                <a:solidFill>
                  <a:srgbClr val="006FC0"/>
                </a:solidFill>
                <a:latin typeface="Consolas"/>
                <a:cs typeface="Consolas"/>
              </a:rPr>
              <a:t> </a:t>
            </a:r>
            <a:r>
              <a:rPr sz="1500" b="1" spc="-10" dirty="0">
                <a:solidFill>
                  <a:srgbClr val="006FC0"/>
                </a:solidFill>
                <a:latin typeface="Consolas"/>
                <a:cs typeface="Consolas"/>
              </a:rPr>
              <a:t>communication</a:t>
            </a:r>
            <a:endParaRPr sz="1500">
              <a:latin typeface="Consolas"/>
              <a:cs typeface="Consolas"/>
            </a:endParaRPr>
          </a:p>
        </p:txBody>
      </p:sp>
      <p:sp>
        <p:nvSpPr>
          <p:cNvPr id="8" name="object 8"/>
          <p:cNvSpPr txBox="1"/>
          <p:nvPr/>
        </p:nvSpPr>
        <p:spPr>
          <a:xfrm>
            <a:off x="4202684" y="1916684"/>
            <a:ext cx="130175" cy="254000"/>
          </a:xfrm>
          <a:prstGeom prst="rect">
            <a:avLst/>
          </a:prstGeom>
        </p:spPr>
        <p:txBody>
          <a:bodyPr vert="horz" wrap="square" lIns="0" tIns="12700" rIns="0" bIns="0" rtlCol="0">
            <a:spAutoFit/>
          </a:bodyPr>
          <a:lstStyle/>
          <a:p>
            <a:pPr marL="12700">
              <a:lnSpc>
                <a:spcPct val="100000"/>
              </a:lnSpc>
              <a:spcBef>
                <a:spcPts val="100"/>
              </a:spcBef>
            </a:pPr>
            <a:r>
              <a:rPr sz="1500" b="1" spc="-50" dirty="0">
                <a:latin typeface="Consolas"/>
                <a:cs typeface="Consolas"/>
              </a:rPr>
              <a:t>}</a:t>
            </a:r>
            <a:endParaRPr sz="1500">
              <a:latin typeface="Consolas"/>
              <a:cs typeface="Consolas"/>
            </a:endParaRPr>
          </a:p>
        </p:txBody>
      </p:sp>
      <p:sp>
        <p:nvSpPr>
          <p:cNvPr id="9" name="object 9"/>
          <p:cNvSpPr txBox="1"/>
          <p:nvPr/>
        </p:nvSpPr>
        <p:spPr>
          <a:xfrm>
            <a:off x="4202684" y="2373884"/>
            <a:ext cx="3273425" cy="711835"/>
          </a:xfrm>
          <a:prstGeom prst="rect">
            <a:avLst/>
          </a:prstGeom>
        </p:spPr>
        <p:txBody>
          <a:bodyPr vert="horz" wrap="square" lIns="0" tIns="12700" rIns="0" bIns="0" rtlCol="0">
            <a:spAutoFit/>
          </a:bodyPr>
          <a:lstStyle/>
          <a:p>
            <a:pPr marL="12700">
              <a:lnSpc>
                <a:spcPct val="100000"/>
              </a:lnSpc>
              <a:spcBef>
                <a:spcPts val="100"/>
              </a:spcBef>
            </a:pPr>
            <a:r>
              <a:rPr sz="1500" b="1" dirty="0">
                <a:latin typeface="Consolas"/>
                <a:cs typeface="Consolas"/>
              </a:rPr>
              <a:t>void</a:t>
            </a:r>
            <a:r>
              <a:rPr sz="1500" b="1" spc="-55" dirty="0">
                <a:latin typeface="Consolas"/>
                <a:cs typeface="Consolas"/>
              </a:rPr>
              <a:t> </a:t>
            </a:r>
            <a:r>
              <a:rPr sz="1500" b="1" dirty="0">
                <a:latin typeface="Consolas"/>
                <a:cs typeface="Consolas"/>
              </a:rPr>
              <a:t>loop()</a:t>
            </a:r>
            <a:r>
              <a:rPr sz="1500" b="1" spc="-40" dirty="0">
                <a:latin typeface="Consolas"/>
                <a:cs typeface="Consolas"/>
              </a:rPr>
              <a:t> </a:t>
            </a:r>
            <a:r>
              <a:rPr sz="1500" b="1" spc="-50" dirty="0">
                <a:latin typeface="Consolas"/>
                <a:cs typeface="Consolas"/>
              </a:rPr>
              <a:t>{</a:t>
            </a:r>
            <a:endParaRPr sz="1500">
              <a:latin typeface="Consolas"/>
              <a:cs typeface="Consolas"/>
            </a:endParaRPr>
          </a:p>
          <a:p>
            <a:pPr marL="222885">
              <a:lnSpc>
                <a:spcPct val="100000"/>
              </a:lnSpc>
            </a:pPr>
            <a:r>
              <a:rPr sz="1500" b="1" dirty="0">
                <a:latin typeface="Consolas"/>
                <a:cs typeface="Consolas"/>
              </a:rPr>
              <a:t>unsigned</a:t>
            </a:r>
            <a:r>
              <a:rPr sz="1500" b="1" spc="-90" dirty="0">
                <a:latin typeface="Consolas"/>
                <a:cs typeface="Consolas"/>
              </a:rPr>
              <a:t> </a:t>
            </a:r>
            <a:r>
              <a:rPr sz="1500" b="1" dirty="0">
                <a:latin typeface="Consolas"/>
                <a:cs typeface="Consolas"/>
              </a:rPr>
              <a:t>long</a:t>
            </a:r>
            <a:r>
              <a:rPr sz="1500" b="1" spc="-90" dirty="0">
                <a:latin typeface="Consolas"/>
                <a:cs typeface="Consolas"/>
              </a:rPr>
              <a:t> </a:t>
            </a:r>
            <a:r>
              <a:rPr sz="1500" b="1" dirty="0">
                <a:latin typeface="Consolas"/>
                <a:cs typeface="Consolas"/>
              </a:rPr>
              <a:t>currentMillis</a:t>
            </a:r>
            <a:r>
              <a:rPr sz="1500" b="1" spc="-85" dirty="0">
                <a:latin typeface="Consolas"/>
                <a:cs typeface="Consolas"/>
              </a:rPr>
              <a:t> </a:t>
            </a:r>
            <a:r>
              <a:rPr sz="1500" b="1" spc="-50" dirty="0">
                <a:latin typeface="Consolas"/>
                <a:cs typeface="Consolas"/>
              </a:rPr>
              <a:t>=</a:t>
            </a:r>
            <a:endParaRPr sz="1500">
              <a:latin typeface="Consolas"/>
              <a:cs typeface="Consolas"/>
            </a:endParaRPr>
          </a:p>
          <a:p>
            <a:pPr marL="12700">
              <a:lnSpc>
                <a:spcPct val="100000"/>
              </a:lnSpc>
            </a:pPr>
            <a:r>
              <a:rPr sz="1500" b="1" spc="-10" dirty="0">
                <a:latin typeface="Consolas"/>
                <a:cs typeface="Consolas"/>
              </a:rPr>
              <a:t>millis();</a:t>
            </a:r>
            <a:endParaRPr sz="1500">
              <a:latin typeface="Consolas"/>
              <a:cs typeface="Consolas"/>
            </a:endParaRPr>
          </a:p>
        </p:txBody>
      </p:sp>
      <p:sp>
        <p:nvSpPr>
          <p:cNvPr id="10" name="object 10"/>
          <p:cNvSpPr txBox="1"/>
          <p:nvPr/>
        </p:nvSpPr>
        <p:spPr>
          <a:xfrm>
            <a:off x="4202684" y="3288538"/>
            <a:ext cx="3796665" cy="711200"/>
          </a:xfrm>
          <a:prstGeom prst="rect">
            <a:avLst/>
          </a:prstGeom>
        </p:spPr>
        <p:txBody>
          <a:bodyPr vert="horz" wrap="square" lIns="0" tIns="12700" rIns="0" bIns="0" rtlCol="0">
            <a:spAutoFit/>
          </a:bodyPr>
          <a:lstStyle/>
          <a:p>
            <a:pPr marL="222885">
              <a:lnSpc>
                <a:spcPct val="100000"/>
              </a:lnSpc>
              <a:spcBef>
                <a:spcPts val="100"/>
              </a:spcBef>
            </a:pPr>
            <a:r>
              <a:rPr sz="1500" b="1" dirty="0">
                <a:latin typeface="Consolas"/>
                <a:cs typeface="Consolas"/>
              </a:rPr>
              <a:t>if</a:t>
            </a:r>
            <a:r>
              <a:rPr sz="1500" b="1" spc="-65" dirty="0">
                <a:latin typeface="Consolas"/>
                <a:cs typeface="Consolas"/>
              </a:rPr>
              <a:t> </a:t>
            </a:r>
            <a:r>
              <a:rPr sz="1500" b="1" dirty="0">
                <a:latin typeface="Consolas"/>
                <a:cs typeface="Consolas"/>
              </a:rPr>
              <a:t>(currentMillis</a:t>
            </a:r>
            <a:r>
              <a:rPr sz="1500" b="1" spc="-55" dirty="0">
                <a:latin typeface="Consolas"/>
                <a:cs typeface="Consolas"/>
              </a:rPr>
              <a:t> </a:t>
            </a:r>
            <a:r>
              <a:rPr sz="1500" b="1" dirty="0">
                <a:latin typeface="Consolas"/>
                <a:cs typeface="Consolas"/>
              </a:rPr>
              <a:t>-</a:t>
            </a:r>
            <a:r>
              <a:rPr sz="1500" b="1" spc="-55" dirty="0">
                <a:latin typeface="Consolas"/>
                <a:cs typeface="Consolas"/>
              </a:rPr>
              <a:t> </a:t>
            </a:r>
            <a:r>
              <a:rPr sz="1500" b="1" spc="-10" dirty="0">
                <a:latin typeface="Consolas"/>
                <a:cs typeface="Consolas"/>
              </a:rPr>
              <a:t>previousMillis</a:t>
            </a:r>
            <a:endParaRPr sz="1500">
              <a:latin typeface="Consolas"/>
              <a:cs typeface="Consolas"/>
            </a:endParaRPr>
          </a:p>
          <a:p>
            <a:pPr marL="12700">
              <a:lnSpc>
                <a:spcPct val="100000"/>
              </a:lnSpc>
            </a:pPr>
            <a:r>
              <a:rPr sz="1500" b="1" dirty="0">
                <a:latin typeface="Consolas"/>
                <a:cs typeface="Consolas"/>
              </a:rPr>
              <a:t>&gt;=</a:t>
            </a:r>
            <a:r>
              <a:rPr sz="1500" b="1" spc="-55" dirty="0">
                <a:latin typeface="Consolas"/>
                <a:cs typeface="Consolas"/>
              </a:rPr>
              <a:t> </a:t>
            </a:r>
            <a:r>
              <a:rPr sz="1500" b="1" dirty="0">
                <a:latin typeface="Consolas"/>
                <a:cs typeface="Consolas"/>
              </a:rPr>
              <a:t>interval)</a:t>
            </a:r>
            <a:r>
              <a:rPr sz="1500" b="1" spc="-65" dirty="0">
                <a:latin typeface="Consolas"/>
                <a:cs typeface="Consolas"/>
              </a:rPr>
              <a:t> </a:t>
            </a:r>
            <a:r>
              <a:rPr sz="1500" b="1" spc="-50" dirty="0">
                <a:latin typeface="Consolas"/>
                <a:cs typeface="Consolas"/>
              </a:rPr>
              <a:t>{</a:t>
            </a:r>
            <a:endParaRPr sz="1500">
              <a:latin typeface="Consolas"/>
              <a:cs typeface="Consolas"/>
            </a:endParaRPr>
          </a:p>
          <a:p>
            <a:pPr marL="433070">
              <a:lnSpc>
                <a:spcPct val="100000"/>
              </a:lnSpc>
            </a:pPr>
            <a:r>
              <a:rPr sz="1500" b="1" dirty="0">
                <a:latin typeface="Consolas"/>
                <a:cs typeface="Consolas"/>
              </a:rPr>
              <a:t>previousMillis</a:t>
            </a:r>
            <a:r>
              <a:rPr sz="1500" b="1" spc="-85" dirty="0">
                <a:latin typeface="Consolas"/>
                <a:cs typeface="Consolas"/>
              </a:rPr>
              <a:t> </a:t>
            </a:r>
            <a:r>
              <a:rPr sz="1500" b="1" dirty="0">
                <a:latin typeface="Consolas"/>
                <a:cs typeface="Consolas"/>
              </a:rPr>
              <a:t>=</a:t>
            </a:r>
            <a:r>
              <a:rPr sz="1500" b="1" spc="-75" dirty="0">
                <a:latin typeface="Consolas"/>
                <a:cs typeface="Consolas"/>
              </a:rPr>
              <a:t> </a:t>
            </a:r>
            <a:r>
              <a:rPr sz="1500" b="1" spc="-10" dirty="0">
                <a:latin typeface="Consolas"/>
                <a:cs typeface="Consolas"/>
              </a:rPr>
              <a:t>currentMillis;</a:t>
            </a:r>
            <a:endParaRPr sz="1500">
              <a:latin typeface="Consolas"/>
              <a:cs typeface="Consolas"/>
            </a:endParaRPr>
          </a:p>
        </p:txBody>
      </p:sp>
      <p:sp>
        <p:nvSpPr>
          <p:cNvPr id="11" name="object 11"/>
          <p:cNvSpPr txBox="1"/>
          <p:nvPr/>
        </p:nvSpPr>
        <p:spPr>
          <a:xfrm>
            <a:off x="4202684" y="4202938"/>
            <a:ext cx="3797300" cy="1397635"/>
          </a:xfrm>
          <a:prstGeom prst="rect">
            <a:avLst/>
          </a:prstGeom>
        </p:spPr>
        <p:txBody>
          <a:bodyPr vert="horz" wrap="square" lIns="0" tIns="12700" rIns="0" bIns="0" rtlCol="0">
            <a:spAutoFit/>
          </a:bodyPr>
          <a:lstStyle/>
          <a:p>
            <a:pPr marL="433070">
              <a:lnSpc>
                <a:spcPct val="100000"/>
              </a:lnSpc>
              <a:spcBef>
                <a:spcPts val="100"/>
              </a:spcBef>
            </a:pPr>
            <a:r>
              <a:rPr sz="1500" b="1" dirty="0">
                <a:latin typeface="Consolas"/>
                <a:cs typeface="Consolas"/>
              </a:rPr>
              <a:t>int</a:t>
            </a:r>
            <a:r>
              <a:rPr sz="1500" b="1" spc="-65" dirty="0">
                <a:latin typeface="Consolas"/>
                <a:cs typeface="Consolas"/>
              </a:rPr>
              <a:t> </a:t>
            </a:r>
            <a:r>
              <a:rPr sz="1500" b="1" dirty="0">
                <a:latin typeface="Consolas"/>
                <a:cs typeface="Consolas"/>
              </a:rPr>
              <a:t>tempValue</a:t>
            </a:r>
            <a:r>
              <a:rPr sz="1500" b="1" spc="-65" dirty="0">
                <a:latin typeface="Consolas"/>
                <a:cs typeface="Consolas"/>
              </a:rPr>
              <a:t> </a:t>
            </a:r>
            <a:r>
              <a:rPr sz="1500" b="1" spc="-50" dirty="0">
                <a:latin typeface="Consolas"/>
                <a:cs typeface="Consolas"/>
              </a:rPr>
              <a:t>=</a:t>
            </a:r>
            <a:endParaRPr sz="1500">
              <a:latin typeface="Consolas"/>
              <a:cs typeface="Consolas"/>
            </a:endParaRPr>
          </a:p>
          <a:p>
            <a:pPr marL="12700">
              <a:lnSpc>
                <a:spcPct val="100000"/>
              </a:lnSpc>
            </a:pPr>
            <a:r>
              <a:rPr sz="1500" b="1" spc="-10" dirty="0">
                <a:latin typeface="Consolas"/>
                <a:cs typeface="Consolas"/>
              </a:rPr>
              <a:t>analogRead(tempSensorPin);</a:t>
            </a:r>
            <a:endParaRPr sz="1500">
              <a:latin typeface="Consolas"/>
              <a:cs typeface="Consolas"/>
            </a:endParaRPr>
          </a:p>
          <a:p>
            <a:pPr marL="433070" marR="5080" indent="-421005">
              <a:lnSpc>
                <a:spcPct val="100000"/>
              </a:lnSpc>
            </a:pPr>
            <a:r>
              <a:rPr sz="1500" b="1" dirty="0">
                <a:solidFill>
                  <a:srgbClr val="006FC0"/>
                </a:solidFill>
                <a:latin typeface="Consolas"/>
                <a:cs typeface="Consolas"/>
              </a:rPr>
              <a:t>//</a:t>
            </a:r>
            <a:r>
              <a:rPr sz="1500" b="1" spc="-55" dirty="0">
                <a:solidFill>
                  <a:srgbClr val="006FC0"/>
                </a:solidFill>
                <a:latin typeface="Consolas"/>
                <a:cs typeface="Consolas"/>
              </a:rPr>
              <a:t> </a:t>
            </a:r>
            <a:r>
              <a:rPr sz="1500" b="1" dirty="0">
                <a:solidFill>
                  <a:srgbClr val="006FC0"/>
                </a:solidFill>
                <a:latin typeface="Consolas"/>
                <a:cs typeface="Consolas"/>
              </a:rPr>
              <a:t>Read</a:t>
            </a:r>
            <a:r>
              <a:rPr sz="1500" b="1" spc="-50" dirty="0">
                <a:solidFill>
                  <a:srgbClr val="006FC0"/>
                </a:solidFill>
                <a:latin typeface="Consolas"/>
                <a:cs typeface="Consolas"/>
              </a:rPr>
              <a:t> </a:t>
            </a:r>
            <a:r>
              <a:rPr sz="1500" b="1" dirty="0">
                <a:solidFill>
                  <a:srgbClr val="006FC0"/>
                </a:solidFill>
                <a:latin typeface="Consolas"/>
                <a:cs typeface="Consolas"/>
              </a:rPr>
              <a:t>the</a:t>
            </a:r>
            <a:r>
              <a:rPr sz="1500" b="1" spc="-55" dirty="0">
                <a:solidFill>
                  <a:srgbClr val="006FC0"/>
                </a:solidFill>
                <a:latin typeface="Consolas"/>
                <a:cs typeface="Consolas"/>
              </a:rPr>
              <a:t> </a:t>
            </a:r>
            <a:r>
              <a:rPr sz="1500" b="1" dirty="0">
                <a:solidFill>
                  <a:srgbClr val="006FC0"/>
                </a:solidFill>
                <a:latin typeface="Consolas"/>
                <a:cs typeface="Consolas"/>
              </a:rPr>
              <a:t>temperature</a:t>
            </a:r>
            <a:r>
              <a:rPr sz="1500" b="1" spc="-65" dirty="0">
                <a:solidFill>
                  <a:srgbClr val="006FC0"/>
                </a:solidFill>
                <a:latin typeface="Consolas"/>
                <a:cs typeface="Consolas"/>
              </a:rPr>
              <a:t> </a:t>
            </a:r>
            <a:r>
              <a:rPr sz="1500" b="1" dirty="0">
                <a:solidFill>
                  <a:srgbClr val="006FC0"/>
                </a:solidFill>
                <a:latin typeface="Consolas"/>
                <a:cs typeface="Consolas"/>
              </a:rPr>
              <a:t>sensor</a:t>
            </a:r>
            <a:r>
              <a:rPr sz="1500" b="1" spc="-50" dirty="0">
                <a:solidFill>
                  <a:srgbClr val="006FC0"/>
                </a:solidFill>
                <a:latin typeface="Consolas"/>
                <a:cs typeface="Consolas"/>
              </a:rPr>
              <a:t> </a:t>
            </a:r>
            <a:r>
              <a:rPr sz="1500" b="1" spc="-10" dirty="0">
                <a:solidFill>
                  <a:srgbClr val="006FC0"/>
                </a:solidFill>
                <a:latin typeface="Consolas"/>
                <a:cs typeface="Consolas"/>
              </a:rPr>
              <a:t>value </a:t>
            </a:r>
            <a:r>
              <a:rPr sz="1500" b="1" dirty="0">
                <a:latin typeface="Consolas"/>
                <a:cs typeface="Consolas"/>
              </a:rPr>
              <a:t>float</a:t>
            </a:r>
            <a:r>
              <a:rPr sz="1500" b="1" spc="-80" dirty="0">
                <a:latin typeface="Consolas"/>
                <a:cs typeface="Consolas"/>
              </a:rPr>
              <a:t> </a:t>
            </a:r>
            <a:r>
              <a:rPr sz="1500" b="1" dirty="0">
                <a:latin typeface="Consolas"/>
                <a:cs typeface="Consolas"/>
              </a:rPr>
              <a:t>temperature</a:t>
            </a:r>
            <a:r>
              <a:rPr sz="1500" b="1" spc="-65" dirty="0">
                <a:latin typeface="Consolas"/>
                <a:cs typeface="Consolas"/>
              </a:rPr>
              <a:t> </a:t>
            </a:r>
            <a:r>
              <a:rPr sz="1500" b="1" dirty="0">
                <a:latin typeface="Consolas"/>
                <a:cs typeface="Consolas"/>
              </a:rPr>
              <a:t>=</a:t>
            </a:r>
            <a:r>
              <a:rPr sz="1500" b="1" spc="-80" dirty="0">
                <a:latin typeface="Consolas"/>
                <a:cs typeface="Consolas"/>
              </a:rPr>
              <a:t> </a:t>
            </a:r>
            <a:r>
              <a:rPr sz="1500" b="1" dirty="0">
                <a:latin typeface="Consolas"/>
                <a:cs typeface="Consolas"/>
              </a:rPr>
              <a:t>(tempValue</a:t>
            </a:r>
            <a:r>
              <a:rPr sz="1500" b="1" spc="-65" dirty="0">
                <a:latin typeface="Consolas"/>
                <a:cs typeface="Consolas"/>
              </a:rPr>
              <a:t> </a:t>
            </a:r>
            <a:r>
              <a:rPr sz="1500" b="1" spc="-50" dirty="0">
                <a:latin typeface="Consolas"/>
                <a:cs typeface="Consolas"/>
              </a:rPr>
              <a:t>/</a:t>
            </a:r>
            <a:endParaRPr sz="1500">
              <a:latin typeface="Consolas"/>
              <a:cs typeface="Consolas"/>
            </a:endParaRPr>
          </a:p>
          <a:p>
            <a:pPr marL="12700">
              <a:lnSpc>
                <a:spcPct val="100000"/>
              </a:lnSpc>
            </a:pPr>
            <a:r>
              <a:rPr sz="1500" b="1" dirty="0">
                <a:latin typeface="Consolas"/>
                <a:cs typeface="Consolas"/>
              </a:rPr>
              <a:t>1024.0)</a:t>
            </a:r>
            <a:r>
              <a:rPr sz="1500" b="1" spc="-25" dirty="0">
                <a:latin typeface="Consolas"/>
                <a:cs typeface="Consolas"/>
              </a:rPr>
              <a:t> </a:t>
            </a:r>
            <a:r>
              <a:rPr sz="1500" b="1" dirty="0">
                <a:latin typeface="Consolas"/>
                <a:cs typeface="Consolas"/>
              </a:rPr>
              <a:t>*</a:t>
            </a:r>
            <a:r>
              <a:rPr sz="1500" b="1" spc="-35" dirty="0">
                <a:latin typeface="Consolas"/>
                <a:cs typeface="Consolas"/>
              </a:rPr>
              <a:t> </a:t>
            </a:r>
            <a:r>
              <a:rPr sz="1500" b="1" dirty="0">
                <a:latin typeface="Consolas"/>
                <a:cs typeface="Consolas"/>
              </a:rPr>
              <a:t>5.0</a:t>
            </a:r>
            <a:r>
              <a:rPr sz="1500" b="1" spc="-45" dirty="0">
                <a:latin typeface="Consolas"/>
                <a:cs typeface="Consolas"/>
              </a:rPr>
              <a:t> </a:t>
            </a:r>
            <a:r>
              <a:rPr sz="1500" b="1" dirty="0">
                <a:latin typeface="Consolas"/>
                <a:cs typeface="Consolas"/>
              </a:rPr>
              <a:t>*</a:t>
            </a:r>
            <a:r>
              <a:rPr sz="1500" b="1" spc="-20" dirty="0">
                <a:latin typeface="Consolas"/>
                <a:cs typeface="Consolas"/>
              </a:rPr>
              <a:t> </a:t>
            </a:r>
            <a:r>
              <a:rPr sz="1500" b="1" spc="-10" dirty="0">
                <a:latin typeface="Consolas"/>
                <a:cs typeface="Consolas"/>
              </a:rPr>
              <a:t>100.0;</a:t>
            </a:r>
            <a:endParaRPr sz="1500">
              <a:latin typeface="Consolas"/>
              <a:cs typeface="Consolas"/>
            </a:endParaRPr>
          </a:p>
          <a:p>
            <a:pPr marL="12700">
              <a:lnSpc>
                <a:spcPct val="100000"/>
              </a:lnSpc>
            </a:pPr>
            <a:r>
              <a:rPr sz="1500" b="1" dirty="0">
                <a:solidFill>
                  <a:srgbClr val="006FC0"/>
                </a:solidFill>
                <a:latin typeface="Consolas"/>
                <a:cs typeface="Consolas"/>
              </a:rPr>
              <a:t>//</a:t>
            </a:r>
            <a:r>
              <a:rPr sz="1500" b="1" spc="-40" dirty="0">
                <a:solidFill>
                  <a:srgbClr val="006FC0"/>
                </a:solidFill>
                <a:latin typeface="Consolas"/>
                <a:cs typeface="Consolas"/>
              </a:rPr>
              <a:t> </a:t>
            </a:r>
            <a:r>
              <a:rPr sz="1500" b="1" dirty="0">
                <a:solidFill>
                  <a:srgbClr val="006FC0"/>
                </a:solidFill>
                <a:latin typeface="Consolas"/>
                <a:cs typeface="Consolas"/>
              </a:rPr>
              <a:t>Convert</a:t>
            </a:r>
            <a:r>
              <a:rPr sz="1500" b="1" spc="-40" dirty="0">
                <a:solidFill>
                  <a:srgbClr val="006FC0"/>
                </a:solidFill>
                <a:latin typeface="Consolas"/>
                <a:cs typeface="Consolas"/>
              </a:rPr>
              <a:t> </a:t>
            </a:r>
            <a:r>
              <a:rPr sz="1500" b="1" dirty="0">
                <a:solidFill>
                  <a:srgbClr val="006FC0"/>
                </a:solidFill>
                <a:latin typeface="Consolas"/>
                <a:cs typeface="Consolas"/>
              </a:rPr>
              <a:t>to</a:t>
            </a:r>
            <a:r>
              <a:rPr sz="1500" b="1" spc="-60" dirty="0">
                <a:solidFill>
                  <a:srgbClr val="006FC0"/>
                </a:solidFill>
                <a:latin typeface="Consolas"/>
                <a:cs typeface="Consolas"/>
              </a:rPr>
              <a:t> </a:t>
            </a:r>
            <a:r>
              <a:rPr sz="1500" b="1" dirty="0">
                <a:solidFill>
                  <a:srgbClr val="006FC0"/>
                </a:solidFill>
                <a:latin typeface="Consolas"/>
                <a:cs typeface="Consolas"/>
              </a:rPr>
              <a:t>Celsius</a:t>
            </a:r>
            <a:r>
              <a:rPr sz="1500" b="1" spc="-40" dirty="0">
                <a:solidFill>
                  <a:srgbClr val="006FC0"/>
                </a:solidFill>
                <a:latin typeface="Consolas"/>
                <a:cs typeface="Consolas"/>
              </a:rPr>
              <a:t> </a:t>
            </a:r>
            <a:r>
              <a:rPr sz="1500" b="1" dirty="0">
                <a:solidFill>
                  <a:srgbClr val="006FC0"/>
                </a:solidFill>
                <a:latin typeface="Consolas"/>
                <a:cs typeface="Consolas"/>
              </a:rPr>
              <a:t>(for</a:t>
            </a:r>
            <a:r>
              <a:rPr sz="1500" b="1" spc="-55" dirty="0">
                <a:solidFill>
                  <a:srgbClr val="006FC0"/>
                </a:solidFill>
                <a:latin typeface="Consolas"/>
                <a:cs typeface="Consolas"/>
              </a:rPr>
              <a:t> </a:t>
            </a:r>
            <a:r>
              <a:rPr sz="1500" b="1" spc="-20" dirty="0">
                <a:solidFill>
                  <a:srgbClr val="006FC0"/>
                </a:solidFill>
                <a:latin typeface="Consolas"/>
                <a:cs typeface="Consolas"/>
              </a:rPr>
              <a:t>LM35)</a:t>
            </a:r>
            <a:endParaRPr sz="1500">
              <a:latin typeface="Consolas"/>
              <a:cs typeface="Consolas"/>
            </a:endParaRPr>
          </a:p>
        </p:txBody>
      </p:sp>
      <p:sp>
        <p:nvSpPr>
          <p:cNvPr id="12" name="object 12"/>
          <p:cNvSpPr txBox="1"/>
          <p:nvPr/>
        </p:nvSpPr>
        <p:spPr>
          <a:xfrm>
            <a:off x="4623308" y="5803493"/>
            <a:ext cx="3165475" cy="711835"/>
          </a:xfrm>
          <a:prstGeom prst="rect">
            <a:avLst/>
          </a:prstGeom>
        </p:spPr>
        <p:txBody>
          <a:bodyPr vert="horz" wrap="square" lIns="0" tIns="12700" rIns="0" bIns="0" rtlCol="0">
            <a:spAutoFit/>
          </a:bodyPr>
          <a:lstStyle/>
          <a:p>
            <a:pPr marL="12700" marR="5080">
              <a:lnSpc>
                <a:spcPct val="100000"/>
              </a:lnSpc>
              <a:spcBef>
                <a:spcPts val="100"/>
              </a:spcBef>
            </a:pPr>
            <a:r>
              <a:rPr sz="1500" b="1" spc="-10" dirty="0">
                <a:latin typeface="Consolas"/>
                <a:cs typeface="Consolas"/>
              </a:rPr>
              <a:t>Serial.print("Temperature:</a:t>
            </a:r>
            <a:r>
              <a:rPr sz="1500" b="1" spc="-25" dirty="0">
                <a:latin typeface="Consolas"/>
                <a:cs typeface="Consolas"/>
              </a:rPr>
              <a:t> "); </a:t>
            </a:r>
            <a:r>
              <a:rPr sz="1500" b="1" spc="-10" dirty="0">
                <a:latin typeface="Consolas"/>
                <a:cs typeface="Consolas"/>
              </a:rPr>
              <a:t>Serial.print(temperature); </a:t>
            </a:r>
            <a:r>
              <a:rPr sz="1500" b="1" dirty="0">
                <a:latin typeface="Consolas"/>
                <a:cs typeface="Consolas"/>
              </a:rPr>
              <a:t>Serial.println("</a:t>
            </a:r>
            <a:r>
              <a:rPr sz="1500" b="1" spc="-170" dirty="0">
                <a:latin typeface="Consolas"/>
                <a:cs typeface="Consolas"/>
              </a:rPr>
              <a:t> </a:t>
            </a:r>
            <a:r>
              <a:rPr sz="1500" b="1" spc="-20" dirty="0">
                <a:latin typeface="Consolas"/>
                <a:cs typeface="Consolas"/>
              </a:rPr>
              <a:t>C");</a:t>
            </a:r>
            <a:endParaRPr sz="1500">
              <a:latin typeface="Consolas"/>
              <a:cs typeface="Consolas"/>
            </a:endParaRPr>
          </a:p>
        </p:txBody>
      </p:sp>
      <p:sp>
        <p:nvSpPr>
          <p:cNvPr id="13" name="object 13"/>
          <p:cNvSpPr txBox="1"/>
          <p:nvPr/>
        </p:nvSpPr>
        <p:spPr>
          <a:xfrm>
            <a:off x="8566531" y="1688084"/>
            <a:ext cx="3376929" cy="254000"/>
          </a:xfrm>
          <a:prstGeom prst="rect">
            <a:avLst/>
          </a:prstGeom>
        </p:spPr>
        <p:txBody>
          <a:bodyPr vert="horz" wrap="square" lIns="0" tIns="12700" rIns="0" bIns="0" rtlCol="0">
            <a:spAutoFit/>
          </a:bodyPr>
          <a:lstStyle/>
          <a:p>
            <a:pPr marL="12700">
              <a:lnSpc>
                <a:spcPct val="100000"/>
              </a:lnSpc>
              <a:spcBef>
                <a:spcPts val="100"/>
              </a:spcBef>
            </a:pPr>
            <a:r>
              <a:rPr sz="1500" b="1" dirty="0">
                <a:latin typeface="Consolas"/>
                <a:cs typeface="Consolas"/>
              </a:rPr>
              <a:t>if</a:t>
            </a:r>
            <a:r>
              <a:rPr sz="1500" b="1" spc="-50" dirty="0">
                <a:latin typeface="Consolas"/>
                <a:cs typeface="Consolas"/>
              </a:rPr>
              <a:t> </a:t>
            </a:r>
            <a:r>
              <a:rPr sz="1500" b="1" dirty="0">
                <a:latin typeface="Consolas"/>
                <a:cs typeface="Consolas"/>
              </a:rPr>
              <a:t>(temperature</a:t>
            </a:r>
            <a:r>
              <a:rPr sz="1500" b="1" spc="-65" dirty="0">
                <a:latin typeface="Consolas"/>
                <a:cs typeface="Consolas"/>
              </a:rPr>
              <a:t> </a:t>
            </a:r>
            <a:r>
              <a:rPr sz="1500" b="1" dirty="0">
                <a:latin typeface="Consolas"/>
                <a:cs typeface="Consolas"/>
              </a:rPr>
              <a:t>&gt;</a:t>
            </a:r>
            <a:r>
              <a:rPr sz="1500" b="1" spc="-40" dirty="0">
                <a:latin typeface="Consolas"/>
                <a:cs typeface="Consolas"/>
              </a:rPr>
              <a:t> </a:t>
            </a:r>
            <a:r>
              <a:rPr sz="1500" b="1" spc="-10" dirty="0">
                <a:latin typeface="Consolas"/>
                <a:cs typeface="Consolas"/>
              </a:rPr>
              <a:t>thresholdTemp)</a:t>
            </a:r>
            <a:endParaRPr sz="1500">
              <a:latin typeface="Consolas"/>
              <a:cs typeface="Consolas"/>
            </a:endParaRPr>
          </a:p>
        </p:txBody>
      </p:sp>
      <p:sp>
        <p:nvSpPr>
          <p:cNvPr id="14" name="object 14"/>
          <p:cNvSpPr txBox="1"/>
          <p:nvPr/>
        </p:nvSpPr>
        <p:spPr>
          <a:xfrm>
            <a:off x="8145526" y="1916684"/>
            <a:ext cx="130175" cy="254000"/>
          </a:xfrm>
          <a:prstGeom prst="rect">
            <a:avLst/>
          </a:prstGeom>
        </p:spPr>
        <p:txBody>
          <a:bodyPr vert="horz" wrap="square" lIns="0" tIns="12700" rIns="0" bIns="0" rtlCol="0">
            <a:spAutoFit/>
          </a:bodyPr>
          <a:lstStyle/>
          <a:p>
            <a:pPr marL="12700">
              <a:lnSpc>
                <a:spcPct val="100000"/>
              </a:lnSpc>
              <a:spcBef>
                <a:spcPts val="100"/>
              </a:spcBef>
            </a:pPr>
            <a:r>
              <a:rPr sz="1500" b="1" spc="-50" dirty="0">
                <a:latin typeface="Consolas"/>
                <a:cs typeface="Consolas"/>
              </a:rPr>
              <a:t>{</a:t>
            </a:r>
            <a:endParaRPr sz="1500">
              <a:latin typeface="Consolas"/>
              <a:cs typeface="Consolas"/>
            </a:endParaRPr>
          </a:p>
        </p:txBody>
      </p:sp>
      <p:sp>
        <p:nvSpPr>
          <p:cNvPr id="15" name="object 15"/>
          <p:cNvSpPr txBox="1"/>
          <p:nvPr/>
        </p:nvSpPr>
        <p:spPr>
          <a:xfrm>
            <a:off x="8145526" y="2145284"/>
            <a:ext cx="3902710" cy="940435"/>
          </a:xfrm>
          <a:prstGeom prst="rect">
            <a:avLst/>
          </a:prstGeom>
        </p:spPr>
        <p:txBody>
          <a:bodyPr vert="horz" wrap="square" lIns="0" tIns="12700" rIns="0" bIns="0" rtlCol="0">
            <a:spAutoFit/>
          </a:bodyPr>
          <a:lstStyle/>
          <a:p>
            <a:pPr marL="641985">
              <a:lnSpc>
                <a:spcPct val="100000"/>
              </a:lnSpc>
              <a:spcBef>
                <a:spcPts val="100"/>
              </a:spcBef>
            </a:pPr>
            <a:r>
              <a:rPr sz="1500" b="1" spc="-10" dirty="0">
                <a:latin typeface="Consolas"/>
                <a:cs typeface="Consolas"/>
              </a:rPr>
              <a:t>ventServo.write(ventOpenAngle);</a:t>
            </a:r>
            <a:endParaRPr sz="1500">
              <a:latin typeface="Consolas"/>
              <a:cs typeface="Consolas"/>
            </a:endParaRPr>
          </a:p>
          <a:p>
            <a:pPr marL="12700">
              <a:lnSpc>
                <a:spcPct val="100000"/>
              </a:lnSpc>
            </a:pPr>
            <a:r>
              <a:rPr sz="1500" b="1" dirty="0">
                <a:solidFill>
                  <a:srgbClr val="006FC0"/>
                </a:solidFill>
                <a:latin typeface="Consolas"/>
                <a:cs typeface="Consolas"/>
              </a:rPr>
              <a:t>//</a:t>
            </a:r>
            <a:r>
              <a:rPr sz="1500" b="1" spc="-25" dirty="0">
                <a:solidFill>
                  <a:srgbClr val="006FC0"/>
                </a:solidFill>
                <a:latin typeface="Consolas"/>
                <a:cs typeface="Consolas"/>
              </a:rPr>
              <a:t> </a:t>
            </a:r>
            <a:r>
              <a:rPr sz="1500" b="1" dirty="0">
                <a:solidFill>
                  <a:srgbClr val="006FC0"/>
                </a:solidFill>
                <a:latin typeface="Consolas"/>
                <a:cs typeface="Consolas"/>
              </a:rPr>
              <a:t>Open</a:t>
            </a:r>
            <a:r>
              <a:rPr sz="1500" b="1" spc="-25" dirty="0">
                <a:solidFill>
                  <a:srgbClr val="006FC0"/>
                </a:solidFill>
                <a:latin typeface="Consolas"/>
                <a:cs typeface="Consolas"/>
              </a:rPr>
              <a:t> </a:t>
            </a:r>
            <a:r>
              <a:rPr sz="1500" b="1" spc="-20" dirty="0">
                <a:solidFill>
                  <a:srgbClr val="006FC0"/>
                </a:solidFill>
                <a:latin typeface="Consolas"/>
                <a:cs typeface="Consolas"/>
              </a:rPr>
              <a:t>vent</a:t>
            </a:r>
            <a:endParaRPr sz="1500">
              <a:latin typeface="Consolas"/>
              <a:cs typeface="Consolas"/>
            </a:endParaRPr>
          </a:p>
          <a:p>
            <a:pPr marL="641985">
              <a:lnSpc>
                <a:spcPct val="100000"/>
              </a:lnSpc>
            </a:pPr>
            <a:r>
              <a:rPr sz="1500" b="1" spc="-10" dirty="0">
                <a:latin typeface="Consolas"/>
                <a:cs typeface="Consolas"/>
              </a:rPr>
              <a:t>Serial.println("Vent</a:t>
            </a:r>
            <a:r>
              <a:rPr sz="1500" b="1" spc="-30" dirty="0">
                <a:latin typeface="Consolas"/>
                <a:cs typeface="Consolas"/>
              </a:rPr>
              <a:t> </a:t>
            </a:r>
            <a:r>
              <a:rPr sz="1500" b="1" spc="-10" dirty="0">
                <a:latin typeface="Consolas"/>
                <a:cs typeface="Consolas"/>
              </a:rPr>
              <a:t>Opened");</a:t>
            </a:r>
            <a:endParaRPr sz="1500">
              <a:latin typeface="Consolas"/>
              <a:cs typeface="Consolas"/>
            </a:endParaRPr>
          </a:p>
          <a:p>
            <a:pPr marL="433070">
              <a:lnSpc>
                <a:spcPct val="100000"/>
              </a:lnSpc>
            </a:pPr>
            <a:r>
              <a:rPr sz="1500" b="1" dirty="0">
                <a:latin typeface="Consolas"/>
                <a:cs typeface="Consolas"/>
              </a:rPr>
              <a:t>}</a:t>
            </a:r>
            <a:r>
              <a:rPr sz="1500" b="1" spc="-20" dirty="0">
                <a:latin typeface="Consolas"/>
                <a:cs typeface="Consolas"/>
              </a:rPr>
              <a:t> </a:t>
            </a:r>
            <a:r>
              <a:rPr sz="1500" b="1" dirty="0">
                <a:latin typeface="Consolas"/>
                <a:cs typeface="Consolas"/>
              </a:rPr>
              <a:t>else</a:t>
            </a:r>
            <a:r>
              <a:rPr sz="1500" b="1" spc="-5" dirty="0">
                <a:latin typeface="Consolas"/>
                <a:cs typeface="Consolas"/>
              </a:rPr>
              <a:t> </a:t>
            </a:r>
            <a:r>
              <a:rPr sz="1500" b="1" spc="-50" dirty="0">
                <a:latin typeface="Consolas"/>
                <a:cs typeface="Consolas"/>
              </a:rPr>
              <a:t>{</a:t>
            </a:r>
            <a:endParaRPr sz="1500">
              <a:latin typeface="Consolas"/>
              <a:cs typeface="Consolas"/>
            </a:endParaRPr>
          </a:p>
        </p:txBody>
      </p:sp>
      <p:sp>
        <p:nvSpPr>
          <p:cNvPr id="16" name="object 16"/>
          <p:cNvSpPr txBox="1"/>
          <p:nvPr/>
        </p:nvSpPr>
        <p:spPr>
          <a:xfrm>
            <a:off x="8145526" y="3288538"/>
            <a:ext cx="3902710" cy="482600"/>
          </a:xfrm>
          <a:prstGeom prst="rect">
            <a:avLst/>
          </a:prstGeom>
        </p:spPr>
        <p:txBody>
          <a:bodyPr vert="horz" wrap="square" lIns="0" tIns="12700" rIns="0" bIns="0" rtlCol="0">
            <a:spAutoFit/>
          </a:bodyPr>
          <a:lstStyle/>
          <a:p>
            <a:pPr marL="12700" marR="5080">
              <a:lnSpc>
                <a:spcPct val="100000"/>
              </a:lnSpc>
              <a:spcBef>
                <a:spcPts val="100"/>
              </a:spcBef>
              <a:tabLst>
                <a:tab pos="3679825" algn="l"/>
              </a:tabLst>
            </a:pPr>
            <a:r>
              <a:rPr sz="1500" b="1" spc="-10" dirty="0">
                <a:latin typeface="Consolas"/>
                <a:cs typeface="Consolas"/>
              </a:rPr>
              <a:t>ventServo.write(ventClosedAngle);</a:t>
            </a:r>
            <a:r>
              <a:rPr sz="1500" b="1" dirty="0">
                <a:latin typeface="Consolas"/>
                <a:cs typeface="Consolas"/>
              </a:rPr>
              <a:t>	</a:t>
            </a:r>
            <a:r>
              <a:rPr sz="1500" b="1" spc="-25" dirty="0">
                <a:solidFill>
                  <a:srgbClr val="006FC0"/>
                </a:solidFill>
                <a:latin typeface="Consolas"/>
                <a:cs typeface="Consolas"/>
              </a:rPr>
              <a:t>// </a:t>
            </a:r>
            <a:r>
              <a:rPr sz="1500" b="1" dirty="0">
                <a:solidFill>
                  <a:srgbClr val="006FC0"/>
                </a:solidFill>
                <a:latin typeface="Consolas"/>
                <a:cs typeface="Consolas"/>
              </a:rPr>
              <a:t>Close</a:t>
            </a:r>
            <a:r>
              <a:rPr sz="1500" b="1" spc="-55" dirty="0">
                <a:solidFill>
                  <a:srgbClr val="006FC0"/>
                </a:solidFill>
                <a:latin typeface="Consolas"/>
                <a:cs typeface="Consolas"/>
              </a:rPr>
              <a:t> </a:t>
            </a:r>
            <a:r>
              <a:rPr sz="1500" b="1" spc="-20" dirty="0">
                <a:solidFill>
                  <a:srgbClr val="006FC0"/>
                </a:solidFill>
                <a:latin typeface="Consolas"/>
                <a:cs typeface="Consolas"/>
              </a:rPr>
              <a:t>vent</a:t>
            </a:r>
            <a:endParaRPr sz="1500">
              <a:latin typeface="Consolas"/>
              <a:cs typeface="Consolas"/>
            </a:endParaRPr>
          </a:p>
        </p:txBody>
      </p:sp>
      <p:sp>
        <p:nvSpPr>
          <p:cNvPr id="17" name="object 17"/>
          <p:cNvSpPr txBox="1"/>
          <p:nvPr/>
        </p:nvSpPr>
        <p:spPr>
          <a:xfrm>
            <a:off x="8775318" y="3745738"/>
            <a:ext cx="3166745" cy="254000"/>
          </a:xfrm>
          <a:prstGeom prst="rect">
            <a:avLst/>
          </a:prstGeom>
        </p:spPr>
        <p:txBody>
          <a:bodyPr vert="horz" wrap="square" lIns="0" tIns="12700" rIns="0" bIns="0" rtlCol="0">
            <a:spAutoFit/>
          </a:bodyPr>
          <a:lstStyle/>
          <a:p>
            <a:pPr marL="12700">
              <a:lnSpc>
                <a:spcPct val="100000"/>
              </a:lnSpc>
              <a:spcBef>
                <a:spcPts val="100"/>
              </a:spcBef>
            </a:pPr>
            <a:r>
              <a:rPr sz="1500" b="1" spc="-10" dirty="0">
                <a:latin typeface="Consolas"/>
                <a:cs typeface="Consolas"/>
              </a:rPr>
              <a:t>Serial.println("Vent</a:t>
            </a:r>
            <a:r>
              <a:rPr sz="1500" b="1" spc="-30" dirty="0">
                <a:latin typeface="Consolas"/>
                <a:cs typeface="Consolas"/>
              </a:rPr>
              <a:t> </a:t>
            </a:r>
            <a:r>
              <a:rPr sz="1500" b="1" spc="-10" dirty="0">
                <a:latin typeface="Consolas"/>
                <a:cs typeface="Consolas"/>
              </a:rPr>
              <a:t>Closed");</a:t>
            </a:r>
            <a:endParaRPr sz="1500">
              <a:latin typeface="Consolas"/>
              <a:cs typeface="Consolas"/>
            </a:endParaRPr>
          </a:p>
        </p:txBody>
      </p:sp>
      <p:sp>
        <p:nvSpPr>
          <p:cNvPr id="18" name="object 18"/>
          <p:cNvSpPr txBox="1"/>
          <p:nvPr/>
        </p:nvSpPr>
        <p:spPr>
          <a:xfrm>
            <a:off x="8566531" y="3974338"/>
            <a:ext cx="130175" cy="254000"/>
          </a:xfrm>
          <a:prstGeom prst="rect">
            <a:avLst/>
          </a:prstGeom>
        </p:spPr>
        <p:txBody>
          <a:bodyPr vert="horz" wrap="square" lIns="0" tIns="12700" rIns="0" bIns="0" rtlCol="0">
            <a:spAutoFit/>
          </a:bodyPr>
          <a:lstStyle/>
          <a:p>
            <a:pPr marL="12700">
              <a:lnSpc>
                <a:spcPct val="100000"/>
              </a:lnSpc>
              <a:spcBef>
                <a:spcPts val="100"/>
              </a:spcBef>
            </a:pPr>
            <a:r>
              <a:rPr sz="1500" b="1" spc="-50" dirty="0">
                <a:latin typeface="Consolas"/>
                <a:cs typeface="Consolas"/>
              </a:rPr>
              <a:t>}</a:t>
            </a:r>
            <a:endParaRPr sz="1500">
              <a:latin typeface="Consolas"/>
              <a:cs typeface="Consolas"/>
            </a:endParaRPr>
          </a:p>
        </p:txBody>
      </p:sp>
      <p:sp>
        <p:nvSpPr>
          <p:cNvPr id="19" name="object 19"/>
          <p:cNvSpPr txBox="1"/>
          <p:nvPr/>
        </p:nvSpPr>
        <p:spPr>
          <a:xfrm>
            <a:off x="8355838" y="4202938"/>
            <a:ext cx="130175" cy="254000"/>
          </a:xfrm>
          <a:prstGeom prst="rect">
            <a:avLst/>
          </a:prstGeom>
        </p:spPr>
        <p:txBody>
          <a:bodyPr vert="horz" wrap="square" lIns="0" tIns="12700" rIns="0" bIns="0" rtlCol="0">
            <a:spAutoFit/>
          </a:bodyPr>
          <a:lstStyle/>
          <a:p>
            <a:pPr marL="12700">
              <a:lnSpc>
                <a:spcPct val="100000"/>
              </a:lnSpc>
              <a:spcBef>
                <a:spcPts val="100"/>
              </a:spcBef>
            </a:pPr>
            <a:r>
              <a:rPr sz="1500" b="1" spc="-50" dirty="0">
                <a:latin typeface="Consolas"/>
                <a:cs typeface="Consolas"/>
              </a:rPr>
              <a:t>}</a:t>
            </a:r>
            <a:endParaRPr sz="1500">
              <a:latin typeface="Consolas"/>
              <a:cs typeface="Consolas"/>
            </a:endParaRPr>
          </a:p>
        </p:txBody>
      </p:sp>
      <p:sp>
        <p:nvSpPr>
          <p:cNvPr id="20" name="object 20"/>
          <p:cNvSpPr txBox="1"/>
          <p:nvPr/>
        </p:nvSpPr>
        <p:spPr>
          <a:xfrm>
            <a:off x="8145526" y="4660519"/>
            <a:ext cx="3689985" cy="939800"/>
          </a:xfrm>
          <a:prstGeom prst="rect">
            <a:avLst/>
          </a:prstGeom>
        </p:spPr>
        <p:txBody>
          <a:bodyPr vert="horz" wrap="square" lIns="0" tIns="12700" rIns="0" bIns="0" rtlCol="0">
            <a:spAutoFit/>
          </a:bodyPr>
          <a:lstStyle/>
          <a:p>
            <a:pPr marL="222885">
              <a:lnSpc>
                <a:spcPct val="100000"/>
              </a:lnSpc>
              <a:spcBef>
                <a:spcPts val="100"/>
              </a:spcBef>
            </a:pPr>
            <a:r>
              <a:rPr sz="1500" b="1" spc="-10" dirty="0">
                <a:latin typeface="Consolas"/>
                <a:cs typeface="Consolas"/>
              </a:rPr>
              <a:t>delay(1000);</a:t>
            </a:r>
            <a:endParaRPr sz="1500">
              <a:latin typeface="Consolas"/>
              <a:cs typeface="Consolas"/>
            </a:endParaRPr>
          </a:p>
          <a:p>
            <a:pPr marL="12700" marR="5080">
              <a:lnSpc>
                <a:spcPct val="100000"/>
              </a:lnSpc>
            </a:pPr>
            <a:r>
              <a:rPr sz="1500" b="1" dirty="0">
                <a:solidFill>
                  <a:srgbClr val="006FC0"/>
                </a:solidFill>
                <a:latin typeface="Consolas"/>
                <a:cs typeface="Consolas"/>
              </a:rPr>
              <a:t>//</a:t>
            </a:r>
            <a:r>
              <a:rPr sz="1500" b="1" spc="-40" dirty="0">
                <a:solidFill>
                  <a:srgbClr val="006FC0"/>
                </a:solidFill>
                <a:latin typeface="Consolas"/>
                <a:cs typeface="Consolas"/>
              </a:rPr>
              <a:t> </a:t>
            </a:r>
            <a:r>
              <a:rPr sz="1500" b="1" dirty="0">
                <a:solidFill>
                  <a:srgbClr val="006FC0"/>
                </a:solidFill>
                <a:latin typeface="Consolas"/>
                <a:cs typeface="Consolas"/>
              </a:rPr>
              <a:t>Small</a:t>
            </a:r>
            <a:r>
              <a:rPr sz="1500" b="1" spc="-55" dirty="0">
                <a:solidFill>
                  <a:srgbClr val="006FC0"/>
                </a:solidFill>
                <a:latin typeface="Consolas"/>
                <a:cs typeface="Consolas"/>
              </a:rPr>
              <a:t> </a:t>
            </a:r>
            <a:r>
              <a:rPr sz="1500" b="1" dirty="0">
                <a:solidFill>
                  <a:srgbClr val="006FC0"/>
                </a:solidFill>
                <a:latin typeface="Consolas"/>
                <a:cs typeface="Consolas"/>
              </a:rPr>
              <a:t>delay</a:t>
            </a:r>
            <a:r>
              <a:rPr sz="1500" b="1" spc="-55" dirty="0">
                <a:solidFill>
                  <a:srgbClr val="006FC0"/>
                </a:solidFill>
                <a:latin typeface="Consolas"/>
                <a:cs typeface="Consolas"/>
              </a:rPr>
              <a:t> </a:t>
            </a:r>
            <a:r>
              <a:rPr sz="1500" b="1" dirty="0">
                <a:solidFill>
                  <a:srgbClr val="006FC0"/>
                </a:solidFill>
                <a:latin typeface="Consolas"/>
                <a:cs typeface="Consolas"/>
              </a:rPr>
              <a:t>before</a:t>
            </a:r>
            <a:r>
              <a:rPr sz="1500" b="1" spc="-40" dirty="0">
                <a:solidFill>
                  <a:srgbClr val="006FC0"/>
                </a:solidFill>
                <a:latin typeface="Consolas"/>
                <a:cs typeface="Consolas"/>
              </a:rPr>
              <a:t> </a:t>
            </a:r>
            <a:r>
              <a:rPr sz="1500" b="1" dirty="0">
                <a:solidFill>
                  <a:srgbClr val="006FC0"/>
                </a:solidFill>
                <a:latin typeface="Consolas"/>
                <a:cs typeface="Consolas"/>
              </a:rPr>
              <a:t>the</a:t>
            </a:r>
            <a:r>
              <a:rPr sz="1500" b="1" spc="-40" dirty="0">
                <a:solidFill>
                  <a:srgbClr val="006FC0"/>
                </a:solidFill>
                <a:latin typeface="Consolas"/>
                <a:cs typeface="Consolas"/>
              </a:rPr>
              <a:t> </a:t>
            </a:r>
            <a:r>
              <a:rPr sz="1500" b="1" dirty="0">
                <a:solidFill>
                  <a:srgbClr val="006FC0"/>
                </a:solidFill>
                <a:latin typeface="Consolas"/>
                <a:cs typeface="Consolas"/>
              </a:rPr>
              <a:t>next</a:t>
            </a:r>
            <a:r>
              <a:rPr sz="1500" b="1" spc="-40" dirty="0">
                <a:solidFill>
                  <a:srgbClr val="006FC0"/>
                </a:solidFill>
                <a:latin typeface="Consolas"/>
                <a:cs typeface="Consolas"/>
              </a:rPr>
              <a:t> </a:t>
            </a:r>
            <a:r>
              <a:rPr sz="1500" b="1" spc="-20" dirty="0">
                <a:solidFill>
                  <a:srgbClr val="006FC0"/>
                </a:solidFill>
                <a:latin typeface="Consolas"/>
                <a:cs typeface="Consolas"/>
              </a:rPr>
              <a:t>loop </a:t>
            </a:r>
            <a:r>
              <a:rPr sz="1500" b="1" spc="-10" dirty="0">
                <a:solidFill>
                  <a:srgbClr val="006FC0"/>
                </a:solidFill>
                <a:latin typeface="Consolas"/>
                <a:cs typeface="Consolas"/>
              </a:rPr>
              <a:t>iteration</a:t>
            </a:r>
            <a:endParaRPr sz="1500">
              <a:latin typeface="Consolas"/>
              <a:cs typeface="Consolas"/>
            </a:endParaRPr>
          </a:p>
          <a:p>
            <a:pPr marL="12700">
              <a:lnSpc>
                <a:spcPct val="100000"/>
              </a:lnSpc>
            </a:pPr>
            <a:r>
              <a:rPr sz="1500" b="1" spc="-50" dirty="0">
                <a:latin typeface="Consolas"/>
                <a:cs typeface="Consolas"/>
              </a:rPr>
              <a:t>}</a:t>
            </a:r>
            <a:endParaRPr sz="1500">
              <a:latin typeface="Consolas"/>
              <a:cs typeface="Consolas"/>
            </a:endParaRPr>
          </a:p>
        </p:txBody>
      </p:sp>
      <p:sp>
        <p:nvSpPr>
          <p:cNvPr id="23" name="object 3"/>
          <p:cNvSpPr txBox="1">
            <a:spLocks/>
          </p:cNvSpPr>
          <p:nvPr/>
        </p:nvSpPr>
        <p:spPr>
          <a:xfrm>
            <a:off x="259486" y="64670"/>
            <a:ext cx="11788750" cy="904349"/>
          </a:xfrm>
          <a:prstGeom prst="rect">
            <a:avLst/>
          </a:prstGeom>
        </p:spPr>
        <p:txBody>
          <a:bodyPr vert="horz" wrap="square" lIns="0" tIns="110489"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64" marR="5080" indent="0">
              <a:lnSpc>
                <a:spcPct val="80000"/>
              </a:lnSpc>
              <a:spcBef>
                <a:spcPts val="869"/>
              </a:spcBef>
              <a:buFont typeface="Arial" panose="020B0604020202020204" pitchFamily="34" charset="0"/>
              <a:buNone/>
              <a:tabLst>
                <a:tab pos="241300" algn="l"/>
              </a:tabLst>
            </a:pPr>
            <a:r>
              <a:rPr lang="en-US" sz="1600" dirty="0"/>
              <a:t>In certain environments, such as greenhouses, server rooms, or even home attics, maintaining an optimal temperature is 	crucial. Manually adjusting vents or windows to control the 	temperature can be inefficient. Automate the process by using an analog temperature sensor to monitor the temperature and a servo motor to open or close a vent or window based on the detected temperature. A timer is also used to ensure the vent or window adjusts only after a certain period, preventing frequent unnecessary adjustments.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37009" y="6346342"/>
            <a:ext cx="229870" cy="239395"/>
          </a:xfrm>
          <a:prstGeom prst="rect">
            <a:avLst/>
          </a:prstGeom>
        </p:spPr>
        <p:txBody>
          <a:bodyPr vert="horz" wrap="square" lIns="0" tIns="12700" rIns="0" bIns="0" rtlCol="0">
            <a:spAutoFit/>
          </a:bodyPr>
          <a:lstStyle/>
          <a:p>
            <a:pPr marL="12700">
              <a:lnSpc>
                <a:spcPct val="100000"/>
              </a:lnSpc>
              <a:spcBef>
                <a:spcPts val="100"/>
              </a:spcBef>
            </a:pPr>
            <a:r>
              <a:rPr sz="1400" b="1" spc="-30" dirty="0">
                <a:solidFill>
                  <a:srgbClr val="FFFFFF"/>
                </a:solidFill>
                <a:latin typeface="Cambria"/>
                <a:cs typeface="Cambria"/>
              </a:rPr>
              <a:t>25</a:t>
            </a:r>
            <a:endParaRPr sz="1400">
              <a:latin typeface="Cambria"/>
              <a:cs typeface="Cambria"/>
            </a:endParaRPr>
          </a:p>
        </p:txBody>
      </p:sp>
      <p:sp>
        <p:nvSpPr>
          <p:cNvPr id="3" name="object 3"/>
          <p:cNvSpPr txBox="1">
            <a:spLocks noGrp="1"/>
          </p:cNvSpPr>
          <p:nvPr>
            <p:ph type="title"/>
          </p:nvPr>
        </p:nvSpPr>
        <p:spPr>
          <a:xfrm>
            <a:off x="76200" y="57304"/>
            <a:ext cx="11887200" cy="690574"/>
          </a:xfrm>
          <a:prstGeom prst="rect">
            <a:avLst/>
          </a:prstGeom>
        </p:spPr>
        <p:txBody>
          <a:bodyPr vert="horz" wrap="square" lIns="0" tIns="13335" rIns="0" bIns="0" rtlCol="0">
            <a:spAutoFit/>
          </a:bodyPr>
          <a:lstStyle/>
          <a:p>
            <a:pPr marL="12700">
              <a:lnSpc>
                <a:spcPct val="100000"/>
              </a:lnSpc>
              <a:spcBef>
                <a:spcPts val="105"/>
              </a:spcBef>
            </a:pPr>
            <a:r>
              <a:rPr spc="615" dirty="0">
                <a:solidFill>
                  <a:srgbClr val="006FC0"/>
                </a:solidFill>
              </a:rPr>
              <a:t>DAC</a:t>
            </a:r>
            <a:r>
              <a:rPr lang="en-US" spc="615" dirty="0">
                <a:solidFill>
                  <a:srgbClr val="006FC0"/>
                </a:solidFill>
              </a:rPr>
              <a:t>(Digital/Binary to Analog)</a:t>
            </a:r>
            <a:r>
              <a:rPr spc="95" dirty="0">
                <a:solidFill>
                  <a:srgbClr val="006FC0"/>
                </a:solidFill>
              </a:rPr>
              <a:t> </a:t>
            </a:r>
            <a:r>
              <a:rPr spc="280" dirty="0">
                <a:solidFill>
                  <a:srgbClr val="006FC0"/>
                </a:solidFill>
              </a:rPr>
              <a:t>Convertor</a:t>
            </a:r>
          </a:p>
        </p:txBody>
      </p:sp>
      <mc:AlternateContent xmlns:mc="http://schemas.openxmlformats.org/markup-compatibility/2006" xmlns:a14="http://schemas.microsoft.com/office/drawing/2010/main">
        <mc:Choice Requires="a14">
          <p:sp>
            <p:nvSpPr>
              <p:cNvPr id="4" name="object 4"/>
              <p:cNvSpPr txBox="1"/>
              <p:nvPr/>
            </p:nvSpPr>
            <p:spPr>
              <a:xfrm>
                <a:off x="304800" y="914400"/>
                <a:ext cx="11734800" cy="1934376"/>
              </a:xfrm>
              <a:prstGeom prst="rect">
                <a:avLst/>
              </a:prstGeom>
            </p:spPr>
            <p:txBody>
              <a:bodyPr vert="horz" wrap="square" lIns="0" tIns="43180" rIns="0" bIns="0" rtlCol="0">
                <a:spAutoFit/>
              </a:bodyPr>
              <a:lstStyle/>
              <a:p>
                <a:pPr marL="495300" indent="-457200">
                  <a:lnSpc>
                    <a:spcPct val="100000"/>
                  </a:lnSpc>
                  <a:spcBef>
                    <a:spcPts val="1335"/>
                  </a:spcBef>
                  <a:buClr>
                    <a:srgbClr val="4E67C7"/>
                  </a:buClr>
                  <a:buSzPct val="78846"/>
                  <a:buFont typeface="Wingdings"/>
                  <a:buChar char=""/>
                  <a:tabLst>
                    <a:tab pos="494665" algn="l"/>
                    <a:tab pos="495300" algn="l"/>
                  </a:tabLst>
                </a:pPr>
                <a:r>
                  <a:rPr lang="en-IN" sz="2000" b="1" spc="390" dirty="0">
                    <a:latin typeface="Cambria"/>
                    <a:cs typeface="Cambria"/>
                  </a:rPr>
                  <a:t>DAC</a:t>
                </a:r>
                <a:r>
                  <a:rPr lang="en-IN" sz="2000" b="1" spc="135" dirty="0">
                    <a:latin typeface="Cambria"/>
                    <a:cs typeface="Cambria"/>
                  </a:rPr>
                  <a:t> </a:t>
                </a:r>
                <a:r>
                  <a:rPr lang="en-IN" sz="2000" b="1" spc="195" dirty="0">
                    <a:latin typeface="Cambria"/>
                    <a:cs typeface="Cambria"/>
                  </a:rPr>
                  <a:t>Conversion: </a:t>
                </a:r>
                <a14:m>
                  <m:oMath xmlns:m="http://schemas.openxmlformats.org/officeDocument/2006/math">
                    <m:sSub>
                      <m:sSubPr>
                        <m:ctrlPr>
                          <a:rPr lang="ar-AE" sz="2000" b="1" i="1" spc="195">
                            <a:solidFill>
                              <a:srgbClr val="836967"/>
                            </a:solidFill>
                            <a:latin typeface="Cambria Math" panose="02040503050406030204" pitchFamily="18" charset="0"/>
                          </a:rPr>
                        </m:ctrlPr>
                      </m:sSubPr>
                      <m:e>
                        <m:r>
                          <a:rPr lang="ar-AE" sz="2000" b="1" i="1" spc="195">
                            <a:latin typeface="Cambria Math" panose="02040503050406030204" pitchFamily="18" charset="0"/>
                          </a:rPr>
                          <m:t>𝑣</m:t>
                        </m:r>
                      </m:e>
                      <m:sub>
                        <m:r>
                          <a:rPr lang="ar-AE" sz="2000" b="1" i="1" spc="195">
                            <a:latin typeface="Cambria Math" panose="02040503050406030204" pitchFamily="18" charset="0"/>
                          </a:rPr>
                          <m:t>𝑨</m:t>
                        </m:r>
                      </m:sub>
                    </m:sSub>
                    <m:r>
                      <a:rPr lang="ar-AE" sz="2000" b="1" i="1" spc="195">
                        <a:latin typeface="Cambria Math" panose="02040503050406030204" pitchFamily="18" charset="0"/>
                      </a:rPr>
                      <m:t> </m:t>
                    </m:r>
                    <m:r>
                      <a:rPr lang="en-IN" sz="2000" b="1" i="1" spc="195" smtClean="0">
                        <a:latin typeface="Cambria Math" panose="02040503050406030204" pitchFamily="18" charset="0"/>
                      </a:rPr>
                      <m:t>=</m:t>
                    </m:r>
                    <m:f>
                      <m:fPr>
                        <m:ctrlPr>
                          <a:rPr lang="ar-AE" sz="2000" b="1" i="1" spc="195" smtClean="0">
                            <a:solidFill>
                              <a:srgbClr val="836967"/>
                            </a:solidFill>
                            <a:latin typeface="Cambria Math" panose="02040503050406030204" pitchFamily="18" charset="0"/>
                          </a:rPr>
                        </m:ctrlPr>
                      </m:fPr>
                      <m:num>
                        <m:r>
                          <a:rPr lang="en-US" sz="2000" b="1" i="1" spc="195" smtClean="0">
                            <a:solidFill>
                              <a:srgbClr val="836967"/>
                            </a:solidFill>
                            <a:latin typeface="Cambria Math" panose="02040503050406030204" pitchFamily="18" charset="0"/>
                          </a:rPr>
                          <m:t>𝑫</m:t>
                        </m:r>
                      </m:num>
                      <m:den>
                        <m:sSup>
                          <m:sSupPr>
                            <m:ctrlPr>
                              <a:rPr lang="ar-AE" sz="2000" b="1" i="1" spc="195">
                                <a:solidFill>
                                  <a:srgbClr val="836967"/>
                                </a:solidFill>
                                <a:latin typeface="Cambria Math" panose="02040503050406030204" pitchFamily="18" charset="0"/>
                              </a:rPr>
                            </m:ctrlPr>
                          </m:sSupPr>
                          <m:e>
                            <m:r>
                              <a:rPr lang="ar-AE" sz="2000" b="1" i="1" spc="195">
                                <a:latin typeface="Cambria Math" panose="02040503050406030204" pitchFamily="18" charset="0"/>
                              </a:rPr>
                              <m:t>2</m:t>
                            </m:r>
                          </m:e>
                          <m:sup>
                            <m:r>
                              <a:rPr lang="ar-AE" sz="2000" b="1" i="1" spc="195">
                                <a:latin typeface="Cambria Math" panose="02040503050406030204" pitchFamily="18" charset="0"/>
                              </a:rPr>
                              <m:t>𝑛</m:t>
                            </m:r>
                          </m:sup>
                        </m:sSup>
                      </m:den>
                    </m:f>
                    <m:sSub>
                      <m:sSubPr>
                        <m:ctrlPr>
                          <a:rPr lang="ar-AE" sz="2000" b="1" i="1" spc="195">
                            <a:solidFill>
                              <a:srgbClr val="836967"/>
                            </a:solidFill>
                            <a:latin typeface="Cambria Math" panose="02040503050406030204" pitchFamily="18" charset="0"/>
                          </a:rPr>
                        </m:ctrlPr>
                      </m:sSubPr>
                      <m:e>
                        <m:r>
                          <a:rPr lang="ar-AE" sz="2000" b="1" i="1" spc="195">
                            <a:latin typeface="Cambria Math" panose="02040503050406030204" pitchFamily="18" charset="0"/>
                          </a:rPr>
                          <m:t>𝑣</m:t>
                        </m:r>
                      </m:e>
                      <m:sub>
                        <m:r>
                          <a:rPr lang="ar-AE" sz="2000" b="1" i="1" spc="195">
                            <a:latin typeface="Cambria Math" panose="02040503050406030204" pitchFamily="18" charset="0"/>
                          </a:rPr>
                          <m:t>𝑟</m:t>
                        </m:r>
                      </m:sub>
                    </m:sSub>
                  </m:oMath>
                </a14:m>
                <a:endParaRPr lang="en-US" sz="2000" dirty="0">
                  <a:latin typeface="Cambria"/>
                  <a:cs typeface="Cambria"/>
                </a:endParaRPr>
              </a:p>
              <a:p>
                <a:pPr marL="495300" indent="-457200">
                  <a:lnSpc>
                    <a:spcPct val="100000"/>
                  </a:lnSpc>
                  <a:spcBef>
                    <a:spcPts val="1355"/>
                  </a:spcBef>
                  <a:buClr>
                    <a:srgbClr val="4E67C7"/>
                  </a:buClr>
                  <a:buSzPct val="80357"/>
                  <a:buFont typeface="Wingdings"/>
                  <a:buChar char=""/>
                  <a:tabLst>
                    <a:tab pos="494665" algn="l"/>
                    <a:tab pos="495300" algn="l"/>
                  </a:tabLst>
                </a:pPr>
                <a:r>
                  <a:rPr lang="en-US" sz="2000" b="1" spc="200" dirty="0">
                    <a:latin typeface="Cambria"/>
                    <a:cs typeface="Cambria"/>
                  </a:rPr>
                  <a:t>The </a:t>
                </a:r>
                <a:r>
                  <a:rPr lang="en-US" sz="2000" b="1" spc="190" dirty="0">
                    <a:solidFill>
                      <a:srgbClr val="006FC0"/>
                    </a:solidFill>
                    <a:latin typeface="Cambria"/>
                    <a:cs typeface="Cambria"/>
                  </a:rPr>
                  <a:t>number</a:t>
                </a:r>
                <a:r>
                  <a:rPr lang="en-US" sz="2000" b="1" spc="195" dirty="0">
                    <a:solidFill>
                      <a:srgbClr val="006FC0"/>
                    </a:solidFill>
                    <a:latin typeface="Cambria"/>
                    <a:cs typeface="Cambria"/>
                  </a:rPr>
                  <a:t> </a:t>
                </a:r>
                <a:r>
                  <a:rPr lang="en-US" sz="2000" b="1" spc="145" dirty="0">
                    <a:solidFill>
                      <a:srgbClr val="006FC0"/>
                    </a:solidFill>
                    <a:latin typeface="Cambria"/>
                    <a:cs typeface="Cambria"/>
                  </a:rPr>
                  <a:t>of</a:t>
                </a:r>
                <a:r>
                  <a:rPr lang="en-US" sz="2000" b="1" spc="210" dirty="0">
                    <a:solidFill>
                      <a:srgbClr val="006FC0"/>
                    </a:solidFill>
                    <a:latin typeface="Cambria"/>
                    <a:cs typeface="Cambria"/>
                  </a:rPr>
                  <a:t> </a:t>
                </a:r>
                <a:r>
                  <a:rPr lang="en-US" sz="2000" b="1" spc="140" dirty="0">
                    <a:solidFill>
                      <a:srgbClr val="006FC0"/>
                    </a:solidFill>
                    <a:latin typeface="Cambria"/>
                    <a:cs typeface="Cambria"/>
                  </a:rPr>
                  <a:t>possible</a:t>
                </a:r>
                <a:r>
                  <a:rPr lang="en-US" sz="2000" b="1" spc="190" dirty="0">
                    <a:solidFill>
                      <a:srgbClr val="006FC0"/>
                    </a:solidFill>
                    <a:latin typeface="Cambria"/>
                    <a:cs typeface="Cambria"/>
                  </a:rPr>
                  <a:t> output</a:t>
                </a:r>
                <a:r>
                  <a:rPr lang="en-US" sz="2000" b="1" spc="180" dirty="0">
                    <a:solidFill>
                      <a:srgbClr val="006FC0"/>
                    </a:solidFill>
                    <a:latin typeface="Cambria"/>
                    <a:cs typeface="Cambria"/>
                  </a:rPr>
                  <a:t> </a:t>
                </a:r>
                <a:r>
                  <a:rPr lang="en-US" sz="2000" b="1" spc="175" dirty="0">
                    <a:solidFill>
                      <a:srgbClr val="006FC0"/>
                    </a:solidFill>
                    <a:latin typeface="Cambria"/>
                    <a:cs typeface="Cambria"/>
                  </a:rPr>
                  <a:t>values</a:t>
                </a:r>
                <a:r>
                  <a:rPr lang="en-US" sz="2000" b="1" spc="300" dirty="0">
                    <a:solidFill>
                      <a:srgbClr val="006FC0"/>
                    </a:solidFill>
                    <a:latin typeface="Cambria"/>
                    <a:cs typeface="Cambria"/>
                  </a:rPr>
                  <a:t> </a:t>
                </a:r>
                <a:r>
                  <a:rPr lang="en-US" sz="2000" b="1" spc="135" dirty="0">
                    <a:latin typeface="Cambria"/>
                    <a:cs typeface="Cambria"/>
                  </a:rPr>
                  <a:t>is</a:t>
                </a:r>
                <a:r>
                  <a:rPr lang="en-US" sz="2000" b="1" spc="190" dirty="0">
                    <a:latin typeface="Cambria"/>
                    <a:cs typeface="Cambria"/>
                  </a:rPr>
                  <a:t> </a:t>
                </a:r>
                <a:r>
                  <a:rPr lang="en-US" sz="2000" b="1" spc="200" dirty="0">
                    <a:latin typeface="Cambria"/>
                    <a:cs typeface="Cambria"/>
                  </a:rPr>
                  <a:t>given</a:t>
                </a:r>
                <a:r>
                  <a:rPr lang="en-US" sz="2000" b="1" spc="210" dirty="0">
                    <a:latin typeface="Cambria"/>
                    <a:cs typeface="Cambria"/>
                  </a:rPr>
                  <a:t> </a:t>
                </a:r>
                <a:r>
                  <a:rPr lang="en-US" sz="2000" b="1" spc="190" dirty="0">
                    <a:latin typeface="Cambria"/>
                    <a:cs typeface="Cambria"/>
                  </a:rPr>
                  <a:t>by</a:t>
                </a:r>
                <a:r>
                  <a:rPr lang="en-US" sz="2000" b="1" spc="235" dirty="0">
                    <a:latin typeface="Cambria"/>
                    <a:cs typeface="Cambria"/>
                  </a:rPr>
                  <a:t> </a:t>
                </a:r>
                <a:r>
                  <a:rPr lang="en-US" sz="2000" b="1" spc="85" dirty="0">
                    <a:solidFill>
                      <a:srgbClr val="006FC0"/>
                    </a:solidFill>
                    <a:latin typeface="Cambria"/>
                    <a:cs typeface="Cambria"/>
                  </a:rPr>
                  <a:t>2</a:t>
                </a:r>
                <a:r>
                  <a:rPr lang="en-US" sz="2000" b="1" spc="127" baseline="25525" dirty="0">
                    <a:solidFill>
                      <a:srgbClr val="006FC0"/>
                    </a:solidFill>
                    <a:latin typeface="Cambria"/>
                    <a:cs typeface="Cambria"/>
                  </a:rPr>
                  <a:t>n</a:t>
                </a:r>
                <a:r>
                  <a:rPr lang="en-US" sz="2000" b="1" spc="85" dirty="0">
                    <a:latin typeface="Cambria"/>
                    <a:cs typeface="Cambria"/>
                  </a:rPr>
                  <a:t>.</a:t>
                </a:r>
                <a:endParaRPr lang="en-US" sz="2000" dirty="0">
                  <a:latin typeface="Cambria"/>
                  <a:cs typeface="Cambria"/>
                </a:endParaRPr>
              </a:p>
              <a:p>
                <a:pPr marL="495300" indent="-457200">
                  <a:lnSpc>
                    <a:spcPct val="100000"/>
                  </a:lnSpc>
                  <a:spcBef>
                    <a:spcPts val="1440"/>
                  </a:spcBef>
                  <a:buClr>
                    <a:srgbClr val="4E67C7"/>
                  </a:buClr>
                  <a:buSzPct val="80357"/>
                  <a:buFont typeface="Wingdings"/>
                  <a:buChar char=""/>
                  <a:tabLst>
                    <a:tab pos="494665" algn="l"/>
                    <a:tab pos="495300" algn="l"/>
                  </a:tabLst>
                </a:pPr>
                <a:r>
                  <a:rPr lang="en-US" sz="2000" b="1" spc="200" dirty="0">
                    <a:latin typeface="Cambria"/>
                    <a:cs typeface="Cambria"/>
                  </a:rPr>
                  <a:t>The</a:t>
                </a:r>
                <a:r>
                  <a:rPr lang="en-US" sz="2000" b="1" spc="190" dirty="0">
                    <a:latin typeface="Cambria"/>
                    <a:cs typeface="Cambria"/>
                  </a:rPr>
                  <a:t> </a:t>
                </a:r>
                <a:r>
                  <a:rPr lang="en-US" sz="2000" b="1" spc="155" dirty="0">
                    <a:latin typeface="Cambria"/>
                    <a:cs typeface="Cambria"/>
                  </a:rPr>
                  <a:t>step</a:t>
                </a:r>
                <a:r>
                  <a:rPr lang="en-US" sz="2000" b="1" spc="200" dirty="0">
                    <a:latin typeface="Cambria"/>
                    <a:cs typeface="Cambria"/>
                  </a:rPr>
                  <a:t> </a:t>
                </a:r>
                <a:r>
                  <a:rPr lang="en-US" sz="2000" b="1" spc="140" dirty="0">
                    <a:latin typeface="Cambria"/>
                    <a:cs typeface="Cambria"/>
                  </a:rPr>
                  <a:t>size</a:t>
                </a:r>
                <a:r>
                  <a:rPr lang="en-US" sz="2000" b="1" spc="195" dirty="0">
                    <a:latin typeface="Cambria"/>
                    <a:cs typeface="Cambria"/>
                  </a:rPr>
                  <a:t> </a:t>
                </a:r>
                <a:r>
                  <a:rPr lang="en-US" sz="2000" b="1" spc="190" dirty="0">
                    <a:latin typeface="Cambria"/>
                    <a:cs typeface="Cambria"/>
                  </a:rPr>
                  <a:t>by</a:t>
                </a:r>
                <a:r>
                  <a:rPr lang="en-US" sz="2000" b="1" spc="250" dirty="0">
                    <a:latin typeface="Cambria"/>
                    <a:cs typeface="Cambria"/>
                  </a:rPr>
                  <a:t> </a:t>
                </a:r>
                <a:r>
                  <a:rPr lang="en-US" sz="2000" b="1" dirty="0" err="1">
                    <a:solidFill>
                      <a:srgbClr val="C3250C"/>
                    </a:solidFill>
                    <a:latin typeface="Cambria"/>
                    <a:cs typeface="Cambria"/>
                  </a:rPr>
                  <a:t>Vr</a:t>
                </a:r>
                <a:r>
                  <a:rPr lang="en-US" sz="2000" b="1" dirty="0">
                    <a:solidFill>
                      <a:srgbClr val="C3250C"/>
                    </a:solidFill>
                    <a:latin typeface="Cambria"/>
                    <a:cs typeface="Cambria"/>
                  </a:rPr>
                  <a:t>/2</a:t>
                </a:r>
                <a:r>
                  <a:rPr lang="en-US" sz="2000" b="1" baseline="25525" dirty="0">
                    <a:solidFill>
                      <a:srgbClr val="C3250C"/>
                    </a:solidFill>
                    <a:latin typeface="Cambria"/>
                    <a:cs typeface="Cambria"/>
                  </a:rPr>
                  <a:t>n</a:t>
                </a:r>
                <a:r>
                  <a:rPr lang="en-US" sz="2000" b="1" spc="577" baseline="25525" dirty="0">
                    <a:solidFill>
                      <a:srgbClr val="C3250C"/>
                    </a:solidFill>
                    <a:latin typeface="Cambria"/>
                    <a:cs typeface="Cambria"/>
                  </a:rPr>
                  <a:t> </a:t>
                </a:r>
                <a:r>
                  <a:rPr lang="en-US" sz="2000" b="1" spc="170" dirty="0">
                    <a:latin typeface="Cambria"/>
                    <a:cs typeface="Cambria"/>
                  </a:rPr>
                  <a:t>this</a:t>
                </a:r>
                <a:r>
                  <a:rPr lang="en-US" sz="2000" b="1" spc="195" dirty="0">
                    <a:latin typeface="Cambria"/>
                    <a:cs typeface="Cambria"/>
                  </a:rPr>
                  <a:t> </a:t>
                </a:r>
                <a:r>
                  <a:rPr lang="en-US" sz="2000" b="1" spc="135" dirty="0">
                    <a:latin typeface="Cambria"/>
                    <a:cs typeface="Cambria"/>
                  </a:rPr>
                  <a:t>is</a:t>
                </a:r>
                <a:r>
                  <a:rPr lang="en-US" sz="2000" b="1" spc="195" dirty="0">
                    <a:latin typeface="Cambria"/>
                    <a:cs typeface="Cambria"/>
                  </a:rPr>
                  <a:t> </a:t>
                </a:r>
                <a:r>
                  <a:rPr lang="en-US" sz="2000" b="1" spc="175" dirty="0">
                    <a:latin typeface="Cambria"/>
                    <a:cs typeface="Cambria"/>
                  </a:rPr>
                  <a:t>called</a:t>
                </a:r>
                <a:r>
                  <a:rPr lang="en-US" sz="2000" b="1" spc="200" dirty="0">
                    <a:latin typeface="Cambria"/>
                    <a:cs typeface="Cambria"/>
                  </a:rPr>
                  <a:t> </a:t>
                </a:r>
                <a:r>
                  <a:rPr lang="en-US" sz="2000" b="1" spc="180" dirty="0">
                    <a:latin typeface="Cambria"/>
                    <a:cs typeface="Cambria"/>
                  </a:rPr>
                  <a:t>the</a:t>
                </a:r>
                <a:r>
                  <a:rPr lang="en-US" sz="2000" b="1" spc="245" dirty="0">
                    <a:latin typeface="Cambria"/>
                    <a:cs typeface="Cambria"/>
                  </a:rPr>
                  <a:t> </a:t>
                </a:r>
                <a:r>
                  <a:rPr lang="en-US" sz="2000" b="1" spc="160" dirty="0">
                    <a:solidFill>
                      <a:srgbClr val="C3250C"/>
                    </a:solidFill>
                    <a:latin typeface="Cambria"/>
                    <a:cs typeface="Cambria"/>
                  </a:rPr>
                  <a:t>resolution</a:t>
                </a:r>
                <a:r>
                  <a:rPr lang="en-US" sz="2000" b="1" spc="160" dirty="0">
                    <a:latin typeface="Cambria"/>
                    <a:cs typeface="Cambria"/>
                  </a:rPr>
                  <a:t>.</a:t>
                </a:r>
                <a:endParaRPr lang="en-US" sz="2000" dirty="0">
                  <a:latin typeface="Cambria"/>
                  <a:cs typeface="Cambria"/>
                </a:endParaRPr>
              </a:p>
              <a:p>
                <a:pPr marL="495300" indent="-457200">
                  <a:lnSpc>
                    <a:spcPct val="100000"/>
                  </a:lnSpc>
                  <a:spcBef>
                    <a:spcPts val="1335"/>
                  </a:spcBef>
                  <a:buClr>
                    <a:srgbClr val="4E67C7"/>
                  </a:buClr>
                  <a:buSzPct val="78846"/>
                  <a:buFont typeface="Wingdings"/>
                  <a:buChar char=""/>
                  <a:tabLst>
                    <a:tab pos="494665" algn="l"/>
                    <a:tab pos="495300" algn="l"/>
                  </a:tabLst>
                </a:pPr>
                <a:endParaRPr lang="ar-AE" sz="2000" dirty="0">
                  <a:latin typeface="Cambria"/>
                  <a:cs typeface="Cambria"/>
                </a:endParaRPr>
              </a:p>
            </p:txBody>
          </p:sp>
        </mc:Choice>
        <mc:Fallback xmlns="">
          <p:sp>
            <p:nvSpPr>
              <p:cNvPr id="4" name="object 4"/>
              <p:cNvSpPr txBox="1">
                <a:spLocks noRot="1" noChangeAspect="1" noMove="1" noResize="1" noEditPoints="1" noAdjustHandles="1" noChangeArrowheads="1" noChangeShapeType="1" noTextEdit="1"/>
              </p:cNvSpPr>
              <p:nvPr/>
            </p:nvSpPr>
            <p:spPr>
              <a:xfrm>
                <a:off x="304800" y="914400"/>
                <a:ext cx="11734800" cy="1934376"/>
              </a:xfrm>
              <a:prstGeom prst="rect">
                <a:avLst/>
              </a:prstGeom>
              <a:blipFill>
                <a:blip r:embed="rId2"/>
                <a:stretch>
                  <a:fillRect l="-675" b="-7256"/>
                </a:stretch>
              </a:blipFill>
            </p:spPr>
            <p:txBody>
              <a:bodyPr/>
              <a:lstStyle/>
              <a:p>
                <a:r>
                  <a:rPr lang="en-IN">
                    <a:noFill/>
                  </a:rPr>
                  <a:t> </a:t>
                </a:r>
              </a:p>
            </p:txBody>
          </p:sp>
        </mc:Fallback>
      </mc:AlternateContent>
      <p:sp>
        <p:nvSpPr>
          <p:cNvPr id="28" name="object 3"/>
          <p:cNvSpPr txBox="1"/>
          <p:nvPr/>
        </p:nvSpPr>
        <p:spPr>
          <a:xfrm>
            <a:off x="581585" y="2499770"/>
            <a:ext cx="11610415" cy="409728"/>
          </a:xfrm>
          <a:prstGeom prst="rect">
            <a:avLst/>
          </a:prstGeom>
        </p:spPr>
        <p:txBody>
          <a:bodyPr vert="horz" wrap="square" lIns="0" tIns="43180" rIns="0" bIns="0" rtlCol="0">
            <a:spAutoFit/>
          </a:bodyPr>
          <a:lstStyle/>
          <a:p>
            <a:pPr marL="12700" marR="5080">
              <a:lnSpc>
                <a:spcPts val="3190"/>
              </a:lnSpc>
              <a:spcBef>
                <a:spcPts val="340"/>
              </a:spcBef>
              <a:buClr>
                <a:srgbClr val="4E67C7"/>
              </a:buClr>
              <a:buSzPct val="80357"/>
              <a:tabLst>
                <a:tab pos="469265" algn="l"/>
                <a:tab pos="469900" algn="l"/>
              </a:tabLst>
            </a:pPr>
            <a:r>
              <a:rPr sz="2000" b="1" i="1" spc="250" dirty="0">
                <a:solidFill>
                  <a:srgbClr val="073B64"/>
                </a:solidFill>
                <a:latin typeface="Cambria"/>
                <a:cs typeface="Cambria"/>
              </a:rPr>
              <a:t>Code </a:t>
            </a:r>
            <a:r>
              <a:rPr sz="2000" b="1" i="1" spc="275" dirty="0">
                <a:solidFill>
                  <a:srgbClr val="073B64"/>
                </a:solidFill>
                <a:latin typeface="Cambria"/>
                <a:cs typeface="Cambria"/>
              </a:rPr>
              <a:t>an </a:t>
            </a:r>
            <a:r>
              <a:rPr sz="2000" b="1" i="1" spc="245" dirty="0">
                <a:solidFill>
                  <a:srgbClr val="073B64"/>
                </a:solidFill>
                <a:latin typeface="Cambria"/>
                <a:cs typeface="Cambria"/>
              </a:rPr>
              <a:t>Arduino </a:t>
            </a:r>
            <a:r>
              <a:rPr sz="2000" b="1" i="1" spc="190" dirty="0">
                <a:solidFill>
                  <a:srgbClr val="073B64"/>
                </a:solidFill>
                <a:latin typeface="Cambria"/>
                <a:cs typeface="Cambria"/>
              </a:rPr>
              <a:t>board </a:t>
            </a:r>
            <a:r>
              <a:rPr sz="2000" b="1" i="1" spc="110" dirty="0">
                <a:solidFill>
                  <a:srgbClr val="073B64"/>
                </a:solidFill>
                <a:latin typeface="Cambria"/>
                <a:cs typeface="Cambria"/>
              </a:rPr>
              <a:t>to </a:t>
            </a:r>
            <a:r>
              <a:rPr sz="2000" b="1" i="1" spc="185" dirty="0">
                <a:solidFill>
                  <a:srgbClr val="073B64"/>
                </a:solidFill>
                <a:latin typeface="Cambria"/>
                <a:cs typeface="Cambria"/>
              </a:rPr>
              <a:t>control </a:t>
            </a:r>
            <a:r>
              <a:rPr sz="2000" b="1" i="1" spc="160" dirty="0">
                <a:solidFill>
                  <a:srgbClr val="073B64"/>
                </a:solidFill>
                <a:latin typeface="Cambria"/>
                <a:cs typeface="Cambria"/>
              </a:rPr>
              <a:t>the </a:t>
            </a:r>
            <a:r>
              <a:rPr sz="2000" b="1" i="1" spc="145" dirty="0">
                <a:solidFill>
                  <a:srgbClr val="073B64"/>
                </a:solidFill>
                <a:latin typeface="Cambria"/>
                <a:cs typeface="Cambria"/>
              </a:rPr>
              <a:t>speed of </a:t>
            </a:r>
            <a:r>
              <a:rPr sz="2000" b="1" i="1" spc="265" dirty="0">
                <a:solidFill>
                  <a:srgbClr val="073B64"/>
                </a:solidFill>
                <a:latin typeface="Cambria"/>
                <a:cs typeface="Cambria"/>
              </a:rPr>
              <a:t>a </a:t>
            </a:r>
            <a:r>
              <a:rPr sz="2000" b="1" i="1" spc="505" dirty="0">
                <a:solidFill>
                  <a:srgbClr val="073B64"/>
                </a:solidFill>
                <a:latin typeface="Cambria"/>
                <a:cs typeface="Cambria"/>
              </a:rPr>
              <a:t>DC </a:t>
            </a:r>
            <a:r>
              <a:rPr sz="2000" b="1" i="1" spc="-605" dirty="0">
                <a:solidFill>
                  <a:srgbClr val="073B64"/>
                </a:solidFill>
                <a:latin typeface="Cambria"/>
                <a:cs typeface="Cambria"/>
              </a:rPr>
              <a:t> </a:t>
            </a:r>
            <a:r>
              <a:rPr sz="2000" b="1" i="1" spc="145" dirty="0">
                <a:solidFill>
                  <a:srgbClr val="073B64"/>
                </a:solidFill>
                <a:latin typeface="Cambria"/>
                <a:cs typeface="Cambria"/>
              </a:rPr>
              <a:t>motor</a:t>
            </a:r>
            <a:r>
              <a:rPr sz="2000" b="1" i="1" spc="190" dirty="0">
                <a:solidFill>
                  <a:srgbClr val="073B64"/>
                </a:solidFill>
                <a:latin typeface="Cambria"/>
                <a:cs typeface="Cambria"/>
              </a:rPr>
              <a:t> </a:t>
            </a:r>
            <a:r>
              <a:rPr sz="2000" b="1" i="1" spc="210" dirty="0">
                <a:solidFill>
                  <a:srgbClr val="073B64"/>
                </a:solidFill>
                <a:latin typeface="Cambria"/>
                <a:cs typeface="Cambria"/>
              </a:rPr>
              <a:t>using</a:t>
            </a:r>
            <a:r>
              <a:rPr sz="2000" b="1" i="1" spc="185" dirty="0">
                <a:solidFill>
                  <a:srgbClr val="073B64"/>
                </a:solidFill>
                <a:latin typeface="Cambria"/>
                <a:cs typeface="Cambria"/>
              </a:rPr>
              <a:t> </a:t>
            </a:r>
            <a:r>
              <a:rPr sz="2000" b="1" i="1" spc="150" dirty="0">
                <a:solidFill>
                  <a:srgbClr val="073B64"/>
                </a:solidFill>
                <a:latin typeface="Cambria"/>
                <a:cs typeface="Cambria"/>
              </a:rPr>
              <a:t>potentiometer.</a:t>
            </a:r>
            <a:endParaRPr sz="2000" dirty="0">
              <a:latin typeface="Cambria"/>
              <a:cs typeface="Cambria"/>
            </a:endParaRPr>
          </a:p>
        </p:txBody>
      </p:sp>
      <p:sp>
        <p:nvSpPr>
          <p:cNvPr id="29" name="object 4"/>
          <p:cNvSpPr txBox="1"/>
          <p:nvPr/>
        </p:nvSpPr>
        <p:spPr>
          <a:xfrm>
            <a:off x="152400" y="2970220"/>
            <a:ext cx="11811000" cy="3762568"/>
          </a:xfrm>
          <a:prstGeom prst="rect">
            <a:avLst/>
          </a:prstGeom>
          <a:solidFill>
            <a:srgbClr val="F1F1F1"/>
          </a:solidFill>
          <a:ln w="28575">
            <a:solidFill>
              <a:srgbClr val="D9D9D9"/>
            </a:solidFill>
          </a:ln>
        </p:spPr>
        <p:txBody>
          <a:bodyPr vert="horz" wrap="square" lIns="0" tIns="30480" rIns="0" bIns="0" rtlCol="0">
            <a:spAutoFit/>
          </a:bodyPr>
          <a:lstStyle/>
          <a:p>
            <a:pPr marL="90170" marR="4801235">
              <a:lnSpc>
                <a:spcPct val="100000"/>
              </a:lnSpc>
              <a:spcBef>
                <a:spcPts val="240"/>
              </a:spcBef>
            </a:pPr>
            <a:r>
              <a:rPr sz="2000" dirty="0">
                <a:latin typeface="Consolas"/>
                <a:cs typeface="Consolas"/>
              </a:rPr>
              <a:t>int</a:t>
            </a:r>
            <a:r>
              <a:rPr sz="2000" spc="-70" dirty="0">
                <a:latin typeface="Consolas"/>
                <a:cs typeface="Consolas"/>
              </a:rPr>
              <a:t> </a:t>
            </a:r>
            <a:r>
              <a:rPr sz="2000" spc="-5" dirty="0">
                <a:latin typeface="Consolas"/>
                <a:cs typeface="Consolas"/>
              </a:rPr>
              <a:t>potvalue; </a:t>
            </a:r>
            <a:endParaRPr lang="en-US" sz="2000" spc="-1085" dirty="0">
              <a:latin typeface="Consolas"/>
              <a:cs typeface="Consolas"/>
            </a:endParaRPr>
          </a:p>
          <a:p>
            <a:pPr marL="90170" marR="4801235">
              <a:lnSpc>
                <a:spcPct val="100000"/>
              </a:lnSpc>
              <a:spcBef>
                <a:spcPts val="240"/>
              </a:spcBef>
            </a:pPr>
            <a:r>
              <a:rPr sz="2000" dirty="0">
                <a:latin typeface="Consolas"/>
                <a:cs typeface="Consolas"/>
              </a:rPr>
              <a:t>void</a:t>
            </a:r>
            <a:r>
              <a:rPr sz="2000" spc="-40" dirty="0">
                <a:latin typeface="Consolas"/>
                <a:cs typeface="Consolas"/>
              </a:rPr>
              <a:t> </a:t>
            </a:r>
            <a:r>
              <a:rPr sz="2000" spc="-5" dirty="0">
                <a:latin typeface="Consolas"/>
                <a:cs typeface="Consolas"/>
              </a:rPr>
              <a:t>setup()</a:t>
            </a:r>
            <a:endParaRPr sz="2000" dirty="0">
              <a:latin typeface="Consolas"/>
              <a:cs typeface="Consolas"/>
            </a:endParaRPr>
          </a:p>
          <a:p>
            <a:pPr marL="90170">
              <a:lnSpc>
                <a:spcPct val="100000"/>
              </a:lnSpc>
            </a:pPr>
            <a:r>
              <a:rPr sz="2000" dirty="0">
                <a:latin typeface="Consolas"/>
                <a:cs typeface="Consolas"/>
              </a:rPr>
              <a:t>{</a:t>
            </a:r>
            <a:r>
              <a:rPr lang="en-US" sz="2000" dirty="0">
                <a:latin typeface="Consolas"/>
                <a:cs typeface="Consolas"/>
              </a:rPr>
              <a:t> </a:t>
            </a:r>
            <a:r>
              <a:rPr sz="2000" b="1" spc="-5" dirty="0" err="1">
                <a:latin typeface="Consolas"/>
                <a:cs typeface="Consolas"/>
              </a:rPr>
              <a:t>pinMode</a:t>
            </a:r>
            <a:r>
              <a:rPr sz="2000" spc="-5" dirty="0">
                <a:latin typeface="Consolas"/>
                <a:cs typeface="Consolas"/>
              </a:rPr>
              <a:t>(A0,</a:t>
            </a:r>
            <a:r>
              <a:rPr sz="2000" spc="-60" dirty="0">
                <a:latin typeface="Consolas"/>
                <a:cs typeface="Consolas"/>
              </a:rPr>
              <a:t> </a:t>
            </a:r>
            <a:r>
              <a:rPr sz="2000" dirty="0">
                <a:latin typeface="Consolas"/>
                <a:cs typeface="Consolas"/>
              </a:rPr>
              <a:t>INPUT);</a:t>
            </a:r>
            <a:r>
              <a:rPr lang="en-US" sz="2000" dirty="0">
                <a:latin typeface="Consolas"/>
                <a:cs typeface="Consolas"/>
              </a:rPr>
              <a:t> </a:t>
            </a:r>
            <a:r>
              <a:rPr sz="2000" b="1" spc="-5" dirty="0" err="1">
                <a:latin typeface="Consolas"/>
                <a:cs typeface="Consolas"/>
              </a:rPr>
              <a:t>pinMode</a:t>
            </a:r>
            <a:r>
              <a:rPr sz="2000" spc="-5" dirty="0">
                <a:latin typeface="Consolas"/>
                <a:cs typeface="Consolas"/>
              </a:rPr>
              <a:t>(6,</a:t>
            </a:r>
            <a:r>
              <a:rPr sz="2000" spc="-65" dirty="0">
                <a:latin typeface="Consolas"/>
                <a:cs typeface="Consolas"/>
              </a:rPr>
              <a:t> </a:t>
            </a:r>
            <a:r>
              <a:rPr sz="2000" dirty="0">
                <a:latin typeface="Consolas"/>
                <a:cs typeface="Consolas"/>
              </a:rPr>
              <a:t>OUTPUT);}</a:t>
            </a:r>
          </a:p>
          <a:p>
            <a:pPr>
              <a:lnSpc>
                <a:spcPct val="100000"/>
              </a:lnSpc>
              <a:spcBef>
                <a:spcPts val="55"/>
              </a:spcBef>
            </a:pPr>
            <a:endParaRPr sz="2000" dirty="0">
              <a:latin typeface="Consolas"/>
              <a:cs typeface="Consolas"/>
            </a:endParaRPr>
          </a:p>
          <a:p>
            <a:pPr marL="90170">
              <a:lnSpc>
                <a:spcPct val="100000"/>
              </a:lnSpc>
            </a:pPr>
            <a:r>
              <a:rPr sz="2000" dirty="0">
                <a:latin typeface="Consolas"/>
                <a:cs typeface="Consolas"/>
              </a:rPr>
              <a:t>void</a:t>
            </a:r>
            <a:r>
              <a:rPr sz="2000" spc="-65" dirty="0">
                <a:latin typeface="Consolas"/>
                <a:cs typeface="Consolas"/>
              </a:rPr>
              <a:t> </a:t>
            </a:r>
            <a:r>
              <a:rPr sz="2000" dirty="0">
                <a:latin typeface="Consolas"/>
                <a:cs typeface="Consolas"/>
              </a:rPr>
              <a:t>loop()</a:t>
            </a:r>
          </a:p>
          <a:p>
            <a:pPr marL="90170">
              <a:lnSpc>
                <a:spcPct val="100000"/>
              </a:lnSpc>
              <a:spcBef>
                <a:spcPts val="5"/>
              </a:spcBef>
            </a:pPr>
            <a:r>
              <a:rPr sz="2000" dirty="0">
                <a:latin typeface="Consolas"/>
                <a:cs typeface="Consolas"/>
              </a:rPr>
              <a:t>{</a:t>
            </a:r>
            <a:endParaRPr lang="en-US" sz="2000" dirty="0">
              <a:latin typeface="Consolas"/>
              <a:cs typeface="Consolas"/>
            </a:endParaRPr>
          </a:p>
          <a:p>
            <a:pPr marL="370840"/>
            <a:r>
              <a:rPr lang="en-US" sz="2000" spc="-5" dirty="0" err="1">
                <a:latin typeface="Consolas"/>
                <a:cs typeface="Consolas"/>
              </a:rPr>
              <a:t>potvalue</a:t>
            </a:r>
            <a:r>
              <a:rPr lang="en-US" sz="2000" spc="-5" dirty="0">
                <a:latin typeface="Consolas"/>
                <a:cs typeface="Consolas"/>
              </a:rPr>
              <a:t>=</a:t>
            </a:r>
            <a:r>
              <a:rPr lang="en-US" sz="2000" b="1" spc="-5" dirty="0" err="1">
                <a:latin typeface="Consolas"/>
                <a:cs typeface="Consolas"/>
              </a:rPr>
              <a:t>analogRead</a:t>
            </a:r>
            <a:r>
              <a:rPr lang="en-US" sz="2000" spc="-5" dirty="0">
                <a:latin typeface="Consolas"/>
                <a:cs typeface="Consolas"/>
              </a:rPr>
              <a:t>(A0)/4; //</a:t>
            </a:r>
            <a:r>
              <a:rPr kumimoji="0" lang="en-US" altLang="en-US" sz="2000" b="0" i="0" u="none" strike="noStrike" cap="none" normalizeH="0" baseline="0" dirty="0">
                <a:ln>
                  <a:noFill/>
                </a:ln>
                <a:solidFill>
                  <a:srgbClr val="111111"/>
                </a:solidFill>
                <a:effectLst/>
                <a:latin typeface="-apple-system"/>
              </a:rPr>
              <a:t>reads the analog value from the potentiometer (which ranges from 0 to 1023) and divides it by 4 to scale it down to a range of 0 to 255. This is because </a:t>
            </a:r>
            <a:r>
              <a:rPr kumimoji="0" lang="en-US" altLang="en-US" sz="1400" b="0" i="0" u="none" strike="noStrike" cap="none" normalizeH="0" baseline="0" dirty="0" err="1">
                <a:ln>
                  <a:noFill/>
                </a:ln>
                <a:solidFill>
                  <a:srgbClr val="111111"/>
                </a:solidFill>
                <a:effectLst/>
                <a:latin typeface="Arial Unicode MS"/>
              </a:rPr>
              <a:t>analogWrite</a:t>
            </a:r>
            <a:r>
              <a:rPr kumimoji="0" lang="en-US" altLang="en-US" sz="2000" b="0" i="0" u="none" strike="noStrike" cap="none" normalizeH="0" baseline="0" dirty="0">
                <a:ln>
                  <a:noFill/>
                </a:ln>
                <a:solidFill>
                  <a:srgbClr val="111111"/>
                </a:solidFill>
                <a:effectLst/>
                <a:latin typeface="-apple-system"/>
              </a:rPr>
              <a:t> expects a value between 0 and 255.</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370840">
              <a:lnSpc>
                <a:spcPct val="100000"/>
              </a:lnSpc>
            </a:pPr>
            <a:endParaRPr sz="2000" dirty="0">
              <a:latin typeface="Consolas"/>
              <a:cs typeface="Consolas"/>
            </a:endParaRPr>
          </a:p>
          <a:p>
            <a:pPr marL="370840">
              <a:lnSpc>
                <a:spcPct val="100000"/>
              </a:lnSpc>
            </a:pPr>
            <a:r>
              <a:rPr sz="2000" b="1" spc="-5" dirty="0">
                <a:latin typeface="Consolas"/>
                <a:cs typeface="Consolas"/>
              </a:rPr>
              <a:t>analogWrite</a:t>
            </a:r>
            <a:r>
              <a:rPr sz="2000" b="1" dirty="0">
                <a:latin typeface="Consolas"/>
                <a:cs typeface="Consolas"/>
              </a:rPr>
              <a:t> </a:t>
            </a:r>
            <a:r>
              <a:rPr sz="2000" spc="-5" dirty="0">
                <a:latin typeface="Consolas"/>
                <a:cs typeface="Consolas"/>
              </a:rPr>
              <a:t>(6, potvalue);</a:t>
            </a:r>
            <a:endParaRPr sz="2000" dirty="0">
              <a:latin typeface="Consolas"/>
              <a:cs typeface="Consolas"/>
            </a:endParaRPr>
          </a:p>
          <a:p>
            <a:pPr marL="90170">
              <a:lnSpc>
                <a:spcPct val="100000"/>
              </a:lnSpc>
            </a:pPr>
            <a:r>
              <a:rPr sz="2000" dirty="0">
                <a:latin typeface="Consolas"/>
                <a:cs typeface="Consolas"/>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99951"/>
            <a:ext cx="6485890" cy="696595"/>
          </a:xfrm>
          <a:prstGeom prst="rect">
            <a:avLst/>
          </a:prstGeom>
        </p:spPr>
        <p:txBody>
          <a:bodyPr vert="horz" wrap="square" lIns="0" tIns="13335" rIns="0" bIns="0" rtlCol="0">
            <a:spAutoFit/>
          </a:bodyPr>
          <a:lstStyle/>
          <a:p>
            <a:pPr marL="12700" algn="ctr">
              <a:lnSpc>
                <a:spcPct val="100000"/>
              </a:lnSpc>
              <a:spcBef>
                <a:spcPts val="105"/>
              </a:spcBef>
            </a:pPr>
            <a:r>
              <a:rPr spc="220" dirty="0"/>
              <a:t>Timers</a:t>
            </a:r>
            <a:r>
              <a:rPr spc="150" dirty="0"/>
              <a:t> </a:t>
            </a:r>
            <a:r>
              <a:rPr spc="245" dirty="0"/>
              <a:t>on</a:t>
            </a:r>
            <a:r>
              <a:rPr spc="150" dirty="0"/>
              <a:t> </a:t>
            </a:r>
            <a:r>
              <a:rPr spc="245" dirty="0"/>
              <a:t>the</a:t>
            </a:r>
            <a:r>
              <a:rPr spc="175" dirty="0"/>
              <a:t> </a:t>
            </a:r>
            <a:r>
              <a:rPr spc="270" dirty="0"/>
              <a:t>Arduino</a:t>
            </a:r>
          </a:p>
        </p:txBody>
      </p:sp>
      <p:sp>
        <p:nvSpPr>
          <p:cNvPr id="5" name="object 5"/>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25" dirty="0"/>
              <a:t>5</a:t>
            </a:fld>
            <a:endParaRPr spc="-25" dirty="0"/>
          </a:p>
        </p:txBody>
      </p:sp>
      <p:sp>
        <p:nvSpPr>
          <p:cNvPr id="4" name="object 4"/>
          <p:cNvSpPr txBox="1"/>
          <p:nvPr/>
        </p:nvSpPr>
        <p:spPr>
          <a:xfrm>
            <a:off x="295274" y="1197193"/>
            <a:ext cx="5334000" cy="2644313"/>
          </a:xfrm>
          <a:prstGeom prst="rect">
            <a:avLst/>
          </a:prstGeom>
          <a:solidFill>
            <a:srgbClr val="F1F1F1"/>
          </a:solidFill>
          <a:ln w="28575">
            <a:solidFill>
              <a:srgbClr val="BEBEBE"/>
            </a:solidFill>
          </a:ln>
        </p:spPr>
        <p:txBody>
          <a:bodyPr vert="horz" wrap="square" lIns="0" tIns="27939" rIns="0" bIns="0" rtlCol="0">
            <a:spAutoFit/>
          </a:bodyPr>
          <a:lstStyle/>
          <a:p>
            <a:pPr marL="90170">
              <a:lnSpc>
                <a:spcPct val="100000"/>
              </a:lnSpc>
              <a:spcBef>
                <a:spcPts val="219"/>
              </a:spcBef>
            </a:pPr>
            <a:r>
              <a:rPr lang="en-US" sz="2000" dirty="0">
                <a:latin typeface="Consolas"/>
                <a:cs typeface="Consolas"/>
              </a:rPr>
              <a:t>delay(</a:t>
            </a:r>
            <a:r>
              <a:rPr lang="en-US" sz="2000" dirty="0" err="1">
                <a:latin typeface="Consolas"/>
                <a:cs typeface="Consolas"/>
              </a:rPr>
              <a:t>ms</a:t>
            </a:r>
            <a:r>
              <a:rPr lang="en-US" sz="2000" dirty="0">
                <a:latin typeface="Consolas"/>
                <a:cs typeface="Consolas"/>
              </a:rPr>
              <a:t>)</a:t>
            </a:r>
          </a:p>
          <a:p>
            <a:pPr marL="90170">
              <a:lnSpc>
                <a:spcPct val="100000"/>
              </a:lnSpc>
              <a:spcBef>
                <a:spcPts val="219"/>
              </a:spcBef>
            </a:pPr>
            <a:endParaRPr lang="en-US" sz="2000" dirty="0">
              <a:latin typeface="Consolas"/>
              <a:cs typeface="Consolas"/>
            </a:endParaRPr>
          </a:p>
          <a:p>
            <a:pPr marL="90170">
              <a:lnSpc>
                <a:spcPct val="100000"/>
              </a:lnSpc>
              <a:spcBef>
                <a:spcPts val="219"/>
              </a:spcBef>
            </a:pPr>
            <a:r>
              <a:rPr lang="en-US" sz="2000" dirty="0">
                <a:latin typeface="Consolas"/>
                <a:cs typeface="Consolas"/>
              </a:rPr>
              <a:t>Parameters</a:t>
            </a:r>
          </a:p>
          <a:p>
            <a:pPr marL="90170">
              <a:lnSpc>
                <a:spcPct val="100000"/>
              </a:lnSpc>
              <a:spcBef>
                <a:spcPts val="219"/>
              </a:spcBef>
            </a:pPr>
            <a:r>
              <a:rPr lang="en-US" sz="2000" dirty="0" err="1">
                <a:latin typeface="Consolas"/>
                <a:cs typeface="Consolas"/>
              </a:rPr>
              <a:t>ms</a:t>
            </a:r>
            <a:r>
              <a:rPr lang="en-US" sz="2000" dirty="0">
                <a:latin typeface="Consolas"/>
                <a:cs typeface="Consolas"/>
              </a:rPr>
              <a:t>: the number of milliseconds to pause (unsigned long)</a:t>
            </a:r>
          </a:p>
          <a:p>
            <a:pPr marL="90170">
              <a:lnSpc>
                <a:spcPct val="100000"/>
              </a:lnSpc>
              <a:spcBef>
                <a:spcPts val="219"/>
              </a:spcBef>
            </a:pPr>
            <a:r>
              <a:rPr lang="en-US" sz="2000" dirty="0">
                <a:latin typeface="Cambria"/>
                <a:cs typeface="Cambria"/>
              </a:rPr>
              <a:t>(</a:t>
            </a:r>
            <a:r>
              <a:rPr lang="en-US" sz="2000" spc="5" dirty="0">
                <a:solidFill>
                  <a:srgbClr val="252525"/>
                </a:solidFill>
                <a:latin typeface="Cambria"/>
                <a:cs typeface="Cambria"/>
              </a:rPr>
              <a:t>1</a:t>
            </a:r>
            <a:r>
              <a:rPr lang="en-US" sz="2000" spc="145" dirty="0">
                <a:solidFill>
                  <a:srgbClr val="252525"/>
                </a:solidFill>
                <a:latin typeface="Cambria"/>
                <a:cs typeface="Cambria"/>
              </a:rPr>
              <a:t> </a:t>
            </a:r>
            <a:r>
              <a:rPr lang="en-US" sz="2000" spc="85" dirty="0">
                <a:solidFill>
                  <a:srgbClr val="252525"/>
                </a:solidFill>
                <a:latin typeface="Cambria"/>
                <a:cs typeface="Cambria"/>
              </a:rPr>
              <a:t>s=</a:t>
            </a:r>
            <a:r>
              <a:rPr lang="en-US" sz="2000" spc="5" dirty="0">
                <a:solidFill>
                  <a:srgbClr val="252525"/>
                </a:solidFill>
                <a:latin typeface="Cambria"/>
                <a:cs typeface="Cambria"/>
              </a:rPr>
              <a:t> 1000</a:t>
            </a:r>
            <a:r>
              <a:rPr lang="en-US" sz="2000" spc="150" dirty="0">
                <a:solidFill>
                  <a:srgbClr val="252525"/>
                </a:solidFill>
                <a:latin typeface="Cambria"/>
                <a:cs typeface="Cambria"/>
              </a:rPr>
              <a:t> </a:t>
            </a:r>
            <a:r>
              <a:rPr lang="en-US" sz="2000" spc="120" dirty="0" err="1">
                <a:solidFill>
                  <a:srgbClr val="252525"/>
                </a:solidFill>
                <a:latin typeface="Cambria"/>
                <a:cs typeface="Cambria"/>
              </a:rPr>
              <a:t>ms</a:t>
            </a:r>
            <a:r>
              <a:rPr lang="en-US" sz="2000" spc="135" dirty="0">
                <a:solidFill>
                  <a:srgbClr val="252525"/>
                </a:solidFill>
                <a:latin typeface="Cambria"/>
                <a:cs typeface="Cambria"/>
              </a:rPr>
              <a:t> </a:t>
            </a:r>
            <a:r>
              <a:rPr lang="en-US" sz="2000" spc="85" dirty="0">
                <a:solidFill>
                  <a:srgbClr val="252525"/>
                </a:solidFill>
                <a:latin typeface="Cambria"/>
                <a:cs typeface="Cambria"/>
              </a:rPr>
              <a:t>)</a:t>
            </a:r>
            <a:endParaRPr lang="en-US" sz="2000" dirty="0">
              <a:latin typeface="Consolas"/>
              <a:cs typeface="Consolas"/>
            </a:endParaRPr>
          </a:p>
          <a:p>
            <a:pPr marL="90170">
              <a:lnSpc>
                <a:spcPct val="100000"/>
              </a:lnSpc>
              <a:spcBef>
                <a:spcPts val="219"/>
              </a:spcBef>
            </a:pPr>
            <a:endParaRPr lang="en-US" sz="2000" dirty="0">
              <a:latin typeface="Consolas"/>
              <a:cs typeface="Consolas"/>
            </a:endParaRPr>
          </a:p>
          <a:p>
            <a:pPr marL="90170">
              <a:lnSpc>
                <a:spcPct val="100000"/>
              </a:lnSpc>
              <a:spcBef>
                <a:spcPts val="219"/>
              </a:spcBef>
            </a:pPr>
            <a:r>
              <a:rPr lang="en-US" sz="2000" dirty="0">
                <a:latin typeface="Consolas"/>
                <a:cs typeface="Consolas"/>
              </a:rPr>
              <a:t>Returns None</a:t>
            </a:r>
            <a:endParaRPr lang="en-IN" sz="2000" dirty="0">
              <a:latin typeface="Consolas"/>
              <a:cs typeface="Consolas"/>
            </a:endParaRPr>
          </a:p>
        </p:txBody>
      </p:sp>
      <p:sp>
        <p:nvSpPr>
          <p:cNvPr id="6" name="object 4"/>
          <p:cNvSpPr txBox="1"/>
          <p:nvPr/>
        </p:nvSpPr>
        <p:spPr>
          <a:xfrm>
            <a:off x="6572252" y="1207359"/>
            <a:ext cx="5181600" cy="2643672"/>
          </a:xfrm>
          <a:prstGeom prst="rect">
            <a:avLst/>
          </a:prstGeom>
          <a:solidFill>
            <a:srgbClr val="F1F1F1"/>
          </a:solidFill>
          <a:ln w="28575">
            <a:solidFill>
              <a:srgbClr val="BEBEBE"/>
            </a:solidFill>
          </a:ln>
        </p:spPr>
        <p:txBody>
          <a:bodyPr vert="horz" wrap="square" lIns="0" tIns="27305" rIns="0" bIns="0" rtlCol="0">
            <a:spAutoFit/>
          </a:bodyPr>
          <a:lstStyle/>
          <a:p>
            <a:pPr marL="90170">
              <a:lnSpc>
                <a:spcPct val="100000"/>
              </a:lnSpc>
              <a:spcBef>
                <a:spcPts val="215"/>
              </a:spcBef>
            </a:pPr>
            <a:r>
              <a:rPr lang="en-US" sz="2000" dirty="0" err="1">
                <a:latin typeface="Consolas"/>
                <a:cs typeface="Consolas"/>
              </a:rPr>
              <a:t>delayMicroseconds</a:t>
            </a:r>
            <a:r>
              <a:rPr lang="en-US" sz="2000" dirty="0">
                <a:latin typeface="Consolas"/>
                <a:cs typeface="Consolas"/>
              </a:rPr>
              <a:t>()</a:t>
            </a:r>
          </a:p>
          <a:p>
            <a:pPr marL="90170">
              <a:lnSpc>
                <a:spcPct val="100000"/>
              </a:lnSpc>
              <a:spcBef>
                <a:spcPts val="215"/>
              </a:spcBef>
            </a:pPr>
            <a:endParaRPr lang="en-US" sz="2000" dirty="0">
              <a:latin typeface="Consolas"/>
              <a:cs typeface="Consolas"/>
            </a:endParaRPr>
          </a:p>
          <a:p>
            <a:pPr marL="90170">
              <a:lnSpc>
                <a:spcPct val="100000"/>
              </a:lnSpc>
              <a:spcBef>
                <a:spcPts val="215"/>
              </a:spcBef>
            </a:pPr>
            <a:r>
              <a:rPr lang="en-US" sz="2000" dirty="0">
                <a:latin typeface="Consolas"/>
                <a:cs typeface="Consolas"/>
              </a:rPr>
              <a:t>Parameters</a:t>
            </a:r>
          </a:p>
          <a:p>
            <a:pPr marL="90170">
              <a:lnSpc>
                <a:spcPct val="100000"/>
              </a:lnSpc>
              <a:spcBef>
                <a:spcPts val="215"/>
              </a:spcBef>
            </a:pPr>
            <a:r>
              <a:rPr lang="en-US" sz="2000" dirty="0">
                <a:latin typeface="Consolas"/>
                <a:cs typeface="Consolas"/>
              </a:rPr>
              <a:t>us: the number of microseconds to pause (unsigned int)</a:t>
            </a:r>
          </a:p>
          <a:p>
            <a:pPr marL="90170">
              <a:lnSpc>
                <a:spcPct val="100000"/>
              </a:lnSpc>
              <a:spcBef>
                <a:spcPts val="215"/>
              </a:spcBef>
            </a:pPr>
            <a:r>
              <a:rPr lang="en-US" sz="2000" spc="135" dirty="0">
                <a:solidFill>
                  <a:srgbClr val="252525"/>
                </a:solidFill>
                <a:latin typeface="Cambria"/>
                <a:cs typeface="Cambria"/>
              </a:rPr>
              <a:t>(</a:t>
            </a:r>
            <a:r>
              <a:rPr lang="en-US" sz="2000" spc="5" dirty="0">
                <a:solidFill>
                  <a:srgbClr val="252525"/>
                </a:solidFill>
                <a:latin typeface="Cambria"/>
                <a:cs typeface="Cambria"/>
              </a:rPr>
              <a:t>1</a:t>
            </a:r>
            <a:r>
              <a:rPr lang="en-US" sz="2000" spc="175" dirty="0">
                <a:solidFill>
                  <a:srgbClr val="252525"/>
                </a:solidFill>
                <a:latin typeface="Cambria"/>
                <a:cs typeface="Cambria"/>
              </a:rPr>
              <a:t> </a:t>
            </a:r>
            <a:r>
              <a:rPr lang="en-US" sz="2000" spc="135" dirty="0" err="1">
                <a:solidFill>
                  <a:srgbClr val="252525"/>
                </a:solidFill>
                <a:latin typeface="Cambria"/>
                <a:cs typeface="Cambria"/>
              </a:rPr>
              <a:t>ms</a:t>
            </a:r>
            <a:r>
              <a:rPr lang="en-US" sz="2000" spc="135" dirty="0">
                <a:solidFill>
                  <a:srgbClr val="252525"/>
                </a:solidFill>
                <a:latin typeface="Cambria"/>
                <a:cs typeface="Cambria"/>
              </a:rPr>
              <a:t>=</a:t>
            </a:r>
            <a:r>
              <a:rPr lang="en-US" sz="2000" spc="5" dirty="0">
                <a:solidFill>
                  <a:srgbClr val="252525"/>
                </a:solidFill>
                <a:latin typeface="Cambria"/>
                <a:cs typeface="Cambria"/>
              </a:rPr>
              <a:t> 1000</a:t>
            </a:r>
            <a:r>
              <a:rPr lang="en-US" sz="2000" spc="155" dirty="0">
                <a:solidFill>
                  <a:srgbClr val="252525"/>
                </a:solidFill>
                <a:latin typeface="Cambria"/>
                <a:cs typeface="Cambria"/>
              </a:rPr>
              <a:t> </a:t>
            </a:r>
            <a:r>
              <a:rPr lang="en-US" sz="2000" spc="80" dirty="0">
                <a:solidFill>
                  <a:srgbClr val="252525"/>
                </a:solidFill>
                <a:latin typeface="Cambria"/>
                <a:cs typeface="Cambria"/>
              </a:rPr>
              <a:t>µs</a:t>
            </a:r>
            <a:r>
              <a:rPr lang="en-US" sz="2000" spc="145" dirty="0">
                <a:solidFill>
                  <a:srgbClr val="252525"/>
                </a:solidFill>
                <a:latin typeface="Cambria"/>
                <a:cs typeface="Cambria"/>
              </a:rPr>
              <a:t> </a:t>
            </a:r>
            <a:r>
              <a:rPr lang="en-US" sz="2000" spc="135" dirty="0">
                <a:solidFill>
                  <a:srgbClr val="252525"/>
                </a:solidFill>
                <a:latin typeface="Cambria"/>
                <a:cs typeface="Cambria"/>
              </a:rPr>
              <a:t>)</a:t>
            </a:r>
            <a:endParaRPr lang="en-US" sz="2000" dirty="0">
              <a:latin typeface="Consolas"/>
              <a:cs typeface="Consolas"/>
            </a:endParaRPr>
          </a:p>
          <a:p>
            <a:pPr marL="90170">
              <a:lnSpc>
                <a:spcPct val="100000"/>
              </a:lnSpc>
              <a:spcBef>
                <a:spcPts val="215"/>
              </a:spcBef>
            </a:pPr>
            <a:endParaRPr lang="en-US" sz="2000" dirty="0">
              <a:latin typeface="Consolas"/>
              <a:cs typeface="Consolas"/>
            </a:endParaRPr>
          </a:p>
          <a:p>
            <a:pPr marL="90170">
              <a:lnSpc>
                <a:spcPct val="100000"/>
              </a:lnSpc>
              <a:spcBef>
                <a:spcPts val="215"/>
              </a:spcBef>
            </a:pPr>
            <a:r>
              <a:rPr lang="en-US" sz="2000" dirty="0">
                <a:latin typeface="Consolas"/>
                <a:cs typeface="Consolas"/>
              </a:rPr>
              <a:t>Returns  None</a:t>
            </a:r>
            <a:endParaRPr lang="en-IN" sz="2000" dirty="0">
              <a:latin typeface="Consolas"/>
              <a:cs typeface="Consolas"/>
            </a:endParaRPr>
          </a:p>
        </p:txBody>
      </p:sp>
      <p:pic>
        <p:nvPicPr>
          <p:cNvPr id="9" name="Picture 8">
            <a:extLst>
              <a:ext uri="{FF2B5EF4-FFF2-40B4-BE49-F238E27FC236}">
                <a16:creationId xmlns:a16="http://schemas.microsoft.com/office/drawing/2014/main" id="{FF3B6A50-8F54-812E-0DCD-CF27C6AE9F5B}"/>
              </a:ext>
            </a:extLst>
          </p:cNvPr>
          <p:cNvPicPr>
            <a:picLocks noChangeAspect="1"/>
          </p:cNvPicPr>
          <p:nvPr/>
        </p:nvPicPr>
        <p:blipFill>
          <a:blip r:embed="rId2"/>
          <a:stretch>
            <a:fillRect/>
          </a:stretch>
        </p:blipFill>
        <p:spPr>
          <a:xfrm>
            <a:off x="3774294" y="4328805"/>
            <a:ext cx="4643412" cy="22101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4800"/>
            <a:ext cx="6485890" cy="696595"/>
          </a:xfrm>
          <a:prstGeom prst="rect">
            <a:avLst/>
          </a:prstGeom>
        </p:spPr>
        <p:txBody>
          <a:bodyPr vert="horz" wrap="square" lIns="0" tIns="13335" rIns="0" bIns="0" rtlCol="0">
            <a:spAutoFit/>
          </a:bodyPr>
          <a:lstStyle/>
          <a:p>
            <a:pPr marL="12700">
              <a:lnSpc>
                <a:spcPct val="100000"/>
              </a:lnSpc>
              <a:spcBef>
                <a:spcPts val="105"/>
              </a:spcBef>
            </a:pPr>
            <a:r>
              <a:rPr spc="220" dirty="0"/>
              <a:t>Timers</a:t>
            </a:r>
            <a:r>
              <a:rPr spc="150" dirty="0"/>
              <a:t> </a:t>
            </a:r>
            <a:r>
              <a:rPr spc="245" dirty="0"/>
              <a:t>on</a:t>
            </a:r>
            <a:r>
              <a:rPr spc="150" dirty="0"/>
              <a:t> </a:t>
            </a:r>
            <a:r>
              <a:rPr spc="245" dirty="0"/>
              <a:t>the</a:t>
            </a:r>
            <a:r>
              <a:rPr spc="175" dirty="0"/>
              <a:t> </a:t>
            </a:r>
            <a:r>
              <a:rPr spc="270" dirty="0"/>
              <a:t>Arduino</a:t>
            </a:r>
          </a:p>
        </p:txBody>
      </p:sp>
      <p:sp>
        <p:nvSpPr>
          <p:cNvPr id="4" name="object 4"/>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25" dirty="0"/>
              <a:t>6</a:t>
            </a:fld>
            <a:endParaRPr spc="-25" dirty="0"/>
          </a:p>
        </p:txBody>
      </p:sp>
      <p:sp>
        <p:nvSpPr>
          <p:cNvPr id="3" name="object 3"/>
          <p:cNvSpPr txBox="1"/>
          <p:nvPr/>
        </p:nvSpPr>
        <p:spPr>
          <a:xfrm>
            <a:off x="238125" y="1524000"/>
            <a:ext cx="5867400" cy="3007875"/>
          </a:xfrm>
          <a:prstGeom prst="rect">
            <a:avLst/>
          </a:prstGeom>
        </p:spPr>
        <p:txBody>
          <a:bodyPr vert="horz" wrap="square" lIns="0" tIns="174625" rIns="0" bIns="0" rtlCol="0">
            <a:spAutoFit/>
          </a:bodyPr>
          <a:lstStyle/>
          <a:p>
            <a:pPr marL="12700">
              <a:lnSpc>
                <a:spcPct val="100000"/>
              </a:lnSpc>
              <a:spcBef>
                <a:spcPts val="1375"/>
              </a:spcBef>
              <a:buClr>
                <a:srgbClr val="4E67C7"/>
              </a:buClr>
              <a:buSzPct val="80357"/>
              <a:tabLst>
                <a:tab pos="469265" algn="l"/>
                <a:tab pos="469900" algn="l"/>
              </a:tabLst>
            </a:pPr>
            <a:r>
              <a:rPr sz="2800" b="1" spc="229" dirty="0">
                <a:solidFill>
                  <a:srgbClr val="D75C00"/>
                </a:solidFill>
                <a:latin typeface="Cambria"/>
                <a:cs typeface="Cambria"/>
              </a:rPr>
              <a:t>Example</a:t>
            </a:r>
            <a:r>
              <a:rPr lang="en-US" sz="2800" b="1" spc="229" dirty="0">
                <a:solidFill>
                  <a:srgbClr val="D75C00"/>
                </a:solidFill>
                <a:latin typeface="Cambria"/>
                <a:cs typeface="Cambria"/>
              </a:rPr>
              <a:t> </a:t>
            </a:r>
            <a:r>
              <a:rPr sz="2600" b="1" i="1" spc="235" dirty="0">
                <a:solidFill>
                  <a:srgbClr val="001F5F"/>
                </a:solidFill>
                <a:latin typeface="Cambria"/>
                <a:cs typeface="Cambria"/>
              </a:rPr>
              <a:t>Code </a:t>
            </a:r>
            <a:r>
              <a:rPr sz="2600" b="1" i="1" spc="254" dirty="0">
                <a:solidFill>
                  <a:srgbClr val="001F5F"/>
                </a:solidFill>
                <a:latin typeface="Cambria"/>
                <a:cs typeface="Cambria"/>
              </a:rPr>
              <a:t>an </a:t>
            </a:r>
            <a:r>
              <a:rPr sz="2600" b="1" i="1" spc="225" dirty="0">
                <a:solidFill>
                  <a:srgbClr val="001F5F"/>
                </a:solidFill>
                <a:latin typeface="Cambria"/>
                <a:cs typeface="Cambria"/>
              </a:rPr>
              <a:t>Arduino </a:t>
            </a:r>
            <a:r>
              <a:rPr sz="2600" b="1" i="1" spc="170" dirty="0">
                <a:solidFill>
                  <a:srgbClr val="001F5F"/>
                </a:solidFill>
                <a:latin typeface="Cambria"/>
                <a:cs typeface="Cambria"/>
              </a:rPr>
              <a:t>board </a:t>
            </a:r>
            <a:r>
              <a:rPr sz="2600" b="1" i="1" spc="100" dirty="0">
                <a:solidFill>
                  <a:srgbClr val="001F5F"/>
                </a:solidFill>
                <a:latin typeface="Cambria"/>
                <a:cs typeface="Cambria"/>
              </a:rPr>
              <a:t>to </a:t>
            </a:r>
            <a:r>
              <a:rPr sz="2600" b="1" i="1" spc="180" dirty="0">
                <a:solidFill>
                  <a:srgbClr val="001F5F"/>
                </a:solidFill>
                <a:latin typeface="Cambria"/>
                <a:cs typeface="Cambria"/>
              </a:rPr>
              <a:t>read </a:t>
            </a:r>
            <a:r>
              <a:rPr sz="2600" b="1" i="1" spc="254" dirty="0">
                <a:solidFill>
                  <a:srgbClr val="001F5F"/>
                </a:solidFill>
                <a:latin typeface="Cambria"/>
                <a:cs typeface="Cambria"/>
              </a:rPr>
              <a:t>a </a:t>
            </a:r>
            <a:r>
              <a:rPr sz="2600" b="1" i="1" spc="175" dirty="0">
                <a:solidFill>
                  <a:srgbClr val="001F5F"/>
                </a:solidFill>
                <a:latin typeface="Cambria"/>
                <a:cs typeface="Cambria"/>
              </a:rPr>
              <a:t>pushbutton </a:t>
            </a:r>
            <a:r>
              <a:rPr sz="2600" b="1" i="1" spc="180" dirty="0">
                <a:solidFill>
                  <a:srgbClr val="001F5F"/>
                </a:solidFill>
                <a:latin typeface="Cambria"/>
                <a:cs typeface="Cambria"/>
              </a:rPr>
              <a:t> </a:t>
            </a:r>
            <a:r>
              <a:rPr sz="2600" b="1" i="1" spc="165" dirty="0">
                <a:solidFill>
                  <a:srgbClr val="001F5F"/>
                </a:solidFill>
                <a:latin typeface="Cambria"/>
                <a:cs typeface="Cambria"/>
              </a:rPr>
              <a:t>connected</a:t>
            </a:r>
            <a:r>
              <a:rPr sz="2600" b="1" i="1" spc="170" dirty="0">
                <a:solidFill>
                  <a:srgbClr val="001F5F"/>
                </a:solidFill>
                <a:latin typeface="Cambria"/>
                <a:cs typeface="Cambria"/>
              </a:rPr>
              <a:t> </a:t>
            </a:r>
            <a:r>
              <a:rPr sz="2600" b="1" i="1" spc="95" dirty="0">
                <a:solidFill>
                  <a:srgbClr val="001F5F"/>
                </a:solidFill>
                <a:latin typeface="Cambria"/>
                <a:cs typeface="Cambria"/>
              </a:rPr>
              <a:t>to</a:t>
            </a:r>
            <a:r>
              <a:rPr sz="2600" b="1" i="1" spc="155" dirty="0">
                <a:solidFill>
                  <a:srgbClr val="001F5F"/>
                </a:solidFill>
                <a:latin typeface="Cambria"/>
                <a:cs typeface="Cambria"/>
              </a:rPr>
              <a:t> </a:t>
            </a:r>
            <a:r>
              <a:rPr sz="2600" b="1" i="1" spc="254" dirty="0">
                <a:solidFill>
                  <a:srgbClr val="001F5F"/>
                </a:solidFill>
                <a:latin typeface="Cambria"/>
                <a:cs typeface="Cambria"/>
              </a:rPr>
              <a:t>a</a:t>
            </a:r>
            <a:r>
              <a:rPr sz="2600" b="1" i="1" spc="175" dirty="0">
                <a:solidFill>
                  <a:srgbClr val="001F5F"/>
                </a:solidFill>
                <a:latin typeface="Cambria"/>
                <a:cs typeface="Cambria"/>
              </a:rPr>
              <a:t> </a:t>
            </a:r>
            <a:r>
              <a:rPr sz="2600" b="1" i="1" spc="204" dirty="0">
                <a:solidFill>
                  <a:srgbClr val="001F5F"/>
                </a:solidFill>
                <a:latin typeface="Cambria"/>
                <a:cs typeface="Cambria"/>
              </a:rPr>
              <a:t>digital</a:t>
            </a:r>
            <a:r>
              <a:rPr sz="2600" b="1" i="1" spc="175" dirty="0">
                <a:solidFill>
                  <a:srgbClr val="001F5F"/>
                </a:solidFill>
                <a:latin typeface="Cambria"/>
                <a:cs typeface="Cambria"/>
              </a:rPr>
              <a:t> </a:t>
            </a:r>
            <a:r>
              <a:rPr sz="2600" b="1" i="1" spc="210" dirty="0">
                <a:solidFill>
                  <a:srgbClr val="001F5F"/>
                </a:solidFill>
                <a:latin typeface="Cambria"/>
                <a:cs typeface="Cambria"/>
              </a:rPr>
              <a:t>input</a:t>
            </a:r>
            <a:r>
              <a:rPr sz="2600" b="1" i="1" spc="155" dirty="0">
                <a:solidFill>
                  <a:srgbClr val="001F5F"/>
                </a:solidFill>
                <a:latin typeface="Cambria"/>
                <a:cs typeface="Cambria"/>
              </a:rPr>
              <a:t> </a:t>
            </a:r>
            <a:r>
              <a:rPr sz="2600" b="1" i="1" spc="100" dirty="0">
                <a:solidFill>
                  <a:srgbClr val="001F5F"/>
                </a:solidFill>
                <a:latin typeface="Cambria"/>
                <a:cs typeface="Cambria"/>
              </a:rPr>
              <a:t>to</a:t>
            </a:r>
            <a:r>
              <a:rPr sz="2600" b="1" i="1" spc="175" dirty="0">
                <a:solidFill>
                  <a:srgbClr val="001F5F"/>
                </a:solidFill>
                <a:latin typeface="Cambria"/>
                <a:cs typeface="Cambria"/>
              </a:rPr>
              <a:t> </a:t>
            </a:r>
            <a:r>
              <a:rPr sz="2600" b="1" i="1" spc="185" dirty="0">
                <a:solidFill>
                  <a:srgbClr val="001F5F"/>
                </a:solidFill>
                <a:latin typeface="Cambria"/>
                <a:cs typeface="Cambria"/>
              </a:rPr>
              <a:t>display</a:t>
            </a:r>
            <a:r>
              <a:rPr sz="2600" b="1" i="1" spc="180" dirty="0">
                <a:solidFill>
                  <a:srgbClr val="001F5F"/>
                </a:solidFill>
                <a:latin typeface="Cambria"/>
                <a:cs typeface="Cambria"/>
              </a:rPr>
              <a:t> </a:t>
            </a:r>
            <a:r>
              <a:rPr sz="2600" b="1" i="1" spc="155" dirty="0">
                <a:solidFill>
                  <a:srgbClr val="001F5F"/>
                </a:solidFill>
                <a:latin typeface="Cambria"/>
                <a:cs typeface="Cambria"/>
              </a:rPr>
              <a:t>millis()</a:t>
            </a:r>
            <a:r>
              <a:rPr sz="2600" b="1" i="1" spc="200" dirty="0">
                <a:solidFill>
                  <a:srgbClr val="001F5F"/>
                </a:solidFill>
                <a:latin typeface="Cambria"/>
                <a:cs typeface="Cambria"/>
              </a:rPr>
              <a:t> </a:t>
            </a:r>
            <a:r>
              <a:rPr sz="2600" b="1" i="1" spc="185" dirty="0">
                <a:solidFill>
                  <a:srgbClr val="001F5F"/>
                </a:solidFill>
                <a:latin typeface="Cambria"/>
                <a:cs typeface="Cambria"/>
              </a:rPr>
              <a:t>when </a:t>
            </a:r>
            <a:r>
              <a:rPr sz="2600" b="1" i="1" spc="-560" dirty="0">
                <a:solidFill>
                  <a:srgbClr val="001F5F"/>
                </a:solidFill>
                <a:latin typeface="Cambria"/>
                <a:cs typeface="Cambria"/>
              </a:rPr>
              <a:t> </a:t>
            </a:r>
            <a:r>
              <a:rPr sz="2600" b="1" i="1" spc="455" dirty="0">
                <a:solidFill>
                  <a:srgbClr val="001F5F"/>
                </a:solidFill>
                <a:latin typeface="Cambria"/>
                <a:cs typeface="Cambria"/>
              </a:rPr>
              <a:t>ON </a:t>
            </a:r>
            <a:r>
              <a:rPr sz="2600" b="1" i="1" spc="254" dirty="0">
                <a:solidFill>
                  <a:srgbClr val="001F5F"/>
                </a:solidFill>
                <a:latin typeface="Cambria"/>
                <a:cs typeface="Cambria"/>
              </a:rPr>
              <a:t>and </a:t>
            </a:r>
            <a:r>
              <a:rPr sz="2600" b="1" i="1" spc="185" dirty="0">
                <a:solidFill>
                  <a:srgbClr val="001F5F"/>
                </a:solidFill>
                <a:latin typeface="Cambria"/>
                <a:cs typeface="Cambria"/>
              </a:rPr>
              <a:t>display </a:t>
            </a:r>
            <a:r>
              <a:rPr sz="2600" b="1" i="1" spc="130" dirty="0">
                <a:solidFill>
                  <a:srgbClr val="001F5F"/>
                </a:solidFill>
                <a:latin typeface="Cambria"/>
                <a:cs typeface="Cambria"/>
              </a:rPr>
              <a:t>micros() </a:t>
            </a:r>
            <a:r>
              <a:rPr sz="2600" b="1" i="1" spc="190" dirty="0">
                <a:solidFill>
                  <a:srgbClr val="001F5F"/>
                </a:solidFill>
                <a:latin typeface="Cambria"/>
                <a:cs typeface="Cambria"/>
              </a:rPr>
              <a:t>when </a:t>
            </a:r>
            <a:r>
              <a:rPr sz="2600" b="1" i="1" spc="355" dirty="0">
                <a:solidFill>
                  <a:srgbClr val="001F5F"/>
                </a:solidFill>
                <a:latin typeface="Cambria"/>
                <a:cs typeface="Cambria"/>
              </a:rPr>
              <a:t>OFF. </a:t>
            </a:r>
            <a:r>
              <a:rPr sz="2600" b="1" i="1" spc="270" dirty="0">
                <a:solidFill>
                  <a:srgbClr val="001F5F"/>
                </a:solidFill>
                <a:latin typeface="Cambria"/>
                <a:cs typeface="Cambria"/>
              </a:rPr>
              <a:t>Blink </a:t>
            </a:r>
            <a:r>
              <a:rPr sz="2600" b="1" i="1" spc="260" dirty="0">
                <a:solidFill>
                  <a:srgbClr val="001F5F"/>
                </a:solidFill>
                <a:latin typeface="Cambria"/>
                <a:cs typeface="Cambria"/>
              </a:rPr>
              <a:t>an </a:t>
            </a:r>
            <a:r>
              <a:rPr sz="2600" b="1" i="1" spc="434" dirty="0">
                <a:solidFill>
                  <a:srgbClr val="001F5F"/>
                </a:solidFill>
                <a:latin typeface="Cambria"/>
                <a:cs typeface="Cambria"/>
              </a:rPr>
              <a:t>LED </a:t>
            </a:r>
            <a:r>
              <a:rPr sz="2600" b="1" i="1" spc="440" dirty="0">
                <a:solidFill>
                  <a:srgbClr val="001F5F"/>
                </a:solidFill>
                <a:latin typeface="Cambria"/>
                <a:cs typeface="Cambria"/>
              </a:rPr>
              <a:t> </a:t>
            </a:r>
            <a:r>
              <a:rPr sz="2600" b="1" i="1" spc="165" dirty="0">
                <a:solidFill>
                  <a:srgbClr val="001F5F"/>
                </a:solidFill>
                <a:latin typeface="Cambria"/>
                <a:cs typeface="Cambria"/>
              </a:rPr>
              <a:t>connected </a:t>
            </a:r>
            <a:r>
              <a:rPr sz="2600" b="1" i="1" spc="95" dirty="0">
                <a:solidFill>
                  <a:srgbClr val="001F5F"/>
                </a:solidFill>
                <a:latin typeface="Cambria"/>
                <a:cs typeface="Cambria"/>
              </a:rPr>
              <a:t>to</a:t>
            </a:r>
            <a:r>
              <a:rPr sz="2600" b="1" i="1" spc="150" dirty="0">
                <a:solidFill>
                  <a:srgbClr val="001F5F"/>
                </a:solidFill>
                <a:latin typeface="Cambria"/>
                <a:cs typeface="Cambria"/>
              </a:rPr>
              <a:t> </a:t>
            </a:r>
            <a:r>
              <a:rPr sz="2600" b="1" i="1" spc="254" dirty="0">
                <a:solidFill>
                  <a:srgbClr val="001F5F"/>
                </a:solidFill>
                <a:latin typeface="Cambria"/>
                <a:cs typeface="Cambria"/>
              </a:rPr>
              <a:t>a</a:t>
            </a:r>
            <a:r>
              <a:rPr sz="2600" b="1" i="1" spc="170" dirty="0">
                <a:solidFill>
                  <a:srgbClr val="001F5F"/>
                </a:solidFill>
                <a:latin typeface="Cambria"/>
                <a:cs typeface="Cambria"/>
              </a:rPr>
              <a:t> </a:t>
            </a:r>
            <a:r>
              <a:rPr sz="2600" b="1" i="1" spc="204" dirty="0">
                <a:solidFill>
                  <a:srgbClr val="001F5F"/>
                </a:solidFill>
                <a:latin typeface="Cambria"/>
                <a:cs typeface="Cambria"/>
              </a:rPr>
              <a:t>digital</a:t>
            </a:r>
            <a:r>
              <a:rPr sz="2600" b="1" i="1" spc="170" dirty="0">
                <a:solidFill>
                  <a:srgbClr val="001F5F"/>
                </a:solidFill>
                <a:latin typeface="Cambria"/>
                <a:cs typeface="Cambria"/>
              </a:rPr>
              <a:t> output</a:t>
            </a:r>
            <a:r>
              <a:rPr sz="2600" b="1" i="1" spc="145" dirty="0">
                <a:solidFill>
                  <a:srgbClr val="001F5F"/>
                </a:solidFill>
                <a:latin typeface="Cambria"/>
                <a:cs typeface="Cambria"/>
              </a:rPr>
              <a:t> </a:t>
            </a:r>
            <a:r>
              <a:rPr sz="2600" b="1" i="1" spc="190" dirty="0">
                <a:solidFill>
                  <a:srgbClr val="001F5F"/>
                </a:solidFill>
                <a:latin typeface="Cambria"/>
                <a:cs typeface="Cambria"/>
              </a:rPr>
              <a:t>with</a:t>
            </a:r>
            <a:r>
              <a:rPr sz="2600" b="1" i="1" spc="170" dirty="0">
                <a:solidFill>
                  <a:srgbClr val="001F5F"/>
                </a:solidFill>
                <a:latin typeface="Cambria"/>
                <a:cs typeface="Cambria"/>
              </a:rPr>
              <a:t> </a:t>
            </a:r>
            <a:r>
              <a:rPr sz="2600" b="1" i="1" dirty="0">
                <a:solidFill>
                  <a:srgbClr val="001F5F"/>
                </a:solidFill>
                <a:latin typeface="Cambria"/>
                <a:cs typeface="Cambria"/>
              </a:rPr>
              <a:t>500</a:t>
            </a:r>
            <a:r>
              <a:rPr sz="2600" b="1" i="1" spc="155" dirty="0">
                <a:solidFill>
                  <a:srgbClr val="001F5F"/>
                </a:solidFill>
                <a:latin typeface="Cambria"/>
                <a:cs typeface="Cambria"/>
              </a:rPr>
              <a:t> </a:t>
            </a:r>
            <a:r>
              <a:rPr sz="2600" b="1" i="1" spc="150" dirty="0">
                <a:solidFill>
                  <a:srgbClr val="001F5F"/>
                </a:solidFill>
                <a:latin typeface="Cambria"/>
                <a:cs typeface="Cambria"/>
              </a:rPr>
              <a:t>ms</a:t>
            </a:r>
            <a:r>
              <a:rPr sz="2600" b="1" i="1" spc="165" dirty="0">
                <a:solidFill>
                  <a:srgbClr val="001F5F"/>
                </a:solidFill>
                <a:latin typeface="Cambria"/>
                <a:cs typeface="Cambria"/>
              </a:rPr>
              <a:t> </a:t>
            </a:r>
            <a:r>
              <a:rPr sz="2600" b="1" i="1" spc="170" dirty="0">
                <a:solidFill>
                  <a:srgbClr val="001F5F"/>
                </a:solidFill>
                <a:latin typeface="Cambria"/>
                <a:cs typeface="Cambria"/>
              </a:rPr>
              <a:t>delay.</a:t>
            </a:r>
            <a:endParaRPr sz="2600" dirty="0">
              <a:latin typeface="Cambria"/>
              <a:cs typeface="Cambria"/>
            </a:endParaRPr>
          </a:p>
        </p:txBody>
      </p:sp>
      <p:sp>
        <p:nvSpPr>
          <p:cNvPr id="8" name="object 5">
            <a:extLst>
              <a:ext uri="{FF2B5EF4-FFF2-40B4-BE49-F238E27FC236}">
                <a16:creationId xmlns:a16="http://schemas.microsoft.com/office/drawing/2014/main" id="{50EEEDB3-E030-8C40-E442-FA39349EBA11}"/>
              </a:ext>
            </a:extLst>
          </p:cNvPr>
          <p:cNvSpPr txBox="1"/>
          <p:nvPr/>
        </p:nvSpPr>
        <p:spPr>
          <a:xfrm>
            <a:off x="6638290" y="501182"/>
            <a:ext cx="5105400" cy="6220293"/>
          </a:xfrm>
          <a:prstGeom prst="rect">
            <a:avLst/>
          </a:prstGeom>
          <a:solidFill>
            <a:srgbClr val="F1F1F1"/>
          </a:solidFill>
          <a:ln w="28575">
            <a:solidFill>
              <a:srgbClr val="BEBEBE"/>
            </a:solidFill>
          </a:ln>
        </p:spPr>
        <p:txBody>
          <a:bodyPr vert="horz" wrap="square" lIns="0" tIns="33655" rIns="0" bIns="0" rtlCol="0">
            <a:spAutoFit/>
          </a:bodyPr>
          <a:lstStyle/>
          <a:p>
            <a:pPr marL="90170">
              <a:lnSpc>
                <a:spcPct val="100000"/>
              </a:lnSpc>
              <a:spcBef>
                <a:spcPts val="265"/>
              </a:spcBef>
            </a:pPr>
            <a:r>
              <a:rPr lang="en-IN" sz="1700" dirty="0">
                <a:latin typeface="Consolas"/>
                <a:cs typeface="Consolas"/>
              </a:rPr>
              <a:t>#define LED 13</a:t>
            </a:r>
          </a:p>
          <a:p>
            <a:pPr marL="90170">
              <a:lnSpc>
                <a:spcPct val="100000"/>
              </a:lnSpc>
              <a:spcBef>
                <a:spcPts val="265"/>
              </a:spcBef>
            </a:pPr>
            <a:r>
              <a:rPr lang="en-IN" sz="1700" dirty="0">
                <a:latin typeface="Consolas"/>
                <a:cs typeface="Consolas"/>
              </a:rPr>
              <a:t>int </a:t>
            </a:r>
            <a:r>
              <a:rPr lang="en-IN" sz="1700" dirty="0" err="1">
                <a:latin typeface="Consolas"/>
                <a:cs typeface="Consolas"/>
              </a:rPr>
              <a:t>buttonState</a:t>
            </a:r>
            <a:r>
              <a:rPr lang="en-IN" sz="1700" dirty="0">
                <a:latin typeface="Consolas"/>
                <a:cs typeface="Consolas"/>
              </a:rPr>
              <a:t> = 0;</a:t>
            </a:r>
          </a:p>
          <a:p>
            <a:pPr marL="90170">
              <a:lnSpc>
                <a:spcPct val="100000"/>
              </a:lnSpc>
              <a:spcBef>
                <a:spcPts val="265"/>
              </a:spcBef>
            </a:pPr>
            <a:r>
              <a:rPr lang="en-IN" sz="1700" dirty="0">
                <a:latin typeface="Consolas"/>
                <a:cs typeface="Consolas"/>
              </a:rPr>
              <a:t>void setup() {</a:t>
            </a:r>
          </a:p>
          <a:p>
            <a:pPr marL="90170">
              <a:lnSpc>
                <a:spcPct val="100000"/>
              </a:lnSpc>
              <a:spcBef>
                <a:spcPts val="265"/>
              </a:spcBef>
            </a:pPr>
            <a:r>
              <a:rPr lang="en-IN" sz="1700" dirty="0">
                <a:latin typeface="Consolas"/>
                <a:cs typeface="Consolas"/>
              </a:rPr>
              <a:t>	</a:t>
            </a:r>
            <a:r>
              <a:rPr lang="en-IN" sz="1700" dirty="0" err="1">
                <a:latin typeface="Consolas"/>
                <a:cs typeface="Consolas"/>
              </a:rPr>
              <a:t>Serial.begin</a:t>
            </a:r>
            <a:r>
              <a:rPr lang="en-IN" sz="1700" dirty="0">
                <a:latin typeface="Consolas"/>
                <a:cs typeface="Consolas"/>
              </a:rPr>
              <a:t>(9600); </a:t>
            </a:r>
          </a:p>
          <a:p>
            <a:pPr marL="90170">
              <a:lnSpc>
                <a:spcPct val="100000"/>
              </a:lnSpc>
              <a:spcBef>
                <a:spcPts val="265"/>
              </a:spcBef>
            </a:pPr>
            <a:r>
              <a:rPr lang="en-IN" sz="1700" dirty="0">
                <a:latin typeface="Consolas"/>
                <a:cs typeface="Consolas"/>
              </a:rPr>
              <a:t>	</a:t>
            </a:r>
            <a:r>
              <a:rPr lang="en-IN" sz="1700" dirty="0" err="1">
                <a:latin typeface="Consolas"/>
                <a:cs typeface="Consolas"/>
              </a:rPr>
              <a:t>pinMode</a:t>
            </a:r>
            <a:r>
              <a:rPr lang="en-IN" sz="1700" dirty="0">
                <a:latin typeface="Consolas"/>
                <a:cs typeface="Consolas"/>
              </a:rPr>
              <a:t>(LED, OUTPUT); </a:t>
            </a:r>
          </a:p>
          <a:p>
            <a:pPr marL="90170">
              <a:lnSpc>
                <a:spcPct val="100000"/>
              </a:lnSpc>
              <a:spcBef>
                <a:spcPts val="265"/>
              </a:spcBef>
            </a:pPr>
            <a:r>
              <a:rPr lang="en-IN" sz="1700" dirty="0">
                <a:latin typeface="Consolas"/>
                <a:cs typeface="Consolas"/>
              </a:rPr>
              <a:t>	</a:t>
            </a:r>
            <a:r>
              <a:rPr lang="en-IN" sz="1700" dirty="0" err="1">
                <a:latin typeface="Consolas"/>
                <a:cs typeface="Consolas"/>
              </a:rPr>
              <a:t>pinMode</a:t>
            </a:r>
            <a:r>
              <a:rPr lang="en-IN" sz="1700" dirty="0">
                <a:latin typeface="Consolas"/>
                <a:cs typeface="Consolas"/>
              </a:rPr>
              <a:t>(7, INPUT);}</a:t>
            </a:r>
          </a:p>
          <a:p>
            <a:pPr marL="90170">
              <a:lnSpc>
                <a:spcPct val="100000"/>
              </a:lnSpc>
              <a:spcBef>
                <a:spcPts val="265"/>
              </a:spcBef>
            </a:pPr>
            <a:r>
              <a:rPr lang="en-IN" sz="1700" dirty="0">
                <a:latin typeface="Consolas"/>
                <a:cs typeface="Consolas"/>
              </a:rPr>
              <a:t>void loop() {</a:t>
            </a:r>
          </a:p>
          <a:p>
            <a:pPr marL="90170">
              <a:lnSpc>
                <a:spcPct val="100000"/>
              </a:lnSpc>
              <a:spcBef>
                <a:spcPts val="265"/>
              </a:spcBef>
            </a:pPr>
            <a:r>
              <a:rPr lang="en-IN" sz="1700" dirty="0">
                <a:latin typeface="Consolas"/>
                <a:cs typeface="Consolas"/>
              </a:rPr>
              <a:t>	</a:t>
            </a:r>
            <a:r>
              <a:rPr lang="en-IN" sz="1700" dirty="0" err="1">
                <a:latin typeface="Consolas"/>
                <a:cs typeface="Consolas"/>
              </a:rPr>
              <a:t>digitalWrite</a:t>
            </a:r>
            <a:r>
              <a:rPr lang="en-IN" sz="1700" dirty="0">
                <a:latin typeface="Consolas"/>
                <a:cs typeface="Consolas"/>
              </a:rPr>
              <a:t>(LED, HIGH);  </a:t>
            </a:r>
          </a:p>
          <a:p>
            <a:pPr marL="90170">
              <a:lnSpc>
                <a:spcPct val="100000"/>
              </a:lnSpc>
              <a:spcBef>
                <a:spcPts val="265"/>
              </a:spcBef>
            </a:pPr>
            <a:r>
              <a:rPr lang="en-IN" sz="1700" dirty="0">
                <a:latin typeface="Consolas"/>
                <a:cs typeface="Consolas"/>
              </a:rPr>
              <a:t>	delay(500);  </a:t>
            </a:r>
          </a:p>
          <a:p>
            <a:pPr marL="90170">
              <a:lnSpc>
                <a:spcPct val="100000"/>
              </a:lnSpc>
              <a:spcBef>
                <a:spcPts val="265"/>
              </a:spcBef>
            </a:pPr>
            <a:r>
              <a:rPr lang="en-IN" sz="1700" dirty="0">
                <a:latin typeface="Consolas"/>
                <a:cs typeface="Consolas"/>
              </a:rPr>
              <a:t>	</a:t>
            </a:r>
            <a:r>
              <a:rPr lang="en-IN" sz="1700" dirty="0" err="1">
                <a:latin typeface="Consolas"/>
                <a:cs typeface="Consolas"/>
              </a:rPr>
              <a:t>digitalWrite</a:t>
            </a:r>
            <a:r>
              <a:rPr lang="en-IN" sz="1700" dirty="0">
                <a:latin typeface="Consolas"/>
                <a:cs typeface="Consolas"/>
              </a:rPr>
              <a:t>(LED, LOW);  </a:t>
            </a:r>
          </a:p>
          <a:p>
            <a:pPr marL="90170">
              <a:lnSpc>
                <a:spcPct val="100000"/>
              </a:lnSpc>
              <a:spcBef>
                <a:spcPts val="265"/>
              </a:spcBef>
            </a:pPr>
            <a:r>
              <a:rPr lang="en-IN" sz="1700" dirty="0">
                <a:latin typeface="Consolas"/>
                <a:cs typeface="Consolas"/>
              </a:rPr>
              <a:t>	delay(500);</a:t>
            </a:r>
          </a:p>
          <a:p>
            <a:pPr marL="90170">
              <a:lnSpc>
                <a:spcPct val="100000"/>
              </a:lnSpc>
              <a:spcBef>
                <a:spcPts val="265"/>
              </a:spcBef>
            </a:pPr>
            <a:r>
              <a:rPr lang="en-IN" sz="1700" dirty="0">
                <a:latin typeface="Consolas"/>
                <a:cs typeface="Consolas"/>
              </a:rPr>
              <a:t>	</a:t>
            </a:r>
            <a:r>
              <a:rPr lang="en-IN" sz="1700" dirty="0" err="1">
                <a:latin typeface="Consolas"/>
                <a:cs typeface="Consolas"/>
              </a:rPr>
              <a:t>buttonState</a:t>
            </a:r>
            <a:r>
              <a:rPr lang="en-IN" sz="1700" dirty="0">
                <a:latin typeface="Consolas"/>
                <a:cs typeface="Consolas"/>
              </a:rPr>
              <a:t> = </a:t>
            </a:r>
            <a:r>
              <a:rPr lang="en-IN" sz="1700" dirty="0" err="1">
                <a:latin typeface="Consolas"/>
                <a:cs typeface="Consolas"/>
              </a:rPr>
              <a:t>digitalRead</a:t>
            </a:r>
            <a:r>
              <a:rPr lang="en-IN" sz="1700" dirty="0">
                <a:latin typeface="Consolas"/>
                <a:cs typeface="Consolas"/>
              </a:rPr>
              <a:t>(7);</a:t>
            </a:r>
          </a:p>
          <a:p>
            <a:pPr marL="90170">
              <a:lnSpc>
                <a:spcPct val="100000"/>
              </a:lnSpc>
              <a:spcBef>
                <a:spcPts val="265"/>
              </a:spcBef>
            </a:pPr>
            <a:r>
              <a:rPr lang="en-IN" sz="1700" dirty="0">
                <a:latin typeface="Consolas"/>
                <a:cs typeface="Consolas"/>
              </a:rPr>
              <a:t>	if(</a:t>
            </a:r>
            <a:r>
              <a:rPr lang="en-IN" sz="1700" dirty="0" err="1">
                <a:latin typeface="Consolas"/>
                <a:cs typeface="Consolas"/>
              </a:rPr>
              <a:t>buttonState</a:t>
            </a:r>
            <a:r>
              <a:rPr lang="en-IN" sz="1700" dirty="0">
                <a:latin typeface="Consolas"/>
                <a:cs typeface="Consolas"/>
              </a:rPr>
              <a:t>==LOW) {</a:t>
            </a:r>
          </a:p>
          <a:p>
            <a:pPr marL="90170">
              <a:lnSpc>
                <a:spcPct val="100000"/>
              </a:lnSpc>
              <a:spcBef>
                <a:spcPts val="265"/>
              </a:spcBef>
            </a:pPr>
            <a:r>
              <a:rPr lang="en-IN" sz="1700" dirty="0">
                <a:latin typeface="Consolas"/>
                <a:cs typeface="Consolas"/>
              </a:rPr>
              <a:t>		</a:t>
            </a:r>
            <a:r>
              <a:rPr lang="en-IN" sz="1700" dirty="0" err="1">
                <a:latin typeface="Consolas"/>
                <a:cs typeface="Consolas"/>
              </a:rPr>
              <a:t>Serial.write</a:t>
            </a:r>
            <a:r>
              <a:rPr lang="en-IN" sz="1700" dirty="0">
                <a:latin typeface="Consolas"/>
                <a:cs typeface="Consolas"/>
              </a:rPr>
              <a:t>("micros()=");</a:t>
            </a:r>
          </a:p>
          <a:p>
            <a:pPr marL="90170">
              <a:lnSpc>
                <a:spcPct val="100000"/>
              </a:lnSpc>
              <a:spcBef>
                <a:spcPts val="265"/>
              </a:spcBef>
            </a:pPr>
            <a:r>
              <a:rPr lang="en-IN" sz="1700" dirty="0">
                <a:latin typeface="Consolas"/>
                <a:cs typeface="Consolas"/>
              </a:rPr>
              <a:t>		</a:t>
            </a:r>
            <a:r>
              <a:rPr lang="en-IN" sz="1700" dirty="0" err="1">
                <a:latin typeface="Consolas"/>
                <a:cs typeface="Consolas"/>
              </a:rPr>
              <a:t>Serial.println</a:t>
            </a:r>
            <a:r>
              <a:rPr lang="en-IN" sz="1700" dirty="0">
                <a:latin typeface="Consolas"/>
                <a:cs typeface="Consolas"/>
              </a:rPr>
              <a:t>(micros());</a:t>
            </a:r>
          </a:p>
          <a:p>
            <a:pPr marL="90170">
              <a:lnSpc>
                <a:spcPct val="100000"/>
              </a:lnSpc>
              <a:spcBef>
                <a:spcPts val="265"/>
              </a:spcBef>
            </a:pPr>
            <a:r>
              <a:rPr lang="en-IN" sz="1700" dirty="0">
                <a:latin typeface="Consolas"/>
                <a:cs typeface="Consolas"/>
              </a:rPr>
              <a:t>		}</a:t>
            </a:r>
          </a:p>
          <a:p>
            <a:pPr marL="90170">
              <a:lnSpc>
                <a:spcPct val="100000"/>
              </a:lnSpc>
              <a:spcBef>
                <a:spcPts val="265"/>
              </a:spcBef>
            </a:pPr>
            <a:r>
              <a:rPr lang="en-IN" sz="1700" dirty="0">
                <a:latin typeface="Consolas"/>
                <a:cs typeface="Consolas"/>
              </a:rPr>
              <a:t>	else {</a:t>
            </a:r>
          </a:p>
          <a:p>
            <a:pPr marL="90170">
              <a:lnSpc>
                <a:spcPct val="100000"/>
              </a:lnSpc>
              <a:spcBef>
                <a:spcPts val="265"/>
              </a:spcBef>
            </a:pPr>
            <a:r>
              <a:rPr lang="en-IN" sz="1700" dirty="0">
                <a:latin typeface="Consolas"/>
                <a:cs typeface="Consolas"/>
              </a:rPr>
              <a:t>		</a:t>
            </a:r>
            <a:r>
              <a:rPr lang="en-IN" sz="1700" dirty="0" err="1">
                <a:latin typeface="Consolas"/>
                <a:cs typeface="Consolas"/>
              </a:rPr>
              <a:t>Serial.write</a:t>
            </a:r>
            <a:r>
              <a:rPr lang="en-IN" sz="1700" dirty="0">
                <a:latin typeface="Consolas"/>
                <a:cs typeface="Consolas"/>
              </a:rPr>
              <a:t>("</a:t>
            </a:r>
            <a:r>
              <a:rPr lang="en-IN" sz="1700" dirty="0" err="1">
                <a:latin typeface="Consolas"/>
                <a:cs typeface="Consolas"/>
              </a:rPr>
              <a:t>millis</a:t>
            </a:r>
            <a:r>
              <a:rPr lang="en-IN" sz="1700" dirty="0">
                <a:latin typeface="Consolas"/>
                <a:cs typeface="Consolas"/>
              </a:rPr>
              <a:t>()=");</a:t>
            </a:r>
          </a:p>
          <a:p>
            <a:pPr marL="90170">
              <a:lnSpc>
                <a:spcPct val="100000"/>
              </a:lnSpc>
              <a:spcBef>
                <a:spcPts val="265"/>
              </a:spcBef>
            </a:pPr>
            <a:r>
              <a:rPr lang="en-IN" sz="1700" dirty="0">
                <a:latin typeface="Consolas"/>
                <a:cs typeface="Consolas"/>
              </a:rPr>
              <a:t>		</a:t>
            </a:r>
            <a:r>
              <a:rPr lang="en-IN" sz="1700" dirty="0" err="1">
                <a:latin typeface="Consolas"/>
                <a:cs typeface="Consolas"/>
              </a:rPr>
              <a:t>Serial.println</a:t>
            </a:r>
            <a:r>
              <a:rPr lang="en-IN" sz="1700" dirty="0">
                <a:latin typeface="Consolas"/>
                <a:cs typeface="Consolas"/>
              </a:rPr>
              <a:t>(</a:t>
            </a:r>
            <a:r>
              <a:rPr lang="en-IN" sz="1700" dirty="0" err="1">
                <a:latin typeface="Consolas"/>
                <a:cs typeface="Consolas"/>
              </a:rPr>
              <a:t>millis</a:t>
            </a:r>
            <a:r>
              <a:rPr lang="en-IN" sz="1700" dirty="0">
                <a:latin typeface="Consolas"/>
                <a:cs typeface="Consolas"/>
              </a:rPr>
              <a:t>());</a:t>
            </a:r>
          </a:p>
          <a:p>
            <a:pPr marL="90170">
              <a:lnSpc>
                <a:spcPct val="100000"/>
              </a:lnSpc>
              <a:spcBef>
                <a:spcPts val="265"/>
              </a:spcBef>
            </a:pPr>
            <a:r>
              <a:rPr lang="en-IN" sz="1700" dirty="0">
                <a:latin typeface="Consolas"/>
                <a:cs typeface="Consolas"/>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560" y="0"/>
            <a:ext cx="8996680" cy="696595"/>
          </a:xfrm>
          <a:prstGeom prst="rect">
            <a:avLst/>
          </a:prstGeom>
        </p:spPr>
        <p:txBody>
          <a:bodyPr vert="horz" wrap="square" lIns="0" tIns="13335" rIns="0" bIns="0" rtlCol="0">
            <a:spAutoFit/>
          </a:bodyPr>
          <a:lstStyle/>
          <a:p>
            <a:pPr marL="12700">
              <a:lnSpc>
                <a:spcPct val="100000"/>
              </a:lnSpc>
              <a:spcBef>
                <a:spcPts val="105"/>
              </a:spcBef>
            </a:pPr>
            <a:r>
              <a:rPr spc="275" dirty="0">
                <a:solidFill>
                  <a:srgbClr val="006FC0"/>
                </a:solidFill>
              </a:rPr>
              <a:t>Pulse</a:t>
            </a:r>
            <a:r>
              <a:rPr spc="155" dirty="0">
                <a:solidFill>
                  <a:srgbClr val="006FC0"/>
                </a:solidFill>
              </a:rPr>
              <a:t> </a:t>
            </a:r>
            <a:r>
              <a:rPr spc="220" dirty="0">
                <a:solidFill>
                  <a:srgbClr val="006FC0"/>
                </a:solidFill>
              </a:rPr>
              <a:t>Width</a:t>
            </a:r>
            <a:r>
              <a:rPr spc="150" dirty="0">
                <a:solidFill>
                  <a:srgbClr val="006FC0"/>
                </a:solidFill>
              </a:rPr>
              <a:t> </a:t>
            </a:r>
            <a:r>
              <a:rPr spc="260" dirty="0">
                <a:solidFill>
                  <a:srgbClr val="006FC0"/>
                </a:solidFill>
              </a:rPr>
              <a:t>Modulation</a:t>
            </a:r>
            <a:r>
              <a:rPr spc="150" dirty="0">
                <a:solidFill>
                  <a:srgbClr val="006FC0"/>
                </a:solidFill>
              </a:rPr>
              <a:t> </a:t>
            </a:r>
            <a:r>
              <a:rPr spc="190" dirty="0">
                <a:solidFill>
                  <a:srgbClr val="006FC0"/>
                </a:solidFill>
              </a:rPr>
              <a:t>(PWM)</a:t>
            </a:r>
          </a:p>
        </p:txBody>
      </p:sp>
      <p:sp>
        <p:nvSpPr>
          <p:cNvPr id="4" name="object 4"/>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25" dirty="0"/>
              <a:t>7</a:t>
            </a:fld>
            <a:endParaRPr spc="-25" dirty="0"/>
          </a:p>
        </p:txBody>
      </p:sp>
      <p:sp>
        <p:nvSpPr>
          <p:cNvPr id="3" name="object 3"/>
          <p:cNvSpPr txBox="1"/>
          <p:nvPr/>
        </p:nvSpPr>
        <p:spPr>
          <a:xfrm>
            <a:off x="228600" y="914400"/>
            <a:ext cx="11811000" cy="4642296"/>
          </a:xfrm>
          <a:prstGeom prst="rect">
            <a:avLst/>
          </a:prstGeom>
        </p:spPr>
        <p:txBody>
          <a:bodyPr vert="horz" wrap="square" lIns="0" tIns="43180" rIns="0" bIns="0" rtlCol="0">
            <a:spAutoFit/>
          </a:bodyPr>
          <a:lstStyle/>
          <a:p>
            <a:pPr marL="469900" marR="5080" indent="-457200">
              <a:lnSpc>
                <a:spcPts val="3190"/>
              </a:lnSpc>
              <a:spcBef>
                <a:spcPts val="1200"/>
              </a:spcBef>
              <a:buClr>
                <a:srgbClr val="4E67C7"/>
              </a:buClr>
              <a:buSzPct val="80357"/>
              <a:buFont typeface="Wingdings"/>
              <a:buChar char=""/>
              <a:tabLst>
                <a:tab pos="469265" algn="l"/>
                <a:tab pos="469900" algn="l"/>
              </a:tabLst>
            </a:pPr>
            <a:r>
              <a:rPr sz="2400" b="1" spc="280" dirty="0">
                <a:solidFill>
                  <a:srgbClr val="252525"/>
                </a:solidFill>
                <a:latin typeface="Cambria"/>
                <a:cs typeface="Cambria"/>
              </a:rPr>
              <a:t>PWM</a:t>
            </a:r>
            <a:r>
              <a:rPr sz="2400" b="1" spc="200" dirty="0">
                <a:solidFill>
                  <a:srgbClr val="252525"/>
                </a:solidFill>
                <a:latin typeface="Cambria"/>
                <a:cs typeface="Cambria"/>
              </a:rPr>
              <a:t> </a:t>
            </a:r>
            <a:r>
              <a:rPr sz="2400" b="1" spc="175" dirty="0">
                <a:solidFill>
                  <a:srgbClr val="252525"/>
                </a:solidFill>
                <a:latin typeface="Cambria"/>
                <a:cs typeface="Cambria"/>
              </a:rPr>
              <a:t>create</a:t>
            </a:r>
            <a:r>
              <a:rPr sz="2400" b="1" spc="235" dirty="0">
                <a:solidFill>
                  <a:srgbClr val="252525"/>
                </a:solidFill>
                <a:latin typeface="Cambria"/>
                <a:cs typeface="Cambria"/>
              </a:rPr>
              <a:t> </a:t>
            </a:r>
            <a:r>
              <a:rPr sz="2400" b="1" i="1" spc="185" dirty="0">
                <a:solidFill>
                  <a:srgbClr val="D75C00"/>
                </a:solidFill>
                <a:latin typeface="Cambria"/>
                <a:cs typeface="Cambria"/>
              </a:rPr>
              <a:t>simple </a:t>
            </a:r>
            <a:r>
              <a:rPr sz="2400" b="1" i="1" spc="180" dirty="0">
                <a:solidFill>
                  <a:srgbClr val="D75C00"/>
                </a:solidFill>
                <a:latin typeface="Cambria"/>
                <a:cs typeface="Cambria"/>
              </a:rPr>
              <a:t>square</a:t>
            </a:r>
            <a:r>
              <a:rPr sz="2400" b="1" i="1" spc="185" dirty="0">
                <a:solidFill>
                  <a:srgbClr val="D75C00"/>
                </a:solidFill>
                <a:latin typeface="Cambria"/>
                <a:cs typeface="Cambria"/>
              </a:rPr>
              <a:t> </a:t>
            </a:r>
            <a:r>
              <a:rPr sz="2400" b="1" i="1" spc="165" dirty="0">
                <a:solidFill>
                  <a:srgbClr val="D75C00"/>
                </a:solidFill>
                <a:latin typeface="Cambria"/>
                <a:cs typeface="Cambria"/>
              </a:rPr>
              <a:t>wave</a:t>
            </a:r>
            <a:r>
              <a:rPr sz="2400" b="1" i="1" spc="250" dirty="0">
                <a:solidFill>
                  <a:srgbClr val="D75C00"/>
                </a:solidFill>
                <a:latin typeface="Cambria"/>
                <a:cs typeface="Cambria"/>
              </a:rPr>
              <a:t> </a:t>
            </a:r>
            <a:r>
              <a:rPr sz="2400" b="1" spc="190" dirty="0">
                <a:solidFill>
                  <a:srgbClr val="252525"/>
                </a:solidFill>
                <a:latin typeface="Cambria"/>
                <a:cs typeface="Cambria"/>
              </a:rPr>
              <a:t>by</a:t>
            </a:r>
            <a:r>
              <a:rPr sz="2400" b="1" spc="210" dirty="0">
                <a:solidFill>
                  <a:srgbClr val="252525"/>
                </a:solidFill>
                <a:latin typeface="Cambria"/>
                <a:cs typeface="Cambria"/>
              </a:rPr>
              <a:t> </a:t>
            </a:r>
            <a:r>
              <a:rPr sz="2400" b="1" i="1" spc="190" dirty="0">
                <a:solidFill>
                  <a:srgbClr val="D75C00"/>
                </a:solidFill>
                <a:latin typeface="Cambria"/>
                <a:cs typeface="Cambria"/>
              </a:rPr>
              <a:t>varying</a:t>
            </a:r>
            <a:r>
              <a:rPr sz="2400" b="1" i="1" spc="195" dirty="0">
                <a:solidFill>
                  <a:srgbClr val="D75C00"/>
                </a:solidFill>
                <a:latin typeface="Cambria"/>
                <a:cs typeface="Cambria"/>
              </a:rPr>
              <a:t> </a:t>
            </a:r>
            <a:r>
              <a:rPr sz="2400" b="1" spc="180" dirty="0">
                <a:solidFill>
                  <a:srgbClr val="252525"/>
                </a:solidFill>
                <a:latin typeface="Cambria"/>
                <a:cs typeface="Cambria"/>
              </a:rPr>
              <a:t>the</a:t>
            </a:r>
            <a:r>
              <a:rPr sz="2400" b="1" spc="210" dirty="0">
                <a:solidFill>
                  <a:srgbClr val="252525"/>
                </a:solidFill>
                <a:latin typeface="Cambria"/>
                <a:cs typeface="Cambria"/>
              </a:rPr>
              <a:t> </a:t>
            </a:r>
            <a:r>
              <a:rPr sz="2400" b="1" i="1" spc="185" dirty="0">
                <a:solidFill>
                  <a:srgbClr val="D75C00"/>
                </a:solidFill>
                <a:latin typeface="Cambria"/>
                <a:cs typeface="Cambria"/>
              </a:rPr>
              <a:t>duty </a:t>
            </a:r>
            <a:r>
              <a:rPr sz="2400" b="1" i="1" spc="-600" dirty="0">
                <a:solidFill>
                  <a:srgbClr val="D75C00"/>
                </a:solidFill>
                <a:latin typeface="Cambria"/>
                <a:cs typeface="Cambria"/>
              </a:rPr>
              <a:t> </a:t>
            </a:r>
            <a:r>
              <a:rPr sz="2400" b="1" i="1" spc="165" dirty="0">
                <a:solidFill>
                  <a:srgbClr val="D75C00"/>
                </a:solidFill>
                <a:latin typeface="Cambria"/>
                <a:cs typeface="Cambria"/>
              </a:rPr>
              <a:t>cycle</a:t>
            </a:r>
            <a:r>
              <a:rPr lang="en-US" sz="2400" b="1" i="1" spc="165" dirty="0">
                <a:solidFill>
                  <a:srgbClr val="252525"/>
                </a:solidFill>
                <a:latin typeface="Cambria"/>
                <a:cs typeface="Cambria"/>
              </a:rPr>
              <a:t> and </a:t>
            </a:r>
            <a:r>
              <a:rPr lang="en-US" sz="2400" b="1" i="1" spc="165" dirty="0">
                <a:solidFill>
                  <a:srgbClr val="D75C00"/>
                </a:solidFill>
                <a:latin typeface="Cambria"/>
              </a:rPr>
              <a:t>pulse width</a:t>
            </a:r>
          </a:p>
          <a:p>
            <a:pPr marL="482600" marR="17780" indent="-457200">
              <a:lnSpc>
                <a:spcPts val="2740"/>
              </a:lnSpc>
              <a:spcBef>
                <a:spcPts val="1200"/>
              </a:spcBef>
              <a:buClr>
                <a:srgbClr val="4E67C7"/>
              </a:buClr>
              <a:buSzPct val="79166"/>
              <a:buFont typeface="Wingdings"/>
              <a:buChar char=""/>
              <a:tabLst>
                <a:tab pos="481965" algn="l"/>
                <a:tab pos="482600" algn="l"/>
              </a:tabLst>
            </a:pPr>
            <a:r>
              <a:rPr lang="en-US" sz="2400" b="1" spc="175" dirty="0">
                <a:solidFill>
                  <a:srgbClr val="252525"/>
                </a:solidFill>
                <a:latin typeface="Cambria"/>
                <a:cs typeface="Cambria"/>
              </a:rPr>
              <a:t>The</a:t>
            </a:r>
            <a:r>
              <a:rPr lang="en-US" sz="2400" b="1" spc="180" dirty="0">
                <a:solidFill>
                  <a:srgbClr val="252525"/>
                </a:solidFill>
                <a:latin typeface="Cambria"/>
                <a:cs typeface="Cambria"/>
              </a:rPr>
              <a:t> </a:t>
            </a:r>
            <a:r>
              <a:rPr lang="en-US" sz="2400" b="1" spc="140" dirty="0">
                <a:solidFill>
                  <a:srgbClr val="006FC0"/>
                </a:solidFill>
                <a:latin typeface="Cambria"/>
                <a:cs typeface="Cambria"/>
              </a:rPr>
              <a:t>pulse</a:t>
            </a:r>
            <a:r>
              <a:rPr lang="en-US" sz="2400" b="1" spc="185" dirty="0">
                <a:solidFill>
                  <a:srgbClr val="006FC0"/>
                </a:solidFill>
                <a:latin typeface="Cambria"/>
                <a:cs typeface="Cambria"/>
              </a:rPr>
              <a:t> </a:t>
            </a:r>
            <a:r>
              <a:rPr lang="en-US" sz="2400" b="1" spc="175" dirty="0">
                <a:solidFill>
                  <a:srgbClr val="006FC0"/>
                </a:solidFill>
                <a:latin typeface="Cambria"/>
                <a:cs typeface="Cambria"/>
              </a:rPr>
              <a:t>width</a:t>
            </a:r>
            <a:r>
              <a:rPr lang="en-US" sz="2400" b="1" spc="215" dirty="0">
                <a:solidFill>
                  <a:srgbClr val="006FC0"/>
                </a:solidFill>
                <a:latin typeface="Cambria"/>
                <a:cs typeface="Cambria"/>
              </a:rPr>
              <a:t> </a:t>
            </a:r>
            <a:r>
              <a:rPr lang="en-US" sz="2400" b="1" spc="90" dirty="0">
                <a:solidFill>
                  <a:srgbClr val="252525"/>
                </a:solidFill>
                <a:latin typeface="Cambria"/>
                <a:cs typeface="Cambria"/>
              </a:rPr>
              <a:t>(also</a:t>
            </a:r>
            <a:r>
              <a:rPr lang="en-US" sz="2400" b="1" spc="165" dirty="0">
                <a:solidFill>
                  <a:srgbClr val="252525"/>
                </a:solidFill>
                <a:latin typeface="Cambria"/>
                <a:cs typeface="Cambria"/>
              </a:rPr>
              <a:t> </a:t>
            </a:r>
            <a:r>
              <a:rPr lang="en-US" sz="2400" b="1" spc="150" dirty="0">
                <a:solidFill>
                  <a:srgbClr val="252525"/>
                </a:solidFill>
                <a:latin typeface="Cambria"/>
                <a:cs typeface="Cambria"/>
              </a:rPr>
              <a:t>called</a:t>
            </a:r>
            <a:r>
              <a:rPr lang="en-US" sz="2400" b="1" spc="180" dirty="0">
                <a:solidFill>
                  <a:srgbClr val="252525"/>
                </a:solidFill>
                <a:latin typeface="Cambria"/>
                <a:cs typeface="Cambria"/>
              </a:rPr>
              <a:t> a</a:t>
            </a:r>
            <a:r>
              <a:rPr lang="en-US" sz="2400" b="1" spc="200" dirty="0">
                <a:solidFill>
                  <a:srgbClr val="252525"/>
                </a:solidFill>
                <a:latin typeface="Cambria"/>
                <a:cs typeface="Cambria"/>
              </a:rPr>
              <a:t> </a:t>
            </a:r>
            <a:r>
              <a:rPr lang="en-US" sz="2400" b="1" spc="114" dirty="0">
                <a:solidFill>
                  <a:srgbClr val="006FC0"/>
                </a:solidFill>
                <a:latin typeface="Cambria"/>
                <a:cs typeface="Cambria"/>
              </a:rPr>
              <a:t>period</a:t>
            </a:r>
            <a:r>
              <a:rPr lang="en-US" sz="2400" b="1" spc="114" dirty="0">
                <a:solidFill>
                  <a:srgbClr val="252525"/>
                </a:solidFill>
                <a:latin typeface="Cambria"/>
                <a:cs typeface="Cambria"/>
              </a:rPr>
              <a:t>)</a:t>
            </a:r>
            <a:r>
              <a:rPr lang="en-US" sz="2400" b="1" spc="170" dirty="0">
                <a:solidFill>
                  <a:srgbClr val="252525"/>
                </a:solidFill>
                <a:latin typeface="Cambria"/>
                <a:cs typeface="Cambria"/>
              </a:rPr>
              <a:t> </a:t>
            </a:r>
            <a:r>
              <a:rPr lang="en-US" sz="2400" b="1" spc="110" dirty="0">
                <a:solidFill>
                  <a:srgbClr val="252525"/>
                </a:solidFill>
                <a:latin typeface="Cambria"/>
                <a:cs typeface="Cambria"/>
              </a:rPr>
              <a:t>is</a:t>
            </a:r>
            <a:r>
              <a:rPr lang="en-US" sz="2400" b="1" spc="175" dirty="0">
                <a:solidFill>
                  <a:srgbClr val="252525"/>
                </a:solidFill>
                <a:latin typeface="Cambria"/>
                <a:cs typeface="Cambria"/>
              </a:rPr>
              <a:t> </a:t>
            </a:r>
            <a:r>
              <a:rPr lang="en-US" sz="2400" b="1" spc="180" dirty="0">
                <a:solidFill>
                  <a:srgbClr val="252525"/>
                </a:solidFill>
                <a:latin typeface="Cambria"/>
                <a:cs typeface="Cambria"/>
              </a:rPr>
              <a:t>a</a:t>
            </a:r>
            <a:r>
              <a:rPr lang="en-US" sz="2400" b="1" spc="175" dirty="0">
                <a:solidFill>
                  <a:srgbClr val="252525"/>
                </a:solidFill>
                <a:latin typeface="Cambria"/>
                <a:cs typeface="Cambria"/>
              </a:rPr>
              <a:t> </a:t>
            </a:r>
            <a:r>
              <a:rPr lang="en-US" sz="2400" b="1" spc="140" dirty="0">
                <a:solidFill>
                  <a:srgbClr val="252525"/>
                </a:solidFill>
                <a:uFill>
                  <a:solidFill>
                    <a:srgbClr val="252525"/>
                  </a:solidFill>
                </a:uFill>
                <a:latin typeface="Cambria"/>
                <a:cs typeface="Cambria"/>
              </a:rPr>
              <a:t>short</a:t>
            </a:r>
            <a:r>
              <a:rPr lang="en-US" sz="2400" b="1" spc="180" dirty="0">
                <a:solidFill>
                  <a:srgbClr val="252525"/>
                </a:solidFill>
                <a:uFill>
                  <a:solidFill>
                    <a:srgbClr val="252525"/>
                  </a:solidFill>
                </a:uFill>
                <a:latin typeface="Cambria"/>
                <a:cs typeface="Cambria"/>
              </a:rPr>
              <a:t> </a:t>
            </a:r>
            <a:r>
              <a:rPr lang="en-US" sz="2400" b="1" spc="160" dirty="0">
                <a:solidFill>
                  <a:srgbClr val="252525"/>
                </a:solidFill>
                <a:uFill>
                  <a:solidFill>
                    <a:srgbClr val="252525"/>
                  </a:solidFill>
                </a:uFill>
                <a:latin typeface="Cambria"/>
                <a:cs typeface="Cambria"/>
              </a:rPr>
              <a:t>duration</a:t>
            </a:r>
            <a:r>
              <a:rPr lang="en-US" sz="2400" b="1" spc="170" dirty="0">
                <a:solidFill>
                  <a:srgbClr val="252525"/>
                </a:solidFill>
                <a:uFill>
                  <a:solidFill>
                    <a:srgbClr val="252525"/>
                  </a:solidFill>
                </a:uFill>
                <a:latin typeface="Cambria"/>
                <a:cs typeface="Cambria"/>
              </a:rPr>
              <a:t> </a:t>
            </a:r>
            <a:r>
              <a:rPr lang="en-US" sz="2400" b="1" spc="130" dirty="0">
                <a:solidFill>
                  <a:srgbClr val="252525"/>
                </a:solidFill>
                <a:uFill>
                  <a:solidFill>
                    <a:srgbClr val="252525"/>
                  </a:solidFill>
                </a:uFill>
                <a:latin typeface="Cambria"/>
                <a:cs typeface="Cambria"/>
              </a:rPr>
              <a:t>of </a:t>
            </a:r>
            <a:r>
              <a:rPr lang="en-US" sz="2400" b="1" spc="-515" dirty="0">
                <a:solidFill>
                  <a:srgbClr val="252525"/>
                </a:solidFill>
                <a:latin typeface="Cambria"/>
                <a:cs typeface="Cambria"/>
              </a:rPr>
              <a:t> </a:t>
            </a:r>
            <a:r>
              <a:rPr lang="en-US" sz="2400" b="1" spc="140" dirty="0">
                <a:solidFill>
                  <a:srgbClr val="252525"/>
                </a:solidFill>
                <a:uFill>
                  <a:solidFill>
                    <a:srgbClr val="252525"/>
                  </a:solidFill>
                </a:uFill>
                <a:latin typeface="Cambria"/>
                <a:cs typeface="Cambria"/>
              </a:rPr>
              <a:t>time</a:t>
            </a:r>
            <a:r>
              <a:rPr lang="en-US" sz="2400" b="1" spc="175" dirty="0">
                <a:solidFill>
                  <a:srgbClr val="252525"/>
                </a:solidFill>
                <a:latin typeface="Cambria"/>
                <a:cs typeface="Cambria"/>
              </a:rPr>
              <a:t> </a:t>
            </a:r>
            <a:r>
              <a:rPr lang="en-US" sz="2400" b="1" spc="165" dirty="0">
                <a:solidFill>
                  <a:srgbClr val="252525"/>
                </a:solidFill>
                <a:latin typeface="Cambria"/>
                <a:cs typeface="Cambria"/>
              </a:rPr>
              <a:t>in </a:t>
            </a:r>
            <a:r>
              <a:rPr lang="en-US" sz="2400" b="1" spc="200" dirty="0">
                <a:solidFill>
                  <a:srgbClr val="252525"/>
                </a:solidFill>
                <a:latin typeface="Cambria"/>
                <a:cs typeface="Cambria"/>
              </a:rPr>
              <a:t>which</a:t>
            </a:r>
            <a:r>
              <a:rPr lang="en-US" sz="2400" b="1" spc="185" dirty="0">
                <a:solidFill>
                  <a:srgbClr val="252525"/>
                </a:solidFill>
                <a:latin typeface="Cambria"/>
                <a:cs typeface="Cambria"/>
              </a:rPr>
              <a:t> </a:t>
            </a:r>
            <a:r>
              <a:rPr lang="en-US" sz="2400" b="1" spc="155" dirty="0">
                <a:solidFill>
                  <a:srgbClr val="252525"/>
                </a:solidFill>
                <a:latin typeface="Cambria"/>
                <a:cs typeface="Cambria"/>
              </a:rPr>
              <a:t>the</a:t>
            </a:r>
            <a:r>
              <a:rPr lang="en-US" sz="2400" b="1" spc="204" dirty="0">
                <a:solidFill>
                  <a:srgbClr val="252525"/>
                </a:solidFill>
                <a:latin typeface="Cambria"/>
                <a:cs typeface="Cambria"/>
              </a:rPr>
              <a:t> </a:t>
            </a:r>
            <a:r>
              <a:rPr lang="en-US" sz="2400" b="1" spc="180" dirty="0">
                <a:solidFill>
                  <a:srgbClr val="252525"/>
                </a:solidFill>
                <a:uFill>
                  <a:solidFill>
                    <a:srgbClr val="252525"/>
                  </a:solidFill>
                </a:uFill>
                <a:latin typeface="Cambria"/>
                <a:cs typeface="Cambria"/>
              </a:rPr>
              <a:t>duty </a:t>
            </a:r>
            <a:r>
              <a:rPr lang="en-US" sz="2400" b="1" spc="165" dirty="0">
                <a:solidFill>
                  <a:srgbClr val="252525"/>
                </a:solidFill>
                <a:uFill>
                  <a:solidFill>
                    <a:srgbClr val="252525"/>
                  </a:solidFill>
                </a:uFill>
                <a:latin typeface="Cambria"/>
                <a:cs typeface="Cambria"/>
              </a:rPr>
              <a:t>cycle</a:t>
            </a:r>
            <a:r>
              <a:rPr lang="en-US" sz="2400" b="1" spc="175" dirty="0">
                <a:solidFill>
                  <a:srgbClr val="252525"/>
                </a:solidFill>
                <a:uFill>
                  <a:solidFill>
                    <a:srgbClr val="252525"/>
                  </a:solidFill>
                </a:uFill>
                <a:latin typeface="Cambria"/>
                <a:cs typeface="Cambria"/>
              </a:rPr>
              <a:t> </a:t>
            </a:r>
            <a:r>
              <a:rPr lang="en-US" sz="2400" b="1" spc="140" dirty="0">
                <a:solidFill>
                  <a:srgbClr val="252525"/>
                </a:solidFill>
                <a:uFill>
                  <a:solidFill>
                    <a:srgbClr val="252525"/>
                  </a:solidFill>
                </a:uFill>
                <a:latin typeface="Cambria"/>
                <a:cs typeface="Cambria"/>
              </a:rPr>
              <a:t>will</a:t>
            </a:r>
            <a:r>
              <a:rPr lang="en-US" sz="2400" b="1" spc="200" dirty="0">
                <a:solidFill>
                  <a:srgbClr val="252525"/>
                </a:solidFill>
                <a:uFill>
                  <a:solidFill>
                    <a:srgbClr val="252525"/>
                  </a:solidFill>
                </a:uFill>
                <a:latin typeface="Cambria"/>
                <a:cs typeface="Cambria"/>
              </a:rPr>
              <a:t> </a:t>
            </a:r>
            <a:r>
              <a:rPr lang="en-US" sz="2400" b="1" spc="140" dirty="0">
                <a:solidFill>
                  <a:srgbClr val="252525"/>
                </a:solidFill>
                <a:uFill>
                  <a:solidFill>
                    <a:srgbClr val="252525"/>
                  </a:solidFill>
                </a:uFill>
                <a:latin typeface="Cambria"/>
                <a:cs typeface="Cambria"/>
              </a:rPr>
              <a:t>operate</a:t>
            </a:r>
            <a:r>
              <a:rPr lang="en-US" sz="2400" b="1" spc="140" dirty="0">
                <a:solidFill>
                  <a:srgbClr val="252525"/>
                </a:solidFill>
                <a:latin typeface="Cambria"/>
                <a:cs typeface="Cambria"/>
              </a:rPr>
              <a:t>.</a:t>
            </a:r>
          </a:p>
          <a:p>
            <a:pPr marL="482600" marR="17780" indent="-457200">
              <a:lnSpc>
                <a:spcPts val="2740"/>
              </a:lnSpc>
              <a:spcBef>
                <a:spcPts val="1200"/>
              </a:spcBef>
              <a:buClr>
                <a:srgbClr val="4E67C7"/>
              </a:buClr>
              <a:buSzPct val="79166"/>
              <a:buFont typeface="Wingdings"/>
              <a:buChar char=""/>
              <a:tabLst>
                <a:tab pos="481965" algn="l"/>
                <a:tab pos="482600" algn="l"/>
              </a:tabLst>
            </a:pPr>
            <a:r>
              <a:rPr lang="en-US" sz="2400" b="1" spc="175" dirty="0">
                <a:solidFill>
                  <a:srgbClr val="252525"/>
                </a:solidFill>
                <a:latin typeface="Cambria"/>
                <a:cs typeface="Cambria"/>
              </a:rPr>
              <a:t>The</a:t>
            </a:r>
            <a:r>
              <a:rPr lang="en-US" sz="2400" b="1" spc="180" dirty="0">
                <a:solidFill>
                  <a:srgbClr val="252525"/>
                </a:solidFill>
                <a:latin typeface="Cambria"/>
                <a:cs typeface="Cambria"/>
              </a:rPr>
              <a:t> </a:t>
            </a:r>
            <a:r>
              <a:rPr lang="en-US" sz="2400" b="1" spc="180" dirty="0">
                <a:solidFill>
                  <a:srgbClr val="C3250C"/>
                </a:solidFill>
                <a:latin typeface="Cambria"/>
                <a:cs typeface="Cambria"/>
              </a:rPr>
              <a:t>duty </a:t>
            </a:r>
            <a:r>
              <a:rPr lang="en-US" sz="2400" b="1" spc="165" dirty="0">
                <a:solidFill>
                  <a:srgbClr val="C3250C"/>
                </a:solidFill>
                <a:latin typeface="Cambria"/>
                <a:cs typeface="Cambria"/>
              </a:rPr>
              <a:t>cycle</a:t>
            </a:r>
            <a:r>
              <a:rPr lang="en-US" sz="2400" b="1" spc="220" dirty="0">
                <a:solidFill>
                  <a:srgbClr val="C3250C"/>
                </a:solidFill>
                <a:latin typeface="Cambria"/>
                <a:cs typeface="Cambria"/>
              </a:rPr>
              <a:t> </a:t>
            </a:r>
            <a:r>
              <a:rPr lang="en-US" sz="2400" b="1" spc="114" dirty="0">
                <a:solidFill>
                  <a:srgbClr val="252525"/>
                </a:solidFill>
                <a:latin typeface="Cambria"/>
                <a:cs typeface="Cambria"/>
              </a:rPr>
              <a:t>is</a:t>
            </a:r>
            <a:r>
              <a:rPr lang="en-US" sz="2400" b="1" spc="165" dirty="0">
                <a:solidFill>
                  <a:srgbClr val="252525"/>
                </a:solidFill>
                <a:latin typeface="Cambria"/>
                <a:cs typeface="Cambria"/>
              </a:rPr>
              <a:t> </a:t>
            </a:r>
            <a:r>
              <a:rPr lang="en-US" sz="2400" b="1" spc="155" dirty="0">
                <a:solidFill>
                  <a:srgbClr val="252525"/>
                </a:solidFill>
                <a:latin typeface="Cambria"/>
                <a:cs typeface="Cambria"/>
              </a:rPr>
              <a:t>the</a:t>
            </a:r>
            <a:r>
              <a:rPr lang="en-US" sz="2400" b="1" spc="185" dirty="0">
                <a:solidFill>
                  <a:srgbClr val="252525"/>
                </a:solidFill>
                <a:latin typeface="Cambria"/>
                <a:cs typeface="Cambria"/>
              </a:rPr>
              <a:t> </a:t>
            </a:r>
            <a:r>
              <a:rPr lang="en-US" sz="2400" b="1" spc="140" dirty="0">
                <a:solidFill>
                  <a:srgbClr val="C3250C"/>
                </a:solidFill>
                <a:latin typeface="Cambria"/>
                <a:cs typeface="Cambria"/>
              </a:rPr>
              <a:t>proportion</a:t>
            </a:r>
            <a:r>
              <a:rPr lang="en-US" sz="2400" b="1" spc="165" dirty="0">
                <a:solidFill>
                  <a:srgbClr val="C3250C"/>
                </a:solidFill>
                <a:latin typeface="Cambria"/>
                <a:cs typeface="Cambria"/>
              </a:rPr>
              <a:t> </a:t>
            </a:r>
            <a:r>
              <a:rPr lang="en-US" sz="2400" b="1" spc="130" dirty="0">
                <a:solidFill>
                  <a:srgbClr val="C3250C"/>
                </a:solidFill>
                <a:latin typeface="Cambria"/>
                <a:cs typeface="Cambria"/>
              </a:rPr>
              <a:t>of</a:t>
            </a:r>
            <a:r>
              <a:rPr lang="en-US" sz="2400" b="1" spc="170" dirty="0">
                <a:solidFill>
                  <a:srgbClr val="C3250C"/>
                </a:solidFill>
                <a:latin typeface="Cambria"/>
                <a:cs typeface="Cambria"/>
              </a:rPr>
              <a:t> </a:t>
            </a:r>
            <a:r>
              <a:rPr lang="en-US" sz="2400" b="1" spc="145" dirty="0">
                <a:solidFill>
                  <a:srgbClr val="C3250C"/>
                </a:solidFill>
                <a:latin typeface="Cambria"/>
                <a:cs typeface="Cambria"/>
              </a:rPr>
              <a:t>time</a:t>
            </a:r>
            <a:r>
              <a:rPr lang="en-US" sz="2400" b="1" spc="210" dirty="0">
                <a:solidFill>
                  <a:srgbClr val="C3250C"/>
                </a:solidFill>
                <a:latin typeface="Cambria"/>
                <a:cs typeface="Cambria"/>
              </a:rPr>
              <a:t> </a:t>
            </a:r>
            <a:r>
              <a:rPr lang="en-US" sz="2400" b="1" spc="170" dirty="0">
                <a:solidFill>
                  <a:srgbClr val="252525"/>
                </a:solidFill>
                <a:latin typeface="Cambria"/>
                <a:cs typeface="Cambria"/>
              </a:rPr>
              <a:t>that</a:t>
            </a:r>
            <a:r>
              <a:rPr lang="en-US" sz="2400" b="1" spc="185" dirty="0">
                <a:solidFill>
                  <a:srgbClr val="252525"/>
                </a:solidFill>
                <a:latin typeface="Cambria"/>
                <a:cs typeface="Cambria"/>
              </a:rPr>
              <a:t> </a:t>
            </a:r>
            <a:r>
              <a:rPr lang="en-US" sz="2400" b="1" spc="155" dirty="0">
                <a:solidFill>
                  <a:srgbClr val="252525"/>
                </a:solidFill>
                <a:latin typeface="Cambria"/>
                <a:cs typeface="Cambria"/>
              </a:rPr>
              <a:t>the</a:t>
            </a:r>
            <a:r>
              <a:rPr lang="en-US" sz="2400" b="1" spc="195" dirty="0">
                <a:solidFill>
                  <a:srgbClr val="252525"/>
                </a:solidFill>
                <a:latin typeface="Cambria"/>
                <a:cs typeface="Cambria"/>
              </a:rPr>
              <a:t> </a:t>
            </a:r>
            <a:r>
              <a:rPr lang="en-US" sz="2400" b="1" i="1" spc="160" dirty="0">
                <a:solidFill>
                  <a:srgbClr val="C3250C"/>
                </a:solidFill>
                <a:latin typeface="Cambria"/>
                <a:cs typeface="Cambria"/>
              </a:rPr>
              <a:t>pulse</a:t>
            </a:r>
            <a:r>
              <a:rPr lang="en-US" sz="2400" b="1" i="1" spc="175" dirty="0">
                <a:solidFill>
                  <a:srgbClr val="C3250C"/>
                </a:solidFill>
                <a:latin typeface="Cambria"/>
                <a:cs typeface="Cambria"/>
              </a:rPr>
              <a:t> </a:t>
            </a:r>
            <a:r>
              <a:rPr lang="en-US" sz="2400" b="1" spc="125" dirty="0">
                <a:solidFill>
                  <a:srgbClr val="252525"/>
                </a:solidFill>
                <a:latin typeface="Cambria"/>
                <a:cs typeface="Cambria"/>
              </a:rPr>
              <a:t>is</a:t>
            </a:r>
            <a:endParaRPr lang="en-US" sz="2400" dirty="0">
              <a:latin typeface="Cambria"/>
              <a:cs typeface="Cambria"/>
            </a:endParaRPr>
          </a:p>
          <a:p>
            <a:pPr marL="482600">
              <a:lnSpc>
                <a:spcPts val="2810"/>
              </a:lnSpc>
              <a:spcBef>
                <a:spcPts val="1200"/>
              </a:spcBef>
            </a:pPr>
            <a:r>
              <a:rPr lang="en-US" sz="2400" b="1" spc="185" dirty="0">
                <a:solidFill>
                  <a:srgbClr val="252525"/>
                </a:solidFill>
                <a:latin typeface="Cambria"/>
                <a:cs typeface="Cambria"/>
              </a:rPr>
              <a:t>“</a:t>
            </a:r>
            <a:r>
              <a:rPr lang="en-US" sz="2400" b="1" i="1" spc="185" dirty="0">
                <a:solidFill>
                  <a:srgbClr val="C3250C"/>
                </a:solidFill>
                <a:latin typeface="Cambria"/>
                <a:cs typeface="Cambria"/>
              </a:rPr>
              <a:t>on</a:t>
            </a:r>
            <a:r>
              <a:rPr lang="en-US" sz="2400" b="1" spc="185" dirty="0">
                <a:solidFill>
                  <a:srgbClr val="252525"/>
                </a:solidFill>
                <a:latin typeface="Cambria"/>
                <a:cs typeface="Cambria"/>
              </a:rPr>
              <a:t>”</a:t>
            </a:r>
            <a:r>
              <a:rPr lang="en-US" sz="2400" b="1" spc="165" dirty="0">
                <a:solidFill>
                  <a:srgbClr val="252525"/>
                </a:solidFill>
                <a:latin typeface="Cambria"/>
                <a:cs typeface="Cambria"/>
              </a:rPr>
              <a:t> </a:t>
            </a:r>
            <a:r>
              <a:rPr lang="en-US" sz="2400" b="1" spc="114" dirty="0">
                <a:solidFill>
                  <a:srgbClr val="252525"/>
                </a:solidFill>
                <a:latin typeface="Cambria"/>
                <a:cs typeface="Cambria"/>
              </a:rPr>
              <a:t>or</a:t>
            </a:r>
            <a:r>
              <a:rPr lang="en-US" sz="2400" b="1" spc="180" dirty="0">
                <a:solidFill>
                  <a:srgbClr val="252525"/>
                </a:solidFill>
                <a:latin typeface="Cambria"/>
                <a:cs typeface="Cambria"/>
              </a:rPr>
              <a:t> </a:t>
            </a:r>
            <a:r>
              <a:rPr lang="en-US" sz="2400" b="1" spc="210" dirty="0">
                <a:solidFill>
                  <a:srgbClr val="252525"/>
                </a:solidFill>
                <a:latin typeface="Cambria"/>
                <a:cs typeface="Cambria"/>
              </a:rPr>
              <a:t>“</a:t>
            </a:r>
            <a:r>
              <a:rPr lang="en-US" sz="2400" b="1" i="1" spc="210" dirty="0">
                <a:solidFill>
                  <a:srgbClr val="C3250C"/>
                </a:solidFill>
                <a:latin typeface="Cambria"/>
                <a:cs typeface="Cambria"/>
              </a:rPr>
              <a:t>high</a:t>
            </a:r>
            <a:r>
              <a:rPr lang="en-US" sz="2400" b="1" spc="210" dirty="0">
                <a:solidFill>
                  <a:srgbClr val="252525"/>
                </a:solidFill>
                <a:latin typeface="Cambria"/>
                <a:cs typeface="Cambria"/>
              </a:rPr>
              <a:t>”</a:t>
            </a:r>
            <a:r>
              <a:rPr lang="en-US" sz="2400" b="1" spc="170" dirty="0">
                <a:solidFill>
                  <a:srgbClr val="252525"/>
                </a:solidFill>
                <a:latin typeface="Cambria"/>
                <a:cs typeface="Cambria"/>
              </a:rPr>
              <a:t> </a:t>
            </a:r>
            <a:r>
              <a:rPr lang="en-US" sz="2400" b="1" spc="185" dirty="0">
                <a:solidFill>
                  <a:srgbClr val="252525"/>
                </a:solidFill>
                <a:latin typeface="Cambria"/>
                <a:cs typeface="Cambria"/>
              </a:rPr>
              <a:t>and</a:t>
            </a:r>
            <a:r>
              <a:rPr lang="en-US" sz="2400" b="1" spc="170" dirty="0">
                <a:solidFill>
                  <a:srgbClr val="252525"/>
                </a:solidFill>
                <a:latin typeface="Cambria"/>
                <a:cs typeface="Cambria"/>
              </a:rPr>
              <a:t> </a:t>
            </a:r>
            <a:r>
              <a:rPr lang="en-US" sz="2400" b="1" spc="120" dirty="0">
                <a:solidFill>
                  <a:srgbClr val="252525"/>
                </a:solidFill>
                <a:latin typeface="Cambria"/>
                <a:cs typeface="Cambria"/>
              </a:rPr>
              <a:t>is</a:t>
            </a:r>
            <a:r>
              <a:rPr lang="en-US" sz="2400" b="1" spc="170" dirty="0">
                <a:solidFill>
                  <a:srgbClr val="252525"/>
                </a:solidFill>
                <a:latin typeface="Cambria"/>
                <a:cs typeface="Cambria"/>
              </a:rPr>
              <a:t> </a:t>
            </a:r>
            <a:r>
              <a:rPr lang="en-US" sz="2400" b="1" spc="135" dirty="0">
                <a:solidFill>
                  <a:srgbClr val="252525"/>
                </a:solidFill>
                <a:latin typeface="Cambria"/>
                <a:cs typeface="Cambria"/>
              </a:rPr>
              <a:t>expressed</a:t>
            </a:r>
            <a:r>
              <a:rPr lang="en-US" sz="2400" b="1" spc="145" dirty="0">
                <a:solidFill>
                  <a:srgbClr val="252525"/>
                </a:solidFill>
                <a:latin typeface="Cambria"/>
                <a:cs typeface="Cambria"/>
              </a:rPr>
              <a:t> </a:t>
            </a:r>
            <a:r>
              <a:rPr lang="en-US" sz="2400" b="1" spc="140" dirty="0">
                <a:solidFill>
                  <a:srgbClr val="252525"/>
                </a:solidFill>
                <a:latin typeface="Cambria"/>
                <a:cs typeface="Cambria"/>
              </a:rPr>
              <a:t>as</a:t>
            </a:r>
            <a:r>
              <a:rPr lang="en-US" sz="2400" b="1" spc="170" dirty="0">
                <a:solidFill>
                  <a:srgbClr val="252525"/>
                </a:solidFill>
                <a:latin typeface="Cambria"/>
                <a:cs typeface="Cambria"/>
              </a:rPr>
              <a:t> </a:t>
            </a:r>
            <a:r>
              <a:rPr lang="en-US" sz="2400" b="1" spc="180" dirty="0">
                <a:solidFill>
                  <a:srgbClr val="252525"/>
                </a:solidFill>
                <a:latin typeface="Cambria"/>
                <a:cs typeface="Cambria"/>
              </a:rPr>
              <a:t>a </a:t>
            </a:r>
            <a:r>
              <a:rPr lang="en-US" sz="2400" b="1" spc="155" dirty="0">
                <a:solidFill>
                  <a:srgbClr val="252525"/>
                </a:solidFill>
                <a:latin typeface="Cambria"/>
                <a:cs typeface="Cambria"/>
              </a:rPr>
              <a:t>percentage.</a:t>
            </a:r>
          </a:p>
          <a:p>
            <a:pPr marL="825500" indent="-342900">
              <a:lnSpc>
                <a:spcPts val="2810"/>
              </a:lnSpc>
              <a:spcBef>
                <a:spcPts val="1200"/>
              </a:spcBef>
              <a:buFont typeface="Arial" panose="020B0604020202020204" pitchFamily="34" charset="0"/>
              <a:buChar char="•"/>
            </a:pPr>
            <a:r>
              <a:rPr lang="en-US" sz="2400" b="1" spc="-114" dirty="0">
                <a:solidFill>
                  <a:srgbClr val="252525"/>
                </a:solidFill>
                <a:latin typeface="Cambria"/>
                <a:cs typeface="Cambria"/>
              </a:rPr>
              <a:t>100%</a:t>
            </a:r>
            <a:r>
              <a:rPr lang="en-US" sz="2400" b="1" spc="155" dirty="0">
                <a:solidFill>
                  <a:srgbClr val="252525"/>
                </a:solidFill>
                <a:latin typeface="Cambria"/>
                <a:cs typeface="Cambria"/>
              </a:rPr>
              <a:t> </a:t>
            </a:r>
            <a:r>
              <a:rPr lang="en-US" sz="2400" b="1" spc="160" dirty="0">
                <a:solidFill>
                  <a:srgbClr val="252525"/>
                </a:solidFill>
                <a:latin typeface="Cambria"/>
                <a:cs typeface="Cambria"/>
              </a:rPr>
              <a:t>duty</a:t>
            </a:r>
            <a:r>
              <a:rPr lang="en-US" sz="2400" b="1" spc="165" dirty="0">
                <a:solidFill>
                  <a:srgbClr val="252525"/>
                </a:solidFill>
                <a:latin typeface="Cambria"/>
                <a:cs typeface="Cambria"/>
              </a:rPr>
              <a:t> </a:t>
            </a:r>
            <a:r>
              <a:rPr lang="en-US" sz="2400" b="1" spc="145" dirty="0">
                <a:solidFill>
                  <a:srgbClr val="252525"/>
                </a:solidFill>
                <a:latin typeface="Cambria"/>
                <a:cs typeface="Cambria"/>
              </a:rPr>
              <a:t>cycle</a:t>
            </a:r>
            <a:r>
              <a:rPr lang="en-US" sz="2400" b="1" spc="160" dirty="0">
                <a:solidFill>
                  <a:srgbClr val="252525"/>
                </a:solidFill>
                <a:latin typeface="Cambria"/>
                <a:cs typeface="Cambria"/>
              </a:rPr>
              <a:t> </a:t>
            </a:r>
            <a:r>
              <a:rPr lang="en-US" sz="2400" b="1" spc="-10" dirty="0">
                <a:solidFill>
                  <a:srgbClr val="252525"/>
                </a:solidFill>
                <a:latin typeface="Cambria"/>
                <a:cs typeface="Cambria"/>
              </a:rPr>
              <a:t>-</a:t>
            </a:r>
            <a:r>
              <a:rPr lang="en-US" sz="2400" b="1" spc="155" dirty="0">
                <a:solidFill>
                  <a:srgbClr val="252525"/>
                </a:solidFill>
                <a:latin typeface="Cambria"/>
                <a:cs typeface="Cambria"/>
              </a:rPr>
              <a:t> </a:t>
            </a:r>
            <a:r>
              <a:rPr lang="en-US" sz="2400" b="1" spc="135" dirty="0">
                <a:solidFill>
                  <a:srgbClr val="252525"/>
                </a:solidFill>
                <a:latin typeface="Cambria"/>
                <a:cs typeface="Cambria"/>
              </a:rPr>
              <a:t>continuously</a:t>
            </a:r>
            <a:r>
              <a:rPr lang="en-US" sz="2400" b="1" spc="204" dirty="0">
                <a:solidFill>
                  <a:srgbClr val="252525"/>
                </a:solidFill>
                <a:latin typeface="Cambria"/>
                <a:cs typeface="Cambria"/>
              </a:rPr>
              <a:t> </a:t>
            </a:r>
            <a:r>
              <a:rPr lang="en-US" sz="2400" b="1" spc="130" dirty="0">
                <a:solidFill>
                  <a:srgbClr val="252525"/>
                </a:solidFill>
                <a:latin typeface="Cambria"/>
                <a:cs typeface="Cambria"/>
              </a:rPr>
              <a:t>on</a:t>
            </a:r>
          </a:p>
          <a:p>
            <a:pPr marL="825500" indent="-342900">
              <a:lnSpc>
                <a:spcPts val="2810"/>
              </a:lnSpc>
              <a:spcBef>
                <a:spcPts val="1200"/>
              </a:spcBef>
              <a:buFont typeface="Arial" panose="020B0604020202020204" pitchFamily="34" charset="0"/>
              <a:buChar char="•"/>
            </a:pPr>
            <a:r>
              <a:rPr lang="en-US" sz="2400" b="1" spc="-185" dirty="0">
                <a:solidFill>
                  <a:srgbClr val="252525"/>
                </a:solidFill>
                <a:latin typeface="Cambria"/>
                <a:cs typeface="Cambria"/>
              </a:rPr>
              <a:t>0%</a:t>
            </a:r>
            <a:r>
              <a:rPr lang="en-US" sz="2400" b="1" spc="-145" dirty="0">
                <a:solidFill>
                  <a:srgbClr val="252525"/>
                </a:solidFill>
                <a:latin typeface="Cambria"/>
                <a:cs typeface="Cambria"/>
              </a:rPr>
              <a:t> </a:t>
            </a:r>
            <a:r>
              <a:rPr lang="en-US" sz="2400" b="1" spc="160" dirty="0">
                <a:solidFill>
                  <a:srgbClr val="252525"/>
                </a:solidFill>
                <a:latin typeface="Cambria"/>
                <a:cs typeface="Cambria"/>
              </a:rPr>
              <a:t>duty</a:t>
            </a:r>
            <a:r>
              <a:rPr lang="en-US" sz="2400" b="1" spc="165" dirty="0">
                <a:solidFill>
                  <a:srgbClr val="252525"/>
                </a:solidFill>
                <a:latin typeface="Cambria"/>
                <a:cs typeface="Cambria"/>
              </a:rPr>
              <a:t> </a:t>
            </a:r>
            <a:r>
              <a:rPr lang="en-US" sz="2400" b="1" spc="145" dirty="0">
                <a:solidFill>
                  <a:srgbClr val="252525"/>
                </a:solidFill>
                <a:latin typeface="Cambria"/>
                <a:cs typeface="Cambria"/>
              </a:rPr>
              <a:t>cycle</a:t>
            </a:r>
            <a:r>
              <a:rPr lang="en-US" sz="2400" b="1" spc="170" dirty="0">
                <a:solidFill>
                  <a:srgbClr val="252525"/>
                </a:solidFill>
                <a:latin typeface="Cambria"/>
                <a:cs typeface="Cambria"/>
              </a:rPr>
              <a:t> </a:t>
            </a:r>
            <a:r>
              <a:rPr lang="en-US" sz="2400" b="1" spc="-10" dirty="0">
                <a:solidFill>
                  <a:srgbClr val="252525"/>
                </a:solidFill>
                <a:latin typeface="Cambria"/>
                <a:cs typeface="Cambria"/>
              </a:rPr>
              <a:t>-</a:t>
            </a:r>
            <a:r>
              <a:rPr lang="en-US" sz="2400" b="1" spc="150" dirty="0">
                <a:solidFill>
                  <a:srgbClr val="252525"/>
                </a:solidFill>
                <a:latin typeface="Cambria"/>
                <a:cs typeface="Cambria"/>
              </a:rPr>
              <a:t> </a:t>
            </a:r>
            <a:r>
              <a:rPr lang="en-US" sz="2400" b="1" spc="135" dirty="0">
                <a:solidFill>
                  <a:srgbClr val="252525"/>
                </a:solidFill>
                <a:latin typeface="Cambria"/>
                <a:cs typeface="Cambria"/>
              </a:rPr>
              <a:t>continuously</a:t>
            </a:r>
            <a:r>
              <a:rPr lang="en-US" sz="2400" b="1" spc="195" dirty="0">
                <a:solidFill>
                  <a:srgbClr val="252525"/>
                </a:solidFill>
                <a:latin typeface="Cambria"/>
                <a:cs typeface="Cambria"/>
              </a:rPr>
              <a:t> </a:t>
            </a:r>
            <a:r>
              <a:rPr lang="en-US" sz="2400" b="1" spc="120" dirty="0">
                <a:solidFill>
                  <a:srgbClr val="252525"/>
                </a:solidFill>
                <a:latin typeface="Cambria"/>
                <a:cs typeface="Cambria"/>
              </a:rPr>
              <a:t>off</a:t>
            </a:r>
          </a:p>
          <a:p>
            <a:pPr marL="469900" marR="957580" indent="-457200">
              <a:spcBef>
                <a:spcPts val="1200"/>
              </a:spcBef>
              <a:buClr>
                <a:srgbClr val="4E67C7"/>
              </a:buClr>
              <a:buSzPct val="80357"/>
              <a:buFont typeface="Wingdings"/>
              <a:buChar char=""/>
              <a:tabLst>
                <a:tab pos="469265" algn="l"/>
                <a:tab pos="469900" algn="l"/>
              </a:tabLst>
            </a:pPr>
            <a:r>
              <a:rPr lang="en-US" sz="2400" b="1" spc="220" dirty="0">
                <a:solidFill>
                  <a:srgbClr val="252525"/>
                </a:solidFill>
                <a:latin typeface="Cambria"/>
                <a:cs typeface="Cambria"/>
              </a:rPr>
              <a:t>Used</a:t>
            </a:r>
            <a:r>
              <a:rPr lang="en-US" sz="2400" b="1" spc="200" dirty="0">
                <a:solidFill>
                  <a:srgbClr val="252525"/>
                </a:solidFill>
                <a:latin typeface="Cambria"/>
                <a:cs typeface="Cambria"/>
              </a:rPr>
              <a:t> </a:t>
            </a:r>
            <a:r>
              <a:rPr lang="en-US" sz="2400" b="1" spc="190" dirty="0">
                <a:solidFill>
                  <a:srgbClr val="252525"/>
                </a:solidFill>
                <a:latin typeface="Cambria"/>
                <a:cs typeface="Cambria"/>
              </a:rPr>
              <a:t>in</a:t>
            </a:r>
            <a:r>
              <a:rPr lang="en-US" sz="2400" b="1" spc="200" dirty="0">
                <a:solidFill>
                  <a:srgbClr val="252525"/>
                </a:solidFill>
                <a:latin typeface="Cambria"/>
                <a:cs typeface="Cambria"/>
              </a:rPr>
              <a:t> </a:t>
            </a:r>
            <a:r>
              <a:rPr lang="en-US" sz="2400" b="1" spc="204" dirty="0">
                <a:solidFill>
                  <a:srgbClr val="252525"/>
                </a:solidFill>
                <a:latin typeface="Cambria"/>
                <a:cs typeface="Cambria"/>
              </a:rPr>
              <a:t>a</a:t>
            </a:r>
            <a:r>
              <a:rPr lang="en-US" sz="2400" b="1" spc="200" dirty="0">
                <a:solidFill>
                  <a:srgbClr val="252525"/>
                </a:solidFill>
                <a:latin typeface="Cambria"/>
                <a:cs typeface="Cambria"/>
              </a:rPr>
              <a:t> </a:t>
            </a:r>
            <a:r>
              <a:rPr lang="en-US" sz="2400" b="1" spc="180" dirty="0">
                <a:solidFill>
                  <a:srgbClr val="252525"/>
                </a:solidFill>
                <a:latin typeface="Cambria"/>
                <a:cs typeface="Cambria"/>
              </a:rPr>
              <a:t>variety</a:t>
            </a:r>
            <a:r>
              <a:rPr lang="en-US" sz="2400" b="1" spc="220" dirty="0">
                <a:solidFill>
                  <a:srgbClr val="252525"/>
                </a:solidFill>
                <a:latin typeface="Cambria"/>
                <a:cs typeface="Cambria"/>
              </a:rPr>
              <a:t> </a:t>
            </a:r>
            <a:r>
              <a:rPr lang="en-US" sz="2400" b="1" spc="140" dirty="0">
                <a:solidFill>
                  <a:srgbClr val="252525"/>
                </a:solidFill>
                <a:latin typeface="Cambria"/>
                <a:cs typeface="Cambria"/>
              </a:rPr>
              <a:t>of</a:t>
            </a:r>
            <a:r>
              <a:rPr lang="en-US" sz="2400" b="1" spc="220" dirty="0">
                <a:solidFill>
                  <a:srgbClr val="252525"/>
                </a:solidFill>
                <a:latin typeface="Cambria"/>
                <a:cs typeface="Cambria"/>
              </a:rPr>
              <a:t> </a:t>
            </a:r>
            <a:r>
              <a:rPr lang="en-US" sz="2400" b="1" spc="175" dirty="0">
                <a:solidFill>
                  <a:srgbClr val="252525"/>
                </a:solidFill>
                <a:latin typeface="Cambria"/>
                <a:cs typeface="Cambria"/>
              </a:rPr>
              <a:t>applications,</a:t>
            </a:r>
            <a:r>
              <a:rPr lang="en-US" sz="2400" b="1" spc="195" dirty="0">
                <a:solidFill>
                  <a:srgbClr val="252525"/>
                </a:solidFill>
                <a:latin typeface="Cambria"/>
                <a:cs typeface="Cambria"/>
              </a:rPr>
              <a:t> </a:t>
            </a:r>
            <a:r>
              <a:rPr lang="en-US" sz="2400" b="1" spc="215" dirty="0">
                <a:solidFill>
                  <a:srgbClr val="252525"/>
                </a:solidFill>
                <a:latin typeface="Cambria"/>
                <a:cs typeface="Cambria"/>
              </a:rPr>
              <a:t>ranging</a:t>
            </a:r>
            <a:r>
              <a:rPr lang="en-US" sz="2400" b="1" spc="210" dirty="0">
                <a:solidFill>
                  <a:srgbClr val="252525"/>
                </a:solidFill>
                <a:latin typeface="Cambria"/>
                <a:cs typeface="Cambria"/>
              </a:rPr>
              <a:t> </a:t>
            </a:r>
            <a:r>
              <a:rPr lang="en-US" sz="2400" b="1" spc="165" dirty="0">
                <a:solidFill>
                  <a:srgbClr val="252525"/>
                </a:solidFill>
                <a:latin typeface="Cambria"/>
                <a:cs typeface="Cambria"/>
              </a:rPr>
              <a:t>from </a:t>
            </a:r>
            <a:r>
              <a:rPr lang="en-US" sz="2400" b="1" spc="-600" dirty="0">
                <a:solidFill>
                  <a:srgbClr val="252525"/>
                </a:solidFill>
                <a:latin typeface="Cambria"/>
                <a:cs typeface="Cambria"/>
              </a:rPr>
              <a:t> </a:t>
            </a:r>
            <a:r>
              <a:rPr lang="en-US" sz="2400" b="1" spc="180" dirty="0">
                <a:solidFill>
                  <a:srgbClr val="252525"/>
                </a:solidFill>
                <a:latin typeface="Cambria"/>
                <a:cs typeface="Cambria"/>
              </a:rPr>
              <a:t>telecommunications</a:t>
            </a:r>
            <a:r>
              <a:rPr lang="en-US" sz="2400" b="1" spc="215" dirty="0">
                <a:solidFill>
                  <a:srgbClr val="252525"/>
                </a:solidFill>
                <a:latin typeface="Cambria"/>
                <a:cs typeface="Cambria"/>
              </a:rPr>
              <a:t> </a:t>
            </a:r>
            <a:r>
              <a:rPr lang="en-US" sz="2400" b="1" spc="140" dirty="0">
                <a:solidFill>
                  <a:srgbClr val="252525"/>
                </a:solidFill>
                <a:latin typeface="Cambria"/>
                <a:cs typeface="Cambria"/>
              </a:rPr>
              <a:t>to</a:t>
            </a:r>
            <a:r>
              <a:rPr lang="en-US" sz="2400" b="1" spc="204" dirty="0">
                <a:solidFill>
                  <a:srgbClr val="252525"/>
                </a:solidFill>
                <a:latin typeface="Cambria"/>
                <a:cs typeface="Cambria"/>
              </a:rPr>
              <a:t> </a:t>
            </a:r>
            <a:r>
              <a:rPr lang="en-US" sz="2400" b="1" spc="160" dirty="0">
                <a:solidFill>
                  <a:srgbClr val="252525"/>
                </a:solidFill>
                <a:latin typeface="Cambria"/>
                <a:cs typeface="Cambria"/>
              </a:rPr>
              <a:t>robotic</a:t>
            </a:r>
            <a:r>
              <a:rPr lang="en-US" sz="2400" b="1" spc="210" dirty="0">
                <a:solidFill>
                  <a:srgbClr val="252525"/>
                </a:solidFill>
                <a:latin typeface="Cambria"/>
                <a:cs typeface="Cambria"/>
              </a:rPr>
              <a:t> </a:t>
            </a:r>
            <a:r>
              <a:rPr lang="en-US" sz="2400" b="1" spc="165" dirty="0">
                <a:solidFill>
                  <a:srgbClr val="252525"/>
                </a:solidFill>
                <a:latin typeface="Cambria"/>
                <a:cs typeface="Cambria"/>
              </a:rPr>
              <a:t>control.</a:t>
            </a:r>
          </a:p>
        </p:txBody>
      </p:sp>
      <p:pic>
        <p:nvPicPr>
          <p:cNvPr id="8" name="Picture 7">
            <a:extLst>
              <a:ext uri="{FF2B5EF4-FFF2-40B4-BE49-F238E27FC236}">
                <a16:creationId xmlns:a16="http://schemas.microsoft.com/office/drawing/2014/main" id="{50772AB6-2531-937E-E6A2-DFC84923743E}"/>
              </a:ext>
            </a:extLst>
          </p:cNvPr>
          <p:cNvPicPr>
            <a:picLocks noChangeAspect="1"/>
          </p:cNvPicPr>
          <p:nvPr/>
        </p:nvPicPr>
        <p:blipFill rotWithShape="1">
          <a:blip r:embed="rId2"/>
          <a:srcRect r="26515"/>
          <a:stretch/>
        </p:blipFill>
        <p:spPr>
          <a:xfrm>
            <a:off x="7467600" y="3733800"/>
            <a:ext cx="4118030" cy="7516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292840" y="0"/>
            <a:ext cx="899160" cy="6858000"/>
          </a:xfrm>
          <a:custGeom>
            <a:avLst/>
            <a:gdLst/>
            <a:ahLst/>
            <a:cxnLst/>
            <a:rect l="l" t="t" r="r" b="b"/>
            <a:pathLst>
              <a:path w="899159" h="6858000">
                <a:moveTo>
                  <a:pt x="899159" y="6857998"/>
                </a:moveTo>
                <a:lnTo>
                  <a:pt x="899159" y="0"/>
                </a:lnTo>
                <a:lnTo>
                  <a:pt x="0" y="0"/>
                </a:lnTo>
                <a:lnTo>
                  <a:pt x="0" y="6857998"/>
                </a:lnTo>
                <a:lnTo>
                  <a:pt x="899159" y="6857998"/>
                </a:lnTo>
                <a:close/>
              </a:path>
            </a:pathLst>
          </a:custGeom>
          <a:solidFill>
            <a:srgbClr val="181D34"/>
          </a:solidFill>
        </p:spPr>
        <p:txBody>
          <a:bodyPr wrap="square" lIns="0" tIns="0" rIns="0" bIns="0" rtlCol="0"/>
          <a:lstStyle/>
          <a:p>
            <a:endParaRPr/>
          </a:p>
        </p:txBody>
      </p:sp>
      <p:sp>
        <p:nvSpPr>
          <p:cNvPr id="3" name="object 3"/>
          <p:cNvSpPr txBox="1">
            <a:spLocks noGrp="1"/>
          </p:cNvSpPr>
          <p:nvPr>
            <p:ph type="title"/>
          </p:nvPr>
        </p:nvSpPr>
        <p:spPr>
          <a:xfrm>
            <a:off x="481685" y="368300"/>
            <a:ext cx="8996680" cy="696595"/>
          </a:xfrm>
          <a:prstGeom prst="rect">
            <a:avLst/>
          </a:prstGeom>
        </p:spPr>
        <p:txBody>
          <a:bodyPr vert="horz" wrap="square" lIns="0" tIns="13335" rIns="0" bIns="0" rtlCol="0">
            <a:spAutoFit/>
          </a:bodyPr>
          <a:lstStyle/>
          <a:p>
            <a:pPr marL="12700">
              <a:lnSpc>
                <a:spcPct val="100000"/>
              </a:lnSpc>
              <a:spcBef>
                <a:spcPts val="105"/>
              </a:spcBef>
            </a:pPr>
            <a:r>
              <a:rPr spc="275" dirty="0"/>
              <a:t>Pulse</a:t>
            </a:r>
            <a:r>
              <a:rPr spc="155" dirty="0"/>
              <a:t> </a:t>
            </a:r>
            <a:r>
              <a:rPr spc="220" dirty="0"/>
              <a:t>Width</a:t>
            </a:r>
            <a:r>
              <a:rPr spc="150" dirty="0"/>
              <a:t> </a:t>
            </a:r>
            <a:r>
              <a:rPr spc="260" dirty="0"/>
              <a:t>Modulation</a:t>
            </a:r>
            <a:r>
              <a:rPr spc="150" dirty="0"/>
              <a:t> </a:t>
            </a:r>
            <a:r>
              <a:rPr spc="190" dirty="0"/>
              <a:t>(PWM)</a:t>
            </a:r>
          </a:p>
        </p:txBody>
      </p:sp>
      <p:sp>
        <p:nvSpPr>
          <p:cNvPr id="5" name="object 5"/>
          <p:cNvSpPr txBox="1">
            <a:spLocks noGrp="1"/>
          </p:cNvSpPr>
          <p:nvPr>
            <p:ph type="sldNum" sz="quarter" idx="12"/>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25" dirty="0"/>
              <a:t>8</a:t>
            </a:fld>
            <a:endParaRPr spc="-25" dirty="0"/>
          </a:p>
        </p:txBody>
      </p:sp>
      <p:pic>
        <p:nvPicPr>
          <p:cNvPr id="4" name="object 4"/>
          <p:cNvPicPr/>
          <p:nvPr/>
        </p:nvPicPr>
        <p:blipFill>
          <a:blip r:embed="rId2" cstate="print"/>
          <a:stretch>
            <a:fillRect/>
          </a:stretch>
        </p:blipFill>
        <p:spPr>
          <a:xfrm>
            <a:off x="6019800" y="1226193"/>
            <a:ext cx="4819105" cy="5495281"/>
          </a:xfrm>
          <a:prstGeom prst="rect">
            <a:avLst/>
          </a:prstGeom>
        </p:spPr>
      </p:pic>
      <p:sp>
        <p:nvSpPr>
          <p:cNvPr id="6" name="object 3"/>
          <p:cNvSpPr txBox="1"/>
          <p:nvPr/>
        </p:nvSpPr>
        <p:spPr>
          <a:xfrm>
            <a:off x="152401" y="1132086"/>
            <a:ext cx="5715000" cy="4998804"/>
          </a:xfrm>
          <a:prstGeom prst="rect">
            <a:avLst/>
          </a:prstGeom>
        </p:spPr>
        <p:txBody>
          <a:bodyPr vert="horz" wrap="square" lIns="0" tIns="185420" rIns="0" bIns="0" rtlCol="0">
            <a:spAutoFit/>
          </a:bodyPr>
          <a:lstStyle/>
          <a:p>
            <a:pPr marL="287020" indent="-458470">
              <a:spcBef>
                <a:spcPts val="1245"/>
              </a:spcBef>
              <a:buClr>
                <a:srgbClr val="4E67C7"/>
              </a:buClr>
              <a:buFont typeface="Wingdings"/>
              <a:buChar char=""/>
              <a:tabLst>
                <a:tab pos="743585" algn="l"/>
                <a:tab pos="744855" algn="l"/>
              </a:tabLst>
            </a:pPr>
            <a:r>
              <a:rPr sz="2200" b="1" i="1" spc="165" dirty="0">
                <a:solidFill>
                  <a:srgbClr val="C3250C"/>
                </a:solidFill>
                <a:latin typeface="Cambria"/>
                <a:cs typeface="Cambria"/>
              </a:rPr>
              <a:t>Speed</a:t>
            </a:r>
            <a:r>
              <a:rPr sz="2200" b="1" i="1" spc="150" dirty="0">
                <a:solidFill>
                  <a:srgbClr val="C3250C"/>
                </a:solidFill>
                <a:latin typeface="Cambria"/>
                <a:cs typeface="Cambria"/>
              </a:rPr>
              <a:t> </a:t>
            </a:r>
            <a:r>
              <a:rPr sz="2200" b="1" spc="110" dirty="0">
                <a:solidFill>
                  <a:srgbClr val="252525"/>
                </a:solidFill>
                <a:latin typeface="Cambria"/>
                <a:cs typeface="Cambria"/>
              </a:rPr>
              <a:t>of</a:t>
            </a:r>
            <a:r>
              <a:rPr sz="2200" b="1" spc="165" dirty="0">
                <a:solidFill>
                  <a:srgbClr val="252525"/>
                </a:solidFill>
                <a:latin typeface="Cambria"/>
                <a:cs typeface="Cambria"/>
              </a:rPr>
              <a:t> </a:t>
            </a:r>
            <a:r>
              <a:rPr sz="2200" b="1" i="1" spc="390" dirty="0">
                <a:solidFill>
                  <a:srgbClr val="C3250C"/>
                </a:solidFill>
                <a:latin typeface="Cambria"/>
                <a:cs typeface="Cambria"/>
              </a:rPr>
              <a:t>DC</a:t>
            </a:r>
            <a:r>
              <a:rPr sz="2200" b="1" i="1" spc="175" dirty="0">
                <a:solidFill>
                  <a:srgbClr val="C3250C"/>
                </a:solidFill>
                <a:latin typeface="Cambria"/>
                <a:cs typeface="Cambria"/>
              </a:rPr>
              <a:t> </a:t>
            </a:r>
            <a:r>
              <a:rPr sz="2200" b="1" i="1" spc="105" dirty="0">
                <a:solidFill>
                  <a:srgbClr val="C3250C"/>
                </a:solidFill>
                <a:latin typeface="Cambria"/>
                <a:cs typeface="Cambria"/>
              </a:rPr>
              <a:t>motor</a:t>
            </a:r>
            <a:r>
              <a:rPr sz="2200" b="1" i="1" spc="155" dirty="0">
                <a:solidFill>
                  <a:srgbClr val="C3250C"/>
                </a:solidFill>
                <a:latin typeface="Cambria"/>
                <a:cs typeface="Cambria"/>
              </a:rPr>
              <a:t> </a:t>
            </a:r>
            <a:r>
              <a:rPr sz="2200" b="1" spc="100" dirty="0">
                <a:solidFill>
                  <a:srgbClr val="252525"/>
                </a:solidFill>
                <a:latin typeface="Cambria"/>
                <a:cs typeface="Cambria"/>
              </a:rPr>
              <a:t>is</a:t>
            </a:r>
            <a:r>
              <a:rPr sz="2200" b="1" spc="150" dirty="0">
                <a:solidFill>
                  <a:srgbClr val="252525"/>
                </a:solidFill>
                <a:latin typeface="Cambria"/>
                <a:cs typeface="Cambria"/>
              </a:rPr>
              <a:t> </a:t>
            </a:r>
            <a:r>
              <a:rPr sz="2200" b="1" spc="120" dirty="0">
                <a:solidFill>
                  <a:srgbClr val="252525"/>
                </a:solidFill>
                <a:latin typeface="Cambria"/>
                <a:cs typeface="Cambria"/>
              </a:rPr>
              <a:t>proportional</a:t>
            </a:r>
            <a:r>
              <a:rPr sz="2200" b="1" spc="185" dirty="0">
                <a:solidFill>
                  <a:srgbClr val="252525"/>
                </a:solidFill>
                <a:latin typeface="Cambria"/>
                <a:cs typeface="Cambria"/>
              </a:rPr>
              <a:t> </a:t>
            </a:r>
            <a:r>
              <a:rPr sz="2200" b="1" spc="110" dirty="0">
                <a:solidFill>
                  <a:srgbClr val="252525"/>
                </a:solidFill>
                <a:latin typeface="Cambria"/>
                <a:cs typeface="Cambria"/>
              </a:rPr>
              <a:t>to</a:t>
            </a:r>
            <a:r>
              <a:rPr sz="2200" b="1" spc="165" dirty="0">
                <a:solidFill>
                  <a:srgbClr val="252525"/>
                </a:solidFill>
                <a:latin typeface="Cambria"/>
                <a:cs typeface="Cambria"/>
              </a:rPr>
              <a:t> </a:t>
            </a:r>
            <a:r>
              <a:rPr sz="2200" b="1" spc="135" dirty="0">
                <a:solidFill>
                  <a:srgbClr val="252525"/>
                </a:solidFill>
                <a:latin typeface="Cambria"/>
                <a:cs typeface="Cambria"/>
              </a:rPr>
              <a:t>the</a:t>
            </a:r>
            <a:r>
              <a:rPr sz="2200" b="1" spc="175" dirty="0">
                <a:solidFill>
                  <a:srgbClr val="252525"/>
                </a:solidFill>
                <a:latin typeface="Cambria"/>
                <a:cs typeface="Cambria"/>
              </a:rPr>
              <a:t> </a:t>
            </a:r>
            <a:r>
              <a:rPr sz="2200" b="1" i="1" spc="165" dirty="0">
                <a:solidFill>
                  <a:srgbClr val="C3250C"/>
                </a:solidFill>
                <a:latin typeface="Cambria"/>
                <a:cs typeface="Cambria"/>
              </a:rPr>
              <a:t>applied</a:t>
            </a:r>
            <a:r>
              <a:rPr sz="2200" b="1" i="1" spc="125" dirty="0">
                <a:solidFill>
                  <a:srgbClr val="C3250C"/>
                </a:solidFill>
                <a:latin typeface="Cambria"/>
                <a:cs typeface="Cambria"/>
              </a:rPr>
              <a:t> </a:t>
            </a:r>
            <a:r>
              <a:rPr sz="2200" b="1" i="1" spc="385" dirty="0">
                <a:solidFill>
                  <a:srgbClr val="C3250C"/>
                </a:solidFill>
                <a:latin typeface="Cambria"/>
                <a:cs typeface="Cambria"/>
              </a:rPr>
              <a:t>DC</a:t>
            </a:r>
            <a:r>
              <a:rPr sz="2200" b="1" i="1" spc="175" dirty="0">
                <a:solidFill>
                  <a:srgbClr val="C3250C"/>
                </a:solidFill>
                <a:latin typeface="Cambria"/>
                <a:cs typeface="Cambria"/>
              </a:rPr>
              <a:t> </a:t>
            </a:r>
            <a:r>
              <a:rPr sz="2200" b="1" i="1" spc="114" dirty="0">
                <a:solidFill>
                  <a:srgbClr val="C3250C"/>
                </a:solidFill>
                <a:latin typeface="Cambria"/>
                <a:cs typeface="Cambria"/>
              </a:rPr>
              <a:t>voltage</a:t>
            </a:r>
            <a:r>
              <a:rPr sz="2200" b="1" spc="114" dirty="0">
                <a:solidFill>
                  <a:srgbClr val="252525"/>
                </a:solidFill>
                <a:latin typeface="Cambria"/>
                <a:cs typeface="Cambria"/>
              </a:rPr>
              <a:t>.</a:t>
            </a:r>
            <a:endParaRPr sz="2200" dirty="0">
              <a:latin typeface="Cambria"/>
              <a:cs typeface="Cambria"/>
            </a:endParaRPr>
          </a:p>
          <a:p>
            <a:pPr lvl="1">
              <a:lnSpc>
                <a:spcPct val="100000"/>
              </a:lnSpc>
              <a:spcBef>
                <a:spcPts val="50"/>
              </a:spcBef>
              <a:buClr>
                <a:srgbClr val="4E67C7"/>
              </a:buClr>
              <a:buFont typeface="Wingdings"/>
              <a:buChar char=""/>
            </a:pPr>
            <a:endParaRPr sz="2050" dirty="0">
              <a:latin typeface="Cambria"/>
              <a:cs typeface="Cambria"/>
            </a:endParaRPr>
          </a:p>
          <a:p>
            <a:pPr marL="469900" indent="-457200">
              <a:lnSpc>
                <a:spcPct val="100000"/>
              </a:lnSpc>
              <a:buClr>
                <a:srgbClr val="4E67C7"/>
              </a:buClr>
              <a:buSzPct val="79166"/>
              <a:buFont typeface="Wingdings"/>
              <a:buChar char=""/>
              <a:tabLst>
                <a:tab pos="469265" algn="l"/>
                <a:tab pos="469900" algn="l"/>
              </a:tabLst>
            </a:pPr>
            <a:r>
              <a:rPr sz="2400" b="1" spc="195" dirty="0">
                <a:solidFill>
                  <a:srgbClr val="252525"/>
                </a:solidFill>
                <a:latin typeface="Cambria"/>
                <a:cs typeface="Cambria"/>
              </a:rPr>
              <a:t>If</a:t>
            </a:r>
            <a:r>
              <a:rPr sz="2400" b="1" spc="160" dirty="0">
                <a:solidFill>
                  <a:srgbClr val="252525"/>
                </a:solidFill>
                <a:latin typeface="Cambria"/>
                <a:cs typeface="Cambria"/>
              </a:rPr>
              <a:t> </a:t>
            </a:r>
            <a:r>
              <a:rPr sz="2400" b="1" spc="180" dirty="0">
                <a:solidFill>
                  <a:srgbClr val="D75C00"/>
                </a:solidFill>
                <a:latin typeface="Cambria"/>
                <a:cs typeface="Cambria"/>
              </a:rPr>
              <a:t>Conventional</a:t>
            </a:r>
            <a:r>
              <a:rPr sz="2400" b="1" spc="200" dirty="0">
                <a:solidFill>
                  <a:srgbClr val="D75C00"/>
                </a:solidFill>
                <a:latin typeface="Cambria"/>
                <a:cs typeface="Cambria"/>
              </a:rPr>
              <a:t> </a:t>
            </a:r>
            <a:r>
              <a:rPr sz="2400" b="1" spc="355" dirty="0">
                <a:solidFill>
                  <a:srgbClr val="D75C00"/>
                </a:solidFill>
                <a:latin typeface="Cambria"/>
                <a:cs typeface="Cambria"/>
              </a:rPr>
              <a:t>DAC</a:t>
            </a:r>
            <a:r>
              <a:rPr sz="2400" b="1" spc="165" dirty="0">
                <a:solidFill>
                  <a:srgbClr val="D75C00"/>
                </a:solidFill>
                <a:latin typeface="Cambria"/>
                <a:cs typeface="Cambria"/>
              </a:rPr>
              <a:t> output</a:t>
            </a:r>
            <a:r>
              <a:rPr sz="2400" b="1" spc="200" dirty="0">
                <a:solidFill>
                  <a:srgbClr val="D75C00"/>
                </a:solidFill>
                <a:latin typeface="Cambria"/>
                <a:cs typeface="Cambria"/>
              </a:rPr>
              <a:t> </a:t>
            </a:r>
            <a:r>
              <a:rPr sz="2400" b="1" spc="114" dirty="0">
                <a:solidFill>
                  <a:srgbClr val="252525"/>
                </a:solidFill>
                <a:latin typeface="Cambria"/>
                <a:cs typeface="Cambria"/>
              </a:rPr>
              <a:t>is</a:t>
            </a:r>
            <a:r>
              <a:rPr sz="2400" b="1" spc="165" dirty="0">
                <a:solidFill>
                  <a:srgbClr val="252525"/>
                </a:solidFill>
                <a:latin typeface="Cambria"/>
                <a:cs typeface="Cambria"/>
              </a:rPr>
              <a:t> </a:t>
            </a:r>
            <a:r>
              <a:rPr sz="2400" b="1" spc="140" dirty="0">
                <a:solidFill>
                  <a:srgbClr val="252525"/>
                </a:solidFill>
                <a:latin typeface="Cambria"/>
                <a:cs typeface="Cambria"/>
              </a:rPr>
              <a:t>used,</a:t>
            </a:r>
            <a:endParaRPr sz="2400" dirty="0">
              <a:latin typeface="Cambria"/>
              <a:cs typeface="Cambria"/>
            </a:endParaRPr>
          </a:p>
          <a:p>
            <a:pPr marL="744220" lvl="1" indent="-458470">
              <a:lnSpc>
                <a:spcPct val="100000"/>
              </a:lnSpc>
              <a:spcBef>
                <a:spcPts val="1245"/>
              </a:spcBef>
              <a:buClr>
                <a:srgbClr val="4E67C7"/>
              </a:buClr>
              <a:buFont typeface="Wingdings"/>
              <a:buChar char=""/>
              <a:tabLst>
                <a:tab pos="743585" algn="l"/>
                <a:tab pos="744855" algn="l"/>
              </a:tabLst>
            </a:pPr>
            <a:r>
              <a:rPr sz="2200" spc="50" dirty="0">
                <a:solidFill>
                  <a:srgbClr val="252525"/>
                </a:solidFill>
                <a:latin typeface="Cambria"/>
                <a:cs typeface="Cambria"/>
              </a:rPr>
              <a:t>drive</a:t>
            </a:r>
            <a:r>
              <a:rPr sz="2200" spc="125" dirty="0">
                <a:solidFill>
                  <a:srgbClr val="252525"/>
                </a:solidFill>
                <a:latin typeface="Cambria"/>
                <a:cs typeface="Cambria"/>
              </a:rPr>
              <a:t> </a:t>
            </a:r>
            <a:r>
              <a:rPr sz="2200" spc="95" dirty="0">
                <a:solidFill>
                  <a:srgbClr val="252525"/>
                </a:solidFill>
                <a:latin typeface="Cambria"/>
                <a:cs typeface="Cambria"/>
              </a:rPr>
              <a:t>it</a:t>
            </a:r>
            <a:r>
              <a:rPr sz="2200" spc="130" dirty="0">
                <a:solidFill>
                  <a:srgbClr val="252525"/>
                </a:solidFill>
                <a:latin typeface="Cambria"/>
                <a:cs typeface="Cambria"/>
              </a:rPr>
              <a:t> </a:t>
            </a:r>
            <a:r>
              <a:rPr sz="2200" spc="75" dirty="0">
                <a:solidFill>
                  <a:srgbClr val="252525"/>
                </a:solidFill>
                <a:latin typeface="Cambria"/>
                <a:cs typeface="Cambria"/>
              </a:rPr>
              <a:t>through</a:t>
            </a:r>
            <a:r>
              <a:rPr sz="2200" spc="160" dirty="0">
                <a:solidFill>
                  <a:srgbClr val="252525"/>
                </a:solidFill>
                <a:latin typeface="Cambria"/>
                <a:cs typeface="Cambria"/>
              </a:rPr>
              <a:t> </a:t>
            </a:r>
            <a:r>
              <a:rPr sz="2200" spc="125" dirty="0">
                <a:solidFill>
                  <a:srgbClr val="252525"/>
                </a:solidFill>
                <a:latin typeface="Cambria"/>
                <a:cs typeface="Cambria"/>
              </a:rPr>
              <a:t>an</a:t>
            </a:r>
            <a:r>
              <a:rPr sz="2200" spc="155" dirty="0">
                <a:solidFill>
                  <a:srgbClr val="252525"/>
                </a:solidFill>
                <a:latin typeface="Cambria"/>
                <a:cs typeface="Cambria"/>
              </a:rPr>
              <a:t> </a:t>
            </a:r>
            <a:r>
              <a:rPr sz="2200" b="1" i="1" spc="114" dirty="0">
                <a:solidFill>
                  <a:srgbClr val="252525"/>
                </a:solidFill>
                <a:latin typeface="Cambria"/>
                <a:cs typeface="Cambria"/>
              </a:rPr>
              <a:t>expensive</a:t>
            </a:r>
            <a:r>
              <a:rPr sz="2200" b="1" i="1" spc="145" dirty="0">
                <a:solidFill>
                  <a:srgbClr val="252525"/>
                </a:solidFill>
                <a:latin typeface="Cambria"/>
                <a:cs typeface="Cambria"/>
              </a:rPr>
              <a:t> </a:t>
            </a:r>
            <a:r>
              <a:rPr sz="2200" spc="95" dirty="0">
                <a:solidFill>
                  <a:srgbClr val="252525"/>
                </a:solidFill>
                <a:latin typeface="Cambria"/>
                <a:cs typeface="Cambria"/>
              </a:rPr>
              <a:t>and</a:t>
            </a:r>
            <a:r>
              <a:rPr sz="2200" spc="150" dirty="0">
                <a:solidFill>
                  <a:srgbClr val="252525"/>
                </a:solidFill>
                <a:latin typeface="Cambria"/>
                <a:cs typeface="Cambria"/>
              </a:rPr>
              <a:t> </a:t>
            </a:r>
            <a:r>
              <a:rPr sz="2200" b="1" i="1" spc="155" dirty="0">
                <a:solidFill>
                  <a:srgbClr val="252525"/>
                </a:solidFill>
                <a:latin typeface="Cambria"/>
                <a:cs typeface="Cambria"/>
              </a:rPr>
              <a:t>bulky</a:t>
            </a:r>
            <a:r>
              <a:rPr sz="2200" b="1" i="1" spc="140" dirty="0">
                <a:solidFill>
                  <a:srgbClr val="252525"/>
                </a:solidFill>
                <a:latin typeface="Cambria"/>
                <a:cs typeface="Cambria"/>
              </a:rPr>
              <a:t> </a:t>
            </a:r>
            <a:r>
              <a:rPr sz="2200" b="1" i="1" spc="105" dirty="0">
                <a:solidFill>
                  <a:srgbClr val="252525"/>
                </a:solidFill>
                <a:latin typeface="Cambria"/>
                <a:cs typeface="Cambria"/>
              </a:rPr>
              <a:t>power</a:t>
            </a:r>
            <a:r>
              <a:rPr sz="2200" b="1" i="1" spc="145" dirty="0">
                <a:solidFill>
                  <a:srgbClr val="252525"/>
                </a:solidFill>
                <a:latin typeface="Cambria"/>
                <a:cs typeface="Cambria"/>
              </a:rPr>
              <a:t> </a:t>
            </a:r>
            <a:r>
              <a:rPr sz="2200" b="1" i="1" spc="155" dirty="0">
                <a:solidFill>
                  <a:srgbClr val="252525"/>
                </a:solidFill>
                <a:latin typeface="Cambria"/>
                <a:cs typeface="Cambria"/>
              </a:rPr>
              <a:t>amplifier</a:t>
            </a:r>
            <a:endParaRPr sz="2200" dirty="0">
              <a:latin typeface="Cambria"/>
              <a:cs typeface="Cambria"/>
            </a:endParaRPr>
          </a:p>
          <a:p>
            <a:pPr marL="744220" lvl="1" indent="-458470">
              <a:lnSpc>
                <a:spcPct val="100000"/>
              </a:lnSpc>
              <a:spcBef>
                <a:spcPts val="1235"/>
              </a:spcBef>
              <a:buClr>
                <a:srgbClr val="4E67C7"/>
              </a:buClr>
              <a:buFont typeface="Wingdings"/>
              <a:buChar char=""/>
              <a:tabLst>
                <a:tab pos="743585" algn="l"/>
                <a:tab pos="744855" algn="l"/>
              </a:tabLst>
            </a:pPr>
            <a:r>
              <a:rPr sz="2200" spc="70" dirty="0">
                <a:solidFill>
                  <a:srgbClr val="252525"/>
                </a:solidFill>
                <a:latin typeface="Cambria"/>
                <a:cs typeface="Cambria"/>
              </a:rPr>
              <a:t>use</a:t>
            </a:r>
            <a:r>
              <a:rPr sz="2200" spc="135" dirty="0">
                <a:solidFill>
                  <a:srgbClr val="252525"/>
                </a:solidFill>
                <a:latin typeface="Cambria"/>
                <a:cs typeface="Cambria"/>
              </a:rPr>
              <a:t> </a:t>
            </a:r>
            <a:r>
              <a:rPr sz="2200" spc="80" dirty="0">
                <a:solidFill>
                  <a:srgbClr val="252525"/>
                </a:solidFill>
                <a:latin typeface="Cambria"/>
                <a:cs typeface="Cambria"/>
              </a:rPr>
              <a:t>the</a:t>
            </a:r>
            <a:r>
              <a:rPr sz="2200" spc="135" dirty="0">
                <a:solidFill>
                  <a:srgbClr val="252525"/>
                </a:solidFill>
                <a:latin typeface="Cambria"/>
                <a:cs typeface="Cambria"/>
              </a:rPr>
              <a:t> </a:t>
            </a:r>
            <a:r>
              <a:rPr sz="2200" b="1" i="1" spc="155" dirty="0">
                <a:solidFill>
                  <a:srgbClr val="252525"/>
                </a:solidFill>
                <a:latin typeface="Cambria"/>
                <a:cs typeface="Cambria"/>
              </a:rPr>
              <a:t>amplifier</a:t>
            </a:r>
            <a:r>
              <a:rPr sz="2200" b="1" i="1" spc="130" dirty="0">
                <a:solidFill>
                  <a:srgbClr val="252525"/>
                </a:solidFill>
                <a:latin typeface="Cambria"/>
                <a:cs typeface="Cambria"/>
              </a:rPr>
              <a:t> </a:t>
            </a:r>
            <a:r>
              <a:rPr sz="2200" b="1" i="1" spc="135" dirty="0">
                <a:solidFill>
                  <a:srgbClr val="252525"/>
                </a:solidFill>
                <a:latin typeface="Cambria"/>
                <a:cs typeface="Cambria"/>
              </a:rPr>
              <a:t>output</a:t>
            </a:r>
            <a:r>
              <a:rPr sz="2200" b="1" i="1" spc="165" dirty="0">
                <a:solidFill>
                  <a:srgbClr val="252525"/>
                </a:solidFill>
                <a:latin typeface="Cambria"/>
                <a:cs typeface="Cambria"/>
              </a:rPr>
              <a:t> </a:t>
            </a:r>
            <a:r>
              <a:rPr sz="2200" spc="15" dirty="0">
                <a:solidFill>
                  <a:srgbClr val="252525"/>
                </a:solidFill>
                <a:latin typeface="Cambria"/>
                <a:cs typeface="Cambria"/>
              </a:rPr>
              <a:t>to</a:t>
            </a:r>
            <a:r>
              <a:rPr sz="2200" spc="135" dirty="0">
                <a:solidFill>
                  <a:srgbClr val="252525"/>
                </a:solidFill>
                <a:latin typeface="Cambria"/>
                <a:cs typeface="Cambria"/>
              </a:rPr>
              <a:t> </a:t>
            </a:r>
            <a:r>
              <a:rPr sz="2200" b="1" i="1" spc="140" dirty="0">
                <a:solidFill>
                  <a:srgbClr val="252525"/>
                </a:solidFill>
                <a:latin typeface="Cambria"/>
                <a:cs typeface="Cambria"/>
              </a:rPr>
              <a:t>drive</a:t>
            </a:r>
            <a:r>
              <a:rPr sz="2200" b="1" i="1" spc="114" dirty="0">
                <a:solidFill>
                  <a:srgbClr val="252525"/>
                </a:solidFill>
                <a:latin typeface="Cambria"/>
                <a:cs typeface="Cambria"/>
              </a:rPr>
              <a:t> </a:t>
            </a:r>
            <a:r>
              <a:rPr sz="2200" spc="80" dirty="0">
                <a:solidFill>
                  <a:srgbClr val="252525"/>
                </a:solidFill>
                <a:latin typeface="Cambria"/>
                <a:cs typeface="Cambria"/>
              </a:rPr>
              <a:t>the</a:t>
            </a:r>
            <a:r>
              <a:rPr sz="2200" spc="130" dirty="0">
                <a:solidFill>
                  <a:srgbClr val="252525"/>
                </a:solidFill>
                <a:latin typeface="Cambria"/>
                <a:cs typeface="Cambria"/>
              </a:rPr>
              <a:t> </a:t>
            </a:r>
            <a:r>
              <a:rPr sz="2200" b="1" i="1" spc="105" dirty="0">
                <a:solidFill>
                  <a:srgbClr val="252525"/>
                </a:solidFill>
                <a:latin typeface="Cambria"/>
                <a:cs typeface="Cambria"/>
              </a:rPr>
              <a:t>motor</a:t>
            </a:r>
            <a:endParaRPr sz="2200" dirty="0">
              <a:latin typeface="Cambria"/>
              <a:cs typeface="Cambria"/>
            </a:endParaRPr>
          </a:p>
          <a:p>
            <a:pPr lvl="1">
              <a:lnSpc>
                <a:spcPct val="100000"/>
              </a:lnSpc>
              <a:spcBef>
                <a:spcPts val="50"/>
              </a:spcBef>
              <a:buClr>
                <a:srgbClr val="4E67C7"/>
              </a:buClr>
              <a:buFont typeface="Wingdings"/>
              <a:buChar char=""/>
            </a:pPr>
            <a:endParaRPr sz="2050" dirty="0">
              <a:latin typeface="Cambria"/>
              <a:cs typeface="Cambria"/>
            </a:endParaRPr>
          </a:p>
          <a:p>
            <a:pPr marL="469900" indent="-457200">
              <a:lnSpc>
                <a:spcPct val="100000"/>
              </a:lnSpc>
              <a:buClr>
                <a:srgbClr val="4E67C7"/>
              </a:buClr>
              <a:buSzPct val="79166"/>
              <a:buFont typeface="Wingdings"/>
              <a:buChar char=""/>
              <a:tabLst>
                <a:tab pos="469265" algn="l"/>
                <a:tab pos="469900" algn="l"/>
              </a:tabLst>
            </a:pPr>
            <a:r>
              <a:rPr sz="2400" b="1" spc="155" dirty="0">
                <a:solidFill>
                  <a:srgbClr val="252525"/>
                </a:solidFill>
                <a:latin typeface="Cambria"/>
                <a:cs typeface="Cambria"/>
              </a:rPr>
              <a:t>Alternatively,</a:t>
            </a:r>
            <a:r>
              <a:rPr sz="2400" b="1" spc="165" dirty="0">
                <a:solidFill>
                  <a:srgbClr val="252525"/>
                </a:solidFill>
                <a:latin typeface="Cambria"/>
                <a:cs typeface="Cambria"/>
              </a:rPr>
              <a:t> </a:t>
            </a:r>
            <a:r>
              <a:rPr sz="2400" b="1" spc="180" dirty="0">
                <a:solidFill>
                  <a:srgbClr val="252525"/>
                </a:solidFill>
                <a:latin typeface="Cambria"/>
                <a:cs typeface="Cambria"/>
              </a:rPr>
              <a:t>a</a:t>
            </a:r>
            <a:r>
              <a:rPr sz="2400" b="1" spc="195" dirty="0">
                <a:solidFill>
                  <a:srgbClr val="252525"/>
                </a:solidFill>
                <a:latin typeface="Cambria"/>
                <a:cs typeface="Cambria"/>
              </a:rPr>
              <a:t> </a:t>
            </a:r>
            <a:r>
              <a:rPr sz="2400" b="1" spc="245" dirty="0">
                <a:solidFill>
                  <a:srgbClr val="34AC8A"/>
                </a:solidFill>
                <a:latin typeface="Cambria"/>
                <a:cs typeface="Cambria"/>
              </a:rPr>
              <a:t>PWM</a:t>
            </a:r>
            <a:r>
              <a:rPr sz="2400" b="1" spc="160" dirty="0">
                <a:solidFill>
                  <a:srgbClr val="34AC8A"/>
                </a:solidFill>
                <a:latin typeface="Cambria"/>
                <a:cs typeface="Cambria"/>
              </a:rPr>
              <a:t> signal</a:t>
            </a:r>
            <a:r>
              <a:rPr sz="2400" b="1" spc="185" dirty="0">
                <a:solidFill>
                  <a:srgbClr val="34AC8A"/>
                </a:solidFill>
                <a:latin typeface="Cambria"/>
                <a:cs typeface="Cambria"/>
              </a:rPr>
              <a:t> </a:t>
            </a:r>
            <a:r>
              <a:rPr sz="2400" b="1" spc="195" dirty="0">
                <a:solidFill>
                  <a:srgbClr val="252525"/>
                </a:solidFill>
                <a:latin typeface="Cambria"/>
                <a:cs typeface="Cambria"/>
              </a:rPr>
              <a:t>can</a:t>
            </a:r>
            <a:r>
              <a:rPr sz="2400" b="1" spc="170" dirty="0">
                <a:solidFill>
                  <a:srgbClr val="252525"/>
                </a:solidFill>
                <a:latin typeface="Cambria"/>
                <a:cs typeface="Cambria"/>
              </a:rPr>
              <a:t> </a:t>
            </a:r>
            <a:r>
              <a:rPr sz="2400" b="1" spc="125" dirty="0">
                <a:solidFill>
                  <a:srgbClr val="252525"/>
                </a:solidFill>
                <a:latin typeface="Cambria"/>
                <a:cs typeface="Cambria"/>
              </a:rPr>
              <a:t>be</a:t>
            </a:r>
            <a:r>
              <a:rPr sz="2400" b="1" spc="145" dirty="0">
                <a:solidFill>
                  <a:srgbClr val="252525"/>
                </a:solidFill>
                <a:latin typeface="Cambria"/>
                <a:cs typeface="Cambria"/>
              </a:rPr>
              <a:t> </a:t>
            </a:r>
            <a:r>
              <a:rPr sz="2400" b="1" spc="150" dirty="0">
                <a:solidFill>
                  <a:srgbClr val="252525"/>
                </a:solidFill>
                <a:latin typeface="Cambria"/>
                <a:cs typeface="Cambria"/>
              </a:rPr>
              <a:t>used</a:t>
            </a:r>
            <a:r>
              <a:rPr lang="en-US" sz="2400" b="1" spc="150" dirty="0">
                <a:solidFill>
                  <a:srgbClr val="252525"/>
                </a:solidFill>
                <a:latin typeface="Cambria"/>
                <a:cs typeface="Cambria"/>
              </a:rPr>
              <a:t> </a:t>
            </a:r>
            <a:r>
              <a:rPr sz="2200" b="1" spc="110" dirty="0">
                <a:solidFill>
                  <a:srgbClr val="252525"/>
                </a:solidFill>
                <a:latin typeface="Cambria"/>
                <a:cs typeface="Cambria"/>
              </a:rPr>
              <a:t>to</a:t>
            </a:r>
            <a:r>
              <a:rPr sz="2200" b="1" spc="155" dirty="0">
                <a:solidFill>
                  <a:srgbClr val="252525"/>
                </a:solidFill>
                <a:latin typeface="Cambria"/>
                <a:cs typeface="Cambria"/>
              </a:rPr>
              <a:t> </a:t>
            </a:r>
            <a:r>
              <a:rPr sz="2200" b="1" spc="130" dirty="0">
                <a:solidFill>
                  <a:srgbClr val="252525"/>
                </a:solidFill>
                <a:latin typeface="Cambria"/>
                <a:cs typeface="Cambria"/>
              </a:rPr>
              <a:t>drive</a:t>
            </a:r>
            <a:r>
              <a:rPr sz="2200" b="1" spc="145" dirty="0">
                <a:solidFill>
                  <a:srgbClr val="252525"/>
                </a:solidFill>
                <a:latin typeface="Cambria"/>
                <a:cs typeface="Cambria"/>
              </a:rPr>
              <a:t> </a:t>
            </a:r>
            <a:r>
              <a:rPr sz="2200" b="1" spc="160" dirty="0">
                <a:solidFill>
                  <a:srgbClr val="252525"/>
                </a:solidFill>
                <a:latin typeface="Cambria"/>
                <a:cs typeface="Cambria"/>
              </a:rPr>
              <a:t>a</a:t>
            </a:r>
            <a:r>
              <a:rPr sz="2200" b="1" spc="155" dirty="0">
                <a:solidFill>
                  <a:srgbClr val="252525"/>
                </a:solidFill>
                <a:latin typeface="Cambria"/>
                <a:cs typeface="Cambria"/>
              </a:rPr>
              <a:t> </a:t>
            </a:r>
            <a:r>
              <a:rPr sz="2200" b="1" spc="130" dirty="0">
                <a:solidFill>
                  <a:srgbClr val="252525"/>
                </a:solidFill>
                <a:latin typeface="Cambria"/>
                <a:cs typeface="Cambria"/>
              </a:rPr>
              <a:t>power</a:t>
            </a:r>
            <a:r>
              <a:rPr sz="2200" b="1" spc="145" dirty="0">
                <a:solidFill>
                  <a:srgbClr val="252525"/>
                </a:solidFill>
                <a:latin typeface="Cambria"/>
                <a:cs typeface="Cambria"/>
              </a:rPr>
              <a:t> </a:t>
            </a:r>
            <a:r>
              <a:rPr sz="2200" b="1" spc="120" dirty="0">
                <a:solidFill>
                  <a:srgbClr val="252525"/>
                </a:solidFill>
                <a:latin typeface="Cambria"/>
                <a:cs typeface="Cambria"/>
              </a:rPr>
              <a:t>transistor</a:t>
            </a:r>
            <a:r>
              <a:rPr sz="2200" b="1" spc="155" dirty="0">
                <a:solidFill>
                  <a:srgbClr val="252525"/>
                </a:solidFill>
                <a:latin typeface="Cambria"/>
                <a:cs typeface="Cambria"/>
              </a:rPr>
              <a:t> </a:t>
            </a:r>
            <a:r>
              <a:rPr sz="2200" b="1" spc="135" dirty="0">
                <a:solidFill>
                  <a:srgbClr val="252525"/>
                </a:solidFill>
                <a:latin typeface="Cambria"/>
                <a:cs typeface="Cambria"/>
              </a:rPr>
              <a:t>directly</a:t>
            </a:r>
            <a:endParaRPr sz="2200" dirty="0">
              <a:latin typeface="Cambria"/>
              <a:cs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685" y="368300"/>
            <a:ext cx="8996680" cy="696595"/>
          </a:xfrm>
          <a:prstGeom prst="rect">
            <a:avLst/>
          </a:prstGeom>
        </p:spPr>
        <p:txBody>
          <a:bodyPr vert="horz" wrap="square" lIns="0" tIns="13335" rIns="0" bIns="0" rtlCol="0">
            <a:spAutoFit/>
          </a:bodyPr>
          <a:lstStyle/>
          <a:p>
            <a:pPr marL="12700">
              <a:lnSpc>
                <a:spcPct val="100000"/>
              </a:lnSpc>
              <a:spcBef>
                <a:spcPts val="105"/>
              </a:spcBef>
            </a:pPr>
            <a:r>
              <a:rPr spc="275" dirty="0"/>
              <a:t>Pulse</a:t>
            </a:r>
            <a:r>
              <a:rPr spc="155" dirty="0"/>
              <a:t> </a:t>
            </a:r>
            <a:r>
              <a:rPr spc="220" dirty="0"/>
              <a:t>Width</a:t>
            </a:r>
            <a:r>
              <a:rPr spc="150" dirty="0"/>
              <a:t> </a:t>
            </a:r>
            <a:r>
              <a:rPr spc="260" dirty="0"/>
              <a:t>Modulation</a:t>
            </a:r>
            <a:r>
              <a:rPr spc="150" dirty="0"/>
              <a:t> </a:t>
            </a:r>
            <a:r>
              <a:rPr spc="190" dirty="0"/>
              <a:t>(PWM)</a:t>
            </a: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25" dirty="0"/>
              <a:t>9</a:t>
            </a:fld>
            <a:endParaRPr spc="-25" dirty="0"/>
          </a:p>
        </p:txBody>
      </p:sp>
      <p:sp>
        <p:nvSpPr>
          <p:cNvPr id="3" name="object 3"/>
          <p:cNvSpPr txBox="1"/>
          <p:nvPr/>
        </p:nvSpPr>
        <p:spPr>
          <a:xfrm>
            <a:off x="402336" y="1295400"/>
            <a:ext cx="11637264" cy="1055417"/>
          </a:xfrm>
          <a:prstGeom prst="rect">
            <a:avLst/>
          </a:prstGeom>
          <a:solidFill>
            <a:srgbClr val="F1F1F1"/>
          </a:solidFill>
        </p:spPr>
        <p:txBody>
          <a:bodyPr vert="horz" wrap="square" lIns="0" tIns="24130" rIns="0" bIns="0" rtlCol="0">
            <a:spAutoFit/>
          </a:bodyPr>
          <a:lstStyle/>
          <a:p>
            <a:pPr marL="274320">
              <a:lnSpc>
                <a:spcPct val="100000"/>
              </a:lnSpc>
              <a:spcBef>
                <a:spcPts val="190"/>
              </a:spcBef>
            </a:pPr>
            <a:r>
              <a:rPr sz="2400" b="1" i="1" spc="220" dirty="0">
                <a:solidFill>
                  <a:srgbClr val="F04123"/>
                </a:solidFill>
                <a:latin typeface="Cambria"/>
                <a:cs typeface="Cambria"/>
              </a:rPr>
              <a:t>Example</a:t>
            </a:r>
            <a:endParaRPr sz="2400" dirty="0">
              <a:latin typeface="Cambria"/>
              <a:cs typeface="Cambria"/>
            </a:endParaRPr>
          </a:p>
          <a:p>
            <a:pPr marL="274320" marR="95250">
              <a:lnSpc>
                <a:spcPct val="95000"/>
              </a:lnSpc>
              <a:spcBef>
                <a:spcPts val="605"/>
              </a:spcBef>
            </a:pPr>
            <a:r>
              <a:rPr sz="2000" b="1" i="1" spc="185" dirty="0">
                <a:solidFill>
                  <a:srgbClr val="181D34"/>
                </a:solidFill>
                <a:latin typeface="Cambria"/>
                <a:cs typeface="Cambria"/>
              </a:rPr>
              <a:t>Code</a:t>
            </a:r>
            <a:r>
              <a:rPr sz="2000" b="1" i="1" spc="120" dirty="0">
                <a:solidFill>
                  <a:srgbClr val="181D34"/>
                </a:solidFill>
                <a:latin typeface="Cambria"/>
                <a:cs typeface="Cambria"/>
              </a:rPr>
              <a:t> </a:t>
            </a:r>
            <a:r>
              <a:rPr sz="2000" b="1" i="1" spc="200" dirty="0">
                <a:solidFill>
                  <a:srgbClr val="181D34"/>
                </a:solidFill>
                <a:latin typeface="Cambria"/>
                <a:cs typeface="Cambria"/>
              </a:rPr>
              <a:t>an</a:t>
            </a:r>
            <a:r>
              <a:rPr sz="2000" b="1" i="1" spc="140" dirty="0">
                <a:solidFill>
                  <a:srgbClr val="181D34"/>
                </a:solidFill>
                <a:latin typeface="Cambria"/>
                <a:cs typeface="Cambria"/>
              </a:rPr>
              <a:t> </a:t>
            </a:r>
            <a:r>
              <a:rPr sz="2000" b="1" i="1" spc="180" dirty="0">
                <a:solidFill>
                  <a:srgbClr val="181D34"/>
                </a:solidFill>
                <a:latin typeface="Cambria"/>
                <a:cs typeface="Cambria"/>
              </a:rPr>
              <a:t>Arduino</a:t>
            </a:r>
            <a:r>
              <a:rPr sz="2000" b="1" i="1" spc="135" dirty="0">
                <a:solidFill>
                  <a:srgbClr val="181D34"/>
                </a:solidFill>
                <a:latin typeface="Cambria"/>
                <a:cs typeface="Cambria"/>
              </a:rPr>
              <a:t> </a:t>
            </a:r>
            <a:r>
              <a:rPr sz="2000" b="1" i="1" spc="140" dirty="0">
                <a:solidFill>
                  <a:srgbClr val="181D34"/>
                </a:solidFill>
                <a:latin typeface="Cambria"/>
                <a:cs typeface="Cambria"/>
              </a:rPr>
              <a:t>board</a:t>
            </a:r>
            <a:r>
              <a:rPr sz="2000" b="1" i="1" spc="135" dirty="0">
                <a:solidFill>
                  <a:srgbClr val="181D34"/>
                </a:solidFill>
                <a:latin typeface="Cambria"/>
                <a:cs typeface="Cambria"/>
              </a:rPr>
              <a:t> </a:t>
            </a:r>
            <a:r>
              <a:rPr sz="2000" b="1" i="1" spc="80" dirty="0">
                <a:solidFill>
                  <a:srgbClr val="181D34"/>
                </a:solidFill>
                <a:latin typeface="Cambria"/>
                <a:cs typeface="Cambria"/>
              </a:rPr>
              <a:t>to </a:t>
            </a:r>
            <a:r>
              <a:rPr sz="2000" b="1" i="1" spc="-425" dirty="0">
                <a:solidFill>
                  <a:srgbClr val="181D34"/>
                </a:solidFill>
                <a:latin typeface="Cambria"/>
                <a:cs typeface="Cambria"/>
              </a:rPr>
              <a:t> </a:t>
            </a:r>
            <a:r>
              <a:rPr sz="2000" b="1" i="1" spc="135" dirty="0">
                <a:solidFill>
                  <a:srgbClr val="181D34"/>
                </a:solidFill>
                <a:latin typeface="Cambria"/>
                <a:cs typeface="Cambria"/>
              </a:rPr>
              <a:t>control </a:t>
            </a:r>
            <a:r>
              <a:rPr sz="2000" b="1" i="1" spc="114" dirty="0">
                <a:solidFill>
                  <a:srgbClr val="181D34"/>
                </a:solidFill>
                <a:latin typeface="Cambria"/>
                <a:cs typeface="Cambria"/>
              </a:rPr>
              <a:t>the </a:t>
            </a:r>
            <a:r>
              <a:rPr sz="2000" b="1" i="1" spc="125" dirty="0">
                <a:solidFill>
                  <a:srgbClr val="181D34"/>
                </a:solidFill>
                <a:latin typeface="Cambria"/>
                <a:cs typeface="Cambria"/>
              </a:rPr>
              <a:t>brightness </a:t>
            </a:r>
            <a:r>
              <a:rPr sz="2000" b="1" i="1" spc="110" dirty="0">
                <a:solidFill>
                  <a:srgbClr val="181D34"/>
                </a:solidFill>
                <a:latin typeface="Cambria"/>
                <a:cs typeface="Cambria"/>
              </a:rPr>
              <a:t>of </a:t>
            </a:r>
            <a:r>
              <a:rPr sz="2000" b="1" i="1" spc="114" dirty="0">
                <a:solidFill>
                  <a:srgbClr val="181D34"/>
                </a:solidFill>
                <a:latin typeface="Cambria"/>
                <a:cs typeface="Cambria"/>
              </a:rPr>
              <a:t> </a:t>
            </a:r>
            <a:r>
              <a:rPr sz="2000" b="1" i="1" spc="200" dirty="0">
                <a:solidFill>
                  <a:srgbClr val="181D34"/>
                </a:solidFill>
                <a:latin typeface="Cambria"/>
                <a:cs typeface="Cambria"/>
              </a:rPr>
              <a:t>an</a:t>
            </a:r>
            <a:r>
              <a:rPr sz="2000" b="1" i="1" spc="315" dirty="0">
                <a:solidFill>
                  <a:srgbClr val="181D34"/>
                </a:solidFill>
                <a:latin typeface="Cambria"/>
                <a:cs typeface="Cambria"/>
              </a:rPr>
              <a:t> </a:t>
            </a:r>
            <a:r>
              <a:rPr sz="2000" b="1" i="1" spc="290" dirty="0">
                <a:solidFill>
                  <a:srgbClr val="181D34"/>
                </a:solidFill>
                <a:latin typeface="Cambria"/>
                <a:cs typeface="Cambria"/>
              </a:rPr>
              <a:t>LED.</a:t>
            </a:r>
            <a:r>
              <a:rPr sz="2000" b="1" i="1" spc="305" dirty="0">
                <a:solidFill>
                  <a:srgbClr val="181D34"/>
                </a:solidFill>
                <a:latin typeface="Cambria"/>
                <a:cs typeface="Cambria"/>
              </a:rPr>
              <a:t> </a:t>
            </a:r>
            <a:r>
              <a:rPr sz="2000" b="1" i="1" spc="145" dirty="0">
                <a:solidFill>
                  <a:srgbClr val="181D34"/>
                </a:solidFill>
                <a:latin typeface="Cambria"/>
                <a:cs typeface="Cambria"/>
              </a:rPr>
              <a:t>Monitor</a:t>
            </a:r>
            <a:r>
              <a:rPr sz="2000" b="1" i="1" spc="285" dirty="0">
                <a:solidFill>
                  <a:srgbClr val="181D34"/>
                </a:solidFill>
                <a:latin typeface="Cambria"/>
                <a:cs typeface="Cambria"/>
              </a:rPr>
              <a:t> </a:t>
            </a:r>
            <a:r>
              <a:rPr sz="2000" b="1" i="1" spc="114" dirty="0">
                <a:solidFill>
                  <a:srgbClr val="181D34"/>
                </a:solidFill>
                <a:latin typeface="Cambria"/>
                <a:cs typeface="Cambria"/>
              </a:rPr>
              <a:t>the </a:t>
            </a:r>
            <a:r>
              <a:rPr sz="2000" b="1" i="1" spc="120" dirty="0">
                <a:solidFill>
                  <a:srgbClr val="181D34"/>
                </a:solidFill>
                <a:latin typeface="Cambria"/>
                <a:cs typeface="Cambria"/>
              </a:rPr>
              <a:t> </a:t>
            </a:r>
            <a:r>
              <a:rPr sz="2000" b="1" i="1" spc="200" dirty="0">
                <a:solidFill>
                  <a:srgbClr val="181D34"/>
                </a:solidFill>
                <a:latin typeface="Cambria"/>
                <a:cs typeface="Cambria"/>
              </a:rPr>
              <a:t>PWM </a:t>
            </a:r>
            <a:r>
              <a:rPr sz="2000" b="1" i="1" spc="125" dirty="0">
                <a:solidFill>
                  <a:srgbClr val="181D34"/>
                </a:solidFill>
                <a:latin typeface="Cambria"/>
                <a:cs typeface="Cambria"/>
              </a:rPr>
              <a:t>waveform </a:t>
            </a:r>
            <a:r>
              <a:rPr sz="2000" b="1" i="1" spc="190" dirty="0">
                <a:solidFill>
                  <a:srgbClr val="181D34"/>
                </a:solidFill>
                <a:latin typeface="Cambria"/>
                <a:cs typeface="Cambria"/>
              </a:rPr>
              <a:t>in </a:t>
            </a:r>
            <a:r>
              <a:rPr sz="2000" b="1" i="1" spc="204" dirty="0">
                <a:solidFill>
                  <a:srgbClr val="181D34"/>
                </a:solidFill>
                <a:latin typeface="Cambria"/>
                <a:cs typeface="Cambria"/>
              </a:rPr>
              <a:t>an </a:t>
            </a:r>
            <a:r>
              <a:rPr sz="2000" b="1" i="1" spc="210" dirty="0">
                <a:solidFill>
                  <a:srgbClr val="181D34"/>
                </a:solidFill>
                <a:latin typeface="Cambria"/>
                <a:cs typeface="Cambria"/>
              </a:rPr>
              <a:t> </a:t>
            </a:r>
            <a:r>
              <a:rPr sz="2000" b="1" i="1" spc="125" dirty="0">
                <a:solidFill>
                  <a:srgbClr val="181D34"/>
                </a:solidFill>
                <a:latin typeface="Cambria"/>
                <a:cs typeface="Cambria"/>
              </a:rPr>
              <a:t>oscilloscope</a:t>
            </a:r>
            <a:r>
              <a:rPr sz="2000" b="1" i="1" spc="90" dirty="0">
                <a:solidFill>
                  <a:srgbClr val="181D34"/>
                </a:solidFill>
                <a:latin typeface="Cambria"/>
                <a:cs typeface="Cambria"/>
              </a:rPr>
              <a:t> </a:t>
            </a:r>
            <a:r>
              <a:rPr sz="2000" b="1" i="1" spc="200" dirty="0">
                <a:solidFill>
                  <a:srgbClr val="181D34"/>
                </a:solidFill>
                <a:latin typeface="Cambria"/>
                <a:cs typeface="Cambria"/>
              </a:rPr>
              <a:t>and</a:t>
            </a:r>
            <a:r>
              <a:rPr sz="2000" b="1" i="1" spc="145" dirty="0">
                <a:solidFill>
                  <a:srgbClr val="181D34"/>
                </a:solidFill>
                <a:latin typeface="Cambria"/>
                <a:cs typeface="Cambria"/>
              </a:rPr>
              <a:t> </a:t>
            </a:r>
            <a:r>
              <a:rPr sz="2000" b="1" i="1" spc="135" dirty="0">
                <a:solidFill>
                  <a:srgbClr val="181D34"/>
                </a:solidFill>
                <a:latin typeface="Cambria"/>
                <a:cs typeface="Cambria"/>
              </a:rPr>
              <a:t>interface </a:t>
            </a:r>
            <a:r>
              <a:rPr sz="2000" b="1" i="1" spc="-425" dirty="0">
                <a:solidFill>
                  <a:srgbClr val="181D34"/>
                </a:solidFill>
                <a:latin typeface="Cambria"/>
                <a:cs typeface="Cambria"/>
              </a:rPr>
              <a:t> </a:t>
            </a:r>
            <a:r>
              <a:rPr sz="2000" b="1" i="1" spc="195" dirty="0">
                <a:solidFill>
                  <a:srgbClr val="181D34"/>
                </a:solidFill>
                <a:latin typeface="Cambria"/>
                <a:cs typeface="Cambria"/>
              </a:rPr>
              <a:t>a</a:t>
            </a:r>
            <a:r>
              <a:rPr sz="2000" b="1" i="1" spc="145" dirty="0">
                <a:solidFill>
                  <a:srgbClr val="181D34"/>
                </a:solidFill>
                <a:latin typeface="Cambria"/>
                <a:cs typeface="Cambria"/>
              </a:rPr>
              <a:t> </a:t>
            </a:r>
            <a:r>
              <a:rPr sz="2000" b="1" i="1" spc="114" dirty="0">
                <a:solidFill>
                  <a:srgbClr val="181D34"/>
                </a:solidFill>
                <a:latin typeface="Cambria"/>
                <a:cs typeface="Cambria"/>
              </a:rPr>
              <a:t>buzzer </a:t>
            </a:r>
            <a:r>
              <a:rPr sz="2000" b="1" i="1" spc="80" dirty="0">
                <a:solidFill>
                  <a:srgbClr val="181D34"/>
                </a:solidFill>
                <a:latin typeface="Cambria"/>
                <a:cs typeface="Cambria"/>
              </a:rPr>
              <a:t>to</a:t>
            </a:r>
            <a:r>
              <a:rPr sz="2000" b="1" i="1" spc="145" dirty="0">
                <a:solidFill>
                  <a:srgbClr val="181D34"/>
                </a:solidFill>
                <a:latin typeface="Cambria"/>
                <a:cs typeface="Cambria"/>
              </a:rPr>
              <a:t> </a:t>
            </a:r>
            <a:r>
              <a:rPr sz="2000" b="1" i="1" spc="130" dirty="0">
                <a:solidFill>
                  <a:srgbClr val="181D34"/>
                </a:solidFill>
                <a:latin typeface="Cambria"/>
                <a:cs typeface="Cambria"/>
              </a:rPr>
              <a:t>listen</a:t>
            </a:r>
            <a:r>
              <a:rPr sz="2000" b="1" i="1" spc="120" dirty="0">
                <a:solidFill>
                  <a:srgbClr val="181D34"/>
                </a:solidFill>
                <a:latin typeface="Cambria"/>
                <a:cs typeface="Cambria"/>
              </a:rPr>
              <a:t> </a:t>
            </a:r>
            <a:r>
              <a:rPr sz="2000" b="1" i="1" spc="80" dirty="0">
                <a:solidFill>
                  <a:srgbClr val="181D34"/>
                </a:solidFill>
                <a:latin typeface="Cambria"/>
                <a:cs typeface="Cambria"/>
              </a:rPr>
              <a:t>to </a:t>
            </a:r>
            <a:r>
              <a:rPr sz="2000" b="1" i="1" spc="85" dirty="0">
                <a:solidFill>
                  <a:srgbClr val="181D34"/>
                </a:solidFill>
                <a:latin typeface="Cambria"/>
                <a:cs typeface="Cambria"/>
              </a:rPr>
              <a:t> </a:t>
            </a:r>
            <a:r>
              <a:rPr sz="2000" b="1" i="1" spc="130" dirty="0">
                <a:solidFill>
                  <a:srgbClr val="181D34"/>
                </a:solidFill>
                <a:latin typeface="Cambria"/>
                <a:cs typeface="Cambria"/>
              </a:rPr>
              <a:t>different</a:t>
            </a:r>
            <a:r>
              <a:rPr sz="2000" b="1" i="1" spc="114" dirty="0">
                <a:solidFill>
                  <a:srgbClr val="181D34"/>
                </a:solidFill>
                <a:latin typeface="Cambria"/>
                <a:cs typeface="Cambria"/>
              </a:rPr>
              <a:t> </a:t>
            </a:r>
            <a:r>
              <a:rPr sz="2000" b="1" i="1" spc="105" dirty="0">
                <a:solidFill>
                  <a:srgbClr val="181D34"/>
                </a:solidFill>
                <a:latin typeface="Cambria"/>
                <a:cs typeface="Cambria"/>
              </a:rPr>
              <a:t>tones.</a:t>
            </a:r>
            <a:endParaRPr sz="2000" dirty="0">
              <a:latin typeface="Cambria"/>
              <a:cs typeface="Cambria"/>
            </a:endParaRPr>
          </a:p>
        </p:txBody>
      </p:sp>
      <p:sp>
        <p:nvSpPr>
          <p:cNvPr id="4" name="object 4"/>
          <p:cNvSpPr txBox="1"/>
          <p:nvPr/>
        </p:nvSpPr>
        <p:spPr>
          <a:xfrm>
            <a:off x="609600" y="2603219"/>
            <a:ext cx="10621544" cy="3935693"/>
          </a:xfrm>
          <a:prstGeom prst="rect">
            <a:avLst/>
          </a:prstGeom>
          <a:solidFill>
            <a:srgbClr val="F1F1F1"/>
          </a:solidFill>
          <a:ln w="28575">
            <a:solidFill>
              <a:srgbClr val="BEBEBE"/>
            </a:solidFill>
          </a:ln>
        </p:spPr>
        <p:txBody>
          <a:bodyPr vert="horz" wrap="square" lIns="0" tIns="31750" rIns="0" bIns="0" rtlCol="0">
            <a:spAutoFit/>
          </a:bodyPr>
          <a:lstStyle/>
          <a:p>
            <a:pPr marL="90805">
              <a:lnSpc>
                <a:spcPct val="100000"/>
              </a:lnSpc>
              <a:spcBef>
                <a:spcPts val="250"/>
              </a:spcBef>
            </a:pPr>
            <a:r>
              <a:rPr sz="1800" spc="-10" dirty="0">
                <a:solidFill>
                  <a:srgbClr val="031728"/>
                </a:solidFill>
                <a:latin typeface="Consolas"/>
                <a:cs typeface="Consolas"/>
              </a:rPr>
              <a:t>int</a:t>
            </a:r>
            <a:r>
              <a:rPr sz="1800" spc="-30" dirty="0">
                <a:solidFill>
                  <a:srgbClr val="031728"/>
                </a:solidFill>
                <a:latin typeface="Consolas"/>
                <a:cs typeface="Consolas"/>
              </a:rPr>
              <a:t> </a:t>
            </a:r>
            <a:r>
              <a:rPr sz="1800" spc="-5" dirty="0">
                <a:solidFill>
                  <a:srgbClr val="031728"/>
                </a:solidFill>
                <a:latin typeface="Consolas"/>
                <a:cs typeface="Consolas"/>
              </a:rPr>
              <a:t>brilho</a:t>
            </a:r>
            <a:r>
              <a:rPr sz="1800" spc="-30" dirty="0">
                <a:solidFill>
                  <a:srgbClr val="031728"/>
                </a:solidFill>
                <a:latin typeface="Consolas"/>
                <a:cs typeface="Consolas"/>
              </a:rPr>
              <a:t> </a:t>
            </a:r>
            <a:r>
              <a:rPr sz="1800" dirty="0">
                <a:solidFill>
                  <a:srgbClr val="031728"/>
                </a:solidFill>
                <a:latin typeface="Consolas"/>
                <a:cs typeface="Consolas"/>
              </a:rPr>
              <a:t>=</a:t>
            </a:r>
            <a:r>
              <a:rPr sz="1800" spc="-15" dirty="0">
                <a:solidFill>
                  <a:srgbClr val="031728"/>
                </a:solidFill>
                <a:latin typeface="Consolas"/>
                <a:cs typeface="Consolas"/>
              </a:rPr>
              <a:t> </a:t>
            </a:r>
            <a:r>
              <a:rPr sz="1800" spc="-10" dirty="0">
                <a:solidFill>
                  <a:srgbClr val="031728"/>
                </a:solidFill>
                <a:latin typeface="Consolas"/>
                <a:cs typeface="Consolas"/>
              </a:rPr>
              <a:t>0;</a:t>
            </a:r>
            <a:endParaRPr sz="1800" dirty="0">
              <a:latin typeface="Consolas"/>
              <a:cs typeface="Consolas"/>
            </a:endParaRPr>
          </a:p>
          <a:p>
            <a:pPr>
              <a:lnSpc>
                <a:spcPct val="100000"/>
              </a:lnSpc>
              <a:spcBef>
                <a:spcPts val="55"/>
              </a:spcBef>
            </a:pPr>
            <a:endParaRPr sz="1800" dirty="0">
              <a:latin typeface="Consolas"/>
              <a:cs typeface="Consolas"/>
            </a:endParaRPr>
          </a:p>
          <a:p>
            <a:pPr marL="90805">
              <a:lnSpc>
                <a:spcPct val="100000"/>
              </a:lnSpc>
            </a:pPr>
            <a:r>
              <a:rPr sz="1800" spc="-5" dirty="0">
                <a:solidFill>
                  <a:srgbClr val="031728"/>
                </a:solidFill>
                <a:latin typeface="Consolas"/>
                <a:cs typeface="Consolas"/>
              </a:rPr>
              <a:t>void</a:t>
            </a:r>
            <a:r>
              <a:rPr sz="1800" spc="-60" dirty="0">
                <a:solidFill>
                  <a:srgbClr val="031728"/>
                </a:solidFill>
                <a:latin typeface="Consolas"/>
                <a:cs typeface="Consolas"/>
              </a:rPr>
              <a:t> </a:t>
            </a:r>
            <a:r>
              <a:rPr sz="1800" spc="-5" dirty="0">
                <a:solidFill>
                  <a:srgbClr val="031728"/>
                </a:solidFill>
                <a:latin typeface="Consolas"/>
                <a:cs typeface="Consolas"/>
              </a:rPr>
              <a:t>setup()</a:t>
            </a:r>
            <a:endParaRPr sz="1800" dirty="0">
              <a:latin typeface="Consolas"/>
              <a:cs typeface="Consolas"/>
            </a:endParaRPr>
          </a:p>
          <a:p>
            <a:pPr marL="90805">
              <a:lnSpc>
                <a:spcPct val="100000"/>
              </a:lnSpc>
            </a:pPr>
            <a:r>
              <a:rPr sz="1800" dirty="0">
                <a:solidFill>
                  <a:srgbClr val="031728"/>
                </a:solidFill>
                <a:latin typeface="Consolas"/>
                <a:cs typeface="Consolas"/>
              </a:rPr>
              <a:t>{</a:t>
            </a:r>
            <a:r>
              <a:rPr lang="en-US" sz="1800" dirty="0">
                <a:solidFill>
                  <a:srgbClr val="031728"/>
                </a:solidFill>
                <a:latin typeface="Consolas"/>
                <a:cs typeface="Consolas"/>
              </a:rPr>
              <a:t> </a:t>
            </a:r>
            <a:r>
              <a:rPr sz="1800" spc="-5" dirty="0" err="1">
                <a:solidFill>
                  <a:srgbClr val="031728"/>
                </a:solidFill>
                <a:latin typeface="Consolas"/>
                <a:cs typeface="Consolas"/>
              </a:rPr>
              <a:t>pinMode</a:t>
            </a:r>
            <a:r>
              <a:rPr sz="1800" spc="-5" dirty="0">
                <a:solidFill>
                  <a:srgbClr val="031728"/>
                </a:solidFill>
                <a:latin typeface="Consolas"/>
                <a:cs typeface="Consolas"/>
              </a:rPr>
              <a:t>(3,</a:t>
            </a:r>
            <a:r>
              <a:rPr sz="1800" spc="-50" dirty="0">
                <a:solidFill>
                  <a:srgbClr val="031728"/>
                </a:solidFill>
                <a:latin typeface="Consolas"/>
                <a:cs typeface="Consolas"/>
              </a:rPr>
              <a:t> </a:t>
            </a:r>
            <a:r>
              <a:rPr sz="1800" spc="-5" dirty="0">
                <a:solidFill>
                  <a:srgbClr val="031728"/>
                </a:solidFill>
                <a:latin typeface="Consolas"/>
                <a:cs typeface="Consolas"/>
              </a:rPr>
              <a:t>OUTPUT);</a:t>
            </a:r>
            <a:r>
              <a:rPr lang="en-US" sz="1800" spc="-5" dirty="0">
                <a:solidFill>
                  <a:srgbClr val="031728"/>
                </a:solidFill>
                <a:latin typeface="Consolas"/>
                <a:cs typeface="Consolas"/>
              </a:rPr>
              <a:t> </a:t>
            </a:r>
            <a:r>
              <a:rPr sz="1800" dirty="0">
                <a:solidFill>
                  <a:srgbClr val="031728"/>
                </a:solidFill>
                <a:latin typeface="Consolas"/>
                <a:cs typeface="Consolas"/>
              </a:rPr>
              <a:t>}</a:t>
            </a:r>
            <a:endParaRPr sz="1800" dirty="0">
              <a:latin typeface="Consolas"/>
              <a:cs typeface="Consolas"/>
            </a:endParaRPr>
          </a:p>
          <a:p>
            <a:pPr>
              <a:lnSpc>
                <a:spcPct val="100000"/>
              </a:lnSpc>
              <a:spcBef>
                <a:spcPts val="55"/>
              </a:spcBef>
            </a:pPr>
            <a:endParaRPr sz="1800" dirty="0">
              <a:latin typeface="Consolas"/>
              <a:cs typeface="Consolas"/>
            </a:endParaRPr>
          </a:p>
          <a:p>
            <a:pPr marL="90805">
              <a:lnSpc>
                <a:spcPct val="100000"/>
              </a:lnSpc>
            </a:pPr>
            <a:r>
              <a:rPr sz="1800" spc="-5" dirty="0">
                <a:solidFill>
                  <a:srgbClr val="031728"/>
                </a:solidFill>
                <a:latin typeface="Consolas"/>
                <a:cs typeface="Consolas"/>
              </a:rPr>
              <a:t>void</a:t>
            </a:r>
            <a:r>
              <a:rPr sz="1800" spc="-60" dirty="0">
                <a:solidFill>
                  <a:srgbClr val="031728"/>
                </a:solidFill>
                <a:latin typeface="Consolas"/>
                <a:cs typeface="Consolas"/>
              </a:rPr>
              <a:t> </a:t>
            </a:r>
            <a:r>
              <a:rPr sz="1800" spc="-5" dirty="0">
                <a:solidFill>
                  <a:srgbClr val="031728"/>
                </a:solidFill>
                <a:latin typeface="Consolas"/>
                <a:cs typeface="Consolas"/>
              </a:rPr>
              <a:t>loop()</a:t>
            </a:r>
            <a:endParaRPr sz="1800" dirty="0">
              <a:latin typeface="Consolas"/>
              <a:cs typeface="Consolas"/>
            </a:endParaRPr>
          </a:p>
          <a:p>
            <a:pPr marL="90805">
              <a:lnSpc>
                <a:spcPct val="100000"/>
              </a:lnSpc>
            </a:pPr>
            <a:r>
              <a:rPr sz="1800" dirty="0">
                <a:solidFill>
                  <a:srgbClr val="031728"/>
                </a:solidFill>
                <a:latin typeface="Consolas"/>
                <a:cs typeface="Consolas"/>
              </a:rPr>
              <a:t>{</a:t>
            </a:r>
            <a:endParaRPr sz="1800" dirty="0">
              <a:latin typeface="Consolas"/>
              <a:cs typeface="Consolas"/>
            </a:endParaRPr>
          </a:p>
          <a:p>
            <a:pPr marL="591185" marR="600075" indent="-250190">
              <a:lnSpc>
                <a:spcPct val="100000"/>
              </a:lnSpc>
            </a:pPr>
            <a:r>
              <a:rPr sz="1800" spc="-5" dirty="0">
                <a:solidFill>
                  <a:srgbClr val="031728"/>
                </a:solidFill>
                <a:latin typeface="Consolas"/>
                <a:cs typeface="Consolas"/>
              </a:rPr>
              <a:t>for</a:t>
            </a:r>
            <a:r>
              <a:rPr sz="1800" spc="-10" dirty="0">
                <a:solidFill>
                  <a:srgbClr val="031728"/>
                </a:solidFill>
                <a:latin typeface="Consolas"/>
                <a:cs typeface="Consolas"/>
              </a:rPr>
              <a:t> </a:t>
            </a:r>
            <a:r>
              <a:rPr sz="1800" spc="-5" dirty="0">
                <a:solidFill>
                  <a:srgbClr val="031728"/>
                </a:solidFill>
                <a:latin typeface="Consolas"/>
                <a:cs typeface="Consolas"/>
              </a:rPr>
              <a:t>(brilho</a:t>
            </a:r>
            <a:r>
              <a:rPr sz="1800" spc="-15" dirty="0">
                <a:solidFill>
                  <a:srgbClr val="031728"/>
                </a:solidFill>
                <a:latin typeface="Consolas"/>
                <a:cs typeface="Consolas"/>
              </a:rPr>
              <a:t> </a:t>
            </a:r>
            <a:r>
              <a:rPr sz="1800" dirty="0">
                <a:solidFill>
                  <a:srgbClr val="031728"/>
                </a:solidFill>
                <a:latin typeface="Consolas"/>
                <a:cs typeface="Consolas"/>
              </a:rPr>
              <a:t>=</a:t>
            </a:r>
            <a:r>
              <a:rPr sz="1800" spc="-15" dirty="0">
                <a:solidFill>
                  <a:srgbClr val="031728"/>
                </a:solidFill>
                <a:latin typeface="Consolas"/>
                <a:cs typeface="Consolas"/>
              </a:rPr>
              <a:t> </a:t>
            </a:r>
            <a:r>
              <a:rPr sz="1800" dirty="0">
                <a:solidFill>
                  <a:srgbClr val="031728"/>
                </a:solidFill>
                <a:latin typeface="Consolas"/>
                <a:cs typeface="Consolas"/>
              </a:rPr>
              <a:t>0;</a:t>
            </a:r>
            <a:r>
              <a:rPr sz="1800" spc="-20" dirty="0">
                <a:solidFill>
                  <a:srgbClr val="031728"/>
                </a:solidFill>
                <a:latin typeface="Consolas"/>
                <a:cs typeface="Consolas"/>
              </a:rPr>
              <a:t> </a:t>
            </a:r>
            <a:r>
              <a:rPr sz="1800" spc="-5" dirty="0">
                <a:solidFill>
                  <a:srgbClr val="031728"/>
                </a:solidFill>
                <a:latin typeface="Consolas"/>
                <a:cs typeface="Consolas"/>
              </a:rPr>
              <a:t>brilho</a:t>
            </a:r>
            <a:r>
              <a:rPr sz="1800" spc="-10" dirty="0">
                <a:solidFill>
                  <a:srgbClr val="031728"/>
                </a:solidFill>
                <a:latin typeface="Consolas"/>
                <a:cs typeface="Consolas"/>
              </a:rPr>
              <a:t> </a:t>
            </a:r>
            <a:r>
              <a:rPr sz="1800" spc="-5" dirty="0">
                <a:solidFill>
                  <a:srgbClr val="031728"/>
                </a:solidFill>
                <a:latin typeface="Consolas"/>
                <a:cs typeface="Consolas"/>
              </a:rPr>
              <a:t>&lt;=</a:t>
            </a:r>
            <a:r>
              <a:rPr sz="1800" spc="-10" dirty="0">
                <a:solidFill>
                  <a:srgbClr val="031728"/>
                </a:solidFill>
                <a:latin typeface="Consolas"/>
                <a:cs typeface="Consolas"/>
              </a:rPr>
              <a:t> </a:t>
            </a:r>
            <a:r>
              <a:rPr sz="1800" spc="-5" dirty="0">
                <a:solidFill>
                  <a:srgbClr val="031728"/>
                </a:solidFill>
                <a:latin typeface="Consolas"/>
                <a:cs typeface="Consolas"/>
              </a:rPr>
              <a:t>255;</a:t>
            </a:r>
            <a:r>
              <a:rPr sz="1800" spc="-15" dirty="0">
                <a:solidFill>
                  <a:srgbClr val="031728"/>
                </a:solidFill>
                <a:latin typeface="Consolas"/>
                <a:cs typeface="Consolas"/>
              </a:rPr>
              <a:t> </a:t>
            </a:r>
            <a:r>
              <a:rPr sz="1800" spc="-5" dirty="0">
                <a:solidFill>
                  <a:srgbClr val="031728"/>
                </a:solidFill>
                <a:latin typeface="Consolas"/>
                <a:cs typeface="Consolas"/>
              </a:rPr>
              <a:t>brilho</a:t>
            </a:r>
            <a:r>
              <a:rPr sz="1800" dirty="0">
                <a:solidFill>
                  <a:srgbClr val="031728"/>
                </a:solidFill>
                <a:latin typeface="Consolas"/>
                <a:cs typeface="Consolas"/>
              </a:rPr>
              <a:t> </a:t>
            </a:r>
            <a:r>
              <a:rPr sz="1800" spc="-5" dirty="0">
                <a:solidFill>
                  <a:srgbClr val="031728"/>
                </a:solidFill>
                <a:latin typeface="Consolas"/>
                <a:cs typeface="Consolas"/>
              </a:rPr>
              <a:t>+=</a:t>
            </a:r>
            <a:r>
              <a:rPr sz="1800" spc="-10" dirty="0">
                <a:solidFill>
                  <a:srgbClr val="031728"/>
                </a:solidFill>
                <a:latin typeface="Consolas"/>
                <a:cs typeface="Consolas"/>
              </a:rPr>
              <a:t> </a:t>
            </a:r>
            <a:r>
              <a:rPr sz="1800" spc="-5" dirty="0">
                <a:solidFill>
                  <a:srgbClr val="031728"/>
                </a:solidFill>
                <a:latin typeface="Consolas"/>
                <a:cs typeface="Consolas"/>
              </a:rPr>
              <a:t>5)</a:t>
            </a:r>
            <a:r>
              <a:rPr sz="1800" spc="-15" dirty="0">
                <a:solidFill>
                  <a:srgbClr val="031728"/>
                </a:solidFill>
                <a:latin typeface="Consolas"/>
                <a:cs typeface="Consolas"/>
              </a:rPr>
              <a:t> </a:t>
            </a:r>
            <a:r>
              <a:rPr sz="1800" dirty="0">
                <a:solidFill>
                  <a:srgbClr val="031728"/>
                </a:solidFill>
                <a:latin typeface="Consolas"/>
                <a:cs typeface="Consolas"/>
              </a:rPr>
              <a:t>{ </a:t>
            </a:r>
            <a:r>
              <a:rPr sz="1800" spc="-975" dirty="0">
                <a:solidFill>
                  <a:srgbClr val="031728"/>
                </a:solidFill>
                <a:latin typeface="Consolas"/>
                <a:cs typeface="Consolas"/>
              </a:rPr>
              <a:t> </a:t>
            </a:r>
            <a:r>
              <a:rPr sz="1800" spc="-5" dirty="0">
                <a:solidFill>
                  <a:srgbClr val="031728"/>
                </a:solidFill>
                <a:latin typeface="Consolas"/>
                <a:cs typeface="Consolas"/>
              </a:rPr>
              <a:t>analogWrite(3,</a:t>
            </a:r>
            <a:r>
              <a:rPr sz="1800" spc="-15" dirty="0">
                <a:solidFill>
                  <a:srgbClr val="031728"/>
                </a:solidFill>
                <a:latin typeface="Consolas"/>
                <a:cs typeface="Consolas"/>
              </a:rPr>
              <a:t> </a:t>
            </a:r>
            <a:r>
              <a:rPr sz="1800" spc="-5" dirty="0">
                <a:solidFill>
                  <a:srgbClr val="031728"/>
                </a:solidFill>
                <a:latin typeface="Consolas"/>
                <a:cs typeface="Consolas"/>
              </a:rPr>
              <a:t>brilho);</a:t>
            </a:r>
            <a:endParaRPr sz="1800" dirty="0">
              <a:latin typeface="Consolas"/>
              <a:cs typeface="Consolas"/>
            </a:endParaRPr>
          </a:p>
          <a:p>
            <a:pPr marL="591185">
              <a:lnSpc>
                <a:spcPct val="100000"/>
              </a:lnSpc>
            </a:pPr>
            <a:r>
              <a:rPr sz="1800" spc="-5" dirty="0">
                <a:solidFill>
                  <a:srgbClr val="031728"/>
                </a:solidFill>
                <a:latin typeface="Consolas"/>
                <a:cs typeface="Consolas"/>
              </a:rPr>
              <a:t>delay(30);</a:t>
            </a:r>
            <a:r>
              <a:rPr sz="1800" spc="-20" dirty="0">
                <a:solidFill>
                  <a:srgbClr val="031728"/>
                </a:solidFill>
                <a:latin typeface="Consolas"/>
                <a:cs typeface="Consolas"/>
              </a:rPr>
              <a:t> </a:t>
            </a:r>
            <a:r>
              <a:rPr sz="1800" spc="-5" dirty="0">
                <a:solidFill>
                  <a:srgbClr val="031728"/>
                </a:solidFill>
                <a:latin typeface="Consolas"/>
                <a:cs typeface="Consolas"/>
              </a:rPr>
              <a:t>//</a:t>
            </a:r>
            <a:r>
              <a:rPr sz="1800" dirty="0">
                <a:solidFill>
                  <a:srgbClr val="031728"/>
                </a:solidFill>
                <a:latin typeface="Consolas"/>
                <a:cs typeface="Consolas"/>
              </a:rPr>
              <a:t> </a:t>
            </a:r>
            <a:r>
              <a:rPr lang="en-US" sz="1800" spc="-5" dirty="0">
                <a:solidFill>
                  <a:srgbClr val="031728"/>
                </a:solidFill>
                <a:latin typeface="Consolas"/>
                <a:cs typeface="Consolas"/>
              </a:rPr>
              <a:t>increases the brightness from 0 to 255</a:t>
            </a:r>
            <a:endParaRPr sz="1800" dirty="0">
              <a:latin typeface="Consolas"/>
              <a:cs typeface="Consolas"/>
            </a:endParaRPr>
          </a:p>
          <a:p>
            <a:pPr marL="340995">
              <a:lnSpc>
                <a:spcPct val="100000"/>
              </a:lnSpc>
              <a:spcBef>
                <a:spcPts val="5"/>
              </a:spcBef>
            </a:pPr>
            <a:r>
              <a:rPr sz="1800" dirty="0">
                <a:solidFill>
                  <a:srgbClr val="031728"/>
                </a:solidFill>
                <a:latin typeface="Consolas"/>
                <a:cs typeface="Consolas"/>
              </a:rPr>
              <a:t>}</a:t>
            </a:r>
            <a:endParaRPr sz="1800" dirty="0">
              <a:latin typeface="Consolas"/>
              <a:cs typeface="Consolas"/>
            </a:endParaRPr>
          </a:p>
          <a:p>
            <a:pPr marL="591185" marR="600075" indent="-250190">
              <a:lnSpc>
                <a:spcPct val="100000"/>
              </a:lnSpc>
            </a:pPr>
            <a:r>
              <a:rPr sz="1800" spc="-5" dirty="0">
                <a:solidFill>
                  <a:srgbClr val="031728"/>
                </a:solidFill>
                <a:latin typeface="Consolas"/>
                <a:cs typeface="Consolas"/>
              </a:rPr>
              <a:t>for</a:t>
            </a:r>
            <a:r>
              <a:rPr sz="1800" spc="-10" dirty="0">
                <a:solidFill>
                  <a:srgbClr val="031728"/>
                </a:solidFill>
                <a:latin typeface="Consolas"/>
                <a:cs typeface="Consolas"/>
              </a:rPr>
              <a:t> </a:t>
            </a:r>
            <a:r>
              <a:rPr sz="1800" spc="-5" dirty="0">
                <a:solidFill>
                  <a:srgbClr val="031728"/>
                </a:solidFill>
                <a:latin typeface="Consolas"/>
                <a:cs typeface="Consolas"/>
              </a:rPr>
              <a:t>(brilho</a:t>
            </a:r>
            <a:r>
              <a:rPr sz="1800" spc="-15" dirty="0">
                <a:solidFill>
                  <a:srgbClr val="031728"/>
                </a:solidFill>
                <a:latin typeface="Consolas"/>
                <a:cs typeface="Consolas"/>
              </a:rPr>
              <a:t> </a:t>
            </a:r>
            <a:r>
              <a:rPr sz="1800" dirty="0">
                <a:solidFill>
                  <a:srgbClr val="031728"/>
                </a:solidFill>
                <a:latin typeface="Consolas"/>
                <a:cs typeface="Consolas"/>
              </a:rPr>
              <a:t>=</a:t>
            </a:r>
            <a:r>
              <a:rPr sz="1800" spc="-20" dirty="0">
                <a:solidFill>
                  <a:srgbClr val="031728"/>
                </a:solidFill>
                <a:latin typeface="Consolas"/>
                <a:cs typeface="Consolas"/>
              </a:rPr>
              <a:t> </a:t>
            </a:r>
            <a:r>
              <a:rPr sz="1800" spc="-5" dirty="0">
                <a:solidFill>
                  <a:srgbClr val="031728"/>
                </a:solidFill>
                <a:latin typeface="Consolas"/>
                <a:cs typeface="Consolas"/>
              </a:rPr>
              <a:t>255; brilho</a:t>
            </a:r>
            <a:r>
              <a:rPr sz="1800" spc="-20" dirty="0">
                <a:solidFill>
                  <a:srgbClr val="031728"/>
                </a:solidFill>
                <a:latin typeface="Consolas"/>
                <a:cs typeface="Consolas"/>
              </a:rPr>
              <a:t> </a:t>
            </a:r>
            <a:r>
              <a:rPr sz="1800" dirty="0">
                <a:solidFill>
                  <a:srgbClr val="031728"/>
                </a:solidFill>
                <a:latin typeface="Consolas"/>
                <a:cs typeface="Consolas"/>
              </a:rPr>
              <a:t>&gt;=</a:t>
            </a:r>
            <a:r>
              <a:rPr sz="1800" spc="-20" dirty="0">
                <a:solidFill>
                  <a:srgbClr val="031728"/>
                </a:solidFill>
                <a:latin typeface="Consolas"/>
                <a:cs typeface="Consolas"/>
              </a:rPr>
              <a:t> </a:t>
            </a:r>
            <a:r>
              <a:rPr sz="1800" dirty="0">
                <a:solidFill>
                  <a:srgbClr val="031728"/>
                </a:solidFill>
                <a:latin typeface="Consolas"/>
                <a:cs typeface="Consolas"/>
              </a:rPr>
              <a:t>0;</a:t>
            </a:r>
            <a:r>
              <a:rPr sz="1800" spc="-15" dirty="0">
                <a:solidFill>
                  <a:srgbClr val="031728"/>
                </a:solidFill>
                <a:latin typeface="Consolas"/>
                <a:cs typeface="Consolas"/>
              </a:rPr>
              <a:t> </a:t>
            </a:r>
            <a:r>
              <a:rPr sz="1800" spc="-5" dirty="0">
                <a:solidFill>
                  <a:srgbClr val="031728"/>
                </a:solidFill>
                <a:latin typeface="Consolas"/>
                <a:cs typeface="Consolas"/>
              </a:rPr>
              <a:t>brilho -=</a:t>
            </a:r>
            <a:r>
              <a:rPr sz="1800" spc="-10" dirty="0">
                <a:solidFill>
                  <a:srgbClr val="031728"/>
                </a:solidFill>
                <a:latin typeface="Consolas"/>
                <a:cs typeface="Consolas"/>
              </a:rPr>
              <a:t> </a:t>
            </a:r>
            <a:r>
              <a:rPr sz="1800" spc="-5" dirty="0">
                <a:solidFill>
                  <a:srgbClr val="031728"/>
                </a:solidFill>
                <a:latin typeface="Consolas"/>
                <a:cs typeface="Consolas"/>
              </a:rPr>
              <a:t>5)</a:t>
            </a:r>
            <a:r>
              <a:rPr sz="1800" spc="-15" dirty="0">
                <a:solidFill>
                  <a:srgbClr val="031728"/>
                </a:solidFill>
                <a:latin typeface="Consolas"/>
                <a:cs typeface="Consolas"/>
              </a:rPr>
              <a:t> </a:t>
            </a:r>
            <a:r>
              <a:rPr sz="1800" dirty="0">
                <a:solidFill>
                  <a:srgbClr val="031728"/>
                </a:solidFill>
                <a:latin typeface="Consolas"/>
                <a:cs typeface="Consolas"/>
              </a:rPr>
              <a:t>{ </a:t>
            </a:r>
            <a:r>
              <a:rPr sz="1800" spc="-975" dirty="0">
                <a:solidFill>
                  <a:srgbClr val="031728"/>
                </a:solidFill>
                <a:latin typeface="Consolas"/>
                <a:cs typeface="Consolas"/>
              </a:rPr>
              <a:t> </a:t>
            </a:r>
            <a:r>
              <a:rPr sz="1800" spc="-5" dirty="0">
                <a:solidFill>
                  <a:srgbClr val="031728"/>
                </a:solidFill>
                <a:latin typeface="Consolas"/>
                <a:cs typeface="Consolas"/>
              </a:rPr>
              <a:t>analogWrite(3,</a:t>
            </a:r>
            <a:r>
              <a:rPr sz="1800" spc="-15" dirty="0">
                <a:solidFill>
                  <a:srgbClr val="031728"/>
                </a:solidFill>
                <a:latin typeface="Consolas"/>
                <a:cs typeface="Consolas"/>
              </a:rPr>
              <a:t> </a:t>
            </a:r>
            <a:r>
              <a:rPr sz="1800" spc="-5" dirty="0">
                <a:solidFill>
                  <a:srgbClr val="031728"/>
                </a:solidFill>
                <a:latin typeface="Consolas"/>
                <a:cs typeface="Consolas"/>
              </a:rPr>
              <a:t>brilho);</a:t>
            </a:r>
            <a:endParaRPr sz="1800" dirty="0">
              <a:latin typeface="Consolas"/>
              <a:cs typeface="Consolas"/>
            </a:endParaRPr>
          </a:p>
          <a:p>
            <a:pPr marL="591185">
              <a:lnSpc>
                <a:spcPct val="100000"/>
              </a:lnSpc>
            </a:pPr>
            <a:r>
              <a:rPr sz="1800" spc="-5" dirty="0">
                <a:solidFill>
                  <a:srgbClr val="031728"/>
                </a:solidFill>
                <a:latin typeface="Consolas"/>
                <a:cs typeface="Consolas"/>
              </a:rPr>
              <a:t>delay(30);</a:t>
            </a:r>
            <a:r>
              <a:rPr sz="1800" spc="-25" dirty="0">
                <a:solidFill>
                  <a:srgbClr val="031728"/>
                </a:solidFill>
                <a:latin typeface="Consolas"/>
                <a:cs typeface="Consolas"/>
              </a:rPr>
              <a:t> </a:t>
            </a:r>
            <a:r>
              <a:rPr sz="1800" spc="-5" dirty="0">
                <a:solidFill>
                  <a:srgbClr val="031728"/>
                </a:solidFill>
                <a:latin typeface="Consolas"/>
                <a:cs typeface="Consolas"/>
              </a:rPr>
              <a:t>//</a:t>
            </a:r>
            <a:r>
              <a:rPr sz="1800" spc="-10" dirty="0">
                <a:solidFill>
                  <a:srgbClr val="031728"/>
                </a:solidFill>
                <a:latin typeface="Consolas"/>
                <a:cs typeface="Consolas"/>
              </a:rPr>
              <a:t> </a:t>
            </a:r>
            <a:r>
              <a:rPr lang="en-US" spc="-5" dirty="0">
                <a:solidFill>
                  <a:srgbClr val="031728"/>
                </a:solidFill>
                <a:latin typeface="Consolas"/>
                <a:cs typeface="Consolas"/>
              </a:rPr>
              <a:t>de</a:t>
            </a:r>
            <a:r>
              <a:rPr lang="en-US" sz="1800" spc="-5" dirty="0">
                <a:solidFill>
                  <a:srgbClr val="031728"/>
                </a:solidFill>
                <a:latin typeface="Consolas"/>
                <a:cs typeface="Consolas"/>
              </a:rPr>
              <a:t>creases the brightness from 255 to 0</a:t>
            </a:r>
            <a:endParaRPr lang="en-US" sz="1800" dirty="0">
              <a:latin typeface="Consolas"/>
              <a:cs typeface="Consolas"/>
            </a:endParaRPr>
          </a:p>
          <a:p>
            <a:pPr marL="340995">
              <a:lnSpc>
                <a:spcPct val="100000"/>
              </a:lnSpc>
            </a:pPr>
            <a:r>
              <a:rPr sz="1800" dirty="0">
                <a:solidFill>
                  <a:srgbClr val="031728"/>
                </a:solidFill>
                <a:latin typeface="Consolas"/>
                <a:cs typeface="Consolas"/>
              </a:rPr>
              <a:t>}</a:t>
            </a:r>
            <a:endParaRPr sz="1800" dirty="0">
              <a:latin typeface="Consolas"/>
              <a:cs typeface="Consolas"/>
            </a:endParaRPr>
          </a:p>
          <a:p>
            <a:pPr marL="90805">
              <a:lnSpc>
                <a:spcPct val="100000"/>
              </a:lnSpc>
            </a:pPr>
            <a:r>
              <a:rPr sz="1800" dirty="0">
                <a:solidFill>
                  <a:srgbClr val="031728"/>
                </a:solidFill>
                <a:latin typeface="Consolas"/>
                <a:cs typeface="Consolas"/>
              </a:rPr>
              <a:t>}</a:t>
            </a:r>
            <a:endParaRPr sz="1800" dirty="0">
              <a:latin typeface="Consolas"/>
              <a:cs typeface="Consola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TotalTime>
  <Words>4060</Words>
  <Application>Microsoft Office PowerPoint</Application>
  <PresentationFormat>Widescreen</PresentationFormat>
  <Paragraphs>571</Paragraphs>
  <Slides>31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-apple-system</vt:lpstr>
      <vt:lpstr>Arial</vt:lpstr>
      <vt:lpstr>Arial MT</vt:lpstr>
      <vt:lpstr>Arial Unicode MS</vt:lpstr>
      <vt:lpstr>Calibri</vt:lpstr>
      <vt:lpstr>Calibri Light</vt:lpstr>
      <vt:lpstr>Cambria</vt:lpstr>
      <vt:lpstr>Cambria Math</vt:lpstr>
      <vt:lpstr>Consolas</vt:lpstr>
      <vt:lpstr>Tahoma</vt:lpstr>
      <vt:lpstr>Times New Roman</vt:lpstr>
      <vt:lpstr>Verdana</vt:lpstr>
      <vt:lpstr>Wingdings</vt:lpstr>
      <vt:lpstr>Office Theme</vt:lpstr>
      <vt:lpstr>ADC (Analog to Digital) Convertor</vt:lpstr>
      <vt:lpstr>Analog I/O</vt:lpstr>
      <vt:lpstr>ADC Convertor</vt:lpstr>
      <vt:lpstr>DAC(Digital/Binary to Analog) Convertor</vt:lpstr>
      <vt:lpstr>Timers on the Arduino</vt:lpstr>
      <vt:lpstr>Timers on the Arduino</vt:lpstr>
      <vt:lpstr>Pulse Width Modulation (PWM)</vt:lpstr>
      <vt:lpstr>Pulse Width Modulation (PWM)</vt:lpstr>
      <vt:lpstr>Pulse Width Modulation (PWM)</vt:lpstr>
      <vt:lpstr>Watch Dog Timer in Arduino</vt:lpstr>
      <vt:lpstr>Watch Dog Timer in Arduino</vt:lpstr>
      <vt:lpstr>UART (Universal Asynchronous Receiver/ Transmitter)</vt:lpstr>
      <vt:lpstr>UART: Working</vt:lpstr>
      <vt:lpstr>UART: In Arduino</vt:lpstr>
      <vt:lpstr>UART: Arduino Functions</vt:lpstr>
      <vt:lpstr>UART: In Arduino</vt:lpstr>
      <vt:lpstr>UART: In Arduino</vt:lpstr>
      <vt:lpstr>UART: In Arduino</vt:lpstr>
      <vt:lpstr>UART: In Arduino</vt:lpstr>
      <vt:lpstr>UART: In Arduino</vt:lpstr>
      <vt:lpstr>Sensor</vt:lpstr>
      <vt:lpstr>Actuators</vt:lpstr>
      <vt:lpstr>Actuators : Servo Motor</vt:lpstr>
      <vt:lpstr>Actuators : Servo Motor</vt:lpstr>
      <vt:lpstr>Actuators : Servo Motor</vt:lpstr>
      <vt:lpstr>Sensor : Ultrasonic Sensor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Systems ECC402 (Lec. 1)</dc:title>
  <dc:creator>Nitish Katal</dc:creator>
  <cp:lastModifiedBy>Aastha Kumar</cp:lastModifiedBy>
  <cp:revision>5</cp:revision>
  <dcterms:created xsi:type="dcterms:W3CDTF">2024-08-10T12:41:40Z</dcterms:created>
  <dcterms:modified xsi:type="dcterms:W3CDTF">2024-11-29T09:53:17Z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2024-08-07T00:00:00Z</vt:filetime>
  </property>
  <property fmtid="{D5CDD505-2E9C-101B-9397-08002B2CF9AE}" pid="3" name="Creator">
    <vt:lpwstr>Microsoft® PowerPoint® 2021</vt:lpwstr>
  </property>
  <property fmtid="{D5CDD505-2E9C-101B-9397-08002B2CF9AE}" pid="4" name="LastSaved">
    <vt:filetime>2024-08-10T00:00:00Z</vt:filetime>
  </property>
</Properties>
</file>