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4" r:id="rId2"/>
    <p:sldId id="265" r:id="rId3"/>
    <p:sldId id="269" r:id="rId4"/>
    <p:sldId id="267" r:id="rId5"/>
    <p:sldId id="273" r:id="rId6"/>
    <p:sldId id="274" r:id="rId7"/>
    <p:sldId id="276" r:id="rId8"/>
    <p:sldId id="278" r:id="rId9"/>
    <p:sldId id="280" r:id="rId10"/>
    <p:sldId id="287" r:id="rId11"/>
    <p:sldId id="291" r:id="rId12"/>
    <p:sldId id="294" r:id="rId13"/>
    <p:sldId id="292" r:id="rId14"/>
    <p:sldId id="295" r:id="rId15"/>
    <p:sldId id="259" r:id="rId16"/>
    <p:sldId id="261" r:id="rId17"/>
    <p:sldId id="263" r:id="rId18"/>
    <p:sldId id="296" r:id="rId19"/>
    <p:sldId id="297" r:id="rId20"/>
    <p:sldId id="266" r:id="rId21"/>
    <p:sldId id="268" r:id="rId22"/>
    <p:sldId id="270" r:id="rId23"/>
    <p:sldId id="275" r:id="rId24"/>
    <p:sldId id="298" r:id="rId25"/>
    <p:sldId id="281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4B0BCA96-9667-416E-9CF3-02B1485B4FEA}"/>
    <pc:docChg chg="undo custSel delSld modSld sldOrd">
      <pc:chgData name="Aastha Kumar" userId="f94225b3-263d-47de-91f3-c17c89a7eef3" providerId="ADAL" clId="{4B0BCA96-9667-416E-9CF3-02B1485B4FEA}" dt="2024-09-07T05:44:16.957" v="276"/>
      <pc:docMkLst>
        <pc:docMk/>
      </pc:docMkLst>
      <pc:sldChg chg="addSp delSp modSp mod">
        <pc:chgData name="Aastha Kumar" userId="f94225b3-263d-47de-91f3-c17c89a7eef3" providerId="ADAL" clId="{4B0BCA96-9667-416E-9CF3-02B1485B4FEA}" dt="2024-09-07T05:20:57.514" v="12" actId="1076"/>
        <pc:sldMkLst>
          <pc:docMk/>
          <pc:sldMk cId="0" sldId="276"/>
        </pc:sldMkLst>
        <pc:spChg chg="mod">
          <ac:chgData name="Aastha Kumar" userId="f94225b3-263d-47de-91f3-c17c89a7eef3" providerId="ADAL" clId="{4B0BCA96-9667-416E-9CF3-02B1485B4FEA}" dt="2024-09-07T05:20:40.798" v="9" actId="20577"/>
          <ac:spMkLst>
            <pc:docMk/>
            <pc:sldMk cId="0" sldId="276"/>
            <ac:spMk id="2" creationId="{00000000-0000-0000-0000-000000000000}"/>
          </ac:spMkLst>
        </pc:spChg>
        <pc:spChg chg="del">
          <ac:chgData name="Aastha Kumar" userId="f94225b3-263d-47de-91f3-c17c89a7eef3" providerId="ADAL" clId="{4B0BCA96-9667-416E-9CF3-02B1485B4FEA}" dt="2024-09-07T05:20:25.454" v="1" actId="478"/>
          <ac:spMkLst>
            <pc:docMk/>
            <pc:sldMk cId="0" sldId="276"/>
            <ac:spMk id="4" creationId="{00000000-0000-0000-0000-000000000000}"/>
          </ac:spMkLst>
        </pc:spChg>
        <pc:spChg chg="mod">
          <ac:chgData name="Aastha Kumar" userId="f94225b3-263d-47de-91f3-c17c89a7eef3" providerId="ADAL" clId="{4B0BCA96-9667-416E-9CF3-02B1485B4FEA}" dt="2024-09-07T05:20:57.514" v="12" actId="1076"/>
          <ac:spMkLst>
            <pc:docMk/>
            <pc:sldMk cId="0" sldId="276"/>
            <ac:spMk id="5" creationId="{00000000-0000-0000-0000-000000000000}"/>
          </ac:spMkLst>
        </pc:spChg>
        <pc:spChg chg="add del mod">
          <ac:chgData name="Aastha Kumar" userId="f94225b3-263d-47de-91f3-c17c89a7eef3" providerId="ADAL" clId="{4B0BCA96-9667-416E-9CF3-02B1485B4FEA}" dt="2024-09-07T05:20:27.878" v="2" actId="478"/>
          <ac:spMkLst>
            <pc:docMk/>
            <pc:sldMk cId="0" sldId="276"/>
            <ac:spMk id="7" creationId="{39F62F06-2344-43B4-781A-2FCD4C08FC5D}"/>
          </ac:spMkLst>
        </pc:spChg>
      </pc:sldChg>
      <pc:sldChg chg="del">
        <pc:chgData name="Aastha Kumar" userId="f94225b3-263d-47de-91f3-c17c89a7eef3" providerId="ADAL" clId="{4B0BCA96-9667-416E-9CF3-02B1485B4FEA}" dt="2024-09-07T05:20:16.105" v="0" actId="47"/>
        <pc:sldMkLst>
          <pc:docMk/>
          <pc:sldMk cId="0" sldId="277"/>
        </pc:sldMkLst>
      </pc:sldChg>
      <pc:sldChg chg="delSp modSp mod">
        <pc:chgData name="Aastha Kumar" userId="f94225b3-263d-47de-91f3-c17c89a7eef3" providerId="ADAL" clId="{4B0BCA96-9667-416E-9CF3-02B1485B4FEA}" dt="2024-09-07T05:24:42.994" v="74" actId="20577"/>
        <pc:sldMkLst>
          <pc:docMk/>
          <pc:sldMk cId="0" sldId="278"/>
        </pc:sldMkLst>
        <pc:spChg chg="mod">
          <ac:chgData name="Aastha Kumar" userId="f94225b3-263d-47de-91f3-c17c89a7eef3" providerId="ADAL" clId="{4B0BCA96-9667-416E-9CF3-02B1485B4FEA}" dt="2024-09-07T05:24:42.994" v="74" actId="20577"/>
          <ac:spMkLst>
            <pc:docMk/>
            <pc:sldMk cId="0" sldId="278"/>
            <ac:spMk id="2" creationId="{00000000-0000-0000-0000-000000000000}"/>
          </ac:spMkLst>
        </pc:spChg>
        <pc:spChg chg="del mod">
          <ac:chgData name="Aastha Kumar" userId="f94225b3-263d-47de-91f3-c17c89a7eef3" providerId="ADAL" clId="{4B0BCA96-9667-416E-9CF3-02B1485B4FEA}" dt="2024-09-07T05:20:50.757" v="11" actId="478"/>
          <ac:spMkLst>
            <pc:docMk/>
            <pc:sldMk cId="0" sldId="278"/>
            <ac:spMk id="3" creationId="{00000000-0000-0000-0000-000000000000}"/>
          </ac:spMkLst>
        </pc:spChg>
        <pc:spChg chg="del">
          <ac:chgData name="Aastha Kumar" userId="f94225b3-263d-47de-91f3-c17c89a7eef3" providerId="ADAL" clId="{4B0BCA96-9667-416E-9CF3-02B1485B4FEA}" dt="2024-09-07T05:23:27.618" v="57" actId="478"/>
          <ac:spMkLst>
            <pc:docMk/>
            <pc:sldMk cId="0" sldId="278"/>
            <ac:spMk id="4" creationId="{00000000-0000-0000-0000-000000000000}"/>
          </ac:spMkLst>
        </pc:spChg>
      </pc:sldChg>
      <pc:sldChg chg="addSp delSp modSp mod">
        <pc:chgData name="Aastha Kumar" userId="f94225b3-263d-47de-91f3-c17c89a7eef3" providerId="ADAL" clId="{4B0BCA96-9667-416E-9CF3-02B1485B4FEA}" dt="2024-09-07T05:25:04.372" v="81" actId="14100"/>
        <pc:sldMkLst>
          <pc:docMk/>
          <pc:sldMk cId="0" sldId="280"/>
        </pc:sldMkLst>
        <pc:spChg chg="del">
          <ac:chgData name="Aastha Kumar" userId="f94225b3-263d-47de-91f3-c17c89a7eef3" providerId="ADAL" clId="{4B0BCA96-9667-416E-9CF3-02B1485B4FEA}" dt="2024-09-07T05:24:48.672" v="75" actId="478"/>
          <ac:spMkLst>
            <pc:docMk/>
            <pc:sldMk cId="0" sldId="280"/>
            <ac:spMk id="2" creationId="{00000000-0000-0000-0000-000000000000}"/>
          </ac:spMkLst>
        </pc:spChg>
        <pc:spChg chg="del">
          <ac:chgData name="Aastha Kumar" userId="f94225b3-263d-47de-91f3-c17c89a7eef3" providerId="ADAL" clId="{4B0BCA96-9667-416E-9CF3-02B1485B4FEA}" dt="2024-09-07T05:21:38.259" v="21" actId="478"/>
          <ac:spMkLst>
            <pc:docMk/>
            <pc:sldMk cId="0" sldId="280"/>
            <ac:spMk id="3" creationId="{00000000-0000-0000-0000-000000000000}"/>
          </ac:spMkLst>
        </pc:spChg>
        <pc:spChg chg="add del mod">
          <ac:chgData name="Aastha Kumar" userId="f94225b3-263d-47de-91f3-c17c89a7eef3" providerId="ADAL" clId="{4B0BCA96-9667-416E-9CF3-02B1485B4FEA}" dt="2024-09-07T05:21:40.063" v="22" actId="478"/>
          <ac:spMkLst>
            <pc:docMk/>
            <pc:sldMk cId="0" sldId="280"/>
            <ac:spMk id="7" creationId="{0C66F7DD-B45E-5224-D301-4E8B5DE3FBD2}"/>
          </ac:spMkLst>
        </pc:spChg>
        <pc:picChg chg="mod">
          <ac:chgData name="Aastha Kumar" userId="f94225b3-263d-47de-91f3-c17c89a7eef3" providerId="ADAL" clId="{4B0BCA96-9667-416E-9CF3-02B1485B4FEA}" dt="2024-09-07T05:25:04.372" v="81" actId="14100"/>
          <ac:picMkLst>
            <pc:docMk/>
            <pc:sldMk cId="0" sldId="280"/>
            <ac:picMk id="4" creationId="{00000000-0000-0000-0000-000000000000}"/>
          </ac:picMkLst>
        </pc:picChg>
        <pc:picChg chg="add mod">
          <ac:chgData name="Aastha Kumar" userId="f94225b3-263d-47de-91f3-c17c89a7eef3" providerId="ADAL" clId="{4B0BCA96-9667-416E-9CF3-02B1485B4FEA}" dt="2024-09-07T05:25:02.182" v="80" actId="1076"/>
          <ac:picMkLst>
            <pc:docMk/>
            <pc:sldMk cId="0" sldId="280"/>
            <ac:picMk id="8" creationId="{00000000-0000-0000-0000-000000000000}"/>
          </ac:picMkLst>
        </pc:picChg>
      </pc:sldChg>
      <pc:sldChg chg="delSp modSp del mod">
        <pc:chgData name="Aastha Kumar" userId="f94225b3-263d-47de-91f3-c17c89a7eef3" providerId="ADAL" clId="{4B0BCA96-9667-416E-9CF3-02B1485B4FEA}" dt="2024-09-07T05:22:50.862" v="48" actId="47"/>
        <pc:sldMkLst>
          <pc:docMk/>
          <pc:sldMk cId="0" sldId="281"/>
        </pc:sldMkLst>
        <pc:spChg chg="del mod">
          <ac:chgData name="Aastha Kumar" userId="f94225b3-263d-47de-91f3-c17c89a7eef3" providerId="ADAL" clId="{4B0BCA96-9667-416E-9CF3-02B1485B4FEA}" dt="2024-09-07T05:22:16.103" v="25"/>
          <ac:spMkLst>
            <pc:docMk/>
            <pc:sldMk cId="0" sldId="281"/>
            <ac:spMk id="2" creationId="{00000000-0000-0000-0000-000000000000}"/>
          </ac:spMkLst>
        </pc:spChg>
      </pc:sldChg>
      <pc:sldChg chg="modSp del mod">
        <pc:chgData name="Aastha Kumar" userId="f94225b3-263d-47de-91f3-c17c89a7eef3" providerId="ADAL" clId="{4B0BCA96-9667-416E-9CF3-02B1485B4FEA}" dt="2024-09-07T05:23:37.162" v="61" actId="47"/>
        <pc:sldMkLst>
          <pc:docMk/>
          <pc:sldMk cId="0" sldId="282"/>
        </pc:sldMkLst>
        <pc:spChg chg="mod">
          <ac:chgData name="Aastha Kumar" userId="f94225b3-263d-47de-91f3-c17c89a7eef3" providerId="ADAL" clId="{4B0BCA96-9667-416E-9CF3-02B1485B4FEA}" dt="2024-09-07T05:23:11.065" v="50" actId="21"/>
          <ac:spMkLst>
            <pc:docMk/>
            <pc:sldMk cId="0" sldId="282"/>
            <ac:spMk id="2" creationId="{00000000-0000-0000-0000-000000000000}"/>
          </ac:spMkLst>
        </pc:spChg>
      </pc:sldChg>
      <pc:sldChg chg="delSp del mod">
        <pc:chgData name="Aastha Kumar" userId="f94225b3-263d-47de-91f3-c17c89a7eef3" providerId="ADAL" clId="{4B0BCA96-9667-416E-9CF3-02B1485B4FEA}" dt="2024-09-07T05:25:06.193" v="82" actId="47"/>
        <pc:sldMkLst>
          <pc:docMk/>
          <pc:sldMk cId="0" sldId="283"/>
        </pc:sldMkLst>
        <pc:picChg chg="del">
          <ac:chgData name="Aastha Kumar" userId="f94225b3-263d-47de-91f3-c17c89a7eef3" providerId="ADAL" clId="{4B0BCA96-9667-416E-9CF3-02B1485B4FEA}" dt="2024-09-07T05:24:53.841" v="77" actId="21"/>
          <ac:picMkLst>
            <pc:docMk/>
            <pc:sldMk cId="0" sldId="283"/>
            <ac:picMk id="4" creationId="{00000000-0000-0000-0000-000000000000}"/>
          </ac:picMkLst>
        </pc:picChg>
      </pc:sldChg>
      <pc:sldChg chg="modSp mod">
        <pc:chgData name="Aastha Kumar" userId="f94225b3-263d-47de-91f3-c17c89a7eef3" providerId="ADAL" clId="{4B0BCA96-9667-416E-9CF3-02B1485B4FEA}" dt="2024-09-07T05:25:41.733" v="116" actId="1076"/>
        <pc:sldMkLst>
          <pc:docMk/>
          <pc:sldMk cId="0" sldId="285"/>
        </pc:sldMkLst>
        <pc:spChg chg="mod">
          <ac:chgData name="Aastha Kumar" userId="f94225b3-263d-47de-91f3-c17c89a7eef3" providerId="ADAL" clId="{4B0BCA96-9667-416E-9CF3-02B1485B4FEA}" dt="2024-09-07T05:25:41.733" v="116" actId="1076"/>
          <ac:spMkLst>
            <pc:docMk/>
            <pc:sldMk cId="0" sldId="285"/>
            <ac:spMk id="2" creationId="{00000000-0000-0000-0000-000000000000}"/>
          </ac:spMkLst>
        </pc:spChg>
        <pc:spChg chg="mod">
          <ac:chgData name="Aastha Kumar" userId="f94225b3-263d-47de-91f3-c17c89a7eef3" providerId="ADAL" clId="{4B0BCA96-9667-416E-9CF3-02B1485B4FEA}" dt="2024-09-07T05:25:39.109" v="115" actId="1076"/>
          <ac:spMkLst>
            <pc:docMk/>
            <pc:sldMk cId="0" sldId="285"/>
            <ac:spMk id="3" creationId="{00000000-0000-0000-0000-000000000000}"/>
          </ac:spMkLst>
        </pc:spChg>
      </pc:sldChg>
      <pc:sldChg chg="addSp delSp modSp mod">
        <pc:chgData name="Aastha Kumar" userId="f94225b3-263d-47de-91f3-c17c89a7eef3" providerId="ADAL" clId="{4B0BCA96-9667-416E-9CF3-02B1485B4FEA}" dt="2024-09-07T05:29:45.743" v="184" actId="1076"/>
        <pc:sldMkLst>
          <pc:docMk/>
          <pc:sldMk cId="0" sldId="287"/>
        </pc:sldMkLst>
        <pc:spChg chg="mod">
          <ac:chgData name="Aastha Kumar" userId="f94225b3-263d-47de-91f3-c17c89a7eef3" providerId="ADAL" clId="{4B0BCA96-9667-416E-9CF3-02B1485B4FEA}" dt="2024-09-07T05:29:45.743" v="184" actId="1076"/>
          <ac:spMkLst>
            <pc:docMk/>
            <pc:sldMk cId="0" sldId="287"/>
            <ac:spMk id="2" creationId="{00000000-0000-0000-0000-000000000000}"/>
          </ac:spMkLst>
        </pc:spChg>
        <pc:spChg chg="del">
          <ac:chgData name="Aastha Kumar" userId="f94225b3-263d-47de-91f3-c17c89a7eef3" providerId="ADAL" clId="{4B0BCA96-9667-416E-9CF3-02B1485B4FEA}" dt="2024-09-07T05:26:11.475" v="117" actId="478"/>
          <ac:spMkLst>
            <pc:docMk/>
            <pc:sldMk cId="0" sldId="287"/>
            <ac:spMk id="3" creationId="{00000000-0000-0000-0000-000000000000}"/>
          </ac:spMkLst>
        </pc:spChg>
        <pc:spChg chg="add del mod">
          <ac:chgData name="Aastha Kumar" userId="f94225b3-263d-47de-91f3-c17c89a7eef3" providerId="ADAL" clId="{4B0BCA96-9667-416E-9CF3-02B1485B4FEA}" dt="2024-09-07T05:26:14.214" v="118" actId="478"/>
          <ac:spMkLst>
            <pc:docMk/>
            <pc:sldMk cId="0" sldId="287"/>
            <ac:spMk id="6" creationId="{D8A23CC5-59E6-FC44-D87F-C3CBA710A802}"/>
          </ac:spMkLst>
        </pc:spChg>
      </pc:sldChg>
      <pc:sldChg chg="delSp modSp del mod">
        <pc:chgData name="Aastha Kumar" userId="f94225b3-263d-47de-91f3-c17c89a7eef3" providerId="ADAL" clId="{4B0BCA96-9667-416E-9CF3-02B1485B4FEA}" dt="2024-09-07T05:29:25.784" v="178" actId="47"/>
        <pc:sldMkLst>
          <pc:docMk/>
          <pc:sldMk cId="0" sldId="288"/>
        </pc:sldMkLst>
        <pc:spChg chg="del mod">
          <ac:chgData name="Aastha Kumar" userId="f94225b3-263d-47de-91f3-c17c89a7eef3" providerId="ADAL" clId="{4B0BCA96-9667-416E-9CF3-02B1485B4FEA}" dt="2024-09-07T05:26:57.435" v="125"/>
          <ac:spMkLst>
            <pc:docMk/>
            <pc:sldMk cId="0" sldId="288"/>
            <ac:spMk id="2" creationId="{00000000-0000-0000-0000-000000000000}"/>
          </ac:spMkLst>
        </pc:spChg>
      </pc:sldChg>
      <pc:sldChg chg="modSp del mod">
        <pc:chgData name="Aastha Kumar" userId="f94225b3-263d-47de-91f3-c17c89a7eef3" providerId="ADAL" clId="{4B0BCA96-9667-416E-9CF3-02B1485B4FEA}" dt="2024-09-07T05:29:26.138" v="179" actId="47"/>
        <pc:sldMkLst>
          <pc:docMk/>
          <pc:sldMk cId="0" sldId="289"/>
        </pc:sldMkLst>
        <pc:spChg chg="mod">
          <ac:chgData name="Aastha Kumar" userId="f94225b3-263d-47de-91f3-c17c89a7eef3" providerId="ADAL" clId="{4B0BCA96-9667-416E-9CF3-02B1485B4FEA}" dt="2024-09-07T05:27:11.389" v="128" actId="21"/>
          <ac:spMkLst>
            <pc:docMk/>
            <pc:sldMk cId="0" sldId="289"/>
            <ac:spMk id="2" creationId="{00000000-0000-0000-0000-000000000000}"/>
          </ac:spMkLst>
        </pc:spChg>
      </pc:sldChg>
      <pc:sldChg chg="del">
        <pc:chgData name="Aastha Kumar" userId="f94225b3-263d-47de-91f3-c17c89a7eef3" providerId="ADAL" clId="{4B0BCA96-9667-416E-9CF3-02B1485B4FEA}" dt="2024-09-07T05:29:31.301" v="180" actId="47"/>
        <pc:sldMkLst>
          <pc:docMk/>
          <pc:sldMk cId="0" sldId="290"/>
        </pc:sldMkLst>
      </pc:sldChg>
      <pc:sldChg chg="delSp modSp mod">
        <pc:chgData name="Aastha Kumar" userId="f94225b3-263d-47de-91f3-c17c89a7eef3" providerId="ADAL" clId="{4B0BCA96-9667-416E-9CF3-02B1485B4FEA}" dt="2024-09-07T05:31:13.890" v="242" actId="404"/>
        <pc:sldMkLst>
          <pc:docMk/>
          <pc:sldMk cId="0" sldId="291"/>
        </pc:sldMkLst>
        <pc:spChg chg="mod">
          <ac:chgData name="Aastha Kumar" userId="f94225b3-263d-47de-91f3-c17c89a7eef3" providerId="ADAL" clId="{4B0BCA96-9667-416E-9CF3-02B1485B4FEA}" dt="2024-09-07T05:31:13.890" v="242" actId="404"/>
          <ac:spMkLst>
            <pc:docMk/>
            <pc:sldMk cId="0" sldId="291"/>
            <ac:spMk id="2" creationId="{00000000-0000-0000-0000-000000000000}"/>
          </ac:spMkLst>
        </pc:spChg>
        <pc:spChg chg="mod">
          <ac:chgData name="Aastha Kumar" userId="f94225b3-263d-47de-91f3-c17c89a7eef3" providerId="ADAL" clId="{4B0BCA96-9667-416E-9CF3-02B1485B4FEA}" dt="2024-09-07T05:29:59.260" v="218" actId="1076"/>
          <ac:spMkLst>
            <pc:docMk/>
            <pc:sldMk cId="0" sldId="291"/>
            <ac:spMk id="3" creationId="{00000000-0000-0000-0000-000000000000}"/>
          </ac:spMkLst>
        </pc:spChg>
        <pc:picChg chg="del">
          <ac:chgData name="Aastha Kumar" userId="f94225b3-263d-47de-91f3-c17c89a7eef3" providerId="ADAL" clId="{4B0BCA96-9667-416E-9CF3-02B1485B4FEA}" dt="2024-09-07T05:30:08.985" v="223" actId="478"/>
          <ac:picMkLst>
            <pc:docMk/>
            <pc:sldMk cId="0" sldId="291"/>
            <ac:picMk id="4" creationId="{00000000-0000-0000-0000-000000000000}"/>
          </ac:picMkLst>
        </pc:picChg>
      </pc:sldChg>
      <pc:sldChg chg="addSp delSp modSp mod">
        <pc:chgData name="Aastha Kumar" userId="f94225b3-263d-47de-91f3-c17c89a7eef3" providerId="ADAL" clId="{4B0BCA96-9667-416E-9CF3-02B1485B4FEA}" dt="2024-09-07T05:42:11.509" v="244" actId="478"/>
        <pc:sldMkLst>
          <pc:docMk/>
          <pc:sldMk cId="0" sldId="292"/>
        </pc:sldMkLst>
        <pc:spChg chg="del">
          <ac:chgData name="Aastha Kumar" userId="f94225b3-263d-47de-91f3-c17c89a7eef3" providerId="ADAL" clId="{4B0BCA96-9667-416E-9CF3-02B1485B4FEA}" dt="2024-09-07T05:42:11.509" v="244" actId="478"/>
          <ac:spMkLst>
            <pc:docMk/>
            <pc:sldMk cId="0" sldId="292"/>
            <ac:spMk id="2" creationId="{00000000-0000-0000-0000-000000000000}"/>
          </ac:spMkLst>
        </pc:spChg>
        <pc:spChg chg="del">
          <ac:chgData name="Aastha Kumar" userId="f94225b3-263d-47de-91f3-c17c89a7eef3" providerId="ADAL" clId="{4B0BCA96-9667-416E-9CF3-02B1485B4FEA}" dt="2024-09-07T05:30:18.409" v="224" actId="478"/>
          <ac:spMkLst>
            <pc:docMk/>
            <pc:sldMk cId="0" sldId="292"/>
            <ac:spMk id="3" creationId="{00000000-0000-0000-0000-000000000000}"/>
          </ac:spMkLst>
        </pc:spChg>
        <pc:spChg chg="add del mod">
          <ac:chgData name="Aastha Kumar" userId="f94225b3-263d-47de-91f3-c17c89a7eef3" providerId="ADAL" clId="{4B0BCA96-9667-416E-9CF3-02B1485B4FEA}" dt="2024-09-07T05:30:19.089" v="225" actId="478"/>
          <ac:spMkLst>
            <pc:docMk/>
            <pc:sldMk cId="0" sldId="292"/>
            <ac:spMk id="7" creationId="{8912F7E4-7982-4718-A049-122300867D07}"/>
          </ac:spMkLst>
        </pc:spChg>
      </pc:sldChg>
      <pc:sldChg chg="delSp modSp del mod">
        <pc:chgData name="Aastha Kumar" userId="f94225b3-263d-47de-91f3-c17c89a7eef3" providerId="ADAL" clId="{4B0BCA96-9667-416E-9CF3-02B1485B4FEA}" dt="2024-09-07T05:31:17.367" v="243" actId="47"/>
        <pc:sldMkLst>
          <pc:docMk/>
          <pc:sldMk cId="0" sldId="293"/>
        </pc:sldMkLst>
        <pc:spChg chg="del mod">
          <ac:chgData name="Aastha Kumar" userId="f94225b3-263d-47de-91f3-c17c89a7eef3" providerId="ADAL" clId="{4B0BCA96-9667-416E-9CF3-02B1485B4FEA}" dt="2024-09-07T05:30:31.643" v="228"/>
          <ac:spMkLst>
            <pc:docMk/>
            <pc:sldMk cId="0" sldId="293"/>
            <ac:spMk id="2" creationId="{00000000-0000-0000-0000-000000000000}"/>
          </ac:spMkLst>
        </pc:spChg>
      </pc:sldChg>
      <pc:sldChg chg="addSp delSp modSp mod ord">
        <pc:chgData name="Aastha Kumar" userId="f94225b3-263d-47de-91f3-c17c89a7eef3" providerId="ADAL" clId="{4B0BCA96-9667-416E-9CF3-02B1485B4FEA}" dt="2024-09-07T05:44:16.957" v="276"/>
        <pc:sldMkLst>
          <pc:docMk/>
          <pc:sldMk cId="0" sldId="294"/>
        </pc:sldMkLst>
        <pc:spChg chg="del">
          <ac:chgData name="Aastha Kumar" userId="f94225b3-263d-47de-91f3-c17c89a7eef3" providerId="ADAL" clId="{4B0BCA96-9667-416E-9CF3-02B1485B4FEA}" dt="2024-09-07T05:42:16.126" v="245" actId="478"/>
          <ac:spMkLst>
            <pc:docMk/>
            <pc:sldMk cId="0" sldId="294"/>
            <ac:spMk id="3" creationId="{00000000-0000-0000-0000-000000000000}"/>
          </ac:spMkLst>
        </pc:spChg>
        <pc:spChg chg="add del mod">
          <ac:chgData name="Aastha Kumar" userId="f94225b3-263d-47de-91f3-c17c89a7eef3" providerId="ADAL" clId="{4B0BCA96-9667-416E-9CF3-02B1485B4FEA}" dt="2024-09-07T05:42:17.868" v="246" actId="478"/>
          <ac:spMkLst>
            <pc:docMk/>
            <pc:sldMk cId="0" sldId="294"/>
            <ac:spMk id="7" creationId="{2CC8C420-667A-87F3-ED9B-5A73F29B831F}"/>
          </ac:spMkLst>
        </pc:spChg>
        <pc:picChg chg="mod">
          <ac:chgData name="Aastha Kumar" userId="f94225b3-263d-47de-91f3-c17c89a7eef3" providerId="ADAL" clId="{4B0BCA96-9667-416E-9CF3-02B1485B4FEA}" dt="2024-09-07T05:42:21.355" v="247" actId="1076"/>
          <ac:picMkLst>
            <pc:docMk/>
            <pc:sldMk cId="0" sldId="294"/>
            <ac:picMk id="4" creationId="{00000000-0000-0000-0000-000000000000}"/>
          </ac:picMkLst>
        </pc:picChg>
      </pc:sldChg>
      <pc:sldChg chg="addSp delSp modSp mod">
        <pc:chgData name="Aastha Kumar" userId="f94225b3-263d-47de-91f3-c17c89a7eef3" providerId="ADAL" clId="{4B0BCA96-9667-416E-9CF3-02B1485B4FEA}" dt="2024-09-07T05:44:11.656" v="273" actId="14100"/>
        <pc:sldMkLst>
          <pc:docMk/>
          <pc:sldMk cId="0" sldId="295"/>
        </pc:sldMkLst>
        <pc:spChg chg="mod">
          <ac:chgData name="Aastha Kumar" userId="f94225b3-263d-47de-91f3-c17c89a7eef3" providerId="ADAL" clId="{4B0BCA96-9667-416E-9CF3-02B1485B4FEA}" dt="2024-09-07T05:44:11.656" v="273" actId="14100"/>
          <ac:spMkLst>
            <pc:docMk/>
            <pc:sldMk cId="0" sldId="295"/>
            <ac:spMk id="2" creationId="{00000000-0000-0000-0000-000000000000}"/>
          </ac:spMkLst>
        </pc:spChg>
        <pc:spChg chg="del">
          <ac:chgData name="Aastha Kumar" userId="f94225b3-263d-47de-91f3-c17c89a7eef3" providerId="ADAL" clId="{4B0BCA96-9667-416E-9CF3-02B1485B4FEA}" dt="2024-09-07T05:42:28.528" v="248" actId="478"/>
          <ac:spMkLst>
            <pc:docMk/>
            <pc:sldMk cId="0" sldId="295"/>
            <ac:spMk id="3" creationId="{00000000-0000-0000-0000-000000000000}"/>
          </ac:spMkLst>
        </pc:spChg>
        <pc:spChg chg="add del mod">
          <ac:chgData name="Aastha Kumar" userId="f94225b3-263d-47de-91f3-c17c89a7eef3" providerId="ADAL" clId="{4B0BCA96-9667-416E-9CF3-02B1485B4FEA}" dt="2024-09-07T05:42:32.300" v="249" actId="478"/>
          <ac:spMkLst>
            <pc:docMk/>
            <pc:sldMk cId="0" sldId="295"/>
            <ac:spMk id="6" creationId="{A732AC7C-5C3F-E254-5A56-D160A7B85836}"/>
          </ac:spMkLst>
        </pc:spChg>
      </pc:sldChg>
      <pc:sldChg chg="delSp modSp del mod">
        <pc:chgData name="Aastha Kumar" userId="f94225b3-263d-47de-91f3-c17c89a7eef3" providerId="ADAL" clId="{4B0BCA96-9667-416E-9CF3-02B1485B4FEA}" dt="2024-09-07T05:44:13.300" v="274" actId="47"/>
        <pc:sldMkLst>
          <pc:docMk/>
          <pc:sldMk cId="0" sldId="296"/>
        </pc:sldMkLst>
        <pc:spChg chg="del mod">
          <ac:chgData name="Aastha Kumar" userId="f94225b3-263d-47de-91f3-c17c89a7eef3" providerId="ADAL" clId="{4B0BCA96-9667-416E-9CF3-02B1485B4FEA}" dt="2024-09-07T05:42:47.683" v="254"/>
          <ac:spMkLst>
            <pc:docMk/>
            <pc:sldMk cId="0" sldId="296"/>
            <ac:spMk id="2" creationId="{00000000-0000-0000-0000-000000000000}"/>
          </ac:spMkLst>
        </pc:spChg>
      </pc:sldChg>
    </pc:docChg>
  </pc:docChgLst>
  <pc:docChgLst>
    <pc:chgData name="Aastha Kumar" userId="f94225b3-263d-47de-91f3-c17c89a7eef3" providerId="ADAL" clId="{0E9FDAE7-EAE8-45CA-86CD-27A8752AFCE5}"/>
    <pc:docChg chg="addSld delSld modSld">
      <pc:chgData name="Aastha Kumar" userId="f94225b3-263d-47de-91f3-c17c89a7eef3" providerId="ADAL" clId="{0E9FDAE7-EAE8-45CA-86CD-27A8752AFCE5}" dt="2024-11-28T18:29:14.909" v="6" actId="20577"/>
      <pc:docMkLst>
        <pc:docMk/>
      </pc:docMkLst>
      <pc:sldChg chg="add del">
        <pc:chgData name="Aastha Kumar" userId="f94225b3-263d-47de-91f3-c17c89a7eef3" providerId="ADAL" clId="{0E9FDAE7-EAE8-45CA-86CD-27A8752AFCE5}" dt="2024-11-26T18:59:48.819" v="5"/>
        <pc:sldMkLst>
          <pc:docMk/>
          <pc:sldMk cId="0" sldId="259"/>
        </pc:sldMkLst>
      </pc:sldChg>
      <pc:sldChg chg="add">
        <pc:chgData name="Aastha Kumar" userId="f94225b3-263d-47de-91f3-c17c89a7eef3" providerId="ADAL" clId="{0E9FDAE7-EAE8-45CA-86CD-27A8752AFCE5}" dt="2024-11-26T18:59:48.819" v="5"/>
        <pc:sldMkLst>
          <pc:docMk/>
          <pc:sldMk cId="0" sldId="261"/>
        </pc:sldMkLst>
      </pc:sldChg>
      <pc:sldChg chg="add del">
        <pc:chgData name="Aastha Kumar" userId="f94225b3-263d-47de-91f3-c17c89a7eef3" providerId="ADAL" clId="{0E9FDAE7-EAE8-45CA-86CD-27A8752AFCE5}" dt="2024-11-26T18:59:48.819" v="5"/>
        <pc:sldMkLst>
          <pc:docMk/>
          <pc:sldMk cId="0" sldId="263"/>
        </pc:sldMkLst>
      </pc:sldChg>
      <pc:sldChg chg="add">
        <pc:chgData name="Aastha Kumar" userId="f94225b3-263d-47de-91f3-c17c89a7eef3" providerId="ADAL" clId="{0E9FDAE7-EAE8-45CA-86CD-27A8752AFCE5}" dt="2024-11-26T18:59:48.819" v="5"/>
        <pc:sldMkLst>
          <pc:docMk/>
          <pc:sldMk cId="0" sldId="266"/>
        </pc:sldMkLst>
      </pc:sldChg>
      <pc:sldChg chg="add">
        <pc:chgData name="Aastha Kumar" userId="f94225b3-263d-47de-91f3-c17c89a7eef3" providerId="ADAL" clId="{0E9FDAE7-EAE8-45CA-86CD-27A8752AFCE5}" dt="2024-11-26T18:59:48.819" v="5"/>
        <pc:sldMkLst>
          <pc:docMk/>
          <pc:sldMk cId="0" sldId="268"/>
        </pc:sldMkLst>
      </pc:sldChg>
      <pc:sldChg chg="modSp mod">
        <pc:chgData name="Aastha Kumar" userId="f94225b3-263d-47de-91f3-c17c89a7eef3" providerId="ADAL" clId="{0E9FDAE7-EAE8-45CA-86CD-27A8752AFCE5}" dt="2024-11-26T18:57:07.256" v="4" actId="20577"/>
        <pc:sldMkLst>
          <pc:docMk/>
          <pc:sldMk cId="0" sldId="269"/>
        </pc:sldMkLst>
        <pc:spChg chg="mod">
          <ac:chgData name="Aastha Kumar" userId="f94225b3-263d-47de-91f3-c17c89a7eef3" providerId="ADAL" clId="{0E9FDAE7-EAE8-45CA-86CD-27A8752AFCE5}" dt="2024-11-26T18:57:07.256" v="4" actId="20577"/>
          <ac:spMkLst>
            <pc:docMk/>
            <pc:sldMk cId="0" sldId="269"/>
            <ac:spMk id="13" creationId="{00000000-0000-0000-0000-000000000000}"/>
          </ac:spMkLst>
        </pc:spChg>
      </pc:sldChg>
      <pc:sldChg chg="add">
        <pc:chgData name="Aastha Kumar" userId="f94225b3-263d-47de-91f3-c17c89a7eef3" providerId="ADAL" clId="{0E9FDAE7-EAE8-45CA-86CD-27A8752AFCE5}" dt="2024-11-26T18:59:48.819" v="5"/>
        <pc:sldMkLst>
          <pc:docMk/>
          <pc:sldMk cId="0" sldId="270"/>
        </pc:sldMkLst>
      </pc:sldChg>
      <pc:sldChg chg="add">
        <pc:chgData name="Aastha Kumar" userId="f94225b3-263d-47de-91f3-c17c89a7eef3" providerId="ADAL" clId="{0E9FDAE7-EAE8-45CA-86CD-27A8752AFCE5}" dt="2024-11-26T18:59:48.819" v="5"/>
        <pc:sldMkLst>
          <pc:docMk/>
          <pc:sldMk cId="0" sldId="275"/>
        </pc:sldMkLst>
      </pc:sldChg>
      <pc:sldChg chg="add">
        <pc:chgData name="Aastha Kumar" userId="f94225b3-263d-47de-91f3-c17c89a7eef3" providerId="ADAL" clId="{0E9FDAE7-EAE8-45CA-86CD-27A8752AFCE5}" dt="2024-11-26T18:59:48.819" v="5"/>
        <pc:sldMkLst>
          <pc:docMk/>
          <pc:sldMk cId="0" sldId="281"/>
        </pc:sldMkLst>
      </pc:sldChg>
      <pc:sldChg chg="del">
        <pc:chgData name="Aastha Kumar" userId="f94225b3-263d-47de-91f3-c17c89a7eef3" providerId="ADAL" clId="{0E9FDAE7-EAE8-45CA-86CD-27A8752AFCE5}" dt="2024-11-26T15:57:17.538" v="0" actId="47"/>
        <pc:sldMkLst>
          <pc:docMk/>
          <pc:sldMk cId="0" sldId="284"/>
        </pc:sldMkLst>
      </pc:sldChg>
      <pc:sldChg chg="del">
        <pc:chgData name="Aastha Kumar" userId="f94225b3-263d-47de-91f3-c17c89a7eef3" providerId="ADAL" clId="{0E9FDAE7-EAE8-45CA-86CD-27A8752AFCE5}" dt="2024-11-26T15:57:19.398" v="1" actId="47"/>
        <pc:sldMkLst>
          <pc:docMk/>
          <pc:sldMk cId="0" sldId="285"/>
        </pc:sldMkLst>
      </pc:sldChg>
      <pc:sldChg chg="modSp mod">
        <pc:chgData name="Aastha Kumar" userId="f94225b3-263d-47de-91f3-c17c89a7eef3" providerId="ADAL" clId="{0E9FDAE7-EAE8-45CA-86CD-27A8752AFCE5}" dt="2024-11-28T18:29:14.909" v="6" actId="20577"/>
        <pc:sldMkLst>
          <pc:docMk/>
          <pc:sldMk cId="0" sldId="291"/>
        </pc:sldMkLst>
        <pc:spChg chg="mod">
          <ac:chgData name="Aastha Kumar" userId="f94225b3-263d-47de-91f3-c17c89a7eef3" providerId="ADAL" clId="{0E9FDAE7-EAE8-45CA-86CD-27A8752AFCE5}" dt="2024-11-28T18:29:14.909" v="6" actId="20577"/>
          <ac:spMkLst>
            <pc:docMk/>
            <pc:sldMk cId="0" sldId="291"/>
            <ac:spMk id="2" creationId="{00000000-0000-0000-0000-000000000000}"/>
          </ac:spMkLst>
        </pc:spChg>
      </pc:sldChg>
      <pc:sldChg chg="add">
        <pc:chgData name="Aastha Kumar" userId="f94225b3-263d-47de-91f3-c17c89a7eef3" providerId="ADAL" clId="{0E9FDAE7-EAE8-45CA-86CD-27A8752AFCE5}" dt="2024-11-26T18:59:48.819" v="5"/>
        <pc:sldMkLst>
          <pc:docMk/>
          <pc:sldMk cId="0" sldId="296"/>
        </pc:sldMkLst>
      </pc:sldChg>
      <pc:sldChg chg="add">
        <pc:chgData name="Aastha Kumar" userId="f94225b3-263d-47de-91f3-c17c89a7eef3" providerId="ADAL" clId="{0E9FDAE7-EAE8-45CA-86CD-27A8752AFCE5}" dt="2024-11-26T18:59:48.819" v="5"/>
        <pc:sldMkLst>
          <pc:docMk/>
          <pc:sldMk cId="0" sldId="297"/>
        </pc:sldMkLst>
      </pc:sldChg>
      <pc:sldChg chg="add">
        <pc:chgData name="Aastha Kumar" userId="f94225b3-263d-47de-91f3-c17c89a7eef3" providerId="ADAL" clId="{0E9FDAE7-EAE8-45CA-86CD-27A8752AFCE5}" dt="2024-11-26T18:59:48.819" v="5"/>
        <pc:sldMkLst>
          <pc:docMk/>
          <pc:sldMk cId="0" sldId="29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19:00:39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9499 24575,'3'-2'0,"0"0"0,0 0 0,0 0 0,1 1 0,-1-1 0,1 1 0,-1-1 0,5 0 0,6-3 0,125-47 0,-58 24 0,0-4 0,113-64 0,-156 75 0,65-25 0,-102 46 0,13-7 0,0-1 0,-1 0 0,0-1 0,0 0 0,-1-1 0,-1 0 0,1-1 0,-2-1 0,1 0 0,-2 0 0,0-1 0,0 0 0,-1 0 0,8-19 0,-11 16 0,-1-1 0,0 1 0,-1-1 0,-1 0 0,-1 0 0,0-17 0,-1 7 0,6-31 0,5-39 0,-4 0 0,-8-125 0,-1 82 0,2-1042 0,32 656 0,-15 335 0,13-229 0,-19 260 0,5-164 0,-14 228 0,17-119 0,70-503 0,-62 389 0,48-472 0,-54 604 0,25-164 0,-29 253 0,-6 32 0,3 0 0,32-96 0,27-15 0,17-53 0,-76 200 0,2 0 0,1 1 0,2 0 0,2 2 0,2 0 0,1 2 0,1 0 0,2 2 0,60-57 0,259-187 0,21 32 0,174-78 0,-502 303 0,23-13 0,105-39 0,63-1 0,316-57 0,-460 115 0,356-63 0,-274 48 0,146-19 0,746 1 0,201 50 0,-1103 11 0,-45-2 0,42 2 0,70 3 0,-148-15 0,45-1 0,180 24 0,-202-7 0,153 20 0,-175-28 0,176 10 0,-218-17 0,55 9 0,-54-5 0,52 2 0,-20-7 0,163-4 0,-211 0 0,0-1 0,1-1 0,-2 0 0,1-2 0,22-10 0,-40 16 0,0 0 0,1-1 0,-1 0 0,0 1 0,0-1 0,0 0 0,0-1 0,-1 1 0,1-1 0,4-4 0,-7 6 0,1 0 0,-1 0 0,1 0 0,-1 0 0,0 0 0,1 0 0,-1 0 0,0 0 0,0 0 0,0-1 0,1 1 0,-1 0 0,0 0 0,-1 0 0,1 0 0,0 0 0,0 0 0,0 0 0,-1 0 0,1 0 0,0 0 0,-1 0 0,1 0 0,-1 0 0,1 0 0,-1 0 0,0 0 0,1 0 0,-1 0 0,0 0 0,0 1 0,0-1 0,1 0 0,-1 1 0,0-1 0,0 1 0,0-1 0,-2 0 0,-13-9 0,-1 1 0,-1 1 0,1 1 0,-1 0 0,-29-6 0,-28-10 0,-12-5 0,38 13 0,36 10 0,13 4 0,0 1 0,0 0 0,0 0 0,0 0 0,0 0 0,0 0 0,0 0 0,0 0 0,0 0 0,0-1 0,0 1 0,0 0 0,0 0 0,0 0 0,0 0 0,0 0 0,0 0 0,0 0 0,0 0 0,0-1 0,0 1 0,0 0 0,0 0 0,0 0 0,0 0 0,0 0 0,0 0 0,0 0 0,0 0 0,1-1 0,-1 1 0,0 0 0,0 0 0,0 0 0,0 0 0,0 0 0,0 0 0,0 0 0,0 0 0,0 0 0,1 0 0,-1 0 0,0 0 0,0 0 0,0 0 0,0 0 0,0 0 0,0 0 0,0 0 0,1 0 0,24-4 0,51 2 0,1 4 0,136 21 0,-198-20 0,0 2 0,0 0 0,0 0 0,0 1 0,-1 1 0,0 0 0,-1 1 0,0 1 0,0 0 0,0 1 0,-1 0 0,18 21 0,-29-30 0,1 1 0,-1-1 0,0 0 0,0 1 0,0-1 0,0 1 0,0-1 0,0 1 0,-1 0 0,1-1 0,0 1 0,-1 0 0,1 0 0,-1-1 0,0 1 0,0 0 0,1 0 0,-1 0 0,-1 2 0,1-1 0,-1 0 0,0 0 0,0 0 0,0-1 0,0 1 0,0 0 0,-1 0 0,1-1 0,-1 1 0,-3 3 0,-5 5 0,0-1 0,0 0 0,-24 15 0,28-20 0,-5 3 0,-8 5 0,1 1 0,1 0 0,1 1 0,-20 23 0,28-29 0,0-1 0,0-1 0,0 0 0,-1 0 0,0 0 0,-18 9 0,16-9 0,6-3-105,0 0 0,0 0 0,1 1 0,-1 0 0,1-1 0,0 2 0,1-1 0,-1 0 0,1 1 0,0-1 0,0 1 0,-2 7 0,-1 4-6721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19:00:44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2013 24575,'0'-2'0,"0"1"0,1 0 0,-1-1 0,1 1 0,-1 0 0,1 0 0,0-1 0,0 1 0,-1 0 0,1 0 0,0 0 0,0 0 0,0 0 0,0 0 0,0 0 0,0 0 0,0 0 0,0 1 0,1-1 0,-1 0 0,0 1 0,2-1 0,34-13 0,-31 12 0,26-8 0,1-1 0,42-18 0,-34 12 0,0 2 0,56-12 0,-27 8 0,0 2 0,-46 12 0,0-1 0,42-16 0,25-27 0,-69 36 0,0 0 0,1 2 0,1 0 0,26-7 0,-41 15 0,21-4 0,0-2 0,-1 0 0,-1-2 0,51-27 0,-56 24 0,40-16 0,0 1 0,-20 9 0,1 1 0,54-13 0,39-17 0,71-35 0,3 9 0,255-54 0,-427 120 0,362-75 0,-121 26 0,18-2 0,-13 20 0,111-19 0,606-83-422,1 63-1,-841 69 524,419-15 643,-137-2-744,-282 13 0,179-34 0,-98 10 0,179-22 0,250-15 0,260 20 0,-915 54 0,-23-3 0,-32-4 0,34 7 0,-271-54 0,241 51 0,-1 2 0,-36 1 0,-26-2 0,91 2 0,-1 0 0,1 0 0,0-1 0,0 0 0,0 0 0,0-1 0,0 1 0,0-1 0,1-1 0,0 1 0,-10-9 0,-3-3 0,-29-36 0,16 16 0,30 35 0,1-1 0,-1 1 0,1 0 0,0-1 0,-1 1 0,1 0 0,0-1 0,0 1 0,-1 0 0,1-1 0,0 1 0,0 0 0,-1-1 0,1 1 0,0-1 0,0 1 0,0-1 0,0 1 0,0-1 0,0 1 0,0 0 0,0-1 0,0 1 0,0-1 0,0 1 0,0-1 0,0 1 0,0-1 0,0 1 0,12-7 0,26 4 0,-32 3 0,11 0 0,-1 1 0,1 0 0,0 2 0,-1 0 0,30 9 0,77 37 0,9 3 0,-120-48 0,0-1 0,1 2 0,-1 0 0,-1 0 0,1 1 0,19 14 0,39 27 0,-46-32 0,-1 1 0,25 22 0,-46-36 0,0 0 0,0 0 0,0 0 0,0 1 0,0-1 0,-1 1 0,1 0 0,-1-1 0,1 1 0,-1 0 0,0 0 0,0 0 0,-1 0 0,1 0 0,0 0 0,-1 0 0,0 0 0,0 0 0,0 0 0,0 0 0,0 0 0,0 0 0,-1 0 0,0 0 0,1 0 0,-1 0 0,0 0 0,-1 0 0,1-1 0,0 1 0,-1 0 0,-2 3 0,-3 4 0,0 0 0,-1-1 0,0 0 0,-1 0 0,0 0 0,-17 12 0,-9 4 0,16-13 0,1 1 0,0 1 0,1 1 0,-30 34 0,34-34-273,0 0 0,-1 0 0,0-2 0,-22 16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CA3A-E31C-4342-FCFE-E16AF47F7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86BB5-E9BE-3407-9C95-FB120E996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AE64-4922-A225-D174-DBC17FE8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EB123-5E63-46A3-C8D3-6E826E9E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055F-2C7F-E29B-9849-36E02164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63906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04A4-05AB-ED99-FBCD-3122F4CF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96BAA-0E31-4708-2771-07CDA26B8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1B557-6520-BB39-E3BA-DF661B70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9E68-4DFF-9525-B584-60299BC0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5474-0DF5-4563-CDEE-7587A09C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47940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7D2E5-5464-7BFD-0FCB-C2EDB3F4D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6A055-AD7E-FB22-77F7-63F68A058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3F1F4-193B-F248-01F7-A219B252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7FCDB-E701-EC96-9BCA-04D0A4EC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210FA-A0F0-6C6D-E04B-7DE59562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668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A5EC-69D7-2B04-5582-B7CE8F03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CE70-E1A7-E7E2-74C6-14D46B5D2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AEFA1-0E89-AECD-292B-981A890C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EFBB-C649-CC63-0E27-36BC70D0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0C103-2A6D-36D1-B81A-53C8362B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64373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5CD1-A351-46CB-059D-6D35D28B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6EC44-741E-EE3F-7117-481E2970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D5CE7-31BE-D665-18A0-77B71831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57562-2B9C-3FF3-11A0-63D195A9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FDD8E-9B58-3097-9B53-442E3696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2250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6A33-0DA4-E200-EECD-F14FA665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AFC3-3C55-197E-7E8D-F47FC4B42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6486F-3DC5-CDB9-5CD7-B74C2E84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18F9F-98A7-63EF-219D-5B822DE7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B997A-5639-DD59-5668-EBDC8ADE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31416-A920-615C-E8BD-E457CE7C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00461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8503-21EF-C949-6971-2835BD5B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AEBDF-A148-F457-AB01-45A372FD4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CFAE6-BD59-0784-4F9C-5AED17943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4B1D5-5ECB-9A07-C42B-C0BCB799D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050CC-3260-5B72-9F2B-2106958A4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E22C9-3773-A0A1-9134-338070CD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72DED-2C80-3471-80F1-9B3AAA46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89C8F-8F9A-CC78-1D38-72BC9265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4614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C0EF-B3D3-FD72-A218-865D87A5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13100-0D21-AAD8-7DD4-981CCB06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9BDF4-04E2-E951-9E2F-81084C16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0F467-4824-B121-0DFD-2E4DB922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32497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613DB-2AF8-219C-8DEE-6F1EB55F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5451A-B3F8-DF23-BE65-CF00B98D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AB909-F6DE-5699-8B0E-D98DBC91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3688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C539-03F1-342B-E403-13B9DA86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8E7E-36E1-161E-70EB-492E6472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B2BFB-5C7E-9061-8C1D-8AB8297BF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9EE3C-1C7C-BB47-1B30-8BC43F9F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D1A0D-91CF-B344-9A4A-4B232132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BD8B-D76E-0DF2-F271-227B433E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24498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A304-7FE8-DF95-7332-D78318FD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28380-648B-2F2A-125B-A897ED2BB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41D6B-31C3-68A1-02E3-B03B466E2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4F469-64AA-7ED9-1C4D-C205B3B7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2674E-1CF9-076E-BDA4-BB81BF1A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7123B-EA6C-BDC8-F587-4680B5B8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74101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BDA49-3C00-3776-53BE-251FD768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5B24F-82B3-82DE-25C8-60A7C5A7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0D03A-72CD-924C-3D84-0023095C5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2712-3623-A10C-A9D1-838DBD62F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5C21-6610-BC48-D093-D612F4EF1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68835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8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youtu.be/EgreLYa-81Y?si=6Tm_UJSaFZKSyJ-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599" y="1282446"/>
            <a:ext cx="10292715" cy="5236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510"/>
              </a:lnSpc>
              <a:spcBef>
                <a:spcPts val="95"/>
              </a:spcBef>
              <a:buClr>
                <a:srgbClr val="4E67C7"/>
              </a:buClr>
              <a:buSzPct val="79545"/>
              <a:buFont typeface="Wingdings"/>
              <a:buChar char=""/>
              <a:tabLst>
                <a:tab pos="354965" algn="l"/>
              </a:tabLst>
            </a:pPr>
            <a:r>
              <a:rPr sz="2200" spc="80" dirty="0">
                <a:solidFill>
                  <a:srgbClr val="404040"/>
                </a:solidFill>
                <a:latin typeface="Cambria"/>
                <a:cs typeface="Cambria"/>
              </a:rPr>
              <a:t>Sequence</a:t>
            </a:r>
            <a:r>
              <a:rPr sz="22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sz="22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Cambria"/>
                <a:cs typeface="Cambria"/>
              </a:rPr>
              <a:t>analysis</a:t>
            </a:r>
            <a:r>
              <a:rPr sz="22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sz="22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be</a:t>
            </a:r>
            <a:r>
              <a:rPr sz="22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Cambria"/>
                <a:cs typeface="Cambria"/>
              </a:rPr>
              <a:t>made</a:t>
            </a:r>
            <a:r>
              <a:rPr sz="22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Cambria"/>
                <a:cs typeface="Cambria"/>
              </a:rPr>
              <a:t>selecting</a:t>
            </a:r>
            <a:r>
              <a:rPr sz="22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Cambria"/>
                <a:cs typeface="Cambria"/>
              </a:rPr>
              <a:t>an</a:t>
            </a:r>
            <a:r>
              <a:rPr sz="22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Cambria"/>
                <a:cs typeface="Cambria"/>
              </a:rPr>
              <a:t>appropriate</a:t>
            </a:r>
            <a:r>
              <a:rPr sz="22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processor</a:t>
            </a:r>
            <a:r>
              <a:rPr sz="22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mbria"/>
                <a:cs typeface="Cambria"/>
              </a:rPr>
              <a:t>for</a:t>
            </a:r>
            <a:endParaRPr sz="2200">
              <a:latin typeface="Cambria"/>
              <a:cs typeface="Cambria"/>
            </a:endParaRPr>
          </a:p>
          <a:p>
            <a:pPr marL="354965">
              <a:lnSpc>
                <a:spcPts val="2510"/>
              </a:lnSpc>
            </a:pPr>
            <a:r>
              <a:rPr sz="2200" spc="45" dirty="0">
                <a:solidFill>
                  <a:srgbClr val="404040"/>
                </a:solidFill>
                <a:latin typeface="Cambria"/>
                <a:cs typeface="Cambria"/>
              </a:rPr>
              <a:t>embedded</a:t>
            </a:r>
            <a:r>
              <a:rPr sz="22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Cambria"/>
                <a:cs typeface="Cambria"/>
              </a:rPr>
              <a:t>system</a:t>
            </a:r>
            <a:r>
              <a:rPr sz="22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Cambria"/>
                <a:cs typeface="Cambria"/>
              </a:rPr>
              <a:t>applications</a:t>
            </a:r>
            <a:r>
              <a:rPr sz="2200" spc="11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Cambria"/>
                <a:cs typeface="Cambria"/>
              </a:rPr>
              <a:t>as</a:t>
            </a:r>
            <a:r>
              <a:rPr sz="22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Cambria"/>
                <a:cs typeface="Cambria"/>
              </a:rPr>
              <a:t>follows,</a:t>
            </a:r>
            <a:endParaRPr sz="220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635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sz="2200" b="1" i="1" spc="170" dirty="0">
                <a:solidFill>
                  <a:srgbClr val="006FC0"/>
                </a:solidFill>
                <a:latin typeface="Cambria"/>
                <a:cs typeface="Cambria"/>
              </a:rPr>
              <a:t>Application</a:t>
            </a:r>
            <a:r>
              <a:rPr sz="2200" b="1" i="1" spc="1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b="1" i="1" spc="114" dirty="0">
                <a:solidFill>
                  <a:srgbClr val="006FC0"/>
                </a:solidFill>
                <a:latin typeface="Cambria"/>
                <a:cs typeface="Cambria"/>
              </a:rPr>
              <a:t>requirement</a:t>
            </a:r>
            <a:r>
              <a:rPr sz="2200" b="1" i="1" spc="1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b="1" i="1" spc="125" dirty="0">
                <a:solidFill>
                  <a:srgbClr val="006FC0"/>
                </a:solidFill>
                <a:latin typeface="Cambria"/>
                <a:cs typeface="Cambria"/>
              </a:rPr>
              <a:t>analysis</a:t>
            </a:r>
            <a:r>
              <a:rPr sz="2200" spc="125" dirty="0">
                <a:solidFill>
                  <a:srgbClr val="404040"/>
                </a:solidFill>
                <a:latin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  <a:p>
            <a:pPr marL="902969" lvl="2" indent="-342265">
              <a:lnSpc>
                <a:spcPct val="100000"/>
              </a:lnSpc>
              <a:spcBef>
                <a:spcPts val="670"/>
              </a:spcBef>
              <a:buClr>
                <a:srgbClr val="4E67C7"/>
              </a:buClr>
              <a:buFont typeface="Wingdings"/>
              <a:buChar char=""/>
              <a:tabLst>
                <a:tab pos="902969" algn="l"/>
              </a:tabLst>
            </a:pPr>
            <a:r>
              <a:rPr sz="2000" spc="75" dirty="0">
                <a:solidFill>
                  <a:srgbClr val="404040"/>
                </a:solidFill>
                <a:latin typeface="Cambria"/>
                <a:cs typeface="Cambria"/>
              </a:rPr>
              <a:t>understand</a:t>
            </a:r>
            <a:r>
              <a:rPr sz="20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0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b="1" spc="100" dirty="0">
                <a:solidFill>
                  <a:srgbClr val="404040"/>
                </a:solidFill>
                <a:latin typeface="Cambria"/>
                <a:cs typeface="Cambria"/>
              </a:rPr>
              <a:t>purpose</a:t>
            </a:r>
            <a:r>
              <a:rPr sz="2000" b="1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sz="20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b="1" spc="120" dirty="0">
                <a:solidFill>
                  <a:srgbClr val="404040"/>
                </a:solidFill>
                <a:latin typeface="Cambria"/>
                <a:cs typeface="Cambria"/>
              </a:rPr>
              <a:t>application</a:t>
            </a:r>
            <a:r>
              <a:rPr sz="2000" b="1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sz="20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Cambria"/>
                <a:cs typeface="Cambria"/>
              </a:rPr>
              <a:t>arrive</a:t>
            </a:r>
            <a:r>
              <a:rPr sz="20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specific</a:t>
            </a:r>
            <a:r>
              <a:rPr sz="2000" spc="11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Cambria"/>
                <a:cs typeface="Cambria"/>
              </a:rPr>
              <a:t>requirement</a:t>
            </a:r>
            <a:endParaRPr sz="200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630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sz="2200" b="1" i="1" spc="110" dirty="0">
                <a:solidFill>
                  <a:srgbClr val="006FC0"/>
                </a:solidFill>
                <a:latin typeface="Cambria"/>
                <a:cs typeface="Cambria"/>
              </a:rPr>
              <a:t>Processor</a:t>
            </a:r>
            <a:r>
              <a:rPr sz="2200" b="1" i="1" spc="20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b="1" i="1" spc="135" dirty="0">
                <a:solidFill>
                  <a:srgbClr val="006FC0"/>
                </a:solidFill>
                <a:latin typeface="Cambria"/>
                <a:cs typeface="Cambria"/>
              </a:rPr>
              <a:t>Architecture</a:t>
            </a:r>
            <a:r>
              <a:rPr sz="2200" b="1" i="1" spc="2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b="1" i="1" spc="125" dirty="0">
                <a:solidFill>
                  <a:srgbClr val="006FC0"/>
                </a:solidFill>
                <a:latin typeface="Cambria"/>
                <a:cs typeface="Cambria"/>
              </a:rPr>
              <a:t>analysis</a:t>
            </a:r>
            <a:r>
              <a:rPr sz="2200" spc="125" dirty="0">
                <a:solidFill>
                  <a:srgbClr val="404040"/>
                </a:solidFill>
                <a:latin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  <a:p>
            <a:pPr marL="902969" lvl="2" indent="-342265">
              <a:lnSpc>
                <a:spcPct val="100000"/>
              </a:lnSpc>
              <a:spcBef>
                <a:spcPts val="665"/>
              </a:spcBef>
              <a:buClr>
                <a:srgbClr val="4E67C7"/>
              </a:buClr>
              <a:buFont typeface="Wingdings"/>
              <a:buChar char=""/>
              <a:tabLst>
                <a:tab pos="902969" algn="l"/>
              </a:tabLst>
            </a:pPr>
            <a:r>
              <a:rPr sz="2000" spc="170" dirty="0">
                <a:solidFill>
                  <a:srgbClr val="404040"/>
                </a:solidFill>
                <a:latin typeface="Cambria"/>
                <a:cs typeface="Cambria"/>
              </a:rPr>
              <a:t>MCS51,</a:t>
            </a:r>
            <a:r>
              <a:rPr sz="2000" spc="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200" dirty="0">
                <a:solidFill>
                  <a:srgbClr val="404040"/>
                </a:solidFill>
                <a:latin typeface="Cambria"/>
                <a:cs typeface="Cambria"/>
              </a:rPr>
              <a:t>ARM,</a:t>
            </a:r>
            <a:r>
              <a:rPr sz="2000" spc="1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200" dirty="0">
                <a:solidFill>
                  <a:srgbClr val="404040"/>
                </a:solidFill>
                <a:latin typeface="Cambria"/>
                <a:cs typeface="Cambria"/>
              </a:rPr>
              <a:t>PIC,</a:t>
            </a:r>
            <a:r>
              <a:rPr sz="2000" spc="11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Cambria"/>
                <a:cs typeface="Cambria"/>
              </a:rPr>
              <a:t>PowerPC,</a:t>
            </a:r>
            <a:r>
              <a:rPr sz="2000" spc="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220" dirty="0">
                <a:solidFill>
                  <a:srgbClr val="404040"/>
                </a:solidFill>
                <a:latin typeface="Cambria"/>
                <a:cs typeface="Cambria"/>
              </a:rPr>
              <a:t>MIPS</a:t>
            </a:r>
            <a:r>
              <a:rPr sz="2000" spc="1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Cambria"/>
                <a:cs typeface="Cambria"/>
              </a:rPr>
              <a:t>etc.,</a:t>
            </a:r>
            <a:endParaRPr sz="200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630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sz="2200" b="1" i="1" spc="155" dirty="0">
                <a:solidFill>
                  <a:srgbClr val="006FC0"/>
                </a:solidFill>
                <a:latin typeface="Cambria"/>
                <a:cs typeface="Cambria"/>
              </a:rPr>
              <a:t>Peripheral</a:t>
            </a:r>
            <a:r>
              <a:rPr sz="2200" b="1" i="1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b="1" i="1" spc="60" dirty="0">
                <a:solidFill>
                  <a:srgbClr val="006FC0"/>
                </a:solidFill>
                <a:latin typeface="Cambria"/>
                <a:cs typeface="Cambria"/>
              </a:rPr>
              <a:t>set</a:t>
            </a:r>
            <a:r>
              <a:rPr sz="2200" b="1" i="1" spc="1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b="1" i="1" spc="125" dirty="0">
                <a:solidFill>
                  <a:srgbClr val="006FC0"/>
                </a:solidFill>
                <a:latin typeface="Cambria"/>
                <a:cs typeface="Cambria"/>
              </a:rPr>
              <a:t>analysis</a:t>
            </a:r>
            <a:r>
              <a:rPr sz="2200" spc="125" dirty="0">
                <a:solidFill>
                  <a:srgbClr val="404040"/>
                </a:solidFill>
                <a:latin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  <a:p>
            <a:pPr marL="902969" marR="96520" lvl="2" indent="-342265">
              <a:lnSpc>
                <a:spcPts val="2160"/>
              </a:lnSpc>
              <a:spcBef>
                <a:spcPts val="940"/>
              </a:spcBef>
              <a:buClr>
                <a:srgbClr val="4E67C7"/>
              </a:buClr>
              <a:buFont typeface="Wingdings"/>
              <a:buChar char=""/>
              <a:tabLst>
                <a:tab pos="904240" algn="l"/>
              </a:tabLst>
            </a:pPr>
            <a:r>
              <a:rPr sz="2000" spc="70" dirty="0">
                <a:solidFill>
                  <a:srgbClr val="404040"/>
                </a:solidFill>
                <a:latin typeface="Cambria"/>
                <a:cs typeface="Cambria"/>
              </a:rPr>
              <a:t>Includes</a:t>
            </a:r>
            <a:r>
              <a:rPr sz="20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C3250C"/>
                </a:solidFill>
                <a:latin typeface="Cambria"/>
                <a:cs typeface="Cambria"/>
              </a:rPr>
              <a:t>on-</a:t>
            </a:r>
            <a:r>
              <a:rPr sz="2000" spc="50" dirty="0">
                <a:solidFill>
                  <a:srgbClr val="C3250C"/>
                </a:solidFill>
                <a:latin typeface="Cambria"/>
                <a:cs typeface="Cambria"/>
              </a:rPr>
              <a:t>chip</a:t>
            </a:r>
            <a:r>
              <a:rPr sz="2000" spc="16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Cambria"/>
                <a:cs typeface="Cambria"/>
              </a:rPr>
              <a:t>(RAM,</a:t>
            </a:r>
            <a:r>
              <a:rPr sz="20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235" dirty="0">
                <a:solidFill>
                  <a:srgbClr val="404040"/>
                </a:solidFill>
                <a:latin typeface="Cambria"/>
                <a:cs typeface="Cambria"/>
              </a:rPr>
              <a:t>ROM</a:t>
            </a:r>
            <a:r>
              <a:rPr sz="20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Cambria"/>
                <a:cs typeface="Cambria"/>
              </a:rPr>
              <a:t>,I/O</a:t>
            </a:r>
            <a:r>
              <a:rPr sz="2000" spc="1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Cambria"/>
                <a:cs typeface="Cambria"/>
              </a:rPr>
              <a:t>Ports,</a:t>
            </a:r>
            <a:r>
              <a:rPr sz="20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155" dirty="0">
                <a:solidFill>
                  <a:srgbClr val="404040"/>
                </a:solidFill>
                <a:latin typeface="Cambria"/>
                <a:cs typeface="Cambria"/>
              </a:rPr>
              <a:t>ADC)</a:t>
            </a:r>
            <a:r>
              <a:rPr sz="20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sz="2000" spc="20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C3250C"/>
                </a:solidFill>
                <a:latin typeface="Cambria"/>
                <a:cs typeface="Cambria"/>
              </a:rPr>
              <a:t>specialized</a:t>
            </a:r>
            <a:r>
              <a:rPr sz="2000" spc="16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C3250C"/>
                </a:solidFill>
                <a:latin typeface="Cambria"/>
                <a:cs typeface="Cambria"/>
              </a:rPr>
              <a:t>processing</a:t>
            </a:r>
            <a:r>
              <a:rPr sz="2000" spc="17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C3250C"/>
                </a:solidFill>
                <a:latin typeface="Cambria"/>
                <a:cs typeface="Cambria"/>
              </a:rPr>
              <a:t>units 	</a:t>
            </a:r>
            <a:r>
              <a:rPr sz="2000" spc="155" dirty="0">
                <a:solidFill>
                  <a:srgbClr val="404040"/>
                </a:solidFill>
                <a:latin typeface="Cambria"/>
                <a:cs typeface="Cambria"/>
              </a:rPr>
              <a:t>(FPU,</a:t>
            </a:r>
            <a:r>
              <a:rPr sz="2000" spc="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245" dirty="0">
                <a:solidFill>
                  <a:srgbClr val="404040"/>
                </a:solidFill>
                <a:latin typeface="Cambria"/>
                <a:cs typeface="Cambria"/>
              </a:rPr>
              <a:t>MMU,</a:t>
            </a:r>
            <a:r>
              <a:rPr sz="2000" spc="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Cambria"/>
                <a:cs typeface="Cambria"/>
              </a:rPr>
              <a:t>DMA)</a:t>
            </a:r>
            <a:endParaRPr sz="200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595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sz="2200" b="1" i="1" spc="180" dirty="0">
                <a:solidFill>
                  <a:srgbClr val="006FC0"/>
                </a:solidFill>
                <a:latin typeface="Cambria"/>
                <a:cs typeface="Cambria"/>
              </a:rPr>
              <a:t>Technical</a:t>
            </a:r>
            <a:r>
              <a:rPr sz="2200" b="1" i="1" spc="20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b="1" i="1" spc="125" dirty="0">
                <a:solidFill>
                  <a:srgbClr val="006FC0"/>
                </a:solidFill>
                <a:latin typeface="Cambria"/>
                <a:cs typeface="Cambria"/>
              </a:rPr>
              <a:t>analysis</a:t>
            </a:r>
            <a:r>
              <a:rPr sz="2200" spc="125" dirty="0">
                <a:solidFill>
                  <a:srgbClr val="404040"/>
                </a:solidFill>
                <a:latin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  <a:p>
            <a:pPr marL="902969" marR="5080" lvl="2" indent="-342265">
              <a:lnSpc>
                <a:spcPts val="2160"/>
              </a:lnSpc>
              <a:spcBef>
                <a:spcPts val="944"/>
              </a:spcBef>
              <a:buClr>
                <a:srgbClr val="4E67C7"/>
              </a:buClr>
              <a:buFont typeface="Wingdings"/>
              <a:buChar char=""/>
              <a:tabLst>
                <a:tab pos="904240" algn="l"/>
              </a:tabLst>
            </a:pPr>
            <a:r>
              <a:rPr sz="2000" spc="85" dirty="0">
                <a:solidFill>
                  <a:srgbClr val="404040"/>
                </a:solidFill>
                <a:latin typeface="Cambria"/>
                <a:cs typeface="Cambria"/>
              </a:rPr>
              <a:t>Execution</a:t>
            </a:r>
            <a:r>
              <a:rPr sz="2000" spc="1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i="1" spc="75" dirty="0">
                <a:solidFill>
                  <a:srgbClr val="C3250C"/>
                </a:solidFill>
                <a:latin typeface="Cambria"/>
                <a:cs typeface="Cambria"/>
              </a:rPr>
              <a:t>speed</a:t>
            </a:r>
            <a:r>
              <a:rPr sz="2000" spc="75" dirty="0">
                <a:solidFill>
                  <a:srgbClr val="404040"/>
                </a:solidFill>
                <a:latin typeface="Cambria"/>
                <a:cs typeface="Cambria"/>
              </a:rPr>
              <a:t>,</a:t>
            </a:r>
            <a:r>
              <a:rPr sz="20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Cambria"/>
                <a:cs typeface="Cambria"/>
              </a:rPr>
              <a:t>operating</a:t>
            </a:r>
            <a:r>
              <a:rPr sz="2000" spc="1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i="1" spc="55" dirty="0">
                <a:solidFill>
                  <a:srgbClr val="C3250C"/>
                </a:solidFill>
                <a:latin typeface="Cambria"/>
                <a:cs typeface="Cambria"/>
              </a:rPr>
              <a:t>voltage</a:t>
            </a:r>
            <a:r>
              <a:rPr sz="2000" spc="55" dirty="0">
                <a:solidFill>
                  <a:srgbClr val="404040"/>
                </a:solidFill>
                <a:latin typeface="Cambria"/>
                <a:cs typeface="Cambria"/>
              </a:rPr>
              <a:t>,</a:t>
            </a:r>
            <a:r>
              <a:rPr sz="2000" spc="10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C3250C"/>
                </a:solidFill>
                <a:latin typeface="Cambria"/>
                <a:cs typeface="Cambria"/>
              </a:rPr>
              <a:t>power</a:t>
            </a:r>
            <a:r>
              <a:rPr sz="2000" i="1" spc="1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Cambria"/>
                <a:cs typeface="Cambria"/>
              </a:rPr>
              <a:t>consumption,</a:t>
            </a:r>
            <a:r>
              <a:rPr sz="2000" spc="1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sz="20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i="1" spc="90" dirty="0">
                <a:solidFill>
                  <a:srgbClr val="C3250C"/>
                </a:solidFill>
                <a:latin typeface="Cambria"/>
                <a:cs typeface="Cambria"/>
              </a:rPr>
              <a:t>data</a:t>
            </a:r>
            <a:r>
              <a:rPr sz="2000" i="1" spc="14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spc="245" dirty="0">
                <a:solidFill>
                  <a:srgbClr val="404040"/>
                </a:solidFill>
                <a:latin typeface="Cambria"/>
                <a:cs typeface="Cambria"/>
              </a:rPr>
              <a:t>&amp;</a:t>
            </a:r>
            <a:r>
              <a:rPr sz="20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i="1" spc="100" dirty="0">
                <a:solidFill>
                  <a:srgbClr val="C3250C"/>
                </a:solidFill>
                <a:latin typeface="Cambria"/>
                <a:cs typeface="Cambria"/>
              </a:rPr>
              <a:t>address</a:t>
            </a:r>
            <a:r>
              <a:rPr sz="2000" i="1" spc="1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i="1" spc="90" dirty="0">
                <a:solidFill>
                  <a:srgbClr val="C3250C"/>
                </a:solidFill>
                <a:latin typeface="Cambria"/>
                <a:cs typeface="Cambria"/>
              </a:rPr>
              <a:t>bus 	</a:t>
            </a:r>
            <a:r>
              <a:rPr sz="2000" i="1" spc="60" dirty="0">
                <a:solidFill>
                  <a:srgbClr val="C3250C"/>
                </a:solidFill>
                <a:latin typeface="Cambria"/>
                <a:cs typeface="Cambria"/>
              </a:rPr>
              <a:t>size</a:t>
            </a:r>
            <a:r>
              <a:rPr sz="2000" i="1" spc="10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Cambria"/>
                <a:cs typeface="Cambria"/>
              </a:rPr>
              <a:t>etc.,</a:t>
            </a:r>
            <a:endParaRPr sz="200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595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sz="2200" b="1" i="1" spc="175" dirty="0">
                <a:solidFill>
                  <a:srgbClr val="006FC0"/>
                </a:solidFill>
                <a:latin typeface="Cambria"/>
                <a:cs typeface="Cambria"/>
              </a:rPr>
              <a:t>Non-</a:t>
            </a:r>
            <a:r>
              <a:rPr sz="2200" b="1" i="1" spc="165" dirty="0">
                <a:solidFill>
                  <a:srgbClr val="006FC0"/>
                </a:solidFill>
                <a:latin typeface="Cambria"/>
                <a:cs typeface="Cambria"/>
              </a:rPr>
              <a:t>technical</a:t>
            </a:r>
            <a:r>
              <a:rPr sz="2200" b="1" i="1" spc="2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b="1" i="1" spc="125" dirty="0">
                <a:solidFill>
                  <a:srgbClr val="006FC0"/>
                </a:solidFill>
                <a:latin typeface="Cambria"/>
                <a:cs typeface="Cambria"/>
              </a:rPr>
              <a:t>analysis</a:t>
            </a:r>
            <a:r>
              <a:rPr sz="2200" spc="125" dirty="0">
                <a:solidFill>
                  <a:srgbClr val="404040"/>
                </a:solidFill>
                <a:latin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  <a:p>
            <a:pPr marL="902969" lvl="2" indent="-342265">
              <a:lnSpc>
                <a:spcPct val="100000"/>
              </a:lnSpc>
              <a:spcBef>
                <a:spcPts val="670"/>
              </a:spcBef>
              <a:buClr>
                <a:srgbClr val="4E67C7"/>
              </a:buClr>
              <a:buFont typeface="Wingdings"/>
              <a:buChar char=""/>
              <a:tabLst>
                <a:tab pos="902969" algn="l"/>
                <a:tab pos="3404870" algn="l"/>
                <a:tab pos="8376284" algn="l"/>
              </a:tabLst>
            </a:pPr>
            <a:r>
              <a:rPr sz="2000" spc="114" dirty="0">
                <a:solidFill>
                  <a:srgbClr val="404040"/>
                </a:solidFill>
                <a:latin typeface="Cambria"/>
                <a:cs typeface="Cambria"/>
              </a:rPr>
              <a:t>Cost,</a:t>
            </a:r>
            <a:r>
              <a:rPr sz="2000" spc="2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software</a:t>
            </a:r>
            <a:r>
              <a:rPr sz="2000" spc="2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tools,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	</a:t>
            </a:r>
            <a:r>
              <a:rPr sz="2000" spc="75" dirty="0">
                <a:solidFill>
                  <a:srgbClr val="404040"/>
                </a:solidFill>
                <a:latin typeface="Cambria"/>
                <a:cs typeface="Cambria"/>
              </a:rPr>
              <a:t>package</a:t>
            </a:r>
            <a:r>
              <a:rPr sz="20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Cambria"/>
                <a:cs typeface="Cambria"/>
              </a:rPr>
              <a:t>type,</a:t>
            </a:r>
            <a:r>
              <a:rPr sz="20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vendor</a:t>
            </a:r>
            <a:r>
              <a:rPr sz="20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Cambria"/>
                <a:cs typeface="Cambria"/>
              </a:rPr>
              <a:t>reputation,</a:t>
            </a:r>
            <a:r>
              <a:rPr sz="2000" spc="11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support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	</a:t>
            </a:r>
            <a:r>
              <a:rPr sz="2000" spc="60" dirty="0">
                <a:solidFill>
                  <a:srgbClr val="404040"/>
                </a:solidFill>
                <a:latin typeface="Cambria"/>
                <a:cs typeface="Cambria"/>
              </a:rPr>
              <a:t>etc.,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7302" y="6346342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1685" y="368300"/>
            <a:ext cx="9062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80" dirty="0"/>
              <a:t>Criteria</a:t>
            </a:r>
            <a:r>
              <a:rPr sz="4400" spc="195" dirty="0"/>
              <a:t> for</a:t>
            </a:r>
            <a:r>
              <a:rPr sz="4400" spc="210" dirty="0"/>
              <a:t> Processor</a:t>
            </a:r>
            <a:r>
              <a:rPr sz="4400" spc="190" dirty="0"/>
              <a:t> </a:t>
            </a:r>
            <a:r>
              <a:rPr sz="4400" spc="235" dirty="0"/>
              <a:t>Selection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-124332"/>
            <a:ext cx="11887200" cy="6992492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5"/>
              </a:spcBef>
              <a:buClr>
                <a:srgbClr val="4E67C7"/>
              </a:buClr>
              <a:buSzPct val="78846"/>
              <a:tabLst>
                <a:tab pos="354965" algn="l"/>
              </a:tabLst>
            </a:pPr>
            <a:r>
              <a:rPr sz="2400" b="1" spc="200" dirty="0">
                <a:solidFill>
                  <a:srgbClr val="006FC0"/>
                </a:solidFill>
                <a:latin typeface="Cambria"/>
                <a:cs typeface="Cambria"/>
              </a:rPr>
              <a:t>Image</a:t>
            </a:r>
            <a:r>
              <a:rPr sz="2400" b="1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b="1" spc="165" dirty="0">
                <a:solidFill>
                  <a:srgbClr val="006FC0"/>
                </a:solidFill>
                <a:latin typeface="Cambria"/>
                <a:cs typeface="Cambria"/>
              </a:rPr>
              <a:t>Pipeline</a:t>
            </a:r>
            <a:endParaRPr sz="2400" dirty="0">
              <a:latin typeface="Cambria"/>
              <a:cs typeface="Cambria"/>
            </a:endParaRPr>
          </a:p>
          <a:p>
            <a:pPr marL="172720" marR="231775" indent="-342900">
              <a:lnSpc>
                <a:spcPct val="110000"/>
              </a:lnSpc>
              <a:spcBef>
                <a:spcPts val="1255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sz="2400" spc="9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4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spc="160" dirty="0">
                <a:solidFill>
                  <a:srgbClr val="5868AF"/>
                </a:solidFill>
                <a:latin typeface="Cambria"/>
                <a:cs typeface="Cambria"/>
              </a:rPr>
              <a:t>Colour</a:t>
            </a:r>
            <a:r>
              <a:rPr sz="2400" b="1" spc="225" dirty="0">
                <a:solidFill>
                  <a:srgbClr val="5868AF"/>
                </a:solidFill>
                <a:latin typeface="Cambria"/>
                <a:cs typeface="Cambria"/>
              </a:rPr>
              <a:t> </a:t>
            </a:r>
            <a:r>
              <a:rPr sz="2400" b="1" spc="150" dirty="0">
                <a:solidFill>
                  <a:srgbClr val="5868AF"/>
                </a:solidFill>
                <a:latin typeface="Cambria"/>
                <a:cs typeface="Cambria"/>
              </a:rPr>
              <a:t>Filtered</a:t>
            </a:r>
            <a:r>
              <a:rPr sz="2400" b="1" spc="190" dirty="0">
                <a:solidFill>
                  <a:srgbClr val="5868AF"/>
                </a:solidFill>
                <a:latin typeface="Cambria"/>
                <a:cs typeface="Cambria"/>
              </a:rPr>
              <a:t> </a:t>
            </a:r>
            <a:r>
              <a:rPr sz="2400" b="1" spc="160" dirty="0">
                <a:solidFill>
                  <a:srgbClr val="5868AF"/>
                </a:solidFill>
                <a:latin typeface="Cambria"/>
                <a:cs typeface="Cambria"/>
              </a:rPr>
              <a:t>Array</a:t>
            </a:r>
            <a:r>
              <a:rPr sz="2400" b="1" spc="215" dirty="0">
                <a:solidFill>
                  <a:srgbClr val="5868AF"/>
                </a:solidFill>
                <a:latin typeface="Cambria"/>
                <a:cs typeface="Cambria"/>
              </a:rPr>
              <a:t> </a:t>
            </a:r>
            <a:r>
              <a:rPr sz="2400" b="1" spc="180" dirty="0">
                <a:solidFill>
                  <a:srgbClr val="5868AF"/>
                </a:solidFill>
                <a:latin typeface="Cambria"/>
                <a:cs typeface="Cambria"/>
              </a:rPr>
              <a:t>(CFA)</a:t>
            </a:r>
            <a:r>
              <a:rPr sz="2400" b="1" spc="200" dirty="0">
                <a:solidFill>
                  <a:srgbClr val="5868A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Cambria"/>
                <a:cs typeface="Cambria"/>
              </a:rPr>
              <a:t>data</a:t>
            </a:r>
            <a:r>
              <a:rPr sz="24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needs</a:t>
            </a:r>
            <a:r>
              <a:rPr sz="24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sz="24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Cambria"/>
                <a:cs typeface="Cambria"/>
              </a:rPr>
              <a:t>undergo</a:t>
            </a:r>
            <a:r>
              <a:rPr sz="24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Cambria"/>
                <a:cs typeface="Cambria"/>
              </a:rPr>
              <a:t>significant </a:t>
            </a:r>
            <a:r>
              <a:rPr sz="2400" spc="85" dirty="0">
                <a:solidFill>
                  <a:srgbClr val="404040"/>
                </a:solidFill>
                <a:latin typeface="Cambria"/>
                <a:cs typeface="Cambria"/>
              </a:rPr>
              <a:t>amount</a:t>
            </a:r>
            <a:r>
              <a:rPr sz="24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sz="24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i="1" spc="130" dirty="0">
                <a:solidFill>
                  <a:srgbClr val="404040"/>
                </a:solidFill>
                <a:latin typeface="Cambria"/>
                <a:cs typeface="Cambria"/>
              </a:rPr>
              <a:t>image</a:t>
            </a:r>
            <a:r>
              <a:rPr sz="2400" b="1" i="1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i="1" spc="114" dirty="0">
                <a:solidFill>
                  <a:srgbClr val="404040"/>
                </a:solidFill>
                <a:latin typeface="Cambria"/>
                <a:cs typeface="Cambria"/>
              </a:rPr>
              <a:t>processing</a:t>
            </a:r>
            <a:r>
              <a:rPr sz="2400" b="1" i="1" spc="20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before</a:t>
            </a:r>
            <a:r>
              <a:rPr sz="24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4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Cambria"/>
                <a:cs typeface="Cambria"/>
              </a:rPr>
              <a:t>image</a:t>
            </a:r>
            <a:r>
              <a:rPr sz="24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Cambria"/>
                <a:cs typeface="Cambria"/>
              </a:rPr>
              <a:t>can</a:t>
            </a:r>
            <a:r>
              <a:rPr sz="24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be</a:t>
            </a:r>
            <a:r>
              <a:rPr sz="24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i="1" spc="155" dirty="0">
                <a:solidFill>
                  <a:srgbClr val="404040"/>
                </a:solidFill>
                <a:latin typeface="Cambria"/>
                <a:cs typeface="Cambria"/>
              </a:rPr>
              <a:t>finally </a:t>
            </a:r>
            <a:r>
              <a:rPr sz="2400" b="1" i="1" spc="105" dirty="0">
                <a:solidFill>
                  <a:srgbClr val="404040"/>
                </a:solidFill>
                <a:latin typeface="Cambria"/>
                <a:cs typeface="Cambria"/>
              </a:rPr>
              <a:t>presented</a:t>
            </a:r>
            <a:r>
              <a:rPr sz="2400" b="1" i="1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Cambria"/>
                <a:cs typeface="Cambria"/>
              </a:rPr>
              <a:t>in</a:t>
            </a:r>
            <a:r>
              <a:rPr sz="24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sz="24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i="1" spc="135" dirty="0">
                <a:solidFill>
                  <a:srgbClr val="404040"/>
                </a:solidFill>
                <a:latin typeface="Cambria"/>
                <a:cs typeface="Cambria"/>
              </a:rPr>
              <a:t>usable</a:t>
            </a:r>
            <a:r>
              <a:rPr sz="2400" b="1" i="1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i="1" spc="130" dirty="0">
                <a:solidFill>
                  <a:srgbClr val="404040"/>
                </a:solidFill>
                <a:latin typeface="Cambria"/>
                <a:cs typeface="Cambria"/>
              </a:rPr>
              <a:t>format</a:t>
            </a:r>
            <a:r>
              <a:rPr sz="2400" b="1" i="1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for</a:t>
            </a:r>
            <a:r>
              <a:rPr sz="24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i="1" spc="110" dirty="0">
                <a:solidFill>
                  <a:srgbClr val="404040"/>
                </a:solidFill>
                <a:latin typeface="Cambria"/>
                <a:cs typeface="Cambria"/>
              </a:rPr>
              <a:t>compression</a:t>
            </a:r>
            <a:r>
              <a:rPr sz="2400" spc="110" dirty="0">
                <a:solidFill>
                  <a:srgbClr val="404040"/>
                </a:solidFill>
                <a:latin typeface="Cambria"/>
                <a:cs typeface="Cambria"/>
              </a:rPr>
              <a:t>.</a:t>
            </a:r>
            <a:r>
              <a:rPr lang="en-US" sz="2400" spc="1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404040"/>
                </a:solidFill>
                <a:latin typeface="Cambria"/>
                <a:cs typeface="Cambria"/>
              </a:rPr>
              <a:t>All</a:t>
            </a:r>
            <a:r>
              <a:rPr sz="2400" spc="2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Cambria"/>
                <a:cs typeface="Cambria"/>
              </a:rPr>
              <a:t>these</a:t>
            </a:r>
            <a:r>
              <a:rPr sz="2400" spc="2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processing</a:t>
            </a:r>
            <a:r>
              <a:rPr sz="2400" spc="2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Cambria"/>
                <a:cs typeface="Cambria"/>
              </a:rPr>
              <a:t>stages</a:t>
            </a:r>
            <a:r>
              <a:rPr sz="2400" spc="2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Cambria"/>
                <a:cs typeface="Cambria"/>
              </a:rPr>
              <a:t>are</a:t>
            </a:r>
            <a:r>
              <a:rPr sz="2400" spc="2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collectively</a:t>
            </a:r>
            <a:r>
              <a:rPr sz="2400" spc="20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Cambria"/>
                <a:cs typeface="Cambria"/>
              </a:rPr>
              <a:t>called</a:t>
            </a:r>
            <a:r>
              <a:rPr sz="2400" spc="2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400" spc="2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404040"/>
                </a:solidFill>
                <a:latin typeface="Cambria"/>
                <a:cs typeface="Cambria"/>
              </a:rPr>
              <a:t>“</a:t>
            </a:r>
            <a:r>
              <a:rPr sz="2400" b="1" i="1" spc="114" dirty="0">
                <a:solidFill>
                  <a:srgbClr val="5868AF"/>
                </a:solidFill>
                <a:latin typeface="Cambria"/>
                <a:cs typeface="Cambria"/>
              </a:rPr>
              <a:t>image</a:t>
            </a:r>
            <a:r>
              <a:rPr sz="2400" b="1" i="1" spc="265" dirty="0">
                <a:solidFill>
                  <a:srgbClr val="5868AF"/>
                </a:solidFill>
                <a:latin typeface="Cambria"/>
                <a:cs typeface="Cambria"/>
              </a:rPr>
              <a:t> </a:t>
            </a:r>
            <a:r>
              <a:rPr sz="2400" b="1" i="1" spc="125" dirty="0">
                <a:solidFill>
                  <a:srgbClr val="5868AF"/>
                </a:solidFill>
                <a:latin typeface="Cambria"/>
                <a:cs typeface="Cambria"/>
              </a:rPr>
              <a:t>pipeline</a:t>
            </a:r>
            <a:r>
              <a:rPr sz="2400" spc="125" dirty="0">
                <a:solidFill>
                  <a:srgbClr val="404040"/>
                </a:solidFill>
                <a:latin typeface="Cambria"/>
                <a:cs typeface="Cambria"/>
              </a:rPr>
              <a:t>.”</a:t>
            </a:r>
            <a:endParaRPr sz="2400" dirty="0">
              <a:latin typeface="Cambria"/>
              <a:cs typeface="Cambria"/>
            </a:endParaRPr>
          </a:p>
          <a:p>
            <a:pPr marL="172720" marR="48895" indent="-342900">
              <a:lnSpc>
                <a:spcPct val="110100"/>
              </a:lnSpc>
              <a:spcBef>
                <a:spcPts val="1195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sz="2400" spc="9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400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Cambria"/>
                <a:cs typeface="Cambria"/>
              </a:rPr>
              <a:t>TMS320C54x</a:t>
            </a:r>
            <a:r>
              <a:rPr sz="2400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245" dirty="0">
                <a:solidFill>
                  <a:srgbClr val="404040"/>
                </a:solidFill>
                <a:latin typeface="Cambria"/>
                <a:cs typeface="Cambria"/>
              </a:rPr>
              <a:t>DSP</a:t>
            </a:r>
            <a:r>
              <a:rPr sz="2400" spc="1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sz="24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well</a:t>
            </a:r>
            <a:r>
              <a:rPr sz="24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Cambria"/>
                <a:cs typeface="Cambria"/>
              </a:rPr>
              <a:t>suited</a:t>
            </a:r>
            <a:r>
              <a:rPr sz="24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sz="2400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perform</a:t>
            </a:r>
            <a:r>
              <a:rPr sz="24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Cambria"/>
                <a:cs typeface="Cambria"/>
              </a:rPr>
              <a:t>these</a:t>
            </a:r>
            <a:r>
              <a:rPr sz="24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Cambria"/>
                <a:cs typeface="Cambria"/>
              </a:rPr>
              <a:t>tasks</a:t>
            </a:r>
            <a:r>
              <a:rPr sz="24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Cambria"/>
                <a:cs typeface="Cambria"/>
              </a:rPr>
              <a:t>efficiently </a:t>
            </a:r>
            <a:r>
              <a:rPr sz="2400" spc="9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sz="24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Cambria"/>
                <a:cs typeface="Cambria"/>
              </a:rPr>
              <a:t>generate</a:t>
            </a:r>
            <a:r>
              <a:rPr sz="24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sz="24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i="1" spc="140" dirty="0">
                <a:solidFill>
                  <a:srgbClr val="404040"/>
                </a:solidFill>
                <a:latin typeface="Cambria"/>
                <a:cs typeface="Cambria"/>
              </a:rPr>
              <a:t>high-</a:t>
            </a:r>
            <a:r>
              <a:rPr sz="2400" b="1" i="1" spc="145" dirty="0">
                <a:solidFill>
                  <a:srgbClr val="404040"/>
                </a:solidFill>
                <a:latin typeface="Cambria"/>
                <a:cs typeface="Cambria"/>
              </a:rPr>
              <a:t>quality</a:t>
            </a:r>
            <a:r>
              <a:rPr sz="2400" b="1" i="1" spc="2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i="1" spc="130" dirty="0">
                <a:solidFill>
                  <a:srgbClr val="404040"/>
                </a:solidFill>
                <a:latin typeface="Cambria"/>
                <a:cs typeface="Cambria"/>
              </a:rPr>
              <a:t>image</a:t>
            </a:r>
            <a:r>
              <a:rPr sz="2400" b="1" i="1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Cambria"/>
                <a:cs typeface="Cambria"/>
              </a:rPr>
              <a:t>that</a:t>
            </a:r>
            <a:r>
              <a:rPr sz="24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sz="24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close</a:t>
            </a:r>
            <a:r>
              <a:rPr sz="24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sz="24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4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i="1" spc="130" dirty="0">
                <a:solidFill>
                  <a:srgbClr val="404040"/>
                </a:solidFill>
                <a:latin typeface="Cambria"/>
                <a:cs typeface="Cambria"/>
              </a:rPr>
              <a:t>image</a:t>
            </a:r>
            <a:r>
              <a:rPr sz="2400" b="1" i="1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i="1" spc="135" dirty="0">
                <a:solidFill>
                  <a:srgbClr val="404040"/>
                </a:solidFill>
                <a:latin typeface="Cambria"/>
                <a:cs typeface="Cambria"/>
              </a:rPr>
              <a:t>quality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offered</a:t>
            </a:r>
            <a:r>
              <a:rPr sz="2400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by</a:t>
            </a:r>
            <a:r>
              <a:rPr sz="2400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Cambria"/>
                <a:cs typeface="Cambria"/>
              </a:rPr>
              <a:t>traditional</a:t>
            </a:r>
            <a:r>
              <a:rPr sz="24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Cambria"/>
                <a:cs typeface="Cambria"/>
              </a:rPr>
              <a:t>film</a:t>
            </a:r>
            <a:r>
              <a:rPr sz="24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from</a:t>
            </a:r>
            <a:r>
              <a:rPr sz="2400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400" spc="1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Cambria"/>
                <a:cs typeface="Cambria"/>
              </a:rPr>
              <a:t>raw</a:t>
            </a:r>
            <a:r>
              <a:rPr sz="2400" spc="20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310" dirty="0">
                <a:solidFill>
                  <a:srgbClr val="404040"/>
                </a:solidFill>
                <a:latin typeface="Cambria"/>
                <a:cs typeface="Cambria"/>
              </a:rPr>
              <a:t>CCD</a:t>
            </a:r>
            <a:r>
              <a:rPr sz="2400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Cambria"/>
                <a:cs typeface="Cambria"/>
              </a:rPr>
              <a:t>data.</a:t>
            </a:r>
            <a:endParaRPr lang="en-US" sz="2400" spc="85" dirty="0">
              <a:solidFill>
                <a:srgbClr val="404040"/>
              </a:solidFill>
              <a:latin typeface="Cambria"/>
              <a:cs typeface="Cambria"/>
            </a:endParaRPr>
          </a:p>
          <a:p>
            <a:pPr marL="172720" marR="346710" indent="-342900">
              <a:lnSpc>
                <a:spcPct val="110000"/>
              </a:lnSpc>
              <a:spcBef>
                <a:spcPts val="1255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lang="en-US" sz="2400" spc="185" dirty="0">
                <a:solidFill>
                  <a:srgbClr val="404040"/>
                </a:solidFill>
                <a:latin typeface="Cambria"/>
                <a:cs typeface="Cambria"/>
              </a:rPr>
              <a:t>On</a:t>
            </a:r>
            <a:r>
              <a:rPr lang="en-US" sz="24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IN" sz="2400" spc="110" dirty="0">
                <a:solidFill>
                  <a:srgbClr val="404040"/>
                </a:solidFill>
                <a:latin typeface="Cambria"/>
                <a:cs typeface="Cambria"/>
              </a:rPr>
              <a:t>TMS320C54x</a:t>
            </a:r>
            <a:r>
              <a:rPr lang="en-IN" sz="2400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IN" sz="2400" spc="245" dirty="0">
                <a:solidFill>
                  <a:srgbClr val="404040"/>
                </a:solidFill>
                <a:latin typeface="Cambria"/>
                <a:cs typeface="Cambria"/>
              </a:rPr>
              <a:t>DSP</a:t>
            </a:r>
            <a:r>
              <a:rPr lang="en-IN" sz="2400" spc="195" dirty="0">
                <a:solidFill>
                  <a:srgbClr val="404040"/>
                </a:solidFill>
                <a:latin typeface="Cambria"/>
                <a:cs typeface="Cambria"/>
              </a:rPr>
              <a:t> processor</a:t>
            </a:r>
            <a:r>
              <a:rPr lang="en-US" sz="2400" spc="80" dirty="0">
                <a:solidFill>
                  <a:srgbClr val="404040"/>
                </a:solidFill>
                <a:latin typeface="Cambria"/>
                <a:cs typeface="Cambria"/>
              </a:rPr>
              <a:t>,</a:t>
            </a:r>
            <a:r>
              <a:rPr lang="en-US" sz="24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105" dirty="0">
                <a:solidFill>
                  <a:srgbClr val="404040"/>
                </a:solidFill>
                <a:latin typeface="Cambria"/>
                <a:cs typeface="Cambria"/>
              </a:rPr>
              <a:t>all</a:t>
            </a:r>
            <a:r>
              <a:rPr lang="en-US" sz="24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i="1" spc="130" dirty="0">
                <a:solidFill>
                  <a:srgbClr val="C3250C"/>
                </a:solidFill>
                <a:latin typeface="Cambria"/>
                <a:cs typeface="Cambria"/>
              </a:rPr>
              <a:t>image</a:t>
            </a:r>
            <a:r>
              <a:rPr lang="en-US" sz="2400" b="1" i="1" spc="16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i="1" spc="140" dirty="0">
                <a:solidFill>
                  <a:srgbClr val="C3250C"/>
                </a:solidFill>
                <a:latin typeface="Cambria"/>
                <a:cs typeface="Cambria"/>
              </a:rPr>
              <a:t>pipeline</a:t>
            </a:r>
            <a:r>
              <a:rPr lang="en-US" sz="2400" b="1" i="1" spc="16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i="1" spc="120" dirty="0">
                <a:solidFill>
                  <a:srgbClr val="C3250C"/>
                </a:solidFill>
                <a:latin typeface="Cambria"/>
                <a:cs typeface="Cambria"/>
              </a:rPr>
              <a:t>operations</a:t>
            </a:r>
            <a:r>
              <a:rPr lang="en-US" sz="2400" b="1" i="1" spc="18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spc="85" dirty="0">
                <a:solidFill>
                  <a:srgbClr val="404040"/>
                </a:solidFill>
                <a:latin typeface="Cambria"/>
                <a:cs typeface="Cambria"/>
              </a:rPr>
              <a:t>can</a:t>
            </a:r>
            <a:r>
              <a:rPr lang="en-US" sz="24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mbria"/>
                <a:cs typeface="Cambria"/>
              </a:rPr>
              <a:t>be</a:t>
            </a:r>
            <a:r>
              <a:rPr lang="en-US" sz="24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i="1" spc="120" dirty="0">
                <a:solidFill>
                  <a:srgbClr val="C3250C"/>
                </a:solidFill>
                <a:latin typeface="Cambria"/>
                <a:cs typeface="Cambria"/>
              </a:rPr>
              <a:t>executed</a:t>
            </a:r>
            <a:r>
              <a:rPr lang="en-US" sz="2400" b="1" i="1" spc="16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i="1" spc="105" dirty="0">
                <a:solidFill>
                  <a:srgbClr val="C3250C"/>
                </a:solidFill>
                <a:latin typeface="Cambria"/>
                <a:cs typeface="Cambria"/>
              </a:rPr>
              <a:t>on </a:t>
            </a:r>
            <a:r>
              <a:rPr lang="en-US" sz="2400" b="1" i="1" spc="175" dirty="0">
                <a:solidFill>
                  <a:srgbClr val="C3250C"/>
                </a:solidFill>
                <a:latin typeface="Cambria"/>
                <a:cs typeface="Cambria"/>
              </a:rPr>
              <a:t>chip</a:t>
            </a:r>
            <a:r>
              <a:rPr lang="en-US" sz="2400" b="1" i="1" spc="15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spc="50" dirty="0">
                <a:solidFill>
                  <a:srgbClr val="404040"/>
                </a:solidFill>
                <a:latin typeface="Cambria"/>
                <a:cs typeface="Cambria"/>
              </a:rPr>
              <a:t>since</a:t>
            </a:r>
            <a:r>
              <a:rPr lang="en-US" sz="24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i="1" spc="120" dirty="0">
                <a:solidFill>
                  <a:srgbClr val="C3250C"/>
                </a:solidFill>
                <a:latin typeface="Cambria"/>
                <a:cs typeface="Cambria"/>
              </a:rPr>
              <a:t>only</a:t>
            </a:r>
            <a:r>
              <a:rPr lang="en-US" sz="2400" b="1" i="1" spc="16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i="1" spc="210" dirty="0">
                <a:solidFill>
                  <a:srgbClr val="C3250C"/>
                </a:solidFill>
                <a:latin typeface="Cambria"/>
                <a:cs typeface="Cambria"/>
              </a:rPr>
              <a:t>a</a:t>
            </a:r>
            <a:r>
              <a:rPr lang="en-US" sz="2400" b="1" i="1" spc="15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i="1" spc="165" dirty="0">
                <a:solidFill>
                  <a:srgbClr val="C3250C"/>
                </a:solidFill>
                <a:latin typeface="Cambria"/>
                <a:cs typeface="Cambria"/>
              </a:rPr>
              <a:t>small</a:t>
            </a:r>
            <a:r>
              <a:rPr lang="en-US" sz="2400" b="1" i="1" spc="14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i="1" dirty="0">
                <a:solidFill>
                  <a:srgbClr val="C3250C"/>
                </a:solidFill>
                <a:latin typeface="Cambria"/>
                <a:cs typeface="Cambria"/>
              </a:rPr>
              <a:t>16</a:t>
            </a:r>
            <a:r>
              <a:rPr lang="en-US" sz="2400" b="1" i="1" spc="15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spc="180" dirty="0">
                <a:solidFill>
                  <a:srgbClr val="C3250C"/>
                </a:solidFill>
                <a:latin typeface="Cambria"/>
                <a:cs typeface="Cambria"/>
              </a:rPr>
              <a:t>x</a:t>
            </a:r>
            <a:r>
              <a:rPr lang="en-US" sz="2400" b="1" spc="17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i="1" dirty="0">
                <a:solidFill>
                  <a:srgbClr val="C3250C"/>
                </a:solidFill>
                <a:latin typeface="Cambria"/>
                <a:cs typeface="Cambria"/>
              </a:rPr>
              <a:t>16</a:t>
            </a:r>
            <a:r>
              <a:rPr lang="en-US" sz="2400" b="1" i="1" spc="16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i="1" spc="145" dirty="0">
                <a:solidFill>
                  <a:srgbClr val="C3250C"/>
                </a:solidFill>
                <a:latin typeface="Cambria"/>
                <a:cs typeface="Cambria"/>
              </a:rPr>
              <a:t>block</a:t>
            </a:r>
            <a:r>
              <a:rPr lang="en-US" sz="2400" b="1" i="1" spc="16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lang="en-US" sz="24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4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90" dirty="0">
                <a:solidFill>
                  <a:srgbClr val="404040"/>
                </a:solidFill>
                <a:latin typeface="Cambria"/>
                <a:cs typeface="Cambria"/>
              </a:rPr>
              <a:t>image</a:t>
            </a:r>
            <a:r>
              <a:rPr lang="en-US" sz="24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70" dirty="0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lang="en-US" sz="2400" spc="1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65" dirty="0">
                <a:solidFill>
                  <a:srgbClr val="404040"/>
                </a:solidFill>
                <a:latin typeface="Cambria"/>
                <a:cs typeface="Cambria"/>
              </a:rPr>
              <a:t>used.</a:t>
            </a:r>
            <a:endParaRPr lang="en-US" sz="2400" dirty="0">
              <a:latin typeface="Cambria"/>
              <a:cs typeface="Cambria"/>
            </a:endParaRPr>
          </a:p>
          <a:p>
            <a:pPr marL="172085" indent="-342265">
              <a:spcBef>
                <a:spcPts val="1465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lang="en-US" sz="2400" spc="100" dirty="0">
                <a:solidFill>
                  <a:srgbClr val="404040"/>
                </a:solidFill>
                <a:latin typeface="Cambria"/>
                <a:cs typeface="Cambria"/>
              </a:rPr>
              <a:t>TMS320C549</a:t>
            </a:r>
            <a:r>
              <a:rPr lang="en-US" sz="24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70" dirty="0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lang="en-US" sz="24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mbria"/>
                <a:cs typeface="Cambria"/>
              </a:rPr>
              <a:t>well</a:t>
            </a:r>
            <a:r>
              <a:rPr lang="en-US" sz="24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65" dirty="0">
                <a:solidFill>
                  <a:srgbClr val="404040"/>
                </a:solidFill>
                <a:latin typeface="Cambria"/>
                <a:cs typeface="Cambria"/>
              </a:rPr>
              <a:t>suited</a:t>
            </a:r>
            <a:r>
              <a:rPr lang="en-US" sz="24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55" dirty="0">
                <a:solidFill>
                  <a:srgbClr val="404040"/>
                </a:solidFill>
                <a:latin typeface="Cambria"/>
                <a:cs typeface="Cambria"/>
              </a:rPr>
              <a:t>due</a:t>
            </a:r>
            <a:r>
              <a:rPr lang="en-US" sz="24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lang="en-US" sz="24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75" dirty="0">
                <a:solidFill>
                  <a:srgbClr val="404040"/>
                </a:solidFill>
                <a:latin typeface="Cambria"/>
                <a:cs typeface="Cambria"/>
              </a:rPr>
              <a:t>its</a:t>
            </a:r>
            <a:r>
              <a:rPr lang="en-US" sz="24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spc="130" dirty="0">
                <a:solidFill>
                  <a:srgbClr val="5868AF"/>
                </a:solidFill>
                <a:latin typeface="Cambria"/>
                <a:cs typeface="Cambria"/>
              </a:rPr>
              <a:t>large</a:t>
            </a:r>
            <a:r>
              <a:rPr lang="en-US" sz="2400" b="1" spc="210" dirty="0">
                <a:solidFill>
                  <a:srgbClr val="5868AF"/>
                </a:solidFill>
                <a:latin typeface="Cambria"/>
                <a:cs typeface="Cambria"/>
              </a:rPr>
              <a:t> </a:t>
            </a:r>
            <a:r>
              <a:rPr lang="en-US" sz="2400" b="1" spc="80" dirty="0">
                <a:solidFill>
                  <a:srgbClr val="5868AF"/>
                </a:solidFill>
                <a:latin typeface="Cambria"/>
                <a:cs typeface="Cambria"/>
              </a:rPr>
              <a:t>on-</a:t>
            </a:r>
            <a:r>
              <a:rPr lang="en-US" sz="2400" b="1" spc="160" dirty="0">
                <a:solidFill>
                  <a:srgbClr val="5868AF"/>
                </a:solidFill>
                <a:latin typeface="Cambria"/>
                <a:cs typeface="Cambria"/>
              </a:rPr>
              <a:t>chip</a:t>
            </a:r>
            <a:r>
              <a:rPr lang="en-US" sz="2400" b="1" spc="225" dirty="0">
                <a:solidFill>
                  <a:srgbClr val="5868AF"/>
                </a:solidFill>
                <a:latin typeface="Cambria"/>
                <a:cs typeface="Cambria"/>
              </a:rPr>
              <a:t> </a:t>
            </a:r>
            <a:r>
              <a:rPr lang="en-US" sz="2400" b="1" spc="125" dirty="0">
                <a:solidFill>
                  <a:srgbClr val="5868AF"/>
                </a:solidFill>
                <a:latin typeface="Cambria"/>
                <a:cs typeface="Cambria"/>
              </a:rPr>
              <a:t>memory</a:t>
            </a:r>
            <a:r>
              <a:rPr lang="en-US" sz="2400" b="1" spc="200" dirty="0">
                <a:solidFill>
                  <a:srgbClr val="5868AF"/>
                </a:solidFill>
                <a:latin typeface="Cambria"/>
                <a:cs typeface="Cambria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mbria"/>
                <a:cs typeface="Cambria"/>
              </a:rPr>
              <a:t>(</a:t>
            </a:r>
            <a:r>
              <a:rPr lang="en-US" sz="2400" b="1" dirty="0">
                <a:solidFill>
                  <a:srgbClr val="404040"/>
                </a:solidFill>
                <a:latin typeface="Cambria"/>
                <a:cs typeface="Cambria"/>
              </a:rPr>
              <a:t>32K</a:t>
            </a:r>
            <a:r>
              <a:rPr lang="en-US" sz="2400" b="1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spc="130" dirty="0">
                <a:solidFill>
                  <a:srgbClr val="404040"/>
                </a:solidFill>
                <a:latin typeface="Cambria"/>
                <a:cs typeface="Cambria"/>
              </a:rPr>
              <a:t>x </a:t>
            </a:r>
            <a:r>
              <a:rPr lang="en-US" sz="2400" b="1" spc="-40" dirty="0">
                <a:solidFill>
                  <a:srgbClr val="404040"/>
                </a:solidFill>
                <a:latin typeface="Cambria"/>
                <a:cs typeface="Cambria"/>
              </a:rPr>
              <a:t>16-</a:t>
            </a:r>
            <a:r>
              <a:rPr lang="en-US" sz="2400" b="1" spc="120" dirty="0">
                <a:solidFill>
                  <a:srgbClr val="404040"/>
                </a:solidFill>
                <a:latin typeface="Cambria"/>
                <a:cs typeface="Cambria"/>
              </a:rPr>
              <a:t>bit</a:t>
            </a:r>
            <a:r>
              <a:rPr lang="en-US" sz="2400" b="1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spc="285" dirty="0">
                <a:solidFill>
                  <a:srgbClr val="404040"/>
                </a:solidFill>
                <a:latin typeface="Cambria"/>
                <a:cs typeface="Cambria"/>
              </a:rPr>
              <a:t>RAM</a:t>
            </a:r>
            <a:r>
              <a:rPr lang="en-US" sz="2400" b="1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spc="165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lang="en-US" sz="2400" b="1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spc="65" dirty="0">
                <a:solidFill>
                  <a:srgbClr val="404040"/>
                </a:solidFill>
                <a:latin typeface="Cambria"/>
                <a:cs typeface="Cambria"/>
              </a:rPr>
              <a:t>16K</a:t>
            </a:r>
            <a:r>
              <a:rPr lang="en-US" sz="2400" b="1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spc="180" dirty="0">
                <a:solidFill>
                  <a:srgbClr val="404040"/>
                </a:solidFill>
                <a:latin typeface="Cambria"/>
                <a:cs typeface="Cambria"/>
              </a:rPr>
              <a:t>x</a:t>
            </a:r>
            <a:r>
              <a:rPr lang="en-US" sz="2400" b="1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spc="-40" dirty="0">
                <a:solidFill>
                  <a:srgbClr val="404040"/>
                </a:solidFill>
                <a:latin typeface="Cambria"/>
                <a:cs typeface="Cambria"/>
              </a:rPr>
              <a:t>16-</a:t>
            </a:r>
            <a:r>
              <a:rPr lang="en-US" sz="2400" b="1" spc="120" dirty="0">
                <a:solidFill>
                  <a:srgbClr val="404040"/>
                </a:solidFill>
                <a:latin typeface="Cambria"/>
                <a:cs typeface="Cambria"/>
              </a:rPr>
              <a:t>bit</a:t>
            </a:r>
            <a:r>
              <a:rPr lang="en-US" sz="2400" b="1" spc="175" dirty="0">
                <a:solidFill>
                  <a:srgbClr val="404040"/>
                </a:solidFill>
                <a:latin typeface="Cambria"/>
                <a:cs typeface="Cambria"/>
              </a:rPr>
              <a:t> ROM</a:t>
            </a:r>
            <a:r>
              <a:rPr lang="en-US" sz="2400" spc="175" dirty="0">
                <a:solidFill>
                  <a:srgbClr val="404040"/>
                </a:solidFill>
                <a:latin typeface="Cambria"/>
                <a:cs typeface="Cambria"/>
              </a:rPr>
              <a:t>). </a:t>
            </a:r>
            <a:r>
              <a:rPr lang="en-US" sz="2400" spc="145" dirty="0">
                <a:solidFill>
                  <a:srgbClr val="404040"/>
                </a:solidFill>
                <a:latin typeface="Cambria"/>
                <a:cs typeface="Cambria"/>
              </a:rPr>
              <a:t>In</a:t>
            </a:r>
            <a:r>
              <a:rPr lang="en-US" sz="2400" spc="20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85" dirty="0">
                <a:solidFill>
                  <a:srgbClr val="404040"/>
                </a:solidFill>
                <a:latin typeface="Cambria"/>
                <a:cs typeface="Cambria"/>
              </a:rPr>
              <a:t>this</a:t>
            </a:r>
            <a:r>
              <a:rPr lang="en-US" sz="24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85" dirty="0">
                <a:solidFill>
                  <a:srgbClr val="404040"/>
                </a:solidFill>
                <a:latin typeface="Cambria"/>
                <a:cs typeface="Cambria"/>
              </a:rPr>
              <a:t>way,</a:t>
            </a:r>
            <a:r>
              <a:rPr lang="en-US" sz="2400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400" spc="1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mbria"/>
                <a:cs typeface="Cambria"/>
              </a:rPr>
              <a:t>processing</a:t>
            </a:r>
            <a:r>
              <a:rPr lang="en-US" sz="2400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70" dirty="0">
                <a:solidFill>
                  <a:srgbClr val="404040"/>
                </a:solidFill>
                <a:latin typeface="Cambria"/>
                <a:cs typeface="Cambria"/>
              </a:rPr>
              <a:t>time</a:t>
            </a:r>
            <a:r>
              <a:rPr lang="en-US" sz="24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70" dirty="0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lang="en-US" sz="24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65" dirty="0">
                <a:solidFill>
                  <a:srgbClr val="404040"/>
                </a:solidFill>
                <a:latin typeface="Cambria"/>
                <a:cs typeface="Cambria"/>
              </a:rPr>
              <a:t>kept</a:t>
            </a:r>
            <a:r>
              <a:rPr lang="en-US" sz="2400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70" dirty="0">
                <a:solidFill>
                  <a:srgbClr val="404040"/>
                </a:solidFill>
                <a:latin typeface="Cambria"/>
                <a:cs typeface="Cambria"/>
              </a:rPr>
              <a:t>short,</a:t>
            </a:r>
            <a:r>
              <a:rPr lang="en-US" sz="2400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mbria"/>
                <a:cs typeface="Cambria"/>
              </a:rPr>
              <a:t>because</a:t>
            </a:r>
            <a:r>
              <a:rPr lang="en-US" sz="2400" spc="1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60" dirty="0">
                <a:solidFill>
                  <a:srgbClr val="404040"/>
                </a:solidFill>
                <a:latin typeface="Cambria"/>
                <a:cs typeface="Cambria"/>
              </a:rPr>
              <a:t>there</a:t>
            </a:r>
            <a:r>
              <a:rPr lang="en-US" sz="2400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70" dirty="0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lang="en-US" sz="2400" spc="2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i="1" spc="130" dirty="0">
                <a:solidFill>
                  <a:srgbClr val="404040"/>
                </a:solidFill>
                <a:latin typeface="Cambria"/>
                <a:cs typeface="Cambria"/>
              </a:rPr>
              <a:t>no</a:t>
            </a:r>
            <a:r>
              <a:rPr lang="en-US" sz="2400" b="1" i="1" spc="2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i="1" spc="95" dirty="0">
                <a:solidFill>
                  <a:srgbClr val="404040"/>
                </a:solidFill>
                <a:latin typeface="Cambria"/>
                <a:cs typeface="Cambria"/>
              </a:rPr>
              <a:t>need </a:t>
            </a:r>
            <a:r>
              <a:rPr lang="en-US" sz="2400" b="1" i="1" spc="110" dirty="0">
                <a:solidFill>
                  <a:srgbClr val="404040"/>
                </a:solidFill>
                <a:latin typeface="Cambria"/>
                <a:cs typeface="Cambria"/>
              </a:rPr>
              <a:t>for</a:t>
            </a:r>
            <a:r>
              <a:rPr lang="en-US" sz="2400" b="1" i="1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i="1" spc="135" dirty="0">
                <a:solidFill>
                  <a:srgbClr val="404040"/>
                </a:solidFill>
                <a:latin typeface="Cambria"/>
                <a:cs typeface="Cambria"/>
              </a:rPr>
              <a:t>external</a:t>
            </a:r>
            <a:r>
              <a:rPr lang="en-US" sz="2400" b="1" i="1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i="1" spc="140" dirty="0">
                <a:solidFill>
                  <a:srgbClr val="404040"/>
                </a:solidFill>
                <a:latin typeface="Cambria"/>
                <a:cs typeface="Cambria"/>
              </a:rPr>
              <a:t>high-</a:t>
            </a:r>
            <a:r>
              <a:rPr lang="en-US" sz="2400" b="1" i="1" spc="100" dirty="0">
                <a:solidFill>
                  <a:srgbClr val="404040"/>
                </a:solidFill>
                <a:latin typeface="Cambria"/>
                <a:cs typeface="Cambria"/>
              </a:rPr>
              <a:t>speed</a:t>
            </a:r>
            <a:r>
              <a:rPr lang="en-US" sz="2400" b="1" i="1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i="1" spc="90" dirty="0">
                <a:solidFill>
                  <a:srgbClr val="404040"/>
                </a:solidFill>
                <a:latin typeface="Cambria"/>
                <a:cs typeface="Cambria"/>
              </a:rPr>
              <a:t>memory</a:t>
            </a:r>
            <a:r>
              <a:rPr lang="en-US" sz="2400" spc="90" dirty="0">
                <a:solidFill>
                  <a:srgbClr val="404040"/>
                </a:solidFill>
                <a:latin typeface="Cambria"/>
                <a:cs typeface="Cambria"/>
              </a:rPr>
              <a:t>.</a:t>
            </a:r>
            <a:endParaRPr lang="en-US" sz="2400" dirty="0">
              <a:latin typeface="Cambria"/>
              <a:cs typeface="Cambria"/>
            </a:endParaRPr>
          </a:p>
          <a:p>
            <a:pPr marL="172720" marR="922019" indent="-342900">
              <a:lnSpc>
                <a:spcPct val="1101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lang="en-US" sz="2400" spc="100" dirty="0">
                <a:solidFill>
                  <a:srgbClr val="404040"/>
                </a:solidFill>
                <a:latin typeface="Cambria"/>
                <a:cs typeface="Cambria"/>
              </a:rPr>
              <a:t>This</a:t>
            </a:r>
            <a:r>
              <a:rPr lang="en-US" sz="24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mbria"/>
                <a:cs typeface="Cambria"/>
              </a:rPr>
              <a:t>device</a:t>
            </a:r>
            <a:r>
              <a:rPr lang="en-US" sz="24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mbria"/>
                <a:cs typeface="Cambria"/>
              </a:rPr>
              <a:t>offers</a:t>
            </a:r>
            <a:r>
              <a:rPr lang="en-US" sz="24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i="1" spc="170" dirty="0">
                <a:solidFill>
                  <a:srgbClr val="404040"/>
                </a:solidFill>
                <a:latin typeface="Cambria"/>
                <a:cs typeface="Cambria"/>
              </a:rPr>
              <a:t>high</a:t>
            </a:r>
            <a:r>
              <a:rPr lang="en-US" sz="2400" b="1" i="1" spc="2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i="1" spc="120" dirty="0">
                <a:solidFill>
                  <a:srgbClr val="404040"/>
                </a:solidFill>
                <a:latin typeface="Cambria"/>
                <a:cs typeface="Cambria"/>
              </a:rPr>
              <a:t>performance and efficiency</a:t>
            </a:r>
            <a:r>
              <a:rPr lang="en-US" sz="2400" b="1" i="1" spc="20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mbria"/>
                <a:cs typeface="Cambria"/>
              </a:rPr>
              <a:t>(100</a:t>
            </a:r>
            <a:r>
              <a:rPr lang="en-US" sz="24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170" dirty="0">
                <a:solidFill>
                  <a:srgbClr val="404040"/>
                </a:solidFill>
                <a:latin typeface="Cambria"/>
                <a:cs typeface="Cambria"/>
              </a:rPr>
              <a:t>MIPS)</a:t>
            </a:r>
            <a:r>
              <a:rPr lang="en-US" sz="24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114" dirty="0">
                <a:solidFill>
                  <a:srgbClr val="404040"/>
                </a:solidFill>
                <a:latin typeface="Cambria"/>
                <a:cs typeface="Cambria"/>
              </a:rPr>
              <a:t>at</a:t>
            </a:r>
            <a:r>
              <a:rPr lang="en-US" sz="24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i="1" spc="125" dirty="0">
                <a:solidFill>
                  <a:srgbClr val="404040"/>
                </a:solidFill>
                <a:latin typeface="Cambria"/>
                <a:cs typeface="Cambria"/>
              </a:rPr>
              <a:t>low</a:t>
            </a:r>
            <a:r>
              <a:rPr lang="en-US" sz="2400" b="1" i="1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b="1" i="1" spc="85" dirty="0">
                <a:solidFill>
                  <a:srgbClr val="404040"/>
                </a:solidFill>
                <a:latin typeface="Cambria"/>
                <a:cs typeface="Cambria"/>
              </a:rPr>
              <a:t>power </a:t>
            </a:r>
            <a:r>
              <a:rPr lang="en-US" sz="2400" b="1" i="1" spc="140" dirty="0">
                <a:solidFill>
                  <a:srgbClr val="404040"/>
                </a:solidFill>
                <a:latin typeface="Cambria"/>
                <a:cs typeface="Cambria"/>
              </a:rPr>
              <a:t>consumption</a:t>
            </a:r>
            <a:r>
              <a:rPr lang="en-US" sz="2400" b="1" i="1" spc="229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50" dirty="0">
                <a:solidFill>
                  <a:srgbClr val="404040"/>
                </a:solidFill>
                <a:latin typeface="Cambria"/>
                <a:cs typeface="Cambria"/>
              </a:rPr>
              <a:t>(0.45mA/MIPS)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792" y="726074"/>
            <a:ext cx="11875008" cy="6131037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172720" marR="5080" indent="-342900">
              <a:lnSpc>
                <a:spcPct val="110000"/>
              </a:lnSpc>
              <a:spcBef>
                <a:spcPts val="1255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lang="en-US" sz="1600" spc="155" dirty="0">
                <a:solidFill>
                  <a:srgbClr val="404040"/>
                </a:solidFill>
                <a:latin typeface="Cambria"/>
                <a:cs typeface="Cambria"/>
              </a:rPr>
              <a:t>ATM </a:t>
            </a:r>
            <a:r>
              <a:rPr sz="1600" spc="70" dirty="0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sz="16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404040"/>
                </a:solidFill>
                <a:latin typeface="Cambria"/>
                <a:cs typeface="Cambria"/>
              </a:rPr>
              <a:t>a </a:t>
            </a:r>
            <a:r>
              <a:rPr sz="1600" b="1" spc="125" dirty="0">
                <a:solidFill>
                  <a:srgbClr val="D75C00"/>
                </a:solidFill>
                <a:latin typeface="Cambria"/>
                <a:cs typeface="Cambria"/>
              </a:rPr>
              <a:t>computerized</a:t>
            </a:r>
            <a:r>
              <a:rPr sz="1600" b="1" spc="25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sz="1600" b="1" spc="125" dirty="0">
                <a:solidFill>
                  <a:srgbClr val="D75C00"/>
                </a:solidFill>
                <a:latin typeface="Cambria"/>
                <a:cs typeface="Cambria"/>
              </a:rPr>
              <a:t>telecommunications</a:t>
            </a:r>
            <a:r>
              <a:rPr sz="1600" b="1" spc="29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sz="1600" b="1" spc="125" dirty="0">
                <a:solidFill>
                  <a:srgbClr val="D75C00"/>
                </a:solidFill>
                <a:latin typeface="Cambria"/>
                <a:cs typeface="Cambria"/>
              </a:rPr>
              <a:t>device</a:t>
            </a:r>
            <a:r>
              <a:rPr sz="1600" b="1" spc="25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404040"/>
                </a:solidFill>
                <a:latin typeface="Cambria"/>
                <a:cs typeface="Cambria"/>
              </a:rPr>
              <a:t>that</a:t>
            </a:r>
            <a:r>
              <a:rPr sz="1600" spc="1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404040"/>
                </a:solidFill>
                <a:latin typeface="Cambria"/>
                <a:cs typeface="Cambria"/>
              </a:rPr>
              <a:t>provides</a:t>
            </a:r>
            <a:r>
              <a:rPr sz="1600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Cambria"/>
                <a:cs typeface="Cambria"/>
              </a:rPr>
              <a:t>customers</a:t>
            </a:r>
            <a:r>
              <a:rPr sz="1600" spc="1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sz="16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120" dirty="0">
                <a:solidFill>
                  <a:srgbClr val="34AC8A"/>
                </a:solidFill>
                <a:latin typeface="Cambria"/>
                <a:cs typeface="Cambria"/>
              </a:rPr>
              <a:t>secure</a:t>
            </a:r>
            <a:r>
              <a:rPr sz="1600" b="1" spc="17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sz="1600" b="1" spc="130" dirty="0">
                <a:solidFill>
                  <a:srgbClr val="34AC8A"/>
                </a:solidFill>
                <a:latin typeface="Cambria"/>
                <a:cs typeface="Cambria"/>
              </a:rPr>
              <a:t>method</a:t>
            </a:r>
            <a:r>
              <a:rPr sz="1600" b="1" spc="16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sz="1600" b="1" spc="105" dirty="0">
                <a:solidFill>
                  <a:srgbClr val="34AC8A"/>
                </a:solidFill>
                <a:latin typeface="Cambria"/>
                <a:cs typeface="Cambria"/>
              </a:rPr>
              <a:t>of</a:t>
            </a:r>
            <a:r>
              <a:rPr sz="1600" b="1" spc="17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sz="1600" b="1" spc="125" dirty="0">
                <a:solidFill>
                  <a:srgbClr val="34AC8A"/>
                </a:solidFill>
                <a:latin typeface="Cambria"/>
                <a:cs typeface="Cambria"/>
              </a:rPr>
              <a:t>performing</a:t>
            </a:r>
            <a:r>
              <a:rPr sz="1600" b="1" spc="170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sz="1600" b="1" spc="130" dirty="0">
                <a:solidFill>
                  <a:srgbClr val="34AC8A"/>
                </a:solidFill>
                <a:latin typeface="Cambria"/>
                <a:cs typeface="Cambria"/>
              </a:rPr>
              <a:t>financial transactions</a:t>
            </a:r>
            <a:r>
              <a:rPr sz="1600" b="1" spc="22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404040"/>
                </a:solidFill>
                <a:latin typeface="Cambria"/>
                <a:cs typeface="Cambria"/>
              </a:rPr>
              <a:t>in</a:t>
            </a:r>
            <a:r>
              <a:rPr sz="16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sz="16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130" dirty="0">
                <a:solidFill>
                  <a:srgbClr val="0D79C9"/>
                </a:solidFill>
                <a:latin typeface="Cambria"/>
                <a:cs typeface="Cambria"/>
              </a:rPr>
              <a:t>public</a:t>
            </a:r>
            <a:r>
              <a:rPr sz="1600" b="1" spc="190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sz="1600" b="1" spc="125" dirty="0">
                <a:solidFill>
                  <a:srgbClr val="0D79C9"/>
                </a:solidFill>
                <a:latin typeface="Cambria"/>
                <a:cs typeface="Cambria"/>
              </a:rPr>
              <a:t>space</a:t>
            </a:r>
            <a:r>
              <a:rPr sz="1600" b="1" spc="165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404040"/>
                </a:solidFill>
                <a:latin typeface="Cambria"/>
                <a:cs typeface="Cambria"/>
              </a:rPr>
              <a:t>without</a:t>
            </a:r>
            <a:r>
              <a:rPr sz="16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16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404040"/>
                </a:solidFill>
                <a:latin typeface="Cambria"/>
                <a:cs typeface="Cambria"/>
              </a:rPr>
              <a:t>need</a:t>
            </a:r>
            <a:r>
              <a:rPr sz="16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404040"/>
                </a:solidFill>
                <a:latin typeface="Cambria"/>
                <a:cs typeface="Cambria"/>
              </a:rPr>
              <a:t>for</a:t>
            </a:r>
            <a:r>
              <a:rPr sz="1600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160" dirty="0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sz="1600" b="1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165" dirty="0">
                <a:solidFill>
                  <a:srgbClr val="404040"/>
                </a:solidFill>
                <a:latin typeface="Cambria"/>
                <a:cs typeface="Cambria"/>
              </a:rPr>
              <a:t>human</a:t>
            </a:r>
            <a:r>
              <a:rPr sz="1600" b="1" spc="2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120" dirty="0">
                <a:solidFill>
                  <a:srgbClr val="404040"/>
                </a:solidFill>
                <a:latin typeface="Cambria"/>
                <a:cs typeface="Cambria"/>
              </a:rPr>
              <a:t>clerk</a:t>
            </a:r>
            <a:r>
              <a:rPr sz="1600" b="1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70" dirty="0">
                <a:solidFill>
                  <a:srgbClr val="404040"/>
                </a:solidFill>
                <a:latin typeface="Cambria"/>
                <a:cs typeface="Cambria"/>
              </a:rPr>
              <a:t>or </a:t>
            </a:r>
            <a:r>
              <a:rPr sz="1600" b="1" spc="150" dirty="0">
                <a:solidFill>
                  <a:srgbClr val="404040"/>
                </a:solidFill>
                <a:latin typeface="Cambria"/>
                <a:cs typeface="Cambria"/>
              </a:rPr>
              <a:t>bank</a:t>
            </a:r>
            <a:r>
              <a:rPr sz="1600" b="1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95" dirty="0">
                <a:solidFill>
                  <a:srgbClr val="404040"/>
                </a:solidFill>
                <a:latin typeface="Cambria"/>
                <a:cs typeface="Cambria"/>
              </a:rPr>
              <a:t>teller</a:t>
            </a:r>
            <a:r>
              <a:rPr sz="1600" spc="95" dirty="0">
                <a:solidFill>
                  <a:srgbClr val="404040"/>
                </a:solidFill>
                <a:latin typeface="Cambria"/>
                <a:cs typeface="Cambria"/>
              </a:rPr>
              <a:t>.</a:t>
            </a:r>
            <a:endParaRPr lang="en-US" sz="1600" spc="95" dirty="0">
              <a:solidFill>
                <a:srgbClr val="404040"/>
              </a:solidFill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55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354965" algn="l"/>
              </a:tabLst>
            </a:pPr>
            <a:r>
              <a:rPr lang="en-US" sz="2400" b="1" spc="170" dirty="0">
                <a:solidFill>
                  <a:srgbClr val="006FC0"/>
                </a:solidFill>
                <a:latin typeface="Cambria"/>
                <a:cs typeface="Cambria"/>
              </a:rPr>
              <a:t>Hardware</a:t>
            </a:r>
            <a:endParaRPr lang="en-US" sz="2400" dirty="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1220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lang="en-US" sz="2000" b="1" i="1" spc="345" dirty="0">
                <a:solidFill>
                  <a:srgbClr val="C3250C"/>
                </a:solidFill>
                <a:latin typeface="Cambria"/>
                <a:cs typeface="Cambria"/>
              </a:rPr>
              <a:t>CPU</a:t>
            </a:r>
            <a:r>
              <a:rPr lang="en-US" sz="2000" b="1" i="1" spc="11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(to</a:t>
            </a:r>
            <a:r>
              <a:rPr lang="en-US" sz="20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control</a:t>
            </a:r>
            <a:r>
              <a:rPr lang="en-US" sz="2000" spc="1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000" spc="11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rgbClr val="404040"/>
                </a:solidFill>
                <a:latin typeface="Cambria"/>
                <a:cs typeface="Cambria"/>
              </a:rPr>
              <a:t>user</a:t>
            </a:r>
            <a:r>
              <a:rPr lang="en-US" sz="20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60" dirty="0">
                <a:solidFill>
                  <a:srgbClr val="404040"/>
                </a:solidFill>
                <a:latin typeface="Cambria"/>
                <a:cs typeface="Cambria"/>
              </a:rPr>
              <a:t>interface</a:t>
            </a:r>
            <a:r>
              <a:rPr lang="en-US" sz="2000" spc="90" dirty="0">
                <a:solidFill>
                  <a:srgbClr val="404040"/>
                </a:solidFill>
                <a:latin typeface="Cambria"/>
                <a:cs typeface="Cambria"/>
              </a:rPr>
              <a:t> and</a:t>
            </a:r>
            <a:r>
              <a:rPr lang="en-US" sz="20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70" dirty="0">
                <a:solidFill>
                  <a:srgbClr val="404040"/>
                </a:solidFill>
                <a:latin typeface="Cambria"/>
                <a:cs typeface="Cambria"/>
              </a:rPr>
              <a:t>transaction</a:t>
            </a:r>
            <a:r>
              <a:rPr lang="en-US" sz="2000" spc="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mbria"/>
                <a:cs typeface="Cambria"/>
              </a:rPr>
              <a:t>devices)</a:t>
            </a:r>
            <a:endParaRPr lang="en-US" sz="2000" dirty="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lang="en-US" sz="2000" b="1" i="1" spc="140" dirty="0">
                <a:solidFill>
                  <a:srgbClr val="C3250C"/>
                </a:solidFill>
                <a:latin typeface="Cambria"/>
                <a:cs typeface="Cambria"/>
              </a:rPr>
              <a:t>Magnetic</a:t>
            </a:r>
            <a:r>
              <a:rPr lang="en-US" sz="2000" b="1" i="1" spc="8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and/or</a:t>
            </a:r>
            <a:r>
              <a:rPr lang="en-US" sz="2000" spc="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b="1" i="1" spc="240" dirty="0">
                <a:solidFill>
                  <a:srgbClr val="C3250C"/>
                </a:solidFill>
                <a:latin typeface="Cambria"/>
                <a:cs typeface="Cambria"/>
              </a:rPr>
              <a:t>Chip</a:t>
            </a:r>
            <a:r>
              <a:rPr lang="en-US" sz="2000" b="1" i="1" spc="8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b="1" i="1" spc="170" dirty="0">
                <a:solidFill>
                  <a:srgbClr val="C3250C"/>
                </a:solidFill>
                <a:latin typeface="Cambria"/>
                <a:cs typeface="Cambria"/>
              </a:rPr>
              <a:t>card</a:t>
            </a:r>
            <a:r>
              <a:rPr lang="en-US" sz="2000" b="1" i="1" spc="7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b="1" i="1" spc="110" dirty="0">
                <a:solidFill>
                  <a:srgbClr val="C3250C"/>
                </a:solidFill>
                <a:latin typeface="Cambria"/>
                <a:cs typeface="Cambria"/>
              </a:rPr>
              <a:t>reader</a:t>
            </a:r>
            <a:r>
              <a:rPr lang="en-US" sz="2000" b="1" i="1" spc="7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(to</a:t>
            </a:r>
            <a:r>
              <a:rPr lang="en-US" sz="2000" spc="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rgbClr val="404040"/>
                </a:solidFill>
                <a:latin typeface="Cambria"/>
                <a:cs typeface="Cambria"/>
              </a:rPr>
              <a:t>identify</a:t>
            </a:r>
            <a:r>
              <a:rPr lang="en-US" sz="2000" spc="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000" spc="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mbria"/>
                <a:cs typeface="Cambria"/>
              </a:rPr>
              <a:t>customer)</a:t>
            </a:r>
            <a:endParaRPr lang="en-US" sz="2000" dirty="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lang="en-US" sz="2000" b="1" i="1" spc="290" dirty="0">
                <a:solidFill>
                  <a:srgbClr val="C3250C"/>
                </a:solidFill>
                <a:latin typeface="Cambria"/>
                <a:cs typeface="Cambria"/>
              </a:rPr>
              <a:t>PIN</a:t>
            </a:r>
            <a:r>
              <a:rPr lang="en-US" sz="2000" b="1" i="1" spc="9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b="1" i="1" spc="229" dirty="0">
                <a:solidFill>
                  <a:srgbClr val="C3250C"/>
                </a:solidFill>
                <a:latin typeface="Cambria"/>
                <a:cs typeface="Cambria"/>
              </a:rPr>
              <a:t>Pad</a:t>
            </a:r>
            <a:r>
              <a:rPr lang="en-US" sz="2000" b="1" i="1" spc="14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rgbClr val="404040"/>
                </a:solidFill>
                <a:latin typeface="Cambria"/>
                <a:cs typeface="Cambria"/>
              </a:rPr>
              <a:t>(similar</a:t>
            </a:r>
            <a:r>
              <a:rPr lang="en-US" sz="2000" spc="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404040"/>
                </a:solidFill>
                <a:latin typeface="Cambria"/>
                <a:cs typeface="Cambria"/>
              </a:rPr>
              <a:t>in</a:t>
            </a:r>
            <a:r>
              <a:rPr lang="en-US" sz="20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70" dirty="0">
                <a:solidFill>
                  <a:srgbClr val="404040"/>
                </a:solidFill>
                <a:latin typeface="Cambria"/>
                <a:cs typeface="Cambria"/>
              </a:rPr>
              <a:t>layout</a:t>
            </a:r>
            <a:r>
              <a:rPr lang="en-US" sz="2000" spc="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lang="en-US" sz="20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135" dirty="0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lang="en-US" sz="20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404040"/>
                </a:solidFill>
                <a:latin typeface="Cambria"/>
                <a:cs typeface="Cambria"/>
              </a:rPr>
              <a:t>Touch</a:t>
            </a:r>
            <a:r>
              <a:rPr lang="en-US" sz="20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tone</a:t>
            </a:r>
            <a:r>
              <a:rPr lang="en-US" sz="20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or</a:t>
            </a:r>
            <a:r>
              <a:rPr lang="en-US" sz="20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95" dirty="0">
                <a:solidFill>
                  <a:srgbClr val="404040"/>
                </a:solidFill>
                <a:latin typeface="Cambria"/>
                <a:cs typeface="Cambria"/>
              </a:rPr>
              <a:t>Calculator </a:t>
            </a:r>
            <a:r>
              <a:rPr lang="en-US" sz="2000" spc="55" dirty="0">
                <a:solidFill>
                  <a:srgbClr val="404040"/>
                </a:solidFill>
                <a:latin typeface="Cambria"/>
                <a:cs typeface="Cambria"/>
              </a:rPr>
              <a:t>keypad),</a:t>
            </a:r>
            <a:r>
              <a:rPr lang="en-US" sz="2000" spc="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mbria"/>
                <a:cs typeface="Cambria"/>
              </a:rPr>
              <a:t>often</a:t>
            </a:r>
            <a:endParaRPr lang="en-US" sz="2000" dirty="0">
              <a:latin typeface="Cambria"/>
              <a:cs typeface="Cambria"/>
            </a:endParaRPr>
          </a:p>
          <a:p>
            <a:pPr marL="629920">
              <a:lnSpc>
                <a:spcPct val="100000"/>
              </a:lnSpc>
            </a:pPr>
            <a:r>
              <a:rPr lang="en-US" sz="2000" spc="80" dirty="0">
                <a:solidFill>
                  <a:srgbClr val="404040"/>
                </a:solidFill>
                <a:latin typeface="Cambria"/>
                <a:cs typeface="Cambria"/>
              </a:rPr>
              <a:t>manufactured</a:t>
            </a:r>
            <a:r>
              <a:rPr lang="en-US" sz="20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100" dirty="0">
                <a:solidFill>
                  <a:srgbClr val="404040"/>
                </a:solidFill>
                <a:latin typeface="Cambria"/>
                <a:cs typeface="Cambria"/>
              </a:rPr>
              <a:t>as</a:t>
            </a:r>
            <a:r>
              <a:rPr lang="en-US" sz="20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75" dirty="0">
                <a:solidFill>
                  <a:srgbClr val="404040"/>
                </a:solidFill>
                <a:latin typeface="Cambria"/>
                <a:cs typeface="Cambria"/>
              </a:rPr>
              <a:t>part</a:t>
            </a:r>
            <a:r>
              <a:rPr lang="en-US" sz="20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lang="en-US" sz="20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135" dirty="0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lang="en-US" sz="20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secure</a:t>
            </a:r>
            <a:r>
              <a:rPr lang="en-US" sz="20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40" dirty="0">
                <a:solidFill>
                  <a:srgbClr val="404040"/>
                </a:solidFill>
                <a:latin typeface="Cambria"/>
                <a:cs typeface="Cambria"/>
              </a:rPr>
              <a:t>enclosure.</a:t>
            </a:r>
            <a:endParaRPr lang="en-US" sz="2000" dirty="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lang="en-US" sz="2000" b="1" i="1" spc="145">
                <a:solidFill>
                  <a:srgbClr val="C3250C"/>
                </a:solidFill>
                <a:latin typeface="Cambria"/>
                <a:cs typeface="Cambria"/>
              </a:rPr>
              <a:t>Secure</a:t>
            </a:r>
            <a:r>
              <a:rPr lang="en-US" sz="2000" b="1" i="1" spc="165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b="1" i="1" spc="100">
                <a:solidFill>
                  <a:srgbClr val="C3250C"/>
                </a:solidFill>
                <a:latin typeface="Cambria"/>
                <a:cs typeface="Cambria"/>
              </a:rPr>
              <a:t>crypto-processor</a:t>
            </a:r>
            <a:r>
              <a:rPr lang="en-US" sz="2000" spc="100" dirty="0">
                <a:solidFill>
                  <a:srgbClr val="404040"/>
                </a:solidFill>
                <a:latin typeface="Cambria"/>
                <a:cs typeface="Cambria"/>
              </a:rPr>
              <a:t>,</a:t>
            </a:r>
            <a:r>
              <a:rPr lang="en-US" sz="2000" spc="11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70" dirty="0">
                <a:solidFill>
                  <a:srgbClr val="404040"/>
                </a:solidFill>
                <a:latin typeface="Cambria"/>
                <a:cs typeface="Cambria"/>
              </a:rPr>
              <a:t>generally</a:t>
            </a:r>
            <a:r>
              <a:rPr lang="en-US" sz="20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404040"/>
                </a:solidFill>
                <a:latin typeface="Cambria"/>
                <a:cs typeface="Cambria"/>
              </a:rPr>
              <a:t>within</a:t>
            </a:r>
            <a:r>
              <a:rPr lang="en-US" sz="2000" spc="135" dirty="0">
                <a:solidFill>
                  <a:srgbClr val="404040"/>
                </a:solidFill>
                <a:latin typeface="Cambria"/>
                <a:cs typeface="Cambria"/>
              </a:rPr>
              <a:t> a</a:t>
            </a:r>
            <a:r>
              <a:rPr lang="en-US" sz="20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secure</a:t>
            </a:r>
            <a:r>
              <a:rPr lang="en-US" sz="20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40" dirty="0">
                <a:solidFill>
                  <a:srgbClr val="404040"/>
                </a:solidFill>
                <a:latin typeface="Cambria"/>
                <a:cs typeface="Cambria"/>
              </a:rPr>
              <a:t>enclosure.</a:t>
            </a:r>
            <a:endParaRPr lang="en-US" sz="2000" dirty="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lang="en-US" sz="2000" b="1" i="1" spc="155" dirty="0">
                <a:solidFill>
                  <a:srgbClr val="C3250C"/>
                </a:solidFill>
                <a:latin typeface="Cambria"/>
                <a:cs typeface="Cambria"/>
              </a:rPr>
              <a:t>Display</a:t>
            </a:r>
            <a:r>
              <a:rPr lang="en-US" sz="2000" b="1" i="1" spc="13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(used</a:t>
            </a:r>
            <a:r>
              <a:rPr lang="en-US" sz="20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by</a:t>
            </a:r>
            <a:r>
              <a:rPr lang="en-US" sz="20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0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404040"/>
                </a:solidFill>
                <a:latin typeface="Cambria"/>
                <a:cs typeface="Cambria"/>
              </a:rPr>
              <a:t>customer</a:t>
            </a:r>
            <a:r>
              <a:rPr lang="en-US" sz="20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for</a:t>
            </a:r>
            <a:r>
              <a:rPr lang="en-US" sz="20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404040"/>
                </a:solidFill>
                <a:latin typeface="Cambria"/>
                <a:cs typeface="Cambria"/>
              </a:rPr>
              <a:t>performing</a:t>
            </a:r>
            <a:r>
              <a:rPr lang="en-US" sz="2000" spc="1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0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45" dirty="0">
                <a:solidFill>
                  <a:srgbClr val="404040"/>
                </a:solidFill>
                <a:latin typeface="Cambria"/>
                <a:cs typeface="Cambria"/>
              </a:rPr>
              <a:t>transaction)</a:t>
            </a:r>
            <a:endParaRPr lang="en-US" sz="2000" dirty="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lang="en-US" sz="2000" b="1" i="1" spc="170" dirty="0">
                <a:solidFill>
                  <a:srgbClr val="C3250C"/>
                </a:solidFill>
                <a:latin typeface="Cambria"/>
                <a:cs typeface="Cambria"/>
              </a:rPr>
              <a:t>Function</a:t>
            </a:r>
            <a:r>
              <a:rPr lang="en-US" sz="2000" b="1" i="1" spc="14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b="1" i="1" spc="85" dirty="0">
                <a:solidFill>
                  <a:srgbClr val="C3250C"/>
                </a:solidFill>
                <a:latin typeface="Cambria"/>
                <a:cs typeface="Cambria"/>
              </a:rPr>
              <a:t>key</a:t>
            </a:r>
            <a:r>
              <a:rPr lang="en-US" sz="2000" b="1" i="1" spc="13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b="1" i="1" spc="105" dirty="0">
                <a:solidFill>
                  <a:srgbClr val="C3250C"/>
                </a:solidFill>
                <a:latin typeface="Cambria"/>
                <a:cs typeface="Cambria"/>
              </a:rPr>
              <a:t>buttons</a:t>
            </a:r>
            <a:r>
              <a:rPr lang="en-US" sz="2000" b="1" i="1" spc="15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spc="70" dirty="0">
                <a:solidFill>
                  <a:srgbClr val="404040"/>
                </a:solidFill>
                <a:latin typeface="Cambria"/>
                <a:cs typeface="Cambria"/>
              </a:rPr>
              <a:t>(usually</a:t>
            </a:r>
            <a:r>
              <a:rPr lang="en-US" sz="2000" spc="1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close</a:t>
            </a:r>
            <a:r>
              <a:rPr lang="en-US" sz="20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lang="en-US" sz="20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0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45" dirty="0">
                <a:solidFill>
                  <a:srgbClr val="404040"/>
                </a:solidFill>
                <a:latin typeface="Cambria"/>
                <a:cs typeface="Cambria"/>
              </a:rPr>
              <a:t>display)</a:t>
            </a:r>
            <a:r>
              <a:rPr lang="en-US" sz="2000" spc="1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or</a:t>
            </a:r>
            <a:r>
              <a:rPr lang="en-US" sz="20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135" dirty="0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lang="en-US" sz="20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50" dirty="0">
                <a:solidFill>
                  <a:srgbClr val="404040"/>
                </a:solidFill>
                <a:latin typeface="Cambria"/>
                <a:cs typeface="Cambria"/>
              </a:rPr>
              <a:t>Touchscreen</a:t>
            </a:r>
            <a:r>
              <a:rPr lang="en-US" sz="20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(used</a:t>
            </a:r>
            <a:r>
              <a:rPr lang="en-US" sz="2000" spc="1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-25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endParaRPr lang="en-US" sz="2000" dirty="0">
              <a:latin typeface="Cambria"/>
              <a:cs typeface="Cambria"/>
            </a:endParaRPr>
          </a:p>
          <a:p>
            <a:pPr marL="629920">
              <a:lnSpc>
                <a:spcPct val="100000"/>
              </a:lnSpc>
            </a:pP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select</a:t>
            </a:r>
            <a:r>
              <a:rPr lang="en-US" sz="20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0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60" dirty="0">
                <a:solidFill>
                  <a:srgbClr val="404040"/>
                </a:solidFill>
                <a:latin typeface="Cambria"/>
                <a:cs typeface="Cambria"/>
              </a:rPr>
              <a:t>various</a:t>
            </a:r>
            <a:r>
              <a:rPr lang="en-US" sz="20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60" dirty="0">
                <a:solidFill>
                  <a:srgbClr val="404040"/>
                </a:solidFill>
                <a:latin typeface="Cambria"/>
                <a:cs typeface="Cambria"/>
              </a:rPr>
              <a:t>aspects</a:t>
            </a:r>
            <a:r>
              <a:rPr lang="en-US" sz="20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lang="en-US" sz="20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0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50" dirty="0">
                <a:solidFill>
                  <a:srgbClr val="404040"/>
                </a:solidFill>
                <a:latin typeface="Cambria"/>
                <a:cs typeface="Cambria"/>
              </a:rPr>
              <a:t>transaction)</a:t>
            </a:r>
            <a:endParaRPr lang="en-US" sz="2000" dirty="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1205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lang="en-US" sz="2000" b="1" i="1" spc="150" dirty="0">
                <a:solidFill>
                  <a:srgbClr val="C3250C"/>
                </a:solidFill>
                <a:latin typeface="Cambria"/>
                <a:cs typeface="Cambria"/>
              </a:rPr>
              <a:t>Record</a:t>
            </a:r>
            <a:r>
              <a:rPr lang="en-US" sz="2000" b="1" i="1" spc="11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b="1" i="1" spc="145" dirty="0">
                <a:solidFill>
                  <a:srgbClr val="C3250C"/>
                </a:solidFill>
                <a:latin typeface="Cambria"/>
                <a:cs typeface="Cambria"/>
              </a:rPr>
              <a:t>Printer</a:t>
            </a:r>
            <a:r>
              <a:rPr lang="en-US" sz="2000" b="1" i="1" spc="10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(to</a:t>
            </a:r>
            <a:r>
              <a:rPr lang="en-US" sz="2000" spc="1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provide</a:t>
            </a:r>
            <a:r>
              <a:rPr lang="en-US" sz="2000" spc="1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0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50" dirty="0">
                <a:solidFill>
                  <a:srgbClr val="404040"/>
                </a:solidFill>
                <a:latin typeface="Cambria"/>
                <a:cs typeface="Cambria"/>
              </a:rPr>
              <a:t>customer</a:t>
            </a:r>
            <a:r>
              <a:rPr lang="en-US" sz="2000" spc="1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75" dirty="0">
                <a:solidFill>
                  <a:srgbClr val="404040"/>
                </a:solidFill>
                <a:latin typeface="Cambria"/>
                <a:cs typeface="Cambria"/>
              </a:rPr>
              <a:t>with</a:t>
            </a:r>
            <a:r>
              <a:rPr lang="en-US" sz="2000" spc="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135" dirty="0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lang="en-US" sz="20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record</a:t>
            </a:r>
            <a:r>
              <a:rPr lang="en-US" sz="2000" spc="1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lang="en-US" sz="20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75" dirty="0">
                <a:solidFill>
                  <a:srgbClr val="404040"/>
                </a:solidFill>
                <a:latin typeface="Cambria"/>
                <a:cs typeface="Cambria"/>
              </a:rPr>
              <a:t>their</a:t>
            </a:r>
            <a:r>
              <a:rPr lang="en-US" sz="2000" spc="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45" dirty="0">
                <a:solidFill>
                  <a:srgbClr val="404040"/>
                </a:solidFill>
                <a:latin typeface="Cambria"/>
                <a:cs typeface="Cambria"/>
              </a:rPr>
              <a:t>transaction)</a:t>
            </a:r>
            <a:endParaRPr lang="en-US" sz="2000" dirty="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lang="en-US" sz="2000" b="1" i="1" spc="180" dirty="0">
                <a:solidFill>
                  <a:srgbClr val="C3250C"/>
                </a:solidFill>
                <a:latin typeface="Cambria"/>
                <a:cs typeface="Cambria"/>
              </a:rPr>
              <a:t>Vault</a:t>
            </a:r>
            <a:r>
              <a:rPr lang="en-US" sz="2000" b="1" i="1" spc="17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(to</a:t>
            </a:r>
            <a:r>
              <a:rPr lang="en-US" sz="20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store</a:t>
            </a:r>
            <a:r>
              <a:rPr lang="en-US" sz="20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0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404040"/>
                </a:solidFill>
                <a:latin typeface="Cambria"/>
                <a:cs typeface="Cambria"/>
              </a:rPr>
              <a:t>parts</a:t>
            </a:r>
            <a:r>
              <a:rPr lang="en-US" sz="20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lang="en-US" sz="20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0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75" dirty="0">
                <a:solidFill>
                  <a:srgbClr val="404040"/>
                </a:solidFill>
                <a:latin typeface="Cambria"/>
                <a:cs typeface="Cambria"/>
              </a:rPr>
              <a:t>machinery</a:t>
            </a:r>
            <a:r>
              <a:rPr lang="en-US" sz="20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60" dirty="0">
                <a:solidFill>
                  <a:srgbClr val="404040"/>
                </a:solidFill>
                <a:latin typeface="Cambria"/>
                <a:cs typeface="Cambria"/>
              </a:rPr>
              <a:t>requiring</a:t>
            </a:r>
            <a:r>
              <a:rPr lang="en-US" sz="20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restricted</a:t>
            </a:r>
            <a:r>
              <a:rPr lang="en-US" sz="20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mbria"/>
                <a:cs typeface="Cambria"/>
              </a:rPr>
              <a:t>access)</a:t>
            </a:r>
            <a:endParaRPr lang="en-US" sz="2000" dirty="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lang="en-US" sz="2000" b="1" i="1" spc="160" dirty="0">
                <a:solidFill>
                  <a:srgbClr val="C3250C"/>
                </a:solidFill>
                <a:latin typeface="Cambria"/>
                <a:cs typeface="Cambria"/>
              </a:rPr>
              <a:t>Housing</a:t>
            </a:r>
            <a:r>
              <a:rPr lang="en-US" sz="2000" b="1" i="1" spc="9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mbria"/>
                <a:cs typeface="Cambria"/>
              </a:rPr>
              <a:t>(for</a:t>
            </a:r>
            <a:r>
              <a:rPr lang="en-US" sz="2000" spc="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000" spc="40" dirty="0">
                <a:solidFill>
                  <a:srgbClr val="404040"/>
                </a:solidFill>
                <a:latin typeface="Cambria"/>
                <a:cs typeface="Cambria"/>
              </a:rPr>
              <a:t>aesthetics)</a:t>
            </a: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599" y="287742"/>
            <a:ext cx="10515600" cy="45865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540"/>
              </a:spcBef>
            </a:pPr>
            <a:r>
              <a:rPr spc="175" dirty="0">
                <a:solidFill>
                  <a:srgbClr val="C3250C"/>
                </a:solidFill>
              </a:rPr>
              <a:t>Case</a:t>
            </a:r>
            <a:r>
              <a:rPr spc="15" dirty="0">
                <a:solidFill>
                  <a:srgbClr val="C3250C"/>
                </a:solidFill>
              </a:rPr>
              <a:t> </a:t>
            </a:r>
            <a:r>
              <a:rPr spc="165" dirty="0">
                <a:solidFill>
                  <a:srgbClr val="C3250C"/>
                </a:solidFill>
              </a:rPr>
              <a:t>Study</a:t>
            </a:r>
            <a:r>
              <a:rPr spc="50" dirty="0">
                <a:solidFill>
                  <a:srgbClr val="C3250C"/>
                </a:solidFill>
              </a:rPr>
              <a:t> </a:t>
            </a:r>
            <a:r>
              <a:rPr dirty="0">
                <a:solidFill>
                  <a:srgbClr val="C3250C"/>
                </a:solidFill>
              </a:rPr>
              <a:t>3</a:t>
            </a:r>
            <a:r>
              <a:rPr spc="30" dirty="0">
                <a:solidFill>
                  <a:srgbClr val="C3250C"/>
                </a:solidFill>
              </a:rPr>
              <a:t> </a:t>
            </a:r>
            <a:r>
              <a:rPr dirty="0">
                <a:solidFill>
                  <a:srgbClr val="C3250C"/>
                </a:solidFill>
              </a:rPr>
              <a:t>:</a:t>
            </a:r>
            <a:r>
              <a:rPr spc="45" dirty="0">
                <a:solidFill>
                  <a:srgbClr val="C3250C"/>
                </a:solidFill>
              </a:rPr>
              <a:t> </a:t>
            </a:r>
            <a:r>
              <a:rPr spc="190" dirty="0">
                <a:solidFill>
                  <a:srgbClr val="C3250C"/>
                </a:solidFill>
              </a:rPr>
              <a:t>ATM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599" y="1088411"/>
            <a:ext cx="6421120" cy="4218940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905"/>
              </a:spcBef>
              <a:buClr>
                <a:srgbClr val="4E67C7"/>
              </a:buClr>
              <a:buSzPct val="78846"/>
              <a:buFont typeface="Wingdings"/>
              <a:buChar char=""/>
              <a:tabLst>
                <a:tab pos="354965" algn="l"/>
              </a:tabLst>
            </a:pPr>
            <a:r>
              <a:rPr sz="2600" b="1" spc="180" dirty="0">
                <a:solidFill>
                  <a:srgbClr val="006FC0"/>
                </a:solidFill>
                <a:latin typeface="Cambria"/>
                <a:cs typeface="Cambria"/>
              </a:rPr>
              <a:t>Vaults</a:t>
            </a:r>
            <a:endParaRPr sz="2600">
              <a:latin typeface="Cambria"/>
              <a:cs typeface="Cambria"/>
            </a:endParaRPr>
          </a:p>
          <a:p>
            <a:pPr marL="629920" marR="5080" lvl="1" indent="-342900">
              <a:lnSpc>
                <a:spcPct val="110000"/>
              </a:lnSpc>
              <a:spcBef>
                <a:spcPts val="1255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sz="2200" b="1" i="1" spc="155" dirty="0">
                <a:solidFill>
                  <a:srgbClr val="C3250C"/>
                </a:solidFill>
                <a:latin typeface="Cambria"/>
                <a:cs typeface="Cambria"/>
              </a:rPr>
              <a:t>Dispensing</a:t>
            </a:r>
            <a:r>
              <a:rPr sz="2200" b="1" i="1" spc="2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b="1" i="1" spc="155" dirty="0">
                <a:solidFill>
                  <a:srgbClr val="C3250C"/>
                </a:solidFill>
                <a:latin typeface="Cambria"/>
                <a:cs typeface="Cambria"/>
              </a:rPr>
              <a:t>mechanism</a:t>
            </a:r>
            <a:r>
              <a:rPr sz="2200" b="1" i="1" spc="20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(to</a:t>
            </a:r>
            <a:r>
              <a:rPr sz="22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provide</a:t>
            </a:r>
            <a:r>
              <a:rPr sz="22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Cambria"/>
                <a:cs typeface="Cambria"/>
              </a:rPr>
              <a:t>cash</a:t>
            </a:r>
            <a:r>
              <a:rPr sz="22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mbria"/>
                <a:cs typeface="Cambria"/>
              </a:rPr>
              <a:t>or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other</a:t>
            </a:r>
            <a:r>
              <a:rPr sz="2200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Cambria"/>
                <a:cs typeface="Cambria"/>
              </a:rPr>
              <a:t>items</a:t>
            </a:r>
            <a:r>
              <a:rPr sz="22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sz="2200" spc="2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Cambria"/>
                <a:cs typeface="Cambria"/>
              </a:rPr>
              <a:t>value)</a:t>
            </a:r>
            <a:endParaRPr sz="220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1465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sz="2200" b="1" i="1" spc="130" dirty="0">
                <a:solidFill>
                  <a:srgbClr val="C3250C"/>
                </a:solidFill>
                <a:latin typeface="Cambria"/>
                <a:cs typeface="Cambria"/>
              </a:rPr>
              <a:t>Deposit</a:t>
            </a:r>
            <a:r>
              <a:rPr sz="2200" b="1" i="1" spc="16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b="1" i="1" spc="155" dirty="0">
                <a:solidFill>
                  <a:srgbClr val="C3250C"/>
                </a:solidFill>
                <a:latin typeface="Cambria"/>
                <a:cs typeface="Cambria"/>
              </a:rPr>
              <a:t>mechanism</a:t>
            </a:r>
            <a:r>
              <a:rPr sz="2200" b="1" i="1" spc="16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(to</a:t>
            </a:r>
            <a:r>
              <a:rPr sz="22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Cambria"/>
                <a:cs typeface="Cambria"/>
              </a:rPr>
              <a:t>take</a:t>
            </a:r>
            <a:r>
              <a:rPr sz="2200" spc="1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Cambria"/>
                <a:cs typeface="Cambria"/>
              </a:rPr>
              <a:t>items</a:t>
            </a:r>
            <a:r>
              <a:rPr sz="2200" spc="10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sz="22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Cambria"/>
                <a:cs typeface="Cambria"/>
              </a:rPr>
              <a:t>value</a:t>
            </a:r>
            <a:endParaRPr sz="2200">
              <a:latin typeface="Cambria"/>
              <a:cs typeface="Cambria"/>
            </a:endParaRPr>
          </a:p>
          <a:p>
            <a:pPr marL="62992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from</a:t>
            </a:r>
            <a:r>
              <a:rPr sz="2200" spc="2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200" spc="2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mbria"/>
                <a:cs typeface="Cambria"/>
              </a:rPr>
              <a:t>customer)</a:t>
            </a:r>
            <a:endParaRPr sz="2200">
              <a:latin typeface="Cambria"/>
              <a:cs typeface="Cambria"/>
            </a:endParaRPr>
          </a:p>
          <a:p>
            <a:pPr marL="629920" marR="749300" lvl="1" indent="-342900">
              <a:lnSpc>
                <a:spcPct val="11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sz="2200" b="1" i="1" spc="155" dirty="0">
                <a:solidFill>
                  <a:srgbClr val="C3250C"/>
                </a:solidFill>
                <a:latin typeface="Cambria"/>
                <a:cs typeface="Cambria"/>
              </a:rPr>
              <a:t>Security</a:t>
            </a:r>
            <a:r>
              <a:rPr sz="2200" b="1" i="1" spc="18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b="1" i="1" spc="95" dirty="0">
                <a:solidFill>
                  <a:srgbClr val="C3250C"/>
                </a:solidFill>
                <a:latin typeface="Cambria"/>
                <a:cs typeface="Cambria"/>
              </a:rPr>
              <a:t>sensors</a:t>
            </a:r>
            <a:r>
              <a:rPr sz="2200" b="1" i="1" spc="17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Cambria"/>
                <a:cs typeface="Cambria"/>
              </a:rPr>
              <a:t>(Magnetic,</a:t>
            </a:r>
            <a:r>
              <a:rPr sz="22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Cambria"/>
                <a:cs typeface="Cambria"/>
              </a:rPr>
              <a:t>Thermal, </a:t>
            </a:r>
            <a:r>
              <a:rPr sz="2200" spc="50" dirty="0">
                <a:solidFill>
                  <a:srgbClr val="404040"/>
                </a:solidFill>
                <a:latin typeface="Cambria"/>
                <a:cs typeface="Cambria"/>
              </a:rPr>
              <a:t>Seismic)</a:t>
            </a:r>
            <a:endParaRPr sz="2200">
              <a:latin typeface="Cambria"/>
              <a:cs typeface="Cambria"/>
            </a:endParaRPr>
          </a:p>
          <a:p>
            <a:pPr marL="629920" marR="531495" lvl="1" indent="-342900">
              <a:lnSpc>
                <a:spcPct val="1101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sz="2200" b="1" i="1" spc="185" dirty="0">
                <a:solidFill>
                  <a:srgbClr val="C3250C"/>
                </a:solidFill>
                <a:latin typeface="Cambria"/>
                <a:cs typeface="Cambria"/>
              </a:rPr>
              <a:t>Locks</a:t>
            </a:r>
            <a:r>
              <a:rPr sz="2200" b="1" i="1" spc="204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(to</a:t>
            </a:r>
            <a:r>
              <a:rPr sz="22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Cambria"/>
                <a:cs typeface="Cambria"/>
              </a:rPr>
              <a:t>ensure</a:t>
            </a:r>
            <a:r>
              <a:rPr sz="22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controlled</a:t>
            </a:r>
            <a:r>
              <a:rPr sz="22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Cambria"/>
                <a:cs typeface="Cambria"/>
              </a:rPr>
              <a:t>access</a:t>
            </a:r>
            <a:r>
              <a:rPr sz="22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sz="22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Cambria"/>
                <a:cs typeface="Cambria"/>
              </a:rPr>
              <a:t>the </a:t>
            </a:r>
            <a:r>
              <a:rPr sz="2200" spc="50" dirty="0">
                <a:solidFill>
                  <a:srgbClr val="404040"/>
                </a:solidFill>
                <a:latin typeface="Cambria"/>
                <a:cs typeface="Cambria"/>
              </a:rPr>
              <a:t>contents</a:t>
            </a:r>
            <a:r>
              <a:rPr sz="22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sz="22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2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Cambria"/>
                <a:cs typeface="Cambria"/>
              </a:rPr>
              <a:t>vault)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6675" y="666115"/>
            <a:ext cx="3667125" cy="5705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3767" y="1729270"/>
            <a:ext cx="6391649" cy="46866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0"/>
            <a:ext cx="11887200" cy="6884064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905"/>
              </a:spcBef>
              <a:buClr>
                <a:srgbClr val="4E67C7"/>
              </a:buClr>
              <a:buSzPct val="78846"/>
              <a:buFont typeface="Wingdings"/>
              <a:buChar char=""/>
              <a:tabLst>
                <a:tab pos="354965" algn="l"/>
              </a:tabLst>
            </a:pPr>
            <a:r>
              <a:rPr sz="2100" b="1" spc="185" dirty="0">
                <a:solidFill>
                  <a:srgbClr val="006FC0"/>
                </a:solidFill>
                <a:latin typeface="Cambria"/>
                <a:cs typeface="Cambria"/>
              </a:rPr>
              <a:t>Network</a:t>
            </a:r>
            <a:endParaRPr sz="2100" dirty="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1520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sz="2100" b="1" i="1" spc="125" dirty="0">
                <a:solidFill>
                  <a:srgbClr val="C3250C"/>
                </a:solidFill>
                <a:latin typeface="Cambria"/>
                <a:cs typeface="Cambria"/>
              </a:rPr>
              <a:t>Internet</a:t>
            </a:r>
            <a:r>
              <a:rPr sz="2100" b="1" i="1" spc="17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100" b="1" i="1" spc="100" dirty="0">
                <a:solidFill>
                  <a:srgbClr val="C3250C"/>
                </a:solidFill>
                <a:latin typeface="Cambria"/>
                <a:cs typeface="Cambria"/>
              </a:rPr>
              <a:t>service</a:t>
            </a:r>
            <a:r>
              <a:rPr sz="2100" b="1" i="1" spc="18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100" b="1" i="1" spc="120" dirty="0">
                <a:solidFill>
                  <a:srgbClr val="C3250C"/>
                </a:solidFill>
                <a:latin typeface="Cambria"/>
                <a:cs typeface="Cambria"/>
              </a:rPr>
              <a:t>provider</a:t>
            </a:r>
            <a:r>
              <a:rPr sz="2100" b="1" i="1" spc="17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100" spc="85" dirty="0">
                <a:solidFill>
                  <a:srgbClr val="404040"/>
                </a:solidFill>
                <a:latin typeface="Cambria"/>
                <a:cs typeface="Cambria"/>
              </a:rPr>
              <a:t>(ISP)</a:t>
            </a:r>
            <a:r>
              <a:rPr sz="21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404040"/>
                </a:solidFill>
                <a:latin typeface="Cambria"/>
                <a:cs typeface="Cambria"/>
              </a:rPr>
              <a:t>provides</a:t>
            </a:r>
            <a:r>
              <a:rPr sz="21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spc="140" dirty="0">
                <a:solidFill>
                  <a:srgbClr val="404040"/>
                </a:solidFill>
                <a:latin typeface="Cambria"/>
                <a:cs typeface="Cambria"/>
              </a:rPr>
              <a:t>communication</a:t>
            </a:r>
            <a:r>
              <a:rPr sz="2100" b="1" spc="229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spc="120" dirty="0">
                <a:solidFill>
                  <a:srgbClr val="404040"/>
                </a:solidFill>
                <a:latin typeface="Cambria"/>
                <a:cs typeface="Cambria"/>
              </a:rPr>
              <a:t>between</a:t>
            </a:r>
            <a:r>
              <a:rPr sz="2100" b="1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spc="235" dirty="0">
                <a:solidFill>
                  <a:srgbClr val="404040"/>
                </a:solidFill>
                <a:latin typeface="Cambria"/>
                <a:cs typeface="Cambria"/>
              </a:rPr>
              <a:t>ATM</a:t>
            </a:r>
            <a:r>
              <a:rPr sz="2100" b="1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9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sz="2100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spc="120" dirty="0">
                <a:solidFill>
                  <a:srgbClr val="404040"/>
                </a:solidFill>
                <a:latin typeface="Cambria"/>
                <a:cs typeface="Cambria"/>
              </a:rPr>
              <a:t>host</a:t>
            </a:r>
            <a:r>
              <a:rPr sz="2100" b="1" spc="20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spc="100" dirty="0">
                <a:solidFill>
                  <a:srgbClr val="404040"/>
                </a:solidFill>
                <a:latin typeface="Cambria"/>
                <a:cs typeface="Cambria"/>
              </a:rPr>
              <a:t>processors</a:t>
            </a:r>
            <a:r>
              <a:rPr sz="2100" spc="100" dirty="0">
                <a:solidFill>
                  <a:srgbClr val="404040"/>
                </a:solidFill>
                <a:latin typeface="Cambria"/>
                <a:cs typeface="Cambria"/>
              </a:rPr>
              <a:t>.</a:t>
            </a:r>
            <a:endParaRPr sz="2100" dirty="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1460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sz="2100" spc="90" dirty="0">
                <a:solidFill>
                  <a:srgbClr val="404040"/>
                </a:solidFill>
                <a:latin typeface="Cambria"/>
                <a:cs typeface="Cambria"/>
              </a:rPr>
              <a:t>When</a:t>
            </a:r>
            <a:r>
              <a:rPr sz="21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1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140" dirty="0">
                <a:solidFill>
                  <a:srgbClr val="404040"/>
                </a:solidFill>
                <a:latin typeface="Cambria"/>
                <a:cs typeface="Cambria"/>
              </a:rPr>
              <a:t>transaction</a:t>
            </a:r>
            <a:r>
              <a:rPr sz="2100" b="1" i="1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70" dirty="0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sz="21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85" dirty="0">
                <a:solidFill>
                  <a:srgbClr val="404040"/>
                </a:solidFill>
                <a:latin typeface="Cambria"/>
                <a:cs typeface="Cambria"/>
              </a:rPr>
              <a:t>made,</a:t>
            </a:r>
            <a:r>
              <a:rPr sz="21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1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140" dirty="0">
                <a:solidFill>
                  <a:srgbClr val="404040"/>
                </a:solidFill>
                <a:latin typeface="Cambria"/>
                <a:cs typeface="Cambria"/>
              </a:rPr>
              <a:t>details </a:t>
            </a:r>
            <a:r>
              <a:rPr sz="2100" spc="70" dirty="0">
                <a:solidFill>
                  <a:srgbClr val="404040"/>
                </a:solidFill>
                <a:latin typeface="Cambria"/>
                <a:cs typeface="Cambria"/>
              </a:rPr>
              <a:t>are</a:t>
            </a:r>
            <a:r>
              <a:rPr sz="21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165" dirty="0">
                <a:solidFill>
                  <a:srgbClr val="404040"/>
                </a:solidFill>
                <a:latin typeface="Cambria"/>
                <a:cs typeface="Cambria"/>
              </a:rPr>
              <a:t>input </a:t>
            </a:r>
            <a:r>
              <a:rPr sz="2100" dirty="0">
                <a:solidFill>
                  <a:srgbClr val="404040"/>
                </a:solidFill>
                <a:latin typeface="Cambria"/>
                <a:cs typeface="Cambria"/>
              </a:rPr>
              <a:t>by</a:t>
            </a:r>
            <a:r>
              <a:rPr sz="21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5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100" spc="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135" dirty="0">
                <a:solidFill>
                  <a:srgbClr val="404040"/>
                </a:solidFill>
                <a:latin typeface="Cambria"/>
                <a:cs typeface="Cambria"/>
              </a:rPr>
              <a:t>cardholder</a:t>
            </a:r>
            <a:r>
              <a:rPr sz="2100" spc="135" dirty="0">
                <a:solidFill>
                  <a:srgbClr val="404040"/>
                </a:solidFill>
                <a:latin typeface="Cambria"/>
                <a:cs typeface="Cambria"/>
              </a:rPr>
              <a:t>.</a:t>
            </a:r>
            <a:r>
              <a:rPr lang="en-US" sz="21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100" dirty="0">
                <a:solidFill>
                  <a:srgbClr val="404040"/>
                </a:solidFill>
                <a:latin typeface="Cambria"/>
                <a:cs typeface="Cambria"/>
              </a:rPr>
              <a:t>This</a:t>
            </a:r>
            <a:r>
              <a:rPr sz="21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150" dirty="0">
                <a:solidFill>
                  <a:srgbClr val="404040"/>
                </a:solidFill>
                <a:latin typeface="Cambria"/>
                <a:cs typeface="Cambria"/>
              </a:rPr>
              <a:t>information</a:t>
            </a:r>
            <a:r>
              <a:rPr sz="2100" b="1" i="1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70" dirty="0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sz="21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55" dirty="0">
                <a:solidFill>
                  <a:srgbClr val="404040"/>
                </a:solidFill>
                <a:latin typeface="Cambria"/>
                <a:cs typeface="Cambria"/>
              </a:rPr>
              <a:t>passed</a:t>
            </a:r>
            <a:r>
              <a:rPr sz="21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404040"/>
                </a:solidFill>
                <a:latin typeface="Cambria"/>
                <a:cs typeface="Cambria"/>
              </a:rPr>
              <a:t>on</a:t>
            </a:r>
            <a:r>
              <a:rPr sz="21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sz="21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1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110" dirty="0">
                <a:solidFill>
                  <a:srgbClr val="404040"/>
                </a:solidFill>
                <a:latin typeface="Cambria"/>
                <a:cs typeface="Cambria"/>
              </a:rPr>
              <a:t>host</a:t>
            </a:r>
            <a:r>
              <a:rPr sz="2100" b="1" i="1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90" dirty="0">
                <a:solidFill>
                  <a:srgbClr val="404040"/>
                </a:solidFill>
                <a:latin typeface="Cambria"/>
                <a:cs typeface="Cambria"/>
              </a:rPr>
              <a:t>processor</a:t>
            </a:r>
            <a:r>
              <a:rPr sz="2100" b="1" i="1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404040"/>
                </a:solidFill>
                <a:latin typeface="Cambria"/>
                <a:cs typeface="Cambria"/>
              </a:rPr>
              <a:t>by</a:t>
            </a:r>
            <a:r>
              <a:rPr sz="21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1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220" dirty="0">
                <a:solidFill>
                  <a:srgbClr val="404040"/>
                </a:solidFill>
                <a:latin typeface="Cambria"/>
                <a:cs typeface="Cambria"/>
              </a:rPr>
              <a:t>ATM</a:t>
            </a:r>
            <a:r>
              <a:rPr sz="2100" spc="220" dirty="0">
                <a:solidFill>
                  <a:srgbClr val="404040"/>
                </a:solidFill>
                <a:latin typeface="Cambria"/>
                <a:cs typeface="Cambria"/>
              </a:rPr>
              <a:t>.</a:t>
            </a:r>
            <a:endParaRPr sz="2100" dirty="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1465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sz="2100" spc="9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1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110" dirty="0">
                <a:solidFill>
                  <a:srgbClr val="404040"/>
                </a:solidFill>
                <a:latin typeface="Cambria"/>
                <a:cs typeface="Cambria"/>
              </a:rPr>
              <a:t>host</a:t>
            </a:r>
            <a:r>
              <a:rPr sz="2100" b="1" i="1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90" dirty="0">
                <a:solidFill>
                  <a:srgbClr val="404040"/>
                </a:solidFill>
                <a:latin typeface="Cambria"/>
                <a:cs typeface="Cambria"/>
              </a:rPr>
              <a:t>processor</a:t>
            </a:r>
            <a:r>
              <a:rPr sz="2100" b="1" i="1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50" dirty="0">
                <a:solidFill>
                  <a:srgbClr val="404040"/>
                </a:solidFill>
                <a:latin typeface="Cambria"/>
                <a:cs typeface="Cambria"/>
              </a:rPr>
              <a:t>checks</a:t>
            </a:r>
            <a:r>
              <a:rPr sz="21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60" dirty="0">
                <a:solidFill>
                  <a:srgbClr val="404040"/>
                </a:solidFill>
                <a:latin typeface="Cambria"/>
                <a:cs typeface="Cambria"/>
              </a:rPr>
              <a:t>these</a:t>
            </a:r>
            <a:r>
              <a:rPr sz="21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140" dirty="0">
                <a:solidFill>
                  <a:srgbClr val="404040"/>
                </a:solidFill>
                <a:latin typeface="Cambria"/>
                <a:cs typeface="Cambria"/>
              </a:rPr>
              <a:t>details </a:t>
            </a:r>
            <a:r>
              <a:rPr sz="2100" spc="70" dirty="0">
                <a:solidFill>
                  <a:srgbClr val="404040"/>
                </a:solidFill>
                <a:latin typeface="Cambria"/>
                <a:cs typeface="Cambria"/>
              </a:rPr>
              <a:t>with</a:t>
            </a:r>
            <a:r>
              <a:rPr sz="21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125" dirty="0">
                <a:solidFill>
                  <a:srgbClr val="404040"/>
                </a:solidFill>
                <a:latin typeface="Cambria"/>
                <a:cs typeface="Cambria"/>
              </a:rPr>
              <a:t>an</a:t>
            </a:r>
            <a:r>
              <a:rPr sz="21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140" dirty="0">
                <a:solidFill>
                  <a:srgbClr val="404040"/>
                </a:solidFill>
                <a:latin typeface="Cambria"/>
                <a:cs typeface="Cambria"/>
              </a:rPr>
              <a:t>authorized</a:t>
            </a:r>
            <a:r>
              <a:rPr sz="2100" b="1" i="1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170" dirty="0">
                <a:solidFill>
                  <a:srgbClr val="404040"/>
                </a:solidFill>
                <a:latin typeface="Cambria"/>
                <a:cs typeface="Cambria"/>
              </a:rPr>
              <a:t>bank</a:t>
            </a:r>
            <a:r>
              <a:rPr sz="2100" spc="170" dirty="0">
                <a:solidFill>
                  <a:srgbClr val="404040"/>
                </a:solidFill>
                <a:latin typeface="Cambria"/>
                <a:cs typeface="Cambria"/>
              </a:rPr>
              <a:t>.</a:t>
            </a:r>
            <a:r>
              <a:rPr lang="en-US" sz="21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120" dirty="0">
                <a:solidFill>
                  <a:srgbClr val="404040"/>
                </a:solidFill>
                <a:latin typeface="Cambria"/>
                <a:cs typeface="Cambria"/>
              </a:rPr>
              <a:t>If</a:t>
            </a:r>
            <a:r>
              <a:rPr sz="21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1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140" dirty="0">
                <a:solidFill>
                  <a:srgbClr val="404040"/>
                </a:solidFill>
                <a:latin typeface="Cambria"/>
                <a:cs typeface="Cambria"/>
              </a:rPr>
              <a:t>details</a:t>
            </a:r>
            <a:r>
              <a:rPr sz="2100" b="1" i="1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70" dirty="0">
                <a:solidFill>
                  <a:srgbClr val="404040"/>
                </a:solidFill>
                <a:latin typeface="Cambria"/>
                <a:cs typeface="Cambria"/>
              </a:rPr>
              <a:t>are</a:t>
            </a:r>
            <a:r>
              <a:rPr sz="21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150" dirty="0">
                <a:solidFill>
                  <a:srgbClr val="404040"/>
                </a:solidFill>
                <a:latin typeface="Cambria"/>
                <a:cs typeface="Cambria"/>
              </a:rPr>
              <a:t>matched</a:t>
            </a:r>
            <a:r>
              <a:rPr sz="2100" spc="150" dirty="0">
                <a:solidFill>
                  <a:srgbClr val="404040"/>
                </a:solidFill>
                <a:latin typeface="Cambria"/>
                <a:cs typeface="Cambria"/>
              </a:rPr>
              <a:t>,</a:t>
            </a:r>
            <a:r>
              <a:rPr sz="21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1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110" dirty="0">
                <a:solidFill>
                  <a:srgbClr val="404040"/>
                </a:solidFill>
                <a:latin typeface="Cambria"/>
                <a:cs typeface="Cambria"/>
              </a:rPr>
              <a:t>host</a:t>
            </a:r>
            <a:r>
              <a:rPr sz="2100" b="1" i="1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90" dirty="0">
                <a:solidFill>
                  <a:srgbClr val="404040"/>
                </a:solidFill>
                <a:latin typeface="Cambria"/>
                <a:cs typeface="Cambria"/>
              </a:rPr>
              <a:t>processor</a:t>
            </a:r>
            <a:r>
              <a:rPr sz="2100" b="1" i="1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55" dirty="0">
                <a:solidFill>
                  <a:srgbClr val="404040"/>
                </a:solidFill>
                <a:latin typeface="Cambria"/>
                <a:cs typeface="Cambria"/>
              </a:rPr>
              <a:t>sends</a:t>
            </a:r>
            <a:r>
              <a:rPr sz="21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1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140" dirty="0">
                <a:solidFill>
                  <a:srgbClr val="404040"/>
                </a:solidFill>
                <a:latin typeface="Cambria"/>
                <a:cs typeface="Cambria"/>
              </a:rPr>
              <a:t>approval </a:t>
            </a:r>
            <a:r>
              <a:rPr sz="2100" b="1" i="1" spc="120" dirty="0">
                <a:solidFill>
                  <a:srgbClr val="404040"/>
                </a:solidFill>
                <a:latin typeface="Cambria"/>
                <a:cs typeface="Cambria"/>
              </a:rPr>
              <a:t>code</a:t>
            </a:r>
            <a:r>
              <a:rPr sz="2100" b="1" i="1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sz="21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1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165" dirty="0">
                <a:solidFill>
                  <a:srgbClr val="404040"/>
                </a:solidFill>
                <a:latin typeface="Cambria"/>
                <a:cs typeface="Cambria"/>
              </a:rPr>
              <a:t>machine </a:t>
            </a:r>
            <a:r>
              <a:rPr sz="2100" dirty="0">
                <a:solidFill>
                  <a:srgbClr val="404040"/>
                </a:solidFill>
                <a:latin typeface="Cambria"/>
                <a:cs typeface="Cambria"/>
              </a:rPr>
              <a:t>so</a:t>
            </a:r>
            <a:r>
              <a:rPr sz="21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105" dirty="0">
                <a:solidFill>
                  <a:srgbClr val="404040"/>
                </a:solidFill>
                <a:latin typeface="Cambria"/>
                <a:cs typeface="Cambria"/>
              </a:rPr>
              <a:t>that</a:t>
            </a:r>
            <a:r>
              <a:rPr sz="21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1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165" dirty="0">
                <a:solidFill>
                  <a:srgbClr val="404040"/>
                </a:solidFill>
                <a:latin typeface="Cambria"/>
                <a:cs typeface="Cambria"/>
              </a:rPr>
              <a:t>cash</a:t>
            </a:r>
            <a:r>
              <a:rPr sz="2100" b="1" i="1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85" dirty="0">
                <a:solidFill>
                  <a:srgbClr val="404040"/>
                </a:solidFill>
                <a:latin typeface="Cambria"/>
                <a:cs typeface="Cambria"/>
              </a:rPr>
              <a:t>can</a:t>
            </a:r>
            <a:r>
              <a:rPr sz="21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404040"/>
                </a:solidFill>
                <a:latin typeface="Cambria"/>
                <a:cs typeface="Cambria"/>
              </a:rPr>
              <a:t>be</a:t>
            </a:r>
            <a:r>
              <a:rPr sz="21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b="1" i="1" spc="95" dirty="0">
                <a:solidFill>
                  <a:srgbClr val="404040"/>
                </a:solidFill>
                <a:latin typeface="Cambria"/>
                <a:cs typeface="Cambria"/>
              </a:rPr>
              <a:t>transferred</a:t>
            </a:r>
            <a:r>
              <a:rPr sz="2100" spc="95" dirty="0">
                <a:solidFill>
                  <a:srgbClr val="404040"/>
                </a:solidFill>
                <a:latin typeface="Cambria"/>
                <a:cs typeface="Cambria"/>
              </a:rPr>
              <a:t>.)</a:t>
            </a:r>
            <a:endParaRPr lang="en-US" sz="2100" spc="95" dirty="0">
              <a:solidFill>
                <a:srgbClr val="404040"/>
              </a:solidFill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905"/>
              </a:spcBef>
              <a:buClr>
                <a:srgbClr val="4E67C7"/>
              </a:buClr>
              <a:buSzPct val="78846"/>
              <a:buFont typeface="Wingdings"/>
              <a:buChar char=""/>
              <a:tabLst>
                <a:tab pos="354965" algn="l"/>
              </a:tabLst>
            </a:pPr>
            <a:r>
              <a:rPr lang="en-US" sz="2100" b="1" spc="200" dirty="0">
                <a:solidFill>
                  <a:srgbClr val="006FC0"/>
                </a:solidFill>
                <a:latin typeface="Cambria"/>
                <a:cs typeface="Cambria"/>
              </a:rPr>
              <a:t>Special</a:t>
            </a:r>
            <a:r>
              <a:rPr lang="en-US" sz="2100" b="1" spc="1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100" b="1" spc="185" dirty="0">
                <a:solidFill>
                  <a:srgbClr val="006FC0"/>
                </a:solidFill>
                <a:latin typeface="Cambria"/>
                <a:cs typeface="Cambria"/>
              </a:rPr>
              <a:t>Purpose</a:t>
            </a:r>
            <a:r>
              <a:rPr lang="en-US" sz="2100" b="1" spc="1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100" b="1" spc="145" dirty="0">
                <a:solidFill>
                  <a:srgbClr val="006FC0"/>
                </a:solidFill>
                <a:latin typeface="Cambria"/>
                <a:cs typeface="Cambria"/>
              </a:rPr>
              <a:t>Processor</a:t>
            </a:r>
            <a:endParaRPr lang="en-US" sz="2100" dirty="0">
              <a:latin typeface="Cambria"/>
              <a:cs typeface="Cambria"/>
            </a:endParaRPr>
          </a:p>
          <a:p>
            <a:pPr marL="629920" marR="57785" lvl="1" indent="-342900">
              <a:lnSpc>
                <a:spcPct val="110000"/>
              </a:lnSpc>
              <a:spcBef>
                <a:spcPts val="1255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lang="en-US" sz="2100" spc="135" dirty="0">
                <a:solidFill>
                  <a:srgbClr val="404040"/>
                </a:solidFill>
                <a:latin typeface="Cambria"/>
                <a:cs typeface="Cambria"/>
              </a:rPr>
              <a:t>Using</a:t>
            </a:r>
            <a:r>
              <a:rPr lang="en-US" sz="21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135" dirty="0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lang="en-US" sz="21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114" dirty="0">
                <a:solidFill>
                  <a:srgbClr val="C3250C"/>
                </a:solidFill>
                <a:latin typeface="Cambria"/>
                <a:cs typeface="Cambria"/>
              </a:rPr>
              <a:t>single-</a:t>
            </a:r>
            <a:r>
              <a:rPr lang="en-US" sz="2100" b="1" i="1" spc="110" dirty="0">
                <a:solidFill>
                  <a:srgbClr val="C3250C"/>
                </a:solidFill>
                <a:latin typeface="Cambria"/>
                <a:cs typeface="Cambria"/>
              </a:rPr>
              <a:t>purpose</a:t>
            </a:r>
            <a:r>
              <a:rPr lang="en-US" sz="2100" b="1" i="1" spc="229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b="1" i="1" spc="90" dirty="0">
                <a:solidFill>
                  <a:srgbClr val="C3250C"/>
                </a:solidFill>
                <a:latin typeface="Cambria"/>
                <a:cs typeface="Cambria"/>
              </a:rPr>
              <a:t>processor</a:t>
            </a:r>
            <a:r>
              <a:rPr lang="en-US" sz="2100" b="1" i="1" spc="21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spc="90" dirty="0">
                <a:solidFill>
                  <a:srgbClr val="404040"/>
                </a:solidFill>
                <a:latin typeface="Cambria"/>
                <a:cs typeface="Cambria"/>
              </a:rPr>
              <a:t>in</a:t>
            </a:r>
            <a:r>
              <a:rPr lang="en-US" sz="21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125" dirty="0">
                <a:solidFill>
                  <a:srgbClr val="404040"/>
                </a:solidFill>
                <a:latin typeface="Cambria"/>
                <a:cs typeface="Cambria"/>
              </a:rPr>
              <a:t>an</a:t>
            </a:r>
            <a:r>
              <a:rPr lang="en-US" sz="21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dirty="0">
                <a:solidFill>
                  <a:srgbClr val="404040"/>
                </a:solidFill>
                <a:latin typeface="Cambria"/>
                <a:cs typeface="Cambria"/>
              </a:rPr>
              <a:t>embedded</a:t>
            </a:r>
            <a:r>
              <a:rPr lang="en-US" sz="21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65" dirty="0">
                <a:solidFill>
                  <a:srgbClr val="404040"/>
                </a:solidFill>
                <a:latin typeface="Cambria"/>
                <a:cs typeface="Cambria"/>
              </a:rPr>
              <a:t>system</a:t>
            </a:r>
            <a:r>
              <a:rPr lang="en-US" sz="21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70" dirty="0">
                <a:solidFill>
                  <a:srgbClr val="404040"/>
                </a:solidFill>
                <a:latin typeface="Cambria"/>
                <a:cs typeface="Cambria"/>
              </a:rPr>
              <a:t>results</a:t>
            </a:r>
            <a:r>
              <a:rPr lang="en-US" sz="21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65" dirty="0">
                <a:solidFill>
                  <a:srgbClr val="404040"/>
                </a:solidFill>
                <a:latin typeface="Cambria"/>
                <a:cs typeface="Cambria"/>
              </a:rPr>
              <a:t>in several</a:t>
            </a:r>
            <a:r>
              <a:rPr lang="en-US" sz="21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60" dirty="0">
                <a:solidFill>
                  <a:srgbClr val="404040"/>
                </a:solidFill>
                <a:latin typeface="Cambria"/>
                <a:cs typeface="Cambria"/>
              </a:rPr>
              <a:t>design</a:t>
            </a:r>
            <a:r>
              <a:rPr lang="en-US" sz="21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60" dirty="0">
                <a:solidFill>
                  <a:srgbClr val="404040"/>
                </a:solidFill>
                <a:latin typeface="Cambria"/>
                <a:cs typeface="Cambria"/>
              </a:rPr>
              <a:t>metric</a:t>
            </a:r>
            <a:r>
              <a:rPr lang="en-US" sz="21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55" dirty="0">
                <a:solidFill>
                  <a:srgbClr val="404040"/>
                </a:solidFill>
                <a:latin typeface="Cambria"/>
                <a:cs typeface="Cambria"/>
              </a:rPr>
              <a:t>benefits</a:t>
            </a:r>
            <a:r>
              <a:rPr lang="en-US" sz="21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9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lang="en-US" sz="21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75" dirty="0">
                <a:solidFill>
                  <a:srgbClr val="404040"/>
                </a:solidFill>
                <a:latin typeface="Cambria"/>
                <a:cs typeface="Cambria"/>
              </a:rPr>
              <a:t>drawbacks,</a:t>
            </a:r>
            <a:r>
              <a:rPr lang="en-US" sz="21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65" dirty="0">
                <a:solidFill>
                  <a:srgbClr val="404040"/>
                </a:solidFill>
                <a:latin typeface="Cambria"/>
                <a:cs typeface="Cambria"/>
              </a:rPr>
              <a:t>which</a:t>
            </a:r>
            <a:r>
              <a:rPr lang="en-US" sz="21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70" dirty="0">
                <a:solidFill>
                  <a:srgbClr val="404040"/>
                </a:solidFill>
                <a:latin typeface="Cambria"/>
                <a:cs typeface="Cambria"/>
              </a:rPr>
              <a:t>are</a:t>
            </a:r>
            <a:r>
              <a:rPr lang="en-US" sz="21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60" dirty="0">
                <a:solidFill>
                  <a:srgbClr val="404040"/>
                </a:solidFill>
                <a:latin typeface="Cambria"/>
                <a:cs typeface="Cambria"/>
              </a:rPr>
              <a:t>essentially </a:t>
            </a:r>
            <a:r>
              <a:rPr lang="en-US" sz="21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100" spc="20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60" dirty="0">
                <a:solidFill>
                  <a:srgbClr val="404040"/>
                </a:solidFill>
                <a:latin typeface="Cambria"/>
                <a:cs typeface="Cambria"/>
              </a:rPr>
              <a:t>inverse</a:t>
            </a:r>
            <a:r>
              <a:rPr lang="en-US" sz="2100" spc="2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lang="en-US" sz="2100" spc="2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dirty="0">
                <a:solidFill>
                  <a:srgbClr val="404040"/>
                </a:solidFill>
                <a:latin typeface="Cambria"/>
                <a:cs typeface="Cambria"/>
              </a:rPr>
              <a:t>those</a:t>
            </a:r>
            <a:r>
              <a:rPr lang="en-US" sz="2100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dirty="0">
                <a:solidFill>
                  <a:srgbClr val="404040"/>
                </a:solidFill>
                <a:latin typeface="Cambria"/>
                <a:cs typeface="Cambria"/>
              </a:rPr>
              <a:t>for</a:t>
            </a:r>
            <a:r>
              <a:rPr lang="en-US" sz="2100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70" dirty="0">
                <a:solidFill>
                  <a:srgbClr val="404040"/>
                </a:solidFill>
                <a:latin typeface="Cambria"/>
                <a:cs typeface="Cambria"/>
              </a:rPr>
              <a:t>general</a:t>
            </a:r>
            <a:r>
              <a:rPr lang="en-US" sz="2100" spc="2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dirty="0">
                <a:solidFill>
                  <a:srgbClr val="404040"/>
                </a:solidFill>
                <a:latin typeface="Cambria"/>
                <a:cs typeface="Cambria"/>
              </a:rPr>
              <a:t>purpose</a:t>
            </a:r>
            <a:r>
              <a:rPr lang="en-US" sz="2100" spc="2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-10" dirty="0">
                <a:solidFill>
                  <a:srgbClr val="404040"/>
                </a:solidFill>
                <a:latin typeface="Cambria"/>
                <a:cs typeface="Cambria"/>
              </a:rPr>
              <a:t>processors.</a:t>
            </a:r>
            <a:endParaRPr lang="en-US" sz="2100" dirty="0"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1465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lang="en-US" sz="2100" b="1" i="1" spc="145" dirty="0">
                <a:solidFill>
                  <a:srgbClr val="34AC8A"/>
                </a:solidFill>
                <a:latin typeface="Cambria"/>
                <a:cs typeface="Cambria"/>
              </a:rPr>
              <a:t>Performance</a:t>
            </a:r>
            <a:r>
              <a:rPr lang="en-US" sz="2100" b="1" i="1" spc="140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lang="en-US" sz="2100" spc="100" dirty="0">
                <a:solidFill>
                  <a:srgbClr val="404040"/>
                </a:solidFill>
                <a:latin typeface="Cambria"/>
                <a:cs typeface="Cambria"/>
              </a:rPr>
              <a:t>may</a:t>
            </a:r>
            <a:r>
              <a:rPr lang="en-US" sz="21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dirty="0">
                <a:solidFill>
                  <a:srgbClr val="404040"/>
                </a:solidFill>
                <a:latin typeface="Cambria"/>
                <a:cs typeface="Cambria"/>
              </a:rPr>
              <a:t>be</a:t>
            </a:r>
            <a:r>
              <a:rPr lang="en-US" sz="21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130" dirty="0">
                <a:solidFill>
                  <a:srgbClr val="34AC8A"/>
                </a:solidFill>
                <a:latin typeface="Cambria"/>
                <a:cs typeface="Cambria"/>
              </a:rPr>
              <a:t>fast</a:t>
            </a:r>
            <a:r>
              <a:rPr lang="en-US" sz="2100" spc="130" dirty="0">
                <a:solidFill>
                  <a:srgbClr val="404040"/>
                </a:solidFill>
                <a:latin typeface="Cambria"/>
                <a:cs typeface="Cambria"/>
              </a:rPr>
              <a:t>,</a:t>
            </a:r>
            <a:r>
              <a:rPr lang="en-US" sz="21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100" dirty="0">
                <a:solidFill>
                  <a:srgbClr val="34AC8A"/>
                </a:solidFill>
                <a:latin typeface="Cambria"/>
                <a:cs typeface="Cambria"/>
              </a:rPr>
              <a:t>size</a:t>
            </a:r>
            <a:r>
              <a:rPr lang="en-US" sz="2100" b="1" i="1" spc="13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lang="en-US" sz="2100" spc="9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lang="en-US" sz="21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95" dirty="0">
                <a:solidFill>
                  <a:srgbClr val="34AC8A"/>
                </a:solidFill>
                <a:latin typeface="Cambria"/>
                <a:cs typeface="Cambria"/>
              </a:rPr>
              <a:t>power</a:t>
            </a:r>
            <a:r>
              <a:rPr lang="en-US" sz="2100" b="1" i="1" spc="15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lang="en-US" sz="2100" spc="105" dirty="0">
                <a:solidFill>
                  <a:srgbClr val="404040"/>
                </a:solidFill>
                <a:latin typeface="Cambria"/>
                <a:cs typeface="Cambria"/>
              </a:rPr>
              <a:t>may</a:t>
            </a:r>
            <a:r>
              <a:rPr lang="en-US" sz="21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dirty="0">
                <a:solidFill>
                  <a:srgbClr val="404040"/>
                </a:solidFill>
                <a:latin typeface="Cambria"/>
                <a:cs typeface="Cambria"/>
              </a:rPr>
              <a:t>be</a:t>
            </a:r>
            <a:r>
              <a:rPr lang="en-US" sz="21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165" dirty="0">
                <a:solidFill>
                  <a:srgbClr val="34AC8A"/>
                </a:solidFill>
                <a:latin typeface="Cambria"/>
                <a:cs typeface="Cambria"/>
              </a:rPr>
              <a:t>small</a:t>
            </a:r>
            <a:r>
              <a:rPr lang="en-US" sz="2100" spc="165" dirty="0">
                <a:solidFill>
                  <a:srgbClr val="404040"/>
                </a:solidFill>
                <a:latin typeface="Cambria"/>
                <a:cs typeface="Cambria"/>
              </a:rPr>
              <a:t>,</a:t>
            </a:r>
            <a:r>
              <a:rPr lang="en-US" sz="21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9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lang="en-US" sz="21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125" dirty="0">
                <a:solidFill>
                  <a:srgbClr val="34AC8A"/>
                </a:solidFill>
                <a:latin typeface="Cambria"/>
                <a:cs typeface="Cambria"/>
              </a:rPr>
              <a:t>unit-</a:t>
            </a:r>
            <a:r>
              <a:rPr lang="en-US" sz="2100" b="1" i="1" spc="95" dirty="0">
                <a:solidFill>
                  <a:srgbClr val="34AC8A"/>
                </a:solidFill>
                <a:latin typeface="Cambria"/>
                <a:cs typeface="Cambria"/>
              </a:rPr>
              <a:t>cost</a:t>
            </a:r>
            <a:r>
              <a:rPr lang="en-US" sz="2100" b="1" i="1" spc="16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lang="en-US" sz="2100" spc="105" dirty="0">
                <a:solidFill>
                  <a:srgbClr val="404040"/>
                </a:solidFill>
                <a:latin typeface="Cambria"/>
                <a:cs typeface="Cambria"/>
              </a:rPr>
              <a:t>may</a:t>
            </a:r>
            <a:r>
              <a:rPr lang="en-US" sz="21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dirty="0">
                <a:solidFill>
                  <a:srgbClr val="404040"/>
                </a:solidFill>
                <a:latin typeface="Cambria"/>
                <a:cs typeface="Cambria"/>
              </a:rPr>
              <a:t>be</a:t>
            </a:r>
            <a:r>
              <a:rPr lang="en-US" sz="21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125" dirty="0">
                <a:solidFill>
                  <a:srgbClr val="34AC8A"/>
                </a:solidFill>
                <a:latin typeface="Cambria"/>
                <a:cs typeface="Cambria"/>
              </a:rPr>
              <a:t>low</a:t>
            </a:r>
            <a:endParaRPr lang="en-US" sz="2100" b="1" i="1" spc="145" dirty="0">
              <a:solidFill>
                <a:srgbClr val="34AC8A"/>
              </a:solidFill>
              <a:latin typeface="Cambria"/>
              <a:cs typeface="Cambria"/>
            </a:endParaRPr>
          </a:p>
          <a:p>
            <a:pPr marL="629285" lvl="1" indent="-342265">
              <a:lnSpc>
                <a:spcPct val="100000"/>
              </a:lnSpc>
              <a:spcBef>
                <a:spcPts val="1465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lang="en-US" sz="2100" spc="85" dirty="0">
                <a:solidFill>
                  <a:srgbClr val="404040"/>
                </a:solidFill>
                <a:latin typeface="Cambria"/>
                <a:cs typeface="Cambria"/>
              </a:rPr>
              <a:t>While</a:t>
            </a:r>
            <a:r>
              <a:rPr lang="en-US" sz="21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135" dirty="0">
                <a:solidFill>
                  <a:srgbClr val="D75C00"/>
                </a:solidFill>
                <a:latin typeface="Cambria"/>
                <a:cs typeface="Cambria"/>
              </a:rPr>
              <a:t>design</a:t>
            </a:r>
            <a:r>
              <a:rPr lang="en-US" sz="2100" b="1" i="1" spc="18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100" b="1" i="1" spc="114" dirty="0">
                <a:solidFill>
                  <a:srgbClr val="D75C00"/>
                </a:solidFill>
                <a:latin typeface="Cambria"/>
                <a:cs typeface="Cambria"/>
              </a:rPr>
              <a:t>time</a:t>
            </a:r>
            <a:r>
              <a:rPr lang="en-US" sz="2100" b="1" i="1" spc="13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100" spc="9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lang="en-US" sz="21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375" dirty="0">
                <a:solidFill>
                  <a:srgbClr val="D75C00"/>
                </a:solidFill>
                <a:latin typeface="Cambria"/>
                <a:cs typeface="Cambria"/>
              </a:rPr>
              <a:t>NRE</a:t>
            </a:r>
            <a:r>
              <a:rPr lang="en-US" sz="2100" b="1" i="1" spc="14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100" b="1" i="1" spc="95" dirty="0">
                <a:solidFill>
                  <a:srgbClr val="D75C00"/>
                </a:solidFill>
                <a:latin typeface="Cambria"/>
                <a:cs typeface="Cambria"/>
              </a:rPr>
              <a:t>costs</a:t>
            </a:r>
            <a:r>
              <a:rPr lang="en-US" sz="2100" b="1" i="1" spc="16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100" spc="105" dirty="0">
                <a:solidFill>
                  <a:srgbClr val="404040"/>
                </a:solidFill>
                <a:latin typeface="Cambria"/>
                <a:cs typeface="Cambria"/>
              </a:rPr>
              <a:t>may</a:t>
            </a:r>
            <a:r>
              <a:rPr lang="en-US" sz="21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dirty="0">
                <a:solidFill>
                  <a:srgbClr val="404040"/>
                </a:solidFill>
                <a:latin typeface="Cambria"/>
                <a:cs typeface="Cambria"/>
              </a:rPr>
              <a:t>be</a:t>
            </a:r>
            <a:r>
              <a:rPr lang="en-US" sz="21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165" dirty="0">
                <a:solidFill>
                  <a:srgbClr val="D75C00"/>
                </a:solidFill>
                <a:latin typeface="Cambria"/>
                <a:cs typeface="Cambria"/>
              </a:rPr>
              <a:t>high</a:t>
            </a:r>
            <a:r>
              <a:rPr lang="en-US" sz="2100" spc="165" dirty="0">
                <a:solidFill>
                  <a:srgbClr val="404040"/>
                </a:solidFill>
                <a:latin typeface="Cambria"/>
                <a:cs typeface="Cambria"/>
              </a:rPr>
              <a:t>,</a:t>
            </a:r>
            <a:r>
              <a:rPr lang="en-US" sz="21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130" dirty="0">
                <a:solidFill>
                  <a:srgbClr val="404040"/>
                </a:solidFill>
                <a:latin typeface="Cambria"/>
                <a:cs typeface="Cambria"/>
              </a:rPr>
              <a:t>flexibility</a:t>
            </a:r>
            <a:r>
              <a:rPr lang="en-US" sz="2100" b="1" i="1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70" dirty="0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lang="en-US" sz="21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110" dirty="0">
                <a:solidFill>
                  <a:srgbClr val="404040"/>
                </a:solidFill>
                <a:latin typeface="Cambria"/>
                <a:cs typeface="Cambria"/>
              </a:rPr>
              <a:t>low</a:t>
            </a:r>
            <a:r>
              <a:rPr lang="en-US" sz="2100" spc="110" dirty="0">
                <a:solidFill>
                  <a:srgbClr val="404040"/>
                </a:solidFill>
                <a:latin typeface="Cambria"/>
                <a:cs typeface="Cambria"/>
              </a:rPr>
              <a:t>, </a:t>
            </a:r>
            <a:r>
              <a:rPr lang="en-US" sz="2100" b="1" i="1" spc="165" dirty="0">
                <a:solidFill>
                  <a:srgbClr val="404040"/>
                </a:solidFill>
                <a:latin typeface="Cambria"/>
                <a:cs typeface="Cambria"/>
              </a:rPr>
              <a:t>unit</a:t>
            </a:r>
            <a:r>
              <a:rPr lang="en-US" sz="2100" b="1" i="1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95" dirty="0">
                <a:solidFill>
                  <a:srgbClr val="404040"/>
                </a:solidFill>
                <a:latin typeface="Cambria"/>
                <a:cs typeface="Cambria"/>
              </a:rPr>
              <a:t>cost</a:t>
            </a:r>
            <a:r>
              <a:rPr lang="en-US" sz="2100" b="1" i="1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105" dirty="0">
                <a:solidFill>
                  <a:srgbClr val="404040"/>
                </a:solidFill>
                <a:latin typeface="Cambria"/>
                <a:cs typeface="Cambria"/>
              </a:rPr>
              <a:t>may</a:t>
            </a:r>
            <a:r>
              <a:rPr lang="en-US" sz="21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dirty="0">
                <a:solidFill>
                  <a:srgbClr val="404040"/>
                </a:solidFill>
                <a:latin typeface="Cambria"/>
                <a:cs typeface="Cambria"/>
              </a:rPr>
              <a:t>be</a:t>
            </a:r>
            <a:r>
              <a:rPr lang="en-US" sz="21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170" dirty="0">
                <a:solidFill>
                  <a:srgbClr val="404040"/>
                </a:solidFill>
                <a:latin typeface="Cambria"/>
                <a:cs typeface="Cambria"/>
              </a:rPr>
              <a:t>high</a:t>
            </a:r>
            <a:r>
              <a:rPr lang="en-US" sz="2100" b="1" i="1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dirty="0">
                <a:solidFill>
                  <a:srgbClr val="404040"/>
                </a:solidFill>
                <a:latin typeface="Cambria"/>
                <a:cs typeface="Cambria"/>
              </a:rPr>
              <a:t>for</a:t>
            </a:r>
            <a:r>
              <a:rPr lang="en-US" sz="21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165" dirty="0">
                <a:solidFill>
                  <a:srgbClr val="404040"/>
                </a:solidFill>
                <a:latin typeface="Cambria"/>
                <a:cs typeface="Cambria"/>
              </a:rPr>
              <a:t>small</a:t>
            </a:r>
            <a:r>
              <a:rPr lang="en-US" sz="2100" b="1" i="1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140" dirty="0">
                <a:solidFill>
                  <a:srgbClr val="404040"/>
                </a:solidFill>
                <a:latin typeface="Cambria"/>
                <a:cs typeface="Cambria"/>
              </a:rPr>
              <a:t>quantities</a:t>
            </a:r>
            <a:r>
              <a:rPr lang="en-US" sz="2100" spc="140" dirty="0">
                <a:solidFill>
                  <a:srgbClr val="404040"/>
                </a:solidFill>
                <a:latin typeface="Cambria"/>
                <a:cs typeface="Cambria"/>
              </a:rPr>
              <a:t>,</a:t>
            </a:r>
            <a:r>
              <a:rPr lang="en-US" sz="2100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9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lang="en-US" sz="21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120" dirty="0">
                <a:solidFill>
                  <a:srgbClr val="404040"/>
                </a:solidFill>
                <a:latin typeface="Cambria"/>
                <a:cs typeface="Cambria"/>
              </a:rPr>
              <a:t>performance</a:t>
            </a:r>
            <a:r>
              <a:rPr lang="en-US" sz="2100" b="1" i="1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110" dirty="0">
                <a:solidFill>
                  <a:srgbClr val="404040"/>
                </a:solidFill>
                <a:latin typeface="Cambria"/>
                <a:cs typeface="Cambria"/>
              </a:rPr>
              <a:t>may </a:t>
            </a:r>
            <a:r>
              <a:rPr lang="en-US" sz="2100" b="1" i="1" spc="114" dirty="0">
                <a:solidFill>
                  <a:srgbClr val="404040"/>
                </a:solidFill>
                <a:latin typeface="Cambria"/>
                <a:cs typeface="Cambria"/>
              </a:rPr>
              <a:t>not</a:t>
            </a:r>
            <a:r>
              <a:rPr lang="en-US" sz="2100" b="1" i="1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90" dirty="0">
                <a:solidFill>
                  <a:srgbClr val="404040"/>
                </a:solidFill>
                <a:latin typeface="Cambria"/>
                <a:cs typeface="Cambria"/>
              </a:rPr>
              <a:t>match</a:t>
            </a:r>
            <a:r>
              <a:rPr lang="en-US" sz="21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110" dirty="0">
                <a:solidFill>
                  <a:srgbClr val="404040"/>
                </a:solidFill>
                <a:latin typeface="Cambria"/>
                <a:cs typeface="Cambria"/>
              </a:rPr>
              <a:t>general-purpose</a:t>
            </a:r>
            <a:r>
              <a:rPr lang="en-US" sz="2100" b="1" i="1" spc="2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b="1" i="1" spc="100" dirty="0">
                <a:solidFill>
                  <a:srgbClr val="404040"/>
                </a:solidFill>
                <a:latin typeface="Cambria"/>
                <a:cs typeface="Cambria"/>
              </a:rPr>
              <a:t>processors</a:t>
            </a:r>
            <a:r>
              <a:rPr lang="en-US" sz="2100" b="1" i="1" spc="2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dirty="0">
                <a:solidFill>
                  <a:srgbClr val="404040"/>
                </a:solidFill>
                <a:latin typeface="Cambria"/>
                <a:cs typeface="Cambria"/>
              </a:rPr>
              <a:t>for</a:t>
            </a:r>
            <a:r>
              <a:rPr lang="en-US" sz="21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dirty="0">
                <a:solidFill>
                  <a:srgbClr val="404040"/>
                </a:solidFill>
                <a:latin typeface="Cambria"/>
                <a:cs typeface="Cambria"/>
              </a:rPr>
              <a:t>some</a:t>
            </a:r>
            <a:r>
              <a:rPr lang="en-US" sz="21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100" spc="60" dirty="0">
                <a:solidFill>
                  <a:srgbClr val="404040"/>
                </a:solidFill>
                <a:latin typeface="Cambria"/>
                <a:cs typeface="Cambria"/>
              </a:rPr>
              <a:t>applications.</a:t>
            </a:r>
            <a:endParaRPr lang="en-US" sz="21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5887" y="54420"/>
            <a:ext cx="82886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35" dirty="0">
                <a:solidFill>
                  <a:srgbClr val="404040"/>
                </a:solidFill>
              </a:rPr>
              <a:t>Data</a:t>
            </a:r>
            <a:r>
              <a:rPr spc="150" dirty="0">
                <a:solidFill>
                  <a:srgbClr val="404040"/>
                </a:solidFill>
              </a:rPr>
              <a:t> </a:t>
            </a:r>
            <a:r>
              <a:rPr spc="254" dirty="0">
                <a:solidFill>
                  <a:srgbClr val="404040"/>
                </a:solidFill>
              </a:rPr>
              <a:t>Compression</a:t>
            </a:r>
            <a:r>
              <a:rPr spc="14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–</a:t>
            </a:r>
            <a:r>
              <a:rPr spc="180" dirty="0">
                <a:solidFill>
                  <a:srgbClr val="404040"/>
                </a:solidFill>
              </a:rPr>
              <a:t> </a:t>
            </a:r>
            <a:r>
              <a:rPr spc="260" dirty="0">
                <a:solidFill>
                  <a:srgbClr val="F04123"/>
                </a:solidFill>
              </a:rPr>
              <a:t>Methods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45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F314865-452F-49BD-FF1D-0D44824B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922489"/>
            <a:ext cx="6273328" cy="55783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rcRect r="9341"/>
          <a:stretch/>
        </p:blipFill>
        <p:spPr>
          <a:xfrm>
            <a:off x="5638800" y="1384459"/>
            <a:ext cx="6477000" cy="1330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81437"/>
            <a:ext cx="6286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40" dirty="0">
                <a:solidFill>
                  <a:srgbClr val="C3250C"/>
                </a:solidFill>
              </a:rPr>
              <a:t>Run</a:t>
            </a:r>
            <a:r>
              <a:rPr spc="150" dirty="0">
                <a:solidFill>
                  <a:srgbClr val="C3250C"/>
                </a:solidFill>
              </a:rPr>
              <a:t> </a:t>
            </a:r>
            <a:r>
              <a:rPr spc="350" dirty="0">
                <a:solidFill>
                  <a:srgbClr val="C3250C"/>
                </a:solidFill>
              </a:rPr>
              <a:t>Length</a:t>
            </a:r>
            <a:r>
              <a:rPr spc="130" dirty="0">
                <a:solidFill>
                  <a:srgbClr val="C3250C"/>
                </a:solidFill>
              </a:rPr>
              <a:t> </a:t>
            </a:r>
            <a:r>
              <a:rPr spc="335" dirty="0">
                <a:solidFill>
                  <a:srgbClr val="C3250C"/>
                </a:solidFill>
              </a:rPr>
              <a:t>Encoding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47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801310"/>
            <a:ext cx="11811000" cy="390492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87020" lvl="1">
              <a:lnSpc>
                <a:spcPct val="100000"/>
              </a:lnSpc>
              <a:spcBef>
                <a:spcPts val="315"/>
              </a:spcBef>
              <a:buClr>
                <a:srgbClr val="4E67C7"/>
              </a:buClr>
              <a:tabLst>
                <a:tab pos="629920" algn="l"/>
              </a:tabLst>
            </a:pPr>
            <a:r>
              <a:rPr sz="2200" i="1" spc="80" dirty="0">
                <a:latin typeface="Cambria"/>
                <a:cs typeface="Cambria"/>
              </a:rPr>
              <a:t>Occurrence</a:t>
            </a:r>
            <a:r>
              <a:rPr sz="2200" i="1" spc="140" dirty="0">
                <a:latin typeface="Cambria"/>
                <a:cs typeface="Cambria"/>
              </a:rPr>
              <a:t> </a:t>
            </a:r>
            <a:r>
              <a:rPr sz="2200" i="1" spc="35" dirty="0">
                <a:latin typeface="Cambria"/>
                <a:cs typeface="Cambria"/>
              </a:rPr>
              <a:t>of</a:t>
            </a:r>
            <a:r>
              <a:rPr sz="2200" i="1" spc="135" dirty="0">
                <a:latin typeface="Cambria"/>
                <a:cs typeface="Cambria"/>
              </a:rPr>
              <a:t> </a:t>
            </a:r>
            <a:r>
              <a:rPr sz="2200" i="1" spc="45" dirty="0">
                <a:latin typeface="Cambria"/>
                <a:cs typeface="Cambria"/>
              </a:rPr>
              <a:t>the</a:t>
            </a:r>
            <a:r>
              <a:rPr sz="2200" i="1" spc="125" dirty="0">
                <a:latin typeface="Cambria"/>
                <a:cs typeface="Cambria"/>
              </a:rPr>
              <a:t> </a:t>
            </a:r>
            <a:r>
              <a:rPr sz="2200" i="1" spc="105" dirty="0">
                <a:latin typeface="Cambria"/>
                <a:cs typeface="Cambria"/>
              </a:rPr>
              <a:t>symbols</a:t>
            </a:r>
            <a:r>
              <a:rPr sz="2200" i="1" spc="114" dirty="0">
                <a:latin typeface="Cambria"/>
                <a:cs typeface="Cambria"/>
              </a:rPr>
              <a:t> </a:t>
            </a:r>
            <a:r>
              <a:rPr sz="2200" i="1" spc="75" dirty="0">
                <a:latin typeface="Cambria"/>
                <a:cs typeface="Cambria"/>
              </a:rPr>
              <a:t>itself</a:t>
            </a:r>
            <a:r>
              <a:rPr lang="en-US" sz="2200" i="1" spc="75" dirty="0">
                <a:latin typeface="Cambria"/>
                <a:cs typeface="Cambria"/>
              </a:rPr>
              <a:t> f</a:t>
            </a:r>
            <a:r>
              <a:rPr sz="2200" i="1" spc="100" dirty="0">
                <a:latin typeface="Cambria"/>
                <a:cs typeface="Cambria"/>
              </a:rPr>
              <a:t>ollowed</a:t>
            </a:r>
            <a:r>
              <a:rPr sz="2200" i="1" spc="150" dirty="0">
                <a:latin typeface="Cambria"/>
                <a:cs typeface="Cambria"/>
              </a:rPr>
              <a:t> </a:t>
            </a:r>
            <a:r>
              <a:rPr sz="2200" i="1" spc="75" dirty="0">
                <a:latin typeface="Cambria"/>
                <a:cs typeface="Cambria"/>
              </a:rPr>
              <a:t>by</a:t>
            </a:r>
            <a:r>
              <a:rPr sz="2200" i="1" spc="120" dirty="0">
                <a:latin typeface="Cambria"/>
                <a:cs typeface="Cambria"/>
              </a:rPr>
              <a:t> </a:t>
            </a:r>
            <a:r>
              <a:rPr sz="2200" i="1" spc="45" dirty="0">
                <a:latin typeface="Cambria"/>
                <a:cs typeface="Cambria"/>
              </a:rPr>
              <a:t>the</a:t>
            </a:r>
            <a:r>
              <a:rPr sz="2200" i="1" spc="140" dirty="0">
                <a:latin typeface="Cambria"/>
                <a:cs typeface="Cambria"/>
              </a:rPr>
              <a:t> </a:t>
            </a:r>
            <a:r>
              <a:rPr sz="2200" i="1" spc="105" dirty="0">
                <a:latin typeface="Cambria"/>
                <a:cs typeface="Cambria"/>
              </a:rPr>
              <a:t>no.</a:t>
            </a:r>
            <a:r>
              <a:rPr sz="2200" i="1" spc="125" dirty="0">
                <a:latin typeface="Cambria"/>
                <a:cs typeface="Cambria"/>
              </a:rPr>
              <a:t> </a:t>
            </a:r>
            <a:r>
              <a:rPr sz="2200" i="1" spc="35" dirty="0">
                <a:latin typeface="Cambria"/>
                <a:cs typeface="Cambria"/>
              </a:rPr>
              <a:t>of</a:t>
            </a:r>
            <a:r>
              <a:rPr sz="2200" i="1" spc="125" dirty="0">
                <a:latin typeface="Cambria"/>
                <a:cs typeface="Cambria"/>
              </a:rPr>
              <a:t> </a:t>
            </a:r>
            <a:r>
              <a:rPr sz="2200" i="1" spc="60" dirty="0">
                <a:latin typeface="Cambria"/>
                <a:cs typeface="Cambria"/>
              </a:rPr>
              <a:t>occurrences.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1384459"/>
            <a:ext cx="5257800" cy="188192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buClr>
                <a:srgbClr val="4E67C7"/>
              </a:buClr>
              <a:buSzPct val="80000"/>
              <a:tabLst>
                <a:tab pos="354965" algn="l"/>
                <a:tab pos="355600" algn="l"/>
              </a:tabLst>
            </a:pPr>
            <a:r>
              <a:rPr sz="2000" spc="100" dirty="0">
                <a:latin typeface="Cambria"/>
                <a:cs typeface="Cambria"/>
              </a:rPr>
              <a:t>The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process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could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be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made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efficient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if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the</a:t>
            </a:r>
            <a:r>
              <a:rPr sz="2000" spc="110" dirty="0">
                <a:latin typeface="Cambria"/>
                <a:cs typeface="Cambria"/>
              </a:rPr>
              <a:t> data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uses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only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2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symbols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(0’s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and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1’s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-100" dirty="0">
                <a:latin typeface="Cambria"/>
                <a:cs typeface="Cambria"/>
              </a:rPr>
              <a:t>)</a:t>
            </a:r>
            <a:endParaRPr sz="2000" dirty="0">
              <a:latin typeface="Cambria"/>
              <a:cs typeface="Cambria"/>
            </a:endParaRPr>
          </a:p>
          <a:p>
            <a:pPr marL="629920" lvl="1" indent="-342900">
              <a:lnSpc>
                <a:spcPct val="100000"/>
              </a:lnSpc>
              <a:spcBef>
                <a:spcPts val="250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  <a:tab pos="629920" algn="l"/>
              </a:tabLst>
            </a:pPr>
            <a:r>
              <a:rPr sz="1800" spc="-5" dirty="0">
                <a:latin typeface="Cambria"/>
                <a:cs typeface="Cambria"/>
              </a:rPr>
              <a:t>00000</a:t>
            </a:r>
            <a:r>
              <a:rPr lang="en-US" sz="1800" spc="-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1111111111</a:t>
            </a:r>
            <a:r>
              <a:rPr lang="en-US" sz="1800" spc="-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00000000000000</a:t>
            </a:r>
            <a:r>
              <a:rPr lang="en-US" sz="1800" spc="-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111111</a:t>
            </a:r>
            <a:r>
              <a:rPr lang="en-US" sz="1800" spc="-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00</a:t>
            </a:r>
            <a:r>
              <a:rPr lang="en-US" sz="1800" spc="-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11111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-15" dirty="0">
                <a:highlight>
                  <a:srgbClr val="FFFF00"/>
                </a:highlight>
                <a:latin typeface="Cambria"/>
                <a:cs typeface="Cambria"/>
              </a:rPr>
              <a:t>[42</a:t>
            </a:r>
            <a:r>
              <a:rPr sz="1800" spc="114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1800" spc="65" dirty="0">
                <a:highlight>
                  <a:srgbClr val="FFFF00"/>
                </a:highlight>
                <a:latin typeface="Cambria"/>
                <a:cs typeface="Cambria"/>
              </a:rPr>
              <a:t>Bits]</a:t>
            </a:r>
            <a:endParaRPr lang="en-US" spc="65" dirty="0">
              <a:highlight>
                <a:srgbClr val="FFFF00"/>
              </a:highlight>
              <a:latin typeface="Cambria"/>
              <a:cs typeface="Cambria"/>
            </a:endParaRPr>
          </a:p>
          <a:p>
            <a:pPr marL="629920" lvl="1" indent="-342900">
              <a:lnSpc>
                <a:spcPct val="100000"/>
              </a:lnSpc>
              <a:spcBef>
                <a:spcPts val="250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  <a:tab pos="629920" algn="l"/>
              </a:tabLst>
            </a:pPr>
            <a:r>
              <a:rPr dirty="0">
                <a:latin typeface="Cambria"/>
                <a:cs typeface="Cambria"/>
              </a:rPr>
              <a:t>0</a:t>
            </a:r>
            <a:r>
              <a:rPr spc="85" dirty="0"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: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10" dirty="0">
                <a:solidFill>
                  <a:srgbClr val="0D79C9"/>
                </a:solidFill>
                <a:latin typeface="Cambria"/>
                <a:cs typeface="Cambria"/>
              </a:rPr>
              <a:t>5</a:t>
            </a:r>
            <a:r>
              <a:rPr spc="10" dirty="0">
                <a:latin typeface="Cambria"/>
                <a:cs typeface="Cambria"/>
              </a:rPr>
              <a:t>;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lang="en-US" spc="1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: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dirty="0">
                <a:solidFill>
                  <a:srgbClr val="0D79C9"/>
                </a:solidFill>
                <a:latin typeface="Cambria"/>
                <a:cs typeface="Cambria"/>
              </a:rPr>
              <a:t>10</a:t>
            </a:r>
            <a:r>
              <a:rPr spc="85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;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lang="en-US" spc="1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: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dirty="0">
                <a:solidFill>
                  <a:srgbClr val="0D79C9"/>
                </a:solidFill>
                <a:latin typeface="Cambria"/>
                <a:cs typeface="Cambria"/>
              </a:rPr>
              <a:t>14</a:t>
            </a:r>
            <a:r>
              <a:rPr spc="85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;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: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dirty="0">
                <a:solidFill>
                  <a:srgbClr val="0D79C9"/>
                </a:solidFill>
                <a:latin typeface="Cambria"/>
                <a:cs typeface="Cambria"/>
              </a:rPr>
              <a:t>6</a:t>
            </a:r>
            <a:r>
              <a:rPr spc="85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;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lang="en-US" spc="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: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dirty="0">
                <a:solidFill>
                  <a:srgbClr val="0D79C9"/>
                </a:solidFill>
                <a:latin typeface="Cambria"/>
                <a:cs typeface="Cambria"/>
              </a:rPr>
              <a:t>2</a:t>
            </a:r>
            <a:r>
              <a:rPr spc="90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;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lang="en-US" spc="95" dirty="0">
                <a:latin typeface="Cambria"/>
                <a:cs typeface="Cambria"/>
              </a:rPr>
              <a:t>   </a:t>
            </a:r>
            <a:r>
              <a:rPr dirty="0">
                <a:latin typeface="Cambria"/>
                <a:cs typeface="Cambria"/>
              </a:rPr>
              <a:t>1</a:t>
            </a:r>
            <a:r>
              <a:rPr spc="90" dirty="0"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: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dirty="0">
                <a:solidFill>
                  <a:srgbClr val="0D79C9"/>
                </a:solidFill>
                <a:latin typeface="Cambria"/>
                <a:cs typeface="Cambria"/>
              </a:rPr>
              <a:t>5</a:t>
            </a:r>
            <a:endParaRPr lang="en-US" dirty="0">
              <a:solidFill>
                <a:srgbClr val="0D79C9"/>
              </a:solidFill>
              <a:latin typeface="Cambria"/>
              <a:cs typeface="Cambria"/>
            </a:endParaRPr>
          </a:p>
          <a:p>
            <a:pPr marL="629920" lvl="1" indent="-342900">
              <a:spcBef>
                <a:spcPts val="250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  <a:tab pos="629920" algn="l"/>
              </a:tabLst>
            </a:pPr>
            <a:r>
              <a:rPr lang="en-IN" sz="1800" spc="-5" dirty="0">
                <a:latin typeface="Cambria"/>
                <a:cs typeface="Cambria"/>
              </a:rPr>
              <a:t>0 </a:t>
            </a:r>
            <a:r>
              <a:rPr lang="en-IN" sz="1800" spc="-5" dirty="0">
                <a:solidFill>
                  <a:srgbClr val="0D79C9"/>
                </a:solidFill>
                <a:latin typeface="Cambria"/>
                <a:cs typeface="Cambria"/>
              </a:rPr>
              <a:t>101  </a:t>
            </a:r>
            <a:r>
              <a:rPr lang="en-IN" sz="1800" spc="-5" dirty="0">
                <a:latin typeface="Cambria"/>
                <a:cs typeface="Cambria"/>
              </a:rPr>
              <a:t>1 </a:t>
            </a:r>
            <a:r>
              <a:rPr lang="en-IN" sz="1800" spc="-5" dirty="0">
                <a:solidFill>
                  <a:srgbClr val="0D79C9"/>
                </a:solidFill>
                <a:latin typeface="Cambria"/>
                <a:cs typeface="Cambria"/>
              </a:rPr>
              <a:t>1010 </a:t>
            </a:r>
            <a:r>
              <a:rPr lang="en-IN" sz="1800" spc="-5" dirty="0">
                <a:latin typeface="Cambria"/>
                <a:cs typeface="Cambria"/>
              </a:rPr>
              <a:t>0 </a:t>
            </a:r>
            <a:r>
              <a:rPr lang="en-IN" sz="1800" spc="-5" dirty="0">
                <a:solidFill>
                  <a:srgbClr val="0D79C9"/>
                </a:solidFill>
                <a:latin typeface="Cambria"/>
                <a:cs typeface="Cambria"/>
              </a:rPr>
              <a:t>1110   </a:t>
            </a:r>
            <a:r>
              <a:rPr lang="en-IN" sz="1800" spc="-5" dirty="0">
                <a:latin typeface="Cambria"/>
                <a:cs typeface="Cambria"/>
              </a:rPr>
              <a:t>1 </a:t>
            </a:r>
            <a:r>
              <a:rPr lang="en-IN" sz="1800" spc="-5" dirty="0">
                <a:solidFill>
                  <a:srgbClr val="0D79C9"/>
                </a:solidFill>
                <a:latin typeface="Cambria"/>
                <a:cs typeface="Cambria"/>
              </a:rPr>
              <a:t>110  </a:t>
            </a:r>
            <a:r>
              <a:rPr lang="en-IN" sz="1800" spc="-5" dirty="0">
                <a:latin typeface="Cambria"/>
                <a:cs typeface="Cambria"/>
              </a:rPr>
              <a:t>0 </a:t>
            </a:r>
            <a:r>
              <a:rPr lang="en-IN" sz="1800" spc="-5" dirty="0">
                <a:solidFill>
                  <a:srgbClr val="0D79C9"/>
                </a:solidFill>
                <a:latin typeface="Cambria"/>
                <a:cs typeface="Cambria"/>
              </a:rPr>
              <a:t>10      </a:t>
            </a:r>
            <a:r>
              <a:rPr lang="en-IN" sz="1800" spc="-5" dirty="0">
                <a:latin typeface="Cambria"/>
                <a:cs typeface="Cambria"/>
              </a:rPr>
              <a:t>1 </a:t>
            </a:r>
            <a:r>
              <a:rPr lang="en-IN" sz="1800" spc="-5" dirty="0">
                <a:solidFill>
                  <a:srgbClr val="0D79C9"/>
                </a:solidFill>
                <a:latin typeface="Cambria"/>
                <a:cs typeface="Cambria"/>
              </a:rPr>
              <a:t>101</a:t>
            </a:r>
            <a:endParaRPr lang="en-IN" sz="18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1017" y="2964123"/>
            <a:ext cx="91376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spc="-10" dirty="0">
                <a:solidFill>
                  <a:srgbClr val="C3250C"/>
                </a:solidFill>
                <a:latin typeface="Cambria"/>
                <a:cs typeface="Cambria"/>
              </a:rPr>
              <a:t>[26</a:t>
            </a:r>
            <a:r>
              <a:rPr sz="1800" spc="6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C3250C"/>
                </a:solidFill>
                <a:latin typeface="Cambria"/>
                <a:cs typeface="Cambria"/>
              </a:rPr>
              <a:t>Bits]</a:t>
            </a:r>
            <a:endParaRPr sz="1800" dirty="0">
              <a:latin typeface="Cambria"/>
              <a:cs typeface="Cambria"/>
            </a:endParaRPr>
          </a:p>
        </p:txBody>
      </p:sp>
      <p:pic>
        <p:nvPicPr>
          <p:cNvPr id="9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3266385"/>
            <a:ext cx="7870341" cy="35916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685" y="368300"/>
            <a:ext cx="6286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40" dirty="0">
                <a:solidFill>
                  <a:srgbClr val="C3250C"/>
                </a:solidFill>
              </a:rPr>
              <a:t>Run</a:t>
            </a:r>
            <a:r>
              <a:rPr spc="150" dirty="0">
                <a:solidFill>
                  <a:srgbClr val="C3250C"/>
                </a:solidFill>
              </a:rPr>
              <a:t> </a:t>
            </a:r>
            <a:r>
              <a:rPr spc="350" dirty="0">
                <a:solidFill>
                  <a:srgbClr val="C3250C"/>
                </a:solidFill>
              </a:rPr>
              <a:t>Length</a:t>
            </a:r>
            <a:r>
              <a:rPr spc="130" dirty="0">
                <a:solidFill>
                  <a:srgbClr val="C3250C"/>
                </a:solidFill>
              </a:rPr>
              <a:t> </a:t>
            </a:r>
            <a:r>
              <a:rPr spc="335" dirty="0">
                <a:solidFill>
                  <a:srgbClr val="C3250C"/>
                </a:solidFill>
              </a:rPr>
              <a:t>Encoding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49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586" y="1270165"/>
            <a:ext cx="9307277" cy="505853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685" y="368300"/>
            <a:ext cx="6286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40" dirty="0">
                <a:solidFill>
                  <a:srgbClr val="C3250C"/>
                </a:solidFill>
              </a:rPr>
              <a:t>Run</a:t>
            </a:r>
            <a:r>
              <a:rPr spc="150" dirty="0">
                <a:solidFill>
                  <a:srgbClr val="C3250C"/>
                </a:solidFill>
              </a:rPr>
              <a:t> </a:t>
            </a:r>
            <a:r>
              <a:rPr spc="350" dirty="0">
                <a:solidFill>
                  <a:srgbClr val="C3250C"/>
                </a:solidFill>
              </a:rPr>
              <a:t>Length</a:t>
            </a:r>
            <a:r>
              <a:rPr spc="130" dirty="0">
                <a:solidFill>
                  <a:srgbClr val="C3250C"/>
                </a:solidFill>
              </a:rPr>
              <a:t> </a:t>
            </a:r>
            <a:r>
              <a:rPr spc="335" dirty="0">
                <a:solidFill>
                  <a:srgbClr val="C3250C"/>
                </a:solidFill>
              </a:rPr>
              <a:t>Encoding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50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192" y="1490344"/>
            <a:ext cx="10670326" cy="43865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7009" y="6346342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FFFFFF"/>
                </a:solidFill>
                <a:latin typeface="Cambria"/>
                <a:cs typeface="Cambria"/>
              </a:rPr>
              <a:t>51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186189"/>
            <a:ext cx="123444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330" dirty="0">
                <a:solidFill>
                  <a:srgbClr val="C3250C"/>
                </a:solidFill>
              </a:rPr>
              <a:t>Huffman</a:t>
            </a:r>
            <a:r>
              <a:rPr sz="4000" spc="95" dirty="0">
                <a:solidFill>
                  <a:srgbClr val="C3250C"/>
                </a:solidFill>
              </a:rPr>
              <a:t> </a:t>
            </a:r>
            <a:r>
              <a:rPr sz="4000" spc="355" dirty="0">
                <a:solidFill>
                  <a:srgbClr val="C3250C"/>
                </a:solidFill>
              </a:rPr>
              <a:t>Coding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848995"/>
            <a:ext cx="11811000" cy="464422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5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i="1" spc="175" dirty="0">
                <a:solidFill>
                  <a:srgbClr val="006FC0"/>
                </a:solidFill>
                <a:latin typeface="Cambria"/>
                <a:cs typeface="Cambria"/>
              </a:rPr>
              <a:t>Assign</a:t>
            </a:r>
            <a:r>
              <a:rPr sz="2400" b="1" i="1" spc="1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b="1" i="1" spc="114" dirty="0">
                <a:solidFill>
                  <a:srgbClr val="006FC0"/>
                </a:solidFill>
                <a:latin typeface="Cambria"/>
                <a:cs typeface="Cambria"/>
              </a:rPr>
              <a:t>fewer</a:t>
            </a:r>
            <a:r>
              <a:rPr sz="2400" b="1" i="1" spc="1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b="1" i="1" spc="125" dirty="0">
                <a:solidFill>
                  <a:srgbClr val="006FC0"/>
                </a:solidFill>
                <a:latin typeface="Cambria"/>
                <a:cs typeface="Cambria"/>
              </a:rPr>
              <a:t>bits</a:t>
            </a:r>
            <a:r>
              <a:rPr sz="2400" b="1" i="1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to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b="1" i="1" spc="125" dirty="0">
                <a:solidFill>
                  <a:srgbClr val="006FC0"/>
                </a:solidFill>
                <a:latin typeface="Cambria"/>
                <a:cs typeface="Cambria"/>
              </a:rPr>
              <a:t>symbols</a:t>
            </a:r>
            <a:r>
              <a:rPr sz="2400" b="1" i="1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that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b="1" i="1" spc="175" dirty="0">
                <a:solidFill>
                  <a:srgbClr val="006FC0"/>
                </a:solidFill>
                <a:latin typeface="Cambria"/>
                <a:cs typeface="Cambria"/>
              </a:rPr>
              <a:t>occur </a:t>
            </a:r>
            <a:r>
              <a:rPr sz="2400" b="1" i="1" spc="120" dirty="0">
                <a:solidFill>
                  <a:srgbClr val="006FC0"/>
                </a:solidFill>
                <a:latin typeface="Cambria"/>
                <a:cs typeface="Cambria"/>
              </a:rPr>
              <a:t>more</a:t>
            </a:r>
            <a:r>
              <a:rPr sz="2400" b="1" i="1" spc="150" dirty="0">
                <a:solidFill>
                  <a:srgbClr val="006FC0"/>
                </a:solidFill>
                <a:latin typeface="Cambria"/>
                <a:cs typeface="Cambria"/>
              </a:rPr>
              <a:t> frequently</a:t>
            </a:r>
            <a:r>
              <a:rPr sz="2400" spc="150" dirty="0">
                <a:latin typeface="Cambria"/>
                <a:cs typeface="Cambria"/>
              </a:rPr>
              <a:t>.</a:t>
            </a:r>
            <a:endParaRPr sz="2400" dirty="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i="1" spc="150" dirty="0">
                <a:solidFill>
                  <a:srgbClr val="34AC8A"/>
                </a:solidFill>
                <a:latin typeface="Cambria"/>
                <a:cs typeface="Cambria"/>
              </a:rPr>
              <a:t>More </a:t>
            </a:r>
            <a:r>
              <a:rPr sz="2400" b="1" i="1" spc="130" dirty="0">
                <a:solidFill>
                  <a:srgbClr val="34AC8A"/>
                </a:solidFill>
                <a:latin typeface="Cambria"/>
                <a:cs typeface="Cambria"/>
              </a:rPr>
              <a:t>bits</a:t>
            </a:r>
            <a:r>
              <a:rPr sz="2400" b="1" i="1" spc="150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to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b="1" i="1" spc="120" dirty="0">
                <a:solidFill>
                  <a:srgbClr val="34AC8A"/>
                </a:solidFill>
                <a:latin typeface="Cambria"/>
                <a:cs typeface="Cambria"/>
              </a:rPr>
              <a:t>symbols</a:t>
            </a:r>
            <a:r>
              <a:rPr sz="2400" b="1" i="1" spc="140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that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b="1" i="1" spc="175" dirty="0">
                <a:solidFill>
                  <a:srgbClr val="34AC8A"/>
                </a:solidFill>
                <a:latin typeface="Cambria"/>
                <a:cs typeface="Cambria"/>
              </a:rPr>
              <a:t>appear</a:t>
            </a:r>
            <a:r>
              <a:rPr sz="2400" b="1" i="1" spc="14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sz="2400" b="1" i="1" spc="120" dirty="0">
                <a:solidFill>
                  <a:srgbClr val="34AC8A"/>
                </a:solidFill>
                <a:latin typeface="Cambria"/>
                <a:cs typeface="Cambria"/>
              </a:rPr>
              <a:t>less</a:t>
            </a:r>
            <a:r>
              <a:rPr sz="2400" b="1" i="1" spc="15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sz="2400" b="1" i="1" spc="140" dirty="0">
                <a:solidFill>
                  <a:srgbClr val="34AC8A"/>
                </a:solidFill>
                <a:latin typeface="Cambria"/>
                <a:cs typeface="Cambria"/>
              </a:rPr>
              <a:t>often</a:t>
            </a:r>
            <a:r>
              <a:rPr sz="2400" spc="140" dirty="0">
                <a:latin typeface="Cambria"/>
                <a:cs typeface="Cambria"/>
              </a:rPr>
              <a:t>.</a:t>
            </a:r>
            <a:endParaRPr sz="2400" dirty="0">
              <a:latin typeface="Cambria"/>
              <a:cs typeface="Cambria"/>
            </a:endParaRPr>
          </a:p>
          <a:p>
            <a:pPr marL="355600" marR="15875" indent="-342900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SzPct val="7954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200" spc="85" dirty="0">
                <a:latin typeface="Cambria"/>
                <a:cs typeface="Cambria"/>
              </a:rPr>
              <a:t>There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is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b="1" spc="135" dirty="0">
                <a:latin typeface="Cambria"/>
                <a:cs typeface="Cambria"/>
              </a:rPr>
              <a:t>no</a:t>
            </a:r>
            <a:r>
              <a:rPr sz="2200" b="1" spc="190" dirty="0">
                <a:latin typeface="Cambria"/>
                <a:cs typeface="Cambria"/>
              </a:rPr>
              <a:t> </a:t>
            </a:r>
            <a:r>
              <a:rPr sz="2200" b="1" spc="155" dirty="0">
                <a:latin typeface="Cambria"/>
                <a:cs typeface="Cambria"/>
              </a:rPr>
              <a:t>unique</a:t>
            </a:r>
            <a:r>
              <a:rPr sz="2200" b="1" spc="190" dirty="0">
                <a:latin typeface="Cambria"/>
                <a:cs typeface="Cambria"/>
              </a:rPr>
              <a:t> </a:t>
            </a:r>
            <a:r>
              <a:rPr sz="2200" b="1" spc="185" dirty="0">
                <a:latin typeface="Cambria"/>
                <a:cs typeface="Cambria"/>
              </a:rPr>
              <a:t>Huffman</a:t>
            </a:r>
            <a:r>
              <a:rPr sz="2200" b="1" spc="195" dirty="0">
                <a:latin typeface="Cambria"/>
                <a:cs typeface="Cambria"/>
              </a:rPr>
              <a:t> Code</a:t>
            </a:r>
            <a:r>
              <a:rPr sz="2200" b="1" spc="229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and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every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Huffman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Code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has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the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same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average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code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length.</a:t>
            </a:r>
            <a:endParaRPr sz="2200" dirty="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SzPct val="7954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200" b="1" i="1" spc="155" dirty="0">
                <a:solidFill>
                  <a:srgbClr val="C3250C"/>
                </a:solidFill>
                <a:latin typeface="Cambria"/>
                <a:cs typeface="Cambria"/>
              </a:rPr>
              <a:t>Algorithm:</a:t>
            </a:r>
            <a:endParaRPr sz="2200" dirty="0">
              <a:latin typeface="Cambria"/>
              <a:cs typeface="Cambria"/>
            </a:endParaRPr>
          </a:p>
          <a:p>
            <a:pPr marL="629920" lvl="1" indent="-342900">
              <a:lnSpc>
                <a:spcPct val="100000"/>
              </a:lnSpc>
              <a:spcBef>
                <a:spcPts val="1210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sz="2000" spc="140" dirty="0">
                <a:latin typeface="Cambria"/>
                <a:cs typeface="Cambria"/>
              </a:rPr>
              <a:t>Make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b="1" spc="110" dirty="0">
                <a:latin typeface="Cambria"/>
                <a:cs typeface="Cambria"/>
              </a:rPr>
              <a:t>leaf</a:t>
            </a:r>
            <a:r>
              <a:rPr sz="2000" b="1" spc="114" dirty="0">
                <a:latin typeface="Cambria"/>
                <a:cs typeface="Cambria"/>
              </a:rPr>
              <a:t> </a:t>
            </a:r>
            <a:r>
              <a:rPr sz="2000" b="1" spc="110" dirty="0">
                <a:latin typeface="Cambria"/>
                <a:cs typeface="Cambria"/>
              </a:rPr>
              <a:t>node</a:t>
            </a:r>
            <a:r>
              <a:rPr sz="2000" b="1" spc="14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for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b="1" spc="145" dirty="0">
                <a:latin typeface="Cambria"/>
                <a:cs typeface="Cambria"/>
              </a:rPr>
              <a:t>each</a:t>
            </a:r>
            <a:r>
              <a:rPr sz="2000" b="1" spc="130" dirty="0">
                <a:latin typeface="Cambria"/>
                <a:cs typeface="Cambria"/>
              </a:rPr>
              <a:t> </a:t>
            </a:r>
            <a:r>
              <a:rPr sz="2000" b="1" spc="114" dirty="0">
                <a:latin typeface="Cambria"/>
                <a:cs typeface="Cambria"/>
              </a:rPr>
              <a:t>code</a:t>
            </a:r>
            <a:r>
              <a:rPr sz="2000" b="1" spc="130" dirty="0">
                <a:latin typeface="Cambria"/>
                <a:cs typeface="Cambria"/>
              </a:rPr>
              <a:t> </a:t>
            </a:r>
            <a:r>
              <a:rPr sz="2000" b="1" spc="110" dirty="0">
                <a:latin typeface="Cambria"/>
                <a:cs typeface="Cambria"/>
              </a:rPr>
              <a:t>symbol</a:t>
            </a:r>
            <a:endParaRPr sz="2000" dirty="0">
              <a:latin typeface="Cambria"/>
              <a:cs typeface="Cambria"/>
            </a:endParaRPr>
          </a:p>
          <a:p>
            <a:pPr marL="904240" lvl="2" indent="-343535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903605" algn="l"/>
                <a:tab pos="904875" algn="l"/>
              </a:tabLst>
            </a:pPr>
            <a:r>
              <a:rPr sz="1900" spc="80" dirty="0">
                <a:latin typeface="Cambria"/>
                <a:cs typeface="Cambria"/>
              </a:rPr>
              <a:t>Add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125" dirty="0">
                <a:latin typeface="Cambria"/>
                <a:cs typeface="Cambria"/>
              </a:rPr>
              <a:t>a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b="1" i="1" spc="110" dirty="0">
                <a:latin typeface="Cambria"/>
                <a:cs typeface="Cambria"/>
              </a:rPr>
              <a:t>generation</a:t>
            </a:r>
            <a:r>
              <a:rPr sz="1900" b="1" i="1" spc="130" dirty="0">
                <a:latin typeface="Cambria"/>
                <a:cs typeface="Cambria"/>
              </a:rPr>
              <a:t> </a:t>
            </a:r>
            <a:r>
              <a:rPr sz="1900" b="1" i="1" spc="110" dirty="0">
                <a:latin typeface="Cambria"/>
                <a:cs typeface="Cambria"/>
              </a:rPr>
              <a:t>probability</a:t>
            </a:r>
            <a:r>
              <a:rPr sz="1900" b="1" i="1" spc="13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of</a:t>
            </a:r>
            <a:r>
              <a:rPr sz="1900" spc="114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each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symbol</a:t>
            </a:r>
            <a:r>
              <a:rPr sz="1900" spc="130" dirty="0">
                <a:latin typeface="Cambria"/>
                <a:cs typeface="Cambria"/>
              </a:rPr>
              <a:t> </a:t>
            </a:r>
            <a:r>
              <a:rPr sz="1900" spc="10" dirty="0">
                <a:latin typeface="Cambria"/>
                <a:cs typeface="Cambria"/>
              </a:rPr>
              <a:t>to</a:t>
            </a:r>
            <a:r>
              <a:rPr sz="1900" spc="114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leaf</a:t>
            </a:r>
            <a:r>
              <a:rPr sz="1900" spc="114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node</a:t>
            </a:r>
            <a:endParaRPr sz="1900" dirty="0">
              <a:latin typeface="Cambria"/>
              <a:cs typeface="Cambria"/>
            </a:endParaRPr>
          </a:p>
          <a:p>
            <a:pPr marL="629920" lvl="1" indent="-342900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sz="2000" spc="110" dirty="0">
                <a:latin typeface="Cambria"/>
                <a:cs typeface="Cambria"/>
              </a:rPr>
              <a:t>Take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b="1" i="1" spc="5" dirty="0">
                <a:solidFill>
                  <a:srgbClr val="34AC8A"/>
                </a:solidFill>
                <a:latin typeface="Cambria"/>
                <a:cs typeface="Cambria"/>
              </a:rPr>
              <a:t>2</a:t>
            </a:r>
            <a:r>
              <a:rPr sz="2000" b="1" i="1" spc="13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sz="2000" b="1" i="1" spc="140" dirty="0">
                <a:solidFill>
                  <a:srgbClr val="34AC8A"/>
                </a:solidFill>
                <a:latin typeface="Cambria"/>
                <a:cs typeface="Cambria"/>
              </a:rPr>
              <a:t>leaf</a:t>
            </a:r>
            <a:r>
              <a:rPr sz="2000" b="1" i="1" spc="114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sz="2000" b="1" i="1" spc="110" dirty="0">
                <a:solidFill>
                  <a:srgbClr val="34AC8A"/>
                </a:solidFill>
                <a:latin typeface="Cambria"/>
                <a:cs typeface="Cambria"/>
              </a:rPr>
              <a:t>nodes</a:t>
            </a:r>
            <a:r>
              <a:rPr sz="2000" b="1" i="1" spc="120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with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b="1" i="1" spc="125" dirty="0">
                <a:solidFill>
                  <a:srgbClr val="34AC8A"/>
                </a:solidFill>
                <a:latin typeface="Cambria"/>
                <a:cs typeface="Cambria"/>
              </a:rPr>
              <a:t>smallest</a:t>
            </a:r>
            <a:r>
              <a:rPr sz="2000" b="1" i="1" spc="120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sz="2000" b="1" i="1" spc="125" dirty="0">
                <a:solidFill>
                  <a:srgbClr val="34AC8A"/>
                </a:solidFill>
                <a:latin typeface="Cambria"/>
                <a:cs typeface="Cambria"/>
              </a:rPr>
              <a:t>probability</a:t>
            </a:r>
            <a:r>
              <a:rPr sz="2000" b="1" i="1" spc="90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and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b="1" i="1" spc="130" dirty="0">
                <a:solidFill>
                  <a:srgbClr val="34AC8A"/>
                </a:solidFill>
                <a:latin typeface="Cambria"/>
                <a:cs typeface="Cambria"/>
              </a:rPr>
              <a:t>connect</a:t>
            </a:r>
            <a:r>
              <a:rPr sz="2000" b="1" i="1" spc="10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sz="2000" b="1" i="1" spc="120" dirty="0">
                <a:solidFill>
                  <a:srgbClr val="34AC8A"/>
                </a:solidFill>
                <a:latin typeface="Cambria"/>
                <a:cs typeface="Cambria"/>
              </a:rPr>
              <a:t>them</a:t>
            </a:r>
            <a:r>
              <a:rPr sz="2000" b="1" i="1" spc="10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b="1" i="1" spc="114" dirty="0">
                <a:solidFill>
                  <a:srgbClr val="34AC8A"/>
                </a:solidFill>
                <a:latin typeface="Cambria"/>
                <a:cs typeface="Cambria"/>
              </a:rPr>
              <a:t>new </a:t>
            </a:r>
            <a:r>
              <a:rPr sz="2000" b="1" i="1" spc="120" dirty="0">
                <a:solidFill>
                  <a:srgbClr val="34AC8A"/>
                </a:solidFill>
                <a:latin typeface="Cambria"/>
                <a:cs typeface="Cambria"/>
              </a:rPr>
              <a:t>node</a:t>
            </a:r>
            <a:endParaRPr sz="2000" dirty="0">
              <a:latin typeface="Cambria"/>
              <a:cs typeface="Cambria"/>
            </a:endParaRPr>
          </a:p>
          <a:p>
            <a:pPr marL="904240" lvl="2" indent="-343535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903605" algn="l"/>
                <a:tab pos="904875" algn="l"/>
              </a:tabLst>
            </a:pPr>
            <a:r>
              <a:rPr sz="1900" spc="80" dirty="0">
                <a:latin typeface="Cambria"/>
                <a:cs typeface="Cambria"/>
              </a:rPr>
              <a:t>Add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1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240" dirty="0">
                <a:latin typeface="Cambria"/>
                <a:cs typeface="Cambria"/>
              </a:rPr>
              <a:t>&amp;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0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15" dirty="0">
                <a:latin typeface="Cambria"/>
                <a:cs typeface="Cambria"/>
              </a:rPr>
              <a:t>to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each</a:t>
            </a:r>
            <a:r>
              <a:rPr sz="1900" spc="125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of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the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10" dirty="0">
                <a:latin typeface="Cambria"/>
                <a:cs typeface="Cambria"/>
              </a:rPr>
              <a:t>two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branches</a:t>
            </a:r>
            <a:endParaRPr sz="1900" dirty="0">
              <a:latin typeface="Cambria"/>
              <a:cs typeface="Cambria"/>
            </a:endParaRPr>
          </a:p>
          <a:p>
            <a:pPr marL="904240" lvl="2" indent="-343535">
              <a:lnSpc>
                <a:spcPct val="100000"/>
              </a:lnSpc>
              <a:spcBef>
                <a:spcPts val="1205"/>
              </a:spcBef>
              <a:buClr>
                <a:srgbClr val="4E67C7"/>
              </a:buClr>
              <a:buFont typeface="Wingdings"/>
              <a:buChar char=""/>
              <a:tabLst>
                <a:tab pos="903605" algn="l"/>
                <a:tab pos="904875" algn="l"/>
              </a:tabLst>
            </a:pPr>
            <a:r>
              <a:rPr sz="1900" spc="60" dirty="0">
                <a:latin typeface="Cambria"/>
                <a:cs typeface="Cambria"/>
              </a:rPr>
              <a:t>Probability</a:t>
            </a:r>
            <a:r>
              <a:rPr sz="1900" spc="13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of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new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20" dirty="0">
                <a:latin typeface="Cambria"/>
                <a:cs typeface="Cambria"/>
              </a:rPr>
              <a:t>node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is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the</a:t>
            </a:r>
            <a:r>
              <a:rPr sz="1900" spc="114" dirty="0">
                <a:latin typeface="Cambria"/>
                <a:cs typeface="Cambria"/>
              </a:rPr>
              <a:t> </a:t>
            </a:r>
            <a:r>
              <a:rPr sz="1900" spc="90" dirty="0">
                <a:latin typeface="Cambria"/>
                <a:cs typeface="Cambria"/>
              </a:rPr>
              <a:t>sum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of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the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probabilities</a:t>
            </a:r>
            <a:r>
              <a:rPr sz="1900" spc="135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of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5" dirty="0">
                <a:latin typeface="Cambria"/>
                <a:cs typeface="Cambria"/>
              </a:rPr>
              <a:t>two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connecting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nodes</a:t>
            </a:r>
            <a:endParaRPr sz="19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042" y="228600"/>
            <a:ext cx="11329315" cy="28876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3168650">
              <a:lnSpc>
                <a:spcPts val="2450"/>
              </a:lnSpc>
              <a:spcBef>
                <a:spcPts val="540"/>
              </a:spcBef>
            </a:pPr>
            <a:r>
              <a:rPr sz="2400" b="1" spc="130" dirty="0">
                <a:solidFill>
                  <a:srgbClr val="404040"/>
                </a:solidFill>
                <a:latin typeface="Cambria"/>
                <a:cs typeface="Cambria"/>
              </a:rPr>
              <a:t>Criteria</a:t>
            </a:r>
            <a:r>
              <a:rPr sz="2400" b="1" spc="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spc="85" dirty="0">
                <a:solidFill>
                  <a:srgbClr val="404040"/>
                </a:solidFill>
                <a:latin typeface="Cambria"/>
                <a:cs typeface="Cambria"/>
              </a:rPr>
              <a:t>for</a:t>
            </a:r>
            <a:r>
              <a:rPr sz="2400" b="1" spc="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spc="95" dirty="0">
                <a:solidFill>
                  <a:srgbClr val="404040"/>
                </a:solidFill>
                <a:latin typeface="Cambria"/>
                <a:cs typeface="Cambria"/>
              </a:rPr>
              <a:t>Processor</a:t>
            </a:r>
            <a:r>
              <a:rPr sz="2400" b="1" spc="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spc="100" dirty="0">
                <a:solidFill>
                  <a:srgbClr val="404040"/>
                </a:solidFill>
                <a:latin typeface="Cambria"/>
                <a:cs typeface="Cambria"/>
              </a:rPr>
              <a:t>Selection </a:t>
            </a:r>
            <a:r>
              <a:rPr sz="2400" b="1" spc="175" dirty="0">
                <a:solidFill>
                  <a:srgbClr val="C3250C"/>
                </a:solidFill>
                <a:latin typeface="Cambria"/>
                <a:cs typeface="Cambria"/>
              </a:rPr>
              <a:t>Case</a:t>
            </a:r>
            <a:r>
              <a:rPr sz="2400" b="1" spc="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spc="165" dirty="0">
                <a:solidFill>
                  <a:srgbClr val="C3250C"/>
                </a:solidFill>
                <a:latin typeface="Cambria"/>
                <a:cs typeface="Cambria"/>
              </a:rPr>
              <a:t>Study</a:t>
            </a:r>
            <a:r>
              <a:rPr sz="2400" b="1" spc="5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C3250C"/>
                </a:solidFill>
                <a:latin typeface="Cambria"/>
                <a:cs typeface="Cambria"/>
              </a:rPr>
              <a:t>1</a:t>
            </a:r>
            <a:r>
              <a:rPr sz="2400" b="1" spc="4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C3250C"/>
                </a:solidFill>
                <a:latin typeface="Cambria"/>
                <a:cs typeface="Cambria"/>
              </a:rPr>
              <a:t>:</a:t>
            </a:r>
            <a:r>
              <a:rPr sz="2400" b="1" spc="5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spc="130" dirty="0">
                <a:solidFill>
                  <a:srgbClr val="C3250C"/>
                </a:solidFill>
                <a:latin typeface="Cambria"/>
                <a:cs typeface="Cambria"/>
              </a:rPr>
              <a:t>Handheld</a:t>
            </a:r>
            <a:r>
              <a:rPr sz="2400" b="1" spc="4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spc="114" dirty="0">
                <a:solidFill>
                  <a:srgbClr val="C3250C"/>
                </a:solidFill>
                <a:latin typeface="Cambria"/>
                <a:cs typeface="Cambria"/>
              </a:rPr>
              <a:t>Device</a:t>
            </a:r>
            <a:endParaRPr sz="2400" dirty="0">
              <a:latin typeface="Cambria"/>
              <a:cs typeface="Cambria"/>
            </a:endParaRPr>
          </a:p>
          <a:p>
            <a:pPr marL="501650" indent="-342265">
              <a:lnSpc>
                <a:spcPct val="100000"/>
              </a:lnSpc>
              <a:spcBef>
                <a:spcPts val="2150"/>
              </a:spcBef>
              <a:buClr>
                <a:srgbClr val="4E67C7"/>
              </a:buClr>
              <a:buSzPct val="78846"/>
              <a:buFont typeface="Wingdings"/>
              <a:buChar char=""/>
              <a:tabLst>
                <a:tab pos="501650" algn="l"/>
              </a:tabLst>
            </a:pPr>
            <a:r>
              <a:rPr sz="2600" b="1" spc="110" dirty="0">
                <a:solidFill>
                  <a:srgbClr val="C3250C"/>
                </a:solidFill>
                <a:latin typeface="Cambria"/>
                <a:cs typeface="Cambria"/>
              </a:rPr>
              <a:t>Wireless</a:t>
            </a:r>
            <a:r>
              <a:rPr sz="2600" b="1" spc="204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600" b="1" spc="215" dirty="0">
                <a:solidFill>
                  <a:srgbClr val="C3250C"/>
                </a:solidFill>
                <a:latin typeface="Cambria"/>
                <a:cs typeface="Cambria"/>
              </a:rPr>
              <a:t>Spot</a:t>
            </a:r>
            <a:r>
              <a:rPr sz="2600" b="1" spc="185" dirty="0">
                <a:solidFill>
                  <a:srgbClr val="C3250C"/>
                </a:solidFill>
                <a:latin typeface="Cambria"/>
                <a:cs typeface="Cambria"/>
              </a:rPr>
              <a:t> Billing</a:t>
            </a:r>
            <a:r>
              <a:rPr sz="2600" b="1" spc="19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600" b="1" spc="200" dirty="0">
                <a:solidFill>
                  <a:srgbClr val="C3250C"/>
                </a:solidFill>
                <a:latin typeface="Cambria"/>
                <a:cs typeface="Cambria"/>
              </a:rPr>
              <a:t>Machine</a:t>
            </a:r>
            <a:endParaRPr sz="2600" dirty="0">
              <a:latin typeface="Cambria"/>
              <a:cs typeface="Cambria"/>
            </a:endParaRPr>
          </a:p>
          <a:p>
            <a:pPr marL="776605" marR="5080" lvl="1" indent="-342900">
              <a:lnSpc>
                <a:spcPct val="11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776605" algn="l"/>
              </a:tabLst>
            </a:pPr>
            <a:r>
              <a:rPr sz="2400" spc="10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4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device</a:t>
            </a:r>
            <a:r>
              <a:rPr sz="2400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sz="2400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spc="160" dirty="0">
                <a:solidFill>
                  <a:srgbClr val="404040"/>
                </a:solidFill>
                <a:latin typeface="Cambria"/>
                <a:cs typeface="Cambria"/>
              </a:rPr>
              <a:t>compact</a:t>
            </a:r>
            <a:r>
              <a:rPr sz="2400" b="1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sz="2400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spc="160" dirty="0">
                <a:solidFill>
                  <a:srgbClr val="404040"/>
                </a:solidFill>
                <a:latin typeface="Cambria"/>
                <a:cs typeface="Cambria"/>
              </a:rPr>
              <a:t>lightweight</a:t>
            </a:r>
            <a:r>
              <a:rPr sz="2400" b="1" spc="2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(less</a:t>
            </a:r>
            <a:r>
              <a:rPr sz="2400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Cambria"/>
                <a:cs typeface="Cambria"/>
              </a:rPr>
              <a:t>than </a:t>
            </a:r>
            <a:r>
              <a:rPr sz="2400" spc="-10" dirty="0">
                <a:solidFill>
                  <a:srgbClr val="404040"/>
                </a:solidFill>
                <a:latin typeface="Cambria"/>
                <a:cs typeface="Cambria"/>
              </a:rPr>
              <a:t>500grms).</a:t>
            </a:r>
            <a:endParaRPr sz="2400" dirty="0">
              <a:latin typeface="Cambria"/>
              <a:cs typeface="Cambria"/>
            </a:endParaRPr>
          </a:p>
          <a:p>
            <a:pPr marL="776605" marR="289560" lvl="1" indent="-342900">
              <a:lnSpc>
                <a:spcPct val="11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776605" algn="l"/>
              </a:tabLst>
            </a:pPr>
            <a:r>
              <a:rPr sz="2400" spc="10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4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device</a:t>
            </a:r>
            <a:r>
              <a:rPr sz="24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sz="24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i="1" spc="310" dirty="0">
                <a:solidFill>
                  <a:srgbClr val="30479F"/>
                </a:solidFill>
                <a:latin typeface="Cambria"/>
                <a:cs typeface="Cambria"/>
              </a:rPr>
              <a:t>WEB/USB</a:t>
            </a:r>
            <a:r>
              <a:rPr sz="2400" i="1" spc="204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400" i="1" spc="90" dirty="0">
                <a:solidFill>
                  <a:srgbClr val="30479F"/>
                </a:solidFill>
                <a:latin typeface="Cambria"/>
                <a:cs typeface="Cambria"/>
              </a:rPr>
              <a:t>enabled</a:t>
            </a:r>
            <a:r>
              <a:rPr sz="2400" i="1" spc="15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Cambria"/>
                <a:cs typeface="Cambria"/>
              </a:rPr>
              <a:t>which</a:t>
            </a:r>
            <a:r>
              <a:rPr sz="24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Cambria"/>
                <a:cs typeface="Cambria"/>
              </a:rPr>
              <a:t>helps</a:t>
            </a:r>
            <a:r>
              <a:rPr sz="24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Cambria"/>
                <a:cs typeface="Cambria"/>
              </a:rPr>
              <a:t>the </a:t>
            </a:r>
            <a:r>
              <a:rPr sz="2400" i="1" dirty="0">
                <a:solidFill>
                  <a:srgbClr val="30479F"/>
                </a:solidFill>
                <a:latin typeface="Cambria"/>
                <a:cs typeface="Cambria"/>
              </a:rPr>
              <a:t>operator</a:t>
            </a:r>
            <a:r>
              <a:rPr sz="2400" i="1" spc="17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sz="2400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Cambria"/>
                <a:cs typeface="Cambria"/>
              </a:rPr>
              <a:t>get</a:t>
            </a:r>
            <a:r>
              <a:rPr sz="2400" spc="20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i="1" spc="105" dirty="0">
                <a:solidFill>
                  <a:srgbClr val="30479F"/>
                </a:solidFill>
                <a:latin typeface="Cambria"/>
                <a:cs typeface="Cambria"/>
              </a:rPr>
              <a:t>instant</a:t>
            </a:r>
            <a:r>
              <a:rPr sz="2400" i="1" spc="18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400" i="1" spc="135" dirty="0">
                <a:solidFill>
                  <a:srgbClr val="30479F"/>
                </a:solidFill>
                <a:latin typeface="Cambria"/>
                <a:cs typeface="Cambria"/>
              </a:rPr>
              <a:t>bill</a:t>
            </a:r>
            <a:r>
              <a:rPr sz="2400" i="1" spc="19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400" i="1" spc="55" dirty="0">
                <a:solidFill>
                  <a:srgbClr val="30479F"/>
                </a:solidFill>
                <a:latin typeface="Cambria"/>
                <a:cs typeface="Cambria"/>
              </a:rPr>
              <a:t>remotely</a:t>
            </a:r>
            <a:r>
              <a:rPr sz="2400" i="1" spc="18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sz="24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i="1" spc="80" dirty="0">
                <a:solidFill>
                  <a:srgbClr val="30479F"/>
                </a:solidFill>
                <a:latin typeface="Cambria"/>
                <a:cs typeface="Cambria"/>
              </a:rPr>
              <a:t>update </a:t>
            </a:r>
            <a:r>
              <a:rPr sz="2400" i="1" spc="90" dirty="0">
                <a:solidFill>
                  <a:srgbClr val="30479F"/>
                </a:solidFill>
                <a:latin typeface="Cambria"/>
                <a:cs typeface="Cambria"/>
              </a:rPr>
              <a:t>transactions</a:t>
            </a:r>
            <a:r>
              <a:rPr sz="2400" i="1" spc="13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400" i="1" spc="75" dirty="0">
                <a:solidFill>
                  <a:srgbClr val="30479F"/>
                </a:solidFill>
                <a:latin typeface="Cambria"/>
                <a:cs typeface="Cambria"/>
              </a:rPr>
              <a:t>back</a:t>
            </a:r>
            <a:r>
              <a:rPr sz="2400" i="1" spc="14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0479F"/>
                </a:solidFill>
                <a:latin typeface="Cambria"/>
                <a:cs typeface="Cambria"/>
              </a:rPr>
              <a:t>to</a:t>
            </a:r>
            <a:r>
              <a:rPr sz="2400" i="1" spc="15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400" i="1" spc="50" dirty="0">
                <a:solidFill>
                  <a:srgbClr val="30479F"/>
                </a:solidFill>
                <a:latin typeface="Cambria"/>
                <a:cs typeface="Cambria"/>
              </a:rPr>
              <a:t>the</a:t>
            </a:r>
            <a:r>
              <a:rPr sz="2400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400" i="1" spc="65" dirty="0">
                <a:solidFill>
                  <a:srgbClr val="30479F"/>
                </a:solidFill>
                <a:latin typeface="Cambria"/>
                <a:cs typeface="Cambria"/>
              </a:rPr>
              <a:t>server</a:t>
            </a:r>
            <a:r>
              <a:rPr sz="2400" spc="65" dirty="0">
                <a:solidFill>
                  <a:srgbClr val="404040"/>
                </a:solidFill>
                <a:latin typeface="Cambria"/>
                <a:cs typeface="Cambria"/>
              </a:rPr>
              <a:t>.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0304" y="3962400"/>
            <a:ext cx="2456053" cy="2478677"/>
          </a:xfrm>
          <a:prstGeom prst="rect">
            <a:avLst/>
          </a:prstGeom>
        </p:spPr>
      </p:pic>
      <p:sp>
        <p:nvSpPr>
          <p:cNvPr id="5" name="object 2"/>
          <p:cNvSpPr txBox="1"/>
          <p:nvPr/>
        </p:nvSpPr>
        <p:spPr>
          <a:xfrm>
            <a:off x="495300" y="3382998"/>
            <a:ext cx="11201400" cy="3246402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735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354965" algn="l"/>
              </a:tabLst>
            </a:pPr>
            <a:r>
              <a:rPr sz="2400" b="1" i="1" spc="140" dirty="0">
                <a:solidFill>
                  <a:srgbClr val="073B64"/>
                </a:solidFill>
                <a:latin typeface="Cambria"/>
                <a:cs typeface="Cambria"/>
              </a:rPr>
              <a:t>Features:</a:t>
            </a:r>
            <a:endParaRPr sz="2400" dirty="0">
              <a:latin typeface="Cambria"/>
              <a:cs typeface="Cambria"/>
            </a:endParaRPr>
          </a:p>
          <a:p>
            <a:pPr marL="628650" lvl="1" indent="-342265">
              <a:lnSpc>
                <a:spcPct val="100000"/>
              </a:lnSpc>
              <a:spcBef>
                <a:spcPts val="1495"/>
              </a:spcBef>
              <a:buClr>
                <a:srgbClr val="4E67C7"/>
              </a:buClr>
              <a:buFont typeface="Wingdings"/>
              <a:buChar char=""/>
              <a:tabLst>
                <a:tab pos="628650" algn="l"/>
              </a:tabLst>
            </a:pPr>
            <a:r>
              <a:rPr sz="2200" spc="100" dirty="0">
                <a:solidFill>
                  <a:srgbClr val="073B64"/>
                </a:solidFill>
                <a:latin typeface="Cambria"/>
                <a:cs typeface="Cambria"/>
              </a:rPr>
              <a:t>Billing</a:t>
            </a:r>
            <a:r>
              <a:rPr sz="2200" spc="17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100" dirty="0">
                <a:solidFill>
                  <a:srgbClr val="073B64"/>
                </a:solidFill>
                <a:latin typeface="Cambria"/>
                <a:cs typeface="Cambria"/>
              </a:rPr>
              <a:t>Machine</a:t>
            </a:r>
            <a:r>
              <a:rPr sz="2200" spc="18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73B64"/>
                </a:solidFill>
                <a:latin typeface="Cambria"/>
                <a:cs typeface="Cambria"/>
              </a:rPr>
              <a:t>is</a:t>
            </a:r>
            <a:r>
              <a:rPr sz="2200" spc="18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73B64"/>
                </a:solidFill>
                <a:latin typeface="Cambria"/>
                <a:cs typeface="Cambria"/>
              </a:rPr>
              <a:t>easy</a:t>
            </a:r>
            <a:r>
              <a:rPr sz="2200" spc="18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73B64"/>
                </a:solidFill>
                <a:latin typeface="Cambria"/>
                <a:cs typeface="Cambria"/>
              </a:rPr>
              <a:t>to</a:t>
            </a:r>
            <a:r>
              <a:rPr sz="2200" spc="18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73B64"/>
                </a:solidFill>
                <a:latin typeface="Cambria"/>
                <a:cs typeface="Cambria"/>
              </a:rPr>
              <a:t>operate</a:t>
            </a:r>
            <a:r>
              <a:rPr sz="2200" spc="17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73B64"/>
                </a:solidFill>
                <a:latin typeface="Cambria"/>
                <a:cs typeface="Cambria"/>
              </a:rPr>
              <a:t>and</a:t>
            </a:r>
            <a:r>
              <a:rPr sz="2200" spc="19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073B64"/>
                </a:solidFill>
                <a:latin typeface="Cambria"/>
                <a:cs typeface="Cambria"/>
              </a:rPr>
              <a:t>user-</a:t>
            </a:r>
            <a:r>
              <a:rPr sz="2200" spc="65" dirty="0">
                <a:solidFill>
                  <a:srgbClr val="073B64"/>
                </a:solidFill>
                <a:latin typeface="Cambria"/>
                <a:cs typeface="Cambria"/>
              </a:rPr>
              <a:t>friendly.</a:t>
            </a:r>
            <a:endParaRPr sz="2200" dirty="0">
              <a:latin typeface="Cambria"/>
              <a:cs typeface="Cambria"/>
            </a:endParaRPr>
          </a:p>
          <a:p>
            <a:pPr marL="628650" lvl="1" indent="-342265">
              <a:lnSpc>
                <a:spcPct val="100000"/>
              </a:lnSpc>
              <a:spcBef>
                <a:spcPts val="1465"/>
              </a:spcBef>
              <a:buClr>
                <a:srgbClr val="4E67C7"/>
              </a:buClr>
              <a:buFont typeface="Wingdings"/>
              <a:buChar char=""/>
              <a:tabLst>
                <a:tab pos="628650" algn="l"/>
              </a:tabLst>
            </a:pPr>
            <a:r>
              <a:rPr sz="2200" spc="135" dirty="0">
                <a:solidFill>
                  <a:srgbClr val="073B64"/>
                </a:solidFill>
                <a:latin typeface="Cambria"/>
                <a:cs typeface="Cambria"/>
              </a:rPr>
              <a:t>It</a:t>
            </a:r>
            <a:r>
              <a:rPr sz="2200" spc="18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73B64"/>
                </a:solidFill>
                <a:latin typeface="Cambria"/>
                <a:cs typeface="Cambria"/>
              </a:rPr>
              <a:t>is</a:t>
            </a:r>
            <a:r>
              <a:rPr sz="2200" spc="17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073B64"/>
                </a:solidFill>
                <a:latin typeface="Cambria"/>
                <a:cs typeface="Cambria"/>
              </a:rPr>
              <a:t>highly</a:t>
            </a:r>
            <a:r>
              <a:rPr sz="2200" spc="19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73B64"/>
                </a:solidFill>
                <a:latin typeface="Cambria"/>
                <a:cs typeface="Cambria"/>
              </a:rPr>
              <a:t>secured</a:t>
            </a:r>
            <a:r>
              <a:rPr sz="2200" spc="18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73B64"/>
                </a:solidFill>
                <a:latin typeface="Cambria"/>
                <a:cs typeface="Cambria"/>
              </a:rPr>
              <a:t>with</a:t>
            </a:r>
            <a:r>
              <a:rPr sz="2200" spc="19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073B64"/>
                </a:solidFill>
                <a:latin typeface="Cambria"/>
                <a:cs typeface="Cambria"/>
              </a:rPr>
              <a:t>Password</a:t>
            </a:r>
            <a:r>
              <a:rPr sz="2200" spc="18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73B64"/>
                </a:solidFill>
                <a:latin typeface="Cambria"/>
                <a:cs typeface="Cambria"/>
              </a:rPr>
              <a:t>protection.</a:t>
            </a:r>
            <a:endParaRPr sz="2200" dirty="0">
              <a:latin typeface="Cambria"/>
              <a:cs typeface="Cambria"/>
            </a:endParaRPr>
          </a:p>
          <a:p>
            <a:pPr marL="628650" lvl="1" indent="-342265">
              <a:lnSpc>
                <a:spcPct val="100000"/>
              </a:lnSpc>
              <a:spcBef>
                <a:spcPts val="1465"/>
              </a:spcBef>
              <a:buClr>
                <a:srgbClr val="4E67C7"/>
              </a:buClr>
              <a:buFont typeface="Wingdings"/>
              <a:buChar char=""/>
              <a:tabLst>
                <a:tab pos="628650" algn="l"/>
              </a:tabLst>
            </a:pPr>
            <a:r>
              <a:rPr sz="2200" spc="135" dirty="0">
                <a:solidFill>
                  <a:srgbClr val="073B64"/>
                </a:solidFill>
                <a:latin typeface="Cambria"/>
                <a:cs typeface="Cambria"/>
              </a:rPr>
              <a:t>It</a:t>
            </a:r>
            <a:r>
              <a:rPr sz="2200" spc="16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73B64"/>
                </a:solidFill>
                <a:latin typeface="Cambria"/>
                <a:cs typeface="Cambria"/>
              </a:rPr>
              <a:t>is</a:t>
            </a:r>
            <a:r>
              <a:rPr sz="2200" spc="16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073B64"/>
                </a:solidFill>
                <a:latin typeface="Cambria"/>
                <a:cs typeface="Cambria"/>
              </a:rPr>
              <a:t>accessible</a:t>
            </a:r>
            <a:r>
              <a:rPr sz="2200" spc="13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73B64"/>
                </a:solidFill>
                <a:latin typeface="Cambria"/>
                <a:cs typeface="Cambria"/>
              </a:rPr>
              <a:t>to</a:t>
            </a:r>
            <a:r>
              <a:rPr sz="2200" spc="17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73B64"/>
                </a:solidFill>
                <a:latin typeface="Cambria"/>
                <a:cs typeface="Cambria"/>
              </a:rPr>
              <a:t>the</a:t>
            </a:r>
            <a:r>
              <a:rPr sz="2200" spc="17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73B64"/>
                </a:solidFill>
                <a:latin typeface="Cambria"/>
                <a:cs typeface="Cambria"/>
              </a:rPr>
              <a:t>remote</a:t>
            </a:r>
            <a:r>
              <a:rPr sz="2200" spc="15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73B64"/>
                </a:solidFill>
                <a:latin typeface="Cambria"/>
                <a:cs typeface="Cambria"/>
              </a:rPr>
              <a:t>application</a:t>
            </a:r>
            <a:r>
              <a:rPr sz="2200" spc="15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73B64"/>
                </a:solidFill>
                <a:latin typeface="Cambria"/>
                <a:cs typeface="Cambria"/>
              </a:rPr>
              <a:t>via</a:t>
            </a:r>
            <a:r>
              <a:rPr sz="2200" spc="17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229" dirty="0">
                <a:solidFill>
                  <a:srgbClr val="073B64"/>
                </a:solidFill>
                <a:latin typeface="Cambria"/>
                <a:cs typeface="Cambria"/>
              </a:rPr>
              <a:t>GPRS.</a:t>
            </a:r>
            <a:endParaRPr sz="2200" dirty="0">
              <a:latin typeface="Cambria"/>
              <a:cs typeface="Cambria"/>
            </a:endParaRPr>
          </a:p>
          <a:p>
            <a:pPr marL="628650" lvl="1" indent="-342265">
              <a:lnSpc>
                <a:spcPct val="100000"/>
              </a:lnSpc>
              <a:spcBef>
                <a:spcPts val="1465"/>
              </a:spcBef>
              <a:buClr>
                <a:srgbClr val="4E67C7"/>
              </a:buClr>
              <a:buFont typeface="Wingdings"/>
              <a:buChar char=""/>
              <a:tabLst>
                <a:tab pos="628650" algn="l"/>
              </a:tabLst>
            </a:pPr>
            <a:r>
              <a:rPr sz="2200" spc="135" dirty="0">
                <a:solidFill>
                  <a:srgbClr val="073B64"/>
                </a:solidFill>
                <a:latin typeface="Cambria"/>
                <a:cs typeface="Cambria"/>
              </a:rPr>
              <a:t>It</a:t>
            </a:r>
            <a:r>
              <a:rPr sz="2200" spc="17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73B64"/>
                </a:solidFill>
                <a:latin typeface="Cambria"/>
                <a:cs typeface="Cambria"/>
              </a:rPr>
              <a:t>holds</a:t>
            </a:r>
            <a:r>
              <a:rPr sz="2200" spc="17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73B64"/>
                </a:solidFill>
                <a:latin typeface="Cambria"/>
                <a:cs typeface="Cambria"/>
              </a:rPr>
              <a:t>the</a:t>
            </a:r>
            <a:r>
              <a:rPr sz="2200" spc="17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073B64"/>
                </a:solidFill>
                <a:latin typeface="Cambria"/>
                <a:cs typeface="Cambria"/>
              </a:rPr>
              <a:t>Customer</a:t>
            </a:r>
            <a:r>
              <a:rPr sz="2200" spc="16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150" dirty="0">
                <a:solidFill>
                  <a:srgbClr val="073B64"/>
                </a:solidFill>
                <a:latin typeface="Cambria"/>
                <a:cs typeface="Cambria"/>
              </a:rPr>
              <a:t>Data</a:t>
            </a:r>
            <a:r>
              <a:rPr sz="2200" spc="19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73B64"/>
                </a:solidFill>
                <a:latin typeface="Cambria"/>
                <a:cs typeface="Cambria"/>
              </a:rPr>
              <a:t>in</a:t>
            </a:r>
            <a:r>
              <a:rPr sz="2200" spc="17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073B64"/>
                </a:solidFill>
                <a:latin typeface="Cambria"/>
                <a:cs typeface="Cambria"/>
              </a:rPr>
              <a:t>memory.</a:t>
            </a:r>
            <a:endParaRPr sz="2200" dirty="0">
              <a:latin typeface="Cambria"/>
              <a:cs typeface="Cambria"/>
            </a:endParaRPr>
          </a:p>
          <a:p>
            <a:pPr marL="628650" lvl="1" indent="-342265">
              <a:lnSpc>
                <a:spcPct val="100000"/>
              </a:lnSpc>
              <a:spcBef>
                <a:spcPts val="1465"/>
              </a:spcBef>
              <a:buClr>
                <a:srgbClr val="4E67C7"/>
              </a:buClr>
              <a:buFont typeface="Wingdings"/>
              <a:buChar char=""/>
              <a:tabLst>
                <a:tab pos="628650" algn="l"/>
              </a:tabLst>
            </a:pPr>
            <a:r>
              <a:rPr sz="2200" spc="80" dirty="0">
                <a:solidFill>
                  <a:srgbClr val="073B64"/>
                </a:solidFill>
                <a:latin typeface="Cambria"/>
                <a:cs typeface="Cambria"/>
              </a:rPr>
              <a:t>Accurate</a:t>
            </a:r>
            <a:r>
              <a:rPr sz="2200" spc="14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073B64"/>
                </a:solidFill>
                <a:latin typeface="Cambria"/>
                <a:cs typeface="Cambria"/>
              </a:rPr>
              <a:t>data</a:t>
            </a:r>
            <a:r>
              <a:rPr sz="2200" spc="13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73B64"/>
                </a:solidFill>
                <a:latin typeface="Cambria"/>
                <a:cs typeface="Cambria"/>
              </a:rPr>
              <a:t>Import</a:t>
            </a:r>
            <a:r>
              <a:rPr sz="2200" spc="13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73B64"/>
                </a:solidFill>
                <a:latin typeface="Cambria"/>
                <a:cs typeface="Cambria"/>
              </a:rPr>
              <a:t>and</a:t>
            </a:r>
            <a:r>
              <a:rPr sz="2200" spc="14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73B64"/>
                </a:solidFill>
                <a:latin typeface="Cambria"/>
                <a:cs typeface="Cambria"/>
              </a:rPr>
              <a:t>Export</a:t>
            </a:r>
            <a:r>
              <a:rPr sz="2200" spc="14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73B64"/>
                </a:solidFill>
                <a:latin typeface="Cambria"/>
                <a:cs typeface="Cambria"/>
              </a:rPr>
              <a:t>Settings</a:t>
            </a:r>
            <a:endParaRPr sz="2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5575"/>
            <a:ext cx="47504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30" dirty="0">
                <a:solidFill>
                  <a:srgbClr val="C3250C"/>
                </a:solidFill>
              </a:rPr>
              <a:t>Huffman</a:t>
            </a:r>
            <a:r>
              <a:rPr spc="90" dirty="0">
                <a:solidFill>
                  <a:srgbClr val="C3250C"/>
                </a:solidFill>
              </a:rPr>
              <a:t> </a:t>
            </a:r>
            <a:r>
              <a:rPr spc="355" dirty="0">
                <a:solidFill>
                  <a:srgbClr val="C3250C"/>
                </a:solidFill>
              </a:rPr>
              <a:t>Coding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52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rcRect l="16319" r="21936"/>
          <a:stretch/>
        </p:blipFill>
        <p:spPr>
          <a:xfrm>
            <a:off x="519111" y="1089787"/>
            <a:ext cx="4876801" cy="5603113"/>
          </a:xfrm>
          <a:prstGeom prst="rect">
            <a:avLst/>
          </a:prstGeom>
        </p:spPr>
      </p:pic>
      <p:pic>
        <p:nvPicPr>
          <p:cNvPr id="5" name="object 3"/>
          <p:cNvPicPr/>
          <p:nvPr/>
        </p:nvPicPr>
        <p:blipFill>
          <a:blip r:embed="rId3" cstate="print"/>
          <a:srcRect l="4811" t="1297" r="27406" b="-1297"/>
          <a:stretch/>
        </p:blipFill>
        <p:spPr>
          <a:xfrm>
            <a:off x="6643689" y="1105217"/>
            <a:ext cx="5029200" cy="54336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261A21-BD7C-93D0-C8A0-393FA9E86847}"/>
                  </a:ext>
                </a:extLst>
              </p14:cNvPr>
              <p14:cNvContentPartPr/>
              <p14:nvPr/>
            </p14:nvContentPartPr>
            <p14:xfrm>
              <a:off x="5333745" y="2456850"/>
              <a:ext cx="3689640" cy="3420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261A21-BD7C-93D0-C8A0-393FA9E868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5745" y="2438850"/>
                <a:ext cx="3725280" cy="34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10F8F3-B1B7-F538-2FD1-5313995B2CE2}"/>
                  </a:ext>
                </a:extLst>
              </p14:cNvPr>
              <p14:cNvContentPartPr/>
              <p14:nvPr/>
            </p14:nvContentPartPr>
            <p14:xfrm>
              <a:off x="5352465" y="5170890"/>
              <a:ext cx="3640320" cy="724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10F8F3-B1B7-F538-2FD1-5313995B2C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4825" y="5153250"/>
                <a:ext cx="3675960" cy="76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5400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85" dirty="0">
                <a:solidFill>
                  <a:srgbClr val="C3250C"/>
                </a:solidFill>
              </a:rPr>
              <a:t>Lempel</a:t>
            </a:r>
            <a:r>
              <a:rPr spc="145" dirty="0">
                <a:solidFill>
                  <a:srgbClr val="C3250C"/>
                </a:solidFill>
              </a:rPr>
              <a:t> </a:t>
            </a:r>
            <a:r>
              <a:rPr spc="315" dirty="0">
                <a:solidFill>
                  <a:srgbClr val="C3250C"/>
                </a:solidFill>
              </a:rPr>
              <a:t>Ziv</a:t>
            </a:r>
            <a:r>
              <a:rPr spc="145" dirty="0">
                <a:solidFill>
                  <a:srgbClr val="C3250C"/>
                </a:solidFill>
              </a:rPr>
              <a:t> </a:t>
            </a:r>
            <a:r>
              <a:rPr spc="355" dirty="0">
                <a:solidFill>
                  <a:srgbClr val="C3250C"/>
                </a:solidFill>
              </a:rPr>
              <a:t>Coding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54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848995"/>
            <a:ext cx="11811000" cy="5177699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60"/>
              </a:spcBef>
              <a:buClr>
                <a:srgbClr val="4E67C7"/>
              </a:buClr>
              <a:buSzPct val="7954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200" spc="150" dirty="0">
                <a:latin typeface="Cambria"/>
                <a:cs typeface="Cambria"/>
              </a:rPr>
              <a:t>It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is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a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b="1" spc="150" dirty="0">
                <a:solidFill>
                  <a:srgbClr val="34AC8A"/>
                </a:solidFill>
                <a:latin typeface="Cambria"/>
                <a:cs typeface="Cambria"/>
              </a:rPr>
              <a:t>dictionary</a:t>
            </a:r>
            <a:r>
              <a:rPr sz="2200" b="1" spc="170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based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b="1" spc="155" dirty="0">
                <a:solidFill>
                  <a:srgbClr val="34AC8A"/>
                </a:solidFill>
                <a:latin typeface="Cambria"/>
                <a:cs typeface="Cambria"/>
              </a:rPr>
              <a:t>encoding</a:t>
            </a:r>
            <a:r>
              <a:rPr sz="2200" spc="155" dirty="0">
                <a:latin typeface="Cambria"/>
                <a:cs typeface="Cambria"/>
              </a:rPr>
              <a:t>.</a:t>
            </a:r>
            <a:endParaRPr lang="en-US" sz="2200" dirty="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Clr>
                <a:srgbClr val="4E67C7"/>
              </a:buClr>
              <a:buSzPct val="7954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b="1" spc="160" dirty="0">
                <a:latin typeface="Cambria"/>
                <a:cs typeface="Cambria"/>
              </a:rPr>
              <a:t>Create</a:t>
            </a:r>
            <a:r>
              <a:rPr sz="2000" b="1" spc="8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b="1" spc="135" dirty="0">
                <a:latin typeface="Cambria"/>
                <a:cs typeface="Cambria"/>
              </a:rPr>
              <a:t>dictionary</a:t>
            </a:r>
            <a:r>
              <a:rPr sz="2000" b="1" spc="10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(a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table)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b="1" spc="105" dirty="0">
                <a:latin typeface="Cambria"/>
                <a:cs typeface="Cambria"/>
              </a:rPr>
              <a:t>of</a:t>
            </a:r>
            <a:r>
              <a:rPr sz="2000" b="1" spc="125" dirty="0">
                <a:latin typeface="Cambria"/>
                <a:cs typeface="Cambria"/>
              </a:rPr>
              <a:t> </a:t>
            </a:r>
            <a:r>
              <a:rPr sz="2000" b="1" spc="120" dirty="0">
                <a:latin typeface="Cambria"/>
                <a:cs typeface="Cambria"/>
              </a:rPr>
              <a:t>strings</a:t>
            </a:r>
            <a:r>
              <a:rPr sz="2000" b="1" spc="9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used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during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communication.</a:t>
            </a:r>
            <a:endParaRPr lang="en-US" sz="2000" spc="70" dirty="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Clr>
                <a:srgbClr val="4E67C7"/>
              </a:buClr>
              <a:buSzPct val="7954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110" dirty="0">
                <a:latin typeface="Cambria"/>
                <a:cs typeface="Cambria"/>
              </a:rPr>
              <a:t>If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b="1" i="1" spc="114" dirty="0">
                <a:latin typeface="Cambria"/>
                <a:cs typeface="Cambria"/>
              </a:rPr>
              <a:t>both</a:t>
            </a:r>
            <a:r>
              <a:rPr sz="2000" b="1" i="1" spc="110" dirty="0">
                <a:latin typeface="Cambria"/>
                <a:cs typeface="Cambria"/>
              </a:rPr>
              <a:t> sender</a:t>
            </a:r>
            <a:r>
              <a:rPr sz="2000" b="1" i="1" spc="10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and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b="1" i="1" spc="100" dirty="0">
                <a:latin typeface="Cambria"/>
                <a:cs typeface="Cambria"/>
              </a:rPr>
              <a:t>receiver</a:t>
            </a:r>
            <a:r>
              <a:rPr sz="2000" b="1" i="1" spc="8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have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b="1" i="1" spc="105" dirty="0">
                <a:latin typeface="Cambria"/>
                <a:cs typeface="Cambria"/>
              </a:rPr>
              <a:t>copy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b="1" i="1" spc="140" dirty="0">
                <a:latin typeface="Cambria"/>
                <a:cs typeface="Cambria"/>
              </a:rPr>
              <a:t>dictionary</a:t>
            </a:r>
            <a:r>
              <a:rPr sz="2000" spc="140" dirty="0">
                <a:latin typeface="Cambria"/>
                <a:cs typeface="Cambria"/>
              </a:rPr>
              <a:t>,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then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b="1" spc="110" dirty="0">
                <a:solidFill>
                  <a:srgbClr val="30479F"/>
                </a:solidFill>
                <a:latin typeface="Cambria"/>
                <a:cs typeface="Cambria"/>
              </a:rPr>
              <a:t>previously- </a:t>
            </a:r>
            <a:r>
              <a:rPr sz="2000" b="1" spc="-42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b="1" spc="120" dirty="0">
                <a:solidFill>
                  <a:srgbClr val="30479F"/>
                </a:solidFill>
                <a:latin typeface="Cambria"/>
                <a:cs typeface="Cambria"/>
              </a:rPr>
              <a:t>encountered strings</a:t>
            </a:r>
            <a:r>
              <a:rPr sz="2000" b="1" spc="9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can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be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b="1" spc="120" dirty="0">
                <a:solidFill>
                  <a:srgbClr val="30479F"/>
                </a:solidFill>
                <a:latin typeface="Cambria"/>
                <a:cs typeface="Cambria"/>
              </a:rPr>
              <a:t>substituted</a:t>
            </a:r>
            <a:r>
              <a:rPr sz="2000" b="1" spc="10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by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b="1" spc="120" dirty="0">
                <a:solidFill>
                  <a:srgbClr val="30479F"/>
                </a:solidFill>
                <a:latin typeface="Cambria"/>
                <a:cs typeface="Cambria"/>
              </a:rPr>
              <a:t>their</a:t>
            </a:r>
            <a:r>
              <a:rPr sz="2000" b="1" spc="11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b="1" spc="130" dirty="0">
                <a:solidFill>
                  <a:srgbClr val="30479F"/>
                </a:solidFill>
                <a:latin typeface="Cambria"/>
                <a:cs typeface="Cambria"/>
              </a:rPr>
              <a:t>index </a:t>
            </a:r>
            <a:r>
              <a:rPr sz="2000" spc="90" dirty="0">
                <a:latin typeface="Cambria"/>
                <a:cs typeface="Cambria"/>
              </a:rPr>
              <a:t>in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dictionary.</a:t>
            </a:r>
            <a:endParaRPr sz="2000" dirty="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Clr>
                <a:srgbClr val="4E67C7"/>
              </a:buClr>
              <a:buSzPct val="7954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200" b="1" spc="-45" dirty="0">
                <a:solidFill>
                  <a:srgbClr val="30479F"/>
                </a:solidFill>
                <a:latin typeface="Cambria"/>
                <a:cs typeface="Cambria"/>
              </a:rPr>
              <a:t>2</a:t>
            </a:r>
            <a:r>
              <a:rPr sz="2200" b="1" spc="15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60" dirty="0">
                <a:solidFill>
                  <a:srgbClr val="30479F"/>
                </a:solidFill>
                <a:latin typeface="Cambria"/>
                <a:cs typeface="Cambria"/>
              </a:rPr>
              <a:t>Phases</a:t>
            </a:r>
            <a:r>
              <a:rPr sz="2200" b="1" spc="17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14" dirty="0">
                <a:solidFill>
                  <a:srgbClr val="30479F"/>
                </a:solidFill>
                <a:latin typeface="Cambria"/>
                <a:cs typeface="Cambria"/>
              </a:rPr>
              <a:t>of</a:t>
            </a:r>
            <a:r>
              <a:rPr sz="2200" b="1" spc="15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55" dirty="0">
                <a:solidFill>
                  <a:srgbClr val="30479F"/>
                </a:solidFill>
                <a:latin typeface="Cambria"/>
                <a:cs typeface="Cambria"/>
              </a:rPr>
              <a:t>Operation</a:t>
            </a:r>
            <a:r>
              <a:rPr lang="en-US" sz="2200" b="1" spc="155" dirty="0">
                <a:solidFill>
                  <a:srgbClr val="30479F"/>
                </a:solidFill>
                <a:latin typeface="Cambria"/>
                <a:cs typeface="Cambria"/>
              </a:rPr>
              <a:t> - </a:t>
            </a:r>
            <a:r>
              <a:rPr sz="2000" b="1" i="1" spc="185" dirty="0">
                <a:latin typeface="Cambria"/>
                <a:cs typeface="Cambria"/>
              </a:rPr>
              <a:t>Building</a:t>
            </a:r>
            <a:r>
              <a:rPr sz="2000" b="1" i="1" spc="85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an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indexed</a:t>
            </a:r>
            <a:r>
              <a:rPr sz="2000" spc="65" dirty="0">
                <a:latin typeface="Cambria"/>
                <a:cs typeface="Cambria"/>
              </a:rPr>
              <a:t> dictionary</a:t>
            </a:r>
            <a:r>
              <a:rPr lang="en-US" sz="2000" spc="65" dirty="0">
                <a:latin typeface="Cambria"/>
                <a:cs typeface="Cambria"/>
              </a:rPr>
              <a:t> and </a:t>
            </a:r>
            <a:r>
              <a:rPr sz="2000" b="1" i="1" spc="145" dirty="0">
                <a:latin typeface="Cambria"/>
                <a:cs typeface="Cambria"/>
              </a:rPr>
              <a:t>Compressing</a:t>
            </a:r>
            <a:r>
              <a:rPr sz="2000" b="1" i="1" spc="7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string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symbols.</a:t>
            </a:r>
            <a:endParaRPr lang="en-US" sz="2000" spc="60" dirty="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lang="en-US" sz="2000" b="1" spc="150" dirty="0">
                <a:solidFill>
                  <a:srgbClr val="30479F"/>
                </a:solidFill>
                <a:latin typeface="Cambria"/>
                <a:cs typeface="Cambria"/>
              </a:rPr>
              <a:t>Algorithm:</a:t>
            </a:r>
            <a:endParaRPr lang="en-US" sz="2000" dirty="0">
              <a:latin typeface="Cambria"/>
              <a:cs typeface="Cambria"/>
            </a:endParaRPr>
          </a:p>
          <a:p>
            <a:pPr marL="629920" lvl="1" indent="-342900">
              <a:lnSpc>
                <a:spcPct val="100000"/>
              </a:lnSpc>
              <a:spcBef>
                <a:spcPts val="1485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lang="en-US" sz="2000" spc="130" dirty="0">
                <a:latin typeface="Cambria"/>
                <a:cs typeface="Cambria"/>
              </a:rPr>
              <a:t>Extract</a:t>
            </a:r>
            <a:r>
              <a:rPr lang="en-US" sz="2000" spc="135" dirty="0">
                <a:latin typeface="Cambria"/>
                <a:cs typeface="Cambria"/>
              </a:rPr>
              <a:t> </a:t>
            </a:r>
            <a:r>
              <a:rPr lang="en-US" sz="2000" spc="95" dirty="0">
                <a:latin typeface="Cambria"/>
                <a:cs typeface="Cambria"/>
              </a:rPr>
              <a:t>the</a:t>
            </a:r>
            <a:r>
              <a:rPr lang="en-US" sz="2000" spc="130" dirty="0">
                <a:latin typeface="Cambria"/>
                <a:cs typeface="Cambria"/>
              </a:rPr>
              <a:t> </a:t>
            </a:r>
            <a:r>
              <a:rPr lang="en-US" sz="2000" b="1" i="1" spc="145" dirty="0">
                <a:latin typeface="Cambria"/>
                <a:cs typeface="Cambria"/>
              </a:rPr>
              <a:t>smallest</a:t>
            </a:r>
            <a:r>
              <a:rPr lang="en-US" sz="2000" b="1" i="1" spc="165" dirty="0">
                <a:latin typeface="Cambria"/>
                <a:cs typeface="Cambria"/>
              </a:rPr>
              <a:t> </a:t>
            </a:r>
            <a:r>
              <a:rPr lang="en-US" sz="2000" b="1" i="1" spc="145" dirty="0">
                <a:latin typeface="Cambria"/>
                <a:cs typeface="Cambria"/>
              </a:rPr>
              <a:t>substring</a:t>
            </a:r>
            <a:r>
              <a:rPr lang="en-US" sz="2000" b="1" i="1" spc="165" dirty="0">
                <a:latin typeface="Cambria"/>
                <a:cs typeface="Cambria"/>
              </a:rPr>
              <a:t> </a:t>
            </a:r>
            <a:r>
              <a:rPr lang="en-US" sz="2000" spc="130" dirty="0">
                <a:latin typeface="Cambria"/>
                <a:cs typeface="Cambria"/>
              </a:rPr>
              <a:t>that</a:t>
            </a:r>
            <a:r>
              <a:rPr lang="en-US" sz="2000" spc="145" dirty="0">
                <a:latin typeface="Cambria"/>
                <a:cs typeface="Cambria"/>
              </a:rPr>
              <a:t> </a:t>
            </a:r>
            <a:r>
              <a:rPr lang="en-US" sz="2000" i="1" spc="85" dirty="0">
                <a:latin typeface="Cambria"/>
                <a:cs typeface="Cambria"/>
              </a:rPr>
              <a:t>cannot</a:t>
            </a:r>
            <a:r>
              <a:rPr lang="en-US" sz="2000" i="1" spc="120" dirty="0">
                <a:latin typeface="Cambria"/>
                <a:cs typeface="Cambria"/>
              </a:rPr>
              <a:t> </a:t>
            </a:r>
            <a:r>
              <a:rPr lang="en-US" sz="2000" i="1" spc="25" dirty="0">
                <a:latin typeface="Cambria"/>
                <a:cs typeface="Cambria"/>
              </a:rPr>
              <a:t>be</a:t>
            </a:r>
            <a:r>
              <a:rPr lang="en-US" sz="2000" i="1" spc="130" dirty="0">
                <a:latin typeface="Cambria"/>
                <a:cs typeface="Cambria"/>
              </a:rPr>
              <a:t> found</a:t>
            </a:r>
            <a:r>
              <a:rPr lang="en-US" sz="2000" i="1" spc="110" dirty="0">
                <a:latin typeface="Cambria"/>
                <a:cs typeface="Cambria"/>
              </a:rPr>
              <a:t> </a:t>
            </a:r>
            <a:r>
              <a:rPr lang="en-US" sz="2000" spc="105" dirty="0">
                <a:latin typeface="Cambria"/>
                <a:cs typeface="Cambria"/>
              </a:rPr>
              <a:t>in</a:t>
            </a:r>
            <a:r>
              <a:rPr lang="en-US" sz="2000" spc="130" dirty="0">
                <a:latin typeface="Cambria"/>
                <a:cs typeface="Cambria"/>
              </a:rPr>
              <a:t> </a:t>
            </a:r>
            <a:r>
              <a:rPr lang="en-US" sz="2000" spc="90" dirty="0">
                <a:latin typeface="Cambria"/>
                <a:cs typeface="Cambria"/>
              </a:rPr>
              <a:t>the </a:t>
            </a:r>
            <a:r>
              <a:rPr lang="en-US" sz="2000" i="1" spc="120" dirty="0">
                <a:latin typeface="Cambria"/>
                <a:cs typeface="Cambria"/>
              </a:rPr>
              <a:t>remaining</a:t>
            </a:r>
            <a:r>
              <a:rPr lang="en-US" sz="2000" i="1" spc="90" dirty="0">
                <a:latin typeface="Cambria"/>
                <a:cs typeface="Cambria"/>
              </a:rPr>
              <a:t> </a:t>
            </a:r>
            <a:r>
              <a:rPr lang="en-US" sz="2000" i="1" spc="100" dirty="0">
                <a:latin typeface="Cambria"/>
                <a:cs typeface="Cambria"/>
              </a:rPr>
              <a:t>uncompressed</a:t>
            </a:r>
            <a:r>
              <a:rPr lang="en-US" sz="2000" i="1" spc="85" dirty="0">
                <a:latin typeface="Cambria"/>
                <a:cs typeface="Cambria"/>
              </a:rPr>
              <a:t> </a:t>
            </a:r>
            <a:r>
              <a:rPr lang="en-US" sz="2000" i="1" spc="110" dirty="0">
                <a:latin typeface="Cambria"/>
                <a:cs typeface="Cambria"/>
              </a:rPr>
              <a:t>string</a:t>
            </a:r>
            <a:r>
              <a:rPr lang="en-US" sz="2000" spc="110" dirty="0">
                <a:latin typeface="Cambria"/>
                <a:cs typeface="Cambria"/>
              </a:rPr>
              <a:t>.</a:t>
            </a:r>
            <a:endParaRPr lang="en-US" sz="2000" dirty="0">
              <a:latin typeface="Cambria"/>
              <a:cs typeface="Cambria"/>
            </a:endParaRPr>
          </a:p>
          <a:p>
            <a:pPr marL="629920" lvl="1" indent="-342900">
              <a:lnSpc>
                <a:spcPct val="100000"/>
              </a:lnSpc>
              <a:spcBef>
                <a:spcPts val="1490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lang="en-US" sz="2000" i="1" spc="95" dirty="0">
                <a:solidFill>
                  <a:srgbClr val="006FC0"/>
                </a:solidFill>
                <a:latin typeface="Cambria"/>
                <a:cs typeface="Cambria"/>
              </a:rPr>
              <a:t>Store</a:t>
            </a:r>
            <a:r>
              <a:rPr lang="en-US" sz="2000" i="1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000" spc="130" dirty="0">
                <a:latin typeface="Cambria"/>
                <a:cs typeface="Cambria"/>
              </a:rPr>
              <a:t>that</a:t>
            </a:r>
            <a:r>
              <a:rPr lang="en-US" sz="2000" spc="150" dirty="0">
                <a:latin typeface="Cambria"/>
                <a:cs typeface="Cambria"/>
              </a:rPr>
              <a:t> </a:t>
            </a:r>
            <a:r>
              <a:rPr lang="en-US" sz="2000" i="1" spc="110" dirty="0">
                <a:solidFill>
                  <a:srgbClr val="006FC0"/>
                </a:solidFill>
                <a:latin typeface="Cambria"/>
                <a:cs typeface="Cambria"/>
              </a:rPr>
              <a:t>substring</a:t>
            </a:r>
            <a:r>
              <a:rPr lang="en-US" sz="2000" i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000" spc="105" dirty="0">
                <a:latin typeface="Cambria"/>
                <a:cs typeface="Cambria"/>
              </a:rPr>
              <a:t>in</a:t>
            </a:r>
            <a:r>
              <a:rPr lang="en-US" sz="2000" spc="130" dirty="0">
                <a:latin typeface="Cambria"/>
                <a:cs typeface="Cambria"/>
              </a:rPr>
              <a:t> </a:t>
            </a:r>
            <a:r>
              <a:rPr lang="en-US" sz="2000" spc="90" dirty="0">
                <a:latin typeface="Cambria"/>
                <a:cs typeface="Cambria"/>
              </a:rPr>
              <a:t>the</a:t>
            </a:r>
            <a:r>
              <a:rPr lang="en-US" sz="2000" spc="135" dirty="0">
                <a:latin typeface="Cambria"/>
                <a:cs typeface="Cambria"/>
              </a:rPr>
              <a:t> </a:t>
            </a:r>
            <a:r>
              <a:rPr lang="en-US" sz="2000" i="1" spc="100" dirty="0">
                <a:solidFill>
                  <a:srgbClr val="006FC0"/>
                </a:solidFill>
                <a:latin typeface="Cambria"/>
                <a:cs typeface="Cambria"/>
              </a:rPr>
              <a:t>dictionary</a:t>
            </a:r>
            <a:r>
              <a:rPr lang="en-US" sz="2000" i="1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000" spc="114" dirty="0">
                <a:latin typeface="Cambria"/>
                <a:cs typeface="Cambria"/>
              </a:rPr>
              <a:t>as</a:t>
            </a:r>
            <a:r>
              <a:rPr lang="en-US" sz="2000" spc="140" dirty="0">
                <a:latin typeface="Cambria"/>
                <a:cs typeface="Cambria"/>
              </a:rPr>
              <a:t> </a:t>
            </a:r>
            <a:r>
              <a:rPr lang="en-US" sz="2000" spc="160" dirty="0">
                <a:latin typeface="Cambria"/>
                <a:cs typeface="Cambria"/>
              </a:rPr>
              <a:t>a</a:t>
            </a:r>
            <a:r>
              <a:rPr lang="en-US" sz="2000" spc="140" dirty="0">
                <a:latin typeface="Cambria"/>
                <a:cs typeface="Cambria"/>
              </a:rPr>
              <a:t> </a:t>
            </a:r>
            <a:r>
              <a:rPr lang="en-US" sz="2000" i="1" spc="90" dirty="0">
                <a:solidFill>
                  <a:srgbClr val="C3250C"/>
                </a:solidFill>
                <a:latin typeface="Cambria"/>
                <a:cs typeface="Cambria"/>
              </a:rPr>
              <a:t>new</a:t>
            </a:r>
            <a:r>
              <a:rPr lang="en-US" sz="2000" i="1" spc="1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i="1" spc="70" dirty="0">
                <a:solidFill>
                  <a:srgbClr val="C3250C"/>
                </a:solidFill>
                <a:latin typeface="Cambria"/>
                <a:cs typeface="Cambria"/>
              </a:rPr>
              <a:t>entry</a:t>
            </a:r>
            <a:r>
              <a:rPr lang="en-US" sz="2000" i="1" spc="13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spc="105" dirty="0">
                <a:latin typeface="Cambria"/>
                <a:cs typeface="Cambria"/>
              </a:rPr>
              <a:t>and</a:t>
            </a:r>
            <a:r>
              <a:rPr lang="en-US" sz="2000" spc="135" dirty="0">
                <a:latin typeface="Cambria"/>
                <a:cs typeface="Cambria"/>
              </a:rPr>
              <a:t> </a:t>
            </a:r>
            <a:r>
              <a:rPr lang="en-US" sz="2000" i="1" spc="125" dirty="0">
                <a:solidFill>
                  <a:srgbClr val="C3250C"/>
                </a:solidFill>
                <a:latin typeface="Cambria"/>
                <a:cs typeface="Cambria"/>
              </a:rPr>
              <a:t>assign</a:t>
            </a:r>
            <a:r>
              <a:rPr lang="en-US" sz="2000" i="1" spc="11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spc="105" dirty="0">
                <a:latin typeface="Cambria"/>
                <a:cs typeface="Cambria"/>
              </a:rPr>
              <a:t>it</a:t>
            </a:r>
            <a:r>
              <a:rPr lang="en-US" sz="2000" spc="140" dirty="0">
                <a:latin typeface="Cambria"/>
                <a:cs typeface="Cambria"/>
              </a:rPr>
              <a:t> </a:t>
            </a:r>
            <a:r>
              <a:rPr lang="en-US" sz="2000" spc="135" dirty="0">
                <a:latin typeface="Cambria"/>
                <a:cs typeface="Cambria"/>
              </a:rPr>
              <a:t>an </a:t>
            </a:r>
            <a:r>
              <a:rPr lang="en-US" sz="2000" i="1" spc="125" dirty="0">
                <a:solidFill>
                  <a:srgbClr val="C3250C"/>
                </a:solidFill>
                <a:latin typeface="Cambria"/>
                <a:cs typeface="Cambria"/>
              </a:rPr>
              <a:t>index</a:t>
            </a:r>
            <a:r>
              <a:rPr lang="en-US" sz="2000" i="1" spc="7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i="1" spc="120" dirty="0">
                <a:latin typeface="Cambria"/>
                <a:cs typeface="Cambria"/>
              </a:rPr>
              <a:t>value</a:t>
            </a:r>
            <a:r>
              <a:rPr lang="en-US" sz="2000" spc="120" dirty="0">
                <a:latin typeface="Cambria"/>
                <a:cs typeface="Cambria"/>
              </a:rPr>
              <a:t>.</a:t>
            </a:r>
            <a:endParaRPr lang="en-US" sz="2000" dirty="0">
              <a:latin typeface="Cambria"/>
              <a:cs typeface="Cambria"/>
            </a:endParaRPr>
          </a:p>
          <a:p>
            <a:pPr marL="629920" lvl="1" indent="-342900">
              <a:lnSpc>
                <a:spcPct val="100000"/>
              </a:lnSpc>
              <a:spcBef>
                <a:spcPts val="1490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lang="en-US" sz="2000" spc="114" dirty="0">
                <a:latin typeface="Cambria"/>
                <a:cs typeface="Cambria"/>
              </a:rPr>
              <a:t>Substring</a:t>
            </a:r>
            <a:r>
              <a:rPr lang="en-US" sz="2000" spc="130" dirty="0">
                <a:latin typeface="Cambria"/>
                <a:cs typeface="Cambria"/>
              </a:rPr>
              <a:t> </a:t>
            </a:r>
            <a:r>
              <a:rPr lang="en-US" sz="2000" spc="80" dirty="0">
                <a:latin typeface="Cambria"/>
                <a:cs typeface="Cambria"/>
              </a:rPr>
              <a:t>is</a:t>
            </a:r>
            <a:r>
              <a:rPr lang="en-US" sz="2000" spc="130" dirty="0">
                <a:latin typeface="Cambria"/>
                <a:cs typeface="Cambria"/>
              </a:rPr>
              <a:t> </a:t>
            </a:r>
            <a:r>
              <a:rPr lang="en-US" sz="2000" spc="60" dirty="0">
                <a:latin typeface="Cambria"/>
                <a:cs typeface="Cambria"/>
              </a:rPr>
              <a:t>replaced</a:t>
            </a:r>
            <a:r>
              <a:rPr lang="en-US" sz="2000" spc="114" dirty="0">
                <a:latin typeface="Cambria"/>
                <a:cs typeface="Cambria"/>
              </a:rPr>
              <a:t> </a:t>
            </a:r>
            <a:r>
              <a:rPr lang="en-US" sz="2000" spc="90" dirty="0">
                <a:latin typeface="Cambria"/>
                <a:cs typeface="Cambria"/>
              </a:rPr>
              <a:t>with</a:t>
            </a:r>
            <a:r>
              <a:rPr lang="en-US" sz="2000" spc="125" dirty="0">
                <a:latin typeface="Cambria"/>
                <a:cs typeface="Cambria"/>
              </a:rPr>
              <a:t> </a:t>
            </a:r>
            <a:r>
              <a:rPr lang="en-US" sz="2000" spc="90" dirty="0">
                <a:latin typeface="Cambria"/>
                <a:cs typeface="Cambria"/>
              </a:rPr>
              <a:t>the</a:t>
            </a:r>
            <a:r>
              <a:rPr lang="en-US" sz="2000" spc="145" dirty="0">
                <a:latin typeface="Cambria"/>
                <a:cs typeface="Cambria"/>
              </a:rPr>
              <a:t> </a:t>
            </a:r>
            <a:r>
              <a:rPr lang="en-US" sz="2000" spc="80" dirty="0">
                <a:latin typeface="Cambria"/>
                <a:cs typeface="Cambria"/>
              </a:rPr>
              <a:t>index</a:t>
            </a:r>
            <a:r>
              <a:rPr lang="en-US" sz="2000" spc="120" dirty="0">
                <a:latin typeface="Cambria"/>
                <a:cs typeface="Cambria"/>
              </a:rPr>
              <a:t> </a:t>
            </a:r>
            <a:r>
              <a:rPr lang="en-US" sz="2000" spc="60" dirty="0">
                <a:latin typeface="Cambria"/>
                <a:cs typeface="Cambria"/>
              </a:rPr>
              <a:t>found</a:t>
            </a:r>
            <a:r>
              <a:rPr lang="en-US" sz="2000" spc="130" dirty="0">
                <a:latin typeface="Cambria"/>
                <a:cs typeface="Cambria"/>
              </a:rPr>
              <a:t> </a:t>
            </a:r>
            <a:r>
              <a:rPr lang="en-US" sz="2000" spc="105" dirty="0">
                <a:latin typeface="Cambria"/>
                <a:cs typeface="Cambria"/>
              </a:rPr>
              <a:t>in</a:t>
            </a:r>
            <a:r>
              <a:rPr lang="en-US" sz="2000" spc="130" dirty="0">
                <a:latin typeface="Cambria"/>
                <a:cs typeface="Cambria"/>
              </a:rPr>
              <a:t> </a:t>
            </a:r>
            <a:r>
              <a:rPr lang="en-US" sz="2000" spc="90" dirty="0">
                <a:latin typeface="Cambria"/>
                <a:cs typeface="Cambria"/>
              </a:rPr>
              <a:t>the</a:t>
            </a:r>
            <a:r>
              <a:rPr lang="en-US" sz="2000" spc="140" dirty="0">
                <a:latin typeface="Cambria"/>
                <a:cs typeface="Cambria"/>
              </a:rPr>
              <a:t> </a:t>
            </a:r>
            <a:r>
              <a:rPr lang="en-US" sz="2000" spc="75" dirty="0">
                <a:latin typeface="Cambria"/>
                <a:cs typeface="Cambria"/>
              </a:rPr>
              <a:t>dictionary.</a:t>
            </a:r>
            <a:endParaRPr lang="en-US" sz="2000" dirty="0">
              <a:latin typeface="Cambria"/>
              <a:cs typeface="Cambria"/>
            </a:endParaRPr>
          </a:p>
          <a:p>
            <a:pPr marL="629920" marR="748665" lvl="1" indent="-342900">
              <a:lnSpc>
                <a:spcPct val="11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lang="en-US" sz="2000" spc="100" dirty="0">
                <a:latin typeface="Cambria"/>
                <a:cs typeface="Cambria"/>
              </a:rPr>
              <a:t>Insert</a:t>
            </a:r>
            <a:r>
              <a:rPr lang="en-US" sz="2000" spc="150" dirty="0">
                <a:latin typeface="Cambria"/>
                <a:cs typeface="Cambria"/>
              </a:rPr>
              <a:t> </a:t>
            </a:r>
            <a:r>
              <a:rPr lang="en-US" sz="2000" spc="90" dirty="0">
                <a:latin typeface="Cambria"/>
                <a:cs typeface="Cambria"/>
              </a:rPr>
              <a:t>the</a:t>
            </a:r>
            <a:r>
              <a:rPr lang="en-US" sz="2000" spc="135" dirty="0">
                <a:latin typeface="Cambria"/>
                <a:cs typeface="Cambria"/>
              </a:rPr>
              <a:t> </a:t>
            </a:r>
            <a:r>
              <a:rPr lang="en-US" sz="2000" spc="80" dirty="0">
                <a:latin typeface="Cambria"/>
                <a:cs typeface="Cambria"/>
              </a:rPr>
              <a:t>index</a:t>
            </a:r>
            <a:r>
              <a:rPr lang="en-US" sz="2000" spc="120" dirty="0">
                <a:latin typeface="Cambria"/>
                <a:cs typeface="Cambria"/>
              </a:rPr>
              <a:t> </a:t>
            </a:r>
            <a:r>
              <a:rPr lang="en-US" sz="2000" spc="105" dirty="0">
                <a:latin typeface="Cambria"/>
                <a:cs typeface="Cambria"/>
              </a:rPr>
              <a:t>and</a:t>
            </a:r>
            <a:r>
              <a:rPr lang="en-US" sz="2000" spc="140" dirty="0">
                <a:latin typeface="Cambria"/>
                <a:cs typeface="Cambria"/>
              </a:rPr>
              <a:t> </a:t>
            </a:r>
            <a:r>
              <a:rPr lang="en-US" sz="2000" spc="90" dirty="0">
                <a:latin typeface="Cambria"/>
                <a:cs typeface="Cambria"/>
              </a:rPr>
              <a:t>the</a:t>
            </a:r>
            <a:r>
              <a:rPr lang="en-US" sz="2000" spc="145" dirty="0">
                <a:latin typeface="Cambria"/>
                <a:cs typeface="Cambria"/>
              </a:rPr>
              <a:t> </a:t>
            </a:r>
            <a:r>
              <a:rPr lang="en-US" sz="2000" spc="110" dirty="0">
                <a:latin typeface="Cambria"/>
                <a:cs typeface="Cambria"/>
              </a:rPr>
              <a:t>last</a:t>
            </a:r>
            <a:r>
              <a:rPr lang="en-US" sz="2000" spc="145" dirty="0">
                <a:latin typeface="Cambria"/>
                <a:cs typeface="Cambria"/>
              </a:rPr>
              <a:t> </a:t>
            </a:r>
            <a:r>
              <a:rPr lang="en-US" sz="2000" spc="80" dirty="0">
                <a:latin typeface="Cambria"/>
                <a:cs typeface="Cambria"/>
              </a:rPr>
              <a:t>character</a:t>
            </a:r>
            <a:r>
              <a:rPr lang="en-US" sz="2000" spc="12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of</a:t>
            </a:r>
            <a:r>
              <a:rPr lang="en-US" sz="2000" spc="140" dirty="0">
                <a:latin typeface="Cambria"/>
                <a:cs typeface="Cambria"/>
              </a:rPr>
              <a:t> </a:t>
            </a:r>
            <a:r>
              <a:rPr lang="en-US" sz="2000" spc="90" dirty="0">
                <a:latin typeface="Cambria"/>
                <a:cs typeface="Cambria"/>
              </a:rPr>
              <a:t>the</a:t>
            </a:r>
            <a:r>
              <a:rPr lang="en-US" sz="2000" spc="130" dirty="0">
                <a:latin typeface="Cambria"/>
                <a:cs typeface="Cambria"/>
              </a:rPr>
              <a:t> </a:t>
            </a:r>
            <a:r>
              <a:rPr lang="en-US" sz="2000" spc="90" dirty="0">
                <a:latin typeface="Cambria"/>
                <a:cs typeface="Cambria"/>
              </a:rPr>
              <a:t>substring</a:t>
            </a:r>
            <a:r>
              <a:rPr lang="en-US" sz="2000" spc="120" dirty="0">
                <a:latin typeface="Cambria"/>
                <a:cs typeface="Cambria"/>
              </a:rPr>
              <a:t> </a:t>
            </a:r>
            <a:r>
              <a:rPr lang="en-US" sz="2000" spc="65" dirty="0">
                <a:latin typeface="Cambria"/>
                <a:cs typeface="Cambria"/>
              </a:rPr>
              <a:t>into</a:t>
            </a:r>
            <a:r>
              <a:rPr lang="en-US" sz="2000" spc="145" dirty="0">
                <a:latin typeface="Cambria"/>
                <a:cs typeface="Cambria"/>
              </a:rPr>
              <a:t> </a:t>
            </a:r>
            <a:r>
              <a:rPr lang="en-US" sz="2000" spc="90" dirty="0">
                <a:latin typeface="Cambria"/>
                <a:cs typeface="Cambria"/>
              </a:rPr>
              <a:t>the </a:t>
            </a:r>
            <a:r>
              <a:rPr lang="en-US" sz="2000" spc="-515" dirty="0">
                <a:latin typeface="Cambria"/>
                <a:cs typeface="Cambria"/>
              </a:rPr>
              <a:t> </a:t>
            </a:r>
            <a:r>
              <a:rPr lang="en-US" sz="2000" spc="45" dirty="0">
                <a:latin typeface="Cambria"/>
                <a:cs typeface="Cambria"/>
              </a:rPr>
              <a:t>compressed</a:t>
            </a:r>
            <a:r>
              <a:rPr lang="en-US" sz="2000" spc="100" dirty="0">
                <a:latin typeface="Cambria"/>
                <a:cs typeface="Cambria"/>
              </a:rPr>
              <a:t> </a:t>
            </a:r>
            <a:r>
              <a:rPr lang="en-US" sz="2000" spc="110" dirty="0">
                <a:latin typeface="Cambria"/>
                <a:cs typeface="Cambria"/>
              </a:rPr>
              <a:t>string.</a:t>
            </a:r>
            <a:endParaRPr lang="en-US"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56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rcRect l="30408" r="7856"/>
          <a:stretch/>
        </p:blipFill>
        <p:spPr>
          <a:xfrm>
            <a:off x="76200" y="152400"/>
            <a:ext cx="5562116" cy="6569075"/>
          </a:xfrm>
          <a:prstGeom prst="rect">
            <a:avLst/>
          </a:prstGeom>
        </p:spPr>
      </p:pic>
      <p:pic>
        <p:nvPicPr>
          <p:cNvPr id="7" name="object 3"/>
          <p:cNvPicPr/>
          <p:nvPr/>
        </p:nvPicPr>
        <p:blipFill>
          <a:blip r:embed="rId3" cstate="print"/>
          <a:srcRect l="39846"/>
          <a:stretch/>
        </p:blipFill>
        <p:spPr>
          <a:xfrm>
            <a:off x="6324600" y="304800"/>
            <a:ext cx="5562117" cy="6378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CBDF98-4B40-5A16-4B96-7F962125D838}"/>
              </a:ext>
            </a:extLst>
          </p:cNvPr>
          <p:cNvSpPr txBox="1"/>
          <p:nvPr/>
        </p:nvSpPr>
        <p:spPr>
          <a:xfrm>
            <a:off x="4086226" y="381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Compression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2E6EC-C979-D061-3C74-9060EEB1CD1F}"/>
              </a:ext>
            </a:extLst>
          </p:cNvPr>
          <p:cNvSpPr txBox="1"/>
          <p:nvPr/>
        </p:nvSpPr>
        <p:spPr>
          <a:xfrm>
            <a:off x="10391775" y="36933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De-compression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392CE-E023-D9E5-CFCE-308E64D7CAEC}"/>
              </a:ext>
            </a:extLst>
          </p:cNvPr>
          <p:cNvSpPr txBox="1"/>
          <p:nvPr/>
        </p:nvSpPr>
        <p:spPr>
          <a:xfrm>
            <a:off x="4342675" y="6221710"/>
            <a:ext cx="312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https://youtu.be/EgreLYa-81Y?si=6Tm_UJSaFZKSyJ-t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75894"/>
            <a:ext cx="4591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10" dirty="0">
                <a:solidFill>
                  <a:srgbClr val="6F2F9F"/>
                </a:solidFill>
              </a:rPr>
              <a:t>JGEG</a:t>
            </a:r>
            <a:r>
              <a:rPr spc="90" dirty="0">
                <a:solidFill>
                  <a:srgbClr val="6F2F9F"/>
                </a:solidFill>
              </a:rPr>
              <a:t> </a:t>
            </a:r>
            <a:r>
              <a:rPr spc="335" dirty="0">
                <a:solidFill>
                  <a:srgbClr val="6F2F9F"/>
                </a:solidFill>
              </a:rPr>
              <a:t>Encoding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990600"/>
            <a:ext cx="11572241" cy="625927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1428750" indent="-342900">
              <a:lnSpc>
                <a:spcPts val="2590"/>
              </a:lnSpc>
              <a:spcBef>
                <a:spcPts val="425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spc="200" dirty="0">
                <a:solidFill>
                  <a:srgbClr val="006FC0"/>
                </a:solidFill>
                <a:latin typeface="Cambria"/>
                <a:cs typeface="Cambria"/>
              </a:rPr>
              <a:t>Step</a:t>
            </a:r>
            <a:r>
              <a:rPr sz="2400" b="1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b="1" spc="-20" dirty="0">
                <a:solidFill>
                  <a:srgbClr val="006FC0"/>
                </a:solidFill>
                <a:latin typeface="Cambria"/>
                <a:cs typeface="Cambria"/>
              </a:rPr>
              <a:t>1:</a:t>
            </a:r>
            <a:r>
              <a:rPr sz="2400" b="1" spc="1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b="1" spc="145" dirty="0">
                <a:solidFill>
                  <a:srgbClr val="006FC0"/>
                </a:solidFill>
                <a:latin typeface="Cambria"/>
                <a:cs typeface="Cambria"/>
              </a:rPr>
              <a:t>Isolation</a:t>
            </a:r>
            <a:r>
              <a:rPr sz="2400" b="1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b="1" spc="1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400" b="1" spc="1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b="1" spc="190" dirty="0">
                <a:solidFill>
                  <a:srgbClr val="006FC0"/>
                </a:solidFill>
                <a:latin typeface="Cambria"/>
                <a:cs typeface="Cambria"/>
              </a:rPr>
              <a:t>Color </a:t>
            </a:r>
            <a:r>
              <a:rPr sz="2400" b="1" spc="-5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b="1" spc="165" dirty="0">
                <a:solidFill>
                  <a:srgbClr val="006FC0"/>
                </a:solidFill>
                <a:latin typeface="Cambria"/>
                <a:cs typeface="Cambria"/>
              </a:rPr>
              <a:t>Information</a:t>
            </a:r>
            <a:endParaRPr sz="2400" dirty="0">
              <a:latin typeface="Cambria"/>
              <a:cs typeface="Cambria"/>
            </a:endParaRPr>
          </a:p>
          <a:p>
            <a:pPr marL="629920" marR="5080" lvl="1" indent="-342900">
              <a:lnSpc>
                <a:spcPts val="2380"/>
              </a:lnSpc>
              <a:spcBef>
                <a:spcPts val="1205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sz="2200" spc="80" dirty="0">
                <a:solidFill>
                  <a:srgbClr val="252525"/>
                </a:solidFill>
                <a:latin typeface="Cambria"/>
                <a:cs typeface="Cambria"/>
              </a:rPr>
              <a:t>Image’s</a:t>
            </a:r>
            <a:r>
              <a:rPr sz="2200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b="1" spc="130" dirty="0">
                <a:solidFill>
                  <a:srgbClr val="C3250C"/>
                </a:solidFill>
                <a:latin typeface="Cambria"/>
                <a:cs typeface="Cambria"/>
              </a:rPr>
              <a:t>brightness</a:t>
            </a:r>
            <a:r>
              <a:rPr sz="2200" b="1" spc="15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252525"/>
                </a:solidFill>
                <a:latin typeface="Cambria"/>
                <a:cs typeface="Cambria"/>
              </a:rPr>
              <a:t>information</a:t>
            </a:r>
            <a:r>
              <a:rPr sz="2200" spc="114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252525"/>
                </a:solidFill>
                <a:latin typeface="Cambria"/>
                <a:cs typeface="Cambria"/>
              </a:rPr>
              <a:t>is </a:t>
            </a:r>
            <a:r>
              <a:rPr sz="2200" spc="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b="1" spc="125" dirty="0">
                <a:solidFill>
                  <a:srgbClr val="252525"/>
                </a:solidFill>
                <a:latin typeface="Cambria"/>
                <a:cs typeface="Cambria"/>
              </a:rPr>
              <a:t>spread </a:t>
            </a:r>
            <a:r>
              <a:rPr sz="2200" b="1" spc="130" dirty="0">
                <a:solidFill>
                  <a:srgbClr val="252525"/>
                </a:solidFill>
                <a:latin typeface="Cambria"/>
                <a:cs typeface="Cambria"/>
              </a:rPr>
              <a:t>evenly </a:t>
            </a:r>
            <a:r>
              <a:rPr sz="2200" b="1" spc="155" dirty="0">
                <a:solidFill>
                  <a:srgbClr val="252525"/>
                </a:solidFill>
                <a:latin typeface="Cambria"/>
                <a:cs typeface="Cambria"/>
              </a:rPr>
              <a:t>through </a:t>
            </a:r>
            <a:r>
              <a:rPr sz="2200" spc="80" dirty="0">
                <a:solidFill>
                  <a:srgbClr val="252525"/>
                </a:solidFill>
                <a:latin typeface="Cambria"/>
                <a:cs typeface="Cambria"/>
              </a:rPr>
              <a:t>the </a:t>
            </a:r>
            <a:r>
              <a:rPr sz="2200" spc="185" dirty="0">
                <a:solidFill>
                  <a:srgbClr val="252525"/>
                </a:solidFill>
                <a:latin typeface="Cambria"/>
                <a:cs typeface="Cambria"/>
              </a:rPr>
              <a:t>R, </a:t>
            </a:r>
            <a:r>
              <a:rPr sz="2200" spc="260" dirty="0">
                <a:solidFill>
                  <a:srgbClr val="252525"/>
                </a:solidFill>
                <a:latin typeface="Cambria"/>
                <a:cs typeface="Cambria"/>
              </a:rPr>
              <a:t>G, </a:t>
            </a:r>
            <a:r>
              <a:rPr sz="2200" spc="240" dirty="0">
                <a:solidFill>
                  <a:srgbClr val="252525"/>
                </a:solidFill>
                <a:latin typeface="Cambria"/>
                <a:cs typeface="Cambria"/>
              </a:rPr>
              <a:t>B</a:t>
            </a:r>
            <a:r>
              <a:rPr sz="2200" spc="1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252525"/>
                </a:solidFill>
                <a:latin typeface="Cambria"/>
                <a:cs typeface="Cambria"/>
              </a:rPr>
              <a:t>channels.</a:t>
            </a:r>
            <a:endParaRPr sz="2200" dirty="0">
              <a:latin typeface="Cambria"/>
              <a:cs typeface="Cambria"/>
            </a:endParaRPr>
          </a:p>
          <a:p>
            <a:pPr marL="629920" marR="186055" lvl="1" indent="-342900">
              <a:lnSpc>
                <a:spcPts val="2380"/>
              </a:lnSpc>
              <a:spcBef>
                <a:spcPts val="1230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lang="en-US" sz="2200" b="1" spc="135" dirty="0">
                <a:solidFill>
                  <a:srgbClr val="252525"/>
                </a:solidFill>
                <a:latin typeface="Cambria"/>
                <a:cs typeface="Cambria"/>
              </a:rPr>
              <a:t>C</a:t>
            </a:r>
            <a:r>
              <a:rPr sz="2200" b="1" spc="135" dirty="0">
                <a:solidFill>
                  <a:srgbClr val="252525"/>
                </a:solidFill>
                <a:latin typeface="Cambria"/>
                <a:cs typeface="Cambria"/>
              </a:rPr>
              <a:t>onvert</a:t>
            </a:r>
            <a:r>
              <a:rPr sz="2200" b="1" spc="1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b="1" spc="135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sz="2200" b="1" spc="16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b="1" spc="110" dirty="0">
                <a:solidFill>
                  <a:srgbClr val="252525"/>
                </a:solidFill>
                <a:latin typeface="Cambria"/>
                <a:cs typeface="Cambria"/>
              </a:rPr>
              <a:t>image’s</a:t>
            </a:r>
            <a:r>
              <a:rPr sz="2200" b="1" spc="1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b="1" spc="125" dirty="0">
                <a:solidFill>
                  <a:srgbClr val="252525"/>
                </a:solidFill>
                <a:latin typeface="Cambria"/>
                <a:cs typeface="Cambria"/>
              </a:rPr>
              <a:t>colour</a:t>
            </a:r>
            <a:r>
              <a:rPr sz="2200" b="1" spc="1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b="1" spc="135" dirty="0">
                <a:solidFill>
                  <a:srgbClr val="252525"/>
                </a:solidFill>
                <a:latin typeface="Cambria"/>
                <a:cs typeface="Cambria"/>
              </a:rPr>
              <a:t>space </a:t>
            </a:r>
            <a:r>
              <a:rPr sz="2200" b="1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252525"/>
                </a:solidFill>
                <a:latin typeface="Cambria"/>
                <a:cs typeface="Cambria"/>
              </a:rPr>
              <a:t>from</a:t>
            </a:r>
            <a:r>
              <a:rPr sz="2200" spc="1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b="1" spc="335" dirty="0">
                <a:solidFill>
                  <a:srgbClr val="252525"/>
                </a:solidFill>
                <a:latin typeface="Cambria"/>
                <a:cs typeface="Cambria"/>
              </a:rPr>
              <a:t>RGB</a:t>
            </a:r>
            <a:r>
              <a:rPr sz="2200" b="1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15" dirty="0">
                <a:solidFill>
                  <a:srgbClr val="252525"/>
                </a:solidFill>
                <a:latin typeface="Cambria"/>
                <a:cs typeface="Cambria"/>
              </a:rPr>
              <a:t>to</a:t>
            </a:r>
            <a:r>
              <a:rPr sz="2200" spc="10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b="1" spc="254" dirty="0">
                <a:solidFill>
                  <a:srgbClr val="C3250C"/>
                </a:solidFill>
                <a:latin typeface="Cambria"/>
                <a:cs typeface="Cambria"/>
              </a:rPr>
              <a:t>YCbCr</a:t>
            </a:r>
            <a:r>
              <a:rPr sz="2200" spc="254" dirty="0">
                <a:solidFill>
                  <a:srgbClr val="252525"/>
                </a:solidFill>
                <a:latin typeface="Cambria"/>
                <a:cs typeface="Cambria"/>
              </a:rPr>
              <a:t>.</a:t>
            </a:r>
            <a:r>
              <a:rPr sz="2200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spc="140" dirty="0">
                <a:solidFill>
                  <a:srgbClr val="252525"/>
                </a:solidFill>
                <a:latin typeface="Cambria"/>
                <a:cs typeface="Cambria"/>
              </a:rPr>
              <a:t>I</a:t>
            </a:r>
            <a:r>
              <a:rPr sz="2200" spc="85" dirty="0">
                <a:solidFill>
                  <a:srgbClr val="252525"/>
                </a:solidFill>
                <a:latin typeface="Cambria"/>
              </a:rPr>
              <a:t>t stores all of the brightness  information in one channel (Y) while  splitting the colour information between  the other two (Cb and Cr).</a:t>
            </a:r>
            <a:endParaRPr lang="en-US" sz="2200" spc="85" dirty="0">
              <a:solidFill>
                <a:srgbClr val="252525"/>
              </a:solidFill>
              <a:latin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1135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356235" algn="l"/>
              </a:tabLst>
            </a:pPr>
            <a:r>
              <a:rPr lang="en-US" sz="2400" b="1" spc="200" dirty="0">
                <a:solidFill>
                  <a:srgbClr val="C3250C"/>
                </a:solidFill>
                <a:latin typeface="Cambria"/>
                <a:cs typeface="Cambria"/>
              </a:rPr>
              <a:t>Step</a:t>
            </a:r>
            <a:r>
              <a:rPr lang="en-US" sz="2400" b="1" spc="15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spc="-20" dirty="0">
                <a:solidFill>
                  <a:srgbClr val="C3250C"/>
                </a:solidFill>
                <a:latin typeface="Cambria"/>
                <a:cs typeface="Cambria"/>
              </a:rPr>
              <a:t>2:</a:t>
            </a:r>
            <a:r>
              <a:rPr lang="en-US" sz="2400" b="1" spc="17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spc="195" dirty="0">
                <a:solidFill>
                  <a:srgbClr val="C3250C"/>
                </a:solidFill>
                <a:latin typeface="Cambria"/>
                <a:cs typeface="Cambria"/>
              </a:rPr>
              <a:t>Reduce</a:t>
            </a:r>
            <a:r>
              <a:rPr lang="en-US" sz="2400" b="1" spc="16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spc="190" dirty="0">
                <a:solidFill>
                  <a:srgbClr val="C3250C"/>
                </a:solidFill>
                <a:latin typeface="Cambria"/>
                <a:cs typeface="Cambria"/>
              </a:rPr>
              <a:t>Color</a:t>
            </a:r>
            <a:r>
              <a:rPr lang="en-US" sz="2400" b="1" spc="16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spc="160" dirty="0">
                <a:solidFill>
                  <a:srgbClr val="C3250C"/>
                </a:solidFill>
                <a:latin typeface="Cambria"/>
                <a:cs typeface="Cambria"/>
              </a:rPr>
              <a:t>Information</a:t>
            </a:r>
            <a:endParaRPr lang="en-US" sz="2400" dirty="0">
              <a:latin typeface="Cambria"/>
              <a:cs typeface="Cambria"/>
            </a:endParaRPr>
          </a:p>
          <a:p>
            <a:pPr marL="629920" marR="5080" lvl="1" indent="-342900">
              <a:lnSpc>
                <a:spcPts val="2380"/>
              </a:lnSpc>
              <a:spcBef>
                <a:spcPts val="1245"/>
              </a:spcBef>
              <a:buClr>
                <a:srgbClr val="4E67C7"/>
              </a:buClr>
              <a:buFont typeface="Wingdings"/>
              <a:buChar char=""/>
              <a:tabLst>
                <a:tab pos="630555" algn="l"/>
              </a:tabLst>
            </a:pPr>
            <a:r>
              <a:rPr lang="en-US" sz="2200" b="1" spc="145" dirty="0">
                <a:solidFill>
                  <a:srgbClr val="006FC0"/>
                </a:solidFill>
                <a:latin typeface="Cambria"/>
                <a:cs typeface="Cambria"/>
              </a:rPr>
              <a:t>scaling</a:t>
            </a:r>
            <a:r>
              <a:rPr lang="en-US" sz="2200" b="1" spc="1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200" b="1" spc="150" dirty="0">
                <a:solidFill>
                  <a:srgbClr val="006FC0"/>
                </a:solidFill>
                <a:latin typeface="Cambria"/>
                <a:cs typeface="Cambria"/>
              </a:rPr>
              <a:t>down</a:t>
            </a:r>
            <a:r>
              <a:rPr lang="en-US" sz="2200" b="1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200" b="1" spc="125" dirty="0">
                <a:solidFill>
                  <a:srgbClr val="006FC0"/>
                </a:solidFill>
                <a:latin typeface="Cambria"/>
                <a:cs typeface="Cambria"/>
              </a:rPr>
              <a:t>just</a:t>
            </a:r>
            <a:r>
              <a:rPr lang="en-US" sz="2200" b="1" spc="1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200" b="1" spc="13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lang="en-US" sz="2200" b="1" spc="1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200" b="1" spc="280" dirty="0" err="1">
                <a:solidFill>
                  <a:srgbClr val="006FC0"/>
                </a:solidFill>
                <a:latin typeface="Cambria"/>
                <a:cs typeface="Cambria"/>
              </a:rPr>
              <a:t>Cb</a:t>
            </a:r>
            <a:r>
              <a:rPr lang="en-US" sz="2200" b="1" spc="2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200" b="1" spc="240" dirty="0">
                <a:solidFill>
                  <a:srgbClr val="006FC0"/>
                </a:solidFill>
                <a:latin typeface="Cambria"/>
                <a:cs typeface="Cambria"/>
              </a:rPr>
              <a:t>&amp; </a:t>
            </a:r>
            <a:r>
              <a:rPr lang="en-US" sz="2200" b="1" spc="285" dirty="0">
                <a:solidFill>
                  <a:srgbClr val="006FC0"/>
                </a:solidFill>
                <a:latin typeface="Cambria"/>
                <a:cs typeface="Cambria"/>
              </a:rPr>
              <a:t>Cr </a:t>
            </a:r>
            <a:r>
              <a:rPr lang="en-US" sz="2200" b="1" spc="80" dirty="0">
                <a:solidFill>
                  <a:srgbClr val="006FC0"/>
                </a:solidFill>
                <a:latin typeface="Cambria"/>
                <a:cs typeface="Cambria"/>
              </a:rPr>
              <a:t>(</a:t>
            </a:r>
            <a:r>
              <a:rPr lang="en-US" sz="2200" b="1" spc="80" dirty="0" err="1">
                <a:solidFill>
                  <a:srgbClr val="006FC0"/>
                </a:solidFill>
                <a:latin typeface="Cambria"/>
                <a:cs typeface="Cambria"/>
              </a:rPr>
              <a:t>colour</a:t>
            </a:r>
            <a:r>
              <a:rPr lang="en-US" sz="2200" b="1" spc="80" dirty="0">
                <a:solidFill>
                  <a:srgbClr val="006FC0"/>
                </a:solidFill>
                <a:latin typeface="Cambria"/>
                <a:cs typeface="Cambria"/>
              </a:rPr>
              <a:t>) </a:t>
            </a:r>
            <a:r>
              <a:rPr lang="en-US" sz="2200" b="1" spc="140" dirty="0">
                <a:solidFill>
                  <a:srgbClr val="006FC0"/>
                </a:solidFill>
                <a:latin typeface="Cambria"/>
                <a:cs typeface="Cambria"/>
              </a:rPr>
              <a:t>channels </a:t>
            </a:r>
            <a:r>
              <a:rPr lang="en-US" sz="2200" spc="65" dirty="0">
                <a:solidFill>
                  <a:srgbClr val="252525"/>
                </a:solidFill>
                <a:latin typeface="Cambria"/>
                <a:cs typeface="Cambria"/>
              </a:rPr>
              <a:t>while </a:t>
            </a:r>
            <a:r>
              <a:rPr lang="en-US" sz="2200" spc="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b="1" spc="140" dirty="0">
                <a:solidFill>
                  <a:srgbClr val="C3250C"/>
                </a:solidFill>
                <a:latin typeface="Cambria"/>
                <a:cs typeface="Cambria"/>
              </a:rPr>
              <a:t>keeping </a:t>
            </a:r>
            <a:r>
              <a:rPr lang="en-US" sz="2200" b="1" spc="135" dirty="0">
                <a:solidFill>
                  <a:srgbClr val="C3250C"/>
                </a:solidFill>
                <a:latin typeface="Cambria"/>
                <a:cs typeface="Cambria"/>
              </a:rPr>
              <a:t>the </a:t>
            </a:r>
            <a:r>
              <a:rPr lang="en-US" sz="2200" b="1" spc="130" dirty="0">
                <a:solidFill>
                  <a:srgbClr val="C3250C"/>
                </a:solidFill>
                <a:latin typeface="Cambria"/>
                <a:cs typeface="Cambria"/>
              </a:rPr>
              <a:t>important </a:t>
            </a:r>
            <a:r>
              <a:rPr lang="en-US" sz="2200" b="1" i="1" spc="275" dirty="0">
                <a:solidFill>
                  <a:srgbClr val="C3250C"/>
                </a:solidFill>
                <a:latin typeface="Cambria"/>
                <a:cs typeface="Cambria"/>
              </a:rPr>
              <a:t>Y </a:t>
            </a:r>
            <a:r>
              <a:rPr lang="en-US" sz="2200" b="1" spc="95" dirty="0">
                <a:solidFill>
                  <a:srgbClr val="C3250C"/>
                </a:solidFill>
                <a:latin typeface="Cambria"/>
                <a:cs typeface="Cambria"/>
              </a:rPr>
              <a:t>(</a:t>
            </a:r>
            <a:r>
              <a:rPr lang="en-US" sz="2200" b="1" i="1" spc="95" dirty="0">
                <a:solidFill>
                  <a:srgbClr val="C3250C"/>
                </a:solidFill>
                <a:latin typeface="Cambria"/>
                <a:cs typeface="Cambria"/>
              </a:rPr>
              <a:t>brightness</a:t>
            </a:r>
            <a:r>
              <a:rPr lang="en-US" sz="2200" b="1" spc="95" dirty="0">
                <a:solidFill>
                  <a:srgbClr val="C3250C"/>
                </a:solidFill>
                <a:latin typeface="Cambria"/>
                <a:cs typeface="Cambria"/>
              </a:rPr>
              <a:t>) </a:t>
            </a:r>
            <a:r>
              <a:rPr lang="en-US" sz="2200" b="1" spc="-47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200" b="1" spc="150" dirty="0">
                <a:solidFill>
                  <a:srgbClr val="C3250C"/>
                </a:solidFill>
                <a:latin typeface="Cambria"/>
                <a:cs typeface="Cambria"/>
              </a:rPr>
              <a:t>channel</a:t>
            </a:r>
            <a:r>
              <a:rPr lang="en-US" sz="2200" b="1" spc="19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200" b="1" spc="120" dirty="0">
                <a:solidFill>
                  <a:srgbClr val="C3250C"/>
                </a:solidFill>
                <a:latin typeface="Cambria"/>
                <a:cs typeface="Cambria"/>
              </a:rPr>
              <a:t>full</a:t>
            </a:r>
            <a:r>
              <a:rPr lang="en-US" sz="2200" b="1" spc="16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200" b="1" spc="114" dirty="0">
                <a:solidFill>
                  <a:srgbClr val="C3250C"/>
                </a:solidFill>
                <a:latin typeface="Cambria"/>
                <a:cs typeface="Cambria"/>
              </a:rPr>
              <a:t>size</a:t>
            </a:r>
            <a:r>
              <a:rPr lang="en-US" sz="2200" spc="114" dirty="0">
                <a:solidFill>
                  <a:srgbClr val="252525"/>
                </a:solidFill>
                <a:latin typeface="Cambria"/>
                <a:cs typeface="Cambria"/>
              </a:rPr>
              <a:t>.</a:t>
            </a:r>
          </a:p>
          <a:p>
            <a:pPr marL="355600" indent="-343535">
              <a:lnSpc>
                <a:spcPct val="100000"/>
              </a:lnSpc>
              <a:spcBef>
                <a:spcPts val="1739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356235" algn="l"/>
              </a:tabLst>
            </a:pPr>
            <a:r>
              <a:rPr lang="en-US" sz="2400" b="1" spc="200" dirty="0">
                <a:solidFill>
                  <a:srgbClr val="C3250C"/>
                </a:solidFill>
                <a:latin typeface="Cambria"/>
                <a:cs typeface="Cambria"/>
              </a:rPr>
              <a:t>Step</a:t>
            </a:r>
            <a:r>
              <a:rPr lang="en-US" sz="2400" b="1" spc="15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spc="-20" dirty="0">
                <a:solidFill>
                  <a:srgbClr val="C3250C"/>
                </a:solidFill>
                <a:latin typeface="Cambria"/>
                <a:cs typeface="Cambria"/>
              </a:rPr>
              <a:t>3:</a:t>
            </a:r>
            <a:r>
              <a:rPr lang="en-US" sz="2400" b="1" spc="16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spc="180" dirty="0">
                <a:solidFill>
                  <a:srgbClr val="C3250C"/>
                </a:solidFill>
                <a:latin typeface="Cambria"/>
                <a:cs typeface="Cambria"/>
              </a:rPr>
              <a:t>Conversion</a:t>
            </a:r>
            <a:r>
              <a:rPr lang="en-US" sz="2400" b="1" spc="14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spc="125" dirty="0">
                <a:solidFill>
                  <a:srgbClr val="C3250C"/>
                </a:solidFill>
                <a:latin typeface="Cambria"/>
                <a:cs typeface="Cambria"/>
              </a:rPr>
              <a:t>to</a:t>
            </a:r>
            <a:r>
              <a:rPr lang="en-US" sz="2400" b="1" spc="15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spc="185" dirty="0">
                <a:solidFill>
                  <a:srgbClr val="C3250C"/>
                </a:solidFill>
                <a:latin typeface="Cambria"/>
                <a:cs typeface="Cambria"/>
              </a:rPr>
              <a:t>Freq.</a:t>
            </a:r>
            <a:r>
              <a:rPr lang="en-US" sz="2400" b="1" spc="14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b="1" spc="185" dirty="0">
                <a:solidFill>
                  <a:srgbClr val="C3250C"/>
                </a:solidFill>
                <a:latin typeface="Cambria"/>
                <a:cs typeface="Cambria"/>
              </a:rPr>
              <a:t>Domain</a:t>
            </a:r>
            <a:endParaRPr lang="en-US" sz="2400" dirty="0">
              <a:latin typeface="Cambria"/>
              <a:cs typeface="Cambria"/>
            </a:endParaRPr>
          </a:p>
          <a:p>
            <a:pPr marL="629920" marR="5080" lvl="1" indent="-342900">
              <a:lnSpc>
                <a:spcPct val="110000"/>
              </a:lnSpc>
              <a:spcBef>
                <a:spcPts val="1235"/>
              </a:spcBef>
              <a:buClr>
                <a:srgbClr val="4E67C7"/>
              </a:buClr>
              <a:buFont typeface="Wingdings"/>
              <a:buChar char=""/>
              <a:tabLst>
                <a:tab pos="630555" algn="l"/>
              </a:tabLst>
            </a:pPr>
            <a:r>
              <a:rPr lang="en-US" sz="2200" spc="140" dirty="0">
                <a:solidFill>
                  <a:srgbClr val="252525"/>
                </a:solidFill>
                <a:latin typeface="Cambria"/>
                <a:cs typeface="Cambria"/>
              </a:rPr>
              <a:t>Start</a:t>
            </a:r>
            <a:r>
              <a:rPr lang="en-US" sz="2200" spc="1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spc="40" dirty="0">
                <a:solidFill>
                  <a:srgbClr val="252525"/>
                </a:solidFill>
                <a:latin typeface="Cambria"/>
                <a:cs typeface="Cambria"/>
              </a:rPr>
              <a:t>by</a:t>
            </a:r>
            <a:r>
              <a:rPr lang="en-US" sz="2200" spc="13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spc="70" dirty="0">
                <a:solidFill>
                  <a:srgbClr val="252525"/>
                </a:solidFill>
                <a:latin typeface="Cambria"/>
                <a:cs typeface="Cambria"/>
              </a:rPr>
              <a:t>dividing</a:t>
            </a:r>
            <a:r>
              <a:rPr lang="en-US" sz="2200" spc="13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spc="75" dirty="0">
                <a:solidFill>
                  <a:srgbClr val="252525"/>
                </a:solidFill>
                <a:latin typeface="Cambria"/>
                <a:cs typeface="Cambria"/>
              </a:rPr>
              <a:t>each</a:t>
            </a:r>
            <a:r>
              <a:rPr lang="en-US" sz="2200" spc="1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spc="-5" dirty="0">
                <a:solidFill>
                  <a:srgbClr val="252525"/>
                </a:solidFill>
                <a:latin typeface="Cambria"/>
                <a:cs typeface="Cambria"/>
              </a:rPr>
              <a:t>of</a:t>
            </a:r>
            <a:r>
              <a:rPr lang="en-US" sz="2200" spc="1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200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spc="220" dirty="0">
                <a:solidFill>
                  <a:srgbClr val="252525"/>
                </a:solidFill>
                <a:latin typeface="Cambria"/>
                <a:cs typeface="Cambria"/>
              </a:rPr>
              <a:t>Y,</a:t>
            </a:r>
            <a:r>
              <a:rPr lang="en-US" sz="2200" spc="16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spc="170" dirty="0" err="1">
                <a:solidFill>
                  <a:srgbClr val="252525"/>
                </a:solidFill>
                <a:latin typeface="Cambria"/>
                <a:cs typeface="Cambria"/>
              </a:rPr>
              <a:t>Cb</a:t>
            </a:r>
            <a:r>
              <a:rPr lang="en-US" sz="2200" spc="170" dirty="0">
                <a:solidFill>
                  <a:srgbClr val="252525"/>
                </a:solidFill>
                <a:latin typeface="Cambria"/>
                <a:cs typeface="Cambria"/>
              </a:rPr>
              <a:t>,</a:t>
            </a:r>
            <a:r>
              <a:rPr lang="en-US" sz="2200" spc="1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spc="100" dirty="0">
                <a:solidFill>
                  <a:srgbClr val="252525"/>
                </a:solidFill>
                <a:latin typeface="Cambria"/>
                <a:cs typeface="Cambria"/>
              </a:rPr>
              <a:t>and</a:t>
            </a:r>
            <a:r>
              <a:rPr lang="en-US" sz="2200" spc="13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spc="200" dirty="0">
                <a:solidFill>
                  <a:srgbClr val="252525"/>
                </a:solidFill>
                <a:latin typeface="Cambria"/>
                <a:cs typeface="Cambria"/>
              </a:rPr>
              <a:t>Cr </a:t>
            </a:r>
            <a:r>
              <a:rPr lang="en-US" sz="2200" spc="-4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spc="85" dirty="0">
                <a:solidFill>
                  <a:srgbClr val="252525"/>
                </a:solidFill>
                <a:latin typeface="Cambria"/>
                <a:cs typeface="Cambria"/>
              </a:rPr>
              <a:t>channels</a:t>
            </a:r>
            <a:r>
              <a:rPr lang="en-US" sz="2200" spc="1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252525"/>
                </a:solidFill>
                <a:latin typeface="Cambria"/>
                <a:cs typeface="Cambria"/>
              </a:rPr>
              <a:t>up</a:t>
            </a:r>
            <a:r>
              <a:rPr lang="en-US" sz="2200" spc="13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spc="55" dirty="0">
                <a:solidFill>
                  <a:srgbClr val="252525"/>
                </a:solidFill>
                <a:latin typeface="Cambria"/>
                <a:cs typeface="Cambria"/>
              </a:rPr>
              <a:t>into</a:t>
            </a:r>
            <a:r>
              <a:rPr lang="en-US" sz="2200" spc="1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spc="40" dirty="0">
                <a:solidFill>
                  <a:srgbClr val="252525"/>
                </a:solidFill>
                <a:latin typeface="Cambria"/>
                <a:cs typeface="Cambria"/>
              </a:rPr>
              <a:t>8×8</a:t>
            </a:r>
            <a:r>
              <a:rPr lang="en-US" sz="2200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spc="40" dirty="0">
                <a:solidFill>
                  <a:srgbClr val="252525"/>
                </a:solidFill>
                <a:latin typeface="Cambria"/>
                <a:cs typeface="Cambria"/>
              </a:rPr>
              <a:t>blocks</a:t>
            </a:r>
            <a:r>
              <a:rPr lang="en-US" sz="2200" spc="114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spc="-5" dirty="0">
                <a:solidFill>
                  <a:srgbClr val="252525"/>
                </a:solidFill>
                <a:latin typeface="Cambria"/>
                <a:cs typeface="Cambria"/>
              </a:rPr>
              <a:t>of</a:t>
            </a:r>
            <a:r>
              <a:rPr lang="en-US" sz="2200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252525"/>
                </a:solidFill>
                <a:latin typeface="Cambria"/>
                <a:cs typeface="Cambria"/>
              </a:rPr>
              <a:t>pixels.</a:t>
            </a:r>
            <a:endParaRPr lang="en-US" sz="3200" dirty="0">
              <a:latin typeface="Cambria"/>
              <a:cs typeface="Cambria"/>
            </a:endParaRPr>
          </a:p>
          <a:p>
            <a:pPr marL="904240" marR="20320" lvl="2" indent="-342900">
              <a:lnSpc>
                <a:spcPct val="110000"/>
              </a:lnSpc>
              <a:spcBef>
                <a:spcPts val="20"/>
              </a:spcBef>
              <a:buClr>
                <a:srgbClr val="4E67C7"/>
              </a:buClr>
              <a:buFont typeface="Wingdings"/>
              <a:buChar char=""/>
              <a:tabLst>
                <a:tab pos="904875" algn="l"/>
              </a:tabLst>
            </a:pPr>
            <a:r>
              <a:rPr lang="en-US" sz="2000" spc="95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000" spc="1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85" dirty="0">
                <a:solidFill>
                  <a:srgbClr val="252525"/>
                </a:solidFill>
                <a:latin typeface="Cambria"/>
                <a:cs typeface="Cambria"/>
              </a:rPr>
              <a:t>spatial </a:t>
            </a:r>
            <a:r>
              <a:rPr lang="en-US" sz="2000" spc="65" dirty="0">
                <a:solidFill>
                  <a:srgbClr val="252525"/>
                </a:solidFill>
                <a:latin typeface="Cambria"/>
                <a:cs typeface="Cambria"/>
              </a:rPr>
              <a:t>domain</a:t>
            </a:r>
            <a:r>
              <a:rPr lang="en-US" sz="2000" spc="8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70" dirty="0">
                <a:solidFill>
                  <a:srgbClr val="252525"/>
                </a:solidFill>
                <a:latin typeface="Cambria"/>
                <a:cs typeface="Cambria"/>
              </a:rPr>
              <a:t>is</a:t>
            </a:r>
            <a:r>
              <a:rPr lang="en-US" sz="2000" spc="11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252525"/>
                </a:solidFill>
                <a:latin typeface="Cambria"/>
                <a:cs typeface="Cambria"/>
              </a:rPr>
              <a:t>what</a:t>
            </a:r>
            <a:r>
              <a:rPr lang="en-US" sz="2000" spc="11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5" dirty="0">
                <a:solidFill>
                  <a:srgbClr val="252525"/>
                </a:solidFill>
                <a:latin typeface="Cambria"/>
                <a:cs typeface="Cambria"/>
              </a:rPr>
              <a:t>we</a:t>
            </a:r>
            <a:r>
              <a:rPr lang="en-US" sz="2000" spc="10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85" dirty="0">
                <a:solidFill>
                  <a:srgbClr val="252525"/>
                </a:solidFill>
                <a:latin typeface="Cambria"/>
                <a:cs typeface="Cambria"/>
              </a:rPr>
              <a:t>have</a:t>
            </a:r>
            <a:r>
              <a:rPr lang="en-US" sz="2000" spc="114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20" dirty="0">
                <a:solidFill>
                  <a:srgbClr val="252525"/>
                </a:solidFill>
                <a:latin typeface="Cambria"/>
                <a:cs typeface="Cambria"/>
              </a:rPr>
              <a:t>now: </a:t>
            </a:r>
            <a:r>
              <a:rPr lang="en-US" sz="2000" spc="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000" spc="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85" dirty="0">
                <a:solidFill>
                  <a:srgbClr val="252525"/>
                </a:solidFill>
                <a:latin typeface="Cambria"/>
                <a:cs typeface="Cambria"/>
              </a:rPr>
              <a:t>value</a:t>
            </a:r>
            <a:r>
              <a:rPr lang="en-US" sz="2000" spc="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252525"/>
                </a:solidFill>
                <a:latin typeface="Cambria"/>
                <a:cs typeface="Cambria"/>
              </a:rPr>
              <a:t>in</a:t>
            </a:r>
            <a:r>
              <a:rPr lang="en-US" sz="2000" spc="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000" spc="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252525"/>
                </a:solidFill>
                <a:latin typeface="Cambria"/>
                <a:cs typeface="Cambria"/>
              </a:rPr>
              <a:t>upper-left</a:t>
            </a:r>
            <a:r>
              <a:rPr lang="en-US" sz="2000" spc="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35" dirty="0">
                <a:solidFill>
                  <a:srgbClr val="252525"/>
                </a:solidFill>
                <a:latin typeface="Cambria"/>
                <a:cs typeface="Cambria"/>
              </a:rPr>
              <a:t>corner</a:t>
            </a:r>
            <a:r>
              <a:rPr lang="en-US" sz="2000" spc="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252525"/>
                </a:solidFill>
                <a:latin typeface="Cambria"/>
                <a:cs typeface="Cambria"/>
              </a:rPr>
              <a:t>represents </a:t>
            </a:r>
            <a:r>
              <a:rPr lang="en-US" sz="2000" spc="-4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000" spc="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70" dirty="0">
                <a:solidFill>
                  <a:srgbClr val="252525"/>
                </a:solidFill>
                <a:latin typeface="Cambria"/>
                <a:cs typeface="Cambria"/>
              </a:rPr>
              <a:t>brightness </a:t>
            </a:r>
            <a:r>
              <a:rPr lang="en-US" sz="2000" spc="55" dirty="0">
                <a:solidFill>
                  <a:srgbClr val="252525"/>
                </a:solidFill>
                <a:latin typeface="Cambria"/>
                <a:cs typeface="Cambria"/>
              </a:rPr>
              <a:t>(Y-value)</a:t>
            </a:r>
            <a:r>
              <a:rPr lang="en-US" sz="2000" spc="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252525"/>
                </a:solidFill>
                <a:latin typeface="Cambria"/>
                <a:cs typeface="Cambria"/>
              </a:rPr>
              <a:t>of</a:t>
            </a:r>
            <a:r>
              <a:rPr lang="en-US" sz="2000" spc="10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000" spc="9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rgbClr val="252525"/>
                </a:solidFill>
                <a:latin typeface="Cambria"/>
                <a:cs typeface="Cambria"/>
              </a:rPr>
              <a:t>pixel</a:t>
            </a:r>
            <a:r>
              <a:rPr lang="en-US" sz="2000" spc="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252525"/>
                </a:solidFill>
                <a:latin typeface="Cambria"/>
                <a:cs typeface="Cambria"/>
              </a:rPr>
              <a:t>in</a:t>
            </a:r>
            <a:r>
              <a:rPr lang="en-US" sz="2000" spc="10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75" dirty="0">
                <a:solidFill>
                  <a:srgbClr val="252525"/>
                </a:solidFill>
                <a:latin typeface="Cambria"/>
                <a:cs typeface="Cambria"/>
              </a:rPr>
              <a:t>the </a:t>
            </a:r>
            <a:r>
              <a:rPr lang="en-US" sz="2000" spc="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252525"/>
                </a:solidFill>
                <a:latin typeface="Cambria"/>
                <a:cs typeface="Cambria"/>
              </a:rPr>
              <a:t>upper-left </a:t>
            </a:r>
            <a:r>
              <a:rPr lang="en-US" sz="2000" spc="35" dirty="0">
                <a:solidFill>
                  <a:srgbClr val="252525"/>
                </a:solidFill>
                <a:latin typeface="Cambria"/>
                <a:cs typeface="Cambria"/>
              </a:rPr>
              <a:t>corner</a:t>
            </a:r>
            <a:r>
              <a:rPr lang="en-US" sz="2000" spc="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252525"/>
                </a:solidFill>
                <a:latin typeface="Cambria"/>
                <a:cs typeface="Cambria"/>
              </a:rPr>
              <a:t>of</a:t>
            </a:r>
            <a:r>
              <a:rPr lang="en-US" sz="2000" spc="9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10" dirty="0">
                <a:solidFill>
                  <a:srgbClr val="252525"/>
                </a:solidFill>
                <a:latin typeface="Cambria"/>
                <a:cs typeface="Cambria"/>
              </a:rPr>
              <a:t>that</a:t>
            </a:r>
            <a:r>
              <a:rPr lang="en-US" sz="2000" spc="9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252525"/>
                </a:solidFill>
                <a:latin typeface="Cambria"/>
                <a:cs typeface="Cambria"/>
              </a:rPr>
              <a:t>block.</a:t>
            </a:r>
            <a:endParaRPr lang="en-US" sz="2000" dirty="0">
              <a:latin typeface="Cambria"/>
              <a:cs typeface="Cambria"/>
            </a:endParaRPr>
          </a:p>
          <a:p>
            <a:pPr marL="904240" marR="168275" lvl="2" indent="-342900">
              <a:lnSpc>
                <a:spcPct val="110000"/>
              </a:lnSpc>
              <a:spcBef>
                <a:spcPts val="5"/>
              </a:spcBef>
              <a:buClr>
                <a:srgbClr val="4E67C7"/>
              </a:buClr>
              <a:buFont typeface="Wingdings"/>
              <a:buChar char=""/>
              <a:tabLst>
                <a:tab pos="904875" algn="l"/>
              </a:tabLst>
            </a:pPr>
            <a:r>
              <a:rPr lang="en-US" sz="2000" spc="100" dirty="0">
                <a:solidFill>
                  <a:srgbClr val="252525"/>
                </a:solidFill>
                <a:latin typeface="Cambria"/>
                <a:cs typeface="Cambria"/>
              </a:rPr>
              <a:t>Domain</a:t>
            </a:r>
            <a:r>
              <a:rPr lang="en-US" sz="2000" spc="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rgbClr val="252525"/>
                </a:solidFill>
                <a:latin typeface="Cambria"/>
                <a:cs typeface="Cambria"/>
              </a:rPr>
              <a:t>transformation</a:t>
            </a:r>
            <a:r>
              <a:rPr lang="en-US" sz="2000" spc="70" dirty="0">
                <a:solidFill>
                  <a:srgbClr val="252525"/>
                </a:solidFill>
                <a:latin typeface="Cambria"/>
                <a:cs typeface="Cambria"/>
              </a:rPr>
              <a:t> is</a:t>
            </a:r>
            <a:r>
              <a:rPr lang="en-US" sz="2000" spc="10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50" dirty="0">
                <a:solidFill>
                  <a:srgbClr val="252525"/>
                </a:solidFill>
                <a:latin typeface="Cambria"/>
                <a:cs typeface="Cambria"/>
              </a:rPr>
              <a:t>accomplished </a:t>
            </a:r>
            <a:r>
              <a:rPr lang="en-US" sz="2000" spc="5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252525"/>
                </a:solidFill>
                <a:latin typeface="Cambria"/>
                <a:cs typeface="Cambria"/>
              </a:rPr>
              <a:t>using </a:t>
            </a:r>
            <a:r>
              <a:rPr lang="en-US" sz="2000" spc="114" dirty="0">
                <a:solidFill>
                  <a:srgbClr val="252525"/>
                </a:solidFill>
                <a:latin typeface="Cambria"/>
                <a:cs typeface="Cambria"/>
              </a:rPr>
              <a:t>2D</a:t>
            </a:r>
            <a:r>
              <a:rPr lang="en-US" sz="2000" spc="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75" dirty="0">
                <a:solidFill>
                  <a:srgbClr val="252525"/>
                </a:solidFill>
                <a:latin typeface="Cambria"/>
                <a:cs typeface="Cambria"/>
              </a:rPr>
              <a:t>Discrete</a:t>
            </a:r>
            <a:r>
              <a:rPr lang="en-US" sz="2000" spc="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252525"/>
                </a:solidFill>
                <a:latin typeface="Cambria"/>
                <a:cs typeface="Cambria"/>
              </a:rPr>
              <a:t>Cosine</a:t>
            </a:r>
            <a:r>
              <a:rPr lang="en-US" sz="2000" spc="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75" dirty="0">
                <a:solidFill>
                  <a:srgbClr val="252525"/>
                </a:solidFill>
                <a:latin typeface="Cambria"/>
                <a:cs typeface="Cambria"/>
              </a:rPr>
              <a:t>Transform</a:t>
            </a:r>
            <a:r>
              <a:rPr lang="en-US" sz="2000" spc="8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00" dirty="0">
                <a:solidFill>
                  <a:srgbClr val="252525"/>
                </a:solidFill>
                <a:latin typeface="Cambria"/>
                <a:cs typeface="Cambria"/>
              </a:rPr>
              <a:t>(DCT)</a:t>
            </a:r>
            <a:endParaRPr lang="en-US" sz="2000" dirty="0">
              <a:latin typeface="Cambria"/>
              <a:cs typeface="Cambria"/>
            </a:endParaRPr>
          </a:p>
          <a:p>
            <a:pPr marL="287020" marR="5080" lvl="1">
              <a:lnSpc>
                <a:spcPts val="2380"/>
              </a:lnSpc>
              <a:spcBef>
                <a:spcPts val="1245"/>
              </a:spcBef>
              <a:buClr>
                <a:srgbClr val="4E67C7"/>
              </a:buClr>
              <a:tabLst>
                <a:tab pos="630555" algn="l"/>
              </a:tabLst>
            </a:pPr>
            <a:endParaRPr lang="en-US" sz="2200" dirty="0">
              <a:latin typeface="Cambria"/>
              <a:cs typeface="Cambria"/>
            </a:endParaRPr>
          </a:p>
          <a:p>
            <a:pPr marL="287020" marR="186055" lvl="1">
              <a:lnSpc>
                <a:spcPts val="2380"/>
              </a:lnSpc>
              <a:spcBef>
                <a:spcPts val="1230"/>
              </a:spcBef>
              <a:buClr>
                <a:srgbClr val="4E67C7"/>
              </a:buClr>
              <a:tabLst>
                <a:tab pos="629920" algn="l"/>
              </a:tabLst>
            </a:pPr>
            <a:endParaRPr sz="2200" spc="85" dirty="0">
              <a:solidFill>
                <a:srgbClr val="252525"/>
              </a:solidFill>
              <a:latin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7009" y="6346342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FFFFFF"/>
                </a:solidFill>
                <a:latin typeface="Cambria"/>
                <a:cs typeface="Cambria"/>
              </a:rPr>
              <a:t>66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68300"/>
            <a:ext cx="4550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65" dirty="0">
                <a:solidFill>
                  <a:srgbClr val="000000"/>
                </a:solidFill>
              </a:rPr>
              <a:t>JPEG</a:t>
            </a:r>
            <a:r>
              <a:rPr spc="100" dirty="0">
                <a:solidFill>
                  <a:srgbClr val="000000"/>
                </a:solidFill>
              </a:rPr>
              <a:t> </a:t>
            </a:r>
            <a:r>
              <a:rPr spc="335" dirty="0">
                <a:solidFill>
                  <a:srgbClr val="000000"/>
                </a:solidFill>
              </a:rPr>
              <a:t>Encoding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9616" y="826820"/>
            <a:ext cx="4609142" cy="50518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48834" y="5964732"/>
            <a:ext cx="5918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latin typeface="Cambria"/>
                <a:cs typeface="Cambria"/>
              </a:rPr>
              <a:t>Block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data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compressed</a:t>
            </a:r>
            <a:r>
              <a:rPr sz="2400" spc="105" dirty="0">
                <a:latin typeface="Cambria"/>
                <a:cs typeface="Cambria"/>
              </a:rPr>
              <a:t> 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zig-zag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order,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grouping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similar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frequencies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together.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248" y="1262634"/>
            <a:ext cx="4993005" cy="456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390" dirty="0">
                <a:latin typeface="Cambria"/>
                <a:cs typeface="Cambria"/>
              </a:rPr>
              <a:t>JPEG </a:t>
            </a:r>
            <a:r>
              <a:rPr sz="2400" spc="125" dirty="0">
                <a:latin typeface="Cambria"/>
                <a:cs typeface="Cambria"/>
              </a:rPr>
              <a:t>has </a:t>
            </a:r>
            <a:r>
              <a:rPr sz="2400" spc="25" dirty="0">
                <a:latin typeface="Cambria"/>
                <a:cs typeface="Cambria"/>
              </a:rPr>
              <a:t>one </a:t>
            </a:r>
            <a:r>
              <a:rPr sz="2400" spc="114" dirty="0">
                <a:latin typeface="Cambria"/>
                <a:cs typeface="Cambria"/>
              </a:rPr>
              <a:t>last </a:t>
            </a:r>
            <a:r>
              <a:rPr sz="2400" spc="85" dirty="0">
                <a:latin typeface="Cambria"/>
                <a:cs typeface="Cambria"/>
              </a:rPr>
              <a:t>trick </a:t>
            </a:r>
            <a:r>
              <a:rPr sz="2400" spc="20" dirty="0">
                <a:latin typeface="Cambria"/>
                <a:cs typeface="Cambria"/>
              </a:rPr>
              <a:t>for </a:t>
            </a:r>
            <a:r>
              <a:rPr sz="2400" spc="125" dirty="0">
                <a:latin typeface="Cambria"/>
                <a:cs typeface="Cambria"/>
              </a:rPr>
              <a:t>making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data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more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compressible:</a:t>
            </a:r>
            <a:endParaRPr sz="2400">
              <a:latin typeface="Cambria"/>
              <a:cs typeface="Cambria"/>
            </a:endParaRPr>
          </a:p>
          <a:p>
            <a:pPr marL="299085" marR="424815" indent="-287020">
              <a:lnSpc>
                <a:spcPct val="99900"/>
              </a:lnSpc>
              <a:spcBef>
                <a:spcPts val="6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155" dirty="0">
                <a:latin typeface="Cambria"/>
                <a:cs typeface="Cambria"/>
              </a:rPr>
              <a:t>It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lists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each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8×8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block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zig-zag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pattern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b="1" spc="150" dirty="0">
                <a:solidFill>
                  <a:srgbClr val="6F2F9F"/>
                </a:solidFill>
                <a:latin typeface="Cambria"/>
                <a:cs typeface="Cambria"/>
              </a:rPr>
              <a:t>puts</a:t>
            </a:r>
            <a:r>
              <a:rPr sz="2400" b="1" spc="17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400" b="1" spc="150" dirty="0">
                <a:solidFill>
                  <a:srgbClr val="6F2F9F"/>
                </a:solidFill>
                <a:latin typeface="Cambria"/>
                <a:cs typeface="Cambria"/>
              </a:rPr>
              <a:t>the</a:t>
            </a:r>
            <a:r>
              <a:rPr sz="2400" b="1" spc="15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400" b="1" spc="145" dirty="0">
                <a:solidFill>
                  <a:srgbClr val="6F2F9F"/>
                </a:solidFill>
                <a:latin typeface="Cambria"/>
                <a:cs typeface="Cambria"/>
              </a:rPr>
              <a:t>numbers</a:t>
            </a:r>
            <a:r>
              <a:rPr sz="2400" b="1" spc="15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400" b="1" spc="160" dirty="0">
                <a:solidFill>
                  <a:srgbClr val="6F2F9F"/>
                </a:solidFill>
                <a:latin typeface="Cambria"/>
                <a:cs typeface="Cambria"/>
              </a:rPr>
              <a:t>in</a:t>
            </a:r>
            <a:r>
              <a:rPr sz="2400" b="1" spc="15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400" b="1" spc="125" dirty="0">
                <a:solidFill>
                  <a:srgbClr val="6F2F9F"/>
                </a:solidFill>
                <a:latin typeface="Cambria"/>
                <a:cs typeface="Cambria"/>
              </a:rPr>
              <a:t>order </a:t>
            </a:r>
            <a:r>
              <a:rPr sz="2400" b="1" spc="13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400" b="1" spc="135" dirty="0">
                <a:solidFill>
                  <a:srgbClr val="6F2F9F"/>
                </a:solidFill>
                <a:latin typeface="Cambria"/>
                <a:cs typeface="Cambria"/>
              </a:rPr>
              <a:t>from</a:t>
            </a:r>
            <a:r>
              <a:rPr sz="2400" b="1" spc="15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400" b="1" spc="125" dirty="0">
                <a:solidFill>
                  <a:srgbClr val="6F2F9F"/>
                </a:solidFill>
                <a:latin typeface="Cambria"/>
                <a:cs typeface="Cambria"/>
              </a:rPr>
              <a:t>lowest</a:t>
            </a:r>
            <a:r>
              <a:rPr sz="2400" b="1" spc="155" dirty="0">
                <a:solidFill>
                  <a:srgbClr val="6F2F9F"/>
                </a:solidFill>
                <a:latin typeface="Cambria"/>
                <a:cs typeface="Cambria"/>
              </a:rPr>
              <a:t> frequency </a:t>
            </a:r>
            <a:r>
              <a:rPr sz="2400" b="1" spc="120" dirty="0">
                <a:solidFill>
                  <a:srgbClr val="6F2F9F"/>
                </a:solidFill>
                <a:latin typeface="Cambria"/>
                <a:cs typeface="Cambria"/>
              </a:rPr>
              <a:t>to </a:t>
            </a:r>
            <a:r>
              <a:rPr sz="2400" b="1" spc="12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400" b="1" spc="155" dirty="0">
                <a:solidFill>
                  <a:srgbClr val="6F2F9F"/>
                </a:solidFill>
                <a:latin typeface="Cambria"/>
                <a:cs typeface="Cambria"/>
              </a:rPr>
              <a:t>highest</a:t>
            </a:r>
            <a:r>
              <a:rPr sz="2400" spc="155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marL="299085" marR="137160" indent="-28702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145" dirty="0">
                <a:latin typeface="Cambria"/>
                <a:cs typeface="Cambria"/>
              </a:rPr>
              <a:t>That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means</a:t>
            </a:r>
            <a:r>
              <a:rPr sz="2400" spc="130" dirty="0">
                <a:latin typeface="Cambria"/>
                <a:cs typeface="Cambria"/>
              </a:rPr>
              <a:t> 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b="1" i="1" spc="114" dirty="0">
                <a:latin typeface="Cambria"/>
                <a:cs typeface="Cambria"/>
              </a:rPr>
              <a:t>most </a:t>
            </a:r>
            <a:r>
              <a:rPr sz="2400" b="1" i="1" spc="120" dirty="0">
                <a:latin typeface="Cambria"/>
                <a:cs typeface="Cambria"/>
              </a:rPr>
              <a:t> </a:t>
            </a:r>
            <a:r>
              <a:rPr sz="2400" b="1" i="1" spc="155" dirty="0">
                <a:latin typeface="Cambria"/>
                <a:cs typeface="Cambria"/>
              </a:rPr>
              <a:t>heavily</a:t>
            </a:r>
            <a:r>
              <a:rPr sz="2400" b="1" i="1" spc="170" dirty="0">
                <a:latin typeface="Cambria"/>
                <a:cs typeface="Cambria"/>
              </a:rPr>
              <a:t> quantized</a:t>
            </a:r>
            <a:r>
              <a:rPr sz="2400" b="1" i="1" spc="190" dirty="0">
                <a:latin typeface="Cambria"/>
                <a:cs typeface="Cambria"/>
              </a:rPr>
              <a:t> </a:t>
            </a:r>
            <a:r>
              <a:rPr sz="2400" b="1" i="1" spc="150" dirty="0">
                <a:latin typeface="Cambria"/>
                <a:cs typeface="Cambria"/>
              </a:rPr>
              <a:t>parts </a:t>
            </a:r>
            <a:r>
              <a:rPr sz="2400" spc="45" dirty="0">
                <a:latin typeface="Cambria"/>
                <a:cs typeface="Cambria"/>
              </a:rPr>
              <a:t>(with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largest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divisors)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b="1" i="1" spc="150" dirty="0">
                <a:latin typeface="Cambria"/>
                <a:cs typeface="Cambria"/>
              </a:rPr>
              <a:t>next</a:t>
            </a:r>
            <a:r>
              <a:rPr sz="2400" b="1" i="1" spc="145" dirty="0">
                <a:latin typeface="Cambria"/>
                <a:cs typeface="Cambria"/>
              </a:rPr>
              <a:t> </a:t>
            </a:r>
            <a:r>
              <a:rPr sz="2400" b="1" i="1" spc="85" dirty="0">
                <a:latin typeface="Cambria"/>
                <a:cs typeface="Cambria"/>
              </a:rPr>
              <a:t>to </a:t>
            </a:r>
            <a:r>
              <a:rPr sz="2400" b="1" i="1" spc="-515" dirty="0">
                <a:latin typeface="Cambria"/>
                <a:cs typeface="Cambria"/>
              </a:rPr>
              <a:t> </a:t>
            </a:r>
            <a:r>
              <a:rPr sz="2400" b="1" i="1" spc="175" dirty="0">
                <a:latin typeface="Cambria"/>
                <a:cs typeface="Cambria"/>
              </a:rPr>
              <a:t>each</a:t>
            </a:r>
            <a:r>
              <a:rPr sz="2400" b="1" i="1" spc="170" dirty="0">
                <a:latin typeface="Cambria"/>
                <a:cs typeface="Cambria"/>
              </a:rPr>
              <a:t> </a:t>
            </a:r>
            <a:r>
              <a:rPr sz="2400" b="1" i="1" spc="120" dirty="0">
                <a:latin typeface="Cambria"/>
                <a:cs typeface="Cambria"/>
              </a:rPr>
              <a:t>other</a:t>
            </a:r>
            <a:r>
              <a:rPr sz="2400" b="1" i="1" spc="1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make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nice,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repetitive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patterns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114" dirty="0">
                <a:latin typeface="Cambria"/>
                <a:cs typeface="Cambria"/>
              </a:rPr>
              <a:t> small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760" y="5805017"/>
            <a:ext cx="1352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Cambria"/>
                <a:cs typeface="Cambria"/>
              </a:rPr>
              <a:t>numbers.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47358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75" dirty="0"/>
              <a:t>MPEG</a:t>
            </a:r>
            <a:r>
              <a:rPr spc="90" dirty="0"/>
              <a:t> </a:t>
            </a:r>
            <a:r>
              <a:rPr spc="335" dirty="0"/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974" y="799754"/>
            <a:ext cx="11858625" cy="27218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4E67C7"/>
              </a:buClr>
              <a:buSzPct val="78846"/>
              <a:buFont typeface="Wingdings"/>
              <a:buChar char=""/>
              <a:tabLst>
                <a:tab pos="355600" algn="l"/>
              </a:tabLst>
            </a:pPr>
            <a:r>
              <a:rPr spc="160" dirty="0">
                <a:latin typeface="Cambria"/>
                <a:cs typeface="Cambria"/>
              </a:rPr>
              <a:t>Used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spc="30" dirty="0">
                <a:latin typeface="Cambria"/>
                <a:cs typeface="Cambria"/>
              </a:rPr>
              <a:t>for</a:t>
            </a:r>
            <a:r>
              <a:rPr spc="145" dirty="0">
                <a:latin typeface="Cambria"/>
                <a:cs typeface="Cambria"/>
              </a:rPr>
              <a:t> </a:t>
            </a:r>
            <a:r>
              <a:rPr spc="75" dirty="0">
                <a:latin typeface="Cambria"/>
                <a:cs typeface="Cambria"/>
              </a:rPr>
              <a:t>compressing</a:t>
            </a:r>
            <a:r>
              <a:rPr spc="130" dirty="0">
                <a:latin typeface="Cambria"/>
                <a:cs typeface="Cambria"/>
              </a:rPr>
              <a:t> </a:t>
            </a:r>
            <a:r>
              <a:rPr spc="45" dirty="0">
                <a:latin typeface="Cambria"/>
                <a:cs typeface="Cambria"/>
              </a:rPr>
              <a:t>video</a:t>
            </a:r>
            <a:r>
              <a:rPr spc="125" dirty="0">
                <a:latin typeface="Cambria"/>
                <a:cs typeface="Cambria"/>
              </a:rPr>
              <a:t> </a:t>
            </a:r>
            <a:r>
              <a:rPr spc="105" dirty="0">
                <a:latin typeface="Cambria"/>
                <a:cs typeface="Cambria"/>
              </a:rPr>
              <a:t>files.</a:t>
            </a:r>
            <a:endParaRPr dirty="0">
              <a:latin typeface="Cambria"/>
              <a:cs typeface="Cambria"/>
            </a:endParaRPr>
          </a:p>
          <a:p>
            <a:pPr marL="172720" indent="-342900">
              <a:spcBef>
                <a:spcPts val="1535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spc="180" dirty="0">
                <a:latin typeface="Cambria"/>
                <a:cs typeface="Cambria"/>
              </a:rPr>
              <a:t>Each</a:t>
            </a:r>
            <a:r>
              <a:rPr spc="130" dirty="0">
                <a:latin typeface="Cambria"/>
                <a:cs typeface="Cambria"/>
              </a:rPr>
              <a:t> </a:t>
            </a:r>
            <a:r>
              <a:rPr spc="35" dirty="0">
                <a:latin typeface="Cambria"/>
                <a:cs typeface="Cambria"/>
              </a:rPr>
              <a:t>video</a:t>
            </a:r>
            <a:r>
              <a:rPr spc="130" dirty="0">
                <a:latin typeface="Cambria"/>
                <a:cs typeface="Cambria"/>
              </a:rPr>
              <a:t> </a:t>
            </a:r>
            <a:r>
              <a:rPr spc="90" dirty="0">
                <a:latin typeface="Cambria"/>
                <a:cs typeface="Cambria"/>
              </a:rPr>
              <a:t>is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spc="175" dirty="0">
                <a:latin typeface="Cambria"/>
                <a:cs typeface="Cambria"/>
              </a:rPr>
              <a:t>a</a:t>
            </a:r>
            <a:r>
              <a:rPr spc="160" dirty="0">
                <a:latin typeface="Cambria"/>
                <a:cs typeface="Cambria"/>
              </a:rPr>
              <a:t> </a:t>
            </a:r>
            <a:r>
              <a:rPr spc="90" dirty="0">
                <a:latin typeface="Cambria"/>
                <a:cs typeface="Cambria"/>
              </a:rPr>
              <a:t>rapid</a:t>
            </a:r>
            <a:r>
              <a:rPr spc="125" dirty="0">
                <a:latin typeface="Cambria"/>
                <a:cs typeface="Cambria"/>
              </a:rPr>
              <a:t> </a:t>
            </a:r>
            <a:r>
              <a:rPr spc="65" dirty="0">
                <a:latin typeface="Cambria"/>
                <a:cs typeface="Cambria"/>
              </a:rPr>
              <a:t>sequence</a:t>
            </a:r>
            <a:r>
              <a:rPr spc="1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145" dirty="0">
                <a:latin typeface="Cambria"/>
                <a:cs typeface="Cambria"/>
              </a:rPr>
              <a:t> </a:t>
            </a:r>
            <a:r>
              <a:rPr spc="175" dirty="0">
                <a:latin typeface="Cambria"/>
                <a:cs typeface="Cambria"/>
              </a:rPr>
              <a:t>a</a:t>
            </a:r>
            <a:r>
              <a:rPr spc="150" dirty="0">
                <a:latin typeface="Cambria"/>
                <a:cs typeface="Cambria"/>
              </a:rPr>
              <a:t> </a:t>
            </a:r>
            <a:r>
              <a:rPr spc="85" dirty="0">
                <a:latin typeface="Cambria"/>
                <a:cs typeface="Cambria"/>
              </a:rPr>
              <a:t>set</a:t>
            </a:r>
            <a:r>
              <a:rPr spc="1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150" dirty="0">
                <a:latin typeface="Cambria"/>
                <a:cs typeface="Cambria"/>
              </a:rPr>
              <a:t> </a:t>
            </a:r>
            <a:r>
              <a:rPr spc="110" dirty="0">
                <a:latin typeface="Cambria"/>
                <a:cs typeface="Cambria"/>
              </a:rPr>
              <a:t>frames.</a:t>
            </a:r>
            <a:endParaRPr dirty="0">
              <a:latin typeface="Cambria"/>
              <a:cs typeface="Cambria"/>
            </a:endParaRPr>
          </a:p>
          <a:p>
            <a:pPr marL="172720" indent="-342900">
              <a:spcBef>
                <a:spcPts val="1510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lang="en-US" b="1" i="1" spc="275" dirty="0">
                <a:solidFill>
                  <a:srgbClr val="6F2F9F"/>
                </a:solidFill>
                <a:latin typeface="Cambria"/>
                <a:cs typeface="Cambria"/>
              </a:rPr>
              <a:t>Spatial</a:t>
            </a:r>
            <a:r>
              <a:rPr lang="en-US" b="1" i="1" spc="15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lang="en-US" b="1" i="1" spc="200" dirty="0">
                <a:solidFill>
                  <a:srgbClr val="6F2F9F"/>
                </a:solidFill>
                <a:latin typeface="Cambria"/>
                <a:cs typeface="Cambria"/>
              </a:rPr>
              <a:t>Compression - </a:t>
            </a:r>
            <a:r>
              <a:rPr lang="en-US" spc="180" dirty="0">
                <a:solidFill>
                  <a:srgbClr val="252525"/>
                </a:solidFill>
                <a:latin typeface="Cambria"/>
                <a:cs typeface="Cambria"/>
              </a:rPr>
              <a:t>Each</a:t>
            </a:r>
            <a:r>
              <a:rPr lang="en-US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105" dirty="0">
                <a:solidFill>
                  <a:srgbClr val="252525"/>
                </a:solidFill>
                <a:latin typeface="Cambria"/>
                <a:cs typeface="Cambria"/>
              </a:rPr>
              <a:t>frame</a:t>
            </a:r>
            <a:r>
              <a:rPr lang="en-US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90" dirty="0">
                <a:solidFill>
                  <a:srgbClr val="252525"/>
                </a:solidFill>
                <a:latin typeface="Cambria"/>
                <a:cs typeface="Cambria"/>
              </a:rPr>
              <a:t>is</a:t>
            </a:r>
            <a:r>
              <a:rPr lang="en-US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110" dirty="0">
                <a:solidFill>
                  <a:srgbClr val="252525"/>
                </a:solidFill>
                <a:latin typeface="Cambria"/>
                <a:cs typeface="Cambria"/>
              </a:rPr>
              <a:t>spatially</a:t>
            </a:r>
            <a:r>
              <a:rPr lang="en-US" spc="15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50" dirty="0">
                <a:solidFill>
                  <a:srgbClr val="252525"/>
                </a:solidFill>
                <a:latin typeface="Cambria"/>
                <a:cs typeface="Cambria"/>
              </a:rPr>
              <a:t>compressed</a:t>
            </a:r>
            <a:r>
              <a:rPr lang="en-US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50" dirty="0">
                <a:solidFill>
                  <a:srgbClr val="252525"/>
                </a:solidFill>
                <a:latin typeface="Cambria"/>
                <a:cs typeface="Cambria"/>
              </a:rPr>
              <a:t>by</a:t>
            </a:r>
            <a:r>
              <a:rPr lang="en-US" spc="1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430" dirty="0">
                <a:solidFill>
                  <a:srgbClr val="252525"/>
                </a:solidFill>
                <a:latin typeface="Cambria"/>
                <a:cs typeface="Cambria"/>
              </a:rPr>
              <a:t>JPEG</a:t>
            </a:r>
          </a:p>
          <a:p>
            <a:pPr marL="172720" indent="-342900">
              <a:spcBef>
                <a:spcPts val="1510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lang="en-US" b="1" i="1" spc="204" dirty="0">
                <a:solidFill>
                  <a:srgbClr val="6F2F9F"/>
                </a:solidFill>
                <a:latin typeface="Cambria"/>
                <a:cs typeface="Cambria"/>
              </a:rPr>
              <a:t>Temporal</a:t>
            </a:r>
            <a:r>
              <a:rPr lang="en-US" b="1" i="1" spc="17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lang="en-US" b="1" i="1" spc="200" dirty="0">
                <a:solidFill>
                  <a:srgbClr val="6F2F9F"/>
                </a:solidFill>
                <a:latin typeface="Cambria"/>
                <a:cs typeface="Cambria"/>
              </a:rPr>
              <a:t>Compression - </a:t>
            </a:r>
            <a:r>
              <a:rPr lang="en-US" spc="125" dirty="0">
                <a:solidFill>
                  <a:srgbClr val="252525"/>
                </a:solidFill>
                <a:latin typeface="Cambria"/>
                <a:cs typeface="Cambria"/>
              </a:rPr>
              <a:t>Redundant</a:t>
            </a:r>
            <a:r>
              <a:rPr lang="en-US" spc="10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95" dirty="0">
                <a:solidFill>
                  <a:srgbClr val="252525"/>
                </a:solidFill>
                <a:latin typeface="Cambria"/>
                <a:cs typeface="Cambria"/>
              </a:rPr>
              <a:t>frames</a:t>
            </a:r>
            <a:r>
              <a:rPr lang="en-US" spc="1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95" dirty="0">
                <a:solidFill>
                  <a:srgbClr val="252525"/>
                </a:solidFill>
                <a:latin typeface="Cambria"/>
                <a:cs typeface="Cambria"/>
              </a:rPr>
              <a:t>are</a:t>
            </a:r>
            <a:r>
              <a:rPr lang="en-US" spc="1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50" dirty="0">
                <a:solidFill>
                  <a:srgbClr val="252525"/>
                </a:solidFill>
                <a:latin typeface="Cambria"/>
                <a:cs typeface="Cambria"/>
              </a:rPr>
              <a:t>removed. </a:t>
            </a:r>
            <a:r>
              <a:rPr lang="en-US" b="1" i="1" spc="204" dirty="0">
                <a:solidFill>
                  <a:srgbClr val="252525"/>
                </a:solidFill>
                <a:latin typeface="Cambria"/>
                <a:cs typeface="Cambria"/>
              </a:rPr>
              <a:t>For</a:t>
            </a:r>
            <a:r>
              <a:rPr lang="en-US" b="1" i="1" spc="16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b="1" i="1" spc="190" dirty="0">
                <a:solidFill>
                  <a:srgbClr val="252525"/>
                </a:solidFill>
                <a:latin typeface="Cambria"/>
                <a:cs typeface="Cambria"/>
              </a:rPr>
              <a:t>Example:</a:t>
            </a:r>
            <a:r>
              <a:rPr lang="en-US" b="1" i="1" spc="15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160" dirty="0">
                <a:solidFill>
                  <a:srgbClr val="252525"/>
                </a:solidFill>
                <a:latin typeface="Cambria"/>
                <a:cs typeface="Cambria"/>
              </a:rPr>
              <a:t>In</a:t>
            </a:r>
            <a:r>
              <a:rPr lang="en-US" spc="13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160" dirty="0">
                <a:solidFill>
                  <a:srgbClr val="252525"/>
                </a:solidFill>
                <a:latin typeface="Cambria"/>
                <a:cs typeface="Cambria"/>
              </a:rPr>
              <a:t>a</a:t>
            </a:r>
            <a:r>
              <a:rPr lang="en-US" spc="1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90" dirty="0">
                <a:solidFill>
                  <a:srgbClr val="252525"/>
                </a:solidFill>
                <a:latin typeface="Cambria"/>
                <a:cs typeface="Cambria"/>
              </a:rPr>
              <a:t>static</a:t>
            </a:r>
            <a:r>
              <a:rPr lang="en-US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50" dirty="0">
                <a:solidFill>
                  <a:srgbClr val="252525"/>
                </a:solidFill>
                <a:latin typeface="Cambria"/>
                <a:cs typeface="Cambria"/>
              </a:rPr>
              <a:t>scene</a:t>
            </a:r>
            <a:r>
              <a:rPr lang="en-US" spc="1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105" dirty="0">
                <a:solidFill>
                  <a:srgbClr val="252525"/>
                </a:solidFill>
                <a:latin typeface="Cambria"/>
                <a:cs typeface="Cambria"/>
              </a:rPr>
              <a:t>in</a:t>
            </a:r>
            <a:r>
              <a:rPr lang="en-US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75" dirty="0">
                <a:solidFill>
                  <a:srgbClr val="252525"/>
                </a:solidFill>
                <a:latin typeface="Cambria"/>
                <a:cs typeface="Cambria"/>
              </a:rPr>
              <a:t>which</a:t>
            </a:r>
            <a:r>
              <a:rPr lang="en-US" spc="11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35" dirty="0">
                <a:solidFill>
                  <a:srgbClr val="252525"/>
                </a:solidFill>
                <a:latin typeface="Cambria"/>
                <a:cs typeface="Cambria"/>
              </a:rPr>
              <a:t>someone</a:t>
            </a:r>
            <a:r>
              <a:rPr lang="en-US" spc="1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80" dirty="0">
                <a:solidFill>
                  <a:srgbClr val="252525"/>
                </a:solidFill>
                <a:latin typeface="Cambria"/>
                <a:cs typeface="Cambria"/>
              </a:rPr>
              <a:t>is</a:t>
            </a:r>
            <a:r>
              <a:rPr lang="en-US" spc="125" dirty="0">
                <a:solidFill>
                  <a:srgbClr val="252525"/>
                </a:solidFill>
                <a:latin typeface="Cambria"/>
                <a:cs typeface="Cambria"/>
              </a:rPr>
              <a:t> talking,</a:t>
            </a:r>
            <a:r>
              <a:rPr lang="en-US" spc="1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60" dirty="0">
                <a:solidFill>
                  <a:srgbClr val="252525"/>
                </a:solidFill>
                <a:latin typeface="Cambria"/>
                <a:cs typeface="Cambria"/>
              </a:rPr>
              <a:t>most </a:t>
            </a:r>
            <a:r>
              <a:rPr lang="en-US" spc="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90" dirty="0">
                <a:solidFill>
                  <a:srgbClr val="252525"/>
                </a:solidFill>
                <a:latin typeface="Cambria"/>
                <a:cs typeface="Cambria"/>
              </a:rPr>
              <a:t>frames</a:t>
            </a:r>
            <a:r>
              <a:rPr lang="en-US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80" dirty="0">
                <a:solidFill>
                  <a:srgbClr val="252525"/>
                </a:solidFill>
                <a:latin typeface="Cambria"/>
                <a:cs typeface="Cambria"/>
              </a:rPr>
              <a:t>are</a:t>
            </a:r>
            <a:r>
              <a:rPr lang="en-US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9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100" dirty="0">
                <a:solidFill>
                  <a:srgbClr val="252525"/>
                </a:solidFill>
                <a:latin typeface="Cambria"/>
                <a:cs typeface="Cambria"/>
              </a:rPr>
              <a:t>same</a:t>
            </a:r>
            <a:r>
              <a:rPr lang="en-US" spc="15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60" dirty="0">
                <a:solidFill>
                  <a:srgbClr val="252525"/>
                </a:solidFill>
                <a:latin typeface="Cambria"/>
                <a:cs typeface="Cambria"/>
              </a:rPr>
              <a:t>expect</a:t>
            </a:r>
            <a:r>
              <a:rPr lang="en-US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20" dirty="0">
                <a:solidFill>
                  <a:srgbClr val="252525"/>
                </a:solidFill>
                <a:latin typeface="Cambria"/>
                <a:cs typeface="Cambria"/>
              </a:rPr>
              <a:t>for</a:t>
            </a:r>
            <a:r>
              <a:rPr lang="en-US" spc="1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9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-10" dirty="0">
                <a:solidFill>
                  <a:srgbClr val="252525"/>
                </a:solidFill>
                <a:latin typeface="Cambria"/>
                <a:cs typeface="Cambria"/>
              </a:rPr>
              <a:t>sequence/</a:t>
            </a:r>
            <a:r>
              <a:rPr lang="en-US" spc="1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85" dirty="0">
                <a:solidFill>
                  <a:srgbClr val="252525"/>
                </a:solidFill>
                <a:latin typeface="Cambria"/>
                <a:cs typeface="Cambria"/>
              </a:rPr>
              <a:t>segment</a:t>
            </a:r>
            <a:r>
              <a:rPr lang="en-US" spc="1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75" dirty="0">
                <a:solidFill>
                  <a:srgbClr val="252525"/>
                </a:solidFill>
                <a:latin typeface="Cambria"/>
                <a:cs typeface="Cambria"/>
              </a:rPr>
              <a:t>when</a:t>
            </a:r>
            <a:r>
              <a:rPr lang="en-US" spc="1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9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pc="1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75" dirty="0">
                <a:solidFill>
                  <a:srgbClr val="252525"/>
                </a:solidFill>
                <a:latin typeface="Cambria"/>
                <a:cs typeface="Cambria"/>
              </a:rPr>
              <a:t>lips </a:t>
            </a:r>
            <a:r>
              <a:rPr lang="en-US" spc="-51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80" dirty="0">
                <a:solidFill>
                  <a:srgbClr val="252525"/>
                </a:solidFill>
                <a:latin typeface="Cambria"/>
                <a:cs typeface="Cambria"/>
              </a:rPr>
              <a:t>are</a:t>
            </a:r>
            <a:r>
              <a:rPr lang="en-US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85" dirty="0">
                <a:solidFill>
                  <a:srgbClr val="252525"/>
                </a:solidFill>
                <a:latin typeface="Cambria"/>
                <a:cs typeface="Cambria"/>
              </a:rPr>
              <a:t>moving,</a:t>
            </a:r>
            <a:r>
              <a:rPr lang="en-US" spc="13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75" dirty="0">
                <a:solidFill>
                  <a:srgbClr val="252525"/>
                </a:solidFill>
                <a:latin typeface="Cambria"/>
                <a:cs typeface="Cambria"/>
              </a:rPr>
              <a:t>which</a:t>
            </a:r>
            <a:r>
              <a:rPr lang="en-US" spc="10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90" dirty="0">
                <a:solidFill>
                  <a:srgbClr val="252525"/>
                </a:solidFill>
                <a:latin typeface="Cambria"/>
                <a:cs typeface="Cambria"/>
              </a:rPr>
              <a:t>change</a:t>
            </a:r>
            <a:r>
              <a:rPr lang="en-US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50" dirty="0">
                <a:solidFill>
                  <a:srgbClr val="252525"/>
                </a:solidFill>
                <a:latin typeface="Cambria"/>
                <a:cs typeface="Cambria"/>
              </a:rPr>
              <a:t>from</a:t>
            </a:r>
            <a:r>
              <a:rPr lang="en-US" spc="13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20" dirty="0">
                <a:solidFill>
                  <a:srgbClr val="252525"/>
                </a:solidFill>
                <a:latin typeface="Cambria"/>
                <a:cs typeface="Cambria"/>
              </a:rPr>
              <a:t>one</a:t>
            </a:r>
            <a:r>
              <a:rPr lang="en-US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90" dirty="0">
                <a:solidFill>
                  <a:srgbClr val="252525"/>
                </a:solidFill>
                <a:latin typeface="Cambria"/>
                <a:cs typeface="Cambria"/>
              </a:rPr>
              <a:t>frame</a:t>
            </a:r>
            <a:r>
              <a:rPr lang="en-US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20" dirty="0">
                <a:solidFill>
                  <a:srgbClr val="252525"/>
                </a:solidFill>
                <a:latin typeface="Cambria"/>
                <a:cs typeface="Cambria"/>
              </a:rPr>
              <a:t>to</a:t>
            </a:r>
            <a:r>
              <a:rPr lang="en-US" spc="13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pc="55" dirty="0">
                <a:solidFill>
                  <a:srgbClr val="252525"/>
                </a:solidFill>
                <a:latin typeface="Cambria"/>
                <a:cs typeface="Cambria"/>
              </a:rPr>
              <a:t>other</a:t>
            </a:r>
          </a:p>
          <a:p>
            <a:pPr marL="172720" indent="-342900">
              <a:spcBef>
                <a:spcPts val="1510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b="1" spc="195" dirty="0">
                <a:solidFill>
                  <a:srgbClr val="6F2F9F"/>
                </a:solidFill>
                <a:latin typeface="Cambria"/>
                <a:cs typeface="Cambria"/>
              </a:rPr>
              <a:t>Compressed </a:t>
            </a:r>
            <a:r>
              <a:rPr b="1" spc="190" dirty="0">
                <a:solidFill>
                  <a:srgbClr val="6F2F9F"/>
                </a:solidFill>
                <a:latin typeface="Cambria"/>
                <a:cs typeface="Cambria"/>
              </a:rPr>
              <a:t>Video</a:t>
            </a:r>
            <a:r>
              <a:rPr b="1" spc="24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pc="145" dirty="0">
                <a:latin typeface="Cambria"/>
                <a:cs typeface="Cambria"/>
              </a:rPr>
              <a:t>=</a:t>
            </a:r>
            <a:r>
              <a:rPr spc="175" dirty="0">
                <a:latin typeface="Cambria"/>
                <a:cs typeface="Cambria"/>
              </a:rPr>
              <a:t> </a:t>
            </a:r>
            <a:r>
              <a:rPr spc="170" dirty="0">
                <a:latin typeface="Cambria"/>
                <a:cs typeface="Cambria"/>
              </a:rPr>
              <a:t>Spatial</a:t>
            </a:r>
            <a:r>
              <a:rPr spc="175" dirty="0">
                <a:latin typeface="Cambria"/>
                <a:cs typeface="Cambria"/>
              </a:rPr>
              <a:t> </a:t>
            </a:r>
            <a:r>
              <a:rPr spc="100" dirty="0">
                <a:latin typeface="Cambria"/>
                <a:cs typeface="Cambria"/>
              </a:rPr>
              <a:t>Compression</a:t>
            </a:r>
            <a:r>
              <a:rPr spc="17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175" dirty="0">
                <a:latin typeface="Cambria"/>
                <a:cs typeface="Cambria"/>
              </a:rPr>
              <a:t> </a:t>
            </a:r>
            <a:r>
              <a:rPr spc="195" dirty="0">
                <a:latin typeface="Cambria"/>
                <a:cs typeface="Cambria"/>
              </a:rPr>
              <a:t>Each</a:t>
            </a:r>
            <a:r>
              <a:rPr spc="185" dirty="0">
                <a:latin typeface="Cambria"/>
                <a:cs typeface="Cambria"/>
              </a:rPr>
              <a:t> </a:t>
            </a:r>
            <a:r>
              <a:rPr spc="170" dirty="0">
                <a:latin typeface="Cambria"/>
                <a:cs typeface="Cambria"/>
              </a:rPr>
              <a:t>Frame</a:t>
            </a:r>
            <a:r>
              <a:rPr lang="en-US" spc="170" dirty="0">
                <a:latin typeface="Cambria"/>
                <a:cs typeface="Cambria"/>
              </a:rPr>
              <a:t> </a:t>
            </a:r>
            <a:r>
              <a:rPr spc="140" dirty="0">
                <a:latin typeface="Cambria"/>
                <a:cs typeface="Cambria"/>
              </a:rPr>
              <a:t>+</a:t>
            </a:r>
            <a:r>
              <a:rPr spc="175" dirty="0">
                <a:latin typeface="Cambria"/>
                <a:cs typeface="Cambria"/>
              </a:rPr>
              <a:t> </a:t>
            </a:r>
            <a:r>
              <a:rPr spc="100" dirty="0">
                <a:latin typeface="Cambria"/>
                <a:cs typeface="Cambria"/>
              </a:rPr>
              <a:t>Temporally</a:t>
            </a:r>
            <a:r>
              <a:rPr spc="185" dirty="0">
                <a:latin typeface="Cambria"/>
                <a:cs typeface="Cambria"/>
              </a:rPr>
              <a:t> </a:t>
            </a:r>
            <a:r>
              <a:rPr spc="75" dirty="0">
                <a:latin typeface="Cambria"/>
                <a:cs typeface="Cambria"/>
              </a:rPr>
              <a:t>compressing</a:t>
            </a:r>
            <a:r>
              <a:rPr spc="185" dirty="0">
                <a:latin typeface="Cambria"/>
                <a:cs typeface="Cambria"/>
              </a:rPr>
              <a:t> a</a:t>
            </a:r>
            <a:r>
              <a:rPr spc="190" dirty="0">
                <a:latin typeface="Cambria"/>
                <a:cs typeface="Cambria"/>
              </a:rPr>
              <a:t> </a:t>
            </a:r>
            <a:r>
              <a:rPr spc="90" dirty="0">
                <a:latin typeface="Cambria"/>
                <a:cs typeface="Cambria"/>
              </a:rPr>
              <a:t>set</a:t>
            </a:r>
            <a:r>
              <a:rPr spc="17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175" dirty="0">
                <a:latin typeface="Cambria"/>
                <a:cs typeface="Cambria"/>
              </a:rPr>
              <a:t> </a:t>
            </a:r>
            <a:r>
              <a:rPr spc="110" dirty="0">
                <a:latin typeface="Cambria"/>
                <a:cs typeface="Cambria"/>
              </a:rPr>
              <a:t>frames</a:t>
            </a:r>
            <a:endParaRPr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965" y="138507"/>
            <a:ext cx="2696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354965" algn="l"/>
              </a:tabLst>
            </a:pPr>
            <a:r>
              <a:rPr sz="2400" b="1" i="1" spc="165" dirty="0">
                <a:solidFill>
                  <a:srgbClr val="073B64"/>
                </a:solidFill>
                <a:latin typeface="Cambria"/>
                <a:cs typeface="Cambria"/>
              </a:rPr>
              <a:t>Specifications: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27892" y="540565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7000" y="3034360"/>
            <a:ext cx="7350125" cy="27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  <a:tabLst>
                <a:tab pos="6414135" algn="l"/>
              </a:tabLst>
            </a:pPr>
            <a:r>
              <a:rPr sz="1800" spc="55" dirty="0">
                <a:solidFill>
                  <a:srgbClr val="073B64"/>
                </a:solidFill>
                <a:latin typeface="Cambria"/>
                <a:cs typeface="Cambria"/>
              </a:rPr>
              <a:t>.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125" y="838200"/>
            <a:ext cx="11799635" cy="56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00965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60" dirty="0">
                <a:solidFill>
                  <a:srgbClr val="073B64"/>
                </a:solidFill>
                <a:latin typeface="Cambria"/>
              </a:rPr>
              <a:t>Processor : </a:t>
            </a:r>
            <a:r>
              <a:rPr lang="en-US" sz="2000" b="1" spc="229" dirty="0">
                <a:solidFill>
                  <a:srgbClr val="073B64"/>
                </a:solidFill>
                <a:latin typeface="Cambria"/>
                <a:cs typeface="Cambria"/>
              </a:rPr>
              <a:t>ARM</a:t>
            </a:r>
            <a:r>
              <a:rPr lang="en-US" sz="2000" b="1" spc="13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b="1" spc="-35" dirty="0">
                <a:solidFill>
                  <a:srgbClr val="073B64"/>
                </a:solidFill>
                <a:latin typeface="Cambria"/>
                <a:cs typeface="Cambria"/>
              </a:rPr>
              <a:t>32-</a:t>
            </a:r>
            <a:r>
              <a:rPr lang="en-US" sz="2000" b="1" spc="95" dirty="0">
                <a:solidFill>
                  <a:srgbClr val="073B64"/>
                </a:solidFill>
                <a:latin typeface="Cambria"/>
                <a:cs typeface="Cambria"/>
              </a:rPr>
              <a:t>bit</a:t>
            </a:r>
            <a:r>
              <a:rPr lang="en-US" sz="2000" b="1" spc="14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spc="60" dirty="0">
                <a:solidFill>
                  <a:srgbClr val="073B64"/>
                </a:solidFill>
                <a:latin typeface="Cambria"/>
                <a:cs typeface="Cambria"/>
              </a:rPr>
              <a:t>with</a:t>
            </a:r>
            <a:r>
              <a:rPr lang="en-US" sz="2000" spc="13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rgbClr val="073B64"/>
                </a:solidFill>
                <a:latin typeface="Cambria"/>
                <a:cs typeface="Cambria"/>
              </a:rPr>
              <a:t>Adaptive</a:t>
            </a:r>
            <a:r>
              <a:rPr lang="en-US" sz="2000" spc="16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spc="50" dirty="0">
                <a:solidFill>
                  <a:srgbClr val="073B64"/>
                </a:solidFill>
                <a:latin typeface="Cambria"/>
                <a:cs typeface="Cambria"/>
              </a:rPr>
              <a:t>real-</a:t>
            </a:r>
            <a:r>
              <a:rPr lang="en-US" sz="2000" spc="40" dirty="0">
                <a:solidFill>
                  <a:srgbClr val="073B64"/>
                </a:solidFill>
                <a:latin typeface="Cambria"/>
                <a:cs typeface="Cambria"/>
              </a:rPr>
              <a:t>time </a:t>
            </a:r>
            <a:r>
              <a:rPr lang="en-US" sz="2000" spc="45" dirty="0">
                <a:solidFill>
                  <a:srgbClr val="073B64"/>
                </a:solidFill>
                <a:latin typeface="Cambria"/>
                <a:cs typeface="Cambria"/>
              </a:rPr>
              <a:t>accelerator</a:t>
            </a:r>
            <a:r>
              <a:rPr lang="en-US" sz="2000" spc="18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073B64"/>
                </a:solidFill>
                <a:latin typeface="Cambria"/>
                <a:cs typeface="Cambria"/>
              </a:rPr>
              <a:t>(ART</a:t>
            </a:r>
            <a:r>
              <a:rPr lang="en-US" sz="2000" spc="20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spc="10" dirty="0">
                <a:solidFill>
                  <a:srgbClr val="073B64"/>
                </a:solidFill>
                <a:latin typeface="Cambria"/>
                <a:cs typeface="Cambria"/>
              </a:rPr>
              <a:t>Accelerator),</a:t>
            </a:r>
            <a:r>
              <a:rPr lang="en-US" sz="2000" spc="17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073B64"/>
                </a:solidFill>
                <a:latin typeface="Cambria"/>
                <a:cs typeface="Cambria"/>
              </a:rPr>
              <a:t>capable</a:t>
            </a:r>
            <a:r>
              <a:rPr lang="en-US" sz="2000" spc="18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073B64"/>
                </a:solidFill>
                <a:latin typeface="Cambria"/>
                <a:cs typeface="Cambria"/>
              </a:rPr>
              <a:t>of</a:t>
            </a:r>
            <a:r>
              <a:rPr lang="en-US" sz="2000" spc="20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b="1" spc="85" dirty="0">
                <a:solidFill>
                  <a:srgbClr val="073B64"/>
                </a:solidFill>
                <a:latin typeface="Cambria"/>
                <a:cs typeface="Cambria"/>
              </a:rPr>
              <a:t>In-</a:t>
            </a:r>
            <a:r>
              <a:rPr lang="en-US" sz="2000" b="1" spc="135" dirty="0">
                <a:solidFill>
                  <a:srgbClr val="073B64"/>
                </a:solidFill>
                <a:latin typeface="Cambria"/>
                <a:cs typeface="Cambria"/>
              </a:rPr>
              <a:t>System</a:t>
            </a:r>
            <a:r>
              <a:rPr lang="en-US" sz="2000" b="1" spc="19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b="1" spc="125" dirty="0">
                <a:solidFill>
                  <a:srgbClr val="073B64"/>
                </a:solidFill>
                <a:latin typeface="Cambria"/>
                <a:cs typeface="Cambria"/>
              </a:rPr>
              <a:t>Programming</a:t>
            </a:r>
            <a:r>
              <a:rPr lang="en-US" sz="2000" spc="125" dirty="0">
                <a:solidFill>
                  <a:srgbClr val="073B64"/>
                </a:solidFill>
                <a:latin typeface="Cambria"/>
                <a:cs typeface="Cambria"/>
              </a:rPr>
              <a:t>. </a:t>
            </a:r>
            <a:r>
              <a:rPr lang="en-US" sz="2000" b="1" spc="160" dirty="0">
                <a:solidFill>
                  <a:srgbClr val="073B64"/>
                </a:solidFill>
                <a:latin typeface="Cambria"/>
                <a:cs typeface="Cambria"/>
              </a:rPr>
              <a:t>Cortex-</a:t>
            </a:r>
            <a:r>
              <a:rPr lang="en-US" sz="2000" b="1" spc="135" dirty="0">
                <a:solidFill>
                  <a:srgbClr val="073B64"/>
                </a:solidFill>
                <a:latin typeface="Cambria"/>
                <a:cs typeface="Cambria"/>
              </a:rPr>
              <a:t>M3</a:t>
            </a:r>
            <a:r>
              <a:rPr lang="en-US" sz="2000" b="1" spc="19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processor</a:t>
            </a:r>
            <a:r>
              <a:rPr lang="en-US" sz="2000" spc="195" dirty="0">
                <a:latin typeface="Cambria"/>
                <a:cs typeface="Cambria"/>
              </a:rPr>
              <a:t> </a:t>
            </a:r>
            <a:r>
              <a:rPr lang="en-US" sz="2000" spc="75" dirty="0">
                <a:latin typeface="Cambria"/>
                <a:cs typeface="Cambria"/>
              </a:rPr>
              <a:t>is</a:t>
            </a:r>
            <a:r>
              <a:rPr lang="en-US" sz="2000" spc="220" dirty="0">
                <a:latin typeface="Cambria"/>
                <a:cs typeface="Cambria"/>
              </a:rPr>
              <a:t> </a:t>
            </a:r>
            <a:r>
              <a:rPr lang="en-US" sz="2000" spc="65" dirty="0">
                <a:latin typeface="Cambria"/>
                <a:cs typeface="Cambria"/>
              </a:rPr>
              <a:t>specifically</a:t>
            </a:r>
            <a:r>
              <a:rPr lang="en-US" sz="2000" spc="185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developed</a:t>
            </a:r>
            <a:r>
              <a:rPr lang="en-US" sz="2000" spc="190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for</a:t>
            </a:r>
            <a:r>
              <a:rPr lang="en-US" sz="2000" spc="240" dirty="0">
                <a:latin typeface="Cambria"/>
                <a:cs typeface="Cambria"/>
              </a:rPr>
              <a:t> </a:t>
            </a:r>
            <a:r>
              <a:rPr lang="en-US" sz="2000" i="1" spc="110" dirty="0">
                <a:solidFill>
                  <a:srgbClr val="C3250C"/>
                </a:solidFill>
                <a:latin typeface="Cambria"/>
                <a:cs typeface="Cambria"/>
              </a:rPr>
              <a:t>high-</a:t>
            </a:r>
            <a:r>
              <a:rPr lang="en-US" sz="2000" i="1" spc="65" dirty="0">
                <a:solidFill>
                  <a:srgbClr val="C3250C"/>
                </a:solidFill>
                <a:latin typeface="Cambria"/>
                <a:cs typeface="Cambria"/>
              </a:rPr>
              <a:t>performance</a:t>
            </a:r>
            <a:r>
              <a:rPr lang="en-US" sz="2000" spc="65" dirty="0">
                <a:solidFill>
                  <a:srgbClr val="073B64"/>
                </a:solidFill>
                <a:latin typeface="Cambria"/>
                <a:cs typeface="Cambria"/>
              </a:rPr>
              <a:t>, </a:t>
            </a:r>
            <a:r>
              <a:rPr lang="en-US" sz="2000" i="1" spc="70" dirty="0">
                <a:solidFill>
                  <a:srgbClr val="C3250C"/>
                </a:solidFill>
                <a:latin typeface="Cambria"/>
                <a:cs typeface="Cambria"/>
              </a:rPr>
              <a:t>low-</a:t>
            </a:r>
            <a:r>
              <a:rPr lang="en-US" sz="2000" i="1" dirty="0">
                <a:solidFill>
                  <a:srgbClr val="C3250C"/>
                </a:solidFill>
                <a:latin typeface="Cambria"/>
                <a:cs typeface="Cambria"/>
              </a:rPr>
              <a:t>cost</a:t>
            </a:r>
            <a:r>
              <a:rPr lang="en-US" sz="2000" i="1" spc="20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i="1" spc="105" dirty="0">
                <a:solidFill>
                  <a:srgbClr val="C3250C"/>
                </a:solidFill>
                <a:latin typeface="Cambria"/>
                <a:cs typeface="Cambria"/>
              </a:rPr>
              <a:t>platforms</a:t>
            </a:r>
            <a:r>
              <a:rPr lang="en-US" sz="2000" i="1" spc="19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for</a:t>
            </a:r>
            <a:r>
              <a:rPr lang="en-US" sz="2000" spc="225" dirty="0">
                <a:latin typeface="Cambria"/>
                <a:cs typeface="Cambria"/>
              </a:rPr>
              <a:t> </a:t>
            </a:r>
            <a:r>
              <a:rPr lang="en-US" sz="2000" spc="150" dirty="0">
                <a:latin typeface="Cambria"/>
                <a:cs typeface="Cambria"/>
              </a:rPr>
              <a:t>a</a:t>
            </a:r>
            <a:r>
              <a:rPr lang="en-US" sz="2000" spc="215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broad</a:t>
            </a:r>
            <a:r>
              <a:rPr lang="en-US" sz="2000" spc="215" dirty="0">
                <a:latin typeface="Cambria"/>
                <a:cs typeface="Cambria"/>
              </a:rPr>
              <a:t> </a:t>
            </a:r>
            <a:r>
              <a:rPr lang="en-US" sz="2000" spc="90" dirty="0">
                <a:latin typeface="Cambria"/>
                <a:cs typeface="Cambria"/>
              </a:rPr>
              <a:t>range</a:t>
            </a:r>
            <a:r>
              <a:rPr lang="en-US" sz="2000" spc="210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of</a:t>
            </a:r>
            <a:r>
              <a:rPr lang="en-US" sz="2000" spc="225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devices</a:t>
            </a:r>
            <a:r>
              <a:rPr lang="en-US" sz="2000" spc="204" dirty="0">
                <a:latin typeface="Cambria"/>
                <a:cs typeface="Cambria"/>
              </a:rPr>
              <a:t> </a:t>
            </a:r>
            <a:r>
              <a:rPr lang="en-US" sz="2000" spc="75" dirty="0">
                <a:latin typeface="Cambria"/>
                <a:cs typeface="Cambria"/>
              </a:rPr>
              <a:t>including </a:t>
            </a:r>
            <a:r>
              <a:rPr lang="en-US" sz="2000" i="1" spc="70" dirty="0">
                <a:solidFill>
                  <a:srgbClr val="6F2F9F"/>
                </a:solidFill>
                <a:latin typeface="Cambria"/>
                <a:cs typeface="Cambria"/>
              </a:rPr>
              <a:t>Microcontrollers</a:t>
            </a:r>
            <a:r>
              <a:rPr lang="en-US" sz="2000" spc="70" dirty="0">
                <a:solidFill>
                  <a:srgbClr val="073B64"/>
                </a:solidFill>
                <a:latin typeface="Cambria"/>
                <a:cs typeface="Cambria"/>
              </a:rPr>
              <a:t>, </a:t>
            </a:r>
            <a:r>
              <a:rPr lang="en-US" sz="2000" i="1" spc="75" dirty="0">
                <a:solidFill>
                  <a:srgbClr val="6F2F9F"/>
                </a:solidFill>
                <a:latin typeface="Cambria"/>
                <a:cs typeface="Cambria"/>
              </a:rPr>
              <a:t>Automotive</a:t>
            </a:r>
            <a:r>
              <a:rPr lang="en-US" sz="2000" i="1" spc="14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lang="en-US" sz="2000" i="1" spc="75" dirty="0">
                <a:solidFill>
                  <a:srgbClr val="6F2F9F"/>
                </a:solidFill>
                <a:latin typeface="Cambria"/>
                <a:cs typeface="Cambria"/>
              </a:rPr>
              <a:t>body</a:t>
            </a:r>
            <a:r>
              <a:rPr lang="en-US" sz="2000" i="1" spc="14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lang="en-US" sz="2000" i="1" spc="85" dirty="0">
                <a:solidFill>
                  <a:srgbClr val="6F2F9F"/>
                </a:solidFill>
                <a:latin typeface="Cambria"/>
                <a:cs typeface="Cambria"/>
              </a:rPr>
              <a:t>systems</a:t>
            </a:r>
            <a:r>
              <a:rPr lang="en-US" sz="2000" spc="85" dirty="0">
                <a:solidFill>
                  <a:srgbClr val="073B64"/>
                </a:solidFill>
                <a:latin typeface="Cambria"/>
                <a:cs typeface="Cambria"/>
              </a:rPr>
              <a:t>, </a:t>
            </a:r>
            <a:r>
              <a:rPr lang="en-US" sz="2000" i="1" spc="125" dirty="0">
                <a:solidFill>
                  <a:srgbClr val="6F2F9F"/>
                </a:solidFill>
                <a:latin typeface="Cambria"/>
                <a:cs typeface="Cambria"/>
              </a:rPr>
              <a:t>Industrial</a:t>
            </a:r>
            <a:r>
              <a:rPr lang="en-US" sz="2000" i="1" spc="17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lang="en-US" sz="2000" i="1" spc="50" dirty="0">
                <a:solidFill>
                  <a:srgbClr val="6F2F9F"/>
                </a:solidFill>
                <a:latin typeface="Cambria"/>
                <a:cs typeface="Cambria"/>
              </a:rPr>
              <a:t>control</a:t>
            </a:r>
            <a:r>
              <a:rPr lang="en-US" sz="2000" i="1" spc="14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lang="en-US" sz="2000" i="1" spc="85" dirty="0">
                <a:solidFill>
                  <a:srgbClr val="6F2F9F"/>
                </a:solidFill>
                <a:latin typeface="Cambria"/>
                <a:cs typeface="Cambria"/>
              </a:rPr>
              <a:t>systems</a:t>
            </a:r>
            <a:r>
              <a:rPr lang="en-US" sz="2000" i="1" spc="15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lang="en-US" sz="2000" spc="60" dirty="0">
                <a:solidFill>
                  <a:srgbClr val="073B64"/>
                </a:solidFill>
                <a:latin typeface="Cambria"/>
                <a:cs typeface="Cambria"/>
              </a:rPr>
              <a:t>and </a:t>
            </a:r>
            <a:r>
              <a:rPr lang="en-US" sz="2000" i="1" spc="70" dirty="0">
                <a:solidFill>
                  <a:srgbClr val="6F2F9F"/>
                </a:solidFill>
                <a:latin typeface="Cambria"/>
                <a:cs typeface="Cambria"/>
              </a:rPr>
              <a:t>Wireless</a:t>
            </a:r>
            <a:r>
              <a:rPr lang="en-US" sz="2000" i="1" spc="17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lang="en-US" sz="2000" i="1" spc="65" dirty="0">
                <a:solidFill>
                  <a:srgbClr val="6F2F9F"/>
                </a:solidFill>
                <a:latin typeface="Cambria"/>
                <a:cs typeface="Cambria"/>
              </a:rPr>
              <a:t>networking</a:t>
            </a:r>
            <a:r>
              <a:rPr lang="en-US" sz="2000" i="1" spc="18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lang="en-US" sz="2000" i="1" spc="150" dirty="0">
                <a:solidFill>
                  <a:srgbClr val="6F2F9F"/>
                </a:solidFill>
                <a:latin typeface="Cambria"/>
                <a:cs typeface="Cambria"/>
              </a:rPr>
              <a:t>and</a:t>
            </a:r>
            <a:r>
              <a:rPr lang="en-US" sz="2000" i="1" spc="15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lang="en-US" sz="2000" i="1" spc="65" dirty="0">
                <a:solidFill>
                  <a:srgbClr val="6F2F9F"/>
                </a:solidFill>
                <a:latin typeface="Cambria"/>
                <a:cs typeface="Cambria"/>
              </a:rPr>
              <a:t>sensor.</a:t>
            </a:r>
            <a:endParaRPr lang="en-US" sz="2000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 spc="-50" dirty="0">
                <a:solidFill>
                  <a:srgbClr val="073B64"/>
                </a:solidFill>
                <a:latin typeface="Cambria"/>
                <a:cs typeface="Cambria"/>
              </a:rPr>
              <a:t>Memory : </a:t>
            </a:r>
            <a:r>
              <a:rPr lang="en-US" sz="2000" b="1" dirty="0">
                <a:solidFill>
                  <a:srgbClr val="073B64"/>
                </a:solidFill>
                <a:latin typeface="Cambria"/>
                <a:cs typeface="Cambria"/>
              </a:rPr>
              <a:t>8</a:t>
            </a:r>
            <a:r>
              <a:rPr lang="en-US" sz="2000" b="1" spc="14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b="1" spc="225" dirty="0">
                <a:solidFill>
                  <a:srgbClr val="073B64"/>
                </a:solidFill>
                <a:latin typeface="Cambria"/>
                <a:cs typeface="Cambria"/>
              </a:rPr>
              <a:t>MB</a:t>
            </a:r>
            <a:r>
              <a:rPr lang="en-US" sz="2000" b="1" spc="12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073B64"/>
                </a:solidFill>
                <a:latin typeface="Cambria"/>
                <a:cs typeface="Cambria"/>
              </a:rPr>
              <a:t>of</a:t>
            </a:r>
            <a:r>
              <a:rPr lang="en-US" sz="2000" spc="13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b="1" spc="110" dirty="0">
                <a:solidFill>
                  <a:srgbClr val="073B64"/>
                </a:solidFill>
                <a:latin typeface="Cambria"/>
                <a:cs typeface="Cambria"/>
              </a:rPr>
              <a:t>Non-</a:t>
            </a:r>
            <a:r>
              <a:rPr lang="en-US" sz="2000" b="1" spc="95" dirty="0">
                <a:solidFill>
                  <a:srgbClr val="073B64"/>
                </a:solidFill>
                <a:latin typeface="Cambria"/>
                <a:cs typeface="Cambria"/>
              </a:rPr>
              <a:t>volatile</a:t>
            </a:r>
            <a:r>
              <a:rPr lang="en-US" sz="2000" b="1" spc="12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b="1" spc="114" dirty="0">
                <a:solidFill>
                  <a:srgbClr val="073B64"/>
                </a:solidFill>
                <a:latin typeface="Cambria"/>
                <a:cs typeface="Cambria"/>
              </a:rPr>
              <a:t>data</a:t>
            </a:r>
            <a:r>
              <a:rPr lang="en-US" sz="2000" b="1" spc="14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b="1" spc="100" dirty="0">
                <a:solidFill>
                  <a:srgbClr val="073B64"/>
                </a:solidFill>
                <a:latin typeface="Cambria"/>
                <a:cs typeface="Cambria"/>
              </a:rPr>
              <a:t>memory</a:t>
            </a:r>
            <a:r>
              <a:rPr lang="en-US" sz="2000" b="1" spc="17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073B64"/>
                </a:solidFill>
                <a:latin typeface="Cambria"/>
                <a:cs typeface="Cambria"/>
              </a:rPr>
              <a:t>is</a:t>
            </a:r>
            <a:r>
              <a:rPr lang="en-US" sz="2000" spc="114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073B64"/>
                </a:solidFill>
                <a:latin typeface="Cambria"/>
                <a:cs typeface="Cambria"/>
              </a:rPr>
              <a:t>provided</a:t>
            </a:r>
            <a:r>
              <a:rPr lang="en-US" sz="2000" spc="12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073B64"/>
                </a:solidFill>
                <a:latin typeface="Cambria"/>
                <a:cs typeface="Cambria"/>
              </a:rPr>
              <a:t>with</a:t>
            </a:r>
            <a:r>
              <a:rPr lang="en-US" sz="2000" spc="12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rgbClr val="073B64"/>
                </a:solidFill>
                <a:latin typeface="Cambria"/>
                <a:cs typeface="Cambria"/>
              </a:rPr>
              <a:t>the</a:t>
            </a:r>
            <a:r>
              <a:rPr lang="en-US" sz="2000" spc="13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spc="70" dirty="0">
                <a:solidFill>
                  <a:srgbClr val="073B64"/>
                </a:solidFill>
                <a:latin typeface="Cambria"/>
                <a:cs typeface="Cambria"/>
              </a:rPr>
              <a:t>units</a:t>
            </a:r>
            <a:r>
              <a:rPr lang="en-US" sz="2000" spc="12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spc="60" dirty="0">
                <a:solidFill>
                  <a:srgbClr val="073B64"/>
                </a:solidFill>
                <a:latin typeface="Cambria"/>
                <a:cs typeface="Cambria"/>
              </a:rPr>
              <a:t>data retention is minimum 10 years without any power being applied. Optional - It also has micro SD card slot for large memory backup</a:t>
            </a:r>
            <a:endParaRPr lang="en-US" sz="2000" dirty="0">
              <a:latin typeface="Cambria"/>
              <a:cs typeface="Cambria"/>
            </a:endParaRP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90" dirty="0">
                <a:solidFill>
                  <a:srgbClr val="073B64"/>
                </a:solidFill>
                <a:latin typeface="Cambria"/>
                <a:cs typeface="Cambria"/>
              </a:rPr>
              <a:t>Real</a:t>
            </a:r>
            <a:r>
              <a:rPr lang="en-US" sz="2000" spc="11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rgbClr val="073B64"/>
                </a:solidFill>
                <a:latin typeface="Cambria"/>
                <a:cs typeface="Cambria"/>
              </a:rPr>
              <a:t>Time</a:t>
            </a:r>
            <a:r>
              <a:rPr lang="en-US" sz="2000" spc="114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073B64"/>
                </a:solidFill>
                <a:latin typeface="Cambria"/>
                <a:cs typeface="Cambria"/>
              </a:rPr>
              <a:t>Clock</a:t>
            </a:r>
            <a:r>
              <a:rPr lang="en-US" sz="2000" spc="37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spc="-50" dirty="0">
                <a:solidFill>
                  <a:srgbClr val="073B64"/>
                </a:solidFill>
                <a:latin typeface="Cambria"/>
                <a:cs typeface="Cambria"/>
              </a:rPr>
              <a:t>: </a:t>
            </a:r>
            <a:r>
              <a:rPr lang="en-US" sz="2000" spc="75" dirty="0">
                <a:solidFill>
                  <a:srgbClr val="073B64"/>
                </a:solidFill>
                <a:latin typeface="Cambria"/>
                <a:cs typeface="Cambria"/>
              </a:rPr>
              <a:t>In-</a:t>
            </a:r>
            <a:r>
              <a:rPr lang="en-US" sz="2000" spc="60" dirty="0">
                <a:solidFill>
                  <a:srgbClr val="073B64"/>
                </a:solidFill>
                <a:latin typeface="Cambria"/>
                <a:cs typeface="Cambria"/>
              </a:rPr>
              <a:t>built</a:t>
            </a:r>
            <a:r>
              <a:rPr lang="en-US" sz="2000" spc="11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b="1" spc="130" dirty="0">
                <a:solidFill>
                  <a:srgbClr val="073B64"/>
                </a:solidFill>
                <a:latin typeface="Cambria"/>
                <a:cs typeface="Cambria"/>
              </a:rPr>
              <a:t>Real </a:t>
            </a:r>
            <a:r>
              <a:rPr lang="en-US" sz="2000" b="1" spc="95" dirty="0">
                <a:solidFill>
                  <a:srgbClr val="073B64"/>
                </a:solidFill>
                <a:latin typeface="Cambria"/>
                <a:cs typeface="Cambria"/>
              </a:rPr>
              <a:t>time</a:t>
            </a:r>
            <a:r>
              <a:rPr lang="en-US" sz="2000" b="1" spc="114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b="1" spc="110" dirty="0">
                <a:solidFill>
                  <a:srgbClr val="073B64"/>
                </a:solidFill>
                <a:latin typeface="Cambria"/>
                <a:cs typeface="Cambria"/>
              </a:rPr>
              <a:t>clock</a:t>
            </a:r>
            <a:r>
              <a:rPr lang="en-US" sz="2000" b="1" spc="14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spc="60" dirty="0">
                <a:solidFill>
                  <a:srgbClr val="073B64"/>
                </a:solidFill>
                <a:latin typeface="Cambria"/>
                <a:cs typeface="Cambria"/>
              </a:rPr>
              <a:t>with</a:t>
            </a:r>
            <a:r>
              <a:rPr lang="en-US" sz="2000" spc="10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073B64"/>
                </a:solidFill>
                <a:latin typeface="Cambria"/>
                <a:cs typeface="Cambria"/>
              </a:rPr>
              <a:t>battery</a:t>
            </a:r>
            <a:r>
              <a:rPr lang="en-US" sz="2000" spc="12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073B64"/>
                </a:solidFill>
                <a:latin typeface="Cambria"/>
                <a:cs typeface="Cambria"/>
              </a:rPr>
              <a:t>backup.</a:t>
            </a:r>
            <a:endParaRPr lang="en-US" sz="2000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IN" sz="2000" spc="75" dirty="0">
                <a:solidFill>
                  <a:srgbClr val="073B64"/>
                </a:solidFill>
                <a:latin typeface="Cambria"/>
                <a:cs typeface="Cambria"/>
              </a:rPr>
              <a:t>Key-</a:t>
            </a:r>
            <a:r>
              <a:rPr lang="en-IN" sz="2000" spc="50" dirty="0">
                <a:solidFill>
                  <a:srgbClr val="073B64"/>
                </a:solidFill>
                <a:latin typeface="Cambria"/>
                <a:cs typeface="Cambria"/>
              </a:rPr>
              <a:t>Board </a:t>
            </a:r>
            <a:r>
              <a:rPr sz="2000" spc="-50" dirty="0">
                <a:solidFill>
                  <a:srgbClr val="073B64"/>
                </a:solidFill>
                <a:latin typeface="Cambria"/>
                <a:cs typeface="Cambria"/>
              </a:rPr>
              <a:t>:</a:t>
            </a:r>
            <a:r>
              <a:rPr lang="en-US" sz="2000" spc="-5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spc="165" dirty="0">
                <a:solidFill>
                  <a:srgbClr val="073B64"/>
                </a:solidFill>
                <a:latin typeface="Cambria"/>
                <a:cs typeface="Cambria"/>
              </a:rPr>
              <a:t>A</a:t>
            </a:r>
            <a:r>
              <a:rPr sz="2000" spc="13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073B64"/>
                </a:solidFill>
                <a:latin typeface="Cambria"/>
                <a:cs typeface="Cambria"/>
              </a:rPr>
              <a:t>35</a:t>
            </a:r>
            <a:r>
              <a:rPr sz="2000" b="1" spc="17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b="1" spc="114" dirty="0">
                <a:solidFill>
                  <a:srgbClr val="073B64"/>
                </a:solidFill>
                <a:latin typeface="Cambria"/>
                <a:cs typeface="Cambria"/>
              </a:rPr>
              <a:t>key</a:t>
            </a:r>
            <a:r>
              <a:rPr sz="2000" b="1" spc="15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b="1" spc="105" dirty="0">
                <a:solidFill>
                  <a:srgbClr val="073B64"/>
                </a:solidFill>
                <a:latin typeface="Cambria"/>
                <a:cs typeface="Cambria"/>
              </a:rPr>
              <a:t>multi</a:t>
            </a:r>
            <a:r>
              <a:rPr sz="2000" b="1" spc="17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b="1" spc="120" dirty="0">
                <a:solidFill>
                  <a:srgbClr val="073B64"/>
                </a:solidFill>
                <a:latin typeface="Cambria"/>
                <a:cs typeface="Cambria"/>
              </a:rPr>
              <a:t>function</a:t>
            </a:r>
            <a:r>
              <a:rPr sz="2000" b="1" spc="14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b="1" spc="114" dirty="0">
                <a:solidFill>
                  <a:srgbClr val="073B64"/>
                </a:solidFill>
                <a:latin typeface="Cambria"/>
                <a:cs typeface="Cambria"/>
              </a:rPr>
              <a:t>key</a:t>
            </a:r>
            <a:r>
              <a:rPr sz="2000" b="1" spc="16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b="1" spc="105" dirty="0">
                <a:solidFill>
                  <a:srgbClr val="073B64"/>
                </a:solidFill>
                <a:latin typeface="Cambria"/>
                <a:cs typeface="Cambria"/>
              </a:rPr>
              <a:t>board </a:t>
            </a:r>
            <a:r>
              <a:rPr sz="2000" spc="55" dirty="0">
                <a:solidFill>
                  <a:srgbClr val="073B64"/>
                </a:solidFill>
                <a:latin typeface="Cambria"/>
                <a:cs typeface="Cambria"/>
              </a:rPr>
              <a:t>is</a:t>
            </a:r>
            <a:r>
              <a:rPr sz="2000" spc="13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73B64"/>
                </a:solidFill>
                <a:latin typeface="Cambria"/>
                <a:cs typeface="Cambria"/>
              </a:rPr>
              <a:t>provided</a:t>
            </a:r>
            <a:r>
              <a:rPr sz="2000" spc="13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73B64"/>
                </a:solidFill>
                <a:latin typeface="Cambria"/>
                <a:cs typeface="Cambria"/>
              </a:rPr>
              <a:t>on</a:t>
            </a:r>
            <a:r>
              <a:rPr sz="2000" spc="13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73B64"/>
                </a:solidFill>
                <a:latin typeface="Cambria"/>
                <a:cs typeface="Cambria"/>
              </a:rPr>
              <a:t>the</a:t>
            </a:r>
            <a:r>
              <a:rPr sz="2000" spc="13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73B64"/>
                </a:solidFill>
                <a:latin typeface="Cambria"/>
                <a:cs typeface="Cambria"/>
              </a:rPr>
              <a:t>front</a:t>
            </a:r>
            <a:r>
              <a:rPr sz="2000" spc="13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73B64"/>
                </a:solidFill>
                <a:latin typeface="Cambria"/>
                <a:cs typeface="Cambria"/>
              </a:rPr>
              <a:t>panel.</a:t>
            </a:r>
            <a:endParaRPr lang="en-US" sz="2000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IN" sz="2000" spc="250" dirty="0">
                <a:solidFill>
                  <a:srgbClr val="073B64"/>
                </a:solidFill>
                <a:latin typeface="Cambria"/>
                <a:cs typeface="Cambria"/>
              </a:rPr>
              <a:t>LC</a:t>
            </a:r>
            <a:r>
              <a:rPr lang="en-IN" sz="2000" spc="10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IN" sz="2000" spc="70" dirty="0">
                <a:solidFill>
                  <a:srgbClr val="073B64"/>
                </a:solidFill>
                <a:latin typeface="Cambria"/>
                <a:cs typeface="Cambria"/>
              </a:rPr>
              <a:t>Display</a:t>
            </a:r>
            <a:r>
              <a:rPr lang="en-US" sz="2000" spc="-5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spc="-50" dirty="0">
                <a:solidFill>
                  <a:srgbClr val="073B64"/>
                </a:solidFill>
                <a:latin typeface="Cambria"/>
                <a:cs typeface="Cambria"/>
              </a:rPr>
              <a:t>:</a:t>
            </a:r>
            <a:r>
              <a:rPr lang="en-US" sz="2000" spc="-5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073B64"/>
                </a:solidFill>
                <a:latin typeface="Cambria"/>
                <a:cs typeface="Cambria"/>
              </a:rPr>
              <a:t>132*64</a:t>
            </a:r>
            <a:r>
              <a:rPr sz="2000" b="1" spc="15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b="1" spc="95" dirty="0">
                <a:solidFill>
                  <a:srgbClr val="073B64"/>
                </a:solidFill>
                <a:latin typeface="Cambria"/>
                <a:cs typeface="Cambria"/>
              </a:rPr>
              <a:t>pixels</a:t>
            </a:r>
            <a:r>
              <a:rPr sz="2000" b="1" spc="12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b="1" spc="120" dirty="0">
                <a:solidFill>
                  <a:srgbClr val="073B64"/>
                </a:solidFill>
                <a:latin typeface="Cambria"/>
                <a:cs typeface="Cambria"/>
              </a:rPr>
              <a:t>graphical</a:t>
            </a:r>
            <a:r>
              <a:rPr sz="2000" b="1" spc="13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b="1" spc="295" dirty="0">
                <a:solidFill>
                  <a:srgbClr val="073B64"/>
                </a:solidFill>
                <a:latin typeface="Cambria"/>
                <a:cs typeface="Cambria"/>
              </a:rPr>
              <a:t>LCD</a:t>
            </a:r>
            <a:r>
              <a:rPr sz="2000" b="1" spc="14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b="1" spc="105" dirty="0">
                <a:solidFill>
                  <a:srgbClr val="073B64"/>
                </a:solidFill>
                <a:latin typeface="Cambria"/>
                <a:cs typeface="Cambria"/>
              </a:rPr>
              <a:t>display</a:t>
            </a:r>
            <a:r>
              <a:rPr sz="2000" b="1" spc="14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73B64"/>
                </a:solidFill>
                <a:latin typeface="Cambria"/>
                <a:cs typeface="Cambria"/>
              </a:rPr>
              <a:t>with</a:t>
            </a:r>
            <a:r>
              <a:rPr sz="2000" spc="114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73B64"/>
                </a:solidFill>
                <a:latin typeface="Cambria"/>
                <a:cs typeface="Cambria"/>
              </a:rPr>
              <a:t>back</a:t>
            </a:r>
            <a:r>
              <a:rPr sz="2000" spc="12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73B64"/>
                </a:solidFill>
                <a:latin typeface="Cambria"/>
                <a:cs typeface="Cambria"/>
              </a:rPr>
              <a:t>light</a:t>
            </a:r>
            <a:r>
              <a:rPr sz="2000" spc="9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73B64"/>
                </a:solidFill>
                <a:latin typeface="Cambria"/>
                <a:cs typeface="Cambria"/>
              </a:rPr>
              <a:t>provided</a:t>
            </a:r>
            <a:r>
              <a:rPr sz="2000" spc="12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73B64"/>
                </a:solidFill>
                <a:latin typeface="Cambria"/>
                <a:cs typeface="Cambria"/>
              </a:rPr>
              <a:t>for</a:t>
            </a:r>
            <a:r>
              <a:rPr sz="2000" spc="12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073B64"/>
                </a:solidFill>
                <a:latin typeface="Cambria"/>
              </a:rPr>
              <a:t>user</a:t>
            </a:r>
            <a:r>
              <a:rPr lang="en-US" sz="2000" spc="135" dirty="0">
                <a:solidFill>
                  <a:srgbClr val="073B64"/>
                </a:solidFill>
                <a:latin typeface="Cambria"/>
              </a:rPr>
              <a:t> </a:t>
            </a:r>
            <a:r>
              <a:rPr sz="2000" spc="135" dirty="0">
                <a:solidFill>
                  <a:srgbClr val="073B64"/>
                </a:solidFill>
                <a:latin typeface="Cambria"/>
              </a:rPr>
              <a:t>interaction. It</a:t>
            </a:r>
            <a:r>
              <a:rPr lang="en-US" sz="2000" spc="135" dirty="0">
                <a:solidFill>
                  <a:srgbClr val="073B64"/>
                </a:solidFill>
                <a:latin typeface="Cambria"/>
              </a:rPr>
              <a:t> </a:t>
            </a:r>
            <a:r>
              <a:rPr sz="2000" spc="135" dirty="0">
                <a:solidFill>
                  <a:srgbClr val="073B64"/>
                </a:solidFill>
                <a:latin typeface="Cambria"/>
              </a:rPr>
              <a:t>has</a:t>
            </a:r>
            <a:r>
              <a:rPr lang="en-US" sz="2000" spc="135" dirty="0">
                <a:solidFill>
                  <a:srgbClr val="073B64"/>
                </a:solidFill>
                <a:latin typeface="Cambria"/>
              </a:rPr>
              <a:t> </a:t>
            </a:r>
            <a:r>
              <a:rPr sz="2000" spc="135" dirty="0">
                <a:solidFill>
                  <a:srgbClr val="073B64"/>
                </a:solidFill>
                <a:latin typeface="Cambria"/>
              </a:rPr>
              <a:t>various graphical icons for indication of battery status, signal status etc.</a:t>
            </a:r>
            <a:endParaRPr lang="en-US" sz="2000" spc="135" dirty="0">
              <a:solidFill>
                <a:srgbClr val="073B64"/>
              </a:solidFill>
              <a:latin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 spc="135" dirty="0">
                <a:solidFill>
                  <a:srgbClr val="073B64"/>
                </a:solidFill>
                <a:latin typeface="Cambria"/>
              </a:rPr>
              <a:t>Printer : </a:t>
            </a:r>
            <a:r>
              <a:rPr lang="en-US" sz="2000" b="1" spc="135" dirty="0">
                <a:solidFill>
                  <a:srgbClr val="073B64"/>
                </a:solidFill>
                <a:latin typeface="Cambria"/>
              </a:rPr>
              <a:t>High Speed 24 Column Impact Printer </a:t>
            </a:r>
            <a:r>
              <a:rPr lang="en-US" sz="2000" spc="135" dirty="0">
                <a:solidFill>
                  <a:srgbClr val="073B64"/>
                </a:solidFill>
                <a:latin typeface="Cambria"/>
              </a:rPr>
              <a:t>With 2.7 Lines/Sec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 spc="135" dirty="0">
                <a:solidFill>
                  <a:srgbClr val="073B64"/>
                </a:solidFill>
                <a:latin typeface="Cambria"/>
              </a:rPr>
              <a:t>Paper Roll Communication : RS232C Ports-1 Nos (Option of second port) with flexible baud rates.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 spc="135" dirty="0">
                <a:solidFill>
                  <a:srgbClr val="073B64"/>
                </a:solidFill>
                <a:latin typeface="Cambria"/>
              </a:rPr>
              <a:t>Built-in GSM/GPRS modem optional.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 spc="135" dirty="0">
                <a:solidFill>
                  <a:srgbClr val="073B64"/>
                </a:solidFill>
                <a:latin typeface="Cambria"/>
              </a:rPr>
              <a:t>Battery : The units are powered by </a:t>
            </a:r>
            <a:r>
              <a:rPr lang="en-US" sz="2000" b="1" spc="135" dirty="0">
                <a:solidFill>
                  <a:srgbClr val="073B64"/>
                </a:solidFill>
                <a:latin typeface="Cambria"/>
              </a:rPr>
              <a:t>7.4v 2600 </a:t>
            </a:r>
            <a:r>
              <a:rPr lang="en-US" sz="2000" b="1" spc="135" dirty="0" err="1">
                <a:solidFill>
                  <a:srgbClr val="073B64"/>
                </a:solidFill>
                <a:latin typeface="Cambria"/>
              </a:rPr>
              <a:t>mAH</a:t>
            </a:r>
            <a:r>
              <a:rPr lang="en-US" sz="2000" b="1" spc="135" dirty="0">
                <a:solidFill>
                  <a:srgbClr val="073B64"/>
                </a:solidFill>
                <a:latin typeface="Cambria"/>
              </a:rPr>
              <a:t> LI-ION Rechargeable Battery </a:t>
            </a:r>
            <a:r>
              <a:rPr lang="en-US" sz="2000" spc="135" dirty="0">
                <a:solidFill>
                  <a:srgbClr val="073B64"/>
                </a:solidFill>
                <a:latin typeface="Cambria"/>
              </a:rPr>
              <a:t>pack.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 spc="135" dirty="0">
                <a:solidFill>
                  <a:srgbClr val="073B64"/>
                </a:solidFill>
                <a:latin typeface="Cambria"/>
              </a:rPr>
              <a:t>Weight : </a:t>
            </a:r>
            <a:r>
              <a:rPr lang="en-US" sz="2000" b="1" spc="135" dirty="0">
                <a:solidFill>
                  <a:srgbClr val="073B64"/>
                </a:solidFill>
                <a:latin typeface="Cambria"/>
              </a:rPr>
              <a:t>655grams~(</a:t>
            </a:r>
            <a:r>
              <a:rPr lang="en-US" sz="2000" spc="135" dirty="0">
                <a:solidFill>
                  <a:srgbClr val="073B64"/>
                </a:solidFill>
                <a:latin typeface="Cambria"/>
              </a:rPr>
              <a:t>without paper roll).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endParaRPr lang="en-IN" spc="135" dirty="0">
              <a:solidFill>
                <a:srgbClr val="073B64"/>
              </a:solidFill>
              <a:latin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685" y="366776"/>
            <a:ext cx="4862830" cy="116268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540"/>
              </a:spcBef>
            </a:pPr>
            <a:r>
              <a:rPr sz="2400" b="1" spc="130" dirty="0">
                <a:solidFill>
                  <a:srgbClr val="404040"/>
                </a:solidFill>
                <a:latin typeface="Cambria"/>
                <a:cs typeface="Cambria"/>
              </a:rPr>
              <a:t>Criteria</a:t>
            </a:r>
            <a:r>
              <a:rPr sz="2400" b="1" spc="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spc="85" dirty="0">
                <a:solidFill>
                  <a:srgbClr val="404040"/>
                </a:solidFill>
                <a:latin typeface="Cambria"/>
                <a:cs typeface="Cambria"/>
              </a:rPr>
              <a:t>for</a:t>
            </a:r>
            <a:r>
              <a:rPr sz="2400" b="1" spc="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spc="95" dirty="0">
                <a:solidFill>
                  <a:srgbClr val="404040"/>
                </a:solidFill>
                <a:latin typeface="Cambria"/>
                <a:cs typeface="Cambria"/>
              </a:rPr>
              <a:t>Processor</a:t>
            </a:r>
            <a:r>
              <a:rPr sz="2400" b="1" spc="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spc="100" dirty="0">
                <a:solidFill>
                  <a:srgbClr val="404040"/>
                </a:solidFill>
                <a:latin typeface="Cambria"/>
                <a:cs typeface="Cambria"/>
              </a:rPr>
              <a:t>Selection </a:t>
            </a:r>
            <a:r>
              <a:rPr sz="2400" b="1" spc="175" dirty="0">
                <a:solidFill>
                  <a:srgbClr val="C3250C"/>
                </a:solidFill>
                <a:latin typeface="Cambria"/>
                <a:cs typeface="Cambria"/>
              </a:rPr>
              <a:t>Case</a:t>
            </a:r>
            <a:r>
              <a:rPr sz="2400" b="1" spc="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spc="165" dirty="0">
                <a:solidFill>
                  <a:srgbClr val="C3250C"/>
                </a:solidFill>
                <a:latin typeface="Cambria"/>
                <a:cs typeface="Cambria"/>
              </a:rPr>
              <a:t>Study</a:t>
            </a:r>
            <a:r>
              <a:rPr sz="2400" b="1" spc="5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C3250C"/>
                </a:solidFill>
                <a:latin typeface="Cambria"/>
                <a:cs typeface="Cambria"/>
              </a:rPr>
              <a:t>1</a:t>
            </a:r>
            <a:r>
              <a:rPr sz="2400" b="1" spc="4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C3250C"/>
                </a:solidFill>
                <a:latin typeface="Cambria"/>
                <a:cs typeface="Cambria"/>
              </a:rPr>
              <a:t>:</a:t>
            </a:r>
            <a:r>
              <a:rPr sz="2400" b="1" spc="5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spc="130" dirty="0">
                <a:solidFill>
                  <a:srgbClr val="C3250C"/>
                </a:solidFill>
                <a:latin typeface="Cambria"/>
                <a:cs typeface="Cambria"/>
              </a:rPr>
              <a:t>Handheld</a:t>
            </a:r>
            <a:r>
              <a:rPr sz="2400" b="1" spc="4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spc="114" dirty="0">
                <a:solidFill>
                  <a:srgbClr val="C3250C"/>
                </a:solidFill>
                <a:latin typeface="Cambria"/>
                <a:cs typeface="Cambria"/>
              </a:rPr>
              <a:t>Device</a:t>
            </a:r>
            <a:endParaRPr sz="2400">
              <a:latin typeface="Cambria"/>
              <a:cs typeface="Cambria"/>
            </a:endParaRPr>
          </a:p>
          <a:p>
            <a:pPr marL="493395" indent="-342265">
              <a:lnSpc>
                <a:spcPct val="100000"/>
              </a:lnSpc>
              <a:spcBef>
                <a:spcPts val="73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93395" algn="l"/>
              </a:tabLst>
            </a:pPr>
            <a:r>
              <a:rPr sz="2400" b="1" i="1" spc="215" dirty="0">
                <a:solidFill>
                  <a:srgbClr val="073B64"/>
                </a:solidFill>
                <a:latin typeface="Cambria"/>
                <a:cs typeface="Cambria"/>
              </a:rPr>
              <a:t>Block</a:t>
            </a:r>
            <a:r>
              <a:rPr sz="2400" b="1" i="1" spc="195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400" b="1" i="1" spc="204" dirty="0">
                <a:solidFill>
                  <a:srgbClr val="073B64"/>
                </a:solidFill>
                <a:latin typeface="Cambria"/>
                <a:cs typeface="Cambria"/>
              </a:rPr>
              <a:t>Diagram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694" y="1754945"/>
            <a:ext cx="7849905" cy="47766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0" y="1324015"/>
            <a:ext cx="2944495" cy="307975"/>
          </a:xfrm>
          <a:custGeom>
            <a:avLst/>
            <a:gdLst/>
            <a:ahLst/>
            <a:cxnLst/>
            <a:rect l="l" t="t" r="r" b="b"/>
            <a:pathLst>
              <a:path w="2944495" h="307975">
                <a:moveTo>
                  <a:pt x="2944368" y="0"/>
                </a:moveTo>
                <a:lnTo>
                  <a:pt x="0" y="0"/>
                </a:lnTo>
                <a:lnTo>
                  <a:pt x="0" y="307848"/>
                </a:lnTo>
                <a:lnTo>
                  <a:pt x="2944368" y="307848"/>
                </a:lnTo>
                <a:lnTo>
                  <a:pt x="29443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2285" y="383920"/>
            <a:ext cx="10515600" cy="122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354965" algn="l"/>
              </a:tabLst>
            </a:pPr>
            <a:r>
              <a:rPr sz="2400" b="1" i="1" spc="160" dirty="0">
                <a:solidFill>
                  <a:srgbClr val="073B64"/>
                </a:solidFill>
                <a:latin typeface="Cambria"/>
                <a:cs typeface="Cambria"/>
              </a:rPr>
              <a:t>Nested</a:t>
            </a:r>
            <a:r>
              <a:rPr sz="2400" b="1" i="1" spc="19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400" b="1" i="1" spc="150" dirty="0">
                <a:solidFill>
                  <a:srgbClr val="073B64"/>
                </a:solidFill>
                <a:latin typeface="Cambria"/>
                <a:cs typeface="Cambria"/>
              </a:rPr>
              <a:t>Vector</a:t>
            </a:r>
            <a:r>
              <a:rPr sz="2400" b="1" i="1" spc="18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400" b="1" i="1" spc="155" dirty="0">
                <a:solidFill>
                  <a:srgbClr val="073B64"/>
                </a:solidFill>
                <a:latin typeface="Cambria"/>
                <a:cs typeface="Cambria"/>
              </a:rPr>
              <a:t>Interrupt</a:t>
            </a:r>
            <a:endParaRPr sz="2400" dirty="0">
              <a:latin typeface="Cambria"/>
              <a:cs typeface="Cambria"/>
            </a:endParaRPr>
          </a:p>
          <a:p>
            <a:pPr marL="628650" lvl="1" indent="-342265">
              <a:lnSpc>
                <a:spcPct val="100000"/>
              </a:lnSpc>
              <a:spcBef>
                <a:spcPts val="1490"/>
              </a:spcBef>
              <a:buClr>
                <a:srgbClr val="4E67C7"/>
              </a:buClr>
              <a:buFont typeface="Wingdings"/>
              <a:buChar char=""/>
              <a:tabLst>
                <a:tab pos="628650" algn="l"/>
              </a:tabLst>
            </a:pPr>
            <a:r>
              <a:rPr sz="2000" b="1" spc="130" dirty="0">
                <a:solidFill>
                  <a:srgbClr val="006FC0"/>
                </a:solidFill>
                <a:latin typeface="Cambria"/>
                <a:cs typeface="Cambria"/>
              </a:rPr>
              <a:t>Nested </a:t>
            </a:r>
            <a:r>
              <a:rPr sz="2000" b="1" spc="110" dirty="0">
                <a:solidFill>
                  <a:srgbClr val="006FC0"/>
                </a:solidFill>
                <a:latin typeface="Cambria"/>
                <a:cs typeface="Cambria"/>
              </a:rPr>
              <a:t>vector</a:t>
            </a:r>
            <a:r>
              <a:rPr sz="2000" b="1" spc="1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spc="120" dirty="0">
                <a:solidFill>
                  <a:srgbClr val="006FC0"/>
                </a:solidFill>
                <a:latin typeface="Cambria"/>
                <a:cs typeface="Cambria"/>
              </a:rPr>
              <a:t>interrupt</a:t>
            </a:r>
            <a:r>
              <a:rPr sz="2000" b="1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spc="110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r>
              <a:rPr sz="2000" b="1" spc="1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latin typeface="Cambria"/>
                <a:cs typeface="Cambria"/>
              </a:rPr>
              <a:t>(NVIC)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is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 </a:t>
            </a:r>
            <a:r>
              <a:rPr sz="2000" spc="50" dirty="0">
                <a:latin typeface="Cambria"/>
                <a:cs typeface="Cambria"/>
              </a:rPr>
              <a:t>method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b="1" i="1" spc="130" dirty="0">
                <a:solidFill>
                  <a:srgbClr val="C3250C"/>
                </a:solidFill>
                <a:latin typeface="Cambria"/>
                <a:cs typeface="Cambria"/>
              </a:rPr>
              <a:t>prioritizing</a:t>
            </a:r>
            <a:r>
              <a:rPr sz="2000" b="1" i="1" spc="114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i="1" spc="110" dirty="0">
                <a:solidFill>
                  <a:srgbClr val="C3250C"/>
                </a:solidFill>
                <a:latin typeface="Cambria"/>
                <a:cs typeface="Cambria"/>
              </a:rPr>
              <a:t>interrupts</a:t>
            </a:r>
            <a:r>
              <a:rPr sz="2000" spc="110" dirty="0">
                <a:latin typeface="Cambria"/>
                <a:cs typeface="Cambria"/>
              </a:rPr>
              <a:t>,</a:t>
            </a:r>
            <a:endParaRPr sz="2000" dirty="0">
              <a:latin typeface="Cambria"/>
              <a:cs typeface="Cambria"/>
            </a:endParaRPr>
          </a:p>
          <a:p>
            <a:pPr marL="629285">
              <a:lnSpc>
                <a:spcPct val="100000"/>
              </a:lnSpc>
              <a:spcBef>
                <a:spcPts val="240"/>
              </a:spcBef>
            </a:pPr>
            <a:r>
              <a:rPr sz="2000" spc="55" dirty="0">
                <a:latin typeface="Cambria"/>
                <a:cs typeface="Cambria"/>
              </a:rPr>
              <a:t>improving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b="1" i="1" spc="225" dirty="0">
                <a:solidFill>
                  <a:srgbClr val="C3250C"/>
                </a:solidFill>
                <a:latin typeface="Cambria"/>
                <a:cs typeface="Cambria"/>
              </a:rPr>
              <a:t>MCU’s</a:t>
            </a:r>
            <a:r>
              <a:rPr sz="2000" b="1" i="1" spc="114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i="1" spc="120" dirty="0">
                <a:solidFill>
                  <a:srgbClr val="C3250C"/>
                </a:solidFill>
                <a:latin typeface="Cambria"/>
                <a:cs typeface="Cambria"/>
              </a:rPr>
              <a:t>performance </a:t>
            </a:r>
            <a:r>
              <a:rPr sz="2000" spc="90" dirty="0">
                <a:latin typeface="Cambria"/>
                <a:cs typeface="Cambria"/>
              </a:rPr>
              <a:t>and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b="1" i="1" spc="145" dirty="0">
                <a:solidFill>
                  <a:srgbClr val="C3250C"/>
                </a:solidFill>
                <a:latin typeface="Cambria"/>
                <a:cs typeface="Cambria"/>
              </a:rPr>
              <a:t>reducing</a:t>
            </a:r>
            <a:r>
              <a:rPr sz="2000" b="1" i="1" spc="13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i="1" spc="125" dirty="0">
                <a:solidFill>
                  <a:srgbClr val="C3250C"/>
                </a:solidFill>
                <a:latin typeface="Cambria"/>
                <a:cs typeface="Cambria"/>
              </a:rPr>
              <a:t>interrupt</a:t>
            </a:r>
            <a:r>
              <a:rPr sz="2000" b="1" i="1" spc="13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i="1" spc="114" dirty="0">
                <a:solidFill>
                  <a:srgbClr val="C3250C"/>
                </a:solidFill>
                <a:latin typeface="Cambria"/>
                <a:cs typeface="Cambria"/>
              </a:rPr>
              <a:t>latency</a:t>
            </a:r>
            <a:r>
              <a:rPr sz="2000" spc="114" dirty="0">
                <a:latin typeface="Cambria"/>
                <a:cs typeface="Cambria"/>
              </a:rPr>
              <a:t>.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369" y="1932925"/>
            <a:ext cx="2760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4E67C7"/>
              </a:buClr>
              <a:buFont typeface="Wingdings"/>
              <a:buChar char=""/>
              <a:tabLst>
                <a:tab pos="354965" algn="l"/>
              </a:tabLst>
            </a:pPr>
            <a:r>
              <a:rPr sz="2000" spc="235" dirty="0">
                <a:latin typeface="Cambria"/>
                <a:cs typeface="Cambria"/>
              </a:rPr>
              <a:t>NVIC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also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b="1" i="1" spc="105" dirty="0">
                <a:solidFill>
                  <a:srgbClr val="006FC0"/>
                </a:solidFill>
                <a:latin typeface="Cambria"/>
                <a:cs typeface="Cambria"/>
              </a:rPr>
              <a:t>provides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7600" y="1948039"/>
            <a:ext cx="3279775" cy="3067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5"/>
              </a:lnSpc>
            </a:pPr>
            <a:r>
              <a:rPr sz="2000" b="1" i="1" spc="130" dirty="0">
                <a:solidFill>
                  <a:srgbClr val="006FC0"/>
                </a:solidFill>
                <a:latin typeface="Cambria"/>
                <a:cs typeface="Cambria"/>
              </a:rPr>
              <a:t>implementation</a:t>
            </a:r>
            <a:r>
              <a:rPr sz="2000" b="1" i="1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i="1" spc="90" dirty="0">
                <a:solidFill>
                  <a:srgbClr val="006FC0"/>
                </a:solidFill>
                <a:latin typeface="Cambria"/>
                <a:cs typeface="Cambria"/>
              </a:rPr>
              <a:t>schemes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5564" y="1932925"/>
            <a:ext cx="36131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"/>
                <a:cs typeface="Cambria"/>
              </a:rPr>
              <a:t>for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b="1" i="1" spc="170" dirty="0">
                <a:solidFill>
                  <a:srgbClr val="006FC0"/>
                </a:solidFill>
                <a:latin typeface="Cambria"/>
                <a:cs typeface="Cambria"/>
              </a:rPr>
              <a:t>handling</a:t>
            </a:r>
            <a:r>
              <a:rPr sz="2000" b="1" i="1" spc="1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i="1" spc="120" dirty="0">
                <a:solidFill>
                  <a:srgbClr val="006FC0"/>
                </a:solidFill>
                <a:latin typeface="Cambria"/>
                <a:cs typeface="Cambria"/>
              </a:rPr>
              <a:t>interrupts</a:t>
            </a:r>
            <a:r>
              <a:rPr sz="2000" b="1" i="1" spc="1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that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2269" y="2238335"/>
            <a:ext cx="9481185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Cambria"/>
                <a:cs typeface="Cambria"/>
              </a:rPr>
              <a:t>occur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b="1" i="1" spc="130" dirty="0">
                <a:latin typeface="Cambria"/>
                <a:cs typeface="Cambria"/>
              </a:rPr>
              <a:t>when</a:t>
            </a:r>
            <a:r>
              <a:rPr sz="2000" b="1" i="1" spc="150" dirty="0">
                <a:latin typeface="Cambria"/>
                <a:cs typeface="Cambria"/>
              </a:rPr>
              <a:t> </a:t>
            </a:r>
            <a:r>
              <a:rPr sz="2000" b="1" i="1" spc="100" dirty="0">
                <a:latin typeface="Cambria"/>
                <a:cs typeface="Cambria"/>
              </a:rPr>
              <a:t>other</a:t>
            </a:r>
            <a:r>
              <a:rPr sz="2000" b="1" i="1" spc="145" dirty="0">
                <a:latin typeface="Cambria"/>
                <a:cs typeface="Cambria"/>
              </a:rPr>
              <a:t> </a:t>
            </a:r>
            <a:r>
              <a:rPr sz="2000" b="1" i="1" spc="120" dirty="0">
                <a:latin typeface="Cambria"/>
                <a:cs typeface="Cambria"/>
              </a:rPr>
              <a:t>interrupts</a:t>
            </a:r>
            <a:r>
              <a:rPr sz="2000" b="1" i="1" spc="130" dirty="0">
                <a:latin typeface="Cambria"/>
                <a:cs typeface="Cambria"/>
              </a:rPr>
              <a:t> </a:t>
            </a:r>
            <a:r>
              <a:rPr sz="2000" b="1" i="1" spc="114" dirty="0">
                <a:latin typeface="Cambria"/>
                <a:cs typeface="Cambria"/>
              </a:rPr>
              <a:t>are</a:t>
            </a:r>
            <a:r>
              <a:rPr sz="2000" b="1" i="1" spc="140" dirty="0">
                <a:latin typeface="Cambria"/>
                <a:cs typeface="Cambria"/>
              </a:rPr>
              <a:t> </a:t>
            </a:r>
            <a:r>
              <a:rPr sz="2000" b="1" i="1" spc="110" dirty="0">
                <a:latin typeface="Cambria"/>
                <a:cs typeface="Cambria"/>
              </a:rPr>
              <a:t>being</a:t>
            </a:r>
            <a:r>
              <a:rPr sz="2000" b="1" i="1" spc="150" dirty="0">
                <a:latin typeface="Cambria"/>
                <a:cs typeface="Cambria"/>
              </a:rPr>
              <a:t> </a:t>
            </a:r>
            <a:r>
              <a:rPr sz="2000" b="1" i="1" spc="114" dirty="0">
                <a:latin typeface="Cambria"/>
                <a:cs typeface="Cambria"/>
              </a:rPr>
              <a:t>executed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b="1" i="1" spc="130" dirty="0">
                <a:latin typeface="Cambria"/>
                <a:cs typeface="Cambria"/>
              </a:rPr>
              <a:t>when</a:t>
            </a:r>
            <a:r>
              <a:rPr sz="2000" b="1" i="1" spc="145" dirty="0">
                <a:latin typeface="Cambria"/>
                <a:cs typeface="Cambria"/>
              </a:rPr>
              <a:t> </a:t>
            </a:r>
            <a:r>
              <a:rPr sz="2000" b="1" i="1" spc="100" dirty="0">
                <a:latin typeface="Cambria"/>
                <a:cs typeface="Cambria"/>
              </a:rPr>
              <a:t>the</a:t>
            </a:r>
            <a:r>
              <a:rPr sz="2000" b="1" i="1" spc="140" dirty="0">
                <a:latin typeface="Cambria"/>
                <a:cs typeface="Cambria"/>
              </a:rPr>
              <a:t> </a:t>
            </a:r>
            <a:r>
              <a:rPr sz="2000" b="1" i="1" spc="345" dirty="0">
                <a:latin typeface="Cambria"/>
                <a:cs typeface="Cambria"/>
              </a:rPr>
              <a:t>CPU</a:t>
            </a:r>
            <a:r>
              <a:rPr sz="2000" b="1" i="1" spc="12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is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in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the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i="1" spc="95" dirty="0">
                <a:latin typeface="Cambria"/>
                <a:cs typeface="Cambria"/>
              </a:rPr>
              <a:t>process</a:t>
            </a:r>
            <a:r>
              <a:rPr sz="2000" b="1" i="1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b="1" i="1" spc="110" dirty="0">
                <a:latin typeface="Cambria"/>
                <a:cs typeface="Cambria"/>
              </a:rPr>
              <a:t>restoring </a:t>
            </a:r>
            <a:r>
              <a:rPr sz="2000" spc="80" dirty="0">
                <a:latin typeface="Cambria"/>
                <a:cs typeface="Cambria"/>
              </a:rPr>
              <a:t>its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b="1" i="1" spc="110" dirty="0">
                <a:latin typeface="Cambria"/>
                <a:cs typeface="Cambria"/>
              </a:rPr>
              <a:t>previous </a:t>
            </a:r>
            <a:r>
              <a:rPr sz="2000" b="1" i="1" spc="90" dirty="0">
                <a:latin typeface="Cambria"/>
                <a:cs typeface="Cambria"/>
              </a:rPr>
              <a:t>state</a:t>
            </a:r>
            <a:r>
              <a:rPr sz="2000" b="1" i="1" spc="114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and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b="1" i="1" spc="125" dirty="0">
                <a:latin typeface="Cambria"/>
                <a:cs typeface="Cambria"/>
              </a:rPr>
              <a:t>resuming</a:t>
            </a:r>
            <a:r>
              <a:rPr sz="2000" b="1" i="1" spc="11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its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b="1" i="1" spc="120" dirty="0">
                <a:latin typeface="Cambria"/>
                <a:cs typeface="Cambria"/>
              </a:rPr>
              <a:t>suspended</a:t>
            </a:r>
            <a:r>
              <a:rPr sz="2000" b="1" i="1" spc="130" dirty="0">
                <a:latin typeface="Cambria"/>
                <a:cs typeface="Cambria"/>
              </a:rPr>
              <a:t> </a:t>
            </a:r>
            <a:r>
              <a:rPr sz="2000" b="1" i="1" spc="90" dirty="0">
                <a:latin typeface="Cambria"/>
                <a:cs typeface="Cambria"/>
              </a:rPr>
              <a:t>process</a:t>
            </a:r>
            <a:r>
              <a:rPr sz="2000" spc="90" dirty="0">
                <a:latin typeface="Cambria"/>
                <a:cs typeface="Cambria"/>
              </a:rPr>
              <a:t>.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2384" y="3239705"/>
            <a:ext cx="6160953" cy="29354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76200"/>
            <a:ext cx="8534400" cy="260007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buClr>
                <a:srgbClr val="4E67C7"/>
              </a:buClr>
              <a:buSzPct val="79166"/>
              <a:tabLst>
                <a:tab pos="354965" algn="l"/>
              </a:tabLst>
            </a:pPr>
            <a:r>
              <a:rPr sz="2400" b="1" i="1" spc="190" dirty="0">
                <a:solidFill>
                  <a:srgbClr val="6F2F9F"/>
                </a:solidFill>
                <a:latin typeface="Cambria"/>
                <a:cs typeface="Cambria"/>
              </a:rPr>
              <a:t>Rugged</a:t>
            </a:r>
            <a:r>
              <a:rPr sz="2400" b="1" i="1" spc="17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400" b="1" i="1" spc="235" dirty="0">
                <a:solidFill>
                  <a:srgbClr val="6F2F9F"/>
                </a:solidFill>
                <a:latin typeface="Cambria"/>
                <a:cs typeface="Cambria"/>
              </a:rPr>
              <a:t>Handheld</a:t>
            </a:r>
            <a:r>
              <a:rPr sz="2400" b="1" i="1" spc="19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400" b="1" i="1" spc="235" dirty="0">
                <a:solidFill>
                  <a:srgbClr val="6F2F9F"/>
                </a:solidFill>
                <a:latin typeface="Cambria"/>
                <a:cs typeface="Cambria"/>
              </a:rPr>
              <a:t>Data</a:t>
            </a:r>
            <a:r>
              <a:rPr sz="2400" b="1" i="1" spc="185" dirty="0">
                <a:solidFill>
                  <a:srgbClr val="6F2F9F"/>
                </a:solidFill>
                <a:latin typeface="Cambria"/>
                <a:cs typeface="Cambria"/>
              </a:rPr>
              <a:t> Terminal</a:t>
            </a:r>
            <a:endParaRPr sz="2400" dirty="0">
              <a:latin typeface="Cambria"/>
              <a:cs typeface="Cambria"/>
            </a:endParaRPr>
          </a:p>
          <a:p>
            <a:pPr marL="172085" marR="5080" indent="-342900">
              <a:lnSpc>
                <a:spcPct val="110000"/>
              </a:lnSpc>
              <a:spcBef>
                <a:spcPts val="1250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sz="2000" spc="130" dirty="0">
                <a:latin typeface="Cambria"/>
                <a:cs typeface="Cambria"/>
              </a:rPr>
              <a:t>It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is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built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life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b="1" i="1" spc="110" dirty="0">
                <a:solidFill>
                  <a:srgbClr val="006FC0"/>
                </a:solidFill>
                <a:latin typeface="Cambria"/>
                <a:cs typeface="Cambria"/>
              </a:rPr>
              <a:t>out</a:t>
            </a:r>
            <a:r>
              <a:rPr sz="2000" b="1" i="1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i="1" spc="18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b="1" i="1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i="1" spc="10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b="1" i="1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i="1" spc="140" dirty="0">
                <a:solidFill>
                  <a:srgbClr val="006FC0"/>
                </a:solidFill>
                <a:latin typeface="Cambria"/>
                <a:cs typeface="Cambria"/>
              </a:rPr>
              <a:t>field</a:t>
            </a:r>
            <a:r>
              <a:rPr sz="2000" spc="140" dirty="0">
                <a:latin typeface="Cambria"/>
                <a:cs typeface="Cambria"/>
              </a:rPr>
              <a:t>,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integrates </a:t>
            </a:r>
            <a:r>
              <a:rPr sz="2000" b="1" spc="165" dirty="0">
                <a:latin typeface="Cambria"/>
                <a:cs typeface="Cambria"/>
              </a:rPr>
              <a:t>Corning</a:t>
            </a:r>
            <a:r>
              <a:rPr sz="2000" b="1" spc="145" dirty="0">
                <a:latin typeface="Cambria"/>
                <a:cs typeface="Cambria"/>
              </a:rPr>
              <a:t> </a:t>
            </a:r>
            <a:r>
              <a:rPr sz="2000" b="1" spc="140" dirty="0">
                <a:latin typeface="Cambria"/>
                <a:cs typeface="Cambria"/>
              </a:rPr>
              <a:t>Gorilla </a:t>
            </a:r>
            <a:r>
              <a:rPr sz="2000" b="1" spc="114" dirty="0">
                <a:latin typeface="Cambria"/>
                <a:cs typeface="Cambria"/>
              </a:rPr>
              <a:t>glass</a:t>
            </a:r>
            <a:r>
              <a:rPr sz="2000" b="1" spc="1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display,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able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b="1" spc="114" dirty="0">
                <a:solidFill>
                  <a:srgbClr val="C3250C"/>
                </a:solidFill>
                <a:latin typeface="Cambria"/>
                <a:cs typeface="Cambria"/>
              </a:rPr>
              <a:t>handle </a:t>
            </a:r>
            <a:r>
              <a:rPr sz="2000" b="1" spc="105" dirty="0">
                <a:solidFill>
                  <a:srgbClr val="C3250C"/>
                </a:solidFill>
                <a:latin typeface="Cambria"/>
                <a:cs typeface="Cambria"/>
              </a:rPr>
              <a:t>drops,</a:t>
            </a:r>
            <a:r>
              <a:rPr sz="2000" b="1" spc="14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spc="120" dirty="0">
                <a:solidFill>
                  <a:srgbClr val="C3250C"/>
                </a:solidFill>
                <a:latin typeface="Cambria"/>
                <a:cs typeface="Cambria"/>
              </a:rPr>
              <a:t>bumps,</a:t>
            </a:r>
            <a:r>
              <a:rPr sz="2000" b="1" spc="14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spc="95" dirty="0">
                <a:solidFill>
                  <a:srgbClr val="C3250C"/>
                </a:solidFill>
                <a:latin typeface="Cambria"/>
                <a:cs typeface="Cambria"/>
              </a:rPr>
              <a:t>spills,</a:t>
            </a:r>
            <a:r>
              <a:rPr sz="2000" b="1" spc="10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spc="110" dirty="0">
                <a:solidFill>
                  <a:srgbClr val="C3250C"/>
                </a:solidFill>
                <a:latin typeface="Cambria"/>
                <a:cs typeface="Cambria"/>
              </a:rPr>
              <a:t>dust,</a:t>
            </a:r>
            <a:r>
              <a:rPr sz="2000" b="1" spc="14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spc="110" dirty="0">
                <a:solidFill>
                  <a:srgbClr val="C3250C"/>
                </a:solidFill>
                <a:latin typeface="Cambria"/>
                <a:cs typeface="Cambria"/>
              </a:rPr>
              <a:t>vibration</a:t>
            </a:r>
            <a:r>
              <a:rPr sz="2000" spc="110" dirty="0">
                <a:latin typeface="Cambria"/>
                <a:cs typeface="Cambria"/>
              </a:rPr>
              <a:t>.</a:t>
            </a:r>
            <a:endParaRPr sz="2000" dirty="0">
              <a:latin typeface="Cambria"/>
              <a:cs typeface="Cambria"/>
            </a:endParaRPr>
          </a:p>
          <a:p>
            <a:pPr marL="172085" marR="111125" indent="-342900">
              <a:lnSpc>
                <a:spcPct val="11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629285" algn="l"/>
              </a:tabLst>
            </a:pPr>
            <a:r>
              <a:rPr lang="en-US" sz="2000" b="1" i="1" spc="105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b="1" i="1" spc="105" dirty="0">
                <a:solidFill>
                  <a:srgbClr val="006FC0"/>
                </a:solidFill>
                <a:latin typeface="Cambria"/>
                <a:cs typeface="Cambria"/>
              </a:rPr>
              <a:t>table</a:t>
            </a:r>
            <a:r>
              <a:rPr sz="2000" b="1" i="1" spc="1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i="1" spc="95" dirty="0">
                <a:solidFill>
                  <a:srgbClr val="006FC0"/>
                </a:solidFill>
                <a:latin typeface="Cambria"/>
                <a:cs typeface="Cambria"/>
              </a:rPr>
              <a:t>wireless</a:t>
            </a:r>
            <a:r>
              <a:rPr sz="2000" b="1" i="1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i="1" spc="130" dirty="0">
                <a:solidFill>
                  <a:srgbClr val="006FC0"/>
                </a:solidFill>
                <a:latin typeface="Cambria"/>
                <a:cs typeface="Cambria"/>
              </a:rPr>
              <a:t>connections</a:t>
            </a:r>
            <a:r>
              <a:rPr sz="2000" b="1" i="1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and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b="1" i="1" spc="130" dirty="0">
                <a:solidFill>
                  <a:srgbClr val="006FC0"/>
                </a:solidFill>
                <a:latin typeface="Cambria"/>
                <a:cs typeface="Cambria"/>
              </a:rPr>
              <a:t>accurate </a:t>
            </a:r>
            <a:r>
              <a:rPr sz="2000" b="1" i="1" spc="120" dirty="0">
                <a:solidFill>
                  <a:srgbClr val="006FC0"/>
                </a:solidFill>
                <a:latin typeface="Cambria"/>
                <a:cs typeface="Cambria"/>
              </a:rPr>
              <a:t>efficient</a:t>
            </a:r>
            <a:r>
              <a:rPr sz="2000" b="1" i="1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i="1" spc="160" dirty="0">
                <a:solidFill>
                  <a:srgbClr val="006FC0"/>
                </a:solidFill>
                <a:latin typeface="Cambria"/>
                <a:cs typeface="Cambria"/>
              </a:rPr>
              <a:t>data</a:t>
            </a:r>
            <a:r>
              <a:rPr sz="2000" b="1" i="1" spc="2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i="1" spc="135" dirty="0">
                <a:solidFill>
                  <a:srgbClr val="006FC0"/>
                </a:solidFill>
                <a:latin typeface="Cambria"/>
                <a:cs typeface="Cambria"/>
              </a:rPr>
              <a:t>capture</a:t>
            </a:r>
            <a:r>
              <a:rPr sz="2000" b="1" i="1" spc="1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options</a:t>
            </a:r>
            <a:endParaRPr lang="en-US" sz="2000" dirty="0">
              <a:latin typeface="Cambria"/>
              <a:cs typeface="Cambria"/>
            </a:endParaRPr>
          </a:p>
          <a:p>
            <a:pPr marR="111125">
              <a:lnSpc>
                <a:spcPct val="110000"/>
              </a:lnSpc>
              <a:spcBef>
                <a:spcPts val="1200"/>
              </a:spcBef>
              <a:buClr>
                <a:srgbClr val="4E67C7"/>
              </a:buClr>
              <a:tabLst>
                <a:tab pos="629285" algn="l"/>
              </a:tabLst>
            </a:pPr>
            <a:r>
              <a:rPr lang="en-IN" sz="2000" dirty="0" err="1">
                <a:latin typeface="Cambria"/>
                <a:cs typeface="Cambria"/>
              </a:rPr>
              <a:t>Specifictaions</a:t>
            </a:r>
            <a:r>
              <a:rPr lang="en-IN" sz="2000" dirty="0">
                <a:latin typeface="Cambria"/>
                <a:cs typeface="Cambria"/>
              </a:rPr>
              <a:t>: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6850" y="228601"/>
            <a:ext cx="2743200" cy="2444452"/>
          </a:xfrm>
          <a:prstGeom prst="rect">
            <a:avLst/>
          </a:prstGeom>
        </p:spPr>
      </p:pic>
      <p:pic>
        <p:nvPicPr>
          <p:cNvPr id="8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2729569"/>
            <a:ext cx="11582400" cy="3935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46813"/>
            <a:ext cx="11887200" cy="31579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00"/>
              </a:spcBef>
              <a:buClr>
                <a:srgbClr val="4E67C7"/>
              </a:buClr>
              <a:buSzPct val="80357"/>
              <a:buFont typeface="Wingdings"/>
              <a:buChar char=""/>
              <a:tabLst>
                <a:tab pos="354965" algn="l"/>
              </a:tabLst>
            </a:pPr>
            <a:r>
              <a:rPr sz="2800" b="1" u="sng" spc="1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Processor</a:t>
            </a:r>
            <a:endParaRPr sz="2800" dirty="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2985"/>
              </a:spcBef>
              <a:buClr>
                <a:srgbClr val="4E67C7"/>
              </a:buClr>
              <a:buSzPct val="80000"/>
              <a:buFont typeface="Wingdings"/>
              <a:buChar char=""/>
              <a:tabLst>
                <a:tab pos="354965" algn="l"/>
              </a:tabLst>
            </a:pPr>
            <a:r>
              <a:rPr sz="2000" b="1" spc="140" dirty="0">
                <a:solidFill>
                  <a:srgbClr val="D75C00"/>
                </a:solidFill>
                <a:latin typeface="Cambria"/>
                <a:cs typeface="Cambria"/>
              </a:rPr>
              <a:t>Cortex-</a:t>
            </a:r>
            <a:r>
              <a:rPr sz="2000" b="1" dirty="0">
                <a:solidFill>
                  <a:srgbClr val="D75C00"/>
                </a:solidFill>
                <a:latin typeface="Cambria"/>
                <a:cs typeface="Cambria"/>
              </a:rPr>
              <a:t>A53</a:t>
            </a:r>
            <a:r>
              <a:rPr sz="2000" b="1" spc="14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sz="2000" b="1" spc="105" dirty="0">
                <a:latin typeface="Cambria"/>
                <a:cs typeface="Cambria"/>
              </a:rPr>
              <a:t>processor</a:t>
            </a:r>
            <a:r>
              <a:rPr sz="2000" b="1" spc="140" dirty="0">
                <a:latin typeface="Cambria"/>
                <a:cs typeface="Cambria"/>
              </a:rPr>
              <a:t> </a:t>
            </a:r>
            <a:r>
              <a:rPr sz="2000" b="1" spc="100" dirty="0">
                <a:latin typeface="Cambria"/>
                <a:cs typeface="Cambria"/>
              </a:rPr>
              <a:t>is</a:t>
            </a:r>
            <a:r>
              <a:rPr sz="2000" b="1" spc="180" dirty="0">
                <a:latin typeface="Cambria"/>
                <a:cs typeface="Cambria"/>
              </a:rPr>
              <a:t> </a:t>
            </a:r>
            <a:r>
              <a:rPr sz="2000" b="1" spc="150" dirty="0">
                <a:latin typeface="Cambria"/>
                <a:cs typeface="Cambria"/>
              </a:rPr>
              <a:t>a</a:t>
            </a:r>
            <a:r>
              <a:rPr sz="2000" b="1" spc="200" dirty="0">
                <a:latin typeface="Cambria"/>
                <a:cs typeface="Cambria"/>
              </a:rPr>
              <a:t> </a:t>
            </a:r>
            <a:r>
              <a:rPr sz="2000" b="1" u="sng" spc="17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high</a:t>
            </a:r>
            <a:r>
              <a:rPr sz="2000" b="1" u="sng" spc="1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000" b="1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efficiency</a:t>
            </a:r>
            <a:r>
              <a:rPr sz="2000" b="1" spc="145" dirty="0">
                <a:latin typeface="Cambria"/>
                <a:cs typeface="Cambria"/>
              </a:rPr>
              <a:t> </a:t>
            </a:r>
            <a:r>
              <a:rPr sz="2000" b="1" spc="105" dirty="0">
                <a:latin typeface="Cambria"/>
                <a:cs typeface="Cambria"/>
              </a:rPr>
              <a:t>processor</a:t>
            </a:r>
            <a:r>
              <a:rPr sz="2000" b="1" spc="140" dirty="0">
                <a:latin typeface="Cambria"/>
                <a:cs typeface="Cambria"/>
              </a:rPr>
              <a:t> that</a:t>
            </a:r>
            <a:r>
              <a:rPr sz="2000" b="1" spc="175" dirty="0">
                <a:latin typeface="Cambria"/>
                <a:cs typeface="Cambria"/>
              </a:rPr>
              <a:t> </a:t>
            </a:r>
            <a:r>
              <a:rPr sz="2000" b="1" spc="120" dirty="0">
                <a:latin typeface="Cambria"/>
                <a:cs typeface="Cambria"/>
              </a:rPr>
              <a:t>implements</a:t>
            </a:r>
            <a:r>
              <a:rPr sz="2000" b="1" spc="145" dirty="0">
                <a:latin typeface="Cambria"/>
                <a:cs typeface="Cambria"/>
              </a:rPr>
              <a:t> </a:t>
            </a:r>
            <a:r>
              <a:rPr sz="2000" b="1" spc="100" dirty="0">
                <a:latin typeface="Cambria"/>
                <a:cs typeface="Cambria"/>
              </a:rPr>
              <a:t>the</a:t>
            </a:r>
            <a:r>
              <a:rPr lang="en-US" sz="2000" b="1" spc="100" dirty="0">
                <a:latin typeface="Cambria"/>
                <a:cs typeface="Cambria"/>
              </a:rPr>
              <a:t> </a:t>
            </a:r>
            <a:r>
              <a:rPr sz="2000" b="1" spc="100" dirty="0">
                <a:solidFill>
                  <a:srgbClr val="0D79C9"/>
                </a:solidFill>
                <a:latin typeface="Cambria"/>
                <a:cs typeface="Cambria"/>
              </a:rPr>
              <a:t>Armv8-</a:t>
            </a:r>
            <a:r>
              <a:rPr sz="2000" b="1" spc="204" dirty="0">
                <a:solidFill>
                  <a:srgbClr val="0D79C9"/>
                </a:solidFill>
                <a:latin typeface="Cambria"/>
                <a:cs typeface="Cambria"/>
              </a:rPr>
              <a:t>A</a:t>
            </a:r>
            <a:r>
              <a:rPr sz="2000" b="1" spc="135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sz="2000" b="1" spc="125" dirty="0">
                <a:latin typeface="Cambria"/>
                <a:cs typeface="Cambria"/>
              </a:rPr>
              <a:t>architecture.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000" dirty="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buClr>
                <a:srgbClr val="4E67C7"/>
              </a:buClr>
              <a:buSzPct val="80000"/>
              <a:buFont typeface="Wingdings"/>
              <a:buChar char=""/>
              <a:tabLst>
                <a:tab pos="354965" algn="l"/>
              </a:tabLst>
            </a:pPr>
            <a:r>
              <a:rPr sz="2000" b="1" spc="145" dirty="0">
                <a:latin typeface="Cambria"/>
                <a:cs typeface="Cambria"/>
              </a:rPr>
              <a:t>The</a:t>
            </a:r>
            <a:r>
              <a:rPr sz="2000" b="1" spc="165" dirty="0">
                <a:latin typeface="Cambria"/>
                <a:cs typeface="Cambria"/>
              </a:rPr>
              <a:t> </a:t>
            </a:r>
            <a:r>
              <a:rPr sz="2000" b="1" spc="145" dirty="0">
                <a:latin typeface="Cambria"/>
                <a:cs typeface="Cambria"/>
              </a:rPr>
              <a:t>Cortex-</a:t>
            </a:r>
            <a:r>
              <a:rPr sz="2000" b="1" dirty="0">
                <a:latin typeface="Cambria"/>
                <a:cs typeface="Cambria"/>
              </a:rPr>
              <a:t>A53</a:t>
            </a:r>
            <a:r>
              <a:rPr sz="2000" b="1" spc="130" dirty="0">
                <a:latin typeface="Cambria"/>
                <a:cs typeface="Cambria"/>
              </a:rPr>
              <a:t> </a:t>
            </a:r>
            <a:r>
              <a:rPr sz="2000" b="1" spc="110" dirty="0">
                <a:latin typeface="Cambria"/>
                <a:cs typeface="Cambria"/>
              </a:rPr>
              <a:t>processor</a:t>
            </a:r>
            <a:r>
              <a:rPr sz="2000" b="1" spc="130" dirty="0">
                <a:latin typeface="Cambria"/>
                <a:cs typeface="Cambria"/>
              </a:rPr>
              <a:t> </a:t>
            </a:r>
            <a:r>
              <a:rPr sz="2000" b="1" spc="135" dirty="0">
                <a:latin typeface="Cambria"/>
                <a:cs typeface="Cambria"/>
              </a:rPr>
              <a:t>has</a:t>
            </a:r>
            <a:r>
              <a:rPr sz="2000" b="1" spc="200" dirty="0">
                <a:latin typeface="Cambria"/>
                <a:cs typeface="Cambria"/>
              </a:rPr>
              <a:t> </a:t>
            </a:r>
            <a:r>
              <a:rPr sz="2000" b="1" spc="110" dirty="0">
                <a:solidFill>
                  <a:srgbClr val="006FC0"/>
                </a:solidFill>
                <a:latin typeface="Cambria"/>
                <a:cs typeface="Cambria"/>
              </a:rPr>
              <a:t>one</a:t>
            </a:r>
            <a:r>
              <a:rPr sz="2000" b="1" spc="1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spc="10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b="1" spc="1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spc="125" dirty="0">
                <a:solidFill>
                  <a:srgbClr val="006FC0"/>
                </a:solidFill>
                <a:latin typeface="Cambria"/>
                <a:cs typeface="Cambria"/>
              </a:rPr>
              <a:t>four</a:t>
            </a:r>
            <a:r>
              <a:rPr sz="2000" b="1" spc="1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spc="114" dirty="0">
                <a:solidFill>
                  <a:srgbClr val="006FC0"/>
                </a:solidFill>
                <a:latin typeface="Cambria"/>
                <a:cs typeface="Cambria"/>
              </a:rPr>
              <a:t>cores</a:t>
            </a:r>
            <a:r>
              <a:rPr sz="2000" b="1" spc="114" dirty="0">
                <a:latin typeface="Cambria"/>
                <a:cs typeface="Cambria"/>
              </a:rPr>
              <a:t>,</a:t>
            </a:r>
            <a:r>
              <a:rPr sz="2000" b="1" spc="135" dirty="0">
                <a:latin typeface="Cambria"/>
                <a:cs typeface="Cambria"/>
              </a:rPr>
              <a:t> </a:t>
            </a:r>
            <a:r>
              <a:rPr sz="2000" b="1" spc="150" dirty="0">
                <a:latin typeface="Cambria"/>
                <a:cs typeface="Cambria"/>
              </a:rPr>
              <a:t>each</a:t>
            </a:r>
            <a:r>
              <a:rPr sz="2000" b="1" spc="160" dirty="0">
                <a:latin typeface="Cambria"/>
                <a:cs typeface="Cambria"/>
              </a:rPr>
              <a:t> </a:t>
            </a:r>
            <a:r>
              <a:rPr sz="2000" b="1" spc="150" dirty="0">
                <a:latin typeface="Cambria"/>
                <a:cs typeface="Cambria"/>
              </a:rPr>
              <a:t>with</a:t>
            </a:r>
            <a:r>
              <a:rPr sz="2000" b="1" spc="165" dirty="0">
                <a:latin typeface="Cambria"/>
                <a:cs typeface="Cambria"/>
              </a:rPr>
              <a:t> </a:t>
            </a:r>
            <a:r>
              <a:rPr sz="2000" b="1" spc="150" dirty="0">
                <a:latin typeface="Cambria"/>
                <a:cs typeface="Cambria"/>
              </a:rPr>
              <a:t>an</a:t>
            </a:r>
            <a:r>
              <a:rPr sz="2000" b="1" spc="190" dirty="0">
                <a:latin typeface="Cambria"/>
                <a:cs typeface="Cambria"/>
              </a:rPr>
              <a:t> </a:t>
            </a:r>
            <a:r>
              <a:rPr sz="2000" b="1" spc="150" dirty="0">
                <a:solidFill>
                  <a:srgbClr val="006FC0"/>
                </a:solidFill>
                <a:latin typeface="Cambria"/>
                <a:cs typeface="Cambria"/>
              </a:rPr>
              <a:t>L1</a:t>
            </a:r>
            <a:r>
              <a:rPr sz="2000" b="1" spc="1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spc="114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lang="en-US" sz="20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spc="114" dirty="0">
                <a:latin typeface="Cambria"/>
                <a:cs typeface="Cambria"/>
              </a:rPr>
              <a:t>system</a:t>
            </a:r>
            <a:r>
              <a:rPr sz="2000" b="1" spc="130" dirty="0">
                <a:latin typeface="Cambria"/>
                <a:cs typeface="Cambria"/>
              </a:rPr>
              <a:t> </a:t>
            </a:r>
            <a:r>
              <a:rPr sz="2000" b="1" spc="145" dirty="0">
                <a:latin typeface="Cambria"/>
                <a:cs typeface="Cambria"/>
              </a:rPr>
              <a:t>and</a:t>
            </a:r>
            <a:r>
              <a:rPr sz="2000" b="1" spc="165" dirty="0">
                <a:latin typeface="Cambria"/>
                <a:cs typeface="Cambria"/>
              </a:rPr>
              <a:t> </a:t>
            </a:r>
            <a:r>
              <a:rPr sz="2000" b="1" spc="150" dirty="0">
                <a:latin typeface="Cambria"/>
                <a:cs typeface="Cambria"/>
              </a:rPr>
              <a:t>a</a:t>
            </a:r>
            <a:r>
              <a:rPr sz="2000" b="1" spc="190" dirty="0">
                <a:latin typeface="Cambria"/>
                <a:cs typeface="Cambria"/>
              </a:rPr>
              <a:t> </a:t>
            </a:r>
            <a:r>
              <a:rPr sz="2000" b="1" spc="120" dirty="0">
                <a:solidFill>
                  <a:srgbClr val="006FC0"/>
                </a:solidFill>
                <a:latin typeface="Cambria"/>
                <a:cs typeface="Cambria"/>
              </a:rPr>
              <a:t>single</a:t>
            </a:r>
            <a:r>
              <a:rPr sz="2000" b="1" spc="1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spc="125" dirty="0">
                <a:solidFill>
                  <a:srgbClr val="006FC0"/>
                </a:solidFill>
                <a:latin typeface="Cambria"/>
                <a:cs typeface="Cambria"/>
              </a:rPr>
              <a:t>shared</a:t>
            </a:r>
            <a:r>
              <a:rPr sz="2000" b="1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spc="160" dirty="0">
                <a:solidFill>
                  <a:srgbClr val="006FC0"/>
                </a:solidFill>
                <a:latin typeface="Cambria"/>
                <a:cs typeface="Cambria"/>
              </a:rPr>
              <a:t>L2 </a:t>
            </a:r>
            <a:r>
              <a:rPr sz="2000" b="1" spc="140" dirty="0">
                <a:solidFill>
                  <a:srgbClr val="006FC0"/>
                </a:solidFill>
                <a:latin typeface="Cambria"/>
                <a:cs typeface="Cambria"/>
              </a:rPr>
              <a:t>cache</a:t>
            </a:r>
            <a:r>
              <a:rPr sz="2000" b="1" spc="140" dirty="0">
                <a:latin typeface="Cambria"/>
                <a:cs typeface="Cambria"/>
              </a:rPr>
              <a:t>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2000" dirty="0">
              <a:latin typeface="Cambria"/>
              <a:cs typeface="Cambria"/>
            </a:endParaRPr>
          </a:p>
          <a:p>
            <a:pPr marL="355600" marR="1445895" indent="-342900">
              <a:lnSpc>
                <a:spcPct val="110000"/>
              </a:lnSpc>
              <a:buClr>
                <a:srgbClr val="4E67C7"/>
              </a:buClr>
              <a:buSzPct val="80000"/>
              <a:buFont typeface="Wingdings"/>
              <a:buChar char=""/>
              <a:tabLst>
                <a:tab pos="355600" algn="l"/>
              </a:tabLst>
            </a:pPr>
            <a:r>
              <a:rPr sz="2000" b="1" spc="155" dirty="0">
                <a:latin typeface="Cambria"/>
                <a:cs typeface="Cambria"/>
              </a:rPr>
              <a:t>It</a:t>
            </a:r>
            <a:r>
              <a:rPr sz="2000" b="1" spc="145" dirty="0">
                <a:latin typeface="Cambria"/>
                <a:cs typeface="Cambria"/>
              </a:rPr>
              <a:t> </a:t>
            </a:r>
            <a:r>
              <a:rPr sz="2000" b="1" spc="160" dirty="0">
                <a:latin typeface="Cambria"/>
                <a:cs typeface="Cambria"/>
              </a:rPr>
              <a:t>can</a:t>
            </a:r>
            <a:r>
              <a:rPr sz="2000" b="1" spc="155" dirty="0">
                <a:latin typeface="Cambria"/>
                <a:cs typeface="Cambria"/>
              </a:rPr>
              <a:t> </a:t>
            </a:r>
            <a:r>
              <a:rPr sz="2000" b="1" spc="95" dirty="0">
                <a:latin typeface="Cambria"/>
                <a:cs typeface="Cambria"/>
              </a:rPr>
              <a:t>be</a:t>
            </a:r>
            <a:r>
              <a:rPr sz="2000" b="1" spc="150" dirty="0">
                <a:latin typeface="Cambria"/>
                <a:cs typeface="Cambria"/>
              </a:rPr>
              <a:t> </a:t>
            </a:r>
            <a:r>
              <a:rPr sz="2000" b="1" spc="130" dirty="0">
                <a:latin typeface="Cambria"/>
                <a:cs typeface="Cambria"/>
              </a:rPr>
              <a:t>combined</a:t>
            </a:r>
            <a:r>
              <a:rPr sz="2000" b="1" spc="150" dirty="0">
                <a:latin typeface="Cambria"/>
                <a:cs typeface="Cambria"/>
              </a:rPr>
              <a:t> with</a:t>
            </a:r>
            <a:r>
              <a:rPr sz="2000" b="1" spc="145" dirty="0">
                <a:latin typeface="Cambria"/>
                <a:cs typeface="Cambria"/>
              </a:rPr>
              <a:t> </a:t>
            </a:r>
            <a:r>
              <a:rPr sz="2000" b="1" spc="120" dirty="0">
                <a:latin typeface="Cambria"/>
                <a:cs typeface="Cambria"/>
              </a:rPr>
              <a:t>other</a:t>
            </a:r>
            <a:r>
              <a:rPr sz="2000" b="1" spc="140" dirty="0">
                <a:latin typeface="Cambria"/>
                <a:cs typeface="Cambria"/>
              </a:rPr>
              <a:t> </a:t>
            </a:r>
            <a:r>
              <a:rPr sz="2000" b="1" spc="155" dirty="0">
                <a:latin typeface="Cambria"/>
                <a:cs typeface="Cambria"/>
              </a:rPr>
              <a:t>Cortex-</a:t>
            </a:r>
            <a:r>
              <a:rPr sz="2000" b="1" spc="204" dirty="0">
                <a:latin typeface="Cambria"/>
                <a:cs typeface="Cambria"/>
              </a:rPr>
              <a:t>A</a:t>
            </a:r>
            <a:r>
              <a:rPr sz="2000" b="1" spc="105" dirty="0">
                <a:latin typeface="Cambria"/>
                <a:cs typeface="Cambria"/>
              </a:rPr>
              <a:t> </a:t>
            </a:r>
            <a:r>
              <a:rPr sz="2000" b="1" spc="275" dirty="0">
                <a:latin typeface="Cambria"/>
                <a:cs typeface="Cambria"/>
              </a:rPr>
              <a:t>CPUs</a:t>
            </a:r>
            <a:r>
              <a:rPr sz="2000" b="1" spc="135" dirty="0">
                <a:latin typeface="Cambria"/>
                <a:cs typeface="Cambria"/>
              </a:rPr>
              <a:t> </a:t>
            </a:r>
            <a:r>
              <a:rPr sz="2000" b="1" spc="140" dirty="0">
                <a:latin typeface="Cambria"/>
                <a:cs typeface="Cambria"/>
              </a:rPr>
              <a:t>in</a:t>
            </a:r>
            <a:r>
              <a:rPr sz="2000" b="1" spc="145" dirty="0">
                <a:latin typeface="Cambria"/>
                <a:cs typeface="Cambria"/>
              </a:rPr>
              <a:t> </a:t>
            </a:r>
            <a:r>
              <a:rPr sz="2000" b="1" spc="135" dirty="0">
                <a:latin typeface="Cambria"/>
                <a:cs typeface="Cambria"/>
              </a:rPr>
              <a:t>a</a:t>
            </a:r>
            <a:r>
              <a:rPr sz="2000" b="1" spc="180" dirty="0">
                <a:latin typeface="Cambria"/>
                <a:cs typeface="Cambria"/>
              </a:rPr>
              <a:t> </a:t>
            </a:r>
            <a:r>
              <a:rPr sz="2000" b="1" spc="200" dirty="0">
                <a:latin typeface="Cambria"/>
                <a:cs typeface="Cambria"/>
              </a:rPr>
              <a:t>big.LITTLE </a:t>
            </a:r>
            <a:r>
              <a:rPr sz="2000" b="1" spc="125" dirty="0">
                <a:latin typeface="Cambria"/>
                <a:cs typeface="Cambria"/>
              </a:rPr>
              <a:t>configuration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37009" y="6346342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FFFFFF"/>
                </a:solidFill>
                <a:latin typeface="Cambria"/>
                <a:cs typeface="Cambria"/>
              </a:rPr>
              <a:t>21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0" y="3747939"/>
            <a:ext cx="6198235" cy="1077595"/>
          </a:xfrm>
          <a:prstGeom prst="rect">
            <a:avLst/>
          </a:prstGeom>
          <a:solidFill>
            <a:srgbClr val="DCE0F4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 marR="351790">
              <a:lnSpc>
                <a:spcPct val="100000"/>
              </a:lnSpc>
              <a:spcBef>
                <a:spcPts val="270"/>
              </a:spcBef>
            </a:pPr>
            <a:r>
              <a:rPr sz="1600" b="1" dirty="0">
                <a:solidFill>
                  <a:srgbClr val="4007A1"/>
                </a:solidFill>
                <a:latin typeface="Calibri"/>
                <a:cs typeface="Calibri"/>
              </a:rPr>
              <a:t>Big.LITTLE</a:t>
            </a:r>
            <a:r>
              <a:rPr sz="1600" b="1" spc="-45" dirty="0">
                <a:solidFill>
                  <a:srgbClr val="4007A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07A1"/>
                </a:solidFill>
                <a:latin typeface="Calibri"/>
                <a:cs typeface="Calibri"/>
              </a:rPr>
              <a:t>configuration</a:t>
            </a:r>
            <a:r>
              <a:rPr sz="1600" b="1" dirty="0">
                <a:solidFill>
                  <a:srgbClr val="4007A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07A1"/>
                </a:solidFill>
                <a:latin typeface="Calibri"/>
                <a:cs typeface="Calibri"/>
              </a:rPr>
              <a:t>refers </a:t>
            </a:r>
            <a:r>
              <a:rPr sz="1600" dirty="0">
                <a:solidFill>
                  <a:srgbClr val="4007A1"/>
                </a:solidFill>
                <a:latin typeface="Calibri"/>
                <a:cs typeface="Calibri"/>
              </a:rPr>
              <a:t>to</a:t>
            </a:r>
            <a:r>
              <a:rPr sz="1600" spc="-35" dirty="0">
                <a:solidFill>
                  <a:srgbClr val="4007A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07A1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4007A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07A1"/>
                </a:solidFill>
                <a:latin typeface="Calibri"/>
                <a:cs typeface="Calibri"/>
              </a:rPr>
              <a:t>CPU</a:t>
            </a:r>
            <a:r>
              <a:rPr sz="1600" spc="-40" dirty="0">
                <a:solidFill>
                  <a:srgbClr val="4007A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07A1"/>
                </a:solidFill>
                <a:latin typeface="Calibri"/>
                <a:cs typeface="Calibri"/>
              </a:rPr>
              <a:t>design</a:t>
            </a:r>
            <a:r>
              <a:rPr sz="1600" spc="-40" dirty="0">
                <a:solidFill>
                  <a:srgbClr val="4007A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07A1"/>
                </a:solidFill>
                <a:latin typeface="Calibri"/>
                <a:cs typeface="Calibri"/>
              </a:rPr>
              <a:t>that</a:t>
            </a:r>
            <a:r>
              <a:rPr sz="1600" spc="-55" dirty="0">
                <a:solidFill>
                  <a:srgbClr val="4007A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07A1"/>
                </a:solidFill>
                <a:latin typeface="Calibri"/>
                <a:cs typeface="Calibri"/>
              </a:rPr>
              <a:t>features</a:t>
            </a:r>
            <a:r>
              <a:rPr sz="1600" spc="-30" dirty="0">
                <a:solidFill>
                  <a:srgbClr val="4007A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07A1"/>
                </a:solidFill>
                <a:latin typeface="Calibri"/>
                <a:cs typeface="Calibri"/>
              </a:rPr>
              <a:t>two</a:t>
            </a:r>
            <a:r>
              <a:rPr sz="1600" spc="-20" dirty="0">
                <a:solidFill>
                  <a:srgbClr val="4007A1"/>
                </a:solidFill>
                <a:latin typeface="Calibri"/>
                <a:cs typeface="Calibri"/>
              </a:rPr>
              <a:t> core </a:t>
            </a:r>
            <a:r>
              <a:rPr sz="1600" spc="-10" dirty="0">
                <a:solidFill>
                  <a:srgbClr val="4007A1"/>
                </a:solidFill>
                <a:latin typeface="Calibri"/>
                <a:cs typeface="Calibri"/>
              </a:rPr>
              <a:t>clusters</a:t>
            </a:r>
            <a:r>
              <a:rPr sz="1600" spc="20" dirty="0">
                <a:solidFill>
                  <a:srgbClr val="4007A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07A1"/>
                </a:solidFill>
                <a:latin typeface="Calibri"/>
                <a:cs typeface="Calibri"/>
              </a:rPr>
              <a:t>with</a:t>
            </a:r>
            <a:r>
              <a:rPr sz="1600" spc="25" dirty="0">
                <a:solidFill>
                  <a:srgbClr val="4007A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07A1"/>
                </a:solidFill>
                <a:latin typeface="Calibri"/>
                <a:cs typeface="Calibri"/>
              </a:rPr>
              <a:t>differently-</a:t>
            </a:r>
            <a:r>
              <a:rPr sz="1600" spc="-10" dirty="0">
                <a:solidFill>
                  <a:srgbClr val="4007A1"/>
                </a:solidFill>
                <a:latin typeface="Calibri"/>
                <a:cs typeface="Calibri"/>
              </a:rPr>
              <a:t>designed</a:t>
            </a:r>
            <a:r>
              <a:rPr sz="1600" dirty="0">
                <a:solidFill>
                  <a:srgbClr val="4007A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07A1"/>
                </a:solidFill>
                <a:latin typeface="Calibri"/>
                <a:cs typeface="Calibri"/>
              </a:rPr>
              <a:t>cores</a:t>
            </a:r>
            <a:endParaRPr sz="1600" dirty="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600" b="1" dirty="0">
                <a:solidFill>
                  <a:srgbClr val="111111"/>
                </a:solidFill>
                <a:latin typeface="Calibri"/>
                <a:cs typeface="Calibri"/>
              </a:rPr>
              <a:t>High</a:t>
            </a:r>
            <a:r>
              <a:rPr sz="1600" b="1" spc="-4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11111"/>
                </a:solidFill>
                <a:latin typeface="Calibri"/>
                <a:cs typeface="Calibri"/>
              </a:rPr>
              <a:t>performance </a:t>
            </a:r>
            <a:r>
              <a:rPr sz="1600" b="1" dirty="0">
                <a:solidFill>
                  <a:srgbClr val="111111"/>
                </a:solidFill>
                <a:latin typeface="Calibri"/>
                <a:cs typeface="Calibri"/>
              </a:rPr>
              <a:t>cores</a:t>
            </a:r>
            <a:r>
              <a:rPr sz="1600" dirty="0">
                <a:solidFill>
                  <a:srgbClr val="111111"/>
                </a:solidFill>
                <a:latin typeface="Calibri"/>
                <a:cs typeface="Calibri"/>
              </a:rPr>
              <a:t>:</a:t>
            </a:r>
            <a:r>
              <a:rPr sz="1600" spc="-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11111"/>
                </a:solidFill>
                <a:latin typeface="Calibri"/>
                <a:cs typeface="Calibri"/>
              </a:rPr>
              <a:t>These</a:t>
            </a:r>
            <a:r>
              <a:rPr sz="1600" spc="-4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11111"/>
                </a:solidFill>
                <a:latin typeface="Calibri"/>
                <a:cs typeface="Calibri"/>
              </a:rPr>
              <a:t>cores</a:t>
            </a:r>
            <a:r>
              <a:rPr sz="1600" spc="-2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11111"/>
                </a:solidFill>
                <a:latin typeface="Calibri"/>
                <a:cs typeface="Calibri"/>
              </a:rPr>
              <a:t>are</a:t>
            </a:r>
            <a:r>
              <a:rPr sz="1600" spc="-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11111"/>
                </a:solidFill>
                <a:latin typeface="Calibri"/>
                <a:cs typeface="Calibri"/>
              </a:rPr>
              <a:t>designed</a:t>
            </a:r>
            <a:r>
              <a:rPr sz="1600" spc="-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11111"/>
                </a:solidFill>
                <a:latin typeface="Calibri"/>
                <a:cs typeface="Calibri"/>
              </a:rPr>
              <a:t>for</a:t>
            </a:r>
            <a:r>
              <a:rPr sz="1600" spc="-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11111"/>
                </a:solidFill>
                <a:latin typeface="Calibri"/>
                <a:cs typeface="Calibri"/>
              </a:rPr>
              <a:t>demanding</a:t>
            </a:r>
            <a:r>
              <a:rPr sz="1600" spc="-6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11111"/>
                </a:solidFill>
                <a:latin typeface="Calibri"/>
                <a:cs typeface="Calibri"/>
              </a:rPr>
              <a:t>tasks.</a:t>
            </a:r>
            <a:endParaRPr sz="1600" dirty="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600" b="1" spc="-20" dirty="0">
                <a:solidFill>
                  <a:srgbClr val="111111"/>
                </a:solidFill>
                <a:latin typeface="Calibri"/>
                <a:cs typeface="Calibri"/>
              </a:rPr>
              <a:t>Power-</a:t>
            </a:r>
            <a:r>
              <a:rPr sz="1600" b="1" dirty="0">
                <a:solidFill>
                  <a:srgbClr val="111111"/>
                </a:solidFill>
                <a:latin typeface="Calibri"/>
                <a:cs typeface="Calibri"/>
              </a:rPr>
              <a:t>efficient</a:t>
            </a:r>
            <a:r>
              <a:rPr sz="1600" b="1" spc="-5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11111"/>
                </a:solidFill>
                <a:latin typeface="Calibri"/>
                <a:cs typeface="Calibri"/>
              </a:rPr>
              <a:t>cores</a:t>
            </a:r>
            <a:r>
              <a:rPr sz="1600" dirty="0">
                <a:solidFill>
                  <a:srgbClr val="111111"/>
                </a:solidFill>
                <a:latin typeface="Calibri"/>
                <a:cs typeface="Calibri"/>
              </a:rPr>
              <a:t>:</a:t>
            </a:r>
            <a:r>
              <a:rPr sz="1600" spc="-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11111"/>
                </a:solidFill>
                <a:latin typeface="Calibri"/>
                <a:cs typeface="Calibri"/>
              </a:rPr>
              <a:t>These</a:t>
            </a:r>
            <a:r>
              <a:rPr sz="1600" spc="-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11111"/>
                </a:solidFill>
                <a:latin typeface="Calibri"/>
                <a:cs typeface="Calibri"/>
              </a:rPr>
              <a:t>cores</a:t>
            </a:r>
            <a:r>
              <a:rPr sz="1600" spc="-2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11111"/>
                </a:solidFill>
                <a:latin typeface="Calibri"/>
                <a:cs typeface="Calibri"/>
              </a:rPr>
              <a:t>handle</a:t>
            </a:r>
            <a:r>
              <a:rPr sz="1600" spc="-6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11111"/>
                </a:solidFill>
                <a:latin typeface="Calibri"/>
                <a:cs typeface="Calibri"/>
              </a:rPr>
              <a:t>more</a:t>
            </a:r>
            <a:r>
              <a:rPr sz="1600" spc="-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11111"/>
                </a:solidFill>
                <a:latin typeface="Calibri"/>
                <a:cs typeface="Calibri"/>
              </a:rPr>
              <a:t>conventional</a:t>
            </a:r>
            <a:r>
              <a:rPr sz="1600" spc="-4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11111"/>
                </a:solidFill>
                <a:latin typeface="Calibri"/>
                <a:cs typeface="Calibri"/>
              </a:rPr>
              <a:t>tasks.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0"/>
            <a:ext cx="11887200" cy="7147021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5"/>
              </a:spcBef>
              <a:buClr>
                <a:srgbClr val="4E67C7"/>
              </a:buClr>
              <a:buSzPct val="78846"/>
              <a:tabLst>
                <a:tab pos="354965" algn="l"/>
              </a:tabLst>
            </a:pPr>
            <a:r>
              <a:rPr sz="2600" b="1" spc="190" dirty="0">
                <a:solidFill>
                  <a:srgbClr val="C3250C"/>
                </a:solidFill>
                <a:latin typeface="Cambria"/>
                <a:cs typeface="Cambria"/>
              </a:rPr>
              <a:t>Digital</a:t>
            </a:r>
            <a:r>
              <a:rPr sz="2600" b="1" spc="19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600" b="1" spc="225" dirty="0">
                <a:solidFill>
                  <a:srgbClr val="C3250C"/>
                </a:solidFill>
                <a:latin typeface="Cambria"/>
                <a:cs typeface="Cambria"/>
              </a:rPr>
              <a:t>Camera</a:t>
            </a:r>
            <a:endParaRPr sz="2600" dirty="0">
              <a:latin typeface="Cambria"/>
              <a:cs typeface="Cambria"/>
            </a:endParaRPr>
          </a:p>
          <a:p>
            <a:pPr marL="172720" marR="334010" indent="-342900">
              <a:lnSpc>
                <a:spcPct val="110000"/>
              </a:lnSpc>
              <a:spcBef>
                <a:spcPts val="1255"/>
              </a:spcBef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sz="2200" spc="110" dirty="0">
                <a:solidFill>
                  <a:srgbClr val="404040"/>
                </a:solidFill>
                <a:latin typeface="Cambria"/>
                <a:cs typeface="Cambria"/>
              </a:rPr>
              <a:t>Digital</a:t>
            </a:r>
            <a:r>
              <a:rPr sz="22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Cambria"/>
                <a:cs typeface="Cambria"/>
              </a:rPr>
              <a:t>still</a:t>
            </a:r>
            <a:r>
              <a:rPr sz="22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Cambria"/>
                <a:cs typeface="Cambria"/>
              </a:rPr>
              <a:t>cameras</a:t>
            </a:r>
            <a:r>
              <a:rPr sz="22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Cambria"/>
                <a:cs typeface="Cambria"/>
              </a:rPr>
              <a:t>require</a:t>
            </a:r>
            <a:r>
              <a:rPr sz="22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135" dirty="0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sz="22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b="1" spc="140" dirty="0">
                <a:solidFill>
                  <a:srgbClr val="404040"/>
                </a:solidFill>
                <a:latin typeface="Cambria"/>
                <a:cs typeface="Cambria"/>
              </a:rPr>
              <a:t>significant</a:t>
            </a:r>
            <a:r>
              <a:rPr sz="2200" b="1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b="1" spc="145" dirty="0">
                <a:solidFill>
                  <a:srgbClr val="404040"/>
                </a:solidFill>
                <a:latin typeface="Cambria"/>
                <a:cs typeface="Cambria"/>
              </a:rPr>
              <a:t>amount</a:t>
            </a:r>
            <a:r>
              <a:rPr sz="2200" b="1" spc="2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sz="22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b="1" spc="114" dirty="0">
                <a:solidFill>
                  <a:srgbClr val="404040"/>
                </a:solidFill>
                <a:latin typeface="Cambria"/>
                <a:cs typeface="Cambria"/>
              </a:rPr>
              <a:t>silicon</a:t>
            </a:r>
            <a:r>
              <a:rPr sz="2200" b="1" spc="1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b="1" spc="120" dirty="0">
                <a:solidFill>
                  <a:srgbClr val="404040"/>
                </a:solidFill>
                <a:latin typeface="Cambria"/>
                <a:cs typeface="Cambria"/>
              </a:rPr>
              <a:t>contents</a:t>
            </a:r>
            <a:r>
              <a:rPr sz="2200" spc="120" dirty="0">
                <a:solidFill>
                  <a:srgbClr val="404040"/>
                </a:solidFill>
                <a:latin typeface="Cambria"/>
                <a:cs typeface="Cambria"/>
              </a:rPr>
              <a:t>, </a:t>
            </a:r>
            <a:r>
              <a:rPr sz="2200" spc="75" dirty="0">
                <a:solidFill>
                  <a:srgbClr val="404040"/>
                </a:solidFill>
                <a:latin typeface="Cambria"/>
                <a:cs typeface="Cambria"/>
              </a:rPr>
              <a:t>including</a:t>
            </a:r>
            <a:r>
              <a:rPr sz="22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2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b="1" spc="100" dirty="0">
                <a:solidFill>
                  <a:srgbClr val="006FC0"/>
                </a:solidFill>
                <a:latin typeface="Cambria"/>
                <a:cs typeface="Cambria"/>
              </a:rPr>
              <a:t>sensor</a:t>
            </a:r>
            <a:r>
              <a:rPr sz="2200" b="1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275" dirty="0">
                <a:solidFill>
                  <a:srgbClr val="404040"/>
                </a:solidFill>
                <a:latin typeface="Cambria"/>
                <a:cs typeface="Cambria"/>
              </a:rPr>
              <a:t>(</a:t>
            </a:r>
            <a:r>
              <a:rPr sz="2200" b="1" i="1" spc="275" dirty="0">
                <a:solidFill>
                  <a:srgbClr val="404040"/>
                </a:solidFill>
                <a:latin typeface="Cambria"/>
                <a:cs typeface="Cambria"/>
              </a:rPr>
              <a:t>CCD</a:t>
            </a:r>
            <a:r>
              <a:rPr sz="2200" b="1" i="1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or</a:t>
            </a:r>
            <a:r>
              <a:rPr sz="22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b="1" i="1" spc="245" dirty="0">
                <a:solidFill>
                  <a:srgbClr val="404040"/>
                </a:solidFill>
                <a:latin typeface="Cambria"/>
                <a:cs typeface="Cambria"/>
              </a:rPr>
              <a:t>CMOS</a:t>
            </a:r>
            <a:r>
              <a:rPr sz="2200" spc="245" dirty="0">
                <a:solidFill>
                  <a:srgbClr val="404040"/>
                </a:solidFill>
                <a:latin typeface="Cambria"/>
                <a:cs typeface="Cambria"/>
              </a:rPr>
              <a:t>),</a:t>
            </a:r>
            <a:r>
              <a:rPr sz="22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2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b="1" spc="145" dirty="0">
                <a:solidFill>
                  <a:srgbClr val="006FC0"/>
                </a:solidFill>
                <a:latin typeface="Cambria"/>
                <a:cs typeface="Cambria"/>
              </a:rPr>
              <a:t>analog</a:t>
            </a:r>
            <a:r>
              <a:rPr sz="2200" b="1" spc="20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b="1" spc="120" dirty="0">
                <a:solidFill>
                  <a:srgbClr val="006FC0"/>
                </a:solidFill>
                <a:latin typeface="Cambria"/>
                <a:cs typeface="Cambria"/>
              </a:rPr>
              <a:t>components</a:t>
            </a:r>
            <a:r>
              <a:rPr sz="2200" b="1" spc="20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204" dirty="0">
                <a:solidFill>
                  <a:srgbClr val="404040"/>
                </a:solidFill>
                <a:latin typeface="Cambria"/>
                <a:cs typeface="Cambria"/>
              </a:rPr>
              <a:t>(</a:t>
            </a:r>
            <a:r>
              <a:rPr sz="2200" b="1" i="1" spc="204" dirty="0">
                <a:solidFill>
                  <a:srgbClr val="404040"/>
                </a:solidFill>
                <a:latin typeface="Cambria"/>
                <a:cs typeface="Cambria"/>
              </a:rPr>
              <a:t>ADC</a:t>
            </a:r>
            <a:r>
              <a:rPr sz="2200" spc="204" dirty="0">
                <a:solidFill>
                  <a:srgbClr val="404040"/>
                </a:solidFill>
                <a:latin typeface="Cambria"/>
                <a:cs typeface="Cambria"/>
              </a:rPr>
              <a:t>, </a:t>
            </a:r>
            <a:r>
              <a:rPr sz="2200" b="1" i="1" spc="380" dirty="0">
                <a:solidFill>
                  <a:srgbClr val="404040"/>
                </a:solidFill>
                <a:latin typeface="Cambria"/>
                <a:cs typeface="Cambria"/>
              </a:rPr>
              <a:t>NTSC</a:t>
            </a:r>
            <a:r>
              <a:rPr sz="2200" b="1" i="1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b="1" i="1" spc="120" dirty="0">
                <a:solidFill>
                  <a:srgbClr val="404040"/>
                </a:solidFill>
                <a:latin typeface="Cambria"/>
                <a:cs typeface="Cambria"/>
              </a:rPr>
              <a:t>encoder</a:t>
            </a:r>
            <a:r>
              <a:rPr sz="2200" spc="120" dirty="0">
                <a:solidFill>
                  <a:srgbClr val="404040"/>
                </a:solidFill>
                <a:latin typeface="Cambria"/>
                <a:cs typeface="Cambria"/>
              </a:rPr>
              <a:t>,</a:t>
            </a:r>
            <a:r>
              <a:rPr sz="22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210" dirty="0">
                <a:solidFill>
                  <a:srgbClr val="404040"/>
                </a:solidFill>
                <a:latin typeface="Cambria"/>
                <a:cs typeface="Cambria"/>
              </a:rPr>
              <a:t>…)</a:t>
            </a:r>
            <a:r>
              <a:rPr sz="22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sz="22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2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b="1" spc="130" dirty="0">
                <a:solidFill>
                  <a:srgbClr val="C3250C"/>
                </a:solidFill>
                <a:latin typeface="Cambria"/>
                <a:cs typeface="Cambria"/>
              </a:rPr>
              <a:t>engine</a:t>
            </a:r>
            <a:r>
              <a:rPr sz="2200" b="1" spc="17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spc="140" dirty="0">
                <a:solidFill>
                  <a:srgbClr val="404040"/>
                </a:solidFill>
                <a:latin typeface="Cambria"/>
                <a:cs typeface="Cambria"/>
              </a:rPr>
              <a:t>(</a:t>
            </a:r>
            <a:r>
              <a:rPr sz="2200" b="1" i="1" spc="140" dirty="0">
                <a:solidFill>
                  <a:srgbClr val="404040"/>
                </a:solidFill>
                <a:latin typeface="Cambria"/>
                <a:cs typeface="Cambria"/>
              </a:rPr>
              <a:t>Digital</a:t>
            </a:r>
            <a:r>
              <a:rPr sz="2200" b="1" i="1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b="1" i="1" spc="210" dirty="0">
                <a:solidFill>
                  <a:srgbClr val="404040"/>
                </a:solidFill>
                <a:latin typeface="Cambria"/>
                <a:cs typeface="Cambria"/>
              </a:rPr>
              <a:t>Signal</a:t>
            </a:r>
            <a:r>
              <a:rPr sz="2200" b="1" i="1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b="1" i="1" spc="85" dirty="0">
                <a:solidFill>
                  <a:srgbClr val="404040"/>
                </a:solidFill>
                <a:latin typeface="Cambria"/>
                <a:cs typeface="Cambria"/>
              </a:rPr>
              <a:t>Processor</a:t>
            </a:r>
            <a:r>
              <a:rPr sz="2200" spc="85" dirty="0">
                <a:solidFill>
                  <a:srgbClr val="404040"/>
                </a:solidFill>
                <a:latin typeface="Cambria"/>
                <a:cs typeface="Cambria"/>
              </a:rPr>
              <a:t>).</a:t>
            </a:r>
            <a:endParaRPr sz="2200" dirty="0">
              <a:latin typeface="Cambria"/>
              <a:cs typeface="Cambria"/>
            </a:endParaRPr>
          </a:p>
          <a:p>
            <a:pPr marL="172720" marR="5080" indent="-342900">
              <a:lnSpc>
                <a:spcPct val="110300"/>
              </a:lnSpc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sz="2400" b="1" spc="335" dirty="0">
                <a:solidFill>
                  <a:srgbClr val="6F2F9F"/>
                </a:solidFill>
                <a:latin typeface="Cambria"/>
                <a:cs typeface="Cambria"/>
              </a:rPr>
              <a:t>DSP</a:t>
            </a:r>
            <a:r>
              <a:rPr sz="2400" b="1" spc="12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-</a:t>
            </a:r>
            <a:r>
              <a:rPr sz="2200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sz="22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2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Cambria"/>
                <a:cs typeface="Cambria"/>
              </a:rPr>
              <a:t>brain</a:t>
            </a:r>
            <a:r>
              <a:rPr sz="22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sz="22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2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Cambria"/>
                <a:cs typeface="Cambria"/>
              </a:rPr>
              <a:t>camera</a:t>
            </a:r>
            <a:r>
              <a:rPr sz="22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sz="2200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sz="22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responsible</a:t>
            </a:r>
            <a:r>
              <a:rPr sz="22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for</a:t>
            </a:r>
            <a:r>
              <a:rPr sz="2200" spc="2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b="1" i="1" spc="135" dirty="0">
                <a:solidFill>
                  <a:srgbClr val="404040"/>
                </a:solidFill>
                <a:latin typeface="Cambria"/>
                <a:cs typeface="Cambria"/>
              </a:rPr>
              <a:t>performing</a:t>
            </a:r>
            <a:r>
              <a:rPr sz="2200" b="1" i="1" spc="20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b="1" i="1" spc="200" dirty="0">
                <a:solidFill>
                  <a:srgbClr val="404040"/>
                </a:solidFill>
                <a:latin typeface="Cambria"/>
                <a:cs typeface="Cambria"/>
              </a:rPr>
              <a:t>all</a:t>
            </a:r>
            <a:r>
              <a:rPr sz="2200" b="1" i="1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b="1" i="1" spc="8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200" b="1" i="1" spc="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b="1" i="1" spc="135" dirty="0">
                <a:solidFill>
                  <a:srgbClr val="404040"/>
                </a:solidFill>
                <a:latin typeface="Cambria"/>
                <a:cs typeface="Cambria"/>
              </a:rPr>
              <a:t>computations</a:t>
            </a:r>
            <a:r>
              <a:rPr sz="2200" b="1" i="1" spc="2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needed</a:t>
            </a:r>
            <a:r>
              <a:rPr sz="22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sz="2200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b="1" spc="105" dirty="0">
                <a:solidFill>
                  <a:srgbClr val="4E67C7"/>
                </a:solidFill>
                <a:latin typeface="Cambria"/>
                <a:cs typeface="Cambria"/>
              </a:rPr>
              <a:t>process</a:t>
            </a:r>
            <a:r>
              <a:rPr sz="2200" b="1" spc="185" dirty="0">
                <a:solidFill>
                  <a:srgbClr val="4E67C7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sz="2200" spc="1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200" b="1" spc="114" dirty="0">
                <a:solidFill>
                  <a:srgbClr val="4E67C7"/>
                </a:solidFill>
                <a:latin typeface="Cambria"/>
                <a:cs typeface="Cambria"/>
              </a:rPr>
              <a:t>compress</a:t>
            </a:r>
            <a:r>
              <a:rPr sz="2200" b="1" spc="175" dirty="0">
                <a:solidFill>
                  <a:srgbClr val="4E67C7"/>
                </a:solidFill>
                <a:latin typeface="Cambria"/>
                <a:cs typeface="Cambria"/>
              </a:rPr>
              <a:t> </a:t>
            </a:r>
            <a:r>
              <a:rPr sz="2200" b="1" spc="125" dirty="0">
                <a:solidFill>
                  <a:srgbClr val="4E67C7"/>
                </a:solidFill>
                <a:latin typeface="Cambria"/>
                <a:cs typeface="Cambria"/>
              </a:rPr>
              <a:t>the</a:t>
            </a:r>
            <a:r>
              <a:rPr sz="2200" b="1" spc="200" dirty="0">
                <a:solidFill>
                  <a:srgbClr val="4E67C7"/>
                </a:solidFill>
                <a:latin typeface="Cambria"/>
                <a:cs typeface="Cambria"/>
              </a:rPr>
              <a:t> </a:t>
            </a:r>
            <a:r>
              <a:rPr sz="2200" b="1" spc="125" dirty="0">
                <a:solidFill>
                  <a:srgbClr val="4E67C7"/>
                </a:solidFill>
                <a:latin typeface="Cambria"/>
                <a:cs typeface="Cambria"/>
              </a:rPr>
              <a:t>image</a:t>
            </a:r>
            <a:r>
              <a:rPr sz="2200" spc="125" dirty="0">
                <a:solidFill>
                  <a:srgbClr val="404040"/>
                </a:solidFill>
                <a:latin typeface="Cambria"/>
                <a:cs typeface="Cambria"/>
              </a:rPr>
              <a:t>.</a:t>
            </a:r>
            <a:endParaRPr lang="en-US" sz="2200" spc="125" dirty="0">
              <a:solidFill>
                <a:srgbClr val="404040"/>
              </a:solidFill>
              <a:latin typeface="Cambria"/>
              <a:cs typeface="Cambria"/>
            </a:endParaRPr>
          </a:p>
          <a:p>
            <a:pPr marL="172720" marR="5080" indent="-342900">
              <a:lnSpc>
                <a:spcPct val="110300"/>
              </a:lnSpc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lang="en-US" sz="2200" spc="90" dirty="0">
                <a:solidFill>
                  <a:srgbClr val="404040"/>
                </a:solidFill>
                <a:latin typeface="Cambria"/>
                <a:cs typeface="Cambria"/>
              </a:rPr>
              <a:t>Most</a:t>
            </a:r>
            <a:r>
              <a:rPr lang="en-US" sz="22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225" dirty="0">
                <a:solidFill>
                  <a:srgbClr val="404040"/>
                </a:solidFill>
                <a:latin typeface="Cambria"/>
                <a:cs typeface="Cambria"/>
              </a:rPr>
              <a:t>DSCs</a:t>
            </a:r>
            <a:r>
              <a:rPr lang="en-US" sz="22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60" dirty="0">
                <a:solidFill>
                  <a:srgbClr val="404040"/>
                </a:solidFill>
                <a:latin typeface="Cambria"/>
                <a:cs typeface="Cambria"/>
              </a:rPr>
              <a:t>use</a:t>
            </a:r>
            <a:r>
              <a:rPr lang="en-US" sz="2200" spc="135" dirty="0">
                <a:solidFill>
                  <a:srgbClr val="404040"/>
                </a:solidFill>
                <a:latin typeface="Cambria"/>
                <a:cs typeface="Cambria"/>
              </a:rPr>
              <a:t> a</a:t>
            </a:r>
            <a:r>
              <a:rPr lang="en-US" sz="22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380" dirty="0">
                <a:solidFill>
                  <a:srgbClr val="006FC0"/>
                </a:solidFill>
                <a:latin typeface="Cambria"/>
                <a:cs typeface="Cambria"/>
              </a:rPr>
              <a:t>CCD</a:t>
            </a:r>
            <a:r>
              <a:rPr lang="en-US" sz="2200" b="1" spc="1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200" b="1" spc="135" dirty="0">
                <a:solidFill>
                  <a:srgbClr val="006FC0"/>
                </a:solidFill>
                <a:latin typeface="Cambria"/>
                <a:cs typeface="Cambria"/>
              </a:rPr>
              <a:t>imager</a:t>
            </a:r>
            <a:r>
              <a:rPr lang="en-US" sz="2200" b="1" spc="1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lang="en-US" sz="22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55" dirty="0">
                <a:solidFill>
                  <a:srgbClr val="404040"/>
                </a:solidFill>
                <a:latin typeface="Cambria"/>
                <a:cs typeface="Cambria"/>
              </a:rPr>
              <a:t>sense</a:t>
            </a:r>
            <a:r>
              <a:rPr lang="en-US" sz="22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2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404040"/>
                </a:solidFill>
                <a:latin typeface="Cambria"/>
                <a:cs typeface="Cambria"/>
              </a:rPr>
              <a:t>images. </a:t>
            </a:r>
            <a:r>
              <a:rPr lang="en-US" sz="2200" spc="9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2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20" dirty="0">
                <a:solidFill>
                  <a:srgbClr val="404040"/>
                </a:solidFill>
                <a:latin typeface="Cambria"/>
                <a:cs typeface="Cambria"/>
              </a:rPr>
              <a:t>driver</a:t>
            </a:r>
            <a:r>
              <a:rPr lang="en-US" sz="2200" b="1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20" dirty="0">
                <a:solidFill>
                  <a:srgbClr val="404040"/>
                </a:solidFill>
                <a:latin typeface="Cambria"/>
                <a:cs typeface="Cambria"/>
              </a:rPr>
              <a:t>electronics</a:t>
            </a:r>
            <a:r>
              <a:rPr lang="en-US" sz="2200" b="1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9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lang="en-US" sz="22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2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55" dirty="0">
                <a:solidFill>
                  <a:srgbClr val="404040"/>
                </a:solidFill>
                <a:latin typeface="Cambria"/>
                <a:cs typeface="Cambria"/>
              </a:rPr>
              <a:t>Timing</a:t>
            </a:r>
            <a:r>
              <a:rPr lang="en-US" sz="2200" b="1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45" dirty="0">
                <a:solidFill>
                  <a:srgbClr val="404040"/>
                </a:solidFill>
                <a:latin typeface="Cambria"/>
                <a:cs typeface="Cambria"/>
              </a:rPr>
              <a:t>Generator</a:t>
            </a:r>
            <a:r>
              <a:rPr lang="en-US" sz="2200" b="1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55" dirty="0">
                <a:solidFill>
                  <a:srgbClr val="404040"/>
                </a:solidFill>
                <a:latin typeface="Cambria"/>
                <a:cs typeface="Cambria"/>
              </a:rPr>
              <a:t>circuitry</a:t>
            </a:r>
            <a:r>
              <a:rPr lang="en-US" sz="22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65" dirty="0">
                <a:solidFill>
                  <a:srgbClr val="404040"/>
                </a:solidFill>
                <a:latin typeface="Cambria"/>
                <a:cs typeface="Cambria"/>
              </a:rPr>
              <a:t>generate</a:t>
            </a:r>
            <a:r>
              <a:rPr lang="en-US" sz="22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5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b="1" spc="125" dirty="0">
                <a:solidFill>
                  <a:srgbClr val="404040"/>
                </a:solidFill>
                <a:latin typeface="Cambria"/>
                <a:cs typeface="Cambria"/>
              </a:rPr>
              <a:t>necessary</a:t>
            </a:r>
            <a:r>
              <a:rPr lang="en-US" sz="2200" b="1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30" dirty="0">
                <a:solidFill>
                  <a:srgbClr val="404040"/>
                </a:solidFill>
                <a:latin typeface="Cambria"/>
                <a:cs typeface="Cambria"/>
              </a:rPr>
              <a:t>signal</a:t>
            </a:r>
            <a:r>
              <a:rPr lang="en-US" sz="2200" b="1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lang="en-US" sz="22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35" dirty="0">
                <a:solidFill>
                  <a:srgbClr val="0D79C9"/>
                </a:solidFill>
                <a:latin typeface="Cambria"/>
                <a:cs typeface="Cambria"/>
              </a:rPr>
              <a:t>clock</a:t>
            </a:r>
            <a:r>
              <a:rPr lang="en-US" sz="2200" b="1" spc="175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2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300" dirty="0">
                <a:solidFill>
                  <a:srgbClr val="0D79C9"/>
                </a:solidFill>
                <a:latin typeface="Cambria"/>
                <a:cs typeface="Cambria"/>
              </a:rPr>
              <a:t>CCD</a:t>
            </a:r>
            <a:r>
              <a:rPr lang="en-US" sz="2200" spc="300" dirty="0">
                <a:solidFill>
                  <a:srgbClr val="404040"/>
                </a:solidFill>
                <a:latin typeface="Cambria"/>
                <a:cs typeface="Cambria"/>
              </a:rPr>
              <a:t>.</a:t>
            </a:r>
          </a:p>
          <a:p>
            <a:pPr marL="172720" marR="5080" indent="-342900">
              <a:lnSpc>
                <a:spcPct val="110300"/>
              </a:lnSpc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lang="en-US" sz="2200" b="1" spc="145" dirty="0">
                <a:solidFill>
                  <a:srgbClr val="404040"/>
                </a:solidFill>
                <a:latin typeface="Cambria"/>
                <a:cs typeface="Cambria"/>
              </a:rPr>
              <a:t>Correlated</a:t>
            </a:r>
            <a:r>
              <a:rPr lang="en-US" sz="2200" b="1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35" dirty="0">
                <a:solidFill>
                  <a:srgbClr val="404040"/>
                </a:solidFill>
                <a:latin typeface="Cambria"/>
                <a:cs typeface="Cambria"/>
              </a:rPr>
              <a:t>Double</a:t>
            </a:r>
            <a:r>
              <a:rPr lang="en-US" sz="2200" b="1" spc="2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60" dirty="0">
                <a:solidFill>
                  <a:srgbClr val="404040"/>
                </a:solidFill>
                <a:latin typeface="Cambria"/>
                <a:cs typeface="Cambria"/>
              </a:rPr>
              <a:t>Sampling</a:t>
            </a:r>
            <a:r>
              <a:rPr lang="en-US" sz="2200" b="1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9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lang="en-US" sz="22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45" dirty="0">
                <a:solidFill>
                  <a:srgbClr val="404040"/>
                </a:solidFill>
                <a:latin typeface="Cambria"/>
                <a:cs typeface="Cambria"/>
              </a:rPr>
              <a:t>Automatic</a:t>
            </a:r>
            <a:r>
              <a:rPr lang="en-US" sz="2200" b="1" spc="20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200" dirty="0">
                <a:solidFill>
                  <a:srgbClr val="404040"/>
                </a:solidFill>
                <a:latin typeface="Cambria"/>
                <a:cs typeface="Cambria"/>
              </a:rPr>
              <a:t>Gain</a:t>
            </a:r>
            <a:r>
              <a:rPr lang="en-US" sz="2200" b="1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55" dirty="0">
                <a:solidFill>
                  <a:srgbClr val="404040"/>
                </a:solidFill>
                <a:latin typeface="Cambria"/>
                <a:cs typeface="Cambria"/>
              </a:rPr>
              <a:t>Control</a:t>
            </a:r>
            <a:r>
              <a:rPr lang="en-US" sz="2200" b="1" spc="2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-10" dirty="0">
                <a:solidFill>
                  <a:srgbClr val="404040"/>
                </a:solidFill>
                <a:latin typeface="Cambria"/>
                <a:cs typeface="Cambria"/>
              </a:rPr>
              <a:t>electronics </a:t>
            </a:r>
            <a:r>
              <a:rPr lang="en-US" sz="2200" spc="70" dirty="0">
                <a:solidFill>
                  <a:srgbClr val="404040"/>
                </a:solidFill>
                <a:latin typeface="Cambria"/>
                <a:cs typeface="Cambria"/>
              </a:rPr>
              <a:t>are</a:t>
            </a:r>
            <a:r>
              <a:rPr lang="en-US" sz="22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55" dirty="0">
                <a:solidFill>
                  <a:srgbClr val="404040"/>
                </a:solidFill>
                <a:latin typeface="Cambria"/>
                <a:cs typeface="Cambria"/>
              </a:rPr>
              <a:t>used</a:t>
            </a:r>
            <a:r>
              <a:rPr lang="en-US" sz="22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lang="en-US" sz="22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60" dirty="0">
                <a:solidFill>
                  <a:srgbClr val="404040"/>
                </a:solidFill>
                <a:latin typeface="Cambria"/>
                <a:cs typeface="Cambria"/>
              </a:rPr>
              <a:t>get</a:t>
            </a:r>
            <a:r>
              <a:rPr lang="en-US" sz="22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135" dirty="0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lang="en-US" sz="22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95" dirty="0">
                <a:solidFill>
                  <a:srgbClr val="0D79C9"/>
                </a:solidFill>
                <a:latin typeface="Cambria"/>
                <a:cs typeface="Cambria"/>
              </a:rPr>
              <a:t>good-</a:t>
            </a:r>
            <a:r>
              <a:rPr lang="en-US" sz="2200" b="1" spc="140" dirty="0">
                <a:solidFill>
                  <a:srgbClr val="0D79C9"/>
                </a:solidFill>
                <a:latin typeface="Cambria"/>
                <a:cs typeface="Cambria"/>
              </a:rPr>
              <a:t>quality</a:t>
            </a:r>
            <a:r>
              <a:rPr lang="en-US" sz="2200" b="1" spc="225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lang="en-US" sz="2200" b="1" spc="130" dirty="0">
                <a:solidFill>
                  <a:srgbClr val="0D79C9"/>
                </a:solidFill>
                <a:latin typeface="Cambria"/>
                <a:cs typeface="Cambria"/>
              </a:rPr>
              <a:t>image</a:t>
            </a:r>
            <a:r>
              <a:rPr lang="en-US" sz="2200" b="1" spc="195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lang="en-US" sz="2200" b="1" spc="130" dirty="0">
                <a:solidFill>
                  <a:srgbClr val="0D79C9"/>
                </a:solidFill>
                <a:latin typeface="Cambria"/>
                <a:cs typeface="Cambria"/>
              </a:rPr>
              <a:t>signal</a:t>
            </a:r>
            <a:r>
              <a:rPr lang="en-US" sz="2200" b="1" spc="210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from</a:t>
            </a:r>
            <a:r>
              <a:rPr lang="en-US" sz="22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2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310" dirty="0">
                <a:solidFill>
                  <a:srgbClr val="404040"/>
                </a:solidFill>
                <a:latin typeface="Cambria"/>
                <a:cs typeface="Cambria"/>
              </a:rPr>
              <a:t>CCD</a:t>
            </a:r>
            <a:r>
              <a:rPr lang="en-US" sz="22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45" dirty="0">
                <a:solidFill>
                  <a:srgbClr val="404040"/>
                </a:solidFill>
                <a:latin typeface="Cambria"/>
                <a:cs typeface="Cambria"/>
              </a:rPr>
              <a:t>sensor.</a:t>
            </a:r>
          </a:p>
          <a:p>
            <a:pPr marL="172720" marR="5080" indent="-342900">
              <a:lnSpc>
                <a:spcPct val="110300"/>
              </a:lnSpc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lang="en-US" sz="2200" spc="100" dirty="0">
                <a:solidFill>
                  <a:srgbClr val="404040"/>
                </a:solidFill>
                <a:latin typeface="Cambria"/>
                <a:cs typeface="Cambria"/>
              </a:rPr>
              <a:t>This</a:t>
            </a:r>
            <a:r>
              <a:rPr lang="en-US" sz="22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380" dirty="0">
                <a:solidFill>
                  <a:srgbClr val="404040"/>
                </a:solidFill>
                <a:latin typeface="Cambria"/>
                <a:cs typeface="Cambria"/>
              </a:rPr>
              <a:t>CCD</a:t>
            </a:r>
            <a:r>
              <a:rPr lang="en-US" sz="2200" b="1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45" dirty="0">
                <a:solidFill>
                  <a:srgbClr val="404040"/>
                </a:solidFill>
                <a:latin typeface="Cambria"/>
                <a:cs typeface="Cambria"/>
              </a:rPr>
              <a:t>data</a:t>
            </a:r>
            <a:r>
              <a:rPr lang="en-US" sz="2200" b="1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70" dirty="0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lang="en-US" sz="2200" spc="1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85" dirty="0">
                <a:solidFill>
                  <a:srgbClr val="404040"/>
                </a:solidFill>
                <a:latin typeface="Cambria"/>
                <a:cs typeface="Cambria"/>
              </a:rPr>
              <a:t>then</a:t>
            </a:r>
            <a:r>
              <a:rPr lang="en-US" sz="22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25" dirty="0">
                <a:solidFill>
                  <a:srgbClr val="404040"/>
                </a:solidFill>
                <a:latin typeface="Cambria"/>
                <a:cs typeface="Cambria"/>
              </a:rPr>
              <a:t>digitized</a:t>
            </a:r>
            <a:r>
              <a:rPr lang="en-US" sz="2200" b="1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9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lang="en-US" sz="22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25" dirty="0">
                <a:solidFill>
                  <a:srgbClr val="404040"/>
                </a:solidFill>
                <a:latin typeface="Cambria"/>
                <a:cs typeface="Cambria"/>
              </a:rPr>
              <a:t>fed </a:t>
            </a:r>
            <a:r>
              <a:rPr lang="en-US" sz="2200" spc="55" dirty="0">
                <a:solidFill>
                  <a:srgbClr val="404040"/>
                </a:solidFill>
                <a:latin typeface="Cambria"/>
                <a:cs typeface="Cambria"/>
              </a:rPr>
              <a:t>into</a:t>
            </a:r>
            <a:r>
              <a:rPr lang="en-US" sz="22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2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350" dirty="0">
                <a:solidFill>
                  <a:srgbClr val="404040"/>
                </a:solidFill>
                <a:latin typeface="Cambria"/>
                <a:cs typeface="Cambria"/>
              </a:rPr>
              <a:t>DSC</a:t>
            </a:r>
            <a:r>
              <a:rPr lang="en-US" sz="2200" b="1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25" dirty="0">
                <a:solidFill>
                  <a:srgbClr val="404040"/>
                </a:solidFill>
                <a:latin typeface="Cambria"/>
                <a:cs typeface="Cambria"/>
              </a:rPr>
              <a:t>engine</a:t>
            </a:r>
            <a:r>
              <a:rPr lang="en-US" sz="2200" spc="125" dirty="0">
                <a:solidFill>
                  <a:srgbClr val="404040"/>
                </a:solidFill>
                <a:latin typeface="Cambria"/>
                <a:cs typeface="Cambria"/>
              </a:rPr>
              <a:t>. All</a:t>
            </a:r>
            <a:r>
              <a:rPr lang="en-US" sz="2200" spc="3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200" spc="3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70" dirty="0">
                <a:solidFill>
                  <a:srgbClr val="404040"/>
                </a:solidFill>
                <a:latin typeface="Cambria"/>
                <a:cs typeface="Cambria"/>
              </a:rPr>
              <a:t>image-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processing</a:t>
            </a:r>
            <a:r>
              <a:rPr lang="en-US" sz="2200" spc="3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9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lang="en-US" sz="2200" spc="3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75" dirty="0">
                <a:solidFill>
                  <a:srgbClr val="404040"/>
                </a:solidFill>
                <a:latin typeface="Cambria"/>
                <a:cs typeface="Cambria"/>
              </a:rPr>
              <a:t>image-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compression</a:t>
            </a:r>
            <a:r>
              <a:rPr lang="en-US" sz="2200" spc="2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operations</a:t>
            </a:r>
            <a:r>
              <a:rPr lang="en-US" sz="2200" spc="3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70" dirty="0">
                <a:solidFill>
                  <a:srgbClr val="404040"/>
                </a:solidFill>
                <a:latin typeface="Cambria"/>
                <a:cs typeface="Cambria"/>
              </a:rPr>
              <a:t>are</a:t>
            </a:r>
            <a:r>
              <a:rPr lang="en-US" sz="2200" spc="3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-10" dirty="0">
                <a:solidFill>
                  <a:srgbClr val="404040"/>
                </a:solidFill>
                <a:latin typeface="Cambria"/>
                <a:cs typeface="Cambria"/>
              </a:rPr>
              <a:t>performed </a:t>
            </a:r>
            <a:r>
              <a:rPr lang="en-US" sz="2200" spc="90" dirty="0">
                <a:solidFill>
                  <a:srgbClr val="404040"/>
                </a:solidFill>
                <a:latin typeface="Cambria"/>
                <a:cs typeface="Cambria"/>
              </a:rPr>
              <a:t>in</a:t>
            </a:r>
            <a:r>
              <a:rPr lang="en-US" sz="22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2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285" dirty="0">
                <a:solidFill>
                  <a:srgbClr val="404040"/>
                </a:solidFill>
                <a:latin typeface="Cambria"/>
                <a:cs typeface="Cambria"/>
              </a:rPr>
              <a:t>DSC</a:t>
            </a:r>
            <a:r>
              <a:rPr lang="en-US" sz="22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70" dirty="0">
                <a:solidFill>
                  <a:srgbClr val="404040"/>
                </a:solidFill>
                <a:latin typeface="Cambria"/>
                <a:cs typeface="Cambria"/>
              </a:rPr>
              <a:t>engine.</a:t>
            </a:r>
          </a:p>
          <a:p>
            <a:pPr marL="172720" marR="5080" indent="-342900">
              <a:lnSpc>
                <a:spcPct val="110300"/>
              </a:lnSpc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lang="en-US" sz="2200" spc="185" dirty="0">
                <a:solidFill>
                  <a:srgbClr val="404040"/>
                </a:solidFill>
                <a:latin typeface="Cambria"/>
                <a:cs typeface="Cambria"/>
              </a:rPr>
              <a:t>On</a:t>
            </a:r>
            <a:r>
              <a:rPr lang="en-US" sz="22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55" dirty="0">
                <a:solidFill>
                  <a:srgbClr val="404040"/>
                </a:solidFill>
                <a:latin typeface="Cambria"/>
                <a:cs typeface="Cambria"/>
              </a:rPr>
              <a:t>most</a:t>
            </a:r>
            <a:r>
              <a:rPr lang="en-US" sz="22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215" dirty="0">
                <a:solidFill>
                  <a:srgbClr val="404040"/>
                </a:solidFill>
                <a:latin typeface="Cambria"/>
                <a:cs typeface="Cambria"/>
              </a:rPr>
              <a:t>DSCs,</a:t>
            </a:r>
            <a:r>
              <a:rPr lang="en-US" sz="22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2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60" dirty="0">
                <a:solidFill>
                  <a:srgbClr val="404040"/>
                </a:solidFill>
                <a:latin typeface="Cambria"/>
                <a:cs typeface="Cambria"/>
              </a:rPr>
              <a:t>user</a:t>
            </a:r>
            <a:r>
              <a:rPr lang="en-US" sz="22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105" dirty="0">
                <a:solidFill>
                  <a:srgbClr val="404040"/>
                </a:solidFill>
                <a:latin typeface="Cambria"/>
                <a:cs typeface="Cambria"/>
              </a:rPr>
              <a:t>has</a:t>
            </a:r>
            <a:r>
              <a:rPr lang="en-US" sz="22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2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404040"/>
                </a:solidFill>
                <a:latin typeface="Cambria"/>
                <a:cs typeface="Cambria"/>
              </a:rPr>
              <a:t>ability</a:t>
            </a:r>
            <a:r>
              <a:rPr lang="en-US" sz="22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lang="en-US" sz="22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35" dirty="0">
                <a:solidFill>
                  <a:srgbClr val="404040"/>
                </a:solidFill>
                <a:latin typeface="Cambria"/>
                <a:cs typeface="Cambria"/>
              </a:rPr>
              <a:t>view</a:t>
            </a:r>
            <a:r>
              <a:rPr lang="en-US" sz="2200" b="1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2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200" b="1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30" dirty="0">
                <a:solidFill>
                  <a:srgbClr val="404040"/>
                </a:solidFill>
                <a:latin typeface="Cambria"/>
                <a:cs typeface="Cambria"/>
              </a:rPr>
              <a:t>image</a:t>
            </a:r>
            <a:r>
              <a:rPr lang="en-US" sz="2200" b="1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lang="en-US" sz="22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be</a:t>
            </a:r>
            <a:r>
              <a:rPr lang="en-US" sz="22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45" dirty="0">
                <a:solidFill>
                  <a:srgbClr val="404040"/>
                </a:solidFill>
                <a:latin typeface="Cambria"/>
                <a:cs typeface="Cambria"/>
              </a:rPr>
              <a:t>captured 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on</a:t>
            </a:r>
            <a:r>
              <a:rPr lang="en-US" sz="22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2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360" dirty="0">
                <a:solidFill>
                  <a:srgbClr val="404040"/>
                </a:solidFill>
                <a:latin typeface="Cambria"/>
                <a:cs typeface="Cambria"/>
              </a:rPr>
              <a:t>LCD</a:t>
            </a:r>
            <a:r>
              <a:rPr lang="en-US" sz="2200" b="1" spc="1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25" dirty="0">
                <a:solidFill>
                  <a:srgbClr val="404040"/>
                </a:solidFill>
                <a:latin typeface="Cambria"/>
                <a:cs typeface="Cambria"/>
              </a:rPr>
              <a:t>display</a:t>
            </a:r>
            <a:r>
              <a:rPr lang="en-US" sz="2200" spc="125" dirty="0">
                <a:solidFill>
                  <a:srgbClr val="404040"/>
                </a:solidFill>
                <a:latin typeface="Cambria"/>
                <a:cs typeface="Cambria"/>
              </a:rPr>
              <a:t>. </a:t>
            </a:r>
            <a:r>
              <a:rPr lang="en-US" sz="2200" spc="9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2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65" dirty="0">
                <a:solidFill>
                  <a:srgbClr val="404040"/>
                </a:solidFill>
                <a:latin typeface="Cambria"/>
                <a:cs typeface="Cambria"/>
              </a:rPr>
              <a:t>current</a:t>
            </a:r>
            <a:r>
              <a:rPr lang="en-US" sz="2200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225" dirty="0">
                <a:solidFill>
                  <a:srgbClr val="404040"/>
                </a:solidFill>
                <a:latin typeface="Cambria"/>
                <a:cs typeface="Cambria"/>
              </a:rPr>
              <a:t>DSCs</a:t>
            </a:r>
            <a:r>
              <a:rPr lang="en-US" sz="2200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55" dirty="0">
                <a:solidFill>
                  <a:srgbClr val="404040"/>
                </a:solidFill>
                <a:latin typeface="Cambria"/>
                <a:cs typeface="Cambria"/>
              </a:rPr>
              <a:t>also</a:t>
            </a:r>
            <a:r>
              <a:rPr lang="en-US" sz="22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provide</a:t>
            </a:r>
            <a:r>
              <a:rPr lang="en-US" sz="22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60" dirty="0">
                <a:solidFill>
                  <a:srgbClr val="404040"/>
                </a:solidFill>
                <a:latin typeface="Cambria"/>
                <a:cs typeface="Cambria"/>
              </a:rPr>
              <a:t>ways</a:t>
            </a:r>
            <a:r>
              <a:rPr lang="en-US" sz="2200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lang="en-US" sz="22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connect</a:t>
            </a:r>
            <a:r>
              <a:rPr lang="en-US" sz="22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lang="en-US" sz="22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2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75" dirty="0">
                <a:solidFill>
                  <a:srgbClr val="404040"/>
                </a:solidFill>
                <a:latin typeface="Cambria"/>
                <a:cs typeface="Cambria"/>
              </a:rPr>
              <a:t>external</a:t>
            </a:r>
            <a:r>
              <a:rPr lang="en-US" sz="22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270" dirty="0">
                <a:solidFill>
                  <a:srgbClr val="404040"/>
                </a:solidFill>
                <a:latin typeface="Cambria"/>
                <a:cs typeface="Cambria"/>
              </a:rPr>
              <a:t>PC</a:t>
            </a:r>
            <a:r>
              <a:rPr lang="en-US" sz="2200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or</a:t>
            </a:r>
            <a:r>
              <a:rPr lang="en-US" sz="22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50" dirty="0">
                <a:solidFill>
                  <a:srgbClr val="404040"/>
                </a:solidFill>
                <a:latin typeface="Cambria"/>
                <a:cs typeface="Cambria"/>
              </a:rPr>
              <a:t>printer </a:t>
            </a:r>
            <a:r>
              <a:rPr lang="en-US" sz="2200" spc="75" dirty="0">
                <a:solidFill>
                  <a:srgbClr val="404040"/>
                </a:solidFill>
                <a:latin typeface="Cambria"/>
                <a:cs typeface="Cambria"/>
              </a:rPr>
              <a:t>through</a:t>
            </a:r>
            <a:r>
              <a:rPr lang="en-US" sz="22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125" dirty="0">
                <a:solidFill>
                  <a:srgbClr val="404040"/>
                </a:solidFill>
                <a:latin typeface="Cambria"/>
                <a:cs typeface="Cambria"/>
              </a:rPr>
              <a:t>an</a:t>
            </a:r>
            <a:r>
              <a:rPr lang="en-US" sz="22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165" dirty="0">
                <a:solidFill>
                  <a:srgbClr val="404040"/>
                </a:solidFill>
                <a:latin typeface="Cambria"/>
                <a:cs typeface="Cambria"/>
              </a:rPr>
              <a:t>RS-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232</a:t>
            </a:r>
            <a:r>
              <a:rPr lang="en-US" sz="22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or</a:t>
            </a:r>
            <a:r>
              <a:rPr lang="en-US" sz="22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135" dirty="0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lang="en-US" sz="22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290" dirty="0">
                <a:solidFill>
                  <a:srgbClr val="404040"/>
                </a:solidFill>
                <a:latin typeface="Cambria"/>
                <a:cs typeface="Cambria"/>
              </a:rPr>
              <a:t>USB</a:t>
            </a:r>
            <a:r>
              <a:rPr lang="en-US" sz="22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40" dirty="0">
                <a:solidFill>
                  <a:srgbClr val="404040"/>
                </a:solidFill>
                <a:latin typeface="Cambria"/>
                <a:cs typeface="Cambria"/>
              </a:rPr>
              <a:t>port.</a:t>
            </a:r>
            <a:endParaRPr lang="en-US" sz="2200" spc="125" dirty="0">
              <a:solidFill>
                <a:srgbClr val="404040"/>
              </a:solidFill>
              <a:latin typeface="Cambria"/>
              <a:cs typeface="Cambria"/>
            </a:endParaRPr>
          </a:p>
          <a:p>
            <a:pPr marL="172720" marR="5080" indent="-342900">
              <a:lnSpc>
                <a:spcPct val="110300"/>
              </a:lnSpc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r>
              <a:rPr lang="en-US" sz="2200" spc="9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2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14" dirty="0">
                <a:solidFill>
                  <a:srgbClr val="404040"/>
                </a:solidFill>
                <a:latin typeface="Cambria"/>
                <a:cs typeface="Cambria"/>
              </a:rPr>
              <a:t>compressed</a:t>
            </a:r>
            <a:r>
              <a:rPr lang="en-US" sz="2200" b="1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30" dirty="0">
                <a:solidFill>
                  <a:srgbClr val="404040"/>
                </a:solidFill>
                <a:latin typeface="Cambria"/>
                <a:cs typeface="Cambria"/>
              </a:rPr>
              <a:t>images</a:t>
            </a:r>
            <a:r>
              <a:rPr lang="en-US" sz="2200" b="1" spc="2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70" dirty="0">
                <a:solidFill>
                  <a:srgbClr val="404040"/>
                </a:solidFill>
                <a:latin typeface="Cambria"/>
                <a:cs typeface="Cambria"/>
              </a:rPr>
              <a:t>are</a:t>
            </a:r>
            <a:r>
              <a:rPr lang="en-US" sz="22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stored</a:t>
            </a:r>
            <a:r>
              <a:rPr lang="en-US" sz="22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90" dirty="0">
                <a:solidFill>
                  <a:srgbClr val="404040"/>
                </a:solidFill>
                <a:latin typeface="Cambria"/>
                <a:cs typeface="Cambria"/>
              </a:rPr>
              <a:t>in</a:t>
            </a:r>
            <a:r>
              <a:rPr lang="en-US" sz="22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b="1" spc="165" dirty="0">
                <a:solidFill>
                  <a:srgbClr val="0D79C9"/>
                </a:solidFill>
                <a:latin typeface="Cambria"/>
                <a:cs typeface="Cambria"/>
              </a:rPr>
              <a:t>Flash</a:t>
            </a:r>
            <a:r>
              <a:rPr lang="en-US" sz="2200" b="1" spc="204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lang="en-US" sz="2200" b="1" spc="125" dirty="0">
                <a:solidFill>
                  <a:srgbClr val="0D79C9"/>
                </a:solidFill>
                <a:latin typeface="Cambria"/>
                <a:cs typeface="Cambria"/>
              </a:rPr>
              <a:t>memory</a:t>
            </a:r>
            <a:r>
              <a:rPr lang="en-US" sz="2200" b="1" spc="204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mbria"/>
                <a:cs typeface="Cambria"/>
              </a:rPr>
              <a:t>for</a:t>
            </a:r>
            <a:r>
              <a:rPr lang="en-US" sz="22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75" dirty="0">
                <a:solidFill>
                  <a:srgbClr val="404040"/>
                </a:solidFill>
                <a:latin typeface="Cambria"/>
                <a:cs typeface="Cambria"/>
              </a:rPr>
              <a:t>later</a:t>
            </a:r>
            <a:r>
              <a:rPr lang="en-US" sz="22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200" spc="65" dirty="0">
                <a:solidFill>
                  <a:srgbClr val="404040"/>
                </a:solidFill>
                <a:latin typeface="Cambria"/>
                <a:cs typeface="Cambria"/>
              </a:rPr>
              <a:t>use.</a:t>
            </a:r>
          </a:p>
          <a:p>
            <a:pPr marL="172720" marR="5080" indent="-342900">
              <a:lnSpc>
                <a:spcPct val="110300"/>
              </a:lnSpc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endParaRPr lang="en-US" sz="2200" dirty="0">
              <a:latin typeface="Cambria"/>
              <a:cs typeface="Cambria"/>
            </a:endParaRPr>
          </a:p>
          <a:p>
            <a:pPr marL="172720" marR="5080" indent="-342900">
              <a:lnSpc>
                <a:spcPct val="110300"/>
              </a:lnSpc>
              <a:buClr>
                <a:srgbClr val="4E67C7"/>
              </a:buClr>
              <a:buFont typeface="Wingdings"/>
              <a:buChar char=""/>
              <a:tabLst>
                <a:tab pos="629920" algn="l"/>
              </a:tabLst>
            </a:pPr>
            <a:endParaRPr sz="2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6553200" cy="4724400"/>
          </a:xfrm>
          <a:prstGeom prst="rect">
            <a:avLst/>
          </a:prstGeom>
        </p:spPr>
      </p:pic>
      <p:pic>
        <p:nvPicPr>
          <p:cNvPr id="8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1000" y="136525"/>
            <a:ext cx="5421345" cy="6324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2045</Words>
  <Application>Microsoft Office PowerPoint</Application>
  <PresentationFormat>Widescreen</PresentationFormat>
  <Paragraphs>178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MT</vt:lpstr>
      <vt:lpstr>Calibri</vt:lpstr>
      <vt:lpstr>Calibri Light</vt:lpstr>
      <vt:lpstr>Cambria</vt:lpstr>
      <vt:lpstr>Wingdings</vt:lpstr>
      <vt:lpstr>Office Theme</vt:lpstr>
      <vt:lpstr>Criteria for Processor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3 : ATM</vt:lpstr>
      <vt:lpstr>PowerPoint Presentation</vt:lpstr>
      <vt:lpstr>PowerPoint Presentation</vt:lpstr>
      <vt:lpstr>PowerPoint Presentation</vt:lpstr>
      <vt:lpstr>Data Compression – Methods</vt:lpstr>
      <vt:lpstr>Run Length Encoding</vt:lpstr>
      <vt:lpstr>Run Length Encoding</vt:lpstr>
      <vt:lpstr>Run Length Encoding</vt:lpstr>
      <vt:lpstr>Huffman Coding</vt:lpstr>
      <vt:lpstr>Huffman Coding</vt:lpstr>
      <vt:lpstr>Lempel Ziv Coding</vt:lpstr>
      <vt:lpstr>PowerPoint Presentation</vt:lpstr>
      <vt:lpstr>JGEG Encoding</vt:lpstr>
      <vt:lpstr>JPEG Encoding</vt:lpstr>
      <vt:lpstr>MPEG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Systems ECC402 (Lec. 1)</dc:title>
  <dc:creator>Nitish Katal</dc:creator>
  <cp:lastModifiedBy>Aastha Kumar</cp:lastModifiedBy>
  <cp:revision>2</cp:revision>
  <dcterms:created xsi:type="dcterms:W3CDTF">2024-09-07T04:58:04Z</dcterms:created>
  <dcterms:modified xsi:type="dcterms:W3CDTF">2024-11-28T18:29:15Z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2024-09-07T00:00:00Z</vt:filetime>
  </property>
  <property fmtid="{D5CDD505-2E9C-101B-9397-08002B2CF9AE}" pid="5" name="Producer">
    <vt:lpwstr>Microsoft® PowerPoint® 2021</vt:lpwstr>
  </property>
</Properties>
</file>