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45" r:id="rId2"/>
    <p:sldId id="346" r:id="rId3"/>
    <p:sldId id="347" r:id="rId4"/>
    <p:sldId id="348" r:id="rId5"/>
    <p:sldId id="294" r:id="rId6"/>
    <p:sldId id="301" r:id="rId7"/>
    <p:sldId id="259" r:id="rId8"/>
    <p:sldId id="264" r:id="rId9"/>
    <p:sldId id="267" r:id="rId10"/>
    <p:sldId id="272" r:id="rId11"/>
    <p:sldId id="274" r:id="rId12"/>
    <p:sldId id="276" r:id="rId13"/>
    <p:sldId id="278" r:id="rId14"/>
    <p:sldId id="285" r:id="rId15"/>
    <p:sldId id="288" r:id="rId16"/>
    <p:sldId id="298" r:id="rId17"/>
    <p:sldId id="299" r:id="rId18"/>
    <p:sldId id="302" r:id="rId19"/>
    <p:sldId id="308" r:id="rId20"/>
    <p:sldId id="310" r:id="rId21"/>
    <p:sldId id="311" r:id="rId22"/>
    <p:sldId id="313" r:id="rId23"/>
    <p:sldId id="320" r:id="rId24"/>
    <p:sldId id="321" r:id="rId25"/>
    <p:sldId id="323" r:id="rId26"/>
    <p:sldId id="326" r:id="rId27"/>
    <p:sldId id="327" r:id="rId28"/>
    <p:sldId id="328" r:id="rId29"/>
    <p:sldId id="334" r:id="rId30"/>
    <p:sldId id="335" r:id="rId31"/>
    <p:sldId id="336" r:id="rId32"/>
    <p:sldId id="337" r:id="rId33"/>
    <p:sldId id="339" r:id="rId34"/>
    <p:sldId id="268" r:id="rId35"/>
    <p:sldId id="340" r:id="rId36"/>
    <p:sldId id="270" r:id="rId37"/>
    <p:sldId id="271" r:id="rId38"/>
    <p:sldId id="341" r:id="rId39"/>
    <p:sldId id="343" r:id="rId40"/>
    <p:sldId id="344" r:id="rId41"/>
    <p:sldId id="281" r:id="rId42"/>
    <p:sldId id="282" r:id="rId43"/>
    <p:sldId id="284" r:id="rId44"/>
    <p:sldId id="350" r:id="rId4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>
      <p:cViewPr varScale="1">
        <p:scale>
          <a:sx n="67" d="100"/>
          <a:sy n="67" d="100"/>
        </p:scale>
        <p:origin x="63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762A774B-0D8C-4F73-AA00-22556A8520EC}"/>
    <pc:docChg chg="undo custSel addSld delSld modSld">
      <pc:chgData name="Aastha Kumar" userId="f94225b3-263d-47de-91f3-c17c89a7eef3" providerId="ADAL" clId="{762A774B-0D8C-4F73-AA00-22556A8520EC}" dt="2024-11-29T10:16:58.324" v="640" actId="47"/>
      <pc:docMkLst>
        <pc:docMk/>
      </pc:docMkLst>
      <pc:sldChg chg="del">
        <pc:chgData name="Aastha Kumar" userId="f94225b3-263d-47de-91f3-c17c89a7eef3" providerId="ADAL" clId="{762A774B-0D8C-4F73-AA00-22556A8520EC}" dt="2024-11-26T19:04:21.605" v="562" actId="47"/>
        <pc:sldMkLst>
          <pc:docMk/>
          <pc:sldMk cId="0" sldId="256"/>
        </pc:sldMkLst>
      </pc:sldChg>
      <pc:sldChg chg="modSp mod">
        <pc:chgData name="Aastha Kumar" userId="f94225b3-263d-47de-91f3-c17c89a7eef3" providerId="ADAL" clId="{762A774B-0D8C-4F73-AA00-22556A8520EC}" dt="2024-10-14T08:13:45.614" v="48" actId="6549"/>
        <pc:sldMkLst>
          <pc:docMk/>
          <pc:sldMk cId="0" sldId="259"/>
        </pc:sldMkLst>
        <pc:spChg chg="mod">
          <ac:chgData name="Aastha Kumar" userId="f94225b3-263d-47de-91f3-c17c89a7eef3" providerId="ADAL" clId="{762A774B-0D8C-4F73-AA00-22556A8520EC}" dt="2024-10-14T08:13:45.614" v="48" actId="6549"/>
          <ac:spMkLst>
            <pc:docMk/>
            <pc:sldMk cId="0" sldId="259"/>
            <ac:spMk id="5" creationId="{00000000-0000-0000-0000-000000000000}"/>
          </ac:spMkLst>
        </pc:spChg>
      </pc:sldChg>
      <pc:sldChg chg="del">
        <pc:chgData name="Aastha Kumar" userId="f94225b3-263d-47de-91f3-c17c89a7eef3" providerId="ADAL" clId="{762A774B-0D8C-4F73-AA00-22556A8520EC}" dt="2024-10-14T08:11:51.820" v="47" actId="47"/>
        <pc:sldMkLst>
          <pc:docMk/>
          <pc:sldMk cId="0" sldId="260"/>
        </pc:sldMkLst>
      </pc:sldChg>
      <pc:sldChg chg="addSp delSp modSp del mod">
        <pc:chgData name="Aastha Kumar" userId="f94225b3-263d-47de-91f3-c17c89a7eef3" providerId="ADAL" clId="{762A774B-0D8C-4F73-AA00-22556A8520EC}" dt="2024-10-14T08:18:37.942" v="135" actId="47"/>
        <pc:sldMkLst>
          <pc:docMk/>
          <pc:sldMk cId="0" sldId="262"/>
        </pc:sldMkLst>
        <pc:spChg chg="del mod">
          <ac:chgData name="Aastha Kumar" userId="f94225b3-263d-47de-91f3-c17c89a7eef3" providerId="ADAL" clId="{762A774B-0D8C-4F73-AA00-22556A8520EC}" dt="2024-10-14T08:18:13.594" v="125" actId="21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18:13.594" v="125" actId="21"/>
          <ac:spMkLst>
            <pc:docMk/>
            <pc:sldMk cId="0" sldId="262"/>
            <ac:spMk id="4" creationId="{6325FA14-E8D9-959E-67C8-7F29F5921D21}"/>
          </ac:spMkLst>
        </pc:spChg>
        <pc:spChg chg="del">
          <ac:chgData name="Aastha Kumar" userId="f94225b3-263d-47de-91f3-c17c89a7eef3" providerId="ADAL" clId="{762A774B-0D8C-4F73-AA00-22556A8520EC}" dt="2024-10-14T08:18:13.594" v="125" actId="21"/>
          <ac:spMkLst>
            <pc:docMk/>
            <pc:sldMk cId="0" sldId="262"/>
            <ac:spMk id="7" creationId="{CB68A2D2-5EB2-1094-3677-4AFFC3E8D49B}"/>
          </ac:spMkLst>
        </pc:spChg>
        <pc:spChg chg="del">
          <ac:chgData name="Aastha Kumar" userId="f94225b3-263d-47de-91f3-c17c89a7eef3" providerId="ADAL" clId="{762A774B-0D8C-4F73-AA00-22556A8520EC}" dt="2024-10-14T08:14:20.500" v="50" actId="478"/>
          <ac:spMkLst>
            <pc:docMk/>
            <pc:sldMk cId="0" sldId="262"/>
            <ac:spMk id="8" creationId="{00000000-0000-0000-0000-000000000000}"/>
          </ac:spMkLst>
        </pc:spChg>
      </pc:sldChg>
      <pc:sldChg chg="delSp modSp del mod">
        <pc:chgData name="Aastha Kumar" userId="f94225b3-263d-47de-91f3-c17c89a7eef3" providerId="ADAL" clId="{762A774B-0D8C-4F73-AA00-22556A8520EC}" dt="2024-10-14T08:17:51.944" v="97" actId="47"/>
        <pc:sldMkLst>
          <pc:docMk/>
          <pc:sldMk cId="0" sldId="263"/>
        </pc:sldMkLst>
        <pc:spChg chg="del mod ord">
          <ac:chgData name="Aastha Kumar" userId="f94225b3-263d-47de-91f3-c17c89a7eef3" providerId="ADAL" clId="{762A774B-0D8C-4F73-AA00-22556A8520EC}" dt="2024-10-14T08:17:32.683" v="91" actId="21"/>
          <ac:spMkLst>
            <pc:docMk/>
            <pc:sldMk cId="0" sldId="263"/>
            <ac:spMk id="2" creationId="{00000000-0000-0000-0000-000000000000}"/>
          </ac:spMkLst>
        </pc:spChg>
        <pc:spChg chg="del mod ord">
          <ac:chgData name="Aastha Kumar" userId="f94225b3-263d-47de-91f3-c17c89a7eef3" providerId="ADAL" clId="{762A774B-0D8C-4F73-AA00-22556A8520EC}" dt="2024-10-14T08:17:32.683" v="91" actId="21"/>
          <ac:spMkLst>
            <pc:docMk/>
            <pc:sldMk cId="0" sldId="263"/>
            <ac:spMk id="4" creationId="{00000000-0000-0000-0000-000000000000}"/>
          </ac:spMkLst>
        </pc:spChg>
        <pc:picChg chg="del mod modCrop">
          <ac:chgData name="Aastha Kumar" userId="f94225b3-263d-47de-91f3-c17c89a7eef3" providerId="ADAL" clId="{762A774B-0D8C-4F73-AA00-22556A8520EC}" dt="2024-10-14T08:17:32.683" v="91" actId="21"/>
          <ac:picMkLst>
            <pc:docMk/>
            <pc:sldMk cId="0" sldId="263"/>
            <ac:picMk id="5" creationId="{00000000-0000-0000-0000-000000000000}"/>
          </ac:picMkLst>
        </pc:picChg>
      </pc:sldChg>
      <pc:sldChg chg="addSp delSp modSp mod">
        <pc:chgData name="Aastha Kumar" userId="f94225b3-263d-47de-91f3-c17c89a7eef3" providerId="ADAL" clId="{762A774B-0D8C-4F73-AA00-22556A8520EC}" dt="2024-10-14T08:18:35.951" v="134" actId="20577"/>
        <pc:sldMkLst>
          <pc:docMk/>
          <pc:sldMk cId="0" sldId="264"/>
        </pc:sldMkLst>
        <pc:spChg chg="mod">
          <ac:chgData name="Aastha Kumar" userId="f94225b3-263d-47de-91f3-c17c89a7eef3" providerId="ADAL" clId="{762A774B-0D8C-4F73-AA00-22556A8520EC}" dt="2024-10-14T08:16:55.404" v="85" actId="1076"/>
          <ac:spMkLst>
            <pc:docMk/>
            <pc:sldMk cId="0" sldId="264"/>
            <ac:spMk id="3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4T08:18:16.532" v="126" actId="478"/>
          <ac:spMkLst>
            <pc:docMk/>
            <pc:sldMk cId="0" sldId="264"/>
            <ac:spMk id="4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0-14T08:16:35.860" v="80" actId="1076"/>
          <ac:spMkLst>
            <pc:docMk/>
            <pc:sldMk cId="0" sldId="264"/>
            <ac:spMk id="5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17:46.413" v="96" actId="1076"/>
          <ac:spMkLst>
            <pc:docMk/>
            <pc:sldMk cId="0" sldId="264"/>
            <ac:spMk id="7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17:37.351" v="93" actId="1076"/>
          <ac:spMkLst>
            <pc:docMk/>
            <pc:sldMk cId="0" sldId="264"/>
            <ac:spMk id="8" creationId="{00000000-0000-0000-0000-000000000000}"/>
          </ac:spMkLst>
        </pc:spChg>
        <pc:spChg chg="add del mod">
          <ac:chgData name="Aastha Kumar" userId="f94225b3-263d-47de-91f3-c17c89a7eef3" providerId="ADAL" clId="{762A774B-0D8C-4F73-AA00-22556A8520EC}" dt="2024-10-14T08:18:19.233" v="127" actId="478"/>
          <ac:spMkLst>
            <pc:docMk/>
            <pc:sldMk cId="0" sldId="264"/>
            <ac:spMk id="10" creationId="{7EFBFF04-0766-0940-5915-0743C41FF7D3}"/>
          </ac:spMkLst>
        </pc:spChg>
        <pc:spChg chg="add mod">
          <ac:chgData name="Aastha Kumar" userId="f94225b3-263d-47de-91f3-c17c89a7eef3" providerId="ADAL" clId="{762A774B-0D8C-4F73-AA00-22556A8520EC}" dt="2024-10-14T08:18:35.951" v="134" actId="20577"/>
          <ac:spMkLst>
            <pc:docMk/>
            <pc:sldMk cId="0" sldId="264"/>
            <ac:spMk id="11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18:23.423" v="129" actId="1076"/>
          <ac:spMkLst>
            <pc:docMk/>
            <pc:sldMk cId="0" sldId="264"/>
            <ac:spMk id="12" creationId="{CB68A2D2-5EB2-1094-3677-4AFFC3E8D49B}"/>
          </ac:spMkLst>
        </pc:spChg>
        <pc:picChg chg="mod modCrop">
          <ac:chgData name="Aastha Kumar" userId="f94225b3-263d-47de-91f3-c17c89a7eef3" providerId="ADAL" clId="{762A774B-0D8C-4F73-AA00-22556A8520EC}" dt="2024-10-14T08:16:46.749" v="83" actId="1076"/>
          <ac:picMkLst>
            <pc:docMk/>
            <pc:sldMk cId="0" sldId="264"/>
            <ac:picMk id="2" creationId="{00000000-0000-0000-0000-000000000000}"/>
          </ac:picMkLst>
        </pc:picChg>
        <pc:picChg chg="add mod">
          <ac:chgData name="Aastha Kumar" userId="f94225b3-263d-47de-91f3-c17c89a7eef3" providerId="ADAL" clId="{762A774B-0D8C-4F73-AA00-22556A8520EC}" dt="2024-10-14T08:17:37.351" v="93" actId="1076"/>
          <ac:picMkLst>
            <pc:docMk/>
            <pc:sldMk cId="0" sldId="264"/>
            <ac:picMk id="6" creationId="{00000000-0000-0000-0000-000000000000}"/>
          </ac:picMkLst>
        </pc:picChg>
      </pc:sldChg>
      <pc:sldChg chg="del">
        <pc:chgData name="Aastha Kumar" userId="f94225b3-263d-47de-91f3-c17c89a7eef3" providerId="ADAL" clId="{762A774B-0D8C-4F73-AA00-22556A8520EC}" dt="2024-11-29T10:16:58.324" v="640" actId="47"/>
        <pc:sldMkLst>
          <pc:docMk/>
          <pc:sldMk cId="0" sldId="265"/>
        </pc:sldMkLst>
      </pc:sldChg>
      <pc:sldChg chg="addSp modSp mod">
        <pc:chgData name="Aastha Kumar" userId="f94225b3-263d-47de-91f3-c17c89a7eef3" providerId="ADAL" clId="{762A774B-0D8C-4F73-AA00-22556A8520EC}" dt="2024-10-16T15:46:21.216" v="318" actId="20577"/>
        <pc:sldMkLst>
          <pc:docMk/>
          <pc:sldMk cId="0" sldId="267"/>
        </pc:sldMkLst>
        <pc:spChg chg="mod">
          <ac:chgData name="Aastha Kumar" userId="f94225b3-263d-47de-91f3-c17c89a7eef3" providerId="ADAL" clId="{762A774B-0D8C-4F73-AA00-22556A8520EC}" dt="2024-10-16T15:46:21.216" v="318" actId="20577"/>
          <ac:spMkLst>
            <pc:docMk/>
            <pc:sldMk cId="0" sldId="267"/>
            <ac:spMk id="2" creationId="{00000000-0000-0000-0000-000000000000}"/>
          </ac:spMkLst>
        </pc:spChg>
        <pc:picChg chg="add mod">
          <ac:chgData name="Aastha Kumar" userId="f94225b3-263d-47de-91f3-c17c89a7eef3" providerId="ADAL" clId="{762A774B-0D8C-4F73-AA00-22556A8520EC}" dt="2024-10-16T15:46:15.962" v="315" actId="1076"/>
          <ac:picMkLst>
            <pc:docMk/>
            <pc:sldMk cId="0" sldId="267"/>
            <ac:picMk id="4" creationId="{00000000-0000-0000-0000-000000000000}"/>
          </ac:picMkLst>
        </pc:picChg>
      </pc:sldChg>
      <pc:sldChg chg="delSp del mod">
        <pc:chgData name="Aastha Kumar" userId="f94225b3-263d-47de-91f3-c17c89a7eef3" providerId="ADAL" clId="{762A774B-0D8C-4F73-AA00-22556A8520EC}" dt="2024-10-14T08:21:13.068" v="149" actId="47"/>
        <pc:sldMkLst>
          <pc:docMk/>
          <pc:sldMk cId="0" sldId="269"/>
        </pc:sldMkLst>
        <pc:picChg chg="del">
          <ac:chgData name="Aastha Kumar" userId="f94225b3-263d-47de-91f3-c17c89a7eef3" providerId="ADAL" clId="{762A774B-0D8C-4F73-AA00-22556A8520EC}" dt="2024-10-14T08:20:47.524" v="141" actId="21"/>
          <ac:picMkLst>
            <pc:docMk/>
            <pc:sldMk cId="0" sldId="269"/>
            <ac:picMk id="4" creationId="{00000000-0000-0000-0000-000000000000}"/>
          </ac:picMkLst>
        </pc:picChg>
      </pc:sldChg>
      <pc:sldChg chg="del">
        <pc:chgData name="Aastha Kumar" userId="f94225b3-263d-47de-91f3-c17c89a7eef3" providerId="ADAL" clId="{762A774B-0D8C-4F73-AA00-22556A8520EC}" dt="2024-10-14T08:39:13.111" v="290" actId="47"/>
        <pc:sldMkLst>
          <pc:docMk/>
          <pc:sldMk cId="0" sldId="273"/>
        </pc:sldMkLst>
      </pc:sldChg>
      <pc:sldChg chg="modSp mod">
        <pc:chgData name="Aastha Kumar" userId="f94225b3-263d-47de-91f3-c17c89a7eef3" providerId="ADAL" clId="{762A774B-0D8C-4F73-AA00-22556A8520EC}" dt="2024-10-14T08:21:59.723" v="152" actId="6549"/>
        <pc:sldMkLst>
          <pc:docMk/>
          <pc:sldMk cId="0" sldId="274"/>
        </pc:sldMkLst>
        <pc:spChg chg="mod">
          <ac:chgData name="Aastha Kumar" userId="f94225b3-263d-47de-91f3-c17c89a7eef3" providerId="ADAL" clId="{762A774B-0D8C-4F73-AA00-22556A8520EC}" dt="2024-10-14T08:21:59.723" v="152" actId="6549"/>
          <ac:spMkLst>
            <pc:docMk/>
            <pc:sldMk cId="0" sldId="274"/>
            <ac:spMk id="2" creationId="{00000000-0000-0000-0000-000000000000}"/>
          </ac:spMkLst>
        </pc:spChg>
      </pc:sldChg>
      <pc:sldChg chg="add">
        <pc:chgData name="Aastha Kumar" userId="f94225b3-263d-47de-91f3-c17c89a7eef3" providerId="ADAL" clId="{762A774B-0D8C-4F73-AA00-22556A8520EC}" dt="2024-10-17T06:11:01.936" v="557"/>
        <pc:sldMkLst>
          <pc:docMk/>
          <pc:sldMk cId="0" sldId="281"/>
        </pc:sldMkLst>
      </pc:sldChg>
      <pc:sldChg chg="modSp add mod">
        <pc:chgData name="Aastha Kumar" userId="f94225b3-263d-47de-91f3-c17c89a7eef3" providerId="ADAL" clId="{762A774B-0D8C-4F73-AA00-22556A8520EC}" dt="2024-11-26T19:15:08.480" v="623" actId="20577"/>
        <pc:sldMkLst>
          <pc:docMk/>
          <pc:sldMk cId="0" sldId="282"/>
        </pc:sldMkLst>
        <pc:spChg chg="mod">
          <ac:chgData name="Aastha Kumar" userId="f94225b3-263d-47de-91f3-c17c89a7eef3" providerId="ADAL" clId="{762A774B-0D8C-4F73-AA00-22556A8520EC}" dt="2024-11-26T19:14:07.921" v="574" actId="1076"/>
          <ac:spMkLst>
            <pc:docMk/>
            <pc:sldMk cId="0" sldId="282"/>
            <ac:spMk id="2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1-26T19:15:08.480" v="623" actId="20577"/>
          <ac:spMkLst>
            <pc:docMk/>
            <pc:sldMk cId="0" sldId="282"/>
            <ac:spMk id="3" creationId="{00000000-0000-0000-0000-000000000000}"/>
          </ac:spMkLst>
        </pc:spChg>
      </pc:sldChg>
      <pc:sldChg chg="delSp modSp add del mod">
        <pc:chgData name="Aastha Kumar" userId="f94225b3-263d-47de-91f3-c17c89a7eef3" providerId="ADAL" clId="{762A774B-0D8C-4F73-AA00-22556A8520EC}" dt="2024-11-26T19:15:02.811" v="622" actId="47"/>
        <pc:sldMkLst>
          <pc:docMk/>
          <pc:sldMk cId="0" sldId="283"/>
        </pc:sldMkLst>
        <pc:spChg chg="del mod">
          <ac:chgData name="Aastha Kumar" userId="f94225b3-263d-47de-91f3-c17c89a7eef3" providerId="ADAL" clId="{762A774B-0D8C-4F73-AA00-22556A8520EC}" dt="2024-11-26T19:14:42.195" v="614"/>
          <ac:spMkLst>
            <pc:docMk/>
            <pc:sldMk cId="0" sldId="283"/>
            <ac:spMk id="4" creationId="{00000000-0000-0000-0000-000000000000}"/>
          </ac:spMkLst>
        </pc:spChg>
      </pc:sldChg>
      <pc:sldChg chg="modSp add mod">
        <pc:chgData name="Aastha Kumar" userId="f94225b3-263d-47de-91f3-c17c89a7eef3" providerId="ADAL" clId="{762A774B-0D8C-4F73-AA00-22556A8520EC}" dt="2024-11-26T19:15:19.087" v="629" actId="1076"/>
        <pc:sldMkLst>
          <pc:docMk/>
          <pc:sldMk cId="0" sldId="284"/>
        </pc:sldMkLst>
        <pc:spChg chg="mod">
          <ac:chgData name="Aastha Kumar" userId="f94225b3-263d-47de-91f3-c17c89a7eef3" providerId="ADAL" clId="{762A774B-0D8C-4F73-AA00-22556A8520EC}" dt="2024-11-26T19:15:19.087" v="629" actId="1076"/>
          <ac:spMkLst>
            <pc:docMk/>
            <pc:sldMk cId="0" sldId="284"/>
            <ac:spMk id="2" creationId="{00000000-0000-0000-0000-000000000000}"/>
          </ac:spMkLst>
        </pc:spChg>
      </pc:sldChg>
      <pc:sldChg chg="addSp delSp modSp mod">
        <pc:chgData name="Aastha Kumar" userId="f94225b3-263d-47de-91f3-c17c89a7eef3" providerId="ADAL" clId="{762A774B-0D8C-4F73-AA00-22556A8520EC}" dt="2024-11-26T19:08:40.182" v="567" actId="403"/>
        <pc:sldMkLst>
          <pc:docMk/>
          <pc:sldMk cId="0" sldId="285"/>
        </pc:sldMkLst>
        <pc:spChg chg="mod">
          <ac:chgData name="Aastha Kumar" userId="f94225b3-263d-47de-91f3-c17c89a7eef3" providerId="ADAL" clId="{762A774B-0D8C-4F73-AA00-22556A8520EC}" dt="2024-11-26T19:08:40.182" v="567" actId="403"/>
          <ac:spMkLst>
            <pc:docMk/>
            <pc:sldMk cId="0" sldId="285"/>
            <ac:spMk id="2" creationId="{00000000-0000-0000-0000-000000000000}"/>
          </ac:spMkLst>
        </pc:spChg>
        <pc:spChg chg="add del mod">
          <ac:chgData name="Aastha Kumar" userId="f94225b3-263d-47de-91f3-c17c89a7eef3" providerId="ADAL" clId="{762A774B-0D8C-4F73-AA00-22556A8520EC}" dt="2024-10-16T16:49:42.167" v="474"/>
          <ac:spMkLst>
            <pc:docMk/>
            <pc:sldMk cId="0" sldId="285"/>
            <ac:spMk id="4" creationId="{D15FDCE9-F50F-0046-1069-A0B2EB7AF9A0}"/>
          </ac:spMkLst>
        </pc:spChg>
        <pc:spChg chg="add del mod">
          <ac:chgData name="Aastha Kumar" userId="f94225b3-263d-47de-91f3-c17c89a7eef3" providerId="ADAL" clId="{762A774B-0D8C-4F73-AA00-22556A8520EC}" dt="2024-11-26T19:08:33.251" v="564" actId="478"/>
          <ac:spMkLst>
            <pc:docMk/>
            <pc:sldMk cId="0" sldId="285"/>
            <ac:spMk id="5" creationId="{00000000-0000-0000-0000-000000000000}"/>
          </ac:spMkLst>
        </pc:spChg>
        <pc:spChg chg="add del mod">
          <ac:chgData name="Aastha Kumar" userId="f94225b3-263d-47de-91f3-c17c89a7eef3" providerId="ADAL" clId="{762A774B-0D8C-4F73-AA00-22556A8520EC}" dt="2024-11-26T19:08:33.251" v="564" actId="478"/>
          <ac:spMkLst>
            <pc:docMk/>
            <pc:sldMk cId="0" sldId="285"/>
            <ac:spMk id="6" creationId="{00000000-0000-0000-0000-000000000000}"/>
          </ac:spMkLst>
        </pc:spChg>
        <pc:spChg chg="add del mod">
          <ac:chgData name="Aastha Kumar" userId="f94225b3-263d-47de-91f3-c17c89a7eef3" providerId="ADAL" clId="{762A774B-0D8C-4F73-AA00-22556A8520EC}" dt="2024-11-26T19:08:33.251" v="564" actId="478"/>
          <ac:spMkLst>
            <pc:docMk/>
            <pc:sldMk cId="0" sldId="285"/>
            <ac:spMk id="7" creationId="{00000000-0000-0000-0000-000000000000}"/>
          </ac:spMkLst>
        </pc:spChg>
        <pc:spChg chg="add del mod">
          <ac:chgData name="Aastha Kumar" userId="f94225b3-263d-47de-91f3-c17c89a7eef3" providerId="ADAL" clId="{762A774B-0D8C-4F73-AA00-22556A8520EC}" dt="2024-11-26T19:08:33.251" v="564" actId="478"/>
          <ac:spMkLst>
            <pc:docMk/>
            <pc:sldMk cId="0" sldId="285"/>
            <ac:spMk id="8" creationId="{00000000-0000-0000-0000-000000000000}"/>
          </ac:spMkLst>
        </pc:spChg>
        <pc:spChg chg="add del mod">
          <ac:chgData name="Aastha Kumar" userId="f94225b3-263d-47de-91f3-c17c89a7eef3" providerId="ADAL" clId="{762A774B-0D8C-4F73-AA00-22556A8520EC}" dt="2024-11-26T19:08:33.251" v="564" actId="478"/>
          <ac:spMkLst>
            <pc:docMk/>
            <pc:sldMk cId="0" sldId="285"/>
            <ac:spMk id="9" creationId="{00000000-0000-0000-0000-000000000000}"/>
          </ac:spMkLst>
        </pc:spChg>
        <pc:spChg chg="add del mod">
          <ac:chgData name="Aastha Kumar" userId="f94225b3-263d-47de-91f3-c17c89a7eef3" providerId="ADAL" clId="{762A774B-0D8C-4F73-AA00-22556A8520EC}" dt="2024-11-26T19:08:33.251" v="564" actId="478"/>
          <ac:spMkLst>
            <pc:docMk/>
            <pc:sldMk cId="0" sldId="285"/>
            <ac:spMk id="10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6T16:48:19.140" v="458" actId="478"/>
          <ac:spMkLst>
            <pc:docMk/>
            <pc:sldMk cId="0" sldId="285"/>
            <ac:spMk id="11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6T16:48:19.140" v="458" actId="478"/>
          <ac:spMkLst>
            <pc:docMk/>
            <pc:sldMk cId="0" sldId="285"/>
            <ac:spMk id="12" creationId="{00000000-0000-0000-0000-000000000000}"/>
          </ac:spMkLst>
        </pc:spChg>
        <pc:spChg chg="add del mod">
          <ac:chgData name="Aastha Kumar" userId="f94225b3-263d-47de-91f3-c17c89a7eef3" providerId="ADAL" clId="{762A774B-0D8C-4F73-AA00-22556A8520EC}" dt="2024-11-26T19:08:33.251" v="564" actId="478"/>
          <ac:spMkLst>
            <pc:docMk/>
            <pc:sldMk cId="0" sldId="285"/>
            <ac:spMk id="13" creationId="{00000000-0000-0000-0000-000000000000}"/>
          </ac:spMkLst>
        </pc:spChg>
      </pc:sldChg>
      <pc:sldChg chg="modSp add del mod">
        <pc:chgData name="Aastha Kumar" userId="f94225b3-263d-47de-91f3-c17c89a7eef3" providerId="ADAL" clId="{762A774B-0D8C-4F73-AA00-22556A8520EC}" dt="2024-11-26T19:16:18.037" v="636" actId="47"/>
        <pc:sldMkLst>
          <pc:docMk/>
          <pc:sldMk cId="0" sldId="286"/>
        </pc:sldMkLst>
        <pc:spChg chg="mod">
          <ac:chgData name="Aastha Kumar" userId="f94225b3-263d-47de-91f3-c17c89a7eef3" providerId="ADAL" clId="{762A774B-0D8C-4F73-AA00-22556A8520EC}" dt="2024-11-26T19:16:05.061" v="631" actId="21"/>
          <ac:spMkLst>
            <pc:docMk/>
            <pc:sldMk cId="0" sldId="286"/>
            <ac:spMk id="3" creationId="{00000000-0000-0000-0000-000000000000}"/>
          </ac:spMkLst>
        </pc:spChg>
      </pc:sldChg>
      <pc:sldChg chg="add del">
        <pc:chgData name="Aastha Kumar" userId="f94225b3-263d-47de-91f3-c17c89a7eef3" providerId="ADAL" clId="{762A774B-0D8C-4F73-AA00-22556A8520EC}" dt="2024-10-17T06:11:12.480" v="561" actId="47"/>
        <pc:sldMkLst>
          <pc:docMk/>
          <pc:sldMk cId="0" sldId="287"/>
        </pc:sldMkLst>
      </pc:sldChg>
      <pc:sldChg chg="addSp modSp mod">
        <pc:chgData name="Aastha Kumar" userId="f94225b3-263d-47de-91f3-c17c89a7eef3" providerId="ADAL" clId="{762A774B-0D8C-4F73-AA00-22556A8520EC}" dt="2024-10-16T16:24:26.833" v="457" actId="1076"/>
        <pc:sldMkLst>
          <pc:docMk/>
          <pc:sldMk cId="0" sldId="288"/>
        </pc:sldMkLst>
        <pc:spChg chg="mod">
          <ac:chgData name="Aastha Kumar" userId="f94225b3-263d-47de-91f3-c17c89a7eef3" providerId="ADAL" clId="{762A774B-0D8C-4F73-AA00-22556A8520EC}" dt="2024-10-16T16:23:21.337" v="448" actId="20577"/>
          <ac:spMkLst>
            <pc:docMk/>
            <pc:sldMk cId="0" sldId="288"/>
            <ac:spMk id="2" creationId="{00000000-0000-0000-0000-000000000000}"/>
          </ac:spMkLst>
        </pc:spChg>
        <pc:picChg chg="add mod">
          <ac:chgData name="Aastha Kumar" userId="f94225b3-263d-47de-91f3-c17c89a7eef3" providerId="ADAL" clId="{762A774B-0D8C-4F73-AA00-22556A8520EC}" dt="2024-10-16T16:23:46.106" v="455" actId="1035"/>
          <ac:picMkLst>
            <pc:docMk/>
            <pc:sldMk cId="0" sldId="288"/>
            <ac:picMk id="5" creationId="{21B3FBAD-FBA1-F990-A174-07FD28FAD9BC}"/>
          </ac:picMkLst>
        </pc:picChg>
        <pc:picChg chg="add mod">
          <ac:chgData name="Aastha Kumar" userId="f94225b3-263d-47de-91f3-c17c89a7eef3" providerId="ADAL" clId="{762A774B-0D8C-4F73-AA00-22556A8520EC}" dt="2024-10-16T16:24:26.833" v="457" actId="1076"/>
          <ac:picMkLst>
            <pc:docMk/>
            <pc:sldMk cId="0" sldId="288"/>
            <ac:picMk id="7" creationId="{458AE6D9-BFD7-D64D-3265-6A61A721FB20}"/>
          </ac:picMkLst>
        </pc:picChg>
      </pc:sldChg>
      <pc:sldChg chg="modSp mod">
        <pc:chgData name="Aastha Kumar" userId="f94225b3-263d-47de-91f3-c17c89a7eef3" providerId="ADAL" clId="{762A774B-0D8C-4F73-AA00-22556A8520EC}" dt="2024-11-28T18:06:48.413" v="638" actId="403"/>
        <pc:sldMkLst>
          <pc:docMk/>
          <pc:sldMk cId="0" sldId="294"/>
        </pc:sldMkLst>
        <pc:spChg chg="mod">
          <ac:chgData name="Aastha Kumar" userId="f94225b3-263d-47de-91f3-c17c89a7eef3" providerId="ADAL" clId="{762A774B-0D8C-4F73-AA00-22556A8520EC}" dt="2024-11-28T18:06:48.413" v="638" actId="403"/>
          <ac:spMkLst>
            <pc:docMk/>
            <pc:sldMk cId="0" sldId="294"/>
            <ac:spMk id="2" creationId="{00000000-0000-0000-0000-000000000000}"/>
          </ac:spMkLst>
        </pc:spChg>
      </pc:sldChg>
      <pc:sldChg chg="delSp del mod">
        <pc:chgData name="Aastha Kumar" userId="f94225b3-263d-47de-91f3-c17c89a7eef3" providerId="ADAL" clId="{762A774B-0D8C-4F73-AA00-22556A8520EC}" dt="2024-10-14T08:29:20.240" v="155" actId="47"/>
        <pc:sldMkLst>
          <pc:docMk/>
          <pc:sldMk cId="0" sldId="296"/>
        </pc:sldMkLst>
        <pc:spChg chg="del">
          <ac:chgData name="Aastha Kumar" userId="f94225b3-263d-47de-91f3-c17c89a7eef3" providerId="ADAL" clId="{762A774B-0D8C-4F73-AA00-22556A8520EC}" dt="2024-10-14T08:28:35.728" v="153" actId="478"/>
          <ac:spMkLst>
            <pc:docMk/>
            <pc:sldMk cId="0" sldId="296"/>
            <ac:spMk id="8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4T08:28:35.728" v="153" actId="478"/>
          <ac:spMkLst>
            <pc:docMk/>
            <pc:sldMk cId="0" sldId="296"/>
            <ac:spMk id="9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4T08:28:35.728" v="153" actId="478"/>
          <ac:spMkLst>
            <pc:docMk/>
            <pc:sldMk cId="0" sldId="296"/>
            <ac:spMk id="13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4T08:28:35.728" v="153" actId="478"/>
          <ac:spMkLst>
            <pc:docMk/>
            <pc:sldMk cId="0" sldId="296"/>
            <ac:spMk id="22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4T08:28:35.728" v="153" actId="478"/>
          <ac:spMkLst>
            <pc:docMk/>
            <pc:sldMk cId="0" sldId="296"/>
            <ac:spMk id="40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4T08:28:35.728" v="153" actId="478"/>
          <ac:spMkLst>
            <pc:docMk/>
            <pc:sldMk cId="0" sldId="296"/>
            <ac:spMk id="41" creationId="{00000000-0000-0000-0000-000000000000}"/>
          </ac:spMkLst>
        </pc:spChg>
      </pc:sldChg>
      <pc:sldChg chg="del">
        <pc:chgData name="Aastha Kumar" userId="f94225b3-263d-47de-91f3-c17c89a7eef3" providerId="ADAL" clId="{762A774B-0D8C-4F73-AA00-22556A8520EC}" dt="2024-10-14T08:29:01.495" v="154" actId="47"/>
        <pc:sldMkLst>
          <pc:docMk/>
          <pc:sldMk cId="0" sldId="300"/>
        </pc:sldMkLst>
      </pc:sldChg>
      <pc:sldChg chg="addSp delSp modSp mod">
        <pc:chgData name="Aastha Kumar" userId="f94225b3-263d-47de-91f3-c17c89a7eef3" providerId="ADAL" clId="{762A774B-0D8C-4F73-AA00-22556A8520EC}" dt="2024-10-16T15:48:50.744" v="319" actId="20577"/>
        <pc:sldMkLst>
          <pc:docMk/>
          <pc:sldMk cId="0" sldId="302"/>
        </pc:sldMkLst>
        <pc:spChg chg="del">
          <ac:chgData name="Aastha Kumar" userId="f94225b3-263d-47de-91f3-c17c89a7eef3" providerId="ADAL" clId="{762A774B-0D8C-4F73-AA00-22556A8520EC}" dt="2024-10-14T08:31:56.923" v="259" actId="478"/>
          <ac:spMkLst>
            <pc:docMk/>
            <pc:sldMk cId="0" sldId="302"/>
            <ac:spMk id="2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4T08:31:56.923" v="259" actId="478"/>
          <ac:spMkLst>
            <pc:docMk/>
            <pc:sldMk cId="0" sldId="302"/>
            <ac:spMk id="3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1:53.035" v="258" actId="478"/>
          <ac:spMkLst>
            <pc:docMk/>
            <pc:sldMk cId="0" sldId="302"/>
            <ac:spMk id="4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0-14T08:33:27.083" v="273" actId="1076"/>
          <ac:spMkLst>
            <pc:docMk/>
            <pc:sldMk cId="0" sldId="302"/>
            <ac:spMk id="5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1:53.035" v="258" actId="478"/>
          <ac:spMkLst>
            <pc:docMk/>
            <pc:sldMk cId="0" sldId="302"/>
            <ac:spMk id="6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1:53.035" v="258" actId="478"/>
          <ac:spMkLst>
            <pc:docMk/>
            <pc:sldMk cId="0" sldId="302"/>
            <ac:spMk id="7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1:53.035" v="258" actId="478"/>
          <ac:spMkLst>
            <pc:docMk/>
            <pc:sldMk cId="0" sldId="302"/>
            <ac:spMk id="8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1:53.035" v="258" actId="478"/>
          <ac:spMkLst>
            <pc:docMk/>
            <pc:sldMk cId="0" sldId="302"/>
            <ac:spMk id="9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1:53.035" v="258" actId="478"/>
          <ac:spMkLst>
            <pc:docMk/>
            <pc:sldMk cId="0" sldId="302"/>
            <ac:spMk id="10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1:53.035" v="258" actId="478"/>
          <ac:spMkLst>
            <pc:docMk/>
            <pc:sldMk cId="0" sldId="302"/>
            <ac:spMk id="11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13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14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16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17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18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19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6T15:48:50.744" v="319" actId="20577"/>
          <ac:spMkLst>
            <pc:docMk/>
            <pc:sldMk cId="0" sldId="302"/>
            <ac:spMk id="20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0-14T08:33:13.187" v="269"/>
          <ac:spMkLst>
            <pc:docMk/>
            <pc:sldMk cId="0" sldId="302"/>
            <ac:spMk id="22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0-14T08:33:13.187" v="269"/>
          <ac:spMkLst>
            <pc:docMk/>
            <pc:sldMk cId="0" sldId="302"/>
            <ac:spMk id="23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24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0-14T08:33:13.187" v="269"/>
          <ac:spMkLst>
            <pc:docMk/>
            <pc:sldMk cId="0" sldId="302"/>
            <ac:spMk id="27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0-14T08:33:13.187" v="269"/>
          <ac:spMkLst>
            <pc:docMk/>
            <pc:sldMk cId="0" sldId="302"/>
            <ac:spMk id="28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29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30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0-14T08:33:13.187" v="269"/>
          <ac:spMkLst>
            <pc:docMk/>
            <pc:sldMk cId="0" sldId="302"/>
            <ac:spMk id="32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0-14T08:33:13.187" v="269"/>
          <ac:spMkLst>
            <pc:docMk/>
            <pc:sldMk cId="0" sldId="302"/>
            <ac:spMk id="33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34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35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0-14T08:33:13.187" v="269"/>
          <ac:spMkLst>
            <pc:docMk/>
            <pc:sldMk cId="0" sldId="302"/>
            <ac:spMk id="37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0-14T08:33:13.187" v="269"/>
          <ac:spMkLst>
            <pc:docMk/>
            <pc:sldMk cId="0" sldId="302"/>
            <ac:spMk id="38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39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3:18.361" v="270" actId="1076"/>
          <ac:spMkLst>
            <pc:docMk/>
            <pc:sldMk cId="0" sldId="302"/>
            <ac:spMk id="40" creationId="{00000000-0000-0000-0000-000000000000}"/>
          </ac:spMkLst>
        </pc:spChg>
        <pc:grpChg chg="add mod">
          <ac:chgData name="Aastha Kumar" userId="f94225b3-263d-47de-91f3-c17c89a7eef3" providerId="ADAL" clId="{762A774B-0D8C-4F73-AA00-22556A8520EC}" dt="2024-10-14T08:33:18.361" v="270" actId="1076"/>
          <ac:grpSpMkLst>
            <pc:docMk/>
            <pc:sldMk cId="0" sldId="302"/>
            <ac:grpSpMk id="21" creationId="{00000000-0000-0000-0000-000000000000}"/>
          </ac:grpSpMkLst>
        </pc:grpChg>
        <pc:grpChg chg="add mod">
          <ac:chgData name="Aastha Kumar" userId="f94225b3-263d-47de-91f3-c17c89a7eef3" providerId="ADAL" clId="{762A774B-0D8C-4F73-AA00-22556A8520EC}" dt="2024-10-14T08:33:18.361" v="270" actId="1076"/>
          <ac:grpSpMkLst>
            <pc:docMk/>
            <pc:sldMk cId="0" sldId="302"/>
            <ac:grpSpMk id="26" creationId="{00000000-0000-0000-0000-000000000000}"/>
          </ac:grpSpMkLst>
        </pc:grpChg>
        <pc:grpChg chg="add mod">
          <ac:chgData name="Aastha Kumar" userId="f94225b3-263d-47de-91f3-c17c89a7eef3" providerId="ADAL" clId="{762A774B-0D8C-4F73-AA00-22556A8520EC}" dt="2024-10-14T08:33:18.361" v="270" actId="1076"/>
          <ac:grpSpMkLst>
            <pc:docMk/>
            <pc:sldMk cId="0" sldId="302"/>
            <ac:grpSpMk id="31" creationId="{00000000-0000-0000-0000-000000000000}"/>
          </ac:grpSpMkLst>
        </pc:grpChg>
        <pc:grpChg chg="add mod">
          <ac:chgData name="Aastha Kumar" userId="f94225b3-263d-47de-91f3-c17c89a7eef3" providerId="ADAL" clId="{762A774B-0D8C-4F73-AA00-22556A8520EC}" dt="2024-10-14T08:33:18.361" v="270" actId="1076"/>
          <ac:grpSpMkLst>
            <pc:docMk/>
            <pc:sldMk cId="0" sldId="302"/>
            <ac:grpSpMk id="36" creationId="{00000000-0000-0000-0000-000000000000}"/>
          </ac:grpSpMkLst>
        </pc:grpChg>
        <pc:graphicFrameChg chg="add mod">
          <ac:chgData name="Aastha Kumar" userId="f94225b3-263d-47de-91f3-c17c89a7eef3" providerId="ADAL" clId="{762A774B-0D8C-4F73-AA00-22556A8520EC}" dt="2024-10-14T08:33:18.361" v="270" actId="1076"/>
          <ac:graphicFrameMkLst>
            <pc:docMk/>
            <pc:sldMk cId="0" sldId="302"/>
            <ac:graphicFrameMk id="15" creationId="{00000000-0000-0000-0000-000000000000}"/>
          </ac:graphicFrameMkLst>
        </pc:graphicFrameChg>
        <pc:graphicFrameChg chg="add mod">
          <ac:chgData name="Aastha Kumar" userId="f94225b3-263d-47de-91f3-c17c89a7eef3" providerId="ADAL" clId="{762A774B-0D8C-4F73-AA00-22556A8520EC}" dt="2024-10-14T08:33:18.361" v="270" actId="1076"/>
          <ac:graphicFrameMkLst>
            <pc:docMk/>
            <pc:sldMk cId="0" sldId="302"/>
            <ac:graphicFrameMk id="25" creationId="{00000000-0000-0000-0000-000000000000}"/>
          </ac:graphicFrameMkLst>
        </pc:graphicFrameChg>
      </pc:sldChg>
      <pc:sldChg chg="delSp modSp del mod">
        <pc:chgData name="Aastha Kumar" userId="f94225b3-263d-47de-91f3-c17c89a7eef3" providerId="ADAL" clId="{762A774B-0D8C-4F73-AA00-22556A8520EC}" dt="2024-10-14T08:33:28.317" v="274" actId="47"/>
        <pc:sldMkLst>
          <pc:docMk/>
          <pc:sldMk cId="0" sldId="306"/>
        </pc:sldMkLst>
        <pc:spChg chg="del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3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4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6" creationId="{00000000-0000-0000-0000-000000000000}"/>
          </ac:spMkLst>
        </pc:spChg>
        <pc:spChg chg="del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7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8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9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10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14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19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20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24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25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29" creationId="{00000000-0000-0000-0000-000000000000}"/>
          </ac:spMkLst>
        </pc:spChg>
        <pc:spChg chg="del mod">
          <ac:chgData name="Aastha Kumar" userId="f94225b3-263d-47de-91f3-c17c89a7eef3" providerId="ADAL" clId="{762A774B-0D8C-4F73-AA00-22556A8520EC}" dt="2024-10-14T08:33:11.188" v="268" actId="21"/>
          <ac:spMkLst>
            <pc:docMk/>
            <pc:sldMk cId="0" sldId="306"/>
            <ac:spMk id="31" creationId="{00000000-0000-0000-0000-000000000000}"/>
          </ac:spMkLst>
        </pc:spChg>
        <pc:grpChg chg="del mod">
          <ac:chgData name="Aastha Kumar" userId="f94225b3-263d-47de-91f3-c17c89a7eef3" providerId="ADAL" clId="{762A774B-0D8C-4F73-AA00-22556A8520EC}" dt="2024-10-14T08:33:11.188" v="268" actId="21"/>
          <ac:grpSpMkLst>
            <pc:docMk/>
            <pc:sldMk cId="0" sldId="306"/>
            <ac:grpSpMk id="11" creationId="{00000000-0000-0000-0000-000000000000}"/>
          </ac:grpSpMkLst>
        </pc:grpChg>
        <pc:grpChg chg="del mod">
          <ac:chgData name="Aastha Kumar" userId="f94225b3-263d-47de-91f3-c17c89a7eef3" providerId="ADAL" clId="{762A774B-0D8C-4F73-AA00-22556A8520EC}" dt="2024-10-14T08:33:11.188" v="268" actId="21"/>
          <ac:grpSpMkLst>
            <pc:docMk/>
            <pc:sldMk cId="0" sldId="306"/>
            <ac:grpSpMk id="16" creationId="{00000000-0000-0000-0000-000000000000}"/>
          </ac:grpSpMkLst>
        </pc:grpChg>
        <pc:grpChg chg="del mod">
          <ac:chgData name="Aastha Kumar" userId="f94225b3-263d-47de-91f3-c17c89a7eef3" providerId="ADAL" clId="{762A774B-0D8C-4F73-AA00-22556A8520EC}" dt="2024-10-14T08:33:11.188" v="268" actId="21"/>
          <ac:grpSpMkLst>
            <pc:docMk/>
            <pc:sldMk cId="0" sldId="306"/>
            <ac:grpSpMk id="21" creationId="{00000000-0000-0000-0000-000000000000}"/>
          </ac:grpSpMkLst>
        </pc:grpChg>
        <pc:grpChg chg="del mod">
          <ac:chgData name="Aastha Kumar" userId="f94225b3-263d-47de-91f3-c17c89a7eef3" providerId="ADAL" clId="{762A774B-0D8C-4F73-AA00-22556A8520EC}" dt="2024-10-14T08:33:11.188" v="268" actId="21"/>
          <ac:grpSpMkLst>
            <pc:docMk/>
            <pc:sldMk cId="0" sldId="306"/>
            <ac:grpSpMk id="26" creationId="{00000000-0000-0000-0000-000000000000}"/>
          </ac:grpSpMkLst>
        </pc:grpChg>
        <pc:graphicFrameChg chg="del">
          <ac:chgData name="Aastha Kumar" userId="f94225b3-263d-47de-91f3-c17c89a7eef3" providerId="ADAL" clId="{762A774B-0D8C-4F73-AA00-22556A8520EC}" dt="2024-10-14T08:33:11.188" v="268" actId="21"/>
          <ac:graphicFrameMkLst>
            <pc:docMk/>
            <pc:sldMk cId="0" sldId="306"/>
            <ac:graphicFrameMk id="5" creationId="{00000000-0000-0000-0000-000000000000}"/>
          </ac:graphicFrameMkLst>
        </pc:graphicFrameChg>
        <pc:graphicFrameChg chg="del mod">
          <ac:chgData name="Aastha Kumar" userId="f94225b3-263d-47de-91f3-c17c89a7eef3" providerId="ADAL" clId="{762A774B-0D8C-4F73-AA00-22556A8520EC}" dt="2024-10-14T08:33:11.188" v="268" actId="21"/>
          <ac:graphicFrameMkLst>
            <pc:docMk/>
            <pc:sldMk cId="0" sldId="306"/>
            <ac:graphicFrameMk id="15" creationId="{00000000-0000-0000-0000-000000000000}"/>
          </ac:graphicFrameMkLst>
        </pc:graphicFrameChg>
      </pc:sldChg>
      <pc:sldChg chg="modSp mod">
        <pc:chgData name="Aastha Kumar" userId="f94225b3-263d-47de-91f3-c17c89a7eef3" providerId="ADAL" clId="{762A774B-0D8C-4F73-AA00-22556A8520EC}" dt="2024-10-14T08:34:01.373" v="278" actId="1076"/>
        <pc:sldMkLst>
          <pc:docMk/>
          <pc:sldMk cId="0" sldId="308"/>
        </pc:sldMkLst>
        <pc:picChg chg="mod">
          <ac:chgData name="Aastha Kumar" userId="f94225b3-263d-47de-91f3-c17c89a7eef3" providerId="ADAL" clId="{762A774B-0D8C-4F73-AA00-22556A8520EC}" dt="2024-10-14T08:34:01.373" v="278" actId="1076"/>
          <ac:picMkLst>
            <pc:docMk/>
            <pc:sldMk cId="0" sldId="308"/>
            <ac:picMk id="2" creationId="{00000000-0000-0000-0000-000000000000}"/>
          </ac:picMkLst>
        </pc:picChg>
      </pc:sldChg>
      <pc:sldChg chg="addSp delSp modSp del mod">
        <pc:chgData name="Aastha Kumar" userId="f94225b3-263d-47de-91f3-c17c89a7eef3" providerId="ADAL" clId="{762A774B-0D8C-4F73-AA00-22556A8520EC}" dt="2024-10-14T08:34:17.502" v="286" actId="47"/>
        <pc:sldMkLst>
          <pc:docMk/>
          <pc:sldMk cId="0" sldId="309"/>
        </pc:sldMkLst>
        <pc:spChg chg="del">
          <ac:chgData name="Aastha Kumar" userId="f94225b3-263d-47de-91f3-c17c89a7eef3" providerId="ADAL" clId="{762A774B-0D8C-4F73-AA00-22556A8520EC}" dt="2024-10-14T08:34:13.271" v="284" actId="21"/>
          <ac:spMkLst>
            <pc:docMk/>
            <pc:sldMk cId="0" sldId="309"/>
            <ac:spMk id="3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4:13.271" v="284" actId="21"/>
          <ac:spMkLst>
            <pc:docMk/>
            <pc:sldMk cId="0" sldId="309"/>
            <ac:spMk id="5" creationId="{2B65F104-4836-FA78-7417-8AB2B78C8D88}"/>
          </ac:spMkLst>
        </pc:spChg>
        <pc:picChg chg="del mod">
          <ac:chgData name="Aastha Kumar" userId="f94225b3-263d-47de-91f3-c17c89a7eef3" providerId="ADAL" clId="{762A774B-0D8C-4F73-AA00-22556A8520EC}" dt="2024-10-14T08:33:57.309" v="276" actId="21"/>
          <ac:picMkLst>
            <pc:docMk/>
            <pc:sldMk cId="0" sldId="309"/>
            <ac:picMk id="2" creationId="{00000000-0000-0000-0000-000000000000}"/>
          </ac:picMkLst>
        </pc:picChg>
      </pc:sldChg>
      <pc:sldChg chg="addSp delSp modSp mod">
        <pc:chgData name="Aastha Kumar" userId="f94225b3-263d-47de-91f3-c17c89a7eef3" providerId="ADAL" clId="{762A774B-0D8C-4F73-AA00-22556A8520EC}" dt="2024-11-26T19:09:17.890" v="568" actId="478"/>
        <pc:sldMkLst>
          <pc:docMk/>
          <pc:sldMk cId="0" sldId="310"/>
        </pc:sldMkLst>
        <pc:spChg chg="del">
          <ac:chgData name="Aastha Kumar" userId="f94225b3-263d-47de-91f3-c17c89a7eef3" providerId="ADAL" clId="{762A774B-0D8C-4F73-AA00-22556A8520EC}" dt="2024-11-26T19:09:17.890" v="568" actId="478"/>
          <ac:spMkLst>
            <pc:docMk/>
            <pc:sldMk cId="0" sldId="310"/>
            <ac:spMk id="2" creationId="{00000000-0000-0000-0000-000000000000}"/>
          </ac:spMkLst>
        </pc:spChg>
        <pc:spChg chg="add mod">
          <ac:chgData name="Aastha Kumar" userId="f94225b3-263d-47de-91f3-c17c89a7eef3" providerId="ADAL" clId="{762A774B-0D8C-4F73-AA00-22556A8520EC}" dt="2024-10-14T08:34:15.236" v="285"/>
          <ac:spMkLst>
            <pc:docMk/>
            <pc:sldMk cId="0" sldId="310"/>
            <ac:spMk id="5" creationId="{00000000-0000-0000-0000-000000000000}"/>
          </ac:spMkLst>
        </pc:spChg>
        <pc:picChg chg="mod">
          <ac:chgData name="Aastha Kumar" userId="f94225b3-263d-47de-91f3-c17c89a7eef3" providerId="ADAL" clId="{762A774B-0D8C-4F73-AA00-22556A8520EC}" dt="2024-10-14T08:34:05.394" v="279" actId="1076"/>
          <ac:picMkLst>
            <pc:docMk/>
            <pc:sldMk cId="0" sldId="310"/>
            <ac:picMk id="3" creationId="{00000000-0000-0000-0000-000000000000}"/>
          </ac:picMkLst>
        </pc:picChg>
        <pc:picChg chg="add mod">
          <ac:chgData name="Aastha Kumar" userId="f94225b3-263d-47de-91f3-c17c89a7eef3" providerId="ADAL" clId="{762A774B-0D8C-4F73-AA00-22556A8520EC}" dt="2024-10-16T16:07:13.515" v="370" actId="1036"/>
          <ac:picMkLst>
            <pc:docMk/>
            <pc:sldMk cId="0" sldId="310"/>
            <ac:picMk id="4" creationId="{00000000-0000-0000-0000-000000000000}"/>
          </ac:picMkLst>
        </pc:picChg>
      </pc:sldChg>
      <pc:sldChg chg="modSp mod">
        <pc:chgData name="Aastha Kumar" userId="f94225b3-263d-47de-91f3-c17c89a7eef3" providerId="ADAL" clId="{762A774B-0D8C-4F73-AA00-22556A8520EC}" dt="2024-10-14T08:36:37.332" v="289" actId="14100"/>
        <pc:sldMkLst>
          <pc:docMk/>
          <pc:sldMk cId="0" sldId="334"/>
        </pc:sldMkLst>
        <pc:spChg chg="mod">
          <ac:chgData name="Aastha Kumar" userId="f94225b3-263d-47de-91f3-c17c89a7eef3" providerId="ADAL" clId="{762A774B-0D8C-4F73-AA00-22556A8520EC}" dt="2024-10-14T08:36:37.332" v="289" actId="14100"/>
          <ac:spMkLst>
            <pc:docMk/>
            <pc:sldMk cId="0" sldId="334"/>
            <ac:spMk id="48" creationId="{00000000-0000-0000-0000-000000000000}"/>
          </ac:spMkLst>
        </pc:spChg>
      </pc:sldChg>
      <pc:sldChg chg="del">
        <pc:chgData name="Aastha Kumar" userId="f94225b3-263d-47de-91f3-c17c89a7eef3" providerId="ADAL" clId="{762A774B-0D8C-4F73-AA00-22556A8520EC}" dt="2024-11-29T10:16:54.644" v="639" actId="47"/>
        <pc:sldMkLst>
          <pc:docMk/>
          <pc:sldMk cId="0" sldId="338"/>
        </pc:sldMkLst>
      </pc:sldChg>
      <pc:sldChg chg="del">
        <pc:chgData name="Aastha Kumar" userId="f94225b3-263d-47de-91f3-c17c89a7eef3" providerId="ADAL" clId="{762A774B-0D8C-4F73-AA00-22556A8520EC}" dt="2024-10-14T08:39:22.602" v="291" actId="47"/>
        <pc:sldMkLst>
          <pc:docMk/>
          <pc:sldMk cId="0" sldId="342"/>
        </pc:sldMkLst>
      </pc:sldChg>
      <pc:sldChg chg="add del">
        <pc:chgData name="Aastha Kumar" userId="f94225b3-263d-47de-91f3-c17c89a7eef3" providerId="ADAL" clId="{762A774B-0D8C-4F73-AA00-22556A8520EC}" dt="2024-10-17T06:11:06.588" v="559" actId="47"/>
        <pc:sldMkLst>
          <pc:docMk/>
          <pc:sldMk cId="0" sldId="344"/>
        </pc:sldMkLst>
      </pc:sldChg>
      <pc:sldChg chg="modSp mod">
        <pc:chgData name="Aastha Kumar" userId="f94225b3-263d-47de-91f3-c17c89a7eef3" providerId="ADAL" clId="{762A774B-0D8C-4F73-AA00-22556A8520EC}" dt="2024-10-14T08:06:36.325" v="0" actId="6549"/>
        <pc:sldMkLst>
          <pc:docMk/>
          <pc:sldMk cId="0" sldId="345"/>
        </pc:sldMkLst>
        <pc:spChg chg="mod">
          <ac:chgData name="Aastha Kumar" userId="f94225b3-263d-47de-91f3-c17c89a7eef3" providerId="ADAL" clId="{762A774B-0D8C-4F73-AA00-22556A8520EC}" dt="2024-10-14T08:06:36.325" v="0" actId="6549"/>
          <ac:spMkLst>
            <pc:docMk/>
            <pc:sldMk cId="0" sldId="345"/>
            <ac:spMk id="2" creationId="{00000000-0000-0000-0000-000000000000}"/>
          </ac:spMkLst>
        </pc:spChg>
      </pc:sldChg>
      <pc:sldChg chg="modSp mod">
        <pc:chgData name="Aastha Kumar" userId="f94225b3-263d-47de-91f3-c17c89a7eef3" providerId="ADAL" clId="{762A774B-0D8C-4F73-AA00-22556A8520EC}" dt="2024-10-14T08:08:35.800" v="27" actId="6549"/>
        <pc:sldMkLst>
          <pc:docMk/>
          <pc:sldMk cId="0" sldId="346"/>
        </pc:sldMkLst>
        <pc:spChg chg="mod">
          <ac:chgData name="Aastha Kumar" userId="f94225b3-263d-47de-91f3-c17c89a7eef3" providerId="ADAL" clId="{762A774B-0D8C-4F73-AA00-22556A8520EC}" dt="2024-10-14T08:08:35.800" v="27" actId="6549"/>
          <ac:spMkLst>
            <pc:docMk/>
            <pc:sldMk cId="0" sldId="346"/>
            <ac:spMk id="11" creationId="{055394F4-95DE-A074-B413-BE037DA5AE81}"/>
          </ac:spMkLst>
        </pc:spChg>
      </pc:sldChg>
      <pc:sldChg chg="modSp mod">
        <pc:chgData name="Aastha Kumar" userId="f94225b3-263d-47de-91f3-c17c89a7eef3" providerId="ADAL" clId="{762A774B-0D8C-4F73-AA00-22556A8520EC}" dt="2024-10-14T08:10:01.239" v="46" actId="14100"/>
        <pc:sldMkLst>
          <pc:docMk/>
          <pc:sldMk cId="0" sldId="348"/>
        </pc:sldMkLst>
        <pc:picChg chg="mod ord">
          <ac:chgData name="Aastha Kumar" userId="f94225b3-263d-47de-91f3-c17c89a7eef3" providerId="ADAL" clId="{762A774B-0D8C-4F73-AA00-22556A8520EC}" dt="2024-10-14T08:10:01.239" v="46" actId="14100"/>
          <ac:picMkLst>
            <pc:docMk/>
            <pc:sldMk cId="0" sldId="348"/>
            <ac:picMk id="10" creationId="{00000000-0000-0000-0000-000000000000}"/>
          </ac:picMkLst>
        </pc:picChg>
      </pc:sldChg>
      <pc:sldChg chg="new del">
        <pc:chgData name="Aastha Kumar" userId="f94225b3-263d-47de-91f3-c17c89a7eef3" providerId="ADAL" clId="{762A774B-0D8C-4F73-AA00-22556A8520EC}" dt="2024-10-17T06:11:09.250" v="560" actId="47"/>
        <pc:sldMkLst>
          <pc:docMk/>
          <pc:sldMk cId="1150332043" sldId="349"/>
        </pc:sldMkLst>
      </pc:sldChg>
      <pc:sldChg chg="delSp modSp add mod">
        <pc:chgData name="Aastha Kumar" userId="f94225b3-263d-47de-91f3-c17c89a7eef3" providerId="ADAL" clId="{762A774B-0D8C-4F73-AA00-22556A8520EC}" dt="2024-11-26T19:16:14.098" v="635" actId="478"/>
        <pc:sldMkLst>
          <pc:docMk/>
          <pc:sldMk cId="0" sldId="350"/>
        </pc:sldMkLst>
        <pc:spChg chg="del">
          <ac:chgData name="Aastha Kumar" userId="f94225b3-263d-47de-91f3-c17c89a7eef3" providerId="ADAL" clId="{762A774B-0D8C-4F73-AA00-22556A8520EC}" dt="2024-11-26T19:16:14.098" v="635" actId="478"/>
          <ac:spMkLst>
            <pc:docMk/>
            <pc:sldMk cId="0" sldId="350"/>
            <ac:spMk id="2" creationId="{00000000-0000-0000-0000-000000000000}"/>
          </ac:spMkLst>
        </pc:spChg>
        <pc:spChg chg="mod">
          <ac:chgData name="Aastha Kumar" userId="f94225b3-263d-47de-91f3-c17c89a7eef3" providerId="ADAL" clId="{762A774B-0D8C-4F73-AA00-22556A8520EC}" dt="2024-11-26T19:16:10.144" v="634" actId="20577"/>
          <ac:spMkLst>
            <pc:docMk/>
            <pc:sldMk cId="0" sldId="350"/>
            <ac:spMk id="4" creationId="{00000000-0000-0000-0000-000000000000}"/>
          </ac:spMkLst>
        </pc:spChg>
      </pc:sldChg>
    </pc:docChg>
  </pc:docChgLst>
  <pc:docChgLst>
    <pc:chgData name="Aastha Kumar" userId="f94225b3-263d-47de-91f3-c17c89a7eef3" providerId="ADAL" clId="{7D943901-1E53-47BC-8500-AE7DBC44AED6}"/>
    <pc:docChg chg="custSel addSld delSld modSld sldOrd">
      <pc:chgData name="Aastha Kumar" userId="f94225b3-263d-47de-91f3-c17c89a7eef3" providerId="ADAL" clId="{7D943901-1E53-47BC-8500-AE7DBC44AED6}" dt="2024-10-12T19:25:02.997" v="91"/>
      <pc:docMkLst>
        <pc:docMk/>
      </pc:docMkLst>
      <pc:sldChg chg="add">
        <pc:chgData name="Aastha Kumar" userId="f94225b3-263d-47de-91f3-c17c89a7eef3" providerId="ADAL" clId="{7D943901-1E53-47BC-8500-AE7DBC44AED6}" dt="2024-10-12T19:25:02.997" v="91"/>
        <pc:sldMkLst>
          <pc:docMk/>
          <pc:sldMk cId="0" sldId="260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265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268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270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271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273"/>
        </pc:sldMkLst>
      </pc:sldChg>
      <pc:sldChg chg="addSp delSp modSp mod">
        <pc:chgData name="Aastha Kumar" userId="f94225b3-263d-47de-91f3-c17c89a7eef3" providerId="ADAL" clId="{7D943901-1E53-47BC-8500-AE7DBC44AED6}" dt="2024-10-12T18:55:33.373" v="52" actId="6549"/>
        <pc:sldMkLst>
          <pc:docMk/>
          <pc:sldMk cId="0" sldId="274"/>
        </pc:sldMkLst>
        <pc:spChg chg="mod">
          <ac:chgData name="Aastha Kumar" userId="f94225b3-263d-47de-91f3-c17c89a7eef3" providerId="ADAL" clId="{7D943901-1E53-47BC-8500-AE7DBC44AED6}" dt="2024-10-12T18:55:33.373" v="52" actId="6549"/>
          <ac:spMkLst>
            <pc:docMk/>
            <pc:sldMk cId="0" sldId="274"/>
            <ac:spMk id="2" creationId="{00000000-0000-0000-0000-000000000000}"/>
          </ac:spMkLst>
        </pc:spChg>
        <pc:spChg chg="del">
          <ac:chgData name="Aastha Kumar" userId="f94225b3-263d-47de-91f3-c17c89a7eef3" providerId="ADAL" clId="{7D943901-1E53-47BC-8500-AE7DBC44AED6}" dt="2024-10-12T18:53:30.962" v="3" actId="478"/>
          <ac:spMkLst>
            <pc:docMk/>
            <pc:sldMk cId="0" sldId="274"/>
            <ac:spMk id="3" creationId="{00000000-0000-0000-0000-000000000000}"/>
          </ac:spMkLst>
        </pc:spChg>
        <pc:spChg chg="add del mod">
          <ac:chgData name="Aastha Kumar" userId="f94225b3-263d-47de-91f3-c17c89a7eef3" providerId="ADAL" clId="{7D943901-1E53-47BC-8500-AE7DBC44AED6}" dt="2024-10-12T18:53:33.143" v="4" actId="478"/>
          <ac:spMkLst>
            <pc:docMk/>
            <pc:sldMk cId="0" sldId="274"/>
            <ac:spMk id="5" creationId="{BC46474F-4A81-8589-67CD-013CB1B09779}"/>
          </ac:spMkLst>
        </pc:spChg>
        <pc:spChg chg="add mod">
          <ac:chgData name="Aastha Kumar" userId="f94225b3-263d-47de-91f3-c17c89a7eef3" providerId="ADAL" clId="{7D943901-1E53-47BC-8500-AE7DBC44AED6}" dt="2024-10-12T18:54:49.746" v="23" actId="14100"/>
          <ac:spMkLst>
            <pc:docMk/>
            <pc:sldMk cId="0" sldId="274"/>
            <ac:spMk id="8" creationId="{DD90C284-FD03-2B59-66C0-0454306FBB12}"/>
          </ac:spMkLst>
        </pc:spChg>
        <pc:picChg chg="add mod">
          <ac:chgData name="Aastha Kumar" userId="f94225b3-263d-47de-91f3-c17c89a7eef3" providerId="ADAL" clId="{7D943901-1E53-47BC-8500-AE7DBC44AED6}" dt="2024-10-12T18:54:32.691" v="15" actId="14100"/>
          <ac:picMkLst>
            <pc:docMk/>
            <pc:sldMk cId="0" sldId="274"/>
            <ac:picMk id="6" creationId="{00000000-0000-0000-0000-000000000000}"/>
          </ac:picMkLst>
        </pc:picChg>
      </pc:sldChg>
      <pc:sldChg chg="delSp modSp del mod">
        <pc:chgData name="Aastha Kumar" userId="f94225b3-263d-47de-91f3-c17c89a7eef3" providerId="ADAL" clId="{7D943901-1E53-47BC-8500-AE7DBC44AED6}" dt="2024-10-12T18:55:39.172" v="53" actId="47"/>
        <pc:sldMkLst>
          <pc:docMk/>
          <pc:sldMk cId="0" sldId="275"/>
        </pc:sldMkLst>
        <pc:spChg chg="mod">
          <ac:chgData name="Aastha Kumar" userId="f94225b3-263d-47de-91f3-c17c89a7eef3" providerId="ADAL" clId="{7D943901-1E53-47BC-8500-AE7DBC44AED6}" dt="2024-10-12T18:54:57.181" v="25" actId="21"/>
          <ac:spMkLst>
            <pc:docMk/>
            <pc:sldMk cId="0" sldId="275"/>
            <ac:spMk id="4" creationId="{00000000-0000-0000-0000-000000000000}"/>
          </ac:spMkLst>
        </pc:spChg>
        <pc:picChg chg="del">
          <ac:chgData name="Aastha Kumar" userId="f94225b3-263d-47de-91f3-c17c89a7eef3" providerId="ADAL" clId="{7D943901-1E53-47BC-8500-AE7DBC44AED6}" dt="2024-10-12T18:54:17.792" v="12" actId="21"/>
          <ac:picMkLst>
            <pc:docMk/>
            <pc:sldMk cId="0" sldId="275"/>
            <ac:picMk id="3" creationId="{00000000-0000-0000-0000-000000000000}"/>
          </ac:picMkLst>
        </pc:picChg>
      </pc:sldChg>
      <pc:sldChg chg="addSp delSp modSp mod">
        <pc:chgData name="Aastha Kumar" userId="f94225b3-263d-47de-91f3-c17c89a7eef3" providerId="ADAL" clId="{7D943901-1E53-47BC-8500-AE7DBC44AED6}" dt="2024-10-12T18:57:49.148" v="73" actId="14100"/>
        <pc:sldMkLst>
          <pc:docMk/>
          <pc:sldMk cId="0" sldId="276"/>
        </pc:sldMkLst>
        <pc:spChg chg="mod">
          <ac:chgData name="Aastha Kumar" userId="f94225b3-263d-47de-91f3-c17c89a7eef3" providerId="ADAL" clId="{7D943901-1E53-47BC-8500-AE7DBC44AED6}" dt="2024-10-12T18:56:36.028" v="63" actId="1076"/>
          <ac:spMkLst>
            <pc:docMk/>
            <pc:sldMk cId="0" sldId="276"/>
            <ac:spMk id="2" creationId="{00000000-0000-0000-0000-000000000000}"/>
          </ac:spMkLst>
        </pc:spChg>
        <pc:spChg chg="del">
          <ac:chgData name="Aastha Kumar" userId="f94225b3-263d-47de-91f3-c17c89a7eef3" providerId="ADAL" clId="{7D943901-1E53-47BC-8500-AE7DBC44AED6}" dt="2024-10-12T18:56:29.489" v="60" actId="478"/>
          <ac:spMkLst>
            <pc:docMk/>
            <pc:sldMk cId="0" sldId="276"/>
            <ac:spMk id="3" creationId="{00000000-0000-0000-0000-000000000000}"/>
          </ac:spMkLst>
        </pc:spChg>
        <pc:spChg chg="mod">
          <ac:chgData name="Aastha Kumar" userId="f94225b3-263d-47de-91f3-c17c89a7eef3" providerId="ADAL" clId="{7D943901-1E53-47BC-8500-AE7DBC44AED6}" dt="2024-10-12T18:57:46.314" v="72" actId="1076"/>
          <ac:spMkLst>
            <pc:docMk/>
            <pc:sldMk cId="0" sldId="276"/>
            <ac:spMk id="4" creationId="{00000000-0000-0000-0000-000000000000}"/>
          </ac:spMkLst>
        </pc:spChg>
        <pc:spChg chg="add del mod">
          <ac:chgData name="Aastha Kumar" userId="f94225b3-263d-47de-91f3-c17c89a7eef3" providerId="ADAL" clId="{7D943901-1E53-47BC-8500-AE7DBC44AED6}" dt="2024-10-12T18:56:31.099" v="61" actId="478"/>
          <ac:spMkLst>
            <pc:docMk/>
            <pc:sldMk cId="0" sldId="276"/>
            <ac:spMk id="7" creationId="{E6AE5C42-8C96-94B8-6C79-805F2A16305E}"/>
          </ac:spMkLst>
        </pc:spChg>
        <pc:picChg chg="add mod">
          <ac:chgData name="Aastha Kumar" userId="f94225b3-263d-47de-91f3-c17c89a7eef3" providerId="ADAL" clId="{7D943901-1E53-47BC-8500-AE7DBC44AED6}" dt="2024-10-12T18:57:49.148" v="73" actId="14100"/>
          <ac:picMkLst>
            <pc:docMk/>
            <pc:sldMk cId="0" sldId="276"/>
            <ac:picMk id="5" creationId="{00000000-0000-0000-0000-000000000000}"/>
          </ac:picMkLst>
        </pc:picChg>
      </pc:sldChg>
      <pc:sldChg chg="delSp del mod">
        <pc:chgData name="Aastha Kumar" userId="f94225b3-263d-47de-91f3-c17c89a7eef3" providerId="ADAL" clId="{7D943901-1E53-47BC-8500-AE7DBC44AED6}" dt="2024-10-12T18:57:50.650" v="74" actId="47"/>
        <pc:sldMkLst>
          <pc:docMk/>
          <pc:sldMk cId="0" sldId="277"/>
        </pc:sldMkLst>
        <pc:picChg chg="del">
          <ac:chgData name="Aastha Kumar" userId="f94225b3-263d-47de-91f3-c17c89a7eef3" providerId="ADAL" clId="{7D943901-1E53-47BC-8500-AE7DBC44AED6}" dt="2024-10-12T18:56:16.696" v="54" actId="21"/>
          <ac:picMkLst>
            <pc:docMk/>
            <pc:sldMk cId="0" sldId="277"/>
            <ac:picMk id="4" creationId="{00000000-0000-0000-0000-000000000000}"/>
          </ac:picMkLst>
        </pc:picChg>
      </pc:sldChg>
      <pc:sldChg chg="addSp delSp modSp mod">
        <pc:chgData name="Aastha Kumar" userId="f94225b3-263d-47de-91f3-c17c89a7eef3" providerId="ADAL" clId="{7D943901-1E53-47BC-8500-AE7DBC44AED6}" dt="2024-10-12T18:58:39.129" v="89" actId="1076"/>
        <pc:sldMkLst>
          <pc:docMk/>
          <pc:sldMk cId="0" sldId="278"/>
        </pc:sldMkLst>
        <pc:spChg chg="mod">
          <ac:chgData name="Aastha Kumar" userId="f94225b3-263d-47de-91f3-c17c89a7eef3" providerId="ADAL" clId="{7D943901-1E53-47BC-8500-AE7DBC44AED6}" dt="2024-10-12T18:58:17.746" v="83" actId="1076"/>
          <ac:spMkLst>
            <pc:docMk/>
            <pc:sldMk cId="0" sldId="278"/>
            <ac:spMk id="2" creationId="{00000000-0000-0000-0000-000000000000}"/>
          </ac:spMkLst>
        </pc:spChg>
        <pc:spChg chg="mod">
          <ac:chgData name="Aastha Kumar" userId="f94225b3-263d-47de-91f3-c17c89a7eef3" providerId="ADAL" clId="{7D943901-1E53-47BC-8500-AE7DBC44AED6}" dt="2024-10-12T18:58:37.681" v="88" actId="1076"/>
          <ac:spMkLst>
            <pc:docMk/>
            <pc:sldMk cId="0" sldId="278"/>
            <ac:spMk id="3" creationId="{00000000-0000-0000-0000-000000000000}"/>
          </ac:spMkLst>
        </pc:spChg>
        <pc:spChg chg="del">
          <ac:chgData name="Aastha Kumar" userId="f94225b3-263d-47de-91f3-c17c89a7eef3" providerId="ADAL" clId="{7D943901-1E53-47BC-8500-AE7DBC44AED6}" dt="2024-10-12T18:58:05.561" v="78" actId="478"/>
          <ac:spMkLst>
            <pc:docMk/>
            <pc:sldMk cId="0" sldId="278"/>
            <ac:spMk id="4" creationId="{00000000-0000-0000-0000-000000000000}"/>
          </ac:spMkLst>
        </pc:spChg>
        <pc:spChg chg="add del mod">
          <ac:chgData name="Aastha Kumar" userId="f94225b3-263d-47de-91f3-c17c89a7eef3" providerId="ADAL" clId="{7D943901-1E53-47BC-8500-AE7DBC44AED6}" dt="2024-10-12T18:58:06.783" v="79" actId="478"/>
          <ac:spMkLst>
            <pc:docMk/>
            <pc:sldMk cId="0" sldId="278"/>
            <ac:spMk id="7" creationId="{397BD96C-935E-D66D-209E-7BA4CA847890}"/>
          </ac:spMkLst>
        </pc:spChg>
        <pc:picChg chg="add mod">
          <ac:chgData name="Aastha Kumar" userId="f94225b3-263d-47de-91f3-c17c89a7eef3" providerId="ADAL" clId="{7D943901-1E53-47BC-8500-AE7DBC44AED6}" dt="2024-10-12T18:58:39.129" v="89" actId="1076"/>
          <ac:picMkLst>
            <pc:docMk/>
            <pc:sldMk cId="0" sldId="278"/>
            <ac:picMk id="5" creationId="{00000000-0000-0000-0000-000000000000}"/>
          </ac:picMkLst>
        </pc:picChg>
      </pc:sldChg>
      <pc:sldChg chg="delSp del mod">
        <pc:chgData name="Aastha Kumar" userId="f94225b3-263d-47de-91f3-c17c89a7eef3" providerId="ADAL" clId="{7D943901-1E53-47BC-8500-AE7DBC44AED6}" dt="2024-10-12T18:58:44.338" v="90" actId="47"/>
        <pc:sldMkLst>
          <pc:docMk/>
          <pc:sldMk cId="0" sldId="279"/>
        </pc:sldMkLst>
        <pc:picChg chg="del">
          <ac:chgData name="Aastha Kumar" userId="f94225b3-263d-47de-91f3-c17c89a7eef3" providerId="ADAL" clId="{7D943901-1E53-47BC-8500-AE7DBC44AED6}" dt="2024-10-12T18:57:59.660" v="75" actId="21"/>
          <ac:picMkLst>
            <pc:docMk/>
            <pc:sldMk cId="0" sldId="279"/>
            <ac:picMk id="3" creationId="{00000000-0000-0000-0000-000000000000}"/>
          </ac:picMkLst>
        </pc:picChg>
      </pc:sldChg>
      <pc:sldChg chg="add">
        <pc:chgData name="Aastha Kumar" userId="f94225b3-263d-47de-91f3-c17c89a7eef3" providerId="ADAL" clId="{7D943901-1E53-47BC-8500-AE7DBC44AED6}" dt="2024-10-12T19:25:02.997" v="91"/>
        <pc:sldMkLst>
          <pc:docMk/>
          <pc:sldMk cId="0" sldId="294"/>
        </pc:sldMkLst>
      </pc:sldChg>
      <pc:sldChg chg="add">
        <pc:chgData name="Aastha Kumar" userId="f94225b3-263d-47de-91f3-c17c89a7eef3" providerId="ADAL" clId="{7D943901-1E53-47BC-8500-AE7DBC44AED6}" dt="2024-10-12T19:25:02.997" v="91"/>
        <pc:sldMkLst>
          <pc:docMk/>
          <pc:sldMk cId="0" sldId="301"/>
        </pc:sldMkLst>
      </pc:sldChg>
      <pc:sldChg chg="add ord">
        <pc:chgData name="Aastha Kumar" userId="f94225b3-263d-47de-91f3-c17c89a7eef3" providerId="ADAL" clId="{7D943901-1E53-47BC-8500-AE7DBC44AED6}" dt="2024-10-11T19:52:07.740" v="2"/>
        <pc:sldMkLst>
          <pc:docMk/>
          <pc:sldMk cId="0" sldId="338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339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340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341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342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343"/>
        </pc:sldMkLst>
      </pc:sldChg>
      <pc:sldChg chg="add">
        <pc:chgData name="Aastha Kumar" userId="f94225b3-263d-47de-91f3-c17c89a7eef3" providerId="ADAL" clId="{7D943901-1E53-47BC-8500-AE7DBC44AED6}" dt="2024-10-11T19:51:56.109" v="0"/>
        <pc:sldMkLst>
          <pc:docMk/>
          <pc:sldMk cId="0" sldId="344"/>
        </pc:sldMkLst>
      </pc:sldChg>
      <pc:sldChg chg="add">
        <pc:chgData name="Aastha Kumar" userId="f94225b3-263d-47de-91f3-c17c89a7eef3" providerId="ADAL" clId="{7D943901-1E53-47BC-8500-AE7DBC44AED6}" dt="2024-10-12T19:25:02.997" v="91"/>
        <pc:sldMkLst>
          <pc:docMk/>
          <pc:sldMk cId="0" sldId="345"/>
        </pc:sldMkLst>
      </pc:sldChg>
      <pc:sldChg chg="add">
        <pc:chgData name="Aastha Kumar" userId="f94225b3-263d-47de-91f3-c17c89a7eef3" providerId="ADAL" clId="{7D943901-1E53-47BC-8500-AE7DBC44AED6}" dt="2024-10-12T19:25:02.997" v="91"/>
        <pc:sldMkLst>
          <pc:docMk/>
          <pc:sldMk cId="0" sldId="346"/>
        </pc:sldMkLst>
      </pc:sldChg>
      <pc:sldChg chg="add">
        <pc:chgData name="Aastha Kumar" userId="f94225b3-263d-47de-91f3-c17c89a7eef3" providerId="ADAL" clId="{7D943901-1E53-47BC-8500-AE7DBC44AED6}" dt="2024-10-12T19:25:02.997" v="91"/>
        <pc:sldMkLst>
          <pc:docMk/>
          <pc:sldMk cId="0" sldId="347"/>
        </pc:sldMkLst>
      </pc:sldChg>
      <pc:sldChg chg="add">
        <pc:chgData name="Aastha Kumar" userId="f94225b3-263d-47de-91f3-c17c89a7eef3" providerId="ADAL" clId="{7D943901-1E53-47BC-8500-AE7DBC44AED6}" dt="2024-10-12T19:25:02.997" v="91"/>
        <pc:sldMkLst>
          <pc:docMk/>
          <pc:sldMk cId="0" sldId="34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2349-3B5A-3821-7A8F-C70632430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6550-152F-9479-FA54-ED48A92B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A5C0-02B0-D50E-AF74-2C4A57DA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3FA2-DB9B-66D3-0BFD-75189FA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C960-5E90-4FC4-C74F-AA99B205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5765-5F5B-BEF8-BA0B-217073FB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AE7F7-7575-0521-3559-CC8D496A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8A057-FBC2-B3A5-37B7-EB764B5C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6051-5D76-9FEC-2551-F1E75DDD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76EF-9D89-366A-1CA6-A0E19A12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1FAAB-6485-53F0-DC9B-A4150ACA8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60968-656F-D969-3B50-033B54F1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7445-D9B7-10A9-BF5D-3B16BA4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AF69-8246-8DDC-38B6-2ED40078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58D0-E1FA-4DF0-E952-61A9930C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9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8871" y="393319"/>
            <a:ext cx="11154257" cy="1266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8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2508-CD1C-CE81-23F9-871AA74A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58D9-748F-6E10-AD7E-64B12663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EC4D-C526-7C42-4BEB-B435ABF3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48FD-4DCB-CF66-9B21-27DABE33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9FC8-F469-5630-DBB2-035CED78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FD11-AA84-145E-E073-99CB604B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11A1-27E4-073B-78A5-1349B3AB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0585-48D4-DD48-9635-F1BB042E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F11B-368A-9660-A6F4-AEA1396F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4579-B01F-5D46-CCEC-1A681E8F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0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DE3F-4C5B-98B4-84CC-4B169AD5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529C-8609-756F-D36B-A8F53988F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F61B7-0FF5-038C-5DA9-2B358184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D644C-5B87-BCC4-0D46-F9F17DC8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D6CC-4771-BA34-6B53-285D266B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497EB-D320-4A72-288C-144302B8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9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7DB9-F971-1E9F-A50C-0623E830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8F5EF-3867-3543-F73D-563E580D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A75F6-BF75-3447-F63D-788C19CFE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91D2A-1278-167F-E938-435F824B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BEBAB-94D0-933B-1D7C-312DF6A72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68C44-B139-81F7-565C-75725C65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7CCF2-8E6F-7B0B-00DF-9F6C2648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DED83-1583-85EB-65E2-B6C57485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4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A688-CE77-E8C7-F3FF-DF0A5F28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57891-D345-C238-5EC4-7494462D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95A-3AF7-D9A0-832B-8AF7BDB6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B31DA-FD71-74AC-7AB3-9E525C27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0295A-DB91-9F1D-2A05-AECE554B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FDCEF-4D37-C6BC-FC32-8C8D7F50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0DFCE-2C4A-B8AC-A846-84994B7B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1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034C-793C-B6D7-DCCC-E333A2D4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6A47-E34A-59A6-5015-64022CE87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51CC-6111-2B5E-D3EC-DE8B3E49E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22808-30BB-0531-424B-4125F2F2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AB4BB-AC97-8D23-E3A6-D5B6DD54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8C61-514A-5FE6-37E7-E9F96694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BDDE-38D5-90D3-E12D-C14F22CB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3F324-B5D5-E70D-AE2E-979EF0C72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00B29-3D76-EFBA-F9AA-98B7C87A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692D7-D07F-34EB-F890-3E641B2F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97B5-DB10-8EA7-2297-3DC2840A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1E8DC-FDA8-C364-F4D9-52524B51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5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19F2B-7F64-4857-17C3-2C446BF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70AB0-E6CE-9D0B-1B56-4186E96B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8C48-AF3A-5D8E-BE44-15675FB6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C912-D63F-84F3-86B5-F949F4767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E4B3B-49FA-752F-F5AE-C6275F6D9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6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32636"/>
            <a:ext cx="11612372" cy="4144468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marR="5080" indent="-457200">
              <a:lnSpc>
                <a:spcPct val="85000"/>
              </a:lnSpc>
              <a:spcBef>
                <a:spcPts val="570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469265" algn="l"/>
                <a:tab pos="469900" algn="l"/>
                <a:tab pos="6548755" algn="l"/>
              </a:tabLst>
            </a:pPr>
            <a:r>
              <a:rPr lang="en-US" sz="2400" b="1" spc="180" dirty="0">
                <a:solidFill>
                  <a:srgbClr val="252525"/>
                </a:solidFill>
                <a:latin typeface="Cambria"/>
                <a:cs typeface="Cambria"/>
              </a:rPr>
              <a:t>I</a:t>
            </a:r>
            <a:r>
              <a:rPr sz="2400" b="1" spc="180" dirty="0">
                <a:solidFill>
                  <a:srgbClr val="252525"/>
                </a:solidFill>
                <a:latin typeface="Cambria"/>
                <a:cs typeface="Cambria"/>
              </a:rPr>
              <a:t>n</a:t>
            </a:r>
            <a:r>
              <a:rPr sz="2400" b="1" spc="20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b="1" spc="155" dirty="0">
                <a:solidFill>
                  <a:srgbClr val="006FC0"/>
                </a:solidFill>
                <a:latin typeface="Cambria"/>
                <a:cs typeface="Cambria"/>
              </a:rPr>
              <a:t>embedded </a:t>
            </a:r>
            <a:r>
              <a:rPr sz="2400" b="1" spc="160" dirty="0">
                <a:solidFill>
                  <a:srgbClr val="006FC0"/>
                </a:solidFill>
                <a:latin typeface="Cambria"/>
                <a:cs typeface="Cambria"/>
              </a:rPr>
              <a:t>software </a:t>
            </a:r>
            <a:r>
              <a:rPr sz="2400" b="1" spc="165" dirty="0">
                <a:solidFill>
                  <a:srgbClr val="006FC0"/>
                </a:solidFill>
                <a:latin typeface="Cambria"/>
                <a:cs typeface="Cambria"/>
              </a:rPr>
              <a:t> development</a:t>
            </a:r>
            <a:r>
              <a:rPr sz="2400" spc="165" dirty="0">
                <a:solidFill>
                  <a:srgbClr val="252525"/>
                </a:solidFill>
                <a:latin typeface="Cambria"/>
                <a:cs typeface="Cambria"/>
              </a:rPr>
              <a:t>,</a:t>
            </a:r>
            <a:r>
              <a:rPr sz="24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4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C3250C"/>
                </a:solidFill>
                <a:latin typeface="Cambria"/>
                <a:cs typeface="Cambria"/>
              </a:rPr>
              <a:t>build</a:t>
            </a:r>
            <a:r>
              <a:rPr sz="2400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C3250C"/>
                </a:solidFill>
                <a:latin typeface="Cambria"/>
                <a:cs typeface="Cambria"/>
              </a:rPr>
              <a:t>tools</a:t>
            </a:r>
            <a:r>
              <a:rPr sz="2400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C3250C"/>
                </a:solidFill>
                <a:latin typeface="Cambria"/>
                <a:cs typeface="Cambria"/>
              </a:rPr>
              <a:t>run</a:t>
            </a:r>
            <a:r>
              <a:rPr sz="2400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C3250C"/>
                </a:solidFill>
                <a:latin typeface="Cambria"/>
                <a:cs typeface="Cambria"/>
              </a:rPr>
              <a:t>on</a:t>
            </a:r>
            <a:r>
              <a:rPr sz="2400" spc="1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C3250C"/>
                </a:solidFill>
                <a:latin typeface="Cambria"/>
                <a:cs typeface="Cambria"/>
              </a:rPr>
              <a:t>a</a:t>
            </a:r>
            <a:r>
              <a:rPr sz="2400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C3250C"/>
                </a:solidFill>
                <a:latin typeface="Cambria"/>
                <a:cs typeface="Cambria"/>
              </a:rPr>
              <a:t>host</a:t>
            </a:r>
            <a:r>
              <a:rPr sz="2400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C3250C"/>
                </a:solidFill>
                <a:latin typeface="Cambria"/>
                <a:cs typeface="Cambria"/>
              </a:rPr>
              <a:t>computer </a:t>
            </a:r>
            <a:r>
              <a:rPr sz="2400" spc="-56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252525"/>
                </a:solidFill>
                <a:latin typeface="Cambria"/>
                <a:cs typeface="Cambria"/>
              </a:rPr>
              <a:t>that</a:t>
            </a:r>
            <a:r>
              <a:rPr sz="2400" spc="1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differs</a:t>
            </a:r>
            <a:r>
              <a:rPr sz="24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252525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4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6FC0"/>
                </a:solidFill>
                <a:latin typeface="Cambria"/>
                <a:cs typeface="Cambria"/>
              </a:rPr>
              <a:t>target</a:t>
            </a:r>
            <a:r>
              <a:rPr sz="24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hardware</a:t>
            </a:r>
            <a:r>
              <a:rPr sz="2400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platform</a:t>
            </a:r>
            <a:r>
              <a:rPr sz="2400" spc="125" dirty="0">
                <a:solidFill>
                  <a:srgbClr val="252525"/>
                </a:solidFill>
                <a:latin typeface="Cambria"/>
                <a:cs typeface="Cambria"/>
              </a:rPr>
              <a:t>.</a:t>
            </a:r>
            <a:endParaRPr lang="en-US" sz="2400" spc="125" dirty="0">
              <a:solidFill>
                <a:srgbClr val="252525"/>
              </a:solidFill>
              <a:latin typeface="Cambria"/>
              <a:cs typeface="Cambria"/>
            </a:endParaRPr>
          </a:p>
          <a:p>
            <a:pPr marL="287020" indent="-457834">
              <a:lnSpc>
                <a:spcPts val="2730"/>
              </a:lnSpc>
              <a:spcBef>
                <a:spcPts val="5"/>
              </a:spcBef>
              <a:buClr>
                <a:srgbClr val="4E67C7"/>
              </a:buClr>
              <a:buFont typeface="Wingdings"/>
              <a:buChar char=""/>
              <a:tabLst>
                <a:tab pos="743585" algn="l"/>
                <a:tab pos="744855" algn="l"/>
              </a:tabLst>
            </a:pPr>
            <a:r>
              <a:rPr lang="en-US" sz="2400" spc="155" dirty="0">
                <a:solidFill>
                  <a:srgbClr val="C3250C"/>
                </a:solidFill>
                <a:latin typeface="Cambria"/>
                <a:cs typeface="Cambria"/>
              </a:rPr>
              <a:t>Compiler,</a:t>
            </a:r>
            <a:r>
              <a:rPr lang="en-US" sz="2400" spc="11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spc="135" dirty="0">
                <a:solidFill>
                  <a:srgbClr val="C3250C"/>
                </a:solidFill>
                <a:latin typeface="Cambria"/>
                <a:cs typeface="Cambria"/>
              </a:rPr>
              <a:t>Assembler,</a:t>
            </a:r>
            <a:r>
              <a:rPr lang="en-US" sz="2400" spc="114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spc="165" dirty="0">
                <a:solidFill>
                  <a:srgbClr val="C3250C"/>
                </a:solidFill>
                <a:latin typeface="Cambria"/>
                <a:cs typeface="Cambria"/>
              </a:rPr>
              <a:t>Linker,</a:t>
            </a:r>
            <a:r>
              <a:rPr lang="en-US" sz="2400" spc="1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spc="105" dirty="0">
                <a:solidFill>
                  <a:srgbClr val="C3250C"/>
                </a:solidFill>
                <a:latin typeface="Cambria"/>
                <a:cs typeface="Cambria"/>
              </a:rPr>
              <a:t>Locator,</a:t>
            </a:r>
            <a:r>
              <a:rPr lang="en-US" sz="2400" spc="11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400" spc="95" dirty="0">
                <a:solidFill>
                  <a:srgbClr val="C3250C"/>
                </a:solidFill>
                <a:latin typeface="Cambria"/>
                <a:cs typeface="Cambria"/>
              </a:rPr>
              <a:t>Debugger</a:t>
            </a:r>
          </a:p>
          <a:p>
            <a:pPr marL="287020" indent="-457834">
              <a:lnSpc>
                <a:spcPts val="2730"/>
              </a:lnSpc>
              <a:spcBef>
                <a:spcPts val="5"/>
              </a:spcBef>
              <a:buClr>
                <a:srgbClr val="4E67C7"/>
              </a:buClr>
              <a:buFont typeface="Wingdings"/>
              <a:buChar char=""/>
              <a:tabLst>
                <a:tab pos="743585" algn="l"/>
                <a:tab pos="744855" algn="l"/>
              </a:tabLst>
            </a:pPr>
            <a:r>
              <a:rPr lang="en-US" sz="2400" spc="95" dirty="0">
                <a:solidFill>
                  <a:srgbClr val="C3250C"/>
                </a:solidFill>
                <a:latin typeface="Cambria"/>
                <a:cs typeface="Cambria"/>
              </a:rPr>
              <a:t>Produces executable binary image that will run on target embedded system</a:t>
            </a:r>
          </a:p>
          <a:p>
            <a:pPr marL="12700">
              <a:lnSpc>
                <a:spcPts val="2810"/>
              </a:lnSpc>
              <a:spcBef>
                <a:spcPts val="100"/>
              </a:spcBef>
              <a:buClr>
                <a:srgbClr val="4E67C7"/>
              </a:buClr>
              <a:tabLst>
                <a:tab pos="469265" algn="l"/>
                <a:tab pos="469900" algn="l"/>
              </a:tabLst>
            </a:pPr>
            <a:r>
              <a:rPr lang="en-US" sz="2400" b="1" spc="170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lang="en-US" sz="2400" b="1" spc="20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400" b="1" spc="160" dirty="0">
                <a:solidFill>
                  <a:srgbClr val="30479F"/>
                </a:solidFill>
                <a:latin typeface="Cambria"/>
                <a:cs typeface="Cambria"/>
              </a:rPr>
              <a:t>develop</a:t>
            </a:r>
            <a:r>
              <a:rPr lang="en-US" sz="2400" b="1" spc="21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400" b="1" spc="170" dirty="0">
                <a:solidFill>
                  <a:srgbClr val="30479F"/>
                </a:solidFill>
                <a:latin typeface="Cambria"/>
                <a:cs typeface="Cambria"/>
              </a:rPr>
              <a:t>software</a:t>
            </a:r>
            <a:r>
              <a:rPr lang="en-US" sz="2400" b="1" spc="18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400" b="1" spc="150" dirty="0">
                <a:solidFill>
                  <a:srgbClr val="30479F"/>
                </a:solidFill>
                <a:latin typeface="Cambria"/>
                <a:cs typeface="Cambria"/>
              </a:rPr>
              <a:t>for</a:t>
            </a:r>
            <a:r>
              <a:rPr lang="en-US" sz="2400" b="1" spc="19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400" b="1" spc="220" dirty="0">
                <a:solidFill>
                  <a:srgbClr val="30479F"/>
                </a:solidFill>
                <a:latin typeface="Cambria"/>
                <a:cs typeface="Cambria"/>
              </a:rPr>
              <a:t>an</a:t>
            </a:r>
            <a:r>
              <a:rPr lang="en-US" sz="2400" b="1" spc="20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400" b="1" spc="215" dirty="0">
                <a:solidFill>
                  <a:srgbClr val="30479F"/>
                </a:solidFill>
                <a:latin typeface="Cambria"/>
                <a:cs typeface="Cambria"/>
              </a:rPr>
              <a:t>Embedded</a:t>
            </a:r>
            <a:r>
              <a:rPr lang="en-US" sz="2400" b="1" spc="1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400" b="1" spc="210" dirty="0">
                <a:solidFill>
                  <a:srgbClr val="30479F"/>
                </a:solidFill>
                <a:latin typeface="Cambria"/>
                <a:cs typeface="Cambria"/>
              </a:rPr>
              <a:t>System</a:t>
            </a:r>
            <a:endParaRPr lang="en-US" sz="2400" spc="140" dirty="0">
              <a:solidFill>
                <a:srgbClr val="404040"/>
              </a:solidFill>
              <a:latin typeface="Cambria"/>
              <a:cs typeface="Cambria"/>
            </a:endParaRPr>
          </a:p>
          <a:p>
            <a:pPr marL="469900" indent="-457200">
              <a:lnSpc>
                <a:spcPts val="2810"/>
              </a:lnSpc>
              <a:spcBef>
                <a:spcPts val="1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400" spc="140" dirty="0">
                <a:solidFill>
                  <a:srgbClr val="404040"/>
                </a:solidFill>
                <a:latin typeface="Cambria"/>
                <a:cs typeface="Cambria"/>
              </a:rPr>
              <a:t>Create</a:t>
            </a:r>
            <a:r>
              <a:rPr lang="en-US" sz="2400" spc="11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45" dirty="0">
                <a:solidFill>
                  <a:srgbClr val="404040"/>
                </a:solidFill>
                <a:latin typeface="Cambria"/>
                <a:cs typeface="Cambria"/>
              </a:rPr>
              <a:t>source</a:t>
            </a:r>
            <a:r>
              <a:rPr lang="en-US" sz="24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5" dirty="0">
                <a:solidFill>
                  <a:srgbClr val="404040"/>
                </a:solidFill>
                <a:latin typeface="Cambria"/>
                <a:cs typeface="Cambria"/>
              </a:rPr>
              <a:t>file</a:t>
            </a:r>
            <a:r>
              <a:rPr lang="en-US" sz="24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-25" dirty="0">
                <a:solidFill>
                  <a:srgbClr val="404040"/>
                </a:solidFill>
                <a:latin typeface="Cambria"/>
                <a:cs typeface="Cambria"/>
              </a:rPr>
              <a:t>(on</a:t>
            </a:r>
            <a:r>
              <a:rPr lang="en-US" sz="24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5" dirty="0">
                <a:solidFill>
                  <a:srgbClr val="404040"/>
                </a:solidFill>
                <a:latin typeface="Cambria"/>
                <a:cs typeface="Cambria"/>
              </a:rPr>
              <a:t>Host)</a:t>
            </a:r>
            <a:endParaRPr lang="en-US" sz="2400" dirty="0">
              <a:latin typeface="Cambria"/>
              <a:cs typeface="Cambria"/>
            </a:endParaRPr>
          </a:p>
          <a:p>
            <a:pPr marL="469900" indent="-457200">
              <a:lnSpc>
                <a:spcPts val="2500"/>
              </a:lnSpc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400" spc="95" dirty="0">
                <a:solidFill>
                  <a:srgbClr val="C3250C"/>
                </a:solidFill>
                <a:latin typeface="Cambria"/>
                <a:cs typeface="Cambria"/>
              </a:rPr>
              <a:t>Compile</a:t>
            </a:r>
            <a:r>
              <a:rPr lang="en-US" sz="2400" spc="95" dirty="0">
                <a:solidFill>
                  <a:srgbClr val="404040"/>
                </a:solidFill>
                <a:latin typeface="Cambria"/>
                <a:cs typeface="Cambria"/>
              </a:rPr>
              <a:t>/</a:t>
            </a:r>
            <a:r>
              <a:rPr lang="en-US" sz="2400" spc="95" dirty="0">
                <a:solidFill>
                  <a:srgbClr val="C3250C"/>
                </a:solidFill>
                <a:latin typeface="Cambria"/>
                <a:cs typeface="Cambria"/>
              </a:rPr>
              <a:t>Assemble</a:t>
            </a:r>
            <a:r>
              <a:rPr lang="en-US" sz="2400" spc="95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r>
              <a:rPr lang="en-US" sz="2400" spc="1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14" dirty="0">
                <a:solidFill>
                  <a:srgbClr val="404040"/>
                </a:solidFill>
                <a:latin typeface="Cambria"/>
                <a:cs typeface="Cambria"/>
              </a:rPr>
              <a:t>translate</a:t>
            </a:r>
            <a:r>
              <a:rPr lang="en-US" sz="24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0" dirty="0">
                <a:solidFill>
                  <a:srgbClr val="404040"/>
                </a:solidFill>
                <a:latin typeface="Cambria"/>
                <a:cs typeface="Cambria"/>
              </a:rPr>
              <a:t>into</a:t>
            </a:r>
            <a:r>
              <a:rPr lang="en-US" sz="24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05" dirty="0">
                <a:solidFill>
                  <a:srgbClr val="404040"/>
                </a:solidFill>
                <a:latin typeface="Cambria"/>
                <a:cs typeface="Cambria"/>
              </a:rPr>
              <a:t>machine</a:t>
            </a:r>
            <a:r>
              <a:rPr lang="en-US" sz="24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5" dirty="0">
                <a:solidFill>
                  <a:srgbClr val="404040"/>
                </a:solidFill>
                <a:latin typeface="Cambria"/>
                <a:cs typeface="Cambria"/>
              </a:rPr>
              <a:t>code</a:t>
            </a:r>
            <a:r>
              <a:rPr lang="en-US" sz="2400" spc="11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-25" dirty="0">
                <a:solidFill>
                  <a:srgbClr val="404040"/>
                </a:solidFill>
                <a:latin typeface="Cambria"/>
                <a:cs typeface="Cambria"/>
              </a:rPr>
              <a:t>(on</a:t>
            </a:r>
            <a:r>
              <a:rPr lang="en-US" sz="24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80" dirty="0">
                <a:solidFill>
                  <a:srgbClr val="404040"/>
                </a:solidFill>
                <a:latin typeface="Cambria"/>
                <a:cs typeface="Cambria"/>
              </a:rPr>
              <a:t>Host)</a:t>
            </a:r>
            <a:endParaRPr lang="en-US" sz="2400" dirty="0">
              <a:latin typeface="Cambria"/>
              <a:cs typeface="Cambria"/>
            </a:endParaRPr>
          </a:p>
          <a:p>
            <a:pPr marL="469900" marR="332740" indent="-457200">
              <a:lnSpc>
                <a:spcPct val="80000"/>
              </a:lnSpc>
              <a:spcBef>
                <a:spcPts val="31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400" spc="185" dirty="0">
                <a:solidFill>
                  <a:srgbClr val="C3250C"/>
                </a:solidFill>
                <a:latin typeface="Cambria"/>
                <a:cs typeface="Cambria"/>
              </a:rPr>
              <a:t>Link</a:t>
            </a:r>
            <a:r>
              <a:rPr lang="en-US" sz="2400" spc="185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r>
              <a:rPr lang="en-US" sz="24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50" dirty="0">
                <a:solidFill>
                  <a:srgbClr val="404040"/>
                </a:solidFill>
                <a:latin typeface="Cambria"/>
                <a:cs typeface="Cambria"/>
              </a:rPr>
              <a:t>combine</a:t>
            </a:r>
            <a:r>
              <a:rPr lang="en-US" sz="24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30" dirty="0">
                <a:solidFill>
                  <a:srgbClr val="404040"/>
                </a:solidFill>
                <a:latin typeface="Cambria"/>
                <a:cs typeface="Cambria"/>
              </a:rPr>
              <a:t>all</a:t>
            </a:r>
            <a:r>
              <a:rPr lang="en-US"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30" dirty="0">
                <a:solidFill>
                  <a:srgbClr val="404040"/>
                </a:solidFill>
                <a:latin typeface="Cambria"/>
                <a:cs typeface="Cambria"/>
              </a:rPr>
              <a:t>object</a:t>
            </a:r>
            <a:r>
              <a:rPr lang="en-US" sz="24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5" dirty="0">
                <a:solidFill>
                  <a:srgbClr val="404040"/>
                </a:solidFill>
                <a:latin typeface="Cambria"/>
                <a:cs typeface="Cambria"/>
              </a:rPr>
              <a:t>files</a:t>
            </a:r>
            <a:r>
              <a:rPr lang="en-US" sz="24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2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400" spc="1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90" dirty="0">
                <a:solidFill>
                  <a:srgbClr val="404040"/>
                </a:solidFill>
                <a:latin typeface="Cambria"/>
                <a:cs typeface="Cambria"/>
              </a:rPr>
              <a:t>libraries,</a:t>
            </a:r>
            <a:r>
              <a:rPr lang="en-US" sz="24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50" dirty="0">
                <a:solidFill>
                  <a:srgbClr val="404040"/>
                </a:solidFill>
                <a:latin typeface="Cambria"/>
                <a:cs typeface="Cambria"/>
              </a:rPr>
              <a:t>resolve</a:t>
            </a:r>
            <a:r>
              <a:rPr lang="en-US" sz="24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30" dirty="0">
                <a:solidFill>
                  <a:srgbClr val="404040"/>
                </a:solidFill>
                <a:latin typeface="Cambria"/>
                <a:cs typeface="Cambria"/>
              </a:rPr>
              <a:t>all</a:t>
            </a:r>
            <a:r>
              <a:rPr lang="en-US" sz="24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65" dirty="0">
                <a:solidFill>
                  <a:srgbClr val="404040"/>
                </a:solidFill>
                <a:latin typeface="Cambria"/>
                <a:cs typeface="Cambria"/>
              </a:rPr>
              <a:t>symbols </a:t>
            </a:r>
            <a:r>
              <a:rPr lang="en-US" sz="2400" spc="-5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-25" dirty="0">
                <a:solidFill>
                  <a:srgbClr val="404040"/>
                </a:solidFill>
                <a:latin typeface="Cambria"/>
                <a:cs typeface="Cambria"/>
              </a:rPr>
              <a:t>(on</a:t>
            </a:r>
            <a:r>
              <a:rPr lang="en-US" sz="24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5" dirty="0">
                <a:solidFill>
                  <a:srgbClr val="404040"/>
                </a:solidFill>
                <a:latin typeface="Cambria"/>
                <a:cs typeface="Cambria"/>
              </a:rPr>
              <a:t>Host)</a:t>
            </a:r>
            <a:endParaRPr lang="en-US" sz="2400" dirty="0">
              <a:latin typeface="Cambria"/>
              <a:cs typeface="Cambria"/>
            </a:endParaRPr>
          </a:p>
          <a:p>
            <a:pPr marL="469900" indent="-457200">
              <a:lnSpc>
                <a:spcPts val="2185"/>
              </a:lnSpc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400" spc="75" dirty="0">
                <a:solidFill>
                  <a:srgbClr val="C3250C"/>
                </a:solidFill>
                <a:latin typeface="Cambria"/>
                <a:cs typeface="Cambria"/>
              </a:rPr>
              <a:t>Locate</a:t>
            </a:r>
            <a:r>
              <a:rPr lang="en-US" sz="2400" spc="75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r>
              <a:rPr lang="en-US" sz="24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10" dirty="0">
                <a:solidFill>
                  <a:srgbClr val="404040"/>
                </a:solidFill>
                <a:latin typeface="Cambria"/>
                <a:cs typeface="Cambria"/>
              </a:rPr>
              <a:t>assign</a:t>
            </a:r>
            <a:r>
              <a:rPr lang="en-US" sz="24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65" dirty="0">
                <a:solidFill>
                  <a:srgbClr val="404040"/>
                </a:solidFill>
                <a:latin typeface="Cambria"/>
                <a:cs typeface="Cambria"/>
              </a:rPr>
              <a:t>memory</a:t>
            </a:r>
            <a:r>
              <a:rPr lang="en-US" sz="24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0" dirty="0">
                <a:solidFill>
                  <a:srgbClr val="404040"/>
                </a:solidFill>
                <a:latin typeface="Cambria"/>
                <a:cs typeface="Cambria"/>
              </a:rPr>
              <a:t>addresses</a:t>
            </a:r>
            <a:r>
              <a:rPr lang="en-US" sz="2400" spc="1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25" dirty="0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lang="en-US" sz="24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mbria"/>
                <a:cs typeface="Cambria"/>
              </a:rPr>
              <a:t>code</a:t>
            </a:r>
            <a:r>
              <a:rPr lang="en-US" sz="24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20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4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30" dirty="0">
                <a:solidFill>
                  <a:srgbClr val="404040"/>
                </a:solidFill>
                <a:latin typeface="Cambria"/>
                <a:cs typeface="Cambria"/>
              </a:rPr>
              <a:t>data</a:t>
            </a:r>
            <a:r>
              <a:rPr lang="en-US" sz="24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-25" dirty="0">
                <a:solidFill>
                  <a:srgbClr val="404040"/>
                </a:solidFill>
                <a:latin typeface="Cambria"/>
                <a:cs typeface="Cambria"/>
              </a:rPr>
              <a:t>(on</a:t>
            </a:r>
            <a:r>
              <a:rPr lang="en-US" sz="24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5" dirty="0">
                <a:solidFill>
                  <a:srgbClr val="404040"/>
                </a:solidFill>
                <a:latin typeface="Cambria"/>
                <a:cs typeface="Cambria"/>
              </a:rPr>
              <a:t>Host)</a:t>
            </a:r>
            <a:endParaRPr lang="en-US" sz="2400" dirty="0">
              <a:latin typeface="Cambria"/>
              <a:cs typeface="Cambria"/>
            </a:endParaRPr>
          </a:p>
          <a:p>
            <a:pPr marL="469900" indent="-457200">
              <a:lnSpc>
                <a:spcPts val="2495"/>
              </a:lnSpc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400" spc="135" dirty="0">
                <a:solidFill>
                  <a:srgbClr val="C3250C"/>
                </a:solidFill>
                <a:latin typeface="Cambria"/>
                <a:cs typeface="Cambria"/>
              </a:rPr>
              <a:t>Download</a:t>
            </a:r>
            <a:r>
              <a:rPr lang="en-US" sz="2400" spc="135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r>
              <a:rPr lang="en-US" sz="2400" spc="10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5" dirty="0">
                <a:solidFill>
                  <a:srgbClr val="404040"/>
                </a:solidFill>
                <a:latin typeface="Cambria"/>
                <a:cs typeface="Cambria"/>
              </a:rPr>
              <a:t>copy</a:t>
            </a:r>
            <a:r>
              <a:rPr lang="en-US" sz="24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85" dirty="0">
                <a:solidFill>
                  <a:srgbClr val="404040"/>
                </a:solidFill>
                <a:latin typeface="Cambria"/>
                <a:cs typeface="Cambria"/>
              </a:rPr>
              <a:t>executable</a:t>
            </a:r>
            <a:r>
              <a:rPr lang="en-US" sz="24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14" dirty="0">
                <a:solidFill>
                  <a:srgbClr val="404040"/>
                </a:solidFill>
                <a:latin typeface="Cambria"/>
                <a:cs typeface="Cambria"/>
              </a:rPr>
              <a:t>image</a:t>
            </a:r>
            <a:r>
              <a:rPr lang="en-US" sz="24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0" dirty="0">
                <a:solidFill>
                  <a:srgbClr val="404040"/>
                </a:solidFill>
                <a:latin typeface="Cambria"/>
                <a:cs typeface="Cambria"/>
              </a:rPr>
              <a:t>into</a:t>
            </a:r>
            <a:r>
              <a:rPr lang="en-US" sz="24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20" dirty="0">
                <a:solidFill>
                  <a:srgbClr val="404040"/>
                </a:solidFill>
                <a:latin typeface="Cambria"/>
                <a:cs typeface="Cambria"/>
              </a:rPr>
              <a:t>Target</a:t>
            </a:r>
            <a:r>
              <a:rPr lang="en-US" sz="24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25" dirty="0">
                <a:solidFill>
                  <a:srgbClr val="404040"/>
                </a:solidFill>
                <a:latin typeface="Cambria"/>
                <a:cs typeface="Cambria"/>
              </a:rPr>
              <a:t>processor</a:t>
            </a:r>
            <a:r>
              <a:rPr lang="en-US" sz="2400" spc="1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65" dirty="0">
                <a:solidFill>
                  <a:srgbClr val="404040"/>
                </a:solidFill>
                <a:latin typeface="Cambria"/>
                <a:cs typeface="Cambria"/>
              </a:rPr>
              <a:t>memory</a:t>
            </a:r>
            <a:endParaRPr lang="en-US" sz="2400" dirty="0">
              <a:latin typeface="Cambria"/>
              <a:cs typeface="Cambria"/>
            </a:endParaRPr>
          </a:p>
          <a:p>
            <a:pPr marL="469900" indent="-457200">
              <a:lnSpc>
                <a:spcPts val="2810"/>
              </a:lnSpc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400" spc="90" dirty="0">
                <a:solidFill>
                  <a:srgbClr val="C3250C"/>
                </a:solidFill>
                <a:latin typeface="Cambria"/>
                <a:cs typeface="Cambria"/>
              </a:rPr>
              <a:t>Execute</a:t>
            </a:r>
            <a:r>
              <a:rPr lang="en-US" sz="2400" spc="90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r>
              <a:rPr lang="en-US" sz="2400" spc="1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75" dirty="0">
                <a:solidFill>
                  <a:srgbClr val="404040"/>
                </a:solidFill>
                <a:latin typeface="Cambria"/>
                <a:cs typeface="Cambria"/>
              </a:rPr>
              <a:t>reset</a:t>
            </a:r>
            <a:r>
              <a:rPr lang="en-US" sz="2400" spc="1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400" spc="120" dirty="0">
                <a:solidFill>
                  <a:srgbClr val="404040"/>
                </a:solidFill>
                <a:latin typeface="Cambria"/>
                <a:cs typeface="Cambria"/>
              </a:rPr>
              <a:t>Target </a:t>
            </a:r>
            <a:r>
              <a:rPr lang="en-US" sz="2400" spc="25" dirty="0">
                <a:solidFill>
                  <a:srgbClr val="404040"/>
                </a:solidFill>
                <a:latin typeface="Cambria"/>
                <a:cs typeface="Cambria"/>
              </a:rPr>
              <a:t>processor</a:t>
            </a:r>
            <a:endParaRPr lang="en-US" sz="2400" dirty="0">
              <a:latin typeface="Cambria"/>
              <a:cs typeface="Cambria"/>
            </a:endParaRPr>
          </a:p>
          <a:p>
            <a:pPr marL="469900" marR="5080" indent="-457200">
              <a:lnSpc>
                <a:spcPct val="85000"/>
              </a:lnSpc>
              <a:spcBef>
                <a:spcPts val="570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469265" algn="l"/>
                <a:tab pos="469900" algn="l"/>
                <a:tab pos="6548755" algn="l"/>
              </a:tabLst>
            </a:pP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1902" y="6348867"/>
            <a:ext cx="17907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1400" b="1" spc="-25" dirty="0">
                <a:solidFill>
                  <a:srgbClr val="FFFFFF"/>
                </a:solidFill>
                <a:latin typeface="Cambria"/>
                <a:cs typeface="Cambria"/>
              </a:rPr>
              <a:t>1</a:t>
            </a:fld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491744"/>
            <a:ext cx="938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/>
              <a:t>Building</a:t>
            </a:r>
            <a:r>
              <a:rPr sz="3600" spc="110" dirty="0"/>
              <a:t> </a:t>
            </a:r>
            <a:r>
              <a:rPr sz="3600" spc="190" dirty="0"/>
              <a:t>Process</a:t>
            </a:r>
            <a:r>
              <a:rPr sz="3600" spc="130" dirty="0"/>
              <a:t> </a:t>
            </a:r>
            <a:r>
              <a:rPr sz="3600" spc="160" dirty="0"/>
              <a:t>for</a:t>
            </a:r>
            <a:r>
              <a:rPr sz="3600" spc="130" dirty="0"/>
              <a:t> </a:t>
            </a:r>
            <a:r>
              <a:rPr sz="3600" spc="225" dirty="0"/>
              <a:t>Embedded</a:t>
            </a:r>
            <a:r>
              <a:rPr sz="3600" spc="125" dirty="0"/>
              <a:t> </a:t>
            </a:r>
            <a:r>
              <a:rPr sz="3600" spc="204" dirty="0"/>
              <a:t>Systems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0"/>
            <a:ext cx="9067800" cy="681468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600" spc="114" dirty="0">
                <a:solidFill>
                  <a:srgbClr val="0D0D0D"/>
                </a:solidFill>
                <a:latin typeface="Cambria"/>
                <a:cs typeface="Cambria"/>
              </a:rPr>
              <a:t>Petri</a:t>
            </a:r>
            <a:r>
              <a:rPr lang="en-US" sz="26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100" dirty="0">
                <a:solidFill>
                  <a:srgbClr val="0D0D0D"/>
                </a:solidFill>
                <a:latin typeface="Cambria"/>
                <a:cs typeface="Cambria"/>
              </a:rPr>
              <a:t>net</a:t>
            </a:r>
            <a:r>
              <a:rPr lang="en-US" sz="26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95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lang="en-US" sz="26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b="1" spc="165" dirty="0">
                <a:solidFill>
                  <a:srgbClr val="D75C00"/>
                </a:solidFill>
                <a:latin typeface="Cambria"/>
                <a:cs typeface="Cambria"/>
              </a:rPr>
              <a:t>two</a:t>
            </a:r>
            <a:r>
              <a:rPr lang="en-US" sz="2600" b="1" spc="18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600" b="1" spc="155" dirty="0">
                <a:solidFill>
                  <a:srgbClr val="D75C00"/>
                </a:solidFill>
                <a:latin typeface="Cambria"/>
                <a:cs typeface="Cambria"/>
              </a:rPr>
              <a:t>places </a:t>
            </a:r>
            <a:r>
              <a:rPr lang="en-US" sz="2600" spc="12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lang="en-US" sz="26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b="1" spc="150" dirty="0">
                <a:solidFill>
                  <a:srgbClr val="D75C00"/>
                </a:solidFill>
                <a:latin typeface="Cambria"/>
                <a:cs typeface="Cambria"/>
              </a:rPr>
              <a:t>one </a:t>
            </a:r>
            <a:r>
              <a:rPr lang="en-US" sz="2600" b="1" spc="-56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600" b="1" spc="165" dirty="0">
                <a:solidFill>
                  <a:srgbClr val="D75C00"/>
                </a:solidFill>
                <a:latin typeface="Cambria"/>
                <a:cs typeface="Cambria"/>
              </a:rPr>
              <a:t>transaction</a:t>
            </a:r>
            <a:r>
              <a:rPr lang="en-US" sz="2600" b="1" spc="165" dirty="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lang="en-US" sz="2600" b="1" i="1" spc="210" dirty="0">
              <a:solidFill>
                <a:srgbClr val="D75C00"/>
              </a:solidFill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endParaRPr lang="en-US" sz="2600" b="1" i="1" spc="210" dirty="0">
              <a:solidFill>
                <a:srgbClr val="D75C00"/>
              </a:solidFill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600" b="1" i="1" spc="210" dirty="0">
                <a:solidFill>
                  <a:srgbClr val="D75C00"/>
                </a:solidFill>
                <a:latin typeface="Cambria"/>
                <a:cs typeface="Cambria"/>
              </a:rPr>
              <a:t>Sequential</a:t>
            </a:r>
            <a:r>
              <a:rPr sz="2600" b="1" i="1" spc="10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600" b="1" i="1" spc="190" dirty="0">
                <a:solidFill>
                  <a:srgbClr val="D75C00"/>
                </a:solidFill>
                <a:latin typeface="Cambria"/>
                <a:cs typeface="Cambria"/>
              </a:rPr>
              <a:t>Execution</a:t>
            </a:r>
            <a:r>
              <a:rPr sz="2600" b="1" spc="19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2600" dirty="0">
              <a:latin typeface="Cambria"/>
              <a:cs typeface="Cambria"/>
            </a:endParaRPr>
          </a:p>
          <a:p>
            <a:pPr marL="927100" lvl="1" indent="-458470">
              <a:lnSpc>
                <a:spcPct val="100000"/>
              </a:lnSpc>
              <a:spcBef>
                <a:spcPts val="1210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400" spc="95" dirty="0">
                <a:solidFill>
                  <a:srgbClr val="0D0D0D"/>
                </a:solidFill>
                <a:latin typeface="Cambria"/>
                <a:cs typeface="Cambria"/>
              </a:rPr>
              <a:t>Transition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D0D0D"/>
                </a:solidFill>
                <a:latin typeface="Cambria"/>
                <a:cs typeface="Cambria"/>
              </a:rPr>
              <a:t>t2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take</a:t>
            </a:r>
            <a:r>
              <a:rPr sz="24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D0D0D"/>
                </a:solidFill>
                <a:latin typeface="Cambria"/>
                <a:cs typeface="Cambria"/>
              </a:rPr>
              <a:t>place</a:t>
            </a:r>
            <a:r>
              <a:rPr sz="24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D0D0D"/>
                </a:solidFill>
                <a:latin typeface="Cambria"/>
                <a:cs typeface="Cambria"/>
              </a:rPr>
              <a:t>only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D0D0D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D0D0D"/>
                </a:solidFill>
                <a:latin typeface="Cambria"/>
                <a:cs typeface="Cambria"/>
              </a:rPr>
              <a:t>t1.</a:t>
            </a:r>
            <a:endParaRPr sz="24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19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600" b="1" i="1" spc="185" dirty="0">
                <a:solidFill>
                  <a:srgbClr val="D75C00"/>
                </a:solidFill>
                <a:latin typeface="Cambria"/>
                <a:cs typeface="Cambria"/>
              </a:rPr>
              <a:t>Concurrency</a:t>
            </a:r>
            <a:r>
              <a:rPr sz="2600" b="1" spc="18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2400" dirty="0">
              <a:latin typeface="Cambria"/>
              <a:cs typeface="Cambria"/>
            </a:endParaRPr>
          </a:p>
          <a:p>
            <a:pPr marL="927100" lvl="1" indent="-45847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400" spc="60" dirty="0">
                <a:solidFill>
                  <a:srgbClr val="0D0D0D"/>
                </a:solidFill>
                <a:latin typeface="Cambria"/>
                <a:cs typeface="Cambria"/>
              </a:rPr>
              <a:t>t1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D0D0D"/>
                </a:solidFill>
                <a:latin typeface="Cambria"/>
                <a:cs typeface="Cambria"/>
              </a:rPr>
              <a:t>t2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sz="24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D0D0D"/>
                </a:solidFill>
                <a:latin typeface="Cambria"/>
                <a:cs typeface="Cambria"/>
              </a:rPr>
              <a:t>concurrent</a:t>
            </a:r>
            <a:r>
              <a:rPr sz="2400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D0D0D"/>
                </a:solidFill>
                <a:latin typeface="Cambria"/>
                <a:cs typeface="Cambria"/>
              </a:rPr>
              <a:t>process</a:t>
            </a:r>
            <a:endParaRPr lang="en-US" sz="2400" spc="30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600" b="1" spc="180" dirty="0">
                <a:solidFill>
                  <a:srgbClr val="D75C00"/>
                </a:solidFill>
                <a:latin typeface="Cambria"/>
                <a:cs typeface="Cambria"/>
              </a:rPr>
              <a:t>Merging:</a:t>
            </a:r>
            <a:endParaRPr lang="en-US" sz="2600" dirty="0">
              <a:latin typeface="Cambria"/>
              <a:cs typeface="Cambria"/>
            </a:endParaRPr>
          </a:p>
          <a:p>
            <a:pPr marL="927100" marR="41910" lvl="1" indent="-457834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lang="en-US" sz="2600" spc="120" dirty="0">
                <a:solidFill>
                  <a:srgbClr val="0D0D0D"/>
                </a:solidFill>
                <a:latin typeface="Cambria"/>
                <a:cs typeface="Cambria"/>
              </a:rPr>
              <a:t>When</a:t>
            </a:r>
            <a:r>
              <a:rPr lang="en-US" sz="26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b="1" i="1" spc="145" dirty="0">
                <a:solidFill>
                  <a:srgbClr val="0D0D0D"/>
                </a:solidFill>
                <a:latin typeface="Cambria"/>
                <a:cs typeface="Cambria"/>
              </a:rPr>
              <a:t>several</a:t>
            </a:r>
            <a:r>
              <a:rPr lang="en-US" sz="2600" b="1" i="1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b="1" i="1" spc="145" dirty="0">
                <a:solidFill>
                  <a:srgbClr val="0D0D0D"/>
                </a:solidFill>
                <a:latin typeface="Cambria"/>
                <a:cs typeface="Cambria"/>
              </a:rPr>
              <a:t>tokens</a:t>
            </a:r>
            <a:r>
              <a:rPr lang="en-US" sz="2600" b="1" i="1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90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lang="en-US" sz="26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b="1" i="1" spc="180" dirty="0">
                <a:solidFill>
                  <a:srgbClr val="0D0D0D"/>
                </a:solidFill>
                <a:latin typeface="Cambria"/>
                <a:cs typeface="Cambria"/>
              </a:rPr>
              <a:t>arrived </a:t>
            </a:r>
            <a:r>
              <a:rPr lang="en-US" sz="2600" b="1" i="1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150" dirty="0">
                <a:solidFill>
                  <a:srgbClr val="0D0D0D"/>
                </a:solidFill>
                <a:latin typeface="Cambria"/>
                <a:cs typeface="Cambria"/>
              </a:rPr>
              <a:t>at</a:t>
            </a:r>
            <a:r>
              <a:rPr lang="en-US" sz="26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110" dirty="0">
                <a:solidFill>
                  <a:srgbClr val="0D0D0D"/>
                </a:solidFill>
                <a:latin typeface="Cambria"/>
                <a:cs typeface="Cambria"/>
              </a:rPr>
              <a:t>same</a:t>
            </a:r>
            <a:r>
              <a:rPr lang="en-US" sz="26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95" dirty="0">
                <a:solidFill>
                  <a:srgbClr val="0D0D0D"/>
                </a:solidFill>
                <a:latin typeface="Cambria"/>
                <a:cs typeface="Cambria"/>
              </a:rPr>
              <a:t>transition</a:t>
            </a:r>
            <a:r>
              <a:rPr lang="en-US" sz="26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100" dirty="0">
                <a:solidFill>
                  <a:srgbClr val="0D0D0D"/>
                </a:solidFill>
                <a:latin typeface="Cambria"/>
                <a:cs typeface="Cambria"/>
              </a:rPr>
              <a:t>merging</a:t>
            </a:r>
            <a:r>
              <a:rPr lang="en-US" sz="26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80" dirty="0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lang="en-US" sz="26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125" dirty="0">
                <a:solidFill>
                  <a:srgbClr val="0D0D0D"/>
                </a:solidFill>
                <a:latin typeface="Cambria"/>
                <a:cs typeface="Cambria"/>
              </a:rPr>
              <a:t>take </a:t>
            </a:r>
            <a:r>
              <a:rPr lang="en-US" sz="2600" spc="-5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70" dirty="0">
                <a:solidFill>
                  <a:srgbClr val="0D0D0D"/>
                </a:solidFill>
                <a:latin typeface="Cambria"/>
                <a:cs typeface="Cambria"/>
              </a:rPr>
              <a:t>place</a:t>
            </a:r>
            <a:endParaRPr lang="en-US" sz="26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600" b="1" spc="175" dirty="0">
                <a:solidFill>
                  <a:srgbClr val="D75C00"/>
                </a:solidFill>
                <a:latin typeface="Cambria"/>
                <a:cs typeface="Cambria"/>
              </a:rPr>
              <a:t>Synchronization:</a:t>
            </a:r>
            <a:endParaRPr lang="en-US" sz="2600" dirty="0">
              <a:latin typeface="Cambria"/>
              <a:cs typeface="Cambria"/>
            </a:endParaRPr>
          </a:p>
          <a:p>
            <a:pPr marL="927100" marR="5080" lvl="1" indent="-457834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lang="en-US" sz="2600" b="1" spc="165" dirty="0">
                <a:solidFill>
                  <a:srgbClr val="0D0D0D"/>
                </a:solidFill>
                <a:latin typeface="Cambria"/>
                <a:cs typeface="Cambria"/>
              </a:rPr>
              <a:t>Transition</a:t>
            </a:r>
            <a:r>
              <a:rPr lang="en-US" sz="2600" b="1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b="1" spc="55" dirty="0">
                <a:solidFill>
                  <a:srgbClr val="0D0D0D"/>
                </a:solidFill>
                <a:latin typeface="Cambria"/>
                <a:cs typeface="Cambria"/>
              </a:rPr>
              <a:t>t1</a:t>
            </a:r>
            <a:r>
              <a:rPr lang="en-US" sz="2600" b="1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85" dirty="0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lang="en-US" sz="26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25" dirty="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lang="en-US" sz="26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b="1" spc="150" dirty="0">
                <a:solidFill>
                  <a:srgbClr val="0D0D0D"/>
                </a:solidFill>
                <a:latin typeface="Cambria"/>
                <a:cs typeface="Cambria"/>
              </a:rPr>
              <a:t>enabled</a:t>
            </a:r>
            <a:r>
              <a:rPr lang="en-US" sz="2600" b="1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b="1" spc="160" dirty="0">
                <a:solidFill>
                  <a:srgbClr val="0D0D0D"/>
                </a:solidFill>
                <a:latin typeface="Cambria"/>
                <a:cs typeface="Cambria"/>
              </a:rPr>
              <a:t>only </a:t>
            </a:r>
            <a:r>
              <a:rPr lang="en-US" sz="2600" b="1" spc="-5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85" dirty="0">
                <a:solidFill>
                  <a:srgbClr val="0D0D0D"/>
                </a:solidFill>
                <a:latin typeface="Cambria"/>
                <a:cs typeface="Cambria"/>
              </a:rPr>
              <a:t>when</a:t>
            </a:r>
            <a:r>
              <a:rPr lang="en-US" sz="26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150" dirty="0">
                <a:solidFill>
                  <a:srgbClr val="0D0D0D"/>
                </a:solidFill>
                <a:latin typeface="Cambria"/>
                <a:cs typeface="Cambria"/>
              </a:rPr>
              <a:t>at</a:t>
            </a:r>
            <a:r>
              <a:rPr lang="en-US" sz="26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600" b="1" u="heavy" spc="1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least</a:t>
            </a:r>
            <a:r>
              <a:rPr lang="en-US" sz="2600" b="1" u="heavy" spc="1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 </a:t>
            </a:r>
            <a:r>
              <a:rPr lang="en-US" sz="2600" b="1" u="heavy" spc="1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one</a:t>
            </a:r>
            <a:r>
              <a:rPr lang="en-US" sz="2600" b="1" u="heavy" spc="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 </a:t>
            </a:r>
            <a:r>
              <a:rPr lang="en-US" sz="2600" b="1" u="heavy" spc="1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token</a:t>
            </a:r>
            <a:r>
              <a:rPr lang="en-US" sz="2600" b="1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600" spc="90" dirty="0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lang="en-US" sz="2600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b="1" spc="160" dirty="0">
                <a:solidFill>
                  <a:srgbClr val="0D0D0D"/>
                </a:solidFill>
                <a:latin typeface="Cambria"/>
                <a:cs typeface="Cambria"/>
              </a:rPr>
              <a:t>available</a:t>
            </a:r>
            <a:r>
              <a:rPr lang="en-US" sz="2600" b="1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150" dirty="0">
                <a:solidFill>
                  <a:srgbClr val="0D0D0D"/>
                </a:solidFill>
                <a:latin typeface="Cambria"/>
                <a:cs typeface="Cambria"/>
              </a:rPr>
              <a:t>at</a:t>
            </a:r>
            <a:r>
              <a:rPr lang="en-US" sz="26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90" dirty="0">
                <a:solidFill>
                  <a:srgbClr val="0D0D0D"/>
                </a:solidFill>
                <a:latin typeface="Cambria"/>
                <a:cs typeface="Cambria"/>
              </a:rPr>
              <a:t>each</a:t>
            </a:r>
            <a:r>
              <a:rPr lang="en-US" sz="26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26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100" dirty="0">
                <a:solidFill>
                  <a:srgbClr val="0D0D0D"/>
                </a:solidFill>
                <a:latin typeface="Cambria"/>
                <a:cs typeface="Cambria"/>
              </a:rPr>
              <a:t>its</a:t>
            </a:r>
            <a:r>
              <a:rPr lang="en-US" sz="26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114" dirty="0">
                <a:solidFill>
                  <a:srgbClr val="0D0D0D"/>
                </a:solidFill>
                <a:latin typeface="Cambria"/>
                <a:cs typeface="Cambria"/>
              </a:rPr>
              <a:t>input</a:t>
            </a:r>
            <a:r>
              <a:rPr lang="en-US" sz="26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600" spc="70" dirty="0">
                <a:solidFill>
                  <a:srgbClr val="0D0D0D"/>
                </a:solidFill>
                <a:latin typeface="Cambria"/>
                <a:cs typeface="Cambria"/>
              </a:rPr>
              <a:t>places</a:t>
            </a:r>
            <a:endParaRPr lang="en-US" sz="2600" dirty="0">
              <a:latin typeface="Cambria"/>
              <a:cs typeface="Cambria"/>
            </a:endParaRPr>
          </a:p>
          <a:p>
            <a:pPr marL="468630" lvl="1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tabLst>
                <a:tab pos="926465" algn="l"/>
                <a:tab pos="927735" algn="l"/>
              </a:tabLst>
            </a:pPr>
            <a:endParaRPr sz="24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5459" y="892263"/>
            <a:ext cx="3097939" cy="8311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42442" y="1902435"/>
            <a:ext cx="2867775" cy="1263478"/>
          </a:xfrm>
          <a:prstGeom prst="rect">
            <a:avLst/>
          </a:prstGeom>
        </p:spPr>
      </p:pic>
      <p:sp>
        <p:nvSpPr>
          <p:cNvPr id="17" name="object 13"/>
          <p:cNvSpPr txBox="1"/>
          <p:nvPr/>
        </p:nvSpPr>
        <p:spPr>
          <a:xfrm>
            <a:off x="762000" y="590987"/>
            <a:ext cx="203962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indent="-139065">
              <a:lnSpc>
                <a:spcPts val="2055"/>
              </a:lnSpc>
              <a:spcBef>
                <a:spcPts val="100"/>
              </a:spcBef>
              <a:buChar char="-"/>
              <a:tabLst>
                <a:tab pos="177165" algn="l"/>
              </a:tabLst>
            </a:pPr>
            <a:r>
              <a:rPr sz="1800" spc="95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1800" spc="-165" baseline="-20833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1800" spc="-320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sz="18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800" spc="-5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800" spc="25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800" spc="14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spc="160" dirty="0">
                <a:solidFill>
                  <a:srgbClr val="FF0000"/>
                </a:solidFill>
                <a:latin typeface="Verdana"/>
                <a:cs typeface="Verdana"/>
              </a:rPr>
              <a:t>ce</a:t>
            </a:r>
            <a:endParaRPr sz="1800" dirty="0">
              <a:latin typeface="Verdana"/>
              <a:cs typeface="Verdana"/>
            </a:endParaRPr>
          </a:p>
          <a:p>
            <a:pPr marL="176530" indent="-139065">
              <a:lnSpc>
                <a:spcPts val="2055"/>
              </a:lnSpc>
              <a:buChar char="-"/>
              <a:tabLst>
                <a:tab pos="177165" algn="l"/>
              </a:tabLst>
            </a:pPr>
            <a:r>
              <a:rPr sz="1800" spc="100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1800" spc="-157" baseline="-20833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1800" spc="-320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sz="1800" spc="-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1800" spc="15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1800" spc="-114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spc="160" dirty="0">
                <a:solidFill>
                  <a:srgbClr val="FF0000"/>
                </a:solidFill>
                <a:latin typeface="Verdana"/>
                <a:cs typeface="Verdana"/>
              </a:rPr>
              <a:t>ce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BB64DD-F82E-F616-EC2E-DC1C0523B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0" y="35613"/>
            <a:ext cx="1773595" cy="777624"/>
          </a:xfrm>
          <a:prstGeom prst="rect">
            <a:avLst/>
          </a:prstGeom>
        </p:spPr>
      </p:pic>
      <p:pic>
        <p:nvPicPr>
          <p:cNvPr id="28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25137" y="3344950"/>
            <a:ext cx="1749747" cy="1590615"/>
          </a:xfrm>
          <a:prstGeom prst="rect">
            <a:avLst/>
          </a:prstGeom>
        </p:spPr>
      </p:pic>
      <p:pic>
        <p:nvPicPr>
          <p:cNvPr id="29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89805" y="5114602"/>
            <a:ext cx="1620412" cy="14730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-28575"/>
            <a:ext cx="7239000" cy="5414944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buClr>
                <a:srgbClr val="4E67C7"/>
              </a:buClr>
              <a:tabLst>
                <a:tab pos="469265" algn="l"/>
                <a:tab pos="469900" algn="l"/>
              </a:tabLst>
            </a:pPr>
            <a:r>
              <a:rPr sz="2400" b="1" spc="350" dirty="0">
                <a:solidFill>
                  <a:srgbClr val="006FC0"/>
                </a:solidFill>
                <a:latin typeface="Cambria"/>
                <a:cs typeface="Cambria"/>
              </a:rPr>
              <a:t>POS</a:t>
            </a:r>
            <a:r>
              <a:rPr sz="24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45" dirty="0">
                <a:solidFill>
                  <a:srgbClr val="006FC0"/>
                </a:solidFill>
                <a:latin typeface="Cambria"/>
                <a:cs typeface="Cambria"/>
              </a:rPr>
              <a:t>terminal</a:t>
            </a:r>
            <a:r>
              <a:rPr sz="2400" b="1" spc="1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45" dirty="0">
                <a:solidFill>
                  <a:srgbClr val="006FC0"/>
                </a:solidFill>
                <a:latin typeface="Cambria"/>
                <a:cs typeface="Cambria"/>
              </a:rPr>
              <a:t>generally</a:t>
            </a:r>
            <a:r>
              <a:rPr sz="2400" b="1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14" dirty="0">
                <a:solidFill>
                  <a:srgbClr val="006FC0"/>
                </a:solidFill>
                <a:latin typeface="Cambria"/>
                <a:cs typeface="Cambria"/>
              </a:rPr>
              <a:t>does</a:t>
            </a:r>
            <a:r>
              <a:rPr sz="2400" b="1" spc="15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400" b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25" dirty="0">
                <a:solidFill>
                  <a:srgbClr val="006FC0"/>
                </a:solidFill>
                <a:latin typeface="Cambria"/>
                <a:cs typeface="Cambria"/>
              </a:rPr>
              <a:t>following:</a:t>
            </a:r>
            <a:endParaRPr sz="2400" dirty="0">
              <a:latin typeface="Cambria"/>
              <a:cs typeface="Cambria"/>
            </a:endParaRPr>
          </a:p>
          <a:p>
            <a:pPr marL="469900" indent="-458470"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200" b="1" i="1" spc="180" dirty="0">
                <a:solidFill>
                  <a:srgbClr val="D75C00"/>
                </a:solidFill>
                <a:latin typeface="Cambria"/>
                <a:cs typeface="Cambria"/>
              </a:rPr>
              <a:t>Validate</a:t>
            </a:r>
            <a:r>
              <a:rPr sz="2200" b="1" i="1" spc="114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2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95" dirty="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spc="55" dirty="0">
                <a:solidFill>
                  <a:srgbClr val="0D0D0D"/>
                </a:solidFill>
                <a:latin typeface="Cambria"/>
                <a:cs typeface="Cambria"/>
              </a:rPr>
              <a:t>4-digit</a:t>
            </a:r>
            <a:r>
              <a:rPr sz="22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i="1" spc="320" dirty="0">
                <a:solidFill>
                  <a:srgbClr val="D75C00"/>
                </a:solidFill>
                <a:latin typeface="Cambria"/>
                <a:cs typeface="Cambria"/>
              </a:rPr>
              <a:t>PIN</a:t>
            </a:r>
            <a:r>
              <a:rPr sz="2200" b="1" i="1" spc="10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200" b="1" i="1" spc="140" dirty="0">
                <a:solidFill>
                  <a:srgbClr val="D75C00"/>
                </a:solidFill>
                <a:latin typeface="Cambria"/>
                <a:cs typeface="Cambria"/>
              </a:rPr>
              <a:t>number</a:t>
            </a:r>
            <a:endParaRPr sz="2200" dirty="0">
              <a:latin typeface="Cambria"/>
              <a:cs typeface="Cambria"/>
            </a:endParaRPr>
          </a:p>
          <a:p>
            <a:pPr marL="469900" indent="-458470"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lang="en-US" sz="2200" b="1" i="1" spc="200" dirty="0">
                <a:latin typeface="Cambria"/>
                <a:cs typeface="Cambria"/>
              </a:rPr>
              <a:t>Checks</a:t>
            </a:r>
            <a:r>
              <a:rPr lang="en-US" sz="2200" b="1" i="1" spc="165" dirty="0">
                <a:latin typeface="Cambria"/>
                <a:cs typeface="Cambria"/>
              </a:rPr>
              <a:t> </a:t>
            </a:r>
            <a:r>
              <a:rPr lang="en-US" sz="2200" spc="70" dirty="0">
                <a:solidFill>
                  <a:srgbClr val="0D0D0D"/>
                </a:solidFill>
                <a:latin typeface="Cambria"/>
                <a:cs typeface="Cambria"/>
              </a:rPr>
              <a:t>whether</a:t>
            </a:r>
            <a:r>
              <a:rPr lang="en-US" sz="2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8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i="1" spc="170" dirty="0">
                <a:latin typeface="Cambria"/>
                <a:cs typeface="Cambria"/>
              </a:rPr>
              <a:t>funds</a:t>
            </a:r>
            <a:r>
              <a:rPr lang="en-US" sz="2200" b="1" i="1" spc="155" dirty="0">
                <a:latin typeface="Cambria"/>
                <a:cs typeface="Cambria"/>
              </a:rPr>
              <a:t> </a:t>
            </a:r>
            <a:r>
              <a:rPr lang="en-US" sz="2200" spc="9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lang="en-US" sz="22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145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lang="en-US"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45" dirty="0">
                <a:solidFill>
                  <a:srgbClr val="0D0D0D"/>
                </a:solidFill>
                <a:latin typeface="Cambria"/>
                <a:cs typeface="Cambria"/>
              </a:rPr>
              <a:t>customer’s</a:t>
            </a:r>
            <a:r>
              <a:rPr lang="en-US" sz="22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100" dirty="0">
                <a:solidFill>
                  <a:srgbClr val="0D0D0D"/>
                </a:solidFill>
                <a:latin typeface="Cambria"/>
                <a:cs typeface="Cambria"/>
              </a:rPr>
              <a:t>bank</a:t>
            </a:r>
            <a:r>
              <a:rPr lang="en-US"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55" dirty="0">
                <a:solidFill>
                  <a:srgbClr val="0D0D0D"/>
                </a:solidFill>
                <a:latin typeface="Cambria"/>
                <a:cs typeface="Cambria"/>
              </a:rPr>
              <a:t>account</a:t>
            </a:r>
            <a:r>
              <a:rPr lang="en-US"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75" dirty="0">
                <a:solidFill>
                  <a:srgbClr val="0D0D0D"/>
                </a:solidFill>
                <a:latin typeface="Cambria"/>
                <a:cs typeface="Cambria"/>
              </a:rPr>
              <a:t>are</a:t>
            </a:r>
            <a:r>
              <a:rPr lang="en-US" sz="2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i="1" spc="145" dirty="0">
                <a:latin typeface="Cambria"/>
                <a:cs typeface="Cambria"/>
              </a:rPr>
              <a:t>sufficient</a:t>
            </a:r>
            <a:endParaRPr lang="en-US" sz="2200" dirty="0">
              <a:latin typeface="Cambria"/>
              <a:cs typeface="Cambria"/>
            </a:endParaRPr>
          </a:p>
          <a:p>
            <a:pPr marL="469900" indent="-458470"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lang="en-US" sz="2200" b="1" i="1" spc="140" dirty="0">
                <a:solidFill>
                  <a:srgbClr val="D75C00"/>
                </a:solidFill>
                <a:latin typeface="Cambria"/>
                <a:cs typeface="Cambria"/>
              </a:rPr>
              <a:t>Transfers</a:t>
            </a:r>
            <a:r>
              <a:rPr lang="en-US" sz="2200" b="1" i="1" spc="16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i="1" spc="170" dirty="0">
                <a:solidFill>
                  <a:srgbClr val="D75C00"/>
                </a:solidFill>
                <a:latin typeface="Cambria"/>
                <a:cs typeface="Cambria"/>
              </a:rPr>
              <a:t>funds</a:t>
            </a:r>
            <a:r>
              <a:rPr lang="en-US" sz="2200" b="1" i="1" spc="15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200" spc="45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lang="en-US" sz="2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2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i="1" spc="110" dirty="0">
                <a:solidFill>
                  <a:srgbClr val="D75C00"/>
                </a:solidFill>
                <a:latin typeface="Cambria"/>
                <a:cs typeface="Cambria"/>
              </a:rPr>
              <a:t>customer’s</a:t>
            </a:r>
            <a:r>
              <a:rPr lang="en-US" sz="2200" b="1" i="1" spc="17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200" spc="55" dirty="0">
                <a:latin typeface="Cambria"/>
                <a:cs typeface="Cambria"/>
              </a:rPr>
              <a:t>account</a:t>
            </a:r>
            <a:r>
              <a:rPr lang="en-US" sz="2200" spc="145" dirty="0">
                <a:latin typeface="Cambria"/>
                <a:cs typeface="Cambria"/>
              </a:rPr>
              <a:t> </a:t>
            </a:r>
            <a:r>
              <a:rPr lang="en-US" sz="2200" spc="1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lang="en-US" sz="22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2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i="1" spc="105" dirty="0">
                <a:solidFill>
                  <a:srgbClr val="D75C00"/>
                </a:solidFill>
                <a:latin typeface="Cambria"/>
                <a:cs typeface="Cambria"/>
              </a:rPr>
              <a:t>seller’s</a:t>
            </a:r>
            <a:r>
              <a:rPr lang="en-US" sz="2200" b="1" i="1" spc="14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200" b="1" i="1" spc="160" dirty="0">
                <a:solidFill>
                  <a:srgbClr val="D75C00"/>
                </a:solidFill>
                <a:latin typeface="Cambria"/>
                <a:cs typeface="Cambria"/>
              </a:rPr>
              <a:t>account</a:t>
            </a:r>
            <a:endParaRPr lang="en-US" sz="2200" dirty="0">
              <a:latin typeface="Cambria"/>
              <a:cs typeface="Cambria"/>
            </a:endParaRPr>
          </a:p>
          <a:p>
            <a:pPr marL="469900" indent="-458470"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lang="en-US" sz="2200" b="1" i="1" spc="150" dirty="0">
                <a:solidFill>
                  <a:srgbClr val="0D0D0D"/>
                </a:solidFill>
                <a:latin typeface="Cambria"/>
                <a:cs typeface="Cambria"/>
              </a:rPr>
              <a:t>Records</a:t>
            </a:r>
            <a:r>
              <a:rPr lang="en-US" sz="2200" b="1" i="1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8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22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i="1" spc="150" dirty="0">
                <a:solidFill>
                  <a:srgbClr val="0D0D0D"/>
                </a:solidFill>
                <a:latin typeface="Cambria"/>
                <a:cs typeface="Cambria"/>
              </a:rPr>
              <a:t>transaction</a:t>
            </a:r>
            <a:r>
              <a:rPr lang="en-US" sz="2200" b="1" i="1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9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lang="en-US" sz="22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i="1" spc="145" dirty="0">
                <a:solidFill>
                  <a:srgbClr val="0D0D0D"/>
                </a:solidFill>
                <a:latin typeface="Cambria"/>
                <a:cs typeface="Cambria"/>
              </a:rPr>
              <a:t>prints</a:t>
            </a:r>
            <a:r>
              <a:rPr lang="en-US" sz="2200" b="1" i="1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spc="145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lang="en-US" sz="22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200" b="1" i="1" spc="114" dirty="0">
                <a:solidFill>
                  <a:srgbClr val="0D0D0D"/>
                </a:solidFill>
                <a:latin typeface="Cambria"/>
                <a:cs typeface="Cambria"/>
              </a:rPr>
              <a:t>receipt</a:t>
            </a:r>
          </a:p>
          <a:p>
            <a:pPr marL="11430">
              <a:spcBef>
                <a:spcPts val="1200"/>
              </a:spcBef>
              <a:buClr>
                <a:srgbClr val="4E67C7"/>
              </a:buClr>
              <a:tabLst>
                <a:tab pos="926465" algn="l"/>
                <a:tab pos="927735" algn="l"/>
              </a:tabLst>
            </a:pPr>
            <a:endParaRPr lang="en-IN" sz="2200" b="1" i="1" spc="114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200" spc="80" dirty="0">
                <a:solidFill>
                  <a:srgbClr val="0D0D0D"/>
                </a:solidFill>
                <a:latin typeface="Cambria"/>
              </a:rPr>
              <a:t>Scenario 1: Normal: Enters all 4 digits and press OK.</a:t>
            </a: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z="2200" spc="80" dirty="0">
                <a:solidFill>
                  <a:srgbClr val="0D0D0D"/>
                </a:solidFill>
                <a:latin typeface="Cambria"/>
              </a:rPr>
              <a:t>Scenario 2: Exceptional: Enters only 3 or less digits and press OK</a:t>
            </a:r>
          </a:p>
          <a:p>
            <a:pPr marL="11430">
              <a:spcBef>
                <a:spcPts val="1200"/>
              </a:spcBef>
              <a:buClr>
                <a:srgbClr val="4E67C7"/>
              </a:buClr>
              <a:tabLst>
                <a:tab pos="926465" algn="l"/>
                <a:tab pos="927735" algn="l"/>
              </a:tabLst>
            </a:pPr>
            <a:endParaRPr sz="2200" dirty="0">
              <a:latin typeface="Cambria"/>
              <a:cs typeface="Cambria"/>
            </a:endParaRPr>
          </a:p>
        </p:txBody>
      </p:sp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295399"/>
            <a:ext cx="4876799" cy="5501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90C284-FD03-2B59-66C0-0454306FBB12}"/>
              </a:ext>
            </a:extLst>
          </p:cNvPr>
          <p:cNvSpPr txBox="1"/>
          <p:nvPr/>
        </p:nvSpPr>
        <p:spPr>
          <a:xfrm>
            <a:off x="7315200" y="152400"/>
            <a:ext cx="4876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en-US" sz="2400" b="1" spc="385" dirty="0">
                <a:solidFill>
                  <a:srgbClr val="903D00"/>
                </a:solidFill>
                <a:latin typeface="Cambria"/>
                <a:cs typeface="Cambria"/>
              </a:rPr>
              <a:t>EXAMPLE</a:t>
            </a:r>
            <a:r>
              <a:rPr lang="en-US" sz="2400" b="1" spc="160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lang="en-US" sz="2400" b="1" dirty="0">
                <a:solidFill>
                  <a:srgbClr val="903D00"/>
                </a:solidFill>
                <a:latin typeface="Cambria"/>
                <a:cs typeface="Cambria"/>
              </a:rPr>
              <a:t>–</a:t>
            </a:r>
            <a:r>
              <a:rPr lang="en-US" sz="2400" b="1" spc="145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lang="en-US" sz="2400" b="1" spc="-30" dirty="0">
                <a:solidFill>
                  <a:srgbClr val="903D00"/>
                </a:solidFill>
                <a:latin typeface="Cambria"/>
                <a:cs typeface="Cambria"/>
              </a:rPr>
              <a:t>1:</a:t>
            </a:r>
            <a:r>
              <a:rPr lang="en-US" sz="2400" b="1" spc="165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lang="en-US" sz="2400" b="1" spc="320" dirty="0">
                <a:solidFill>
                  <a:srgbClr val="903D00"/>
                </a:solidFill>
                <a:latin typeface="Cambria"/>
                <a:cs typeface="Cambria"/>
              </a:rPr>
              <a:t>POINT</a:t>
            </a:r>
            <a:r>
              <a:rPr lang="en-US" sz="2400" b="1" spc="125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lang="en-US" sz="2400" b="1" spc="405" dirty="0">
                <a:solidFill>
                  <a:srgbClr val="903D00"/>
                </a:solidFill>
                <a:latin typeface="Cambria"/>
                <a:cs typeface="Cambria"/>
              </a:rPr>
              <a:t>OF</a:t>
            </a:r>
            <a:r>
              <a:rPr lang="en-US" sz="2400" b="1" spc="155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lang="en-US" sz="2400" b="1" spc="400" dirty="0">
                <a:solidFill>
                  <a:srgbClr val="903D00"/>
                </a:solidFill>
                <a:latin typeface="Cambria"/>
                <a:cs typeface="Cambria"/>
              </a:rPr>
              <a:t>SALE</a:t>
            </a:r>
            <a:r>
              <a:rPr lang="en-US" sz="2400" b="1" spc="160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lang="en-US" sz="2400" b="1" spc="204" dirty="0">
                <a:solidFill>
                  <a:srgbClr val="903D00"/>
                </a:solidFill>
                <a:latin typeface="Cambria"/>
                <a:cs typeface="Cambria"/>
              </a:rPr>
              <a:t>(POS)</a:t>
            </a:r>
            <a:r>
              <a:rPr lang="en-US" sz="2400" b="1" spc="155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lang="en-US" sz="2400" b="1" spc="385" dirty="0">
                <a:solidFill>
                  <a:srgbClr val="903D00"/>
                </a:solidFill>
                <a:latin typeface="Cambria"/>
                <a:cs typeface="Cambria"/>
              </a:rPr>
              <a:t>MACHINE</a:t>
            </a:r>
            <a:endParaRPr lang="en-US" sz="2400" b="1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336550"/>
            <a:ext cx="3888106" cy="769441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30"/>
              </a:lnSpc>
            </a:pPr>
            <a:r>
              <a:rPr sz="2600" b="1" spc="385" dirty="0">
                <a:solidFill>
                  <a:srgbClr val="001F5F"/>
                </a:solidFill>
                <a:latin typeface="Cambria"/>
                <a:cs typeface="Cambria"/>
              </a:rPr>
              <a:t>EXAMPLE</a:t>
            </a:r>
            <a:r>
              <a:rPr sz="2600" b="1" spc="1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001F5F"/>
                </a:solidFill>
                <a:latin typeface="Cambria"/>
                <a:cs typeface="Cambria"/>
              </a:rPr>
              <a:t>–</a:t>
            </a:r>
            <a:r>
              <a:rPr sz="2600" b="1" spc="1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600" b="1" spc="-45" dirty="0">
                <a:solidFill>
                  <a:srgbClr val="001F5F"/>
                </a:solidFill>
                <a:latin typeface="Cambria"/>
                <a:cs typeface="Cambria"/>
              </a:rPr>
              <a:t>2</a:t>
            </a:r>
            <a:r>
              <a:rPr sz="2600" b="1" spc="1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001F5F"/>
                </a:solidFill>
                <a:latin typeface="Cambria"/>
                <a:cs typeface="Cambria"/>
              </a:rPr>
              <a:t>:</a:t>
            </a:r>
            <a:r>
              <a:rPr sz="2600" b="1" spc="1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600" b="1" spc="385" dirty="0">
                <a:solidFill>
                  <a:srgbClr val="001F5F"/>
                </a:solidFill>
                <a:latin typeface="Cambria"/>
                <a:cs typeface="Cambria"/>
              </a:rPr>
              <a:t>VENDING</a:t>
            </a:r>
            <a:r>
              <a:rPr sz="2600" b="1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600" b="1" spc="385" dirty="0">
                <a:solidFill>
                  <a:srgbClr val="001F5F"/>
                </a:solidFill>
                <a:latin typeface="Cambria"/>
                <a:cs typeface="Cambria"/>
              </a:rPr>
              <a:t>MACHINE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641" y="1276350"/>
            <a:ext cx="5577129" cy="4473661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8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spc="120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D0D0D"/>
                </a:solidFill>
                <a:latin typeface="Cambria"/>
                <a:cs typeface="Cambria"/>
              </a:rPr>
              <a:t>dispenses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i="1" spc="105" dirty="0">
                <a:solidFill>
                  <a:srgbClr val="F04123"/>
                </a:solidFill>
                <a:latin typeface="Cambria"/>
                <a:cs typeface="Cambria"/>
              </a:rPr>
              <a:t>two</a:t>
            </a:r>
            <a:r>
              <a:rPr sz="2400" b="1" i="1" spc="155" dirty="0">
                <a:solidFill>
                  <a:srgbClr val="F04123"/>
                </a:solidFill>
                <a:latin typeface="Cambria"/>
                <a:cs typeface="Cambria"/>
              </a:rPr>
              <a:t> </a:t>
            </a:r>
            <a:r>
              <a:rPr sz="2400" b="1" i="1" spc="204" dirty="0">
                <a:solidFill>
                  <a:srgbClr val="F04123"/>
                </a:solidFill>
                <a:latin typeface="Cambria"/>
                <a:cs typeface="Cambria"/>
              </a:rPr>
              <a:t>kinds</a:t>
            </a:r>
            <a:r>
              <a:rPr sz="2400" b="1" i="1" spc="160" dirty="0">
                <a:solidFill>
                  <a:srgbClr val="F0412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i="1" spc="200" dirty="0">
                <a:solidFill>
                  <a:srgbClr val="F04123"/>
                </a:solidFill>
                <a:latin typeface="Cambria"/>
                <a:cs typeface="Cambria"/>
              </a:rPr>
              <a:t>snack</a:t>
            </a:r>
            <a:r>
              <a:rPr sz="2400" b="1" i="1" spc="160" dirty="0">
                <a:solidFill>
                  <a:srgbClr val="F04123"/>
                </a:solidFill>
                <a:latin typeface="Cambria"/>
                <a:cs typeface="Cambria"/>
              </a:rPr>
              <a:t> </a:t>
            </a:r>
            <a:r>
              <a:rPr sz="2400" b="1" i="1" spc="140" dirty="0">
                <a:solidFill>
                  <a:srgbClr val="F04123"/>
                </a:solidFill>
                <a:latin typeface="Cambria"/>
                <a:cs typeface="Cambria"/>
              </a:rPr>
              <a:t>bars</a:t>
            </a:r>
            <a:r>
              <a:rPr sz="2400" b="1" i="1" spc="160" dirty="0">
                <a:solidFill>
                  <a:srgbClr val="F04123"/>
                </a:solidFill>
                <a:latin typeface="Cambria"/>
                <a:cs typeface="Cambria"/>
              </a:rPr>
              <a:t> </a:t>
            </a:r>
            <a:r>
              <a:rPr sz="2400" b="1" i="1" spc="65" dirty="0">
                <a:solidFill>
                  <a:srgbClr val="F04123"/>
                </a:solidFill>
                <a:latin typeface="Cambria"/>
                <a:cs typeface="Cambria"/>
              </a:rPr>
              <a:t>20c</a:t>
            </a:r>
            <a:r>
              <a:rPr sz="2400" b="1" i="1" spc="125" dirty="0">
                <a:solidFill>
                  <a:srgbClr val="F0412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4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i="1" spc="95" dirty="0">
                <a:solidFill>
                  <a:srgbClr val="F04123"/>
                </a:solidFill>
                <a:latin typeface="Cambria"/>
                <a:cs typeface="Cambria"/>
              </a:rPr>
              <a:t>15c</a:t>
            </a:r>
            <a:r>
              <a:rPr sz="2400" spc="95" dirty="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spcBef>
                <a:spcPts val="118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b="1" spc="165" dirty="0">
                <a:solidFill>
                  <a:srgbClr val="006FC0"/>
                </a:solidFill>
                <a:latin typeface="Cambria"/>
                <a:cs typeface="Cambria"/>
              </a:rPr>
              <a:t>Constraint</a:t>
            </a:r>
            <a:r>
              <a:rPr sz="2400" spc="16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spc="40" dirty="0">
                <a:solidFill>
                  <a:srgbClr val="0D0D0D"/>
                </a:solidFill>
                <a:latin typeface="Cambria"/>
                <a:cs typeface="Cambria"/>
              </a:rPr>
              <a:t>10c</a:t>
            </a:r>
            <a:r>
              <a:rPr sz="2400" b="1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spc="80" dirty="0">
                <a:solidFill>
                  <a:srgbClr val="0D0D0D"/>
                </a:solidFill>
                <a:latin typeface="Cambria"/>
                <a:cs typeface="Cambria"/>
              </a:rPr>
              <a:t>5c</a:t>
            </a:r>
            <a:r>
              <a:rPr sz="2400" b="1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spc="140" dirty="0">
                <a:solidFill>
                  <a:srgbClr val="0D0D0D"/>
                </a:solidFill>
                <a:latin typeface="Cambria"/>
                <a:cs typeface="Cambria"/>
              </a:rPr>
              <a:t>coins </a:t>
            </a: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24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spc="145" dirty="0">
                <a:solidFill>
                  <a:srgbClr val="0D0D0D"/>
                </a:solidFill>
                <a:latin typeface="Cambria"/>
                <a:cs typeface="Cambria"/>
              </a:rPr>
              <a:t>only</a:t>
            </a:r>
            <a:r>
              <a:rPr sz="2400" b="1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sz="24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spc="140" dirty="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endParaRPr sz="240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b="1" spc="170" dirty="0">
                <a:solidFill>
                  <a:srgbClr val="C3250C"/>
                </a:solidFill>
                <a:latin typeface="Cambria"/>
                <a:cs typeface="Cambria"/>
              </a:rPr>
              <a:t>Scenario</a:t>
            </a:r>
            <a:r>
              <a:rPr sz="2400" b="1" spc="1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C3250C"/>
                </a:solidFill>
                <a:latin typeface="Cambria"/>
                <a:cs typeface="Cambria"/>
              </a:rPr>
              <a:t>1:</a:t>
            </a:r>
            <a:r>
              <a:rPr lang="en-US" sz="2400" b="1" spc="-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D0D0D"/>
                </a:solidFill>
                <a:latin typeface="Cambria"/>
                <a:cs typeface="Cambria"/>
              </a:rPr>
              <a:t>Deposit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D0D0D"/>
                </a:solidFill>
                <a:latin typeface="Cambria"/>
                <a:cs typeface="Cambria"/>
              </a:rPr>
              <a:t>four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D0D0D"/>
                </a:solidFill>
                <a:latin typeface="Cambria"/>
                <a:cs typeface="Cambria"/>
              </a:rPr>
              <a:t>5c,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take</a:t>
            </a:r>
            <a:r>
              <a:rPr sz="24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D0D0D"/>
                </a:solidFill>
                <a:latin typeface="Cambria"/>
                <a:cs typeface="Cambria"/>
              </a:rPr>
              <a:t>20c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snack</a:t>
            </a:r>
            <a:r>
              <a:rPr sz="24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bar.</a:t>
            </a:r>
            <a:endParaRPr sz="240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spcBef>
                <a:spcPts val="119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b="1" spc="175" dirty="0">
                <a:solidFill>
                  <a:srgbClr val="C3250C"/>
                </a:solidFill>
                <a:latin typeface="Cambria"/>
                <a:cs typeface="Cambria"/>
              </a:rPr>
              <a:t>Scenario</a:t>
            </a:r>
            <a:r>
              <a:rPr sz="2400" b="1" spc="10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C3250C"/>
                </a:solidFill>
                <a:latin typeface="Cambria"/>
                <a:cs typeface="Cambria"/>
              </a:rPr>
              <a:t>2:</a:t>
            </a:r>
            <a:r>
              <a:rPr lang="en-US" sz="2400" b="1" spc="-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D0D0D"/>
                </a:solidFill>
                <a:latin typeface="Cambria"/>
                <a:cs typeface="Cambria"/>
              </a:rPr>
              <a:t>Deposit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D0D0D"/>
                </a:solidFill>
                <a:latin typeface="Cambria"/>
                <a:cs typeface="Cambria"/>
              </a:rPr>
              <a:t>10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+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D0D0D"/>
                </a:solidFill>
                <a:latin typeface="Cambria"/>
                <a:cs typeface="Cambria"/>
              </a:rPr>
              <a:t>5c,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take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D0D0D"/>
                </a:solidFill>
                <a:latin typeface="Cambria"/>
                <a:cs typeface="Cambria"/>
              </a:rPr>
              <a:t>15c</a:t>
            </a:r>
            <a:r>
              <a:rPr sz="24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snack</a:t>
            </a:r>
            <a:r>
              <a:rPr sz="24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bar.</a:t>
            </a:r>
            <a:endParaRPr sz="240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spcBef>
                <a:spcPts val="118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b="1" spc="170" dirty="0">
                <a:solidFill>
                  <a:srgbClr val="C3250C"/>
                </a:solidFill>
                <a:latin typeface="Cambria"/>
                <a:cs typeface="Cambria"/>
              </a:rPr>
              <a:t>Scenario</a:t>
            </a:r>
            <a:r>
              <a:rPr sz="2400" b="1" spc="1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C3250C"/>
                </a:solidFill>
                <a:latin typeface="Cambria"/>
                <a:cs typeface="Cambria"/>
              </a:rPr>
              <a:t>3:</a:t>
            </a:r>
            <a:r>
              <a:rPr lang="en-US" sz="2400" b="1" spc="-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D0D0D"/>
                </a:solidFill>
                <a:latin typeface="Cambria"/>
                <a:cs typeface="Cambria"/>
              </a:rPr>
              <a:t>Deposit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mbria"/>
                <a:cs typeface="Cambria"/>
              </a:rPr>
              <a:t>5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+ </a:t>
            </a:r>
            <a:r>
              <a:rPr sz="2400" dirty="0">
                <a:solidFill>
                  <a:srgbClr val="0D0D0D"/>
                </a:solidFill>
                <a:latin typeface="Cambria"/>
                <a:cs typeface="Cambria"/>
              </a:rPr>
              <a:t>10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 +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D0D0D"/>
                </a:solidFill>
                <a:latin typeface="Cambria"/>
                <a:cs typeface="Cambria"/>
              </a:rPr>
              <a:t>5c,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take</a:t>
            </a:r>
            <a:r>
              <a:rPr sz="24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D0D0D"/>
                </a:solidFill>
                <a:latin typeface="Cambria"/>
                <a:cs typeface="Cambria"/>
              </a:rPr>
              <a:t>20c</a:t>
            </a:r>
            <a:r>
              <a:rPr sz="24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snack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bar.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295400"/>
            <a:ext cx="6257925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000" y="152400"/>
            <a:ext cx="6297423" cy="76944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30"/>
              </a:lnSpc>
            </a:pPr>
            <a:r>
              <a:rPr sz="2600" b="1" spc="380" dirty="0">
                <a:solidFill>
                  <a:srgbClr val="903D00"/>
                </a:solidFill>
                <a:latin typeface="Cambria"/>
                <a:cs typeface="Cambria"/>
              </a:rPr>
              <a:t>EXAMPLE</a:t>
            </a:r>
            <a:r>
              <a:rPr sz="2600" b="1" spc="165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903D00"/>
                </a:solidFill>
                <a:latin typeface="Cambria"/>
                <a:cs typeface="Cambria"/>
              </a:rPr>
              <a:t>–</a:t>
            </a:r>
            <a:r>
              <a:rPr sz="2600" b="1" spc="145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sz="2600" b="1" spc="-45" dirty="0">
                <a:solidFill>
                  <a:srgbClr val="903D00"/>
                </a:solidFill>
                <a:latin typeface="Cambria"/>
                <a:cs typeface="Cambria"/>
              </a:rPr>
              <a:t>3</a:t>
            </a:r>
            <a:r>
              <a:rPr sz="2600" b="1" spc="160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903D00"/>
                </a:solidFill>
                <a:latin typeface="Cambria"/>
                <a:cs typeface="Cambria"/>
              </a:rPr>
              <a:t>:</a:t>
            </a:r>
            <a:r>
              <a:rPr sz="2600" b="1" spc="175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sz="2600" b="1" spc="395" dirty="0">
                <a:solidFill>
                  <a:srgbClr val="0D0D0D"/>
                </a:solidFill>
                <a:latin typeface="Cambria"/>
                <a:cs typeface="Cambria"/>
              </a:rPr>
              <a:t>ORDER</a:t>
            </a:r>
            <a:r>
              <a:rPr sz="2600" b="1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370" dirty="0">
                <a:solidFill>
                  <a:srgbClr val="0D0D0D"/>
                </a:solidFill>
                <a:latin typeface="Cambria"/>
                <a:cs typeface="Cambria"/>
              </a:rPr>
              <a:t>MANAGEMENT</a:t>
            </a:r>
            <a:r>
              <a:rPr sz="2600" b="1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325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2600" b="1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28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2600" b="1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350" dirty="0">
                <a:solidFill>
                  <a:srgbClr val="0D0D0D"/>
                </a:solidFill>
                <a:latin typeface="Cambria"/>
                <a:cs typeface="Cambria"/>
              </a:rPr>
              <a:t>RESTAURANT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152" y="807449"/>
            <a:ext cx="4529379" cy="52431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ts val="3115"/>
              </a:lnSpc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600" b="1" i="1" spc="215" dirty="0">
                <a:solidFill>
                  <a:srgbClr val="006FC0"/>
                </a:solidFill>
                <a:latin typeface="Cambria"/>
                <a:cs typeface="Cambria"/>
              </a:rPr>
              <a:t>Scenario</a:t>
            </a:r>
            <a:r>
              <a:rPr sz="2600" b="1" i="1" spc="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600" b="1" i="1" spc="15" dirty="0">
                <a:solidFill>
                  <a:srgbClr val="006FC0"/>
                </a:solidFill>
                <a:latin typeface="Cambria"/>
                <a:cs typeface="Cambria"/>
              </a:rPr>
              <a:t>1:</a:t>
            </a:r>
            <a:endParaRPr sz="2600" dirty="0">
              <a:latin typeface="Cambria"/>
              <a:cs typeface="Cambria"/>
            </a:endParaRPr>
          </a:p>
          <a:p>
            <a:pPr marL="927100" lvl="1" indent="-458470">
              <a:lnSpc>
                <a:spcPct val="100000"/>
              </a:lnSpc>
              <a:spcBef>
                <a:spcPts val="5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Waiter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takes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D0D0D"/>
                </a:solidFill>
                <a:latin typeface="Cambria"/>
                <a:cs typeface="Cambria"/>
              </a:rPr>
              <a:t>order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mbria"/>
                <a:cs typeface="Cambria"/>
              </a:rPr>
              <a:t>1</a:t>
            </a:r>
            <a:endParaRPr sz="2400" dirty="0">
              <a:latin typeface="Cambria"/>
              <a:cs typeface="Cambria"/>
            </a:endParaRPr>
          </a:p>
          <a:p>
            <a:pPr marL="927100" lvl="1" indent="-458470">
              <a:lnSpc>
                <a:spcPct val="100000"/>
              </a:lnSpc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Serves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24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mbria"/>
                <a:cs typeface="Cambria"/>
              </a:rPr>
              <a:t>1</a:t>
            </a:r>
            <a:endParaRPr sz="2400" dirty="0">
              <a:latin typeface="Cambria"/>
              <a:cs typeface="Cambria"/>
            </a:endParaRPr>
          </a:p>
          <a:p>
            <a:pPr marL="927100" lvl="1" indent="-458470">
              <a:lnSpc>
                <a:spcPct val="100000"/>
              </a:lnSpc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400" spc="120" dirty="0">
                <a:solidFill>
                  <a:srgbClr val="0D0D0D"/>
                </a:solidFill>
                <a:latin typeface="Cambria"/>
                <a:cs typeface="Cambria"/>
              </a:rPr>
              <a:t>Takes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D0D0D"/>
                </a:solidFill>
                <a:latin typeface="Cambria"/>
                <a:cs typeface="Cambria"/>
              </a:rPr>
              <a:t>order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24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24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mbria"/>
                <a:cs typeface="Cambria"/>
              </a:rPr>
              <a:t>2</a:t>
            </a:r>
            <a:endParaRPr sz="2400" dirty="0">
              <a:latin typeface="Cambria"/>
              <a:cs typeface="Cambria"/>
            </a:endParaRPr>
          </a:p>
          <a:p>
            <a:pPr marL="927100" lvl="1" indent="-458470">
              <a:lnSpc>
                <a:spcPts val="2875"/>
              </a:lnSpc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Serves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24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D0D0D"/>
                </a:solidFill>
                <a:latin typeface="Cambria"/>
                <a:cs typeface="Cambria"/>
              </a:rPr>
              <a:t>2.</a:t>
            </a:r>
            <a:endParaRPr sz="2400" dirty="0">
              <a:latin typeface="Cambria"/>
              <a:cs typeface="Cambria"/>
            </a:endParaRPr>
          </a:p>
          <a:p>
            <a:pPr marL="469900" indent="-457200">
              <a:lnSpc>
                <a:spcPts val="3115"/>
              </a:lnSpc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600" b="1" i="1" spc="215" dirty="0">
                <a:solidFill>
                  <a:srgbClr val="006FC0"/>
                </a:solidFill>
                <a:latin typeface="Cambria"/>
                <a:cs typeface="Cambria"/>
              </a:rPr>
              <a:t>Scenario</a:t>
            </a:r>
            <a:r>
              <a:rPr sz="2600" b="1" i="1" spc="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600" b="1" i="1" spc="15" dirty="0">
                <a:solidFill>
                  <a:srgbClr val="006FC0"/>
                </a:solidFill>
                <a:latin typeface="Cambria"/>
                <a:cs typeface="Cambria"/>
              </a:rPr>
              <a:t>2:</a:t>
            </a:r>
            <a:endParaRPr sz="2600" dirty="0">
              <a:latin typeface="Cambria"/>
              <a:cs typeface="Cambria"/>
            </a:endParaRPr>
          </a:p>
          <a:p>
            <a:pPr marL="927100" lvl="1" indent="-458470">
              <a:lnSpc>
                <a:spcPct val="100000"/>
              </a:lnSpc>
              <a:spcBef>
                <a:spcPts val="10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Waiter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takes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D0D0D"/>
                </a:solidFill>
                <a:latin typeface="Cambria"/>
                <a:cs typeface="Cambria"/>
              </a:rPr>
              <a:t>order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mbria"/>
                <a:cs typeface="Cambria"/>
              </a:rPr>
              <a:t>1</a:t>
            </a:r>
            <a:endParaRPr sz="2400" dirty="0">
              <a:latin typeface="Cambria"/>
              <a:cs typeface="Cambria"/>
            </a:endParaRPr>
          </a:p>
          <a:p>
            <a:pPr marL="927100" lvl="1" indent="-458470">
              <a:lnSpc>
                <a:spcPct val="100000"/>
              </a:lnSpc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400" spc="120" dirty="0">
                <a:solidFill>
                  <a:srgbClr val="0D0D0D"/>
                </a:solidFill>
                <a:latin typeface="Cambria"/>
                <a:cs typeface="Cambria"/>
              </a:rPr>
              <a:t>Takes</a:t>
            </a:r>
            <a:r>
              <a:rPr sz="24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D0D0D"/>
                </a:solidFill>
                <a:latin typeface="Cambria"/>
                <a:cs typeface="Cambria"/>
              </a:rPr>
              <a:t>order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24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24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mbria"/>
                <a:cs typeface="Cambria"/>
              </a:rPr>
              <a:t>2</a:t>
            </a:r>
            <a:endParaRPr sz="2400" dirty="0">
              <a:latin typeface="Cambria"/>
              <a:cs typeface="Cambria"/>
            </a:endParaRPr>
          </a:p>
          <a:p>
            <a:pPr marL="927100" lvl="1" indent="-458470">
              <a:lnSpc>
                <a:spcPct val="100000"/>
              </a:lnSpc>
              <a:spcBef>
                <a:spcPts val="5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Serves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mbria"/>
                <a:cs typeface="Cambria"/>
              </a:rPr>
              <a:t>2</a:t>
            </a:r>
            <a:endParaRPr sz="2400" dirty="0">
              <a:latin typeface="Cambria"/>
              <a:cs typeface="Cambria"/>
            </a:endParaRPr>
          </a:p>
          <a:p>
            <a:pPr marL="927100" lvl="1" indent="-458470">
              <a:lnSpc>
                <a:spcPct val="100000"/>
              </a:lnSpc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Serves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mbria"/>
                <a:cs typeface="Cambria"/>
              </a:rPr>
              <a:t>1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1517" y="1560593"/>
            <a:ext cx="7420483" cy="44899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93849"/>
            <a:ext cx="11582400" cy="386003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 Diagram: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functional requirements and user interactions. Components: Actors, use cases, system boundary.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Diagram: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the static structure of the system architecture(classes, attributes, relationships). Components: Classes, attributes, methods, associations.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 Diagram: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Illustrates object interactions in a time sequence and operation flow. Components: Objects, lifelines, messages, activations.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Diagram: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object states and transitions due to events. Components: States, transitions, events, initial/final states.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 Diagram: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Depicts the flow of activities and control flow. Components: Activities, control flows, decision points.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2831" y="78130"/>
            <a:ext cx="812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85" dirty="0">
                <a:solidFill>
                  <a:srgbClr val="30479F"/>
                </a:solidFill>
              </a:rPr>
              <a:t>Unified</a:t>
            </a:r>
            <a:r>
              <a:rPr spc="140" dirty="0">
                <a:solidFill>
                  <a:srgbClr val="30479F"/>
                </a:solidFill>
              </a:rPr>
              <a:t> </a:t>
            </a:r>
            <a:r>
              <a:rPr spc="250" dirty="0">
                <a:solidFill>
                  <a:srgbClr val="30479F"/>
                </a:solidFill>
              </a:rPr>
              <a:t>Modelling</a:t>
            </a:r>
            <a:r>
              <a:rPr spc="140" dirty="0">
                <a:solidFill>
                  <a:srgbClr val="30479F"/>
                </a:solidFill>
              </a:rPr>
              <a:t> </a:t>
            </a:r>
            <a:r>
              <a:rPr spc="350" dirty="0">
                <a:solidFill>
                  <a:srgbClr val="30479F"/>
                </a:solidFill>
              </a:rPr>
              <a:t>Language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87027" y="6048972"/>
            <a:ext cx="2316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ahoma"/>
                <a:cs typeface="Tahoma"/>
              </a:rPr>
              <a:t>Sequence,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state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5" dirty="0">
                <a:latin typeface="Tahoma"/>
                <a:cs typeface="Tahoma"/>
              </a:rPr>
              <a:t>and  </a:t>
            </a:r>
            <a:r>
              <a:rPr sz="1800" b="1" spc="-50" dirty="0">
                <a:latin typeface="Tahoma"/>
                <a:cs typeface="Tahoma"/>
              </a:rPr>
              <a:t>activity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diagram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4600" y="4495800"/>
            <a:ext cx="2544445" cy="520700"/>
          </a:xfrm>
          <a:prstGeom prst="rect">
            <a:avLst/>
          </a:prstGeom>
          <a:solidFill>
            <a:srgbClr val="4E67C7"/>
          </a:solidFill>
          <a:ln w="13970">
            <a:solidFill>
              <a:srgbClr val="374992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0"/>
              </a:spcBef>
            </a:pPr>
            <a:r>
              <a:rPr sz="1800" b="1" i="1" spc="-200" dirty="0">
                <a:solidFill>
                  <a:srgbClr val="FFFFFF"/>
                </a:solidFill>
                <a:latin typeface="Verdana"/>
                <a:cs typeface="Verdana"/>
              </a:rPr>
              <a:t>Syste</a:t>
            </a:r>
            <a:r>
              <a:rPr sz="1800" b="1" i="1" spc="-3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b="1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i="1" spc="-185" dirty="0">
                <a:solidFill>
                  <a:srgbClr val="FFFFFF"/>
                </a:solidFill>
                <a:latin typeface="Verdana"/>
                <a:cs typeface="Verdana"/>
              </a:rPr>
              <a:t>Requirement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4600" y="5284343"/>
            <a:ext cx="2544445" cy="520700"/>
          </a:xfrm>
          <a:prstGeom prst="rect">
            <a:avLst/>
          </a:prstGeom>
          <a:solidFill>
            <a:srgbClr val="4E67C7"/>
          </a:solidFill>
          <a:ln w="13970">
            <a:solidFill>
              <a:srgbClr val="374992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950"/>
              </a:spcBef>
            </a:pPr>
            <a:r>
              <a:rPr sz="1800" b="1" i="1" spc="-200" dirty="0">
                <a:solidFill>
                  <a:srgbClr val="FFFFFF"/>
                </a:solidFill>
                <a:latin typeface="Verdana"/>
                <a:cs typeface="Verdana"/>
              </a:rPr>
              <a:t>Syste</a:t>
            </a:r>
            <a:r>
              <a:rPr sz="1800" b="1" i="1" spc="-3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b="1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i="1" spc="-220" dirty="0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600" y="6075552"/>
            <a:ext cx="2544445" cy="520700"/>
          </a:xfrm>
          <a:prstGeom prst="rect">
            <a:avLst/>
          </a:prstGeom>
          <a:solidFill>
            <a:srgbClr val="4E67C7"/>
          </a:solidFill>
          <a:ln w="13970">
            <a:solidFill>
              <a:srgbClr val="37499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30"/>
              </a:lnSpc>
            </a:pPr>
            <a:r>
              <a:rPr sz="1800" b="1" i="1" spc="-22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635" algn="ctr">
              <a:lnSpc>
                <a:spcPts val="2065"/>
              </a:lnSpc>
            </a:pPr>
            <a:r>
              <a:rPr sz="1800" b="1" i="1" spc="-145" dirty="0">
                <a:solidFill>
                  <a:srgbClr val="FFFFFF"/>
                </a:solidFill>
                <a:latin typeface="Verdana"/>
                <a:cs typeface="Verdana"/>
              </a:rPr>
              <a:t>characteristics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058" y="4595787"/>
            <a:ext cx="2135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Us</a:t>
            </a:r>
            <a:r>
              <a:rPr sz="1800" b="1" spc="-75" dirty="0">
                <a:latin typeface="Tahoma"/>
                <a:cs typeface="Tahoma"/>
              </a:rPr>
              <a:t>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60" dirty="0">
                <a:latin typeface="Tahoma"/>
                <a:cs typeface="Tahoma"/>
              </a:rPr>
              <a:t>cas</a:t>
            </a:r>
            <a:r>
              <a:rPr sz="1800" b="1" spc="70" dirty="0">
                <a:latin typeface="Tahoma"/>
                <a:cs typeface="Tahoma"/>
              </a:rPr>
              <a:t>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diagr</a:t>
            </a:r>
            <a:r>
              <a:rPr sz="1800" b="1" spc="-20" dirty="0">
                <a:latin typeface="Tahoma"/>
                <a:cs typeface="Tahoma"/>
              </a:rPr>
              <a:t>ams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9082" y="5392509"/>
            <a:ext cx="161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ahoma"/>
                <a:cs typeface="Tahoma"/>
              </a:rPr>
              <a:t>Class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diagram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48167" y="4731202"/>
            <a:ext cx="1038860" cy="2451100"/>
          </a:xfrm>
          <a:custGeom>
            <a:avLst/>
            <a:gdLst/>
            <a:ahLst/>
            <a:cxnLst/>
            <a:rect l="l" t="t" r="r" b="b"/>
            <a:pathLst>
              <a:path w="1038860" h="2451100">
                <a:moveTo>
                  <a:pt x="913511" y="37973"/>
                </a:moveTo>
                <a:lnTo>
                  <a:pt x="904316" y="33401"/>
                </a:lnTo>
                <a:lnTo>
                  <a:pt x="837184" y="0"/>
                </a:lnTo>
                <a:lnTo>
                  <a:pt x="837285" y="33439"/>
                </a:lnTo>
                <a:lnTo>
                  <a:pt x="0" y="35814"/>
                </a:lnTo>
                <a:lnTo>
                  <a:pt x="0" y="45339"/>
                </a:lnTo>
                <a:lnTo>
                  <a:pt x="837323" y="42964"/>
                </a:lnTo>
                <a:lnTo>
                  <a:pt x="837438" y="76200"/>
                </a:lnTo>
                <a:lnTo>
                  <a:pt x="913511" y="37973"/>
                </a:lnTo>
                <a:close/>
              </a:path>
              <a:path w="1038860" h="2451100">
                <a:moveTo>
                  <a:pt x="970534" y="832612"/>
                </a:moveTo>
                <a:lnTo>
                  <a:pt x="894461" y="794258"/>
                </a:lnTo>
                <a:lnTo>
                  <a:pt x="894346" y="827620"/>
                </a:lnTo>
                <a:lnTo>
                  <a:pt x="127" y="824357"/>
                </a:lnTo>
                <a:lnTo>
                  <a:pt x="0" y="833882"/>
                </a:lnTo>
                <a:lnTo>
                  <a:pt x="894308" y="837145"/>
                </a:lnTo>
                <a:lnTo>
                  <a:pt x="894207" y="870458"/>
                </a:lnTo>
                <a:lnTo>
                  <a:pt x="961301" y="837184"/>
                </a:lnTo>
                <a:lnTo>
                  <a:pt x="970534" y="832612"/>
                </a:lnTo>
                <a:close/>
              </a:path>
              <a:path w="1038860" h="2451100">
                <a:moveTo>
                  <a:pt x="1020191" y="2412492"/>
                </a:moveTo>
                <a:lnTo>
                  <a:pt x="944118" y="2374392"/>
                </a:lnTo>
                <a:lnTo>
                  <a:pt x="944054" y="2407653"/>
                </a:lnTo>
                <a:lnTo>
                  <a:pt x="0" y="2406650"/>
                </a:lnTo>
                <a:lnTo>
                  <a:pt x="0" y="2416175"/>
                </a:lnTo>
                <a:lnTo>
                  <a:pt x="944029" y="2417178"/>
                </a:lnTo>
                <a:lnTo>
                  <a:pt x="943991" y="2450592"/>
                </a:lnTo>
                <a:lnTo>
                  <a:pt x="1010793" y="2417191"/>
                </a:lnTo>
                <a:lnTo>
                  <a:pt x="1020191" y="2412492"/>
                </a:lnTo>
                <a:close/>
              </a:path>
              <a:path w="1038860" h="2451100">
                <a:moveTo>
                  <a:pt x="1029690" y="1631696"/>
                </a:moveTo>
                <a:lnTo>
                  <a:pt x="974979" y="1631696"/>
                </a:lnTo>
                <a:lnTo>
                  <a:pt x="962240" y="1631696"/>
                </a:lnTo>
                <a:lnTo>
                  <a:pt x="962025" y="1664970"/>
                </a:lnTo>
                <a:lnTo>
                  <a:pt x="1029690" y="1631696"/>
                </a:lnTo>
                <a:close/>
              </a:path>
              <a:path w="1038860" h="2451100">
                <a:moveTo>
                  <a:pt x="1038479" y="1627378"/>
                </a:moveTo>
                <a:lnTo>
                  <a:pt x="962533" y="1588770"/>
                </a:lnTo>
                <a:lnTo>
                  <a:pt x="962304" y="1622094"/>
                </a:lnTo>
                <a:lnTo>
                  <a:pt x="127" y="1615567"/>
                </a:lnTo>
                <a:lnTo>
                  <a:pt x="0" y="1625092"/>
                </a:lnTo>
                <a:lnTo>
                  <a:pt x="962240" y="1631619"/>
                </a:lnTo>
                <a:lnTo>
                  <a:pt x="974979" y="1631696"/>
                </a:lnTo>
                <a:lnTo>
                  <a:pt x="1029868" y="1631619"/>
                </a:lnTo>
                <a:lnTo>
                  <a:pt x="1038479" y="1627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712470"/>
            <a:ext cx="12115800" cy="5861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4E67C7"/>
              </a:buClr>
              <a:tabLst>
                <a:tab pos="469265" algn="l"/>
                <a:tab pos="469900" algn="l"/>
              </a:tabLst>
            </a:pPr>
            <a:r>
              <a:rPr lang="en-US" sz="2000" spc="50" dirty="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sz="2000" spc="50" dirty="0">
                <a:solidFill>
                  <a:srgbClr val="0D0D0D"/>
                </a:solidFill>
                <a:latin typeface="Cambria"/>
                <a:cs typeface="Cambria"/>
              </a:rPr>
              <a:t>hows</a:t>
            </a:r>
            <a:r>
              <a:rPr sz="20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b="1" spc="155" dirty="0">
                <a:solidFill>
                  <a:srgbClr val="006FC0"/>
                </a:solidFill>
                <a:latin typeface="Cambria"/>
                <a:cs typeface="Cambria"/>
              </a:rPr>
              <a:t>different</a:t>
            </a:r>
            <a:r>
              <a:rPr sz="2000" b="1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85" dirty="0">
                <a:solidFill>
                  <a:srgbClr val="006FC0"/>
                </a:solidFill>
                <a:latin typeface="Cambria"/>
                <a:cs typeface="Cambria"/>
              </a:rPr>
              <a:t>ways</a:t>
            </a:r>
            <a:r>
              <a:rPr sz="2000" b="1" spc="1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75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b="1" spc="150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2000" b="1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b="1" spc="165" dirty="0">
                <a:solidFill>
                  <a:srgbClr val="006FC0"/>
                </a:solidFill>
                <a:latin typeface="Cambria"/>
                <a:cs typeface="Cambria"/>
              </a:rPr>
              <a:t>interact</a:t>
            </a:r>
            <a:r>
              <a:rPr sz="2000" b="1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85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2000" b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b="1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50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r>
              <a:rPr lang="en-US" sz="2000" b="1" spc="150" dirty="0">
                <a:solidFill>
                  <a:srgbClr val="006FC0"/>
                </a:solidFill>
                <a:latin typeface="Cambria"/>
                <a:cs typeface="Cambria"/>
              </a:rPr>
              <a:t>. </a:t>
            </a:r>
            <a:r>
              <a:rPr lang="en-US" sz="2000" spc="114" dirty="0">
                <a:solidFill>
                  <a:srgbClr val="0D0D0D"/>
                </a:solidFill>
                <a:latin typeface="Cambria"/>
                <a:cs typeface="Cambria"/>
              </a:rPr>
              <a:t>Extensibility</a:t>
            </a:r>
            <a:r>
              <a:rPr lang="en-US" sz="20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20" dirty="0">
                <a:solidFill>
                  <a:srgbClr val="0D0D0D"/>
                </a:solidFill>
                <a:latin typeface="Cambria"/>
                <a:cs typeface="Cambria"/>
              </a:rPr>
              <a:t>makes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370" dirty="0">
                <a:solidFill>
                  <a:srgbClr val="0D0D0D"/>
                </a:solidFill>
                <a:latin typeface="Cambria"/>
                <a:cs typeface="Cambria"/>
              </a:rPr>
              <a:t>UML</a:t>
            </a:r>
            <a:r>
              <a:rPr lang="en-US" sz="20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0D0D0D"/>
                </a:solidFill>
                <a:latin typeface="Cambria"/>
                <a:cs typeface="Cambria"/>
              </a:rPr>
              <a:t>more</a:t>
            </a:r>
            <a:r>
              <a:rPr lang="en-US" sz="20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50" dirty="0">
                <a:solidFill>
                  <a:srgbClr val="0D0D0D"/>
                </a:solidFill>
                <a:latin typeface="Cambria"/>
                <a:cs typeface="Cambria"/>
              </a:rPr>
              <a:t>powerful</a:t>
            </a:r>
            <a:r>
              <a:rPr lang="en-US" sz="2000" spc="120" dirty="0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D0D0D"/>
                </a:solidFill>
                <a:latin typeface="Cambria"/>
                <a:cs typeface="Cambria"/>
              </a:rPr>
              <a:t>flexible.</a:t>
            </a:r>
          </a:p>
          <a:p>
            <a:pPr marL="12700">
              <a:lnSpc>
                <a:spcPct val="100000"/>
              </a:lnSpc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spc="90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r>
              <a:rPr lang="en-US" sz="2000" b="1" spc="185" dirty="0">
                <a:solidFill>
                  <a:srgbClr val="C3250C"/>
                </a:solidFill>
                <a:latin typeface="Cambria"/>
                <a:cs typeface="Cambria"/>
              </a:rPr>
              <a:t>Dependency: </a:t>
            </a:r>
            <a:r>
              <a:rPr lang="en-US" sz="2000" b="1" spc="170" dirty="0">
                <a:solidFill>
                  <a:srgbClr val="0D0D0D"/>
                </a:solidFill>
                <a:latin typeface="Cambria"/>
                <a:cs typeface="Cambria"/>
              </a:rPr>
              <a:t>Relationship</a:t>
            </a:r>
            <a:r>
              <a:rPr lang="en-US" sz="2000" b="1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D0D0D"/>
                </a:solidFill>
                <a:latin typeface="Cambria"/>
                <a:cs typeface="Cambria"/>
              </a:rPr>
              <a:t>between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spc="165" dirty="0">
                <a:solidFill>
                  <a:srgbClr val="0D79C9"/>
                </a:solidFill>
                <a:latin typeface="Cambria"/>
                <a:cs typeface="Cambria"/>
              </a:rPr>
              <a:t>two</a:t>
            </a:r>
            <a:r>
              <a:rPr lang="en-US" sz="2000" b="1" spc="180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000" b="1" spc="135" dirty="0">
                <a:solidFill>
                  <a:srgbClr val="0D79C9"/>
                </a:solidFill>
                <a:latin typeface="Cambria"/>
                <a:cs typeface="Cambria"/>
              </a:rPr>
              <a:t>elements</a:t>
            </a:r>
            <a:r>
              <a:rPr lang="en-US" sz="2000" b="1" spc="150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75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lang="en-US" sz="20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spc="90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b="1" spc="160" dirty="0">
              <a:solidFill>
                <a:srgbClr val="C3250C"/>
              </a:solidFill>
              <a:latin typeface="Cambria"/>
              <a:cs typeface="Cambria"/>
            </a:endParaRP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r>
              <a:rPr lang="en-US" sz="2000" b="1" spc="160" dirty="0">
                <a:solidFill>
                  <a:srgbClr val="C3250C"/>
                </a:solidFill>
                <a:latin typeface="Cambria"/>
                <a:cs typeface="Cambria"/>
              </a:rPr>
              <a:t>Association: </a:t>
            </a:r>
            <a:r>
              <a:rPr lang="en-US" sz="2000" spc="50" dirty="0">
                <a:solidFill>
                  <a:srgbClr val="0D0D0D"/>
                </a:solidFill>
                <a:latin typeface="Cambria"/>
                <a:cs typeface="Cambria"/>
              </a:rPr>
              <a:t>describes</a:t>
            </a:r>
            <a:r>
              <a:rPr lang="en-US" sz="20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30" dirty="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lang="en-US" sz="20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20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u="heavy" spc="13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elements</a:t>
            </a:r>
            <a:r>
              <a:rPr lang="en-US" sz="2000" b="1" i="1" u="heavy" spc="14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 </a:t>
            </a:r>
            <a:r>
              <a:rPr lang="en-US" sz="2000" b="1" i="1" u="heavy" spc="15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are</a:t>
            </a:r>
            <a:r>
              <a:rPr lang="en-US" sz="2000" b="1" i="1" u="heavy" spc="16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 </a:t>
            </a:r>
            <a:r>
              <a:rPr lang="en-US" sz="2000" b="1" i="1" u="heavy" spc="17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associated</a:t>
            </a:r>
            <a:r>
              <a:rPr lang="en-US" sz="2000" spc="170" dirty="0">
                <a:solidFill>
                  <a:srgbClr val="0D0D0D"/>
                </a:solidFill>
                <a:latin typeface="Cambria"/>
                <a:cs typeface="Cambria"/>
              </a:rPr>
              <a:t>. </a:t>
            </a:r>
            <a:r>
              <a:rPr lang="en-US" sz="2000" spc="13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20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spc="165" dirty="0">
                <a:solidFill>
                  <a:srgbClr val="C3250C"/>
                </a:solidFill>
                <a:latin typeface="Cambria"/>
                <a:cs typeface="Cambria"/>
              </a:rPr>
              <a:t>multiplicity</a:t>
            </a:r>
            <a:r>
              <a:rPr lang="en-US" sz="2000" b="1" spc="15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0D0D0D"/>
                </a:solidFill>
                <a:latin typeface="Cambria"/>
                <a:cs typeface="Cambria"/>
              </a:rPr>
              <a:t>(1,</a:t>
            </a:r>
            <a:r>
              <a:rPr lang="en-US" sz="20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90" dirty="0">
                <a:solidFill>
                  <a:srgbClr val="0D0D0D"/>
                </a:solidFill>
                <a:latin typeface="Cambria"/>
                <a:cs typeface="Cambria"/>
              </a:rPr>
              <a:t>*,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45" dirty="0">
                <a:solidFill>
                  <a:srgbClr val="0D0D0D"/>
                </a:solidFill>
                <a:latin typeface="Cambria"/>
                <a:cs typeface="Cambria"/>
              </a:rPr>
              <a:t>etc.)</a:t>
            </a:r>
            <a:r>
              <a:rPr lang="en-US" sz="20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2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lang="en-US" sz="20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0D0D0D"/>
                </a:solidFill>
                <a:latin typeface="Cambria"/>
                <a:cs typeface="Cambria"/>
              </a:rPr>
              <a:t>show</a:t>
            </a:r>
            <a:r>
              <a:rPr lang="en-US" sz="20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30" dirty="0">
                <a:solidFill>
                  <a:srgbClr val="0D0D0D"/>
                </a:solidFill>
                <a:latin typeface="Cambria"/>
                <a:cs typeface="Cambria"/>
              </a:rPr>
              <a:t>how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35" dirty="0">
                <a:solidFill>
                  <a:srgbClr val="0D0D0D"/>
                </a:solidFill>
                <a:latin typeface="Cambria"/>
                <a:cs typeface="Cambria"/>
              </a:rPr>
              <a:t>many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0D0D0D"/>
                </a:solidFill>
                <a:latin typeface="Cambria"/>
                <a:cs typeface="Cambria"/>
              </a:rPr>
              <a:t>objects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lang="en-US" sz="2000" spc="-5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0D0D0D"/>
                </a:solidFill>
                <a:latin typeface="Cambria"/>
                <a:cs typeface="Cambria"/>
              </a:rPr>
              <a:t>associated</a:t>
            </a: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spc="70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spc="70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spc="70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spc="70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b="1" spc="160" dirty="0">
              <a:solidFill>
                <a:srgbClr val="C3250C"/>
              </a:solidFill>
              <a:latin typeface="Cambria"/>
              <a:cs typeface="Cambria"/>
            </a:endParaRP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r>
              <a:rPr lang="en-US" sz="2000" b="1" spc="160" dirty="0">
                <a:solidFill>
                  <a:srgbClr val="C3250C"/>
                </a:solidFill>
                <a:latin typeface="Cambria"/>
                <a:cs typeface="Cambria"/>
              </a:rPr>
              <a:t>Generalization: </a:t>
            </a:r>
            <a:r>
              <a:rPr lang="en-US" sz="2000" spc="50" dirty="0">
                <a:solidFill>
                  <a:srgbClr val="0D0D0D"/>
                </a:solidFill>
                <a:latin typeface="Cambria"/>
                <a:cs typeface="Cambria"/>
              </a:rPr>
              <a:t>inheritance relationship / parent-child relationship</a:t>
            </a: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dirty="0">
              <a:latin typeface="Cambria"/>
              <a:cs typeface="Cambria"/>
            </a:endParaRP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dirty="0">
              <a:latin typeface="Cambria"/>
              <a:cs typeface="Cambria"/>
            </a:endParaRPr>
          </a:p>
          <a:p>
            <a:pPr marL="12700"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4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4E67C7"/>
              </a:buClr>
              <a:tabLst>
                <a:tab pos="469265" algn="l"/>
                <a:tab pos="469900" algn="l"/>
              </a:tabLst>
            </a:pP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6939" y="8007"/>
            <a:ext cx="812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spc="430" dirty="0">
                <a:solidFill>
                  <a:srgbClr val="D75C00"/>
                </a:solidFill>
                <a:latin typeface="Cambria"/>
                <a:cs typeface="Cambria"/>
              </a:rPr>
              <a:t>USE</a:t>
            </a:r>
            <a:r>
              <a:rPr lang="en-IN" sz="4400" b="1" spc="13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IN" sz="4400" b="1" spc="420" dirty="0">
                <a:solidFill>
                  <a:srgbClr val="D75C00"/>
                </a:solidFill>
                <a:latin typeface="Cambria"/>
                <a:cs typeface="Cambria"/>
              </a:rPr>
              <a:t>CASE</a:t>
            </a:r>
            <a:r>
              <a:rPr lang="en-IN" sz="4400" b="1" spc="13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IN" sz="4400" b="1" spc="340" dirty="0">
                <a:solidFill>
                  <a:srgbClr val="D75C00"/>
                </a:solidFill>
                <a:latin typeface="Cambria"/>
                <a:cs typeface="Cambria"/>
              </a:rPr>
              <a:t>DIAGRAM</a:t>
            </a:r>
            <a:endParaRPr lang="en-IN" sz="4400" dirty="0">
              <a:latin typeface="Cambria"/>
              <a:cs typeface="Cambria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725295" y="1991375"/>
            <a:ext cx="1433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3250C"/>
                </a:solidFill>
                <a:latin typeface="Calibri"/>
                <a:cs typeface="Calibri"/>
              </a:rPr>
              <a:t>Dependent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084952" y="1991374"/>
            <a:ext cx="164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3250C"/>
                </a:solidFill>
                <a:latin typeface="Calibri"/>
                <a:cs typeface="Calibri"/>
              </a:rPr>
              <a:t>Independent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4233927" y="2092107"/>
            <a:ext cx="1649095" cy="223865"/>
          </a:xfrm>
          <a:custGeom>
            <a:avLst/>
            <a:gdLst/>
            <a:ahLst/>
            <a:cxnLst/>
            <a:rect l="l" t="t" r="r" b="b"/>
            <a:pathLst>
              <a:path w="3659504" h="269875">
                <a:moveTo>
                  <a:pt x="215900" y="107950"/>
                </a:moveTo>
                <a:lnTo>
                  <a:pt x="0" y="107950"/>
                </a:lnTo>
                <a:lnTo>
                  <a:pt x="0" y="161925"/>
                </a:lnTo>
                <a:lnTo>
                  <a:pt x="215900" y="161925"/>
                </a:lnTo>
                <a:lnTo>
                  <a:pt x="215900" y="107950"/>
                </a:lnTo>
                <a:close/>
              </a:path>
              <a:path w="3659504" h="269875">
                <a:moveTo>
                  <a:pt x="593725" y="107950"/>
                </a:moveTo>
                <a:lnTo>
                  <a:pt x="377825" y="107950"/>
                </a:lnTo>
                <a:lnTo>
                  <a:pt x="377825" y="161925"/>
                </a:lnTo>
                <a:lnTo>
                  <a:pt x="593725" y="161925"/>
                </a:lnTo>
                <a:lnTo>
                  <a:pt x="593725" y="107950"/>
                </a:lnTo>
                <a:close/>
              </a:path>
              <a:path w="3659504" h="269875">
                <a:moveTo>
                  <a:pt x="971550" y="107950"/>
                </a:moveTo>
                <a:lnTo>
                  <a:pt x="755650" y="107950"/>
                </a:lnTo>
                <a:lnTo>
                  <a:pt x="755650" y="161925"/>
                </a:lnTo>
                <a:lnTo>
                  <a:pt x="971550" y="161925"/>
                </a:lnTo>
                <a:lnTo>
                  <a:pt x="971550" y="107950"/>
                </a:lnTo>
                <a:close/>
              </a:path>
              <a:path w="3659504" h="269875">
                <a:moveTo>
                  <a:pt x="1349375" y="107950"/>
                </a:moveTo>
                <a:lnTo>
                  <a:pt x="1133475" y="107950"/>
                </a:lnTo>
                <a:lnTo>
                  <a:pt x="1133475" y="161925"/>
                </a:lnTo>
                <a:lnTo>
                  <a:pt x="1349375" y="161925"/>
                </a:lnTo>
                <a:lnTo>
                  <a:pt x="1349375" y="107950"/>
                </a:lnTo>
                <a:close/>
              </a:path>
              <a:path w="3659504" h="269875">
                <a:moveTo>
                  <a:pt x="1727200" y="107950"/>
                </a:moveTo>
                <a:lnTo>
                  <a:pt x="1511300" y="107950"/>
                </a:lnTo>
                <a:lnTo>
                  <a:pt x="1511300" y="161925"/>
                </a:lnTo>
                <a:lnTo>
                  <a:pt x="1727200" y="161925"/>
                </a:lnTo>
                <a:lnTo>
                  <a:pt x="1727200" y="107950"/>
                </a:lnTo>
                <a:close/>
              </a:path>
              <a:path w="3659504" h="269875">
                <a:moveTo>
                  <a:pt x="2105025" y="107950"/>
                </a:moveTo>
                <a:lnTo>
                  <a:pt x="1889125" y="107950"/>
                </a:lnTo>
                <a:lnTo>
                  <a:pt x="1889125" y="161925"/>
                </a:lnTo>
                <a:lnTo>
                  <a:pt x="2105025" y="161925"/>
                </a:lnTo>
                <a:lnTo>
                  <a:pt x="2105025" y="107950"/>
                </a:lnTo>
                <a:close/>
              </a:path>
              <a:path w="3659504" h="269875">
                <a:moveTo>
                  <a:pt x="2482850" y="107950"/>
                </a:moveTo>
                <a:lnTo>
                  <a:pt x="2266950" y="107950"/>
                </a:lnTo>
                <a:lnTo>
                  <a:pt x="2266950" y="161925"/>
                </a:lnTo>
                <a:lnTo>
                  <a:pt x="2482850" y="161925"/>
                </a:lnTo>
                <a:lnTo>
                  <a:pt x="2482850" y="107950"/>
                </a:lnTo>
                <a:close/>
              </a:path>
              <a:path w="3659504" h="269875">
                <a:moveTo>
                  <a:pt x="2860675" y="107950"/>
                </a:moveTo>
                <a:lnTo>
                  <a:pt x="2644775" y="107950"/>
                </a:lnTo>
                <a:lnTo>
                  <a:pt x="2644775" y="161925"/>
                </a:lnTo>
                <a:lnTo>
                  <a:pt x="2860675" y="161925"/>
                </a:lnTo>
                <a:lnTo>
                  <a:pt x="2860675" y="107950"/>
                </a:lnTo>
                <a:close/>
              </a:path>
              <a:path w="3659504" h="269875">
                <a:moveTo>
                  <a:pt x="3238500" y="107950"/>
                </a:moveTo>
                <a:lnTo>
                  <a:pt x="3022600" y="107950"/>
                </a:lnTo>
                <a:lnTo>
                  <a:pt x="3022600" y="161925"/>
                </a:lnTo>
                <a:lnTo>
                  <a:pt x="3238500" y="161925"/>
                </a:lnTo>
                <a:lnTo>
                  <a:pt x="3238500" y="107950"/>
                </a:lnTo>
                <a:close/>
              </a:path>
              <a:path w="3659504" h="269875">
                <a:moveTo>
                  <a:pt x="3389122" y="0"/>
                </a:moveTo>
                <a:lnTo>
                  <a:pt x="3389122" y="269875"/>
                </a:lnTo>
                <a:lnTo>
                  <a:pt x="3604920" y="161925"/>
                </a:lnTo>
                <a:lnTo>
                  <a:pt x="3400425" y="161925"/>
                </a:lnTo>
                <a:lnTo>
                  <a:pt x="3400425" y="107950"/>
                </a:lnTo>
                <a:lnTo>
                  <a:pt x="3605123" y="107950"/>
                </a:lnTo>
                <a:lnTo>
                  <a:pt x="3389122" y="0"/>
                </a:lnTo>
                <a:close/>
              </a:path>
              <a:path w="3659504" h="269875">
                <a:moveTo>
                  <a:pt x="3416046" y="107950"/>
                </a:moveTo>
                <a:lnTo>
                  <a:pt x="3400425" y="107950"/>
                </a:lnTo>
                <a:lnTo>
                  <a:pt x="3400425" y="161925"/>
                </a:lnTo>
                <a:lnTo>
                  <a:pt x="3416046" y="161925"/>
                </a:lnTo>
                <a:lnTo>
                  <a:pt x="3416046" y="107950"/>
                </a:lnTo>
                <a:close/>
              </a:path>
              <a:path w="3659504" h="269875">
                <a:moveTo>
                  <a:pt x="3605123" y="107950"/>
                </a:moveTo>
                <a:lnTo>
                  <a:pt x="3416046" y="107950"/>
                </a:lnTo>
                <a:lnTo>
                  <a:pt x="3416046" y="161925"/>
                </a:lnTo>
                <a:lnTo>
                  <a:pt x="3604920" y="161925"/>
                </a:lnTo>
                <a:lnTo>
                  <a:pt x="3658997" y="134874"/>
                </a:lnTo>
                <a:lnTo>
                  <a:pt x="3605123" y="107950"/>
                </a:lnTo>
                <a:close/>
              </a:path>
            </a:pathLst>
          </a:custGeom>
          <a:solidFill>
            <a:srgbClr val="4E6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F11B5D-42F8-B51F-F7DD-42819102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26497"/>
            <a:ext cx="5222806" cy="1598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3FBAD-FBA1-F990-A174-07FD28FA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572000"/>
            <a:ext cx="3486329" cy="533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AE6D9-BFD7-D64D-3265-6A61A721F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5238336"/>
            <a:ext cx="3200564" cy="3111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71" y="1344905"/>
            <a:ext cx="217170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95"/>
              </a:spcBef>
            </a:pPr>
            <a:r>
              <a:rPr sz="2600" spc="185" dirty="0">
                <a:solidFill>
                  <a:srgbClr val="D75C00"/>
                </a:solidFill>
              </a:rPr>
              <a:t>Example: </a:t>
            </a:r>
            <a:r>
              <a:rPr sz="2600" spc="190" dirty="0">
                <a:solidFill>
                  <a:srgbClr val="D75C00"/>
                </a:solidFill>
              </a:rPr>
              <a:t> </a:t>
            </a:r>
            <a:r>
              <a:rPr sz="2600" spc="280" dirty="0">
                <a:solidFill>
                  <a:srgbClr val="000000"/>
                </a:solidFill>
              </a:rPr>
              <a:t>ATM</a:t>
            </a:r>
            <a:r>
              <a:rPr sz="2600" spc="100" dirty="0">
                <a:solidFill>
                  <a:srgbClr val="000000"/>
                </a:solidFill>
              </a:rPr>
              <a:t> </a:t>
            </a:r>
            <a:r>
              <a:rPr sz="2600" spc="195" dirty="0">
                <a:solidFill>
                  <a:srgbClr val="000000"/>
                </a:solidFill>
              </a:rPr>
              <a:t>System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18871" y="554558"/>
            <a:ext cx="1431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645" dirty="0">
                <a:solidFill>
                  <a:srgbClr val="30479F"/>
                </a:solidFill>
                <a:latin typeface="Cambria"/>
                <a:cs typeface="Cambria"/>
              </a:rPr>
              <a:t>U</a:t>
            </a:r>
            <a:r>
              <a:rPr sz="4400" b="1" spc="540" dirty="0">
                <a:solidFill>
                  <a:srgbClr val="30479F"/>
                </a:solidFill>
                <a:latin typeface="Cambria"/>
                <a:cs typeface="Cambria"/>
              </a:rPr>
              <a:t>M</a:t>
            </a:r>
            <a:r>
              <a:rPr sz="4400" b="1" spc="755" dirty="0">
                <a:solidFill>
                  <a:srgbClr val="30479F"/>
                </a:solidFill>
                <a:latin typeface="Cambria"/>
                <a:cs typeface="Cambria"/>
              </a:rPr>
              <a:t>L</a:t>
            </a:r>
            <a:endParaRPr sz="4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156055"/>
            <a:ext cx="7035753" cy="6545889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1" y="50802"/>
            <a:ext cx="4629150" cy="68071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71" y="1344905"/>
            <a:ext cx="1617980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95"/>
              </a:spcBef>
            </a:pPr>
            <a:r>
              <a:rPr sz="2600" spc="365" dirty="0">
                <a:solidFill>
                  <a:srgbClr val="D75C00"/>
                </a:solidFill>
              </a:rPr>
              <a:t>E</a:t>
            </a:r>
            <a:r>
              <a:rPr sz="2600" spc="335" dirty="0">
                <a:solidFill>
                  <a:srgbClr val="D75C00"/>
                </a:solidFill>
              </a:rPr>
              <a:t>x</a:t>
            </a:r>
            <a:r>
              <a:rPr sz="2600" spc="200" dirty="0">
                <a:solidFill>
                  <a:srgbClr val="D75C00"/>
                </a:solidFill>
              </a:rPr>
              <a:t>am</a:t>
            </a:r>
            <a:r>
              <a:rPr sz="2600" spc="175" dirty="0">
                <a:solidFill>
                  <a:srgbClr val="D75C00"/>
                </a:solidFill>
              </a:rPr>
              <a:t>p</a:t>
            </a:r>
            <a:r>
              <a:rPr sz="2600" spc="75" dirty="0">
                <a:solidFill>
                  <a:srgbClr val="D75C00"/>
                </a:solidFill>
              </a:rPr>
              <a:t>l</a:t>
            </a:r>
            <a:r>
              <a:rPr sz="2600" spc="130" dirty="0">
                <a:solidFill>
                  <a:srgbClr val="D75C00"/>
                </a:solidFill>
              </a:rPr>
              <a:t>e</a:t>
            </a:r>
            <a:r>
              <a:rPr sz="2600" spc="-5" dirty="0">
                <a:solidFill>
                  <a:srgbClr val="D75C00"/>
                </a:solidFill>
              </a:rPr>
              <a:t>:  </a:t>
            </a:r>
            <a:r>
              <a:rPr sz="2600" spc="165" dirty="0">
                <a:solidFill>
                  <a:srgbClr val="000000"/>
                </a:solidFill>
              </a:rPr>
              <a:t>Washing </a:t>
            </a:r>
            <a:r>
              <a:rPr sz="2600" spc="170" dirty="0">
                <a:solidFill>
                  <a:srgbClr val="000000"/>
                </a:solidFill>
              </a:rPr>
              <a:t> </a:t>
            </a:r>
            <a:r>
              <a:rPr sz="2600" spc="210" dirty="0">
                <a:solidFill>
                  <a:srgbClr val="000000"/>
                </a:solidFill>
              </a:rPr>
              <a:t>Machine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18871" y="554558"/>
            <a:ext cx="1431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645" dirty="0">
                <a:solidFill>
                  <a:srgbClr val="30479F"/>
                </a:solidFill>
                <a:latin typeface="Cambria"/>
                <a:cs typeface="Cambria"/>
              </a:rPr>
              <a:t>U</a:t>
            </a:r>
            <a:r>
              <a:rPr sz="4400" b="1" spc="540" dirty="0">
                <a:solidFill>
                  <a:srgbClr val="30479F"/>
                </a:solidFill>
                <a:latin typeface="Cambria"/>
                <a:cs typeface="Cambria"/>
              </a:rPr>
              <a:t>M</a:t>
            </a:r>
            <a:r>
              <a:rPr sz="4400" b="1" spc="755" dirty="0">
                <a:solidFill>
                  <a:srgbClr val="30479F"/>
                </a:solidFill>
                <a:latin typeface="Cambria"/>
                <a:cs typeface="Cambria"/>
              </a:rPr>
              <a:t>L</a:t>
            </a:r>
            <a:endParaRPr sz="4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76200"/>
            <a:ext cx="114300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6526" y="1255642"/>
            <a:ext cx="3492974" cy="487569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600" b="1" spc="225" dirty="0">
                <a:latin typeface="Cambria"/>
                <a:cs typeface="Cambria"/>
              </a:rPr>
              <a:t>Set</a:t>
            </a:r>
            <a:r>
              <a:rPr sz="2600" b="1" spc="165" dirty="0">
                <a:latin typeface="Cambria"/>
                <a:cs typeface="Cambria"/>
              </a:rPr>
              <a:t> </a:t>
            </a:r>
            <a:r>
              <a:rPr sz="2600" b="1" spc="135" dirty="0">
                <a:latin typeface="Cambria"/>
                <a:cs typeface="Cambria"/>
              </a:rPr>
              <a:t>of</a:t>
            </a:r>
            <a:r>
              <a:rPr sz="2600" b="1" spc="160" dirty="0">
                <a:latin typeface="Cambria"/>
                <a:cs typeface="Cambria"/>
              </a:rPr>
              <a:t> </a:t>
            </a:r>
            <a:r>
              <a:rPr sz="2600" b="1" spc="145" dirty="0">
                <a:solidFill>
                  <a:srgbClr val="C3250C"/>
                </a:solidFill>
                <a:latin typeface="Cambria"/>
                <a:cs typeface="Cambria"/>
              </a:rPr>
              <a:t>interrelated</a:t>
            </a:r>
            <a:r>
              <a:rPr sz="2600" b="1" spc="12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140" dirty="0">
                <a:latin typeface="Cambria"/>
                <a:cs typeface="Cambria"/>
              </a:rPr>
              <a:t>classes</a:t>
            </a:r>
            <a:endParaRPr sz="26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600" spc="170" dirty="0">
                <a:latin typeface="Cambria"/>
                <a:cs typeface="Cambria"/>
              </a:rPr>
              <a:t>Collection of classes, interfaces, associations, collaborations and constraints.</a:t>
            </a:r>
            <a:endParaRPr sz="26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600" spc="135" dirty="0">
                <a:latin typeface="Cambria"/>
                <a:cs typeface="Cambria"/>
              </a:rPr>
              <a:t>Classes </a:t>
            </a:r>
            <a:r>
              <a:rPr sz="2600" spc="105" dirty="0">
                <a:latin typeface="Cambria"/>
                <a:cs typeface="Cambria"/>
              </a:rPr>
              <a:t>can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“</a:t>
            </a:r>
            <a:r>
              <a:rPr sz="2600" b="1" spc="85" dirty="0">
                <a:solidFill>
                  <a:srgbClr val="006FC0"/>
                </a:solidFill>
                <a:latin typeface="Cambria"/>
                <a:cs typeface="Cambria"/>
              </a:rPr>
              <a:t>is-a</a:t>
            </a:r>
            <a:r>
              <a:rPr sz="2600" spc="85" dirty="0">
                <a:latin typeface="Cambria"/>
                <a:cs typeface="Cambria"/>
              </a:rPr>
              <a:t>”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or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"</a:t>
            </a:r>
            <a:r>
              <a:rPr sz="2600" b="1" spc="100" dirty="0">
                <a:solidFill>
                  <a:srgbClr val="006FC0"/>
                </a:solidFill>
                <a:latin typeface="Cambria"/>
                <a:cs typeface="Cambria"/>
              </a:rPr>
              <a:t>has-a</a:t>
            </a:r>
            <a:r>
              <a:rPr sz="2600" spc="100" dirty="0">
                <a:latin typeface="Cambria"/>
                <a:cs typeface="Cambria"/>
              </a:rPr>
              <a:t>"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relationship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5414" y="285064"/>
            <a:ext cx="4168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15" dirty="0">
                <a:solidFill>
                  <a:srgbClr val="30479F"/>
                </a:solidFill>
              </a:rPr>
              <a:t>Class</a:t>
            </a:r>
            <a:r>
              <a:rPr spc="114" dirty="0">
                <a:solidFill>
                  <a:srgbClr val="30479F"/>
                </a:solidFill>
              </a:rPr>
              <a:t> </a:t>
            </a:r>
            <a:r>
              <a:rPr spc="305" dirty="0">
                <a:solidFill>
                  <a:srgbClr val="30479F"/>
                </a:solidFill>
              </a:rPr>
              <a:t>Diagram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5276681" y="1997582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ahoma"/>
                <a:cs typeface="Tahoma"/>
              </a:rPr>
              <a:t>Attributes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5362025" y="2911729"/>
            <a:ext cx="98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1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11577"/>
              </p:ext>
            </p:extLst>
          </p:nvPr>
        </p:nvGraphicFramePr>
        <p:xfrm>
          <a:off x="6608658" y="838200"/>
          <a:ext cx="2182495" cy="3426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429"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800" spc="-65" dirty="0">
                          <a:latin typeface="Verdana"/>
                          <a:cs typeface="Verdana"/>
                        </a:rPr>
                        <a:t>Student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38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389">
                <a:tc>
                  <a:txBody>
                    <a:bodyPr/>
                    <a:lstStyle/>
                    <a:p>
                      <a:pPr marL="386080" marR="2006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me: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#Ro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386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Sec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864"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</a:p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</a:p>
                    <a:p>
                      <a:pPr marL="386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Ed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</a:p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#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)</a:t>
                      </a:r>
                    </a:p>
                  </a:txBody>
                  <a:tcPr marL="0" marR="0" marT="158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6"/>
          <p:cNvSpPr/>
          <p:nvPr/>
        </p:nvSpPr>
        <p:spPr>
          <a:xfrm>
            <a:off x="6543253" y="2437891"/>
            <a:ext cx="2183130" cy="14604"/>
          </a:xfrm>
          <a:custGeom>
            <a:avLst/>
            <a:gdLst/>
            <a:ahLst/>
            <a:cxnLst/>
            <a:rect l="l" t="t" r="r" b="b"/>
            <a:pathLst>
              <a:path w="2183129" h="14605">
                <a:moveTo>
                  <a:pt x="0" y="0"/>
                </a:moveTo>
                <a:lnTo>
                  <a:pt x="2182876" y="142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/>
          <p:cNvSpPr txBox="1"/>
          <p:nvPr/>
        </p:nvSpPr>
        <p:spPr>
          <a:xfrm>
            <a:off x="5657681" y="1116711"/>
            <a:ext cx="61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Tahoma"/>
                <a:cs typeface="Tahoma"/>
              </a:rPr>
              <a:t>Cla</a:t>
            </a:r>
            <a:r>
              <a:rPr sz="1800" b="1" spc="20" dirty="0">
                <a:latin typeface="Tahoma"/>
                <a:cs typeface="Tahoma"/>
              </a:rPr>
              <a:t>s</a:t>
            </a:r>
            <a:r>
              <a:rPr sz="1800" b="1" spc="-135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9602191" y="776858"/>
            <a:ext cx="899794" cy="27749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50"/>
              </a:lnSpc>
            </a:pPr>
            <a:r>
              <a:rPr sz="1800" b="1" spc="-85" dirty="0">
                <a:latin typeface="Tahoma"/>
                <a:cs typeface="Tahoma"/>
              </a:rPr>
              <a:t>Visibility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9590633" y="1037335"/>
            <a:ext cx="8997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85" dirty="0">
                <a:latin typeface="Verdana"/>
                <a:cs typeface="Verdana"/>
              </a:rPr>
              <a:t>+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Pub</a:t>
            </a:r>
            <a:r>
              <a:rPr sz="1800" spc="-10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25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9590633" y="1311654"/>
            <a:ext cx="21329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Verdana"/>
                <a:cs typeface="Verdana"/>
              </a:rPr>
              <a:t>-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Pr</a:t>
            </a:r>
            <a:r>
              <a:rPr sz="1800" spc="-65" dirty="0">
                <a:latin typeface="Verdana"/>
                <a:cs typeface="Verdana"/>
              </a:rPr>
              <a:t>iv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80" dirty="0">
                <a:latin typeface="Verdana"/>
                <a:cs typeface="Verdana"/>
              </a:rPr>
              <a:t>#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prot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21" name="object 11"/>
          <p:cNvGrpSpPr/>
          <p:nvPr/>
        </p:nvGrpSpPr>
        <p:grpSpPr>
          <a:xfrm>
            <a:off x="9654895" y="2873247"/>
            <a:ext cx="1749425" cy="492759"/>
            <a:chOff x="8993758" y="3873246"/>
            <a:chExt cx="1749425" cy="492759"/>
          </a:xfrm>
        </p:grpSpPr>
        <p:sp>
          <p:nvSpPr>
            <p:cNvPr id="22" name="object 12"/>
            <p:cNvSpPr/>
            <p:nvPr/>
          </p:nvSpPr>
          <p:spPr>
            <a:xfrm>
              <a:off x="8993758" y="4106799"/>
              <a:ext cx="1378585" cy="0"/>
            </a:xfrm>
            <a:custGeom>
              <a:avLst/>
              <a:gdLst/>
              <a:ahLst/>
              <a:cxnLst/>
              <a:rect l="l" t="t" r="r" b="b"/>
              <a:pathLst>
                <a:path w="1378584">
                  <a:moveTo>
                    <a:pt x="0" y="0"/>
                  </a:moveTo>
                  <a:lnTo>
                    <a:pt x="137820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3"/>
            <p:cNvSpPr/>
            <p:nvPr/>
          </p:nvSpPr>
          <p:spPr>
            <a:xfrm>
              <a:off x="10371962" y="3880231"/>
              <a:ext cx="364490" cy="478790"/>
            </a:xfrm>
            <a:custGeom>
              <a:avLst/>
              <a:gdLst/>
              <a:ahLst/>
              <a:cxnLst/>
              <a:rect l="l" t="t" r="r" b="b"/>
              <a:pathLst>
                <a:path w="364490" h="478789">
                  <a:moveTo>
                    <a:pt x="0" y="0"/>
                  </a:moveTo>
                  <a:lnTo>
                    <a:pt x="364235" y="239141"/>
                  </a:lnTo>
                  <a:lnTo>
                    <a:pt x="0" y="478409"/>
                  </a:lnTo>
                  <a:lnTo>
                    <a:pt x="0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4"/>
          <p:cNvSpPr txBox="1"/>
          <p:nvPr/>
        </p:nvSpPr>
        <p:spPr>
          <a:xfrm>
            <a:off x="9590633" y="2658362"/>
            <a:ext cx="128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Tahoma"/>
                <a:cs typeface="Tahoma"/>
              </a:rPr>
              <a:t>Inheritance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2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3910"/>
              </p:ext>
            </p:extLst>
          </p:nvPr>
        </p:nvGraphicFramePr>
        <p:xfrm>
          <a:off x="4480805" y="4573268"/>
          <a:ext cx="3059428" cy="1726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59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45">
                <a:tc gridSpan="2">
                  <a:txBody>
                    <a:bodyPr/>
                    <a:lstStyle/>
                    <a:p>
                      <a:pPr marL="641985">
                        <a:lnSpc>
                          <a:spcPts val="1805"/>
                        </a:lnSpc>
                        <a:spcBef>
                          <a:spcPts val="140"/>
                        </a:spcBef>
                      </a:pPr>
                      <a:r>
                        <a:rPr sz="1800" b="1" spc="-50" dirty="0">
                          <a:latin typeface="Tahoma"/>
                          <a:cs typeface="Tahoma"/>
                        </a:rPr>
                        <a:t>Anil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7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48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object 16"/>
          <p:cNvGrpSpPr/>
          <p:nvPr/>
        </p:nvGrpSpPr>
        <p:grpSpPr>
          <a:xfrm>
            <a:off x="9122313" y="4964834"/>
            <a:ext cx="2089785" cy="1387475"/>
            <a:chOff x="6043295" y="5223027"/>
            <a:chExt cx="2089785" cy="1387475"/>
          </a:xfrm>
        </p:grpSpPr>
        <p:sp>
          <p:nvSpPr>
            <p:cNvPr id="27" name="object 17"/>
            <p:cNvSpPr/>
            <p:nvPr/>
          </p:nvSpPr>
          <p:spPr>
            <a:xfrm>
              <a:off x="6050280" y="5230012"/>
              <a:ext cx="2075814" cy="1373505"/>
            </a:xfrm>
            <a:custGeom>
              <a:avLst/>
              <a:gdLst/>
              <a:ahLst/>
              <a:cxnLst/>
              <a:rect l="l" t="t" r="r" b="b"/>
              <a:pathLst>
                <a:path w="2075815" h="1373504">
                  <a:moveTo>
                    <a:pt x="0" y="1373251"/>
                  </a:moveTo>
                  <a:lnTo>
                    <a:pt x="2075687" y="1373251"/>
                  </a:lnTo>
                  <a:lnTo>
                    <a:pt x="2075687" y="0"/>
                  </a:lnTo>
                  <a:lnTo>
                    <a:pt x="0" y="0"/>
                  </a:lnTo>
                  <a:lnTo>
                    <a:pt x="0" y="1373251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/>
            <p:cNvSpPr/>
            <p:nvPr/>
          </p:nvSpPr>
          <p:spPr>
            <a:xfrm>
              <a:off x="6050280" y="5490082"/>
              <a:ext cx="2075814" cy="499109"/>
            </a:xfrm>
            <a:custGeom>
              <a:avLst/>
              <a:gdLst/>
              <a:ahLst/>
              <a:cxnLst/>
              <a:rect l="l" t="t" r="r" b="b"/>
              <a:pathLst>
                <a:path w="2075815" h="499110">
                  <a:moveTo>
                    <a:pt x="0" y="0"/>
                  </a:moveTo>
                  <a:lnTo>
                    <a:pt x="2075688" y="0"/>
                  </a:lnTo>
                </a:path>
                <a:path w="2075815" h="499110">
                  <a:moveTo>
                    <a:pt x="0" y="498703"/>
                  </a:moveTo>
                  <a:lnTo>
                    <a:pt x="2075688" y="49870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9"/>
          <p:cNvSpPr txBox="1"/>
          <p:nvPr/>
        </p:nvSpPr>
        <p:spPr>
          <a:xfrm>
            <a:off x="9136283" y="4977509"/>
            <a:ext cx="206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635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ahoma"/>
                <a:cs typeface="Tahoma"/>
              </a:rPr>
              <a:t>Sunil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0" name="object 20"/>
          <p:cNvSpPr/>
          <p:nvPr/>
        </p:nvSpPr>
        <p:spPr>
          <a:xfrm>
            <a:off x="7390104" y="4259960"/>
            <a:ext cx="274320" cy="302260"/>
          </a:xfrm>
          <a:custGeom>
            <a:avLst/>
            <a:gdLst/>
            <a:ahLst/>
            <a:cxnLst/>
            <a:rect l="l" t="t" r="r" b="b"/>
            <a:pathLst>
              <a:path w="274320" h="302260">
                <a:moveTo>
                  <a:pt x="0" y="289560"/>
                </a:moveTo>
                <a:lnTo>
                  <a:pt x="150113" y="0"/>
                </a:lnTo>
                <a:lnTo>
                  <a:pt x="274065" y="301752"/>
                </a:lnTo>
                <a:lnTo>
                  <a:pt x="0" y="289560"/>
                </a:lnTo>
                <a:close/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21"/>
          <p:cNvGrpSpPr/>
          <p:nvPr/>
        </p:nvGrpSpPr>
        <p:grpSpPr>
          <a:xfrm>
            <a:off x="7699905" y="4264658"/>
            <a:ext cx="2465070" cy="688340"/>
            <a:chOff x="4788534" y="4522851"/>
            <a:chExt cx="2465070" cy="688340"/>
          </a:xfrm>
        </p:grpSpPr>
        <p:sp>
          <p:nvSpPr>
            <p:cNvPr id="32" name="object 22"/>
            <p:cNvSpPr/>
            <p:nvPr/>
          </p:nvSpPr>
          <p:spPr>
            <a:xfrm>
              <a:off x="4795519" y="4529836"/>
              <a:ext cx="274320" cy="301625"/>
            </a:xfrm>
            <a:custGeom>
              <a:avLst/>
              <a:gdLst/>
              <a:ahLst/>
              <a:cxnLst/>
              <a:rect l="l" t="t" r="r" b="b"/>
              <a:pathLst>
                <a:path w="274320" h="301625">
                  <a:moveTo>
                    <a:pt x="0" y="289559"/>
                  </a:moveTo>
                  <a:lnTo>
                    <a:pt x="150113" y="0"/>
                  </a:lnTo>
                  <a:lnTo>
                    <a:pt x="274065" y="301625"/>
                  </a:lnTo>
                  <a:lnTo>
                    <a:pt x="0" y="289559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3"/>
            <p:cNvSpPr/>
            <p:nvPr/>
          </p:nvSpPr>
          <p:spPr>
            <a:xfrm>
              <a:off x="4932552" y="4825492"/>
              <a:ext cx="2315845" cy="381000"/>
            </a:xfrm>
            <a:custGeom>
              <a:avLst/>
              <a:gdLst/>
              <a:ahLst/>
              <a:cxnLst/>
              <a:rect l="l" t="t" r="r" b="b"/>
              <a:pathLst>
                <a:path w="2315845" h="381000">
                  <a:moveTo>
                    <a:pt x="2315845" y="380491"/>
                  </a:moveTo>
                  <a:lnTo>
                    <a:pt x="2315845" y="190245"/>
                  </a:lnTo>
                  <a:lnTo>
                    <a:pt x="0" y="19024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24"/>
          <p:cNvSpPr/>
          <p:nvPr/>
        </p:nvSpPr>
        <p:spPr>
          <a:xfrm>
            <a:off x="9654895" y="3825492"/>
            <a:ext cx="1742439" cy="0"/>
          </a:xfrm>
          <a:custGeom>
            <a:avLst/>
            <a:gdLst/>
            <a:ahLst/>
            <a:cxnLst/>
            <a:rect l="l" t="t" r="r" b="b"/>
            <a:pathLst>
              <a:path w="1742440">
                <a:moveTo>
                  <a:pt x="0" y="0"/>
                </a:moveTo>
                <a:lnTo>
                  <a:pt x="17424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5"/>
          <p:cNvSpPr txBox="1"/>
          <p:nvPr/>
        </p:nvSpPr>
        <p:spPr>
          <a:xfrm>
            <a:off x="9663531" y="3393134"/>
            <a:ext cx="1301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ahoma"/>
                <a:cs typeface="Tahoma"/>
              </a:rPr>
              <a:t>Association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6" name="object 26"/>
          <p:cNvGrpSpPr/>
          <p:nvPr/>
        </p:nvGrpSpPr>
        <p:grpSpPr>
          <a:xfrm>
            <a:off x="9678391" y="4292726"/>
            <a:ext cx="2087245" cy="556895"/>
            <a:chOff x="9017254" y="5292725"/>
            <a:chExt cx="2087245" cy="556895"/>
          </a:xfrm>
        </p:grpSpPr>
        <p:sp>
          <p:nvSpPr>
            <p:cNvPr id="37" name="object 27"/>
            <p:cNvSpPr/>
            <p:nvPr/>
          </p:nvSpPr>
          <p:spPr>
            <a:xfrm>
              <a:off x="9017254" y="5574791"/>
              <a:ext cx="1537335" cy="0"/>
            </a:xfrm>
            <a:custGeom>
              <a:avLst/>
              <a:gdLst/>
              <a:ahLst/>
              <a:cxnLst/>
              <a:rect l="l" t="t" r="r" b="b"/>
              <a:pathLst>
                <a:path w="1537334">
                  <a:moveTo>
                    <a:pt x="0" y="0"/>
                  </a:moveTo>
                  <a:lnTo>
                    <a:pt x="15368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8"/>
            <p:cNvSpPr/>
            <p:nvPr/>
          </p:nvSpPr>
          <p:spPr>
            <a:xfrm>
              <a:off x="10554081" y="5299710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0" y="284098"/>
                  </a:moveTo>
                  <a:lnTo>
                    <a:pt x="257428" y="0"/>
                  </a:lnTo>
                  <a:lnTo>
                    <a:pt x="542925" y="258698"/>
                  </a:lnTo>
                  <a:lnTo>
                    <a:pt x="285496" y="542785"/>
                  </a:lnTo>
                  <a:lnTo>
                    <a:pt x="0" y="284098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9"/>
          <p:cNvSpPr txBox="1"/>
          <p:nvPr/>
        </p:nvSpPr>
        <p:spPr>
          <a:xfrm>
            <a:off x="9722587" y="4081143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ahoma"/>
                <a:cs typeface="Tahoma"/>
              </a:rPr>
              <a:t>Aggregation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" name="object 11"/>
          <p:cNvSpPr txBox="1"/>
          <p:nvPr/>
        </p:nvSpPr>
        <p:spPr>
          <a:xfrm>
            <a:off x="9534499" y="2235501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highlight>
                  <a:srgbClr val="00FFFF"/>
                </a:highlight>
                <a:latin typeface="Tahoma"/>
                <a:cs typeface="Tahoma"/>
              </a:rPr>
              <a:t>Relationships</a:t>
            </a:r>
            <a:endParaRPr sz="1800" dirty="0">
              <a:highlight>
                <a:srgbClr val="00FFFF"/>
              </a:highligh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1500" y="210793"/>
            <a:ext cx="7757191" cy="6534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620" y="337184"/>
            <a:ext cx="2227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D75C00"/>
                </a:solidFill>
                <a:latin typeface="Tahoma"/>
                <a:cs typeface="Tahoma"/>
              </a:rPr>
              <a:t>ATM</a:t>
            </a:r>
            <a:r>
              <a:rPr sz="2400" spc="-65" dirty="0">
                <a:solidFill>
                  <a:srgbClr val="D75C0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D75C00"/>
                </a:solidFill>
                <a:latin typeface="Tahoma"/>
                <a:cs typeface="Tahoma"/>
              </a:rPr>
              <a:t>-</a:t>
            </a:r>
            <a:r>
              <a:rPr sz="2400" spc="-70" dirty="0">
                <a:solidFill>
                  <a:srgbClr val="D75C00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D75C00"/>
                </a:solidFill>
                <a:latin typeface="Tahoma"/>
                <a:cs typeface="Tahoma"/>
              </a:rPr>
              <a:t>Diagram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637009" y="6346342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394F4-95DE-A074-B413-BE037DA5AE81}"/>
              </a:ext>
            </a:extLst>
          </p:cNvPr>
          <p:cNvSpPr txBox="1"/>
          <p:nvPr/>
        </p:nvSpPr>
        <p:spPr>
          <a:xfrm>
            <a:off x="189865" y="228600"/>
            <a:ext cx="11773535" cy="5950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  <a:buClr>
                <a:srgbClr val="4E67C7"/>
              </a:buClr>
              <a:buSzPct val="80357"/>
              <a:tabLst>
                <a:tab pos="469265" algn="l"/>
                <a:tab pos="469900" algn="l"/>
              </a:tabLst>
            </a:pPr>
            <a:r>
              <a:rPr lang="en-US" sz="2200" spc="114" dirty="0">
                <a:solidFill>
                  <a:srgbClr val="404040"/>
                </a:solidFill>
                <a:latin typeface="Cambria"/>
                <a:cs typeface="Cambria"/>
              </a:rPr>
              <a:t>Compiler:</a:t>
            </a:r>
          </a:p>
          <a:p>
            <a:pPr marL="469900" indent="-457200">
              <a:spcBef>
                <a:spcPts val="9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200" spc="145" dirty="0">
                <a:solidFill>
                  <a:srgbClr val="404040"/>
                </a:solidFill>
                <a:latin typeface="Cambria"/>
              </a:rPr>
              <a:t>translate programs written in human-readable language into binary-object that contains set of machine-language instructions  (opcodes) and data resulting from language translation.</a:t>
            </a:r>
          </a:p>
          <a:p>
            <a:pPr marL="469900" indent="-457200">
              <a:spcBef>
                <a:spcPts val="9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200" spc="145" dirty="0">
                <a:solidFill>
                  <a:srgbClr val="404040"/>
                </a:solidFill>
                <a:latin typeface="Cambria"/>
              </a:rPr>
              <a:t>Symbol table in the  object file contains names and locations of all  variables and functions referenced within the source file.</a:t>
            </a:r>
          </a:p>
          <a:p>
            <a:pPr marL="12700">
              <a:spcBef>
                <a:spcPts val="95"/>
              </a:spcBef>
              <a:buClr>
                <a:srgbClr val="4E67C7"/>
              </a:buClr>
              <a:buSzPct val="80357"/>
              <a:tabLst>
                <a:tab pos="469265" algn="l"/>
                <a:tab pos="469900" algn="l"/>
              </a:tabLst>
            </a:pPr>
            <a:r>
              <a:rPr lang="en-US" sz="2200" dirty="0">
                <a:latin typeface="Cambria"/>
                <a:cs typeface="Cambria"/>
              </a:rPr>
              <a:t>Linker:</a:t>
            </a:r>
          </a:p>
          <a:p>
            <a:pPr marL="469900" marR="347980" indent="-457200">
              <a:spcBef>
                <a:spcPts val="9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200" spc="145" dirty="0">
                <a:solidFill>
                  <a:srgbClr val="404040"/>
                </a:solidFill>
                <a:latin typeface="Cambria"/>
              </a:rPr>
              <a:t>Object files themselves are individually incomplete,  some of the internal variable and function references  not yet been resolved.</a:t>
            </a:r>
          </a:p>
          <a:p>
            <a:pPr marL="469900" indent="-457200">
              <a:spcBef>
                <a:spcPts val="9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200" spc="145" dirty="0">
                <a:solidFill>
                  <a:srgbClr val="404040"/>
                </a:solidFill>
                <a:latin typeface="Cambria"/>
              </a:rPr>
              <a:t>The job of the linker is to combine these object files and resolve all of the unresolved symbols and form a new complete relocatable object file.</a:t>
            </a:r>
          </a:p>
          <a:p>
            <a:pPr marL="469900" indent="-457200">
              <a:spcBef>
                <a:spcPts val="9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200" spc="145" dirty="0">
                <a:solidFill>
                  <a:srgbClr val="404040"/>
                </a:solidFill>
                <a:latin typeface="Cambria"/>
              </a:rPr>
              <a:t>the program is complete except for one  thing: no memory addresses have yet been assigned to  the code and data sections within.</a:t>
            </a:r>
          </a:p>
          <a:p>
            <a:pPr marL="12700">
              <a:spcBef>
                <a:spcPts val="95"/>
              </a:spcBef>
              <a:buClr>
                <a:srgbClr val="4E67C7"/>
              </a:buClr>
              <a:buSzPct val="80357"/>
              <a:tabLst>
                <a:tab pos="469265" algn="l"/>
                <a:tab pos="469900" algn="l"/>
              </a:tabLst>
            </a:pPr>
            <a:r>
              <a:rPr lang="en-US" sz="2200" spc="145" dirty="0">
                <a:solidFill>
                  <a:srgbClr val="404040"/>
                </a:solidFill>
                <a:latin typeface="Cambria"/>
              </a:rPr>
              <a:t>Locator:</a:t>
            </a:r>
          </a:p>
          <a:p>
            <a:pPr marL="469900" indent="-457200">
              <a:spcBef>
                <a:spcPts val="9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200" spc="145" dirty="0">
                <a:solidFill>
                  <a:srgbClr val="404040"/>
                </a:solidFill>
                <a:latin typeface="Cambria"/>
              </a:rPr>
              <a:t>The locator assigns physical  memory addresses to each of the code and data sections  within the relocatable program and produces an output file that contains a binary  memory image that can be loaded into the target.</a:t>
            </a:r>
            <a:endParaRPr lang="en-US"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657" y="19050"/>
            <a:ext cx="8107343" cy="6094283"/>
          </a:xfrm>
          <a:prstGeom prst="rect">
            <a:avLst/>
          </a:prstGeom>
        </p:spPr>
      </p:pic>
      <p:pic>
        <p:nvPicPr>
          <p:cNvPr id="4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3657600"/>
            <a:ext cx="4343400" cy="2819400"/>
          </a:xfrm>
          <a:prstGeom prst="rect">
            <a:avLst/>
          </a:prstGeom>
        </p:spPr>
      </p:pic>
      <p:sp>
        <p:nvSpPr>
          <p:cNvPr id="5" name="object 3"/>
          <p:cNvSpPr txBox="1">
            <a:spLocks/>
          </p:cNvSpPr>
          <p:nvPr/>
        </p:nvSpPr>
        <p:spPr>
          <a:xfrm>
            <a:off x="313131" y="475564"/>
            <a:ext cx="3673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85">
                <a:solidFill>
                  <a:srgbClr val="D75C00"/>
                </a:solidFill>
                <a:latin typeface="Tahoma"/>
                <a:cs typeface="Tahoma"/>
              </a:rPr>
              <a:t>Elevator</a:t>
            </a:r>
            <a:r>
              <a:rPr lang="en-IN" sz="2400" spc="-30">
                <a:solidFill>
                  <a:srgbClr val="D75C00"/>
                </a:solidFill>
                <a:latin typeface="Tahoma"/>
                <a:cs typeface="Tahoma"/>
              </a:rPr>
              <a:t> </a:t>
            </a:r>
            <a:r>
              <a:rPr lang="en-IN" sz="2400" spc="-330">
                <a:solidFill>
                  <a:srgbClr val="D75C00"/>
                </a:solidFill>
                <a:latin typeface="Tahoma"/>
                <a:cs typeface="Tahoma"/>
              </a:rPr>
              <a:t>–</a:t>
            </a:r>
            <a:r>
              <a:rPr lang="en-IN" sz="2400" spc="-25">
                <a:solidFill>
                  <a:srgbClr val="D75C00"/>
                </a:solidFill>
                <a:latin typeface="Tahoma"/>
                <a:cs typeface="Tahoma"/>
              </a:rPr>
              <a:t> </a:t>
            </a:r>
            <a:r>
              <a:rPr lang="en-IN" sz="2400" spc="-20">
                <a:solidFill>
                  <a:srgbClr val="D75C00"/>
                </a:solidFill>
                <a:latin typeface="Tahoma"/>
                <a:cs typeface="Tahoma"/>
              </a:rPr>
              <a:t>Class</a:t>
            </a:r>
            <a:r>
              <a:rPr lang="en-IN" sz="2400" spc="-50">
                <a:solidFill>
                  <a:srgbClr val="D75C00"/>
                </a:solidFill>
                <a:latin typeface="Tahoma"/>
                <a:cs typeface="Tahoma"/>
              </a:rPr>
              <a:t> </a:t>
            </a:r>
            <a:r>
              <a:rPr lang="en-IN" sz="2400" spc="-35">
                <a:solidFill>
                  <a:srgbClr val="D75C00"/>
                </a:solidFill>
                <a:latin typeface="Tahoma"/>
                <a:cs typeface="Tahoma"/>
              </a:rPr>
              <a:t>Diagr</a:t>
            </a:r>
            <a:r>
              <a:rPr lang="en-IN" sz="2400" spc="-45">
                <a:solidFill>
                  <a:srgbClr val="D75C00"/>
                </a:solidFill>
                <a:latin typeface="Tahoma"/>
                <a:cs typeface="Tahoma"/>
              </a:rPr>
              <a:t>a</a:t>
            </a:r>
            <a:r>
              <a:rPr lang="en-IN" sz="2400" spc="-35">
                <a:solidFill>
                  <a:srgbClr val="D75C00"/>
                </a:solidFill>
                <a:latin typeface="Tahoma"/>
                <a:cs typeface="Tahoma"/>
              </a:rPr>
              <a:t>m</a:t>
            </a:r>
            <a:endParaRPr lang="en-IN"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8" y="1493134"/>
            <a:ext cx="9392037" cy="50530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1641" y="707897"/>
            <a:ext cx="6769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6050" algn="l"/>
              </a:tabLst>
            </a:pPr>
            <a:r>
              <a:rPr sz="2400" spc="195" dirty="0">
                <a:solidFill>
                  <a:srgbClr val="C3250C"/>
                </a:solidFill>
              </a:rPr>
              <a:t>Class</a:t>
            </a:r>
            <a:r>
              <a:rPr sz="2400" spc="165" dirty="0">
                <a:solidFill>
                  <a:srgbClr val="C3250C"/>
                </a:solidFill>
              </a:rPr>
              <a:t> </a:t>
            </a:r>
            <a:r>
              <a:rPr sz="2400" spc="190" dirty="0">
                <a:solidFill>
                  <a:srgbClr val="C3250C"/>
                </a:solidFill>
              </a:rPr>
              <a:t>Diagram</a:t>
            </a:r>
            <a:r>
              <a:rPr sz="2400" spc="165" dirty="0">
                <a:solidFill>
                  <a:srgbClr val="C3250C"/>
                </a:solidFill>
              </a:rPr>
              <a:t> </a:t>
            </a:r>
            <a:r>
              <a:rPr sz="2400" spc="190" dirty="0">
                <a:solidFill>
                  <a:srgbClr val="C3250C"/>
                </a:solidFill>
              </a:rPr>
              <a:t>Example	</a:t>
            </a:r>
            <a:r>
              <a:rPr sz="2400" spc="155" dirty="0">
                <a:solidFill>
                  <a:srgbClr val="C3250C"/>
                </a:solidFill>
              </a:rPr>
              <a:t>Washing</a:t>
            </a:r>
            <a:r>
              <a:rPr sz="2400" spc="55" dirty="0">
                <a:solidFill>
                  <a:srgbClr val="C3250C"/>
                </a:solidFill>
              </a:rPr>
              <a:t> </a:t>
            </a:r>
            <a:r>
              <a:rPr sz="2400" spc="190" dirty="0">
                <a:solidFill>
                  <a:srgbClr val="C3250C"/>
                </a:solidFill>
              </a:rPr>
              <a:t>Machine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38200"/>
            <a:ext cx="12039600" cy="3057888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8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i="1" spc="185" dirty="0">
                <a:solidFill>
                  <a:srgbClr val="D75C00"/>
                </a:solidFill>
                <a:latin typeface="Cambria"/>
                <a:cs typeface="Cambria"/>
              </a:rPr>
              <a:t>Interactions</a:t>
            </a:r>
            <a:r>
              <a:rPr sz="2400" b="1" i="1" spc="13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400" b="1" i="1" spc="195" dirty="0">
                <a:solidFill>
                  <a:srgbClr val="D75C00"/>
                </a:solidFill>
                <a:latin typeface="Cambria"/>
                <a:cs typeface="Cambria"/>
              </a:rPr>
              <a:t>among</a:t>
            </a:r>
            <a:r>
              <a:rPr sz="2400" b="1" i="1" spc="16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4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i="1" spc="170" dirty="0">
                <a:solidFill>
                  <a:srgbClr val="D75C00"/>
                </a:solidFill>
                <a:latin typeface="Cambria"/>
                <a:cs typeface="Cambria"/>
              </a:rPr>
              <a:t>different</a:t>
            </a:r>
            <a:r>
              <a:rPr sz="2400" b="1" i="1" spc="14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400" b="1" i="1" spc="135" dirty="0">
                <a:solidFill>
                  <a:srgbClr val="D75C00"/>
                </a:solidFill>
                <a:latin typeface="Cambria"/>
                <a:cs typeface="Cambria"/>
              </a:rPr>
              <a:t>elements</a:t>
            </a:r>
            <a:r>
              <a:rPr sz="2400" b="1" i="1" spc="15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24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4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i="1" spc="175" dirty="0">
                <a:solidFill>
                  <a:srgbClr val="D75C00"/>
                </a:solidFill>
                <a:latin typeface="Cambria"/>
                <a:cs typeface="Cambria"/>
              </a:rPr>
              <a:t>model</a:t>
            </a:r>
            <a:endParaRPr sz="24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18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85" dirty="0">
                <a:solidFill>
                  <a:srgbClr val="0D0D0D"/>
                </a:solidFill>
                <a:latin typeface="Cambria"/>
                <a:cs typeface="Cambria"/>
              </a:rPr>
              <a:t>Describes</a:t>
            </a:r>
            <a:r>
              <a:rPr sz="24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4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spc="200" dirty="0">
                <a:solidFill>
                  <a:srgbClr val="0D0D0D"/>
                </a:solidFill>
                <a:latin typeface="Cambria"/>
                <a:cs typeface="Cambria"/>
              </a:rPr>
              <a:t>dynamic</a:t>
            </a:r>
            <a:r>
              <a:rPr sz="2400" b="1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spc="170" dirty="0">
                <a:solidFill>
                  <a:srgbClr val="0D0D0D"/>
                </a:solidFill>
                <a:latin typeface="Cambria"/>
                <a:cs typeface="Cambria"/>
              </a:rPr>
              <a:t>behavior</a:t>
            </a:r>
            <a:r>
              <a:rPr sz="2400" b="1" spc="2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24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4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endParaRPr sz="24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180" dirty="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sz="24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D0D0D"/>
                </a:solidFill>
                <a:latin typeface="Cambria"/>
                <a:cs typeface="Cambria"/>
              </a:rPr>
              <a:t>emphasizes</a:t>
            </a:r>
            <a:r>
              <a:rPr sz="24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24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4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b="1" spc="155" dirty="0">
                <a:solidFill>
                  <a:srgbClr val="006FC0"/>
                </a:solidFill>
                <a:latin typeface="Cambria"/>
                <a:cs typeface="Cambria"/>
              </a:rPr>
              <a:t>time</a:t>
            </a:r>
            <a:r>
              <a:rPr sz="2400" b="1" spc="2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65" dirty="0">
                <a:solidFill>
                  <a:srgbClr val="006FC0"/>
                </a:solidFill>
                <a:latin typeface="Cambria"/>
                <a:cs typeface="Cambria"/>
              </a:rPr>
              <a:t>sequence</a:t>
            </a:r>
            <a:r>
              <a:rPr sz="2400" b="1" spc="1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4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400" b="1" spc="1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spc="150" dirty="0">
                <a:solidFill>
                  <a:srgbClr val="006FC0"/>
                </a:solidFill>
                <a:latin typeface="Cambria"/>
                <a:cs typeface="Cambria"/>
              </a:rPr>
              <a:t>messages</a:t>
            </a:r>
            <a:endParaRPr lang="en-US" sz="2400" b="1" spc="150" dirty="0">
              <a:solidFill>
                <a:srgbClr val="006FC0"/>
              </a:solidFill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400" b="1" spc="215" dirty="0">
                <a:latin typeface="Cambria"/>
                <a:cs typeface="Cambria"/>
              </a:rPr>
              <a:t>Used</a:t>
            </a:r>
            <a:r>
              <a:rPr lang="en-US" sz="2400" b="1" spc="180" dirty="0">
                <a:latin typeface="Cambria"/>
                <a:cs typeface="Cambria"/>
              </a:rPr>
              <a:t> </a:t>
            </a:r>
            <a:r>
              <a:rPr lang="en-US" sz="2400" b="1" spc="185" dirty="0">
                <a:latin typeface="Cambria"/>
                <a:cs typeface="Cambria"/>
              </a:rPr>
              <a:t>in</a:t>
            </a:r>
            <a:r>
              <a:rPr lang="en-US" sz="2400" b="1" spc="180" dirty="0">
                <a:latin typeface="Cambria"/>
                <a:cs typeface="Cambria"/>
              </a:rPr>
              <a:t> </a:t>
            </a:r>
            <a:r>
              <a:rPr lang="en-US" sz="2400" b="1" i="1" spc="240" dirty="0">
                <a:solidFill>
                  <a:srgbClr val="34AC8A"/>
                </a:solidFill>
                <a:latin typeface="Cambria"/>
                <a:cs typeface="Cambria"/>
              </a:rPr>
              <a:t>planning</a:t>
            </a:r>
            <a:r>
              <a:rPr lang="en-US" sz="2400" b="1" i="1" spc="15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400" b="1" spc="204" dirty="0">
                <a:latin typeface="Cambria"/>
                <a:cs typeface="Cambria"/>
              </a:rPr>
              <a:t>and</a:t>
            </a:r>
            <a:r>
              <a:rPr lang="en-US" sz="2400" b="1" spc="175" dirty="0">
                <a:latin typeface="Cambria"/>
                <a:cs typeface="Cambria"/>
              </a:rPr>
              <a:t> </a:t>
            </a:r>
            <a:r>
              <a:rPr lang="en-US" sz="2400" b="1" i="1" spc="210" dirty="0">
                <a:solidFill>
                  <a:srgbClr val="34AC8A"/>
                </a:solidFill>
                <a:latin typeface="Cambria"/>
                <a:cs typeface="Cambria"/>
              </a:rPr>
              <a:t>understanding</a:t>
            </a:r>
            <a:r>
              <a:rPr lang="en-US" sz="2400" b="1" i="1" spc="15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400" b="1" spc="175" dirty="0">
                <a:latin typeface="Cambria"/>
                <a:cs typeface="Cambria"/>
              </a:rPr>
              <a:t>the </a:t>
            </a:r>
            <a:r>
              <a:rPr lang="en-US" sz="2400" b="1" i="1" spc="200" dirty="0">
                <a:solidFill>
                  <a:srgbClr val="34AC8A"/>
                </a:solidFill>
                <a:latin typeface="Cambria"/>
                <a:cs typeface="Cambria"/>
              </a:rPr>
              <a:t>functionality</a:t>
            </a:r>
            <a:r>
              <a:rPr lang="en-US" sz="2400" b="1" i="1" spc="15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400" b="1" spc="140" dirty="0">
                <a:latin typeface="Cambria"/>
                <a:cs typeface="Cambria"/>
              </a:rPr>
              <a:t>of</a:t>
            </a:r>
            <a:r>
              <a:rPr lang="en-US" sz="2400" b="1" spc="190" dirty="0">
                <a:latin typeface="Cambria"/>
                <a:cs typeface="Cambria"/>
              </a:rPr>
              <a:t> </a:t>
            </a:r>
            <a:r>
              <a:rPr lang="en-US" sz="2400" b="1" spc="170" dirty="0">
                <a:latin typeface="Cambria"/>
                <a:cs typeface="Cambria"/>
              </a:rPr>
              <a:t>existing</a:t>
            </a:r>
            <a:r>
              <a:rPr lang="en-US" sz="2400" b="1" spc="204" dirty="0">
                <a:latin typeface="Cambria"/>
                <a:cs typeface="Cambria"/>
              </a:rPr>
              <a:t> and</a:t>
            </a:r>
            <a:r>
              <a:rPr lang="en-US" sz="2400" b="1" spc="190" dirty="0">
                <a:latin typeface="Cambria"/>
                <a:cs typeface="Cambria"/>
              </a:rPr>
              <a:t> </a:t>
            </a:r>
            <a:r>
              <a:rPr lang="en-US" sz="2400" b="1" spc="180" dirty="0">
                <a:latin typeface="Cambria"/>
                <a:cs typeface="Cambria"/>
              </a:rPr>
              <a:t>future</a:t>
            </a:r>
            <a:r>
              <a:rPr lang="en-US" sz="2400" b="1" spc="165" dirty="0">
                <a:latin typeface="Cambria"/>
                <a:cs typeface="Cambria"/>
              </a:rPr>
              <a:t> </a:t>
            </a:r>
            <a:r>
              <a:rPr lang="en-US" sz="2400" b="1" spc="160" dirty="0">
                <a:latin typeface="Cambria"/>
                <a:cs typeface="Cambria"/>
              </a:rPr>
              <a:t>scenario</a:t>
            </a:r>
            <a:endParaRPr lang="en-US" sz="24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endParaRPr sz="2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393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85" dirty="0">
                <a:solidFill>
                  <a:srgbClr val="30479F"/>
                </a:solidFill>
              </a:rPr>
              <a:t>Sequence</a:t>
            </a:r>
            <a:r>
              <a:rPr spc="145" dirty="0">
                <a:solidFill>
                  <a:srgbClr val="30479F"/>
                </a:solidFill>
              </a:rPr>
              <a:t> </a:t>
            </a:r>
            <a:r>
              <a:rPr spc="300" dirty="0">
                <a:solidFill>
                  <a:srgbClr val="30479F"/>
                </a:solidFill>
              </a:rPr>
              <a:t>Diagram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323140" y="4422851"/>
            <a:ext cx="1228725" cy="699770"/>
          </a:xfrm>
          <a:prstGeom prst="rect">
            <a:avLst/>
          </a:prstGeom>
          <a:ln w="1397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31445" marR="124460" indent="103505">
              <a:lnSpc>
                <a:spcPct val="100000"/>
              </a:lnSpc>
              <a:spcBef>
                <a:spcPts val="560"/>
              </a:spcBef>
            </a:pPr>
            <a:r>
              <a:rPr sz="1800" spc="-60" dirty="0">
                <a:latin typeface="Verdana"/>
                <a:cs typeface="Verdana"/>
              </a:rPr>
              <a:t>Lifeline 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No</a:t>
            </a:r>
            <a:r>
              <a:rPr sz="1800" spc="-25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2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937312" y="5122290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0"/>
                </a:moveTo>
                <a:lnTo>
                  <a:pt x="0" y="878078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4337" y="4646930"/>
            <a:ext cx="128905" cy="1353820"/>
          </a:xfrm>
          <a:custGeom>
            <a:avLst/>
            <a:gdLst/>
            <a:ahLst/>
            <a:cxnLst/>
            <a:rect l="l" t="t" r="r" b="b"/>
            <a:pathLst>
              <a:path w="128904" h="1353820">
                <a:moveTo>
                  <a:pt x="0" y="1353439"/>
                </a:moveTo>
                <a:lnTo>
                  <a:pt x="128714" y="1353439"/>
                </a:lnTo>
                <a:lnTo>
                  <a:pt x="128714" y="0"/>
                </a:lnTo>
                <a:lnTo>
                  <a:pt x="0" y="0"/>
                </a:lnTo>
                <a:lnTo>
                  <a:pt x="0" y="1353439"/>
                </a:lnTo>
                <a:close/>
              </a:path>
            </a:pathLst>
          </a:custGeom>
          <a:ln w="13969">
            <a:solidFill>
              <a:srgbClr val="F04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3256" y="4029455"/>
            <a:ext cx="116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65" dirty="0">
                <a:latin typeface="Verdana"/>
                <a:cs typeface="Verdana"/>
              </a:rPr>
              <a:t>v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15" dirty="0">
                <a:latin typeface="Verdana"/>
                <a:cs typeface="Verdana"/>
              </a:rPr>
              <a:t>on  </a:t>
            </a:r>
            <a:r>
              <a:rPr sz="1800" spc="-100" dirty="0">
                <a:latin typeface="Verdana"/>
                <a:cs typeface="Verdana"/>
              </a:rPr>
              <a:t>Bar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36747" y="4734559"/>
            <a:ext cx="2312670" cy="76200"/>
          </a:xfrm>
          <a:custGeom>
            <a:avLst/>
            <a:gdLst/>
            <a:ahLst/>
            <a:cxnLst/>
            <a:rect l="l" t="t" r="r" b="b"/>
            <a:pathLst>
              <a:path w="2312670" h="76200">
                <a:moveTo>
                  <a:pt x="2236342" y="0"/>
                </a:moveTo>
                <a:lnTo>
                  <a:pt x="2236342" y="76200"/>
                </a:lnTo>
                <a:lnTo>
                  <a:pt x="2303144" y="42799"/>
                </a:lnTo>
                <a:lnTo>
                  <a:pt x="2249042" y="42799"/>
                </a:lnTo>
                <a:lnTo>
                  <a:pt x="2249042" y="33274"/>
                </a:lnTo>
                <a:lnTo>
                  <a:pt x="2302891" y="33274"/>
                </a:lnTo>
                <a:lnTo>
                  <a:pt x="2236342" y="0"/>
                </a:lnTo>
                <a:close/>
              </a:path>
              <a:path w="2312670" h="76200">
                <a:moveTo>
                  <a:pt x="2236342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2236342" y="42799"/>
                </a:lnTo>
                <a:lnTo>
                  <a:pt x="2236342" y="33274"/>
                </a:lnTo>
                <a:close/>
              </a:path>
              <a:path w="2312670" h="76200">
                <a:moveTo>
                  <a:pt x="2302891" y="33274"/>
                </a:moveTo>
                <a:lnTo>
                  <a:pt x="2249042" y="33274"/>
                </a:lnTo>
                <a:lnTo>
                  <a:pt x="2249042" y="42799"/>
                </a:lnTo>
                <a:lnTo>
                  <a:pt x="2303144" y="42799"/>
                </a:lnTo>
                <a:lnTo>
                  <a:pt x="2312542" y="38100"/>
                </a:lnTo>
                <a:lnTo>
                  <a:pt x="2302891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8539" y="4278503"/>
            <a:ext cx="248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Verdana"/>
                <a:cs typeface="Verdana"/>
              </a:rPr>
              <a:t>Sy</a:t>
            </a:r>
            <a:r>
              <a:rPr sz="1800" spc="-170" dirty="0">
                <a:latin typeface="Verdana"/>
                <a:cs typeface="Verdana"/>
              </a:rPr>
              <a:t>n</a:t>
            </a: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h</a:t>
            </a:r>
            <a:r>
              <a:rPr sz="1800" spc="-60" dirty="0">
                <a:latin typeface="Verdana"/>
                <a:cs typeface="Verdana"/>
              </a:rPr>
              <a:t>ro</a:t>
            </a:r>
            <a:r>
              <a:rPr sz="1800" spc="-85" dirty="0">
                <a:latin typeface="Verdana"/>
                <a:cs typeface="Verdana"/>
              </a:rPr>
              <a:t>n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15" dirty="0">
                <a:latin typeface="Verdana"/>
                <a:cs typeface="Verdana"/>
              </a:rPr>
              <a:t>u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mes</a:t>
            </a:r>
            <a:r>
              <a:rPr sz="1800" spc="-100" dirty="0">
                <a:latin typeface="Verdana"/>
                <a:cs typeface="Verdana"/>
              </a:rPr>
              <a:t>s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90" dirty="0">
                <a:latin typeface="Verdana"/>
                <a:cs typeface="Verdana"/>
              </a:rPr>
              <a:t>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1184" y="5151501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40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05" dirty="0">
                <a:latin typeface="Verdana"/>
                <a:cs typeface="Verdana"/>
              </a:rPr>
              <a:t>urn</a:t>
            </a:r>
            <a:r>
              <a:rPr sz="1800" spc="-120" dirty="0">
                <a:latin typeface="Verdana"/>
                <a:cs typeface="Verdana"/>
              </a:rPr>
              <a:t> mes</a:t>
            </a:r>
            <a:r>
              <a:rPr sz="1800" spc="-100" dirty="0">
                <a:latin typeface="Verdana"/>
                <a:cs typeface="Verdana"/>
              </a:rPr>
              <a:t>s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90" dirty="0">
                <a:latin typeface="Verdana"/>
                <a:cs typeface="Verdana"/>
              </a:rPr>
              <a:t>ge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99409" y="5474461"/>
            <a:ext cx="2544445" cy="76200"/>
            <a:chOff x="5783579" y="3275710"/>
            <a:chExt cx="2544445" cy="76200"/>
          </a:xfrm>
        </p:grpSpPr>
        <p:sp>
          <p:nvSpPr>
            <p:cNvPr id="13" name="object 13"/>
            <p:cNvSpPr/>
            <p:nvPr/>
          </p:nvSpPr>
          <p:spPr>
            <a:xfrm>
              <a:off x="5981826" y="3313810"/>
              <a:ext cx="2346325" cy="0"/>
            </a:xfrm>
            <a:custGeom>
              <a:avLst/>
              <a:gdLst/>
              <a:ahLst/>
              <a:cxnLst/>
              <a:rect l="l" t="t" r="r" b="b"/>
              <a:pathLst>
                <a:path w="2346325">
                  <a:moveTo>
                    <a:pt x="234619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3579" y="3275710"/>
              <a:ext cx="231902" cy="76200"/>
            </a:xfrm>
            <a:prstGeom prst="rect">
              <a:avLst/>
            </a:prstGeom>
          </p:spPr>
        </p:pic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1928"/>
              </p:ext>
            </p:extLst>
          </p:nvPr>
        </p:nvGraphicFramePr>
        <p:xfrm>
          <a:off x="7542517" y="4090783"/>
          <a:ext cx="3970654" cy="1894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50">
                <a:tc>
                  <a:txBody>
                    <a:bodyPr/>
                    <a:lstStyle/>
                    <a:p>
                      <a:pPr marL="282575">
                        <a:lnSpc>
                          <a:spcPts val="1864"/>
                        </a:lnSpc>
                        <a:spcBef>
                          <a:spcPts val="30"/>
                        </a:spcBef>
                      </a:pPr>
                      <a:r>
                        <a:rPr sz="1800" spc="-35" dirty="0">
                          <a:latin typeface="Verdana"/>
                          <a:cs typeface="Verdana"/>
                        </a:rPr>
                        <a:t>Alt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928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00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026">
                <a:tc gridSpan="2"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114" dirty="0">
                          <a:latin typeface="Verdana"/>
                          <a:cs typeface="Verdana"/>
                        </a:rPr>
                        <a:t>Else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636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06400" y="4029455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Verdana"/>
                <a:cs typeface="Verdana"/>
              </a:rPr>
              <a:t>Object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43733" y="3729735"/>
            <a:ext cx="178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10" dirty="0">
                <a:latin typeface="Verdana"/>
                <a:cs typeface="Verdana"/>
              </a:rPr>
              <a:t>r</a:t>
            </a:r>
            <a:r>
              <a:rPr sz="1800" spc="-17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fr</a:t>
            </a:r>
            <a:r>
              <a:rPr sz="1800" spc="-75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me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7543800" y="348547"/>
            <a:ext cx="624306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8840" algn="l"/>
              </a:tabLst>
            </a:pPr>
            <a:r>
              <a:rPr sz="2400" b="1" spc="-160" dirty="0">
                <a:latin typeface="Tahoma"/>
                <a:cs typeface="Tahoma"/>
              </a:rPr>
              <a:t>ELEVATO</a:t>
            </a:r>
            <a:r>
              <a:rPr sz="2400" b="1" spc="-170" dirty="0">
                <a:latin typeface="Tahoma"/>
                <a:cs typeface="Tahoma"/>
              </a:rPr>
              <a:t>R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225" dirty="0">
                <a:latin typeface="Tahoma"/>
                <a:cs typeface="Tahoma"/>
              </a:rPr>
              <a:t>SYSTEM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4668" y="1371600"/>
            <a:ext cx="5840439" cy="513785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970ECDA-FB13-6000-1758-46DEF839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1828800"/>
            <a:ext cx="6020474" cy="4810161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518871" y="554558"/>
            <a:ext cx="539305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285">
                <a:solidFill>
                  <a:srgbClr val="30479F"/>
                </a:solidFill>
              </a:rPr>
              <a:t>Sequence</a:t>
            </a:r>
            <a:r>
              <a:rPr lang="en-IN" spc="140">
                <a:solidFill>
                  <a:srgbClr val="30479F"/>
                </a:solidFill>
              </a:rPr>
              <a:t> </a:t>
            </a:r>
            <a:r>
              <a:rPr lang="en-IN" spc="300">
                <a:solidFill>
                  <a:srgbClr val="30479F"/>
                </a:solidFill>
              </a:rPr>
              <a:t>Diagram</a:t>
            </a:r>
            <a:endParaRPr lang="en-IN" spc="300" dirty="0">
              <a:solidFill>
                <a:srgbClr val="30479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871" y="393319"/>
            <a:ext cx="2759710" cy="12668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5080">
              <a:lnSpc>
                <a:spcPts val="4490"/>
              </a:lnSpc>
              <a:spcBef>
                <a:spcPts val="910"/>
              </a:spcBef>
            </a:pPr>
            <a:r>
              <a:rPr sz="4400" b="1" spc="630" dirty="0">
                <a:solidFill>
                  <a:srgbClr val="30479F"/>
                </a:solidFill>
                <a:latin typeface="Cambria"/>
                <a:cs typeface="Cambria"/>
              </a:rPr>
              <a:t>S</a:t>
            </a:r>
            <a:r>
              <a:rPr sz="4400" b="1" spc="145" dirty="0">
                <a:solidFill>
                  <a:srgbClr val="30479F"/>
                </a:solidFill>
                <a:latin typeface="Cambria"/>
                <a:cs typeface="Cambria"/>
              </a:rPr>
              <a:t>e</a:t>
            </a:r>
            <a:r>
              <a:rPr sz="4400" b="1" spc="204" dirty="0">
                <a:solidFill>
                  <a:srgbClr val="30479F"/>
                </a:solidFill>
                <a:latin typeface="Cambria"/>
                <a:cs typeface="Cambria"/>
              </a:rPr>
              <a:t>q</a:t>
            </a:r>
            <a:r>
              <a:rPr sz="4400" b="1" spc="330" dirty="0">
                <a:solidFill>
                  <a:srgbClr val="30479F"/>
                </a:solidFill>
                <a:latin typeface="Cambria"/>
                <a:cs typeface="Cambria"/>
              </a:rPr>
              <a:t>u</a:t>
            </a:r>
            <a:r>
              <a:rPr sz="4400" b="1" spc="145" dirty="0">
                <a:solidFill>
                  <a:srgbClr val="30479F"/>
                </a:solidFill>
                <a:latin typeface="Cambria"/>
                <a:cs typeface="Cambria"/>
              </a:rPr>
              <a:t>e</a:t>
            </a:r>
            <a:r>
              <a:rPr sz="4400" b="1" spc="305" dirty="0">
                <a:solidFill>
                  <a:srgbClr val="30479F"/>
                </a:solidFill>
                <a:latin typeface="Cambria"/>
                <a:cs typeface="Cambria"/>
              </a:rPr>
              <a:t>n</a:t>
            </a:r>
            <a:r>
              <a:rPr sz="4400" b="1" spc="335" dirty="0">
                <a:solidFill>
                  <a:srgbClr val="30479F"/>
                </a:solidFill>
                <a:latin typeface="Cambria"/>
                <a:cs typeface="Cambria"/>
              </a:rPr>
              <a:t>c</a:t>
            </a:r>
            <a:r>
              <a:rPr sz="4400" b="1" spc="114" dirty="0">
                <a:solidFill>
                  <a:srgbClr val="30479F"/>
                </a:solidFill>
                <a:latin typeface="Cambria"/>
                <a:cs typeface="Cambria"/>
              </a:rPr>
              <a:t>e  </a:t>
            </a:r>
            <a:r>
              <a:rPr sz="4400" b="1" spc="305" dirty="0">
                <a:solidFill>
                  <a:srgbClr val="30479F"/>
                </a:solidFill>
                <a:latin typeface="Cambria"/>
                <a:cs typeface="Cambria"/>
              </a:rPr>
              <a:t>Diagram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297" y="1900173"/>
            <a:ext cx="266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ahoma"/>
                <a:cs typeface="Tahoma"/>
              </a:rPr>
              <a:t>Vending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25" dirty="0">
                <a:latin typeface="Tahoma"/>
                <a:cs typeface="Tahoma"/>
              </a:rPr>
              <a:t>Machine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019" y="163867"/>
            <a:ext cx="6989835" cy="66941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990600"/>
            <a:ext cx="10349230" cy="59695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170" dirty="0">
                <a:latin typeface="Cambria"/>
                <a:cs typeface="Cambria"/>
              </a:rPr>
              <a:t>State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diagram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b="1" spc="130" dirty="0">
                <a:solidFill>
                  <a:srgbClr val="006FC0"/>
                </a:solidFill>
                <a:latin typeface="Cambria"/>
                <a:cs typeface="Cambria"/>
              </a:rPr>
              <a:t>stores</a:t>
            </a:r>
            <a:r>
              <a:rPr sz="2800" b="1" spc="1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b="1" spc="165" dirty="0">
                <a:solidFill>
                  <a:srgbClr val="F04123"/>
                </a:solidFill>
                <a:latin typeface="Cambria"/>
                <a:cs typeface="Cambria"/>
              </a:rPr>
              <a:t>status</a:t>
            </a:r>
            <a:r>
              <a:rPr sz="2800" b="1" spc="185" dirty="0">
                <a:solidFill>
                  <a:srgbClr val="F04123"/>
                </a:solidFill>
                <a:latin typeface="Cambria"/>
                <a:cs typeface="Cambria"/>
              </a:rPr>
              <a:t> </a:t>
            </a:r>
            <a:r>
              <a:rPr sz="2800" b="1" spc="135" dirty="0">
                <a:solidFill>
                  <a:srgbClr val="F04123"/>
                </a:solidFill>
                <a:latin typeface="Cambria"/>
                <a:cs typeface="Cambria"/>
              </a:rPr>
              <a:t>of</a:t>
            </a:r>
            <a:r>
              <a:rPr sz="2800" b="1" spc="185" dirty="0">
                <a:solidFill>
                  <a:srgbClr val="F04123"/>
                </a:solidFill>
                <a:latin typeface="Cambria"/>
                <a:cs typeface="Cambria"/>
              </a:rPr>
              <a:t> </a:t>
            </a:r>
            <a:r>
              <a:rPr sz="2800" b="1" spc="155" dirty="0">
                <a:solidFill>
                  <a:srgbClr val="F04123"/>
                </a:solidFill>
                <a:latin typeface="Cambria"/>
                <a:cs typeface="Cambria"/>
              </a:rPr>
              <a:t>object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721112"/>
            <a:ext cx="1299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100" dirty="0">
                <a:latin typeface="Cambria"/>
                <a:cs typeface="Cambria"/>
              </a:rPr>
              <a:t>It’s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0548" y="1737749"/>
            <a:ext cx="3646170" cy="42862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5"/>
              </a:lnSpc>
            </a:pPr>
            <a:r>
              <a:rPr sz="2800" b="1" spc="165" dirty="0">
                <a:latin typeface="Cambria"/>
                <a:cs typeface="Cambria"/>
              </a:rPr>
              <a:t>behavioral</a:t>
            </a:r>
            <a:r>
              <a:rPr sz="2800" b="1" spc="210" dirty="0">
                <a:latin typeface="Cambria"/>
                <a:cs typeface="Cambria"/>
              </a:rPr>
              <a:t> </a:t>
            </a:r>
            <a:r>
              <a:rPr sz="2800" b="1" spc="190" dirty="0">
                <a:latin typeface="Cambria"/>
                <a:cs typeface="Cambria"/>
              </a:rPr>
              <a:t>diagram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2299928"/>
            <a:ext cx="9971405" cy="1458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1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180" dirty="0">
                <a:latin typeface="Cambria"/>
                <a:cs typeface="Cambria"/>
              </a:rPr>
              <a:t>It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explains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b="1" i="1" spc="220" dirty="0">
                <a:solidFill>
                  <a:srgbClr val="D75C00"/>
                </a:solidFill>
                <a:latin typeface="Cambria"/>
                <a:cs typeface="Cambria"/>
              </a:rPr>
              <a:t>dynamic</a:t>
            </a:r>
            <a:r>
              <a:rPr sz="2800" b="1" i="1" spc="17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800" b="1" i="1" spc="175" dirty="0">
                <a:solidFill>
                  <a:srgbClr val="D75C00"/>
                </a:solidFill>
                <a:latin typeface="Cambria"/>
                <a:cs typeface="Cambria"/>
              </a:rPr>
              <a:t>behavior</a:t>
            </a:r>
            <a:r>
              <a:rPr sz="2800" b="1" i="1" spc="17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b="1" i="1" spc="185" dirty="0">
                <a:solidFill>
                  <a:srgbClr val="D75C00"/>
                </a:solidFill>
                <a:latin typeface="Cambria"/>
                <a:cs typeface="Cambria"/>
              </a:rPr>
              <a:t>class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19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1" spc="210" dirty="0">
                <a:solidFill>
                  <a:srgbClr val="D75C00"/>
                </a:solidFill>
                <a:latin typeface="Cambria"/>
                <a:cs typeface="Cambria"/>
              </a:rPr>
              <a:t>State</a:t>
            </a:r>
            <a:r>
              <a:rPr sz="2800" b="1" spc="19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800" b="1" spc="180" dirty="0">
                <a:solidFill>
                  <a:srgbClr val="D75C00"/>
                </a:solidFill>
                <a:latin typeface="Cambria"/>
                <a:cs typeface="Cambria"/>
              </a:rPr>
              <a:t>diagrams</a:t>
            </a:r>
            <a:r>
              <a:rPr sz="2800" b="1" spc="23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25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used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i="1" u="heavy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understand</a:t>
            </a:r>
            <a:r>
              <a:rPr sz="2800" i="1" spc="22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i="1" u="heavy" spc="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reaction</a:t>
            </a:r>
            <a:r>
              <a:rPr sz="2800" i="1" spc="16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endParaRPr sz="2800" dirty="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</a:pPr>
            <a:r>
              <a:rPr sz="2800" i="1" u="heavy" spc="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objects</a:t>
            </a:r>
            <a:r>
              <a:rPr sz="2800" i="1" spc="165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i="1" u="heavy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receiving</a:t>
            </a:r>
            <a:r>
              <a:rPr sz="2800" i="1" spc="165" dirty="0">
                <a:latin typeface="Cambria"/>
                <a:cs typeface="Cambria"/>
              </a:rPr>
              <a:t> </a:t>
            </a:r>
            <a:r>
              <a:rPr sz="2800" i="1" u="heavy" spc="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external</a:t>
            </a:r>
            <a:r>
              <a:rPr sz="2800" i="1" spc="175" dirty="0">
                <a:latin typeface="Cambria"/>
                <a:cs typeface="Cambria"/>
              </a:rPr>
              <a:t> </a:t>
            </a:r>
            <a:r>
              <a:rPr sz="2800" i="1" u="heavy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stimuli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41484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5" dirty="0">
                <a:solidFill>
                  <a:srgbClr val="30479F"/>
                </a:solidFill>
              </a:rPr>
              <a:t>State</a:t>
            </a:r>
            <a:r>
              <a:rPr spc="120" dirty="0">
                <a:solidFill>
                  <a:srgbClr val="30479F"/>
                </a:solidFill>
              </a:rPr>
              <a:t> </a:t>
            </a:r>
            <a:r>
              <a:rPr spc="305" dirty="0">
                <a:solidFill>
                  <a:srgbClr val="30479F"/>
                </a:solidFill>
              </a:rPr>
              <a:t>Diagram</a:t>
            </a:r>
          </a:p>
        </p:txBody>
      </p:sp>
      <p:grpSp>
        <p:nvGrpSpPr>
          <p:cNvPr id="7" name="object 3"/>
          <p:cNvGrpSpPr/>
          <p:nvPr/>
        </p:nvGrpSpPr>
        <p:grpSpPr>
          <a:xfrm>
            <a:off x="635102" y="4724400"/>
            <a:ext cx="633095" cy="634365"/>
            <a:chOff x="1488186" y="2335783"/>
            <a:chExt cx="633095" cy="634365"/>
          </a:xfrm>
        </p:grpSpPr>
        <p:sp>
          <p:nvSpPr>
            <p:cNvPr id="8" name="object 4"/>
            <p:cNvSpPr/>
            <p:nvPr/>
          </p:nvSpPr>
          <p:spPr>
            <a:xfrm>
              <a:off x="1495171" y="2342768"/>
              <a:ext cx="619125" cy="620395"/>
            </a:xfrm>
            <a:custGeom>
              <a:avLst/>
              <a:gdLst/>
              <a:ahLst/>
              <a:cxnLst/>
              <a:rect l="l" t="t" r="r" b="b"/>
              <a:pathLst>
                <a:path w="619125" h="620394">
                  <a:moveTo>
                    <a:pt x="309498" y="0"/>
                  </a:moveTo>
                  <a:lnTo>
                    <a:pt x="263761" y="3361"/>
                  </a:lnTo>
                  <a:lnTo>
                    <a:pt x="220107" y="13128"/>
                  </a:lnTo>
                  <a:lnTo>
                    <a:pt x="179017" y="28820"/>
                  </a:lnTo>
                  <a:lnTo>
                    <a:pt x="140968" y="49960"/>
                  </a:lnTo>
                  <a:lnTo>
                    <a:pt x="106440" y="76068"/>
                  </a:lnTo>
                  <a:lnTo>
                    <a:pt x="75911" y="106667"/>
                  </a:lnTo>
                  <a:lnTo>
                    <a:pt x="49859" y="141277"/>
                  </a:lnTo>
                  <a:lnTo>
                    <a:pt x="28763" y="179420"/>
                  </a:lnTo>
                  <a:lnTo>
                    <a:pt x="13103" y="220617"/>
                  </a:lnTo>
                  <a:lnTo>
                    <a:pt x="3355" y="264390"/>
                  </a:lnTo>
                  <a:lnTo>
                    <a:pt x="0" y="310260"/>
                  </a:lnTo>
                  <a:lnTo>
                    <a:pt x="3355" y="356099"/>
                  </a:lnTo>
                  <a:lnTo>
                    <a:pt x="13103" y="399846"/>
                  </a:lnTo>
                  <a:lnTo>
                    <a:pt x="28763" y="441023"/>
                  </a:lnTo>
                  <a:lnTo>
                    <a:pt x="49859" y="479150"/>
                  </a:lnTo>
                  <a:lnTo>
                    <a:pt x="75911" y="513748"/>
                  </a:lnTo>
                  <a:lnTo>
                    <a:pt x="106440" y="544338"/>
                  </a:lnTo>
                  <a:lnTo>
                    <a:pt x="140968" y="570440"/>
                  </a:lnTo>
                  <a:lnTo>
                    <a:pt x="179017" y="591576"/>
                  </a:lnTo>
                  <a:lnTo>
                    <a:pt x="220107" y="607267"/>
                  </a:lnTo>
                  <a:lnTo>
                    <a:pt x="263761" y="617033"/>
                  </a:lnTo>
                  <a:lnTo>
                    <a:pt x="309498" y="620394"/>
                  </a:lnTo>
                  <a:lnTo>
                    <a:pt x="355236" y="617033"/>
                  </a:lnTo>
                  <a:lnTo>
                    <a:pt x="398890" y="607267"/>
                  </a:lnTo>
                  <a:lnTo>
                    <a:pt x="439980" y="591576"/>
                  </a:lnTo>
                  <a:lnTo>
                    <a:pt x="478029" y="570440"/>
                  </a:lnTo>
                  <a:lnTo>
                    <a:pt x="512557" y="544338"/>
                  </a:lnTo>
                  <a:lnTo>
                    <a:pt x="543086" y="513748"/>
                  </a:lnTo>
                  <a:lnTo>
                    <a:pt x="569138" y="479150"/>
                  </a:lnTo>
                  <a:lnTo>
                    <a:pt x="590234" y="441023"/>
                  </a:lnTo>
                  <a:lnTo>
                    <a:pt x="605894" y="399846"/>
                  </a:lnTo>
                  <a:lnTo>
                    <a:pt x="615642" y="356099"/>
                  </a:lnTo>
                  <a:lnTo>
                    <a:pt x="618997" y="310260"/>
                  </a:lnTo>
                  <a:lnTo>
                    <a:pt x="615642" y="264390"/>
                  </a:lnTo>
                  <a:lnTo>
                    <a:pt x="605894" y="220617"/>
                  </a:lnTo>
                  <a:lnTo>
                    <a:pt x="590234" y="179420"/>
                  </a:lnTo>
                  <a:lnTo>
                    <a:pt x="569138" y="141277"/>
                  </a:lnTo>
                  <a:lnTo>
                    <a:pt x="543086" y="106667"/>
                  </a:lnTo>
                  <a:lnTo>
                    <a:pt x="512557" y="76068"/>
                  </a:lnTo>
                  <a:lnTo>
                    <a:pt x="478029" y="49960"/>
                  </a:lnTo>
                  <a:lnTo>
                    <a:pt x="439980" y="28820"/>
                  </a:lnTo>
                  <a:lnTo>
                    <a:pt x="398890" y="13128"/>
                  </a:lnTo>
                  <a:lnTo>
                    <a:pt x="355236" y="3361"/>
                  </a:lnTo>
                  <a:lnTo>
                    <a:pt x="309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1495171" y="2342768"/>
              <a:ext cx="619125" cy="620395"/>
            </a:xfrm>
            <a:custGeom>
              <a:avLst/>
              <a:gdLst/>
              <a:ahLst/>
              <a:cxnLst/>
              <a:rect l="l" t="t" r="r" b="b"/>
              <a:pathLst>
                <a:path w="619125" h="620394">
                  <a:moveTo>
                    <a:pt x="0" y="310260"/>
                  </a:moveTo>
                  <a:lnTo>
                    <a:pt x="3355" y="264390"/>
                  </a:lnTo>
                  <a:lnTo>
                    <a:pt x="13103" y="220617"/>
                  </a:lnTo>
                  <a:lnTo>
                    <a:pt x="28763" y="179420"/>
                  </a:lnTo>
                  <a:lnTo>
                    <a:pt x="49859" y="141277"/>
                  </a:lnTo>
                  <a:lnTo>
                    <a:pt x="75911" y="106667"/>
                  </a:lnTo>
                  <a:lnTo>
                    <a:pt x="106440" y="76068"/>
                  </a:lnTo>
                  <a:lnTo>
                    <a:pt x="140968" y="49960"/>
                  </a:lnTo>
                  <a:lnTo>
                    <a:pt x="179017" y="28820"/>
                  </a:lnTo>
                  <a:lnTo>
                    <a:pt x="220107" y="13128"/>
                  </a:lnTo>
                  <a:lnTo>
                    <a:pt x="263761" y="3361"/>
                  </a:lnTo>
                  <a:lnTo>
                    <a:pt x="309498" y="0"/>
                  </a:lnTo>
                  <a:lnTo>
                    <a:pt x="355236" y="3361"/>
                  </a:lnTo>
                  <a:lnTo>
                    <a:pt x="398890" y="13128"/>
                  </a:lnTo>
                  <a:lnTo>
                    <a:pt x="439980" y="28820"/>
                  </a:lnTo>
                  <a:lnTo>
                    <a:pt x="478029" y="49960"/>
                  </a:lnTo>
                  <a:lnTo>
                    <a:pt x="512557" y="76068"/>
                  </a:lnTo>
                  <a:lnTo>
                    <a:pt x="543086" y="106667"/>
                  </a:lnTo>
                  <a:lnTo>
                    <a:pt x="569138" y="141277"/>
                  </a:lnTo>
                  <a:lnTo>
                    <a:pt x="590234" y="179420"/>
                  </a:lnTo>
                  <a:lnTo>
                    <a:pt x="605894" y="220617"/>
                  </a:lnTo>
                  <a:lnTo>
                    <a:pt x="615642" y="264390"/>
                  </a:lnTo>
                  <a:lnTo>
                    <a:pt x="618997" y="310260"/>
                  </a:lnTo>
                  <a:lnTo>
                    <a:pt x="615642" y="356099"/>
                  </a:lnTo>
                  <a:lnTo>
                    <a:pt x="605894" y="399846"/>
                  </a:lnTo>
                  <a:lnTo>
                    <a:pt x="590234" y="441023"/>
                  </a:lnTo>
                  <a:lnTo>
                    <a:pt x="569138" y="479150"/>
                  </a:lnTo>
                  <a:lnTo>
                    <a:pt x="543086" y="513748"/>
                  </a:lnTo>
                  <a:lnTo>
                    <a:pt x="512557" y="544338"/>
                  </a:lnTo>
                  <a:lnTo>
                    <a:pt x="478029" y="570440"/>
                  </a:lnTo>
                  <a:lnTo>
                    <a:pt x="439980" y="591576"/>
                  </a:lnTo>
                  <a:lnTo>
                    <a:pt x="398890" y="607267"/>
                  </a:lnTo>
                  <a:lnTo>
                    <a:pt x="355236" y="617033"/>
                  </a:lnTo>
                  <a:lnTo>
                    <a:pt x="309498" y="620394"/>
                  </a:lnTo>
                  <a:lnTo>
                    <a:pt x="263761" y="617033"/>
                  </a:lnTo>
                  <a:lnTo>
                    <a:pt x="220107" y="607267"/>
                  </a:lnTo>
                  <a:lnTo>
                    <a:pt x="179017" y="591576"/>
                  </a:lnTo>
                  <a:lnTo>
                    <a:pt x="140968" y="570440"/>
                  </a:lnTo>
                  <a:lnTo>
                    <a:pt x="106440" y="544338"/>
                  </a:lnTo>
                  <a:lnTo>
                    <a:pt x="75911" y="513748"/>
                  </a:lnTo>
                  <a:lnTo>
                    <a:pt x="49859" y="479150"/>
                  </a:lnTo>
                  <a:lnTo>
                    <a:pt x="28763" y="441023"/>
                  </a:lnTo>
                  <a:lnTo>
                    <a:pt x="13103" y="399846"/>
                  </a:lnTo>
                  <a:lnTo>
                    <a:pt x="3355" y="356099"/>
                  </a:lnTo>
                  <a:lnTo>
                    <a:pt x="0" y="31026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285750" y="5467477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it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3597124" y="5157776"/>
            <a:ext cx="1519555" cy="76200"/>
          </a:xfrm>
          <a:custGeom>
            <a:avLst/>
            <a:gdLst/>
            <a:ahLst/>
            <a:cxnLst/>
            <a:rect l="l" t="t" r="r" b="b"/>
            <a:pathLst>
              <a:path w="1519554" h="76200">
                <a:moveTo>
                  <a:pt x="1443101" y="0"/>
                </a:moveTo>
                <a:lnTo>
                  <a:pt x="1443101" y="76200"/>
                </a:lnTo>
                <a:lnTo>
                  <a:pt x="1509649" y="42925"/>
                </a:lnTo>
                <a:lnTo>
                  <a:pt x="1455801" y="42925"/>
                </a:lnTo>
                <a:lnTo>
                  <a:pt x="1455801" y="33400"/>
                </a:lnTo>
                <a:lnTo>
                  <a:pt x="1509903" y="33400"/>
                </a:lnTo>
                <a:lnTo>
                  <a:pt x="1443101" y="0"/>
                </a:lnTo>
                <a:close/>
              </a:path>
              <a:path w="1519554" h="76200">
                <a:moveTo>
                  <a:pt x="1443101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1443101" y="42925"/>
                </a:lnTo>
                <a:lnTo>
                  <a:pt x="1443101" y="33400"/>
                </a:lnTo>
                <a:close/>
              </a:path>
              <a:path w="1519554" h="76200">
                <a:moveTo>
                  <a:pt x="1509903" y="33400"/>
                </a:moveTo>
                <a:lnTo>
                  <a:pt x="1455801" y="33400"/>
                </a:lnTo>
                <a:lnTo>
                  <a:pt x="1455801" y="42925"/>
                </a:lnTo>
                <a:lnTo>
                  <a:pt x="1509649" y="42925"/>
                </a:lnTo>
                <a:lnTo>
                  <a:pt x="1519301" y="38100"/>
                </a:lnTo>
                <a:lnTo>
                  <a:pt x="1509903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 txBox="1"/>
          <p:nvPr/>
        </p:nvSpPr>
        <p:spPr>
          <a:xfrm>
            <a:off x="3471267" y="5454778"/>
            <a:ext cx="1899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55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iti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Sym</a:t>
            </a:r>
            <a:r>
              <a:rPr sz="1800" spc="-95" dirty="0">
                <a:latin typeface="Verdana"/>
                <a:cs typeface="Verdana"/>
              </a:rPr>
              <a:t>b</a:t>
            </a:r>
            <a:r>
              <a:rPr sz="1800" spc="-25" dirty="0">
                <a:latin typeface="Verdana"/>
                <a:cs typeface="Verdana"/>
              </a:rPr>
              <a:t>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5963578" y="5677014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Verdana"/>
                <a:cs typeface="Verdana"/>
              </a:rPr>
              <a:t>State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0"/>
          <p:cNvGrpSpPr/>
          <p:nvPr/>
        </p:nvGrpSpPr>
        <p:grpSpPr>
          <a:xfrm>
            <a:off x="7397345" y="4713859"/>
            <a:ext cx="1673860" cy="928369"/>
            <a:chOff x="8292338" y="2442972"/>
            <a:chExt cx="1673860" cy="928369"/>
          </a:xfrm>
        </p:grpSpPr>
        <p:sp>
          <p:nvSpPr>
            <p:cNvPr id="15" name="object 11"/>
            <p:cNvSpPr/>
            <p:nvPr/>
          </p:nvSpPr>
          <p:spPr>
            <a:xfrm>
              <a:off x="8299323" y="2449957"/>
              <a:ext cx="1659889" cy="914400"/>
            </a:xfrm>
            <a:custGeom>
              <a:avLst/>
              <a:gdLst/>
              <a:ahLst/>
              <a:cxnLst/>
              <a:rect l="l" t="t" r="r" b="b"/>
              <a:pathLst>
                <a:path w="165989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507490" y="0"/>
                  </a:lnTo>
                  <a:lnTo>
                    <a:pt x="1555672" y="7766"/>
                  </a:lnTo>
                  <a:lnTo>
                    <a:pt x="1597509" y="29394"/>
                  </a:lnTo>
                  <a:lnTo>
                    <a:pt x="1630495" y="62380"/>
                  </a:lnTo>
                  <a:lnTo>
                    <a:pt x="1652123" y="104217"/>
                  </a:lnTo>
                  <a:lnTo>
                    <a:pt x="1659890" y="152400"/>
                  </a:lnTo>
                  <a:lnTo>
                    <a:pt x="1659890" y="762000"/>
                  </a:lnTo>
                  <a:lnTo>
                    <a:pt x="1652123" y="810182"/>
                  </a:lnTo>
                  <a:lnTo>
                    <a:pt x="1630495" y="852019"/>
                  </a:lnTo>
                  <a:lnTo>
                    <a:pt x="1597509" y="885005"/>
                  </a:lnTo>
                  <a:lnTo>
                    <a:pt x="1555672" y="906633"/>
                  </a:lnTo>
                  <a:lnTo>
                    <a:pt x="150749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8299323" y="2764790"/>
              <a:ext cx="1659889" cy="0"/>
            </a:xfrm>
            <a:custGeom>
              <a:avLst/>
              <a:gdLst/>
              <a:ahLst/>
              <a:cxnLst/>
              <a:rect l="l" t="t" r="r" b="b"/>
              <a:pathLst>
                <a:path w="1659890">
                  <a:moveTo>
                    <a:pt x="0" y="0"/>
                  </a:moveTo>
                  <a:lnTo>
                    <a:pt x="165989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3"/>
          <p:cNvSpPr/>
          <p:nvPr/>
        </p:nvSpPr>
        <p:spPr>
          <a:xfrm>
            <a:off x="5747298" y="4977118"/>
            <a:ext cx="914400" cy="513715"/>
          </a:xfrm>
          <a:custGeom>
            <a:avLst/>
            <a:gdLst/>
            <a:ahLst/>
            <a:cxnLst/>
            <a:rect l="l" t="t" r="r" b="b"/>
            <a:pathLst>
              <a:path w="914400" h="513714">
                <a:moveTo>
                  <a:pt x="0" y="85597"/>
                </a:moveTo>
                <a:lnTo>
                  <a:pt x="6711" y="52292"/>
                </a:lnTo>
                <a:lnTo>
                  <a:pt x="25019" y="25082"/>
                </a:lnTo>
                <a:lnTo>
                  <a:pt x="52185" y="6730"/>
                </a:lnTo>
                <a:lnTo>
                  <a:pt x="85470" y="0"/>
                </a:lnTo>
                <a:lnTo>
                  <a:pt x="828801" y="0"/>
                </a:lnTo>
                <a:lnTo>
                  <a:pt x="862107" y="6730"/>
                </a:lnTo>
                <a:lnTo>
                  <a:pt x="889317" y="25082"/>
                </a:lnTo>
                <a:lnTo>
                  <a:pt x="907669" y="52292"/>
                </a:lnTo>
                <a:lnTo>
                  <a:pt x="914400" y="85597"/>
                </a:lnTo>
                <a:lnTo>
                  <a:pt x="914400" y="427735"/>
                </a:lnTo>
                <a:lnTo>
                  <a:pt x="907669" y="461021"/>
                </a:lnTo>
                <a:lnTo>
                  <a:pt x="889317" y="488188"/>
                </a:lnTo>
                <a:lnTo>
                  <a:pt x="862107" y="506495"/>
                </a:lnTo>
                <a:lnTo>
                  <a:pt x="828801" y="513206"/>
                </a:lnTo>
                <a:lnTo>
                  <a:pt x="85470" y="513206"/>
                </a:lnTo>
                <a:lnTo>
                  <a:pt x="52185" y="506495"/>
                </a:lnTo>
                <a:lnTo>
                  <a:pt x="25018" y="488188"/>
                </a:lnTo>
                <a:lnTo>
                  <a:pt x="6711" y="461021"/>
                </a:lnTo>
                <a:lnTo>
                  <a:pt x="0" y="427735"/>
                </a:lnTo>
                <a:lnTo>
                  <a:pt x="0" y="85597"/>
                </a:lnTo>
                <a:close/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 txBox="1"/>
          <p:nvPr/>
        </p:nvSpPr>
        <p:spPr>
          <a:xfrm>
            <a:off x="7338036" y="5779516"/>
            <a:ext cx="1875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Verdana"/>
                <a:cs typeface="Verdana"/>
              </a:rPr>
              <a:t>Compo</a:t>
            </a:r>
            <a:r>
              <a:rPr sz="1800" spc="1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it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3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5"/>
          <p:cNvGrpSpPr/>
          <p:nvPr/>
        </p:nvGrpSpPr>
        <p:grpSpPr>
          <a:xfrm>
            <a:off x="9737194" y="4373868"/>
            <a:ext cx="1911985" cy="1206500"/>
            <a:chOff x="2542413" y="4068381"/>
            <a:chExt cx="1911985" cy="1206500"/>
          </a:xfrm>
        </p:grpSpPr>
        <p:sp>
          <p:nvSpPr>
            <p:cNvPr id="20" name="object 16"/>
            <p:cNvSpPr/>
            <p:nvPr/>
          </p:nvSpPr>
          <p:spPr>
            <a:xfrm>
              <a:off x="2549398" y="4754499"/>
              <a:ext cx="914400" cy="513715"/>
            </a:xfrm>
            <a:custGeom>
              <a:avLst/>
              <a:gdLst/>
              <a:ahLst/>
              <a:cxnLst/>
              <a:rect l="l" t="t" r="r" b="b"/>
              <a:pathLst>
                <a:path w="914400" h="513714">
                  <a:moveTo>
                    <a:pt x="0" y="85470"/>
                  </a:moveTo>
                  <a:lnTo>
                    <a:pt x="6731" y="52185"/>
                  </a:lnTo>
                  <a:lnTo>
                    <a:pt x="25082" y="25018"/>
                  </a:lnTo>
                  <a:lnTo>
                    <a:pt x="52292" y="6711"/>
                  </a:lnTo>
                  <a:lnTo>
                    <a:pt x="85597" y="0"/>
                  </a:lnTo>
                  <a:lnTo>
                    <a:pt x="828928" y="0"/>
                  </a:lnTo>
                  <a:lnTo>
                    <a:pt x="862214" y="6711"/>
                  </a:lnTo>
                  <a:lnTo>
                    <a:pt x="889381" y="25018"/>
                  </a:lnTo>
                  <a:lnTo>
                    <a:pt x="907688" y="52185"/>
                  </a:lnTo>
                  <a:lnTo>
                    <a:pt x="914400" y="85470"/>
                  </a:lnTo>
                  <a:lnTo>
                    <a:pt x="914400" y="427608"/>
                  </a:lnTo>
                  <a:lnTo>
                    <a:pt x="907688" y="460914"/>
                  </a:lnTo>
                  <a:lnTo>
                    <a:pt x="889381" y="488124"/>
                  </a:lnTo>
                  <a:lnTo>
                    <a:pt x="862214" y="506475"/>
                  </a:lnTo>
                  <a:lnTo>
                    <a:pt x="828928" y="513206"/>
                  </a:lnTo>
                  <a:lnTo>
                    <a:pt x="85597" y="513206"/>
                  </a:lnTo>
                  <a:lnTo>
                    <a:pt x="52292" y="506475"/>
                  </a:lnTo>
                  <a:lnTo>
                    <a:pt x="25082" y="488124"/>
                  </a:lnTo>
                  <a:lnTo>
                    <a:pt x="6731" y="460914"/>
                  </a:lnTo>
                  <a:lnTo>
                    <a:pt x="0" y="427608"/>
                  </a:lnTo>
                  <a:lnTo>
                    <a:pt x="0" y="85470"/>
                  </a:lnTo>
                  <a:close/>
                </a:path>
              </a:pathLst>
            </a:custGeom>
            <a:ln w="13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3211449" y="4073144"/>
              <a:ext cx="1238250" cy="937894"/>
            </a:xfrm>
            <a:custGeom>
              <a:avLst/>
              <a:gdLst/>
              <a:ahLst/>
              <a:cxnLst/>
              <a:rect l="l" t="t" r="r" b="b"/>
              <a:pathLst>
                <a:path w="1238250" h="937895">
                  <a:moveTo>
                    <a:pt x="0" y="681354"/>
                  </a:moveTo>
                  <a:lnTo>
                    <a:pt x="0" y="9651"/>
                  </a:lnTo>
                </a:path>
                <a:path w="1238250" h="937895">
                  <a:moveTo>
                    <a:pt x="14096" y="0"/>
                  </a:moveTo>
                  <a:lnTo>
                    <a:pt x="1237996" y="0"/>
                  </a:lnTo>
                </a:path>
                <a:path w="1238250" h="937895">
                  <a:moveTo>
                    <a:pt x="1237996" y="9651"/>
                  </a:moveTo>
                  <a:lnTo>
                    <a:pt x="1237996" y="93789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3463798" y="4972938"/>
              <a:ext cx="986155" cy="76200"/>
            </a:xfrm>
            <a:custGeom>
              <a:avLst/>
              <a:gdLst/>
              <a:ahLst/>
              <a:cxnLst/>
              <a:rect l="l" t="t" r="r" b="b"/>
              <a:pathLst>
                <a:path w="98615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925"/>
                  </a:lnTo>
                  <a:lnTo>
                    <a:pt x="63500" y="42925"/>
                  </a:lnTo>
                  <a:lnTo>
                    <a:pt x="63500" y="33400"/>
                  </a:lnTo>
                  <a:lnTo>
                    <a:pt x="76200" y="33400"/>
                  </a:lnTo>
                  <a:lnTo>
                    <a:pt x="76200" y="0"/>
                  </a:lnTo>
                  <a:close/>
                </a:path>
                <a:path w="986154" h="76200">
                  <a:moveTo>
                    <a:pt x="76200" y="33400"/>
                  </a:moveTo>
                  <a:lnTo>
                    <a:pt x="63500" y="33400"/>
                  </a:lnTo>
                  <a:lnTo>
                    <a:pt x="63500" y="42925"/>
                  </a:lnTo>
                  <a:lnTo>
                    <a:pt x="76200" y="42925"/>
                  </a:lnTo>
                  <a:lnTo>
                    <a:pt x="76200" y="33400"/>
                  </a:lnTo>
                  <a:close/>
                </a:path>
                <a:path w="986154" h="76200">
                  <a:moveTo>
                    <a:pt x="985647" y="33400"/>
                  </a:moveTo>
                  <a:lnTo>
                    <a:pt x="76200" y="33400"/>
                  </a:lnTo>
                  <a:lnTo>
                    <a:pt x="76200" y="42925"/>
                  </a:lnTo>
                  <a:lnTo>
                    <a:pt x="985647" y="42925"/>
                  </a:lnTo>
                  <a:lnTo>
                    <a:pt x="985647" y="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9"/>
          <p:cNvSpPr txBox="1"/>
          <p:nvPr/>
        </p:nvSpPr>
        <p:spPr>
          <a:xfrm>
            <a:off x="9708238" y="5813934"/>
            <a:ext cx="1480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Verdana"/>
                <a:cs typeface="Verdana"/>
              </a:rPr>
              <a:t>Se</a:t>
            </a:r>
            <a:r>
              <a:rPr sz="1800" spc="-65" dirty="0">
                <a:latin typeface="Verdana"/>
                <a:cs typeface="Verdana"/>
              </a:rPr>
              <a:t>l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55" dirty="0">
                <a:latin typeface="Verdana"/>
                <a:cs typeface="Verdana"/>
              </a:rPr>
              <a:t>T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iti</a:t>
            </a:r>
            <a:r>
              <a:rPr sz="1800" spc="2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0"/>
          <p:cNvGrpSpPr/>
          <p:nvPr/>
        </p:nvGrpSpPr>
        <p:grpSpPr>
          <a:xfrm>
            <a:off x="2030069" y="4546728"/>
            <a:ext cx="928369" cy="928369"/>
            <a:chOff x="6218935" y="4048125"/>
            <a:chExt cx="928369" cy="928369"/>
          </a:xfrm>
        </p:grpSpPr>
        <p:sp>
          <p:nvSpPr>
            <p:cNvPr id="25" name="object 21"/>
            <p:cNvSpPr/>
            <p:nvPr/>
          </p:nvSpPr>
          <p:spPr>
            <a:xfrm>
              <a:off x="6225920" y="40551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59" y="410458"/>
                  </a:lnTo>
                  <a:lnTo>
                    <a:pt x="9284" y="365066"/>
                  </a:lnTo>
                  <a:lnTo>
                    <a:pt x="20546" y="321253"/>
                  </a:lnTo>
                  <a:lnTo>
                    <a:pt x="35915" y="279249"/>
                  </a:lnTo>
                  <a:lnTo>
                    <a:pt x="55161" y="239283"/>
                  </a:lnTo>
                  <a:lnTo>
                    <a:pt x="78056" y="201587"/>
                  </a:lnTo>
                  <a:lnTo>
                    <a:pt x="104370" y="166390"/>
                  </a:lnTo>
                  <a:lnTo>
                    <a:pt x="133873" y="133921"/>
                  </a:lnTo>
                  <a:lnTo>
                    <a:pt x="166337" y="104411"/>
                  </a:lnTo>
                  <a:lnTo>
                    <a:pt x="201531" y="78090"/>
                  </a:lnTo>
                  <a:lnTo>
                    <a:pt x="239227" y="55187"/>
                  </a:lnTo>
                  <a:lnTo>
                    <a:pt x="279195" y="35933"/>
                  </a:lnTo>
                  <a:lnTo>
                    <a:pt x="321206" y="20557"/>
                  </a:lnTo>
                  <a:lnTo>
                    <a:pt x="365029" y="9289"/>
                  </a:lnTo>
                  <a:lnTo>
                    <a:pt x="410437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37" y="912039"/>
                  </a:lnTo>
                  <a:lnTo>
                    <a:pt x="365029" y="905110"/>
                  </a:lnTo>
                  <a:lnTo>
                    <a:pt x="321206" y="893842"/>
                  </a:lnTo>
                  <a:lnTo>
                    <a:pt x="279195" y="878466"/>
                  </a:lnTo>
                  <a:lnTo>
                    <a:pt x="239227" y="859212"/>
                  </a:lnTo>
                  <a:lnTo>
                    <a:pt x="201531" y="836309"/>
                  </a:lnTo>
                  <a:lnTo>
                    <a:pt x="166337" y="809988"/>
                  </a:lnTo>
                  <a:lnTo>
                    <a:pt x="133873" y="780478"/>
                  </a:lnTo>
                  <a:lnTo>
                    <a:pt x="104370" y="748009"/>
                  </a:lnTo>
                  <a:lnTo>
                    <a:pt x="78056" y="712812"/>
                  </a:lnTo>
                  <a:lnTo>
                    <a:pt x="55161" y="675116"/>
                  </a:lnTo>
                  <a:lnTo>
                    <a:pt x="35915" y="635150"/>
                  </a:lnTo>
                  <a:lnTo>
                    <a:pt x="20546" y="593146"/>
                  </a:lnTo>
                  <a:lnTo>
                    <a:pt x="9284" y="549333"/>
                  </a:lnTo>
                  <a:lnTo>
                    <a:pt x="2359" y="503941"/>
                  </a:lnTo>
                  <a:lnTo>
                    <a:pt x="0" y="45720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6363715" y="4212717"/>
              <a:ext cx="619125" cy="620395"/>
            </a:xfrm>
            <a:custGeom>
              <a:avLst/>
              <a:gdLst/>
              <a:ahLst/>
              <a:cxnLst/>
              <a:rect l="l" t="t" r="r" b="b"/>
              <a:pathLst>
                <a:path w="619125" h="620395">
                  <a:moveTo>
                    <a:pt x="309499" y="0"/>
                  </a:moveTo>
                  <a:lnTo>
                    <a:pt x="263761" y="3364"/>
                  </a:lnTo>
                  <a:lnTo>
                    <a:pt x="220107" y="13138"/>
                  </a:lnTo>
                  <a:lnTo>
                    <a:pt x="179017" y="28841"/>
                  </a:lnTo>
                  <a:lnTo>
                    <a:pt x="140968" y="49992"/>
                  </a:lnTo>
                  <a:lnTo>
                    <a:pt x="106440" y="76111"/>
                  </a:lnTo>
                  <a:lnTo>
                    <a:pt x="75911" y="106718"/>
                  </a:lnTo>
                  <a:lnTo>
                    <a:pt x="49859" y="141333"/>
                  </a:lnTo>
                  <a:lnTo>
                    <a:pt x="28763" y="179475"/>
                  </a:lnTo>
                  <a:lnTo>
                    <a:pt x="13103" y="220664"/>
                  </a:lnTo>
                  <a:lnTo>
                    <a:pt x="3355" y="264419"/>
                  </a:lnTo>
                  <a:lnTo>
                    <a:pt x="0" y="310260"/>
                  </a:lnTo>
                  <a:lnTo>
                    <a:pt x="3355" y="356099"/>
                  </a:lnTo>
                  <a:lnTo>
                    <a:pt x="13103" y="399846"/>
                  </a:lnTo>
                  <a:lnTo>
                    <a:pt x="28763" y="441023"/>
                  </a:lnTo>
                  <a:lnTo>
                    <a:pt x="49859" y="479150"/>
                  </a:lnTo>
                  <a:lnTo>
                    <a:pt x="75911" y="513748"/>
                  </a:lnTo>
                  <a:lnTo>
                    <a:pt x="106440" y="544338"/>
                  </a:lnTo>
                  <a:lnTo>
                    <a:pt x="140968" y="570440"/>
                  </a:lnTo>
                  <a:lnTo>
                    <a:pt x="179017" y="591576"/>
                  </a:lnTo>
                  <a:lnTo>
                    <a:pt x="220107" y="607267"/>
                  </a:lnTo>
                  <a:lnTo>
                    <a:pt x="263761" y="617033"/>
                  </a:lnTo>
                  <a:lnTo>
                    <a:pt x="309499" y="620394"/>
                  </a:lnTo>
                  <a:lnTo>
                    <a:pt x="355236" y="617033"/>
                  </a:lnTo>
                  <a:lnTo>
                    <a:pt x="398890" y="607267"/>
                  </a:lnTo>
                  <a:lnTo>
                    <a:pt x="439980" y="591576"/>
                  </a:lnTo>
                  <a:lnTo>
                    <a:pt x="478029" y="570440"/>
                  </a:lnTo>
                  <a:lnTo>
                    <a:pt x="512557" y="544338"/>
                  </a:lnTo>
                  <a:lnTo>
                    <a:pt x="543086" y="513748"/>
                  </a:lnTo>
                  <a:lnTo>
                    <a:pt x="569138" y="479150"/>
                  </a:lnTo>
                  <a:lnTo>
                    <a:pt x="590234" y="441023"/>
                  </a:lnTo>
                  <a:lnTo>
                    <a:pt x="605894" y="399846"/>
                  </a:lnTo>
                  <a:lnTo>
                    <a:pt x="615642" y="356099"/>
                  </a:lnTo>
                  <a:lnTo>
                    <a:pt x="618998" y="310260"/>
                  </a:lnTo>
                  <a:lnTo>
                    <a:pt x="615642" y="264419"/>
                  </a:lnTo>
                  <a:lnTo>
                    <a:pt x="605894" y="220664"/>
                  </a:lnTo>
                  <a:lnTo>
                    <a:pt x="590234" y="179475"/>
                  </a:lnTo>
                  <a:lnTo>
                    <a:pt x="569138" y="141333"/>
                  </a:lnTo>
                  <a:lnTo>
                    <a:pt x="543086" y="106718"/>
                  </a:lnTo>
                  <a:lnTo>
                    <a:pt x="512557" y="76111"/>
                  </a:lnTo>
                  <a:lnTo>
                    <a:pt x="478029" y="49992"/>
                  </a:lnTo>
                  <a:lnTo>
                    <a:pt x="439980" y="28841"/>
                  </a:lnTo>
                  <a:lnTo>
                    <a:pt x="398890" y="13138"/>
                  </a:lnTo>
                  <a:lnTo>
                    <a:pt x="355236" y="3364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6363715" y="4212717"/>
              <a:ext cx="619125" cy="620395"/>
            </a:xfrm>
            <a:custGeom>
              <a:avLst/>
              <a:gdLst/>
              <a:ahLst/>
              <a:cxnLst/>
              <a:rect l="l" t="t" r="r" b="b"/>
              <a:pathLst>
                <a:path w="619125" h="620395">
                  <a:moveTo>
                    <a:pt x="0" y="310260"/>
                  </a:moveTo>
                  <a:lnTo>
                    <a:pt x="3355" y="264419"/>
                  </a:lnTo>
                  <a:lnTo>
                    <a:pt x="13103" y="220664"/>
                  </a:lnTo>
                  <a:lnTo>
                    <a:pt x="28763" y="179475"/>
                  </a:lnTo>
                  <a:lnTo>
                    <a:pt x="49859" y="141333"/>
                  </a:lnTo>
                  <a:lnTo>
                    <a:pt x="75911" y="106718"/>
                  </a:lnTo>
                  <a:lnTo>
                    <a:pt x="106440" y="76111"/>
                  </a:lnTo>
                  <a:lnTo>
                    <a:pt x="140968" y="49992"/>
                  </a:lnTo>
                  <a:lnTo>
                    <a:pt x="179017" y="28841"/>
                  </a:lnTo>
                  <a:lnTo>
                    <a:pt x="220107" y="13138"/>
                  </a:lnTo>
                  <a:lnTo>
                    <a:pt x="263761" y="3364"/>
                  </a:lnTo>
                  <a:lnTo>
                    <a:pt x="309499" y="0"/>
                  </a:lnTo>
                  <a:lnTo>
                    <a:pt x="355236" y="3364"/>
                  </a:lnTo>
                  <a:lnTo>
                    <a:pt x="398890" y="13138"/>
                  </a:lnTo>
                  <a:lnTo>
                    <a:pt x="439980" y="28841"/>
                  </a:lnTo>
                  <a:lnTo>
                    <a:pt x="478029" y="49992"/>
                  </a:lnTo>
                  <a:lnTo>
                    <a:pt x="512557" y="76111"/>
                  </a:lnTo>
                  <a:lnTo>
                    <a:pt x="543086" y="106718"/>
                  </a:lnTo>
                  <a:lnTo>
                    <a:pt x="569138" y="141333"/>
                  </a:lnTo>
                  <a:lnTo>
                    <a:pt x="590234" y="179475"/>
                  </a:lnTo>
                  <a:lnTo>
                    <a:pt x="605894" y="220664"/>
                  </a:lnTo>
                  <a:lnTo>
                    <a:pt x="615642" y="264419"/>
                  </a:lnTo>
                  <a:lnTo>
                    <a:pt x="618998" y="310260"/>
                  </a:lnTo>
                  <a:lnTo>
                    <a:pt x="615642" y="356099"/>
                  </a:lnTo>
                  <a:lnTo>
                    <a:pt x="605894" y="399846"/>
                  </a:lnTo>
                  <a:lnTo>
                    <a:pt x="590234" y="441023"/>
                  </a:lnTo>
                  <a:lnTo>
                    <a:pt x="569138" y="479150"/>
                  </a:lnTo>
                  <a:lnTo>
                    <a:pt x="543086" y="513748"/>
                  </a:lnTo>
                  <a:lnTo>
                    <a:pt x="512557" y="544338"/>
                  </a:lnTo>
                  <a:lnTo>
                    <a:pt x="478029" y="570440"/>
                  </a:lnTo>
                  <a:lnTo>
                    <a:pt x="439980" y="591576"/>
                  </a:lnTo>
                  <a:lnTo>
                    <a:pt x="398890" y="607267"/>
                  </a:lnTo>
                  <a:lnTo>
                    <a:pt x="355236" y="617033"/>
                  </a:lnTo>
                  <a:lnTo>
                    <a:pt x="309499" y="620394"/>
                  </a:lnTo>
                  <a:lnTo>
                    <a:pt x="263761" y="617033"/>
                  </a:lnTo>
                  <a:lnTo>
                    <a:pt x="220107" y="607267"/>
                  </a:lnTo>
                  <a:lnTo>
                    <a:pt x="179017" y="591576"/>
                  </a:lnTo>
                  <a:lnTo>
                    <a:pt x="140968" y="570440"/>
                  </a:lnTo>
                  <a:lnTo>
                    <a:pt x="106440" y="544338"/>
                  </a:lnTo>
                  <a:lnTo>
                    <a:pt x="75911" y="513748"/>
                  </a:lnTo>
                  <a:lnTo>
                    <a:pt x="49859" y="479150"/>
                  </a:lnTo>
                  <a:lnTo>
                    <a:pt x="28763" y="441023"/>
                  </a:lnTo>
                  <a:lnTo>
                    <a:pt x="13103" y="399846"/>
                  </a:lnTo>
                  <a:lnTo>
                    <a:pt x="3355" y="356099"/>
                  </a:lnTo>
                  <a:lnTo>
                    <a:pt x="0" y="31026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4"/>
          <p:cNvSpPr txBox="1"/>
          <p:nvPr/>
        </p:nvSpPr>
        <p:spPr>
          <a:xfrm>
            <a:off x="1988668" y="5678424"/>
            <a:ext cx="113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F</a:t>
            </a:r>
            <a:r>
              <a:rPr sz="1800" spc="-7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71" y="554558"/>
            <a:ext cx="41484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5" dirty="0">
                <a:solidFill>
                  <a:srgbClr val="30479F"/>
                </a:solidFill>
              </a:rPr>
              <a:t>State</a:t>
            </a:r>
            <a:r>
              <a:rPr spc="110" dirty="0">
                <a:solidFill>
                  <a:srgbClr val="30479F"/>
                </a:solidFill>
              </a:rPr>
              <a:t> </a:t>
            </a:r>
            <a:r>
              <a:rPr spc="305" dirty="0">
                <a:solidFill>
                  <a:srgbClr val="30479F"/>
                </a:solidFill>
              </a:rPr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15769" y="2079751"/>
            <a:ext cx="4270375" cy="2519680"/>
            <a:chOff x="2215769" y="2079751"/>
            <a:chExt cx="4270375" cy="2519680"/>
          </a:xfrm>
        </p:grpSpPr>
        <p:sp>
          <p:nvSpPr>
            <p:cNvPr id="4" name="object 4"/>
            <p:cNvSpPr/>
            <p:nvPr/>
          </p:nvSpPr>
          <p:spPr>
            <a:xfrm>
              <a:off x="5958204" y="4075683"/>
              <a:ext cx="520700" cy="516890"/>
            </a:xfrm>
            <a:custGeom>
              <a:avLst/>
              <a:gdLst/>
              <a:ahLst/>
              <a:cxnLst/>
              <a:rect l="l" t="t" r="r" b="b"/>
              <a:pathLst>
                <a:path w="520700" h="516889">
                  <a:moveTo>
                    <a:pt x="0" y="258191"/>
                  </a:moveTo>
                  <a:lnTo>
                    <a:pt x="4190" y="211773"/>
                  </a:lnTo>
                  <a:lnTo>
                    <a:pt x="16274" y="168089"/>
                  </a:lnTo>
                  <a:lnTo>
                    <a:pt x="35517" y="127865"/>
                  </a:lnTo>
                  <a:lnTo>
                    <a:pt x="61185" y="91831"/>
                  </a:lnTo>
                  <a:lnTo>
                    <a:pt x="92545" y="60714"/>
                  </a:lnTo>
                  <a:lnTo>
                    <a:pt x="128862" y="35244"/>
                  </a:lnTo>
                  <a:lnTo>
                    <a:pt x="169403" y="16150"/>
                  </a:lnTo>
                  <a:lnTo>
                    <a:pt x="213435" y="4158"/>
                  </a:lnTo>
                  <a:lnTo>
                    <a:pt x="260223" y="0"/>
                  </a:lnTo>
                  <a:lnTo>
                    <a:pt x="307010" y="4158"/>
                  </a:lnTo>
                  <a:lnTo>
                    <a:pt x="351042" y="16150"/>
                  </a:lnTo>
                  <a:lnTo>
                    <a:pt x="391583" y="35244"/>
                  </a:lnTo>
                  <a:lnTo>
                    <a:pt x="427900" y="60714"/>
                  </a:lnTo>
                  <a:lnTo>
                    <a:pt x="459260" y="91831"/>
                  </a:lnTo>
                  <a:lnTo>
                    <a:pt x="484928" y="127865"/>
                  </a:lnTo>
                  <a:lnTo>
                    <a:pt x="504171" y="168089"/>
                  </a:lnTo>
                  <a:lnTo>
                    <a:pt x="516255" y="211773"/>
                  </a:lnTo>
                  <a:lnTo>
                    <a:pt x="520446" y="258191"/>
                  </a:lnTo>
                  <a:lnTo>
                    <a:pt x="516255" y="304608"/>
                  </a:lnTo>
                  <a:lnTo>
                    <a:pt x="504171" y="348292"/>
                  </a:lnTo>
                  <a:lnTo>
                    <a:pt x="484928" y="388516"/>
                  </a:lnTo>
                  <a:lnTo>
                    <a:pt x="459260" y="424550"/>
                  </a:lnTo>
                  <a:lnTo>
                    <a:pt x="427900" y="455667"/>
                  </a:lnTo>
                  <a:lnTo>
                    <a:pt x="391583" y="481137"/>
                  </a:lnTo>
                  <a:lnTo>
                    <a:pt x="351042" y="500231"/>
                  </a:lnTo>
                  <a:lnTo>
                    <a:pt x="307010" y="512223"/>
                  </a:lnTo>
                  <a:lnTo>
                    <a:pt x="260223" y="516382"/>
                  </a:lnTo>
                  <a:lnTo>
                    <a:pt x="213435" y="512223"/>
                  </a:lnTo>
                  <a:lnTo>
                    <a:pt x="169403" y="500231"/>
                  </a:lnTo>
                  <a:lnTo>
                    <a:pt x="128862" y="481137"/>
                  </a:lnTo>
                  <a:lnTo>
                    <a:pt x="92545" y="455667"/>
                  </a:lnTo>
                  <a:lnTo>
                    <a:pt x="61185" y="424550"/>
                  </a:lnTo>
                  <a:lnTo>
                    <a:pt x="35517" y="388516"/>
                  </a:lnTo>
                  <a:lnTo>
                    <a:pt x="16274" y="348292"/>
                  </a:lnTo>
                  <a:lnTo>
                    <a:pt x="4190" y="304608"/>
                  </a:lnTo>
                  <a:lnTo>
                    <a:pt x="0" y="258191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2754" y="2534538"/>
              <a:ext cx="225425" cy="267335"/>
            </a:xfrm>
            <a:custGeom>
              <a:avLst/>
              <a:gdLst/>
              <a:ahLst/>
              <a:cxnLst/>
              <a:rect l="l" t="t" r="r" b="b"/>
              <a:pathLst>
                <a:path w="225425" h="267335">
                  <a:moveTo>
                    <a:pt x="112521" y="0"/>
                  </a:moveTo>
                  <a:lnTo>
                    <a:pt x="68740" y="10501"/>
                  </a:lnTo>
                  <a:lnTo>
                    <a:pt x="32972" y="39147"/>
                  </a:lnTo>
                  <a:lnTo>
                    <a:pt x="8848" y="81653"/>
                  </a:lnTo>
                  <a:lnTo>
                    <a:pt x="0" y="133731"/>
                  </a:lnTo>
                  <a:lnTo>
                    <a:pt x="8848" y="185735"/>
                  </a:lnTo>
                  <a:lnTo>
                    <a:pt x="32972" y="228203"/>
                  </a:lnTo>
                  <a:lnTo>
                    <a:pt x="68740" y="256835"/>
                  </a:lnTo>
                  <a:lnTo>
                    <a:pt x="112521" y="267335"/>
                  </a:lnTo>
                  <a:lnTo>
                    <a:pt x="156303" y="256835"/>
                  </a:lnTo>
                  <a:lnTo>
                    <a:pt x="192071" y="228203"/>
                  </a:lnTo>
                  <a:lnTo>
                    <a:pt x="216195" y="185735"/>
                  </a:lnTo>
                  <a:lnTo>
                    <a:pt x="225044" y="133731"/>
                  </a:lnTo>
                  <a:lnTo>
                    <a:pt x="216195" y="81653"/>
                  </a:lnTo>
                  <a:lnTo>
                    <a:pt x="192071" y="39147"/>
                  </a:lnTo>
                  <a:lnTo>
                    <a:pt x="156303" y="10501"/>
                  </a:lnTo>
                  <a:lnTo>
                    <a:pt x="1125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2754" y="2086736"/>
              <a:ext cx="2475865" cy="1163320"/>
            </a:xfrm>
            <a:custGeom>
              <a:avLst/>
              <a:gdLst/>
              <a:ahLst/>
              <a:cxnLst/>
              <a:rect l="l" t="t" r="r" b="b"/>
              <a:pathLst>
                <a:path w="2475865" h="1163320">
                  <a:moveTo>
                    <a:pt x="0" y="581533"/>
                  </a:moveTo>
                  <a:lnTo>
                    <a:pt x="8848" y="529455"/>
                  </a:lnTo>
                  <a:lnTo>
                    <a:pt x="32972" y="486949"/>
                  </a:lnTo>
                  <a:lnTo>
                    <a:pt x="68740" y="458303"/>
                  </a:lnTo>
                  <a:lnTo>
                    <a:pt x="112521" y="447801"/>
                  </a:lnTo>
                  <a:lnTo>
                    <a:pt x="156303" y="458303"/>
                  </a:lnTo>
                  <a:lnTo>
                    <a:pt x="192071" y="486949"/>
                  </a:lnTo>
                  <a:lnTo>
                    <a:pt x="216195" y="529455"/>
                  </a:lnTo>
                  <a:lnTo>
                    <a:pt x="225044" y="581533"/>
                  </a:lnTo>
                  <a:lnTo>
                    <a:pt x="216195" y="633537"/>
                  </a:lnTo>
                  <a:lnTo>
                    <a:pt x="192071" y="676005"/>
                  </a:lnTo>
                  <a:lnTo>
                    <a:pt x="156303" y="704637"/>
                  </a:lnTo>
                  <a:lnTo>
                    <a:pt x="112521" y="715137"/>
                  </a:lnTo>
                  <a:lnTo>
                    <a:pt x="68740" y="704637"/>
                  </a:lnTo>
                  <a:lnTo>
                    <a:pt x="32972" y="676005"/>
                  </a:lnTo>
                  <a:lnTo>
                    <a:pt x="8848" y="633537"/>
                  </a:lnTo>
                  <a:lnTo>
                    <a:pt x="0" y="581533"/>
                  </a:lnTo>
                  <a:close/>
                </a:path>
                <a:path w="2475865" h="1163320">
                  <a:moveTo>
                    <a:pt x="993394" y="193801"/>
                  </a:moveTo>
                  <a:lnTo>
                    <a:pt x="998511" y="149396"/>
                  </a:lnTo>
                  <a:lnTo>
                    <a:pt x="1013087" y="108616"/>
                  </a:lnTo>
                  <a:lnTo>
                    <a:pt x="1035961" y="72630"/>
                  </a:lnTo>
                  <a:lnTo>
                    <a:pt x="1065971" y="42607"/>
                  </a:lnTo>
                  <a:lnTo>
                    <a:pt x="1101954" y="19715"/>
                  </a:lnTo>
                  <a:lnTo>
                    <a:pt x="1142750" y="5123"/>
                  </a:lnTo>
                  <a:lnTo>
                    <a:pt x="1187195" y="0"/>
                  </a:lnTo>
                  <a:lnTo>
                    <a:pt x="2282062" y="0"/>
                  </a:lnTo>
                  <a:lnTo>
                    <a:pt x="2326508" y="5123"/>
                  </a:lnTo>
                  <a:lnTo>
                    <a:pt x="2367304" y="19715"/>
                  </a:lnTo>
                  <a:lnTo>
                    <a:pt x="2403287" y="42607"/>
                  </a:lnTo>
                  <a:lnTo>
                    <a:pt x="2433297" y="72630"/>
                  </a:lnTo>
                  <a:lnTo>
                    <a:pt x="2456171" y="108616"/>
                  </a:lnTo>
                  <a:lnTo>
                    <a:pt x="2470747" y="149396"/>
                  </a:lnTo>
                  <a:lnTo>
                    <a:pt x="2475865" y="193801"/>
                  </a:lnTo>
                  <a:lnTo>
                    <a:pt x="2475865" y="969137"/>
                  </a:lnTo>
                  <a:lnTo>
                    <a:pt x="2470747" y="1013542"/>
                  </a:lnTo>
                  <a:lnTo>
                    <a:pt x="2456171" y="1054322"/>
                  </a:lnTo>
                  <a:lnTo>
                    <a:pt x="2433297" y="1090308"/>
                  </a:lnTo>
                  <a:lnTo>
                    <a:pt x="2403287" y="1120331"/>
                  </a:lnTo>
                  <a:lnTo>
                    <a:pt x="2367304" y="1143223"/>
                  </a:lnTo>
                  <a:lnTo>
                    <a:pt x="2326508" y="1157815"/>
                  </a:lnTo>
                  <a:lnTo>
                    <a:pt x="2282062" y="1162939"/>
                  </a:lnTo>
                  <a:lnTo>
                    <a:pt x="1187195" y="1162939"/>
                  </a:lnTo>
                  <a:lnTo>
                    <a:pt x="1142750" y="1157815"/>
                  </a:lnTo>
                  <a:lnTo>
                    <a:pt x="1101954" y="1143223"/>
                  </a:lnTo>
                  <a:lnTo>
                    <a:pt x="1065971" y="1120331"/>
                  </a:lnTo>
                  <a:lnTo>
                    <a:pt x="1035961" y="1090308"/>
                  </a:lnTo>
                  <a:lnTo>
                    <a:pt x="1013087" y="1054322"/>
                  </a:lnTo>
                  <a:lnTo>
                    <a:pt x="998511" y="1013542"/>
                  </a:lnTo>
                  <a:lnTo>
                    <a:pt x="993394" y="969137"/>
                  </a:lnTo>
                  <a:lnTo>
                    <a:pt x="993394" y="193801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3376" y="2512567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2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8064" y="2086736"/>
            <a:ext cx="1482725" cy="1163320"/>
          </a:xfrm>
          <a:custGeom>
            <a:avLst/>
            <a:gdLst/>
            <a:ahLst/>
            <a:cxnLst/>
            <a:rect l="l" t="t" r="r" b="b"/>
            <a:pathLst>
              <a:path w="1482725" h="1163320">
                <a:moveTo>
                  <a:pt x="0" y="193801"/>
                </a:moveTo>
                <a:lnTo>
                  <a:pt x="5117" y="149396"/>
                </a:lnTo>
                <a:lnTo>
                  <a:pt x="19693" y="108616"/>
                </a:lnTo>
                <a:lnTo>
                  <a:pt x="42567" y="72630"/>
                </a:lnTo>
                <a:lnTo>
                  <a:pt x="72577" y="42607"/>
                </a:lnTo>
                <a:lnTo>
                  <a:pt x="108560" y="19715"/>
                </a:lnTo>
                <a:lnTo>
                  <a:pt x="149356" y="5123"/>
                </a:lnTo>
                <a:lnTo>
                  <a:pt x="193801" y="0"/>
                </a:lnTo>
                <a:lnTo>
                  <a:pt x="1288668" y="0"/>
                </a:lnTo>
                <a:lnTo>
                  <a:pt x="1333074" y="5123"/>
                </a:lnTo>
                <a:lnTo>
                  <a:pt x="1373854" y="19715"/>
                </a:lnTo>
                <a:lnTo>
                  <a:pt x="1409840" y="42607"/>
                </a:lnTo>
                <a:lnTo>
                  <a:pt x="1439863" y="72630"/>
                </a:lnTo>
                <a:lnTo>
                  <a:pt x="1462755" y="108616"/>
                </a:lnTo>
                <a:lnTo>
                  <a:pt x="1477347" y="149396"/>
                </a:lnTo>
                <a:lnTo>
                  <a:pt x="1482470" y="193801"/>
                </a:lnTo>
                <a:lnTo>
                  <a:pt x="1482470" y="969137"/>
                </a:lnTo>
                <a:lnTo>
                  <a:pt x="1477347" y="1013542"/>
                </a:lnTo>
                <a:lnTo>
                  <a:pt x="1462755" y="1054322"/>
                </a:lnTo>
                <a:lnTo>
                  <a:pt x="1439863" y="1090308"/>
                </a:lnTo>
                <a:lnTo>
                  <a:pt x="1409840" y="1120331"/>
                </a:lnTo>
                <a:lnTo>
                  <a:pt x="1373854" y="1143223"/>
                </a:lnTo>
                <a:lnTo>
                  <a:pt x="1333074" y="1157815"/>
                </a:lnTo>
                <a:lnTo>
                  <a:pt x="1288668" y="1162939"/>
                </a:lnTo>
                <a:lnTo>
                  <a:pt x="193801" y="1162939"/>
                </a:lnTo>
                <a:lnTo>
                  <a:pt x="149356" y="1157815"/>
                </a:lnTo>
                <a:lnTo>
                  <a:pt x="108560" y="1143223"/>
                </a:lnTo>
                <a:lnTo>
                  <a:pt x="72577" y="1120331"/>
                </a:lnTo>
                <a:lnTo>
                  <a:pt x="42567" y="1090308"/>
                </a:lnTo>
                <a:lnTo>
                  <a:pt x="19693" y="1054322"/>
                </a:lnTo>
                <a:lnTo>
                  <a:pt x="5117" y="1013542"/>
                </a:lnTo>
                <a:lnTo>
                  <a:pt x="0" y="969137"/>
                </a:lnTo>
                <a:lnTo>
                  <a:pt x="0" y="193801"/>
                </a:lnTo>
                <a:close/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55055" y="2213609"/>
            <a:ext cx="8502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080" algn="just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Send 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order 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25" dirty="0">
                <a:latin typeface="Verdana"/>
                <a:cs typeface="Verdana"/>
              </a:rPr>
              <a:t>q</a:t>
            </a:r>
            <a:r>
              <a:rPr sz="1800" spc="20" dirty="0">
                <a:latin typeface="Verdana"/>
                <a:cs typeface="Verdana"/>
              </a:rPr>
              <a:t>u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75" dirty="0">
                <a:latin typeface="Verdana"/>
                <a:cs typeface="Verdana"/>
              </a:rPr>
              <a:t>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3381" y="2086736"/>
            <a:ext cx="1482725" cy="1163320"/>
          </a:xfrm>
          <a:custGeom>
            <a:avLst/>
            <a:gdLst/>
            <a:ahLst/>
            <a:cxnLst/>
            <a:rect l="l" t="t" r="r" b="b"/>
            <a:pathLst>
              <a:path w="1482725" h="1163320">
                <a:moveTo>
                  <a:pt x="0" y="193801"/>
                </a:moveTo>
                <a:lnTo>
                  <a:pt x="5117" y="149396"/>
                </a:lnTo>
                <a:lnTo>
                  <a:pt x="19693" y="108616"/>
                </a:lnTo>
                <a:lnTo>
                  <a:pt x="42567" y="72630"/>
                </a:lnTo>
                <a:lnTo>
                  <a:pt x="72577" y="42607"/>
                </a:lnTo>
                <a:lnTo>
                  <a:pt x="108560" y="19715"/>
                </a:lnTo>
                <a:lnTo>
                  <a:pt x="149356" y="5123"/>
                </a:lnTo>
                <a:lnTo>
                  <a:pt x="193801" y="0"/>
                </a:lnTo>
                <a:lnTo>
                  <a:pt x="1288669" y="0"/>
                </a:lnTo>
                <a:lnTo>
                  <a:pt x="1333114" y="5123"/>
                </a:lnTo>
                <a:lnTo>
                  <a:pt x="1373910" y="19715"/>
                </a:lnTo>
                <a:lnTo>
                  <a:pt x="1409893" y="42607"/>
                </a:lnTo>
                <a:lnTo>
                  <a:pt x="1439903" y="72630"/>
                </a:lnTo>
                <a:lnTo>
                  <a:pt x="1462777" y="108616"/>
                </a:lnTo>
                <a:lnTo>
                  <a:pt x="1477353" y="149396"/>
                </a:lnTo>
                <a:lnTo>
                  <a:pt x="1482471" y="193801"/>
                </a:lnTo>
                <a:lnTo>
                  <a:pt x="1482471" y="969137"/>
                </a:lnTo>
                <a:lnTo>
                  <a:pt x="1477353" y="1013542"/>
                </a:lnTo>
                <a:lnTo>
                  <a:pt x="1462777" y="1054322"/>
                </a:lnTo>
                <a:lnTo>
                  <a:pt x="1439903" y="1090308"/>
                </a:lnTo>
                <a:lnTo>
                  <a:pt x="1409893" y="1120331"/>
                </a:lnTo>
                <a:lnTo>
                  <a:pt x="1373910" y="1143223"/>
                </a:lnTo>
                <a:lnTo>
                  <a:pt x="1333114" y="1157815"/>
                </a:lnTo>
                <a:lnTo>
                  <a:pt x="1288669" y="1162939"/>
                </a:lnTo>
                <a:lnTo>
                  <a:pt x="193801" y="1162939"/>
                </a:lnTo>
                <a:lnTo>
                  <a:pt x="149356" y="1157815"/>
                </a:lnTo>
                <a:lnTo>
                  <a:pt x="108560" y="1143223"/>
                </a:lnTo>
                <a:lnTo>
                  <a:pt x="72577" y="1120331"/>
                </a:lnTo>
                <a:lnTo>
                  <a:pt x="42567" y="1090308"/>
                </a:lnTo>
                <a:lnTo>
                  <a:pt x="19693" y="1054322"/>
                </a:lnTo>
                <a:lnTo>
                  <a:pt x="5117" y="1013542"/>
                </a:lnTo>
                <a:lnTo>
                  <a:pt x="0" y="969137"/>
                </a:lnTo>
                <a:lnTo>
                  <a:pt x="0" y="193801"/>
                </a:lnTo>
                <a:close/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60640" y="2230373"/>
            <a:ext cx="11220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Sp</a:t>
            </a:r>
            <a:r>
              <a:rPr sz="1800" spc="-55" dirty="0">
                <a:latin typeface="Verdana"/>
                <a:cs typeface="Verdana"/>
              </a:rPr>
              <a:t>e</a:t>
            </a:r>
            <a:r>
              <a:rPr sz="1800" spc="60" dirty="0">
                <a:latin typeface="Verdana"/>
                <a:cs typeface="Verdana"/>
              </a:rPr>
              <a:t>c</a:t>
            </a:r>
            <a:r>
              <a:rPr sz="1800" spc="50" dirty="0">
                <a:latin typeface="Verdana"/>
                <a:cs typeface="Verdana"/>
              </a:rPr>
              <a:t>i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or  </a:t>
            </a:r>
            <a:r>
              <a:rPr sz="1800" spc="-40" dirty="0">
                <a:latin typeface="Verdana"/>
                <a:cs typeface="Verdana"/>
              </a:rPr>
              <a:t>Normal </a:t>
            </a:r>
            <a:r>
              <a:rPr sz="1800" spc="-35" dirty="0">
                <a:latin typeface="Verdana"/>
                <a:cs typeface="Verdana"/>
              </a:rPr>
              <a:t> order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3381" y="3747389"/>
            <a:ext cx="1482725" cy="1163320"/>
          </a:xfrm>
          <a:custGeom>
            <a:avLst/>
            <a:gdLst/>
            <a:ahLst/>
            <a:cxnLst/>
            <a:rect l="l" t="t" r="r" b="b"/>
            <a:pathLst>
              <a:path w="1482725" h="1163320">
                <a:moveTo>
                  <a:pt x="0" y="193802"/>
                </a:moveTo>
                <a:lnTo>
                  <a:pt x="5117" y="149356"/>
                </a:lnTo>
                <a:lnTo>
                  <a:pt x="19693" y="108560"/>
                </a:lnTo>
                <a:lnTo>
                  <a:pt x="42567" y="72577"/>
                </a:lnTo>
                <a:lnTo>
                  <a:pt x="72577" y="42567"/>
                </a:lnTo>
                <a:lnTo>
                  <a:pt x="108560" y="19693"/>
                </a:lnTo>
                <a:lnTo>
                  <a:pt x="149356" y="5117"/>
                </a:lnTo>
                <a:lnTo>
                  <a:pt x="193801" y="0"/>
                </a:lnTo>
                <a:lnTo>
                  <a:pt x="1288669" y="0"/>
                </a:lnTo>
                <a:lnTo>
                  <a:pt x="1333114" y="5117"/>
                </a:lnTo>
                <a:lnTo>
                  <a:pt x="1373910" y="19693"/>
                </a:lnTo>
                <a:lnTo>
                  <a:pt x="1409893" y="42567"/>
                </a:lnTo>
                <a:lnTo>
                  <a:pt x="1439903" y="72577"/>
                </a:lnTo>
                <a:lnTo>
                  <a:pt x="1462777" y="108560"/>
                </a:lnTo>
                <a:lnTo>
                  <a:pt x="1477353" y="149356"/>
                </a:lnTo>
                <a:lnTo>
                  <a:pt x="1482471" y="193802"/>
                </a:lnTo>
                <a:lnTo>
                  <a:pt x="1482471" y="969010"/>
                </a:lnTo>
                <a:lnTo>
                  <a:pt x="1477353" y="1013455"/>
                </a:lnTo>
                <a:lnTo>
                  <a:pt x="1462777" y="1054251"/>
                </a:lnTo>
                <a:lnTo>
                  <a:pt x="1439903" y="1090234"/>
                </a:lnTo>
                <a:lnTo>
                  <a:pt x="1409893" y="1120244"/>
                </a:lnTo>
                <a:lnTo>
                  <a:pt x="1373910" y="1143118"/>
                </a:lnTo>
                <a:lnTo>
                  <a:pt x="1333114" y="1157694"/>
                </a:lnTo>
                <a:lnTo>
                  <a:pt x="1288669" y="1162812"/>
                </a:lnTo>
                <a:lnTo>
                  <a:pt x="193801" y="1162812"/>
                </a:lnTo>
                <a:lnTo>
                  <a:pt x="149356" y="1157694"/>
                </a:lnTo>
                <a:lnTo>
                  <a:pt x="108560" y="1143118"/>
                </a:lnTo>
                <a:lnTo>
                  <a:pt x="72577" y="1120244"/>
                </a:lnTo>
                <a:lnTo>
                  <a:pt x="42567" y="1090234"/>
                </a:lnTo>
                <a:lnTo>
                  <a:pt x="19693" y="1054251"/>
                </a:lnTo>
                <a:lnTo>
                  <a:pt x="5117" y="1013455"/>
                </a:lnTo>
                <a:lnTo>
                  <a:pt x="0" y="969010"/>
                </a:lnTo>
                <a:lnTo>
                  <a:pt x="0" y="193802"/>
                </a:lnTo>
                <a:close/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04556" y="4063745"/>
            <a:ext cx="1434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354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Order 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con</a:t>
            </a:r>
            <a:r>
              <a:rPr sz="1800" spc="-114" dirty="0">
                <a:latin typeface="Verdana"/>
                <a:cs typeface="Verdana"/>
              </a:rPr>
              <a:t>f</a:t>
            </a:r>
            <a:r>
              <a:rPr sz="1800" spc="-70" dirty="0">
                <a:latin typeface="Verdana"/>
                <a:cs typeface="Verdana"/>
              </a:rPr>
              <a:t>irma</a:t>
            </a:r>
            <a:r>
              <a:rPr sz="1800" spc="-55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3381" y="5338826"/>
            <a:ext cx="1482725" cy="1163320"/>
          </a:xfrm>
          <a:custGeom>
            <a:avLst/>
            <a:gdLst/>
            <a:ahLst/>
            <a:cxnLst/>
            <a:rect l="l" t="t" r="r" b="b"/>
            <a:pathLst>
              <a:path w="1482725" h="1163320">
                <a:moveTo>
                  <a:pt x="0" y="193802"/>
                </a:moveTo>
                <a:lnTo>
                  <a:pt x="5117" y="149356"/>
                </a:lnTo>
                <a:lnTo>
                  <a:pt x="19693" y="108560"/>
                </a:lnTo>
                <a:lnTo>
                  <a:pt x="42567" y="72577"/>
                </a:lnTo>
                <a:lnTo>
                  <a:pt x="72577" y="42567"/>
                </a:lnTo>
                <a:lnTo>
                  <a:pt x="108560" y="19693"/>
                </a:lnTo>
                <a:lnTo>
                  <a:pt x="149356" y="5117"/>
                </a:lnTo>
                <a:lnTo>
                  <a:pt x="193801" y="0"/>
                </a:lnTo>
                <a:lnTo>
                  <a:pt x="1288669" y="0"/>
                </a:lnTo>
                <a:lnTo>
                  <a:pt x="1333114" y="5117"/>
                </a:lnTo>
                <a:lnTo>
                  <a:pt x="1373910" y="19693"/>
                </a:lnTo>
                <a:lnTo>
                  <a:pt x="1409893" y="42567"/>
                </a:lnTo>
                <a:lnTo>
                  <a:pt x="1439903" y="72577"/>
                </a:lnTo>
                <a:lnTo>
                  <a:pt x="1462777" y="108560"/>
                </a:lnTo>
                <a:lnTo>
                  <a:pt x="1477353" y="149356"/>
                </a:lnTo>
                <a:lnTo>
                  <a:pt x="1482471" y="193802"/>
                </a:lnTo>
                <a:lnTo>
                  <a:pt x="1482471" y="969073"/>
                </a:lnTo>
                <a:lnTo>
                  <a:pt x="1477353" y="1013515"/>
                </a:lnTo>
                <a:lnTo>
                  <a:pt x="1462777" y="1054311"/>
                </a:lnTo>
                <a:lnTo>
                  <a:pt x="1439903" y="1090297"/>
                </a:lnTo>
                <a:lnTo>
                  <a:pt x="1409893" y="1120311"/>
                </a:lnTo>
                <a:lnTo>
                  <a:pt x="1373910" y="1143189"/>
                </a:lnTo>
                <a:lnTo>
                  <a:pt x="1333114" y="1157769"/>
                </a:lnTo>
                <a:lnTo>
                  <a:pt x="1288669" y="1162888"/>
                </a:lnTo>
                <a:lnTo>
                  <a:pt x="193801" y="1162888"/>
                </a:lnTo>
                <a:lnTo>
                  <a:pt x="149356" y="1157769"/>
                </a:lnTo>
                <a:lnTo>
                  <a:pt x="108560" y="1143189"/>
                </a:lnTo>
                <a:lnTo>
                  <a:pt x="72577" y="1120311"/>
                </a:lnTo>
                <a:lnTo>
                  <a:pt x="42567" y="1090297"/>
                </a:lnTo>
                <a:lnTo>
                  <a:pt x="19693" y="1054311"/>
                </a:lnTo>
                <a:lnTo>
                  <a:pt x="5117" y="1013515"/>
                </a:lnTo>
                <a:lnTo>
                  <a:pt x="0" y="969073"/>
                </a:lnTo>
                <a:lnTo>
                  <a:pt x="0" y="193802"/>
                </a:lnTo>
                <a:close/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08214" y="5696203"/>
            <a:ext cx="10077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Verdana"/>
                <a:cs typeface="Verdana"/>
              </a:rPr>
              <a:t>D</a:t>
            </a:r>
            <a:r>
              <a:rPr sz="1800" spc="-25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85" dirty="0">
                <a:latin typeface="Verdana"/>
                <a:cs typeface="Verdana"/>
              </a:rPr>
              <a:t>p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70" dirty="0">
                <a:latin typeface="Verdana"/>
                <a:cs typeface="Verdana"/>
              </a:rPr>
              <a:t>ch  </a:t>
            </a:r>
            <a:r>
              <a:rPr sz="1800" spc="-35" dirty="0">
                <a:latin typeface="Verdana"/>
                <a:cs typeface="Verdana"/>
              </a:rPr>
              <a:t>order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47798" y="2625598"/>
            <a:ext cx="5824855" cy="3369310"/>
            <a:chOff x="2447798" y="2625598"/>
            <a:chExt cx="5824855" cy="3369310"/>
          </a:xfrm>
        </p:grpSpPr>
        <p:sp>
          <p:nvSpPr>
            <p:cNvPr id="17" name="object 17"/>
            <p:cNvSpPr/>
            <p:nvPr/>
          </p:nvSpPr>
          <p:spPr>
            <a:xfrm>
              <a:off x="6105906" y="4203700"/>
              <a:ext cx="225425" cy="267335"/>
            </a:xfrm>
            <a:custGeom>
              <a:avLst/>
              <a:gdLst/>
              <a:ahLst/>
              <a:cxnLst/>
              <a:rect l="l" t="t" r="r" b="b"/>
              <a:pathLst>
                <a:path w="225425" h="267335">
                  <a:moveTo>
                    <a:pt x="112522" y="0"/>
                  </a:moveTo>
                  <a:lnTo>
                    <a:pt x="68740" y="10501"/>
                  </a:lnTo>
                  <a:lnTo>
                    <a:pt x="32972" y="39147"/>
                  </a:lnTo>
                  <a:lnTo>
                    <a:pt x="8848" y="81653"/>
                  </a:lnTo>
                  <a:lnTo>
                    <a:pt x="0" y="133731"/>
                  </a:lnTo>
                  <a:lnTo>
                    <a:pt x="8848" y="185735"/>
                  </a:lnTo>
                  <a:lnTo>
                    <a:pt x="32972" y="228203"/>
                  </a:lnTo>
                  <a:lnTo>
                    <a:pt x="68740" y="256835"/>
                  </a:lnTo>
                  <a:lnTo>
                    <a:pt x="112522" y="267335"/>
                  </a:lnTo>
                  <a:lnTo>
                    <a:pt x="156356" y="256835"/>
                  </a:lnTo>
                  <a:lnTo>
                    <a:pt x="192119" y="228203"/>
                  </a:lnTo>
                  <a:lnTo>
                    <a:pt x="216213" y="185735"/>
                  </a:lnTo>
                  <a:lnTo>
                    <a:pt x="225044" y="133731"/>
                  </a:lnTo>
                  <a:lnTo>
                    <a:pt x="216213" y="81653"/>
                  </a:lnTo>
                  <a:lnTo>
                    <a:pt x="192119" y="39147"/>
                  </a:lnTo>
                  <a:lnTo>
                    <a:pt x="156356" y="10501"/>
                  </a:lnTo>
                  <a:lnTo>
                    <a:pt x="112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5906" y="4203700"/>
              <a:ext cx="225425" cy="267335"/>
            </a:xfrm>
            <a:custGeom>
              <a:avLst/>
              <a:gdLst/>
              <a:ahLst/>
              <a:cxnLst/>
              <a:rect l="l" t="t" r="r" b="b"/>
              <a:pathLst>
                <a:path w="225425" h="267335">
                  <a:moveTo>
                    <a:pt x="0" y="133731"/>
                  </a:moveTo>
                  <a:lnTo>
                    <a:pt x="8848" y="81653"/>
                  </a:lnTo>
                  <a:lnTo>
                    <a:pt x="32972" y="39147"/>
                  </a:lnTo>
                  <a:lnTo>
                    <a:pt x="68740" y="10501"/>
                  </a:lnTo>
                  <a:lnTo>
                    <a:pt x="112522" y="0"/>
                  </a:lnTo>
                  <a:lnTo>
                    <a:pt x="156356" y="10501"/>
                  </a:lnTo>
                  <a:lnTo>
                    <a:pt x="192119" y="39147"/>
                  </a:lnTo>
                  <a:lnTo>
                    <a:pt x="216213" y="81653"/>
                  </a:lnTo>
                  <a:lnTo>
                    <a:pt x="225044" y="133731"/>
                  </a:lnTo>
                  <a:lnTo>
                    <a:pt x="216213" y="185735"/>
                  </a:lnTo>
                  <a:lnTo>
                    <a:pt x="192119" y="228203"/>
                  </a:lnTo>
                  <a:lnTo>
                    <a:pt x="156356" y="256835"/>
                  </a:lnTo>
                  <a:lnTo>
                    <a:pt x="112522" y="267335"/>
                  </a:lnTo>
                  <a:lnTo>
                    <a:pt x="68740" y="256835"/>
                  </a:lnTo>
                  <a:lnTo>
                    <a:pt x="32972" y="228203"/>
                  </a:lnTo>
                  <a:lnTo>
                    <a:pt x="8848" y="185735"/>
                  </a:lnTo>
                  <a:lnTo>
                    <a:pt x="0" y="133731"/>
                  </a:lnTo>
                  <a:close/>
                </a:path>
              </a:pathLst>
            </a:custGeom>
            <a:ln w="13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47798" y="2625597"/>
              <a:ext cx="5824855" cy="2713355"/>
            </a:xfrm>
            <a:custGeom>
              <a:avLst/>
              <a:gdLst/>
              <a:ahLst/>
              <a:cxnLst/>
              <a:rect l="l" t="t" r="r" b="b"/>
              <a:pathLst>
                <a:path w="5824855" h="2713354">
                  <a:moveTo>
                    <a:pt x="768350" y="42672"/>
                  </a:moveTo>
                  <a:lnTo>
                    <a:pt x="758698" y="37846"/>
                  </a:lnTo>
                  <a:lnTo>
                    <a:pt x="692150" y="4572"/>
                  </a:lnTo>
                  <a:lnTo>
                    <a:pt x="692150" y="37846"/>
                  </a:lnTo>
                  <a:lnTo>
                    <a:pt x="0" y="37846"/>
                  </a:lnTo>
                  <a:lnTo>
                    <a:pt x="0" y="47371"/>
                  </a:lnTo>
                  <a:lnTo>
                    <a:pt x="692150" y="47371"/>
                  </a:lnTo>
                  <a:lnTo>
                    <a:pt x="692150" y="80772"/>
                  </a:lnTo>
                  <a:lnTo>
                    <a:pt x="758952" y="47371"/>
                  </a:lnTo>
                  <a:lnTo>
                    <a:pt x="768350" y="42672"/>
                  </a:lnTo>
                  <a:close/>
                </a:path>
                <a:path w="5824855" h="2713354">
                  <a:moveTo>
                    <a:pt x="2890266" y="42545"/>
                  </a:moveTo>
                  <a:lnTo>
                    <a:pt x="2880868" y="37846"/>
                  </a:lnTo>
                  <a:lnTo>
                    <a:pt x="2814066" y="4445"/>
                  </a:lnTo>
                  <a:lnTo>
                    <a:pt x="2814066" y="37846"/>
                  </a:lnTo>
                  <a:lnTo>
                    <a:pt x="2250821" y="37846"/>
                  </a:lnTo>
                  <a:lnTo>
                    <a:pt x="2250821" y="47371"/>
                  </a:lnTo>
                  <a:lnTo>
                    <a:pt x="2814066" y="47371"/>
                  </a:lnTo>
                  <a:lnTo>
                    <a:pt x="2814066" y="80645"/>
                  </a:lnTo>
                  <a:lnTo>
                    <a:pt x="2880601" y="47371"/>
                  </a:lnTo>
                  <a:lnTo>
                    <a:pt x="2890266" y="42545"/>
                  </a:lnTo>
                  <a:close/>
                </a:path>
                <a:path w="5824855" h="2713354">
                  <a:moveTo>
                    <a:pt x="5085207" y="37465"/>
                  </a:moveTo>
                  <a:lnTo>
                    <a:pt x="5076647" y="33274"/>
                  </a:lnTo>
                  <a:lnTo>
                    <a:pt x="5008753" y="0"/>
                  </a:lnTo>
                  <a:lnTo>
                    <a:pt x="5008969" y="33362"/>
                  </a:lnTo>
                  <a:lnTo>
                    <a:pt x="4372610" y="37846"/>
                  </a:lnTo>
                  <a:lnTo>
                    <a:pt x="4372737" y="47371"/>
                  </a:lnTo>
                  <a:lnTo>
                    <a:pt x="5009032" y="42900"/>
                  </a:lnTo>
                  <a:lnTo>
                    <a:pt x="5009261" y="76200"/>
                  </a:lnTo>
                  <a:lnTo>
                    <a:pt x="5085207" y="37465"/>
                  </a:lnTo>
                  <a:close/>
                </a:path>
                <a:path w="5824855" h="2713354">
                  <a:moveTo>
                    <a:pt x="5824855" y="2637028"/>
                  </a:moveTo>
                  <a:lnTo>
                    <a:pt x="5791581" y="2637028"/>
                  </a:lnTo>
                  <a:lnTo>
                    <a:pt x="5791581" y="2284603"/>
                  </a:lnTo>
                  <a:lnTo>
                    <a:pt x="5782056" y="2284603"/>
                  </a:lnTo>
                  <a:lnTo>
                    <a:pt x="5782056" y="2637028"/>
                  </a:lnTo>
                  <a:lnTo>
                    <a:pt x="5748655" y="2637028"/>
                  </a:lnTo>
                  <a:lnTo>
                    <a:pt x="5786755" y="2713228"/>
                  </a:lnTo>
                  <a:lnTo>
                    <a:pt x="5818505" y="2649728"/>
                  </a:lnTo>
                  <a:lnTo>
                    <a:pt x="5824855" y="2637028"/>
                  </a:lnTo>
                  <a:close/>
                </a:path>
                <a:path w="5824855" h="2713354">
                  <a:moveTo>
                    <a:pt x="5824855" y="1045591"/>
                  </a:moveTo>
                  <a:lnTo>
                    <a:pt x="5791581" y="1045591"/>
                  </a:lnTo>
                  <a:lnTo>
                    <a:pt x="5791581" y="624078"/>
                  </a:lnTo>
                  <a:lnTo>
                    <a:pt x="5782056" y="624078"/>
                  </a:lnTo>
                  <a:lnTo>
                    <a:pt x="5782056" y="1045591"/>
                  </a:lnTo>
                  <a:lnTo>
                    <a:pt x="5748655" y="1045591"/>
                  </a:lnTo>
                  <a:lnTo>
                    <a:pt x="5786755" y="1121791"/>
                  </a:lnTo>
                  <a:lnTo>
                    <a:pt x="5818505" y="1058291"/>
                  </a:lnTo>
                  <a:lnTo>
                    <a:pt x="5824855" y="1045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18427" y="5989599"/>
              <a:ext cx="1275080" cy="0"/>
            </a:xfrm>
            <a:custGeom>
              <a:avLst/>
              <a:gdLst/>
              <a:ahLst/>
              <a:cxnLst/>
              <a:rect l="l" t="t" r="r" b="b"/>
              <a:pathLst>
                <a:path w="1275079">
                  <a:moveTo>
                    <a:pt x="1274952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80328" y="3249675"/>
              <a:ext cx="76200" cy="2740025"/>
            </a:xfrm>
            <a:custGeom>
              <a:avLst/>
              <a:gdLst/>
              <a:ahLst/>
              <a:cxnLst/>
              <a:rect l="l" t="t" r="r" b="b"/>
              <a:pathLst>
                <a:path w="76200" h="2740025">
                  <a:moveTo>
                    <a:pt x="76200" y="1418590"/>
                  </a:moveTo>
                  <a:lnTo>
                    <a:pt x="69850" y="1405890"/>
                  </a:lnTo>
                  <a:lnTo>
                    <a:pt x="38100" y="1342390"/>
                  </a:lnTo>
                  <a:lnTo>
                    <a:pt x="0" y="1418590"/>
                  </a:lnTo>
                  <a:lnTo>
                    <a:pt x="33401" y="1418590"/>
                  </a:lnTo>
                  <a:lnTo>
                    <a:pt x="33401" y="2739923"/>
                  </a:lnTo>
                  <a:lnTo>
                    <a:pt x="42926" y="2739923"/>
                  </a:lnTo>
                  <a:lnTo>
                    <a:pt x="42926" y="1418590"/>
                  </a:lnTo>
                  <a:lnTo>
                    <a:pt x="76200" y="1418590"/>
                  </a:lnTo>
                  <a:close/>
                </a:path>
                <a:path w="76200" h="2740025">
                  <a:moveTo>
                    <a:pt x="76200" y="749808"/>
                  </a:moveTo>
                  <a:lnTo>
                    <a:pt x="42926" y="749808"/>
                  </a:lnTo>
                  <a:lnTo>
                    <a:pt x="42926" y="0"/>
                  </a:lnTo>
                  <a:lnTo>
                    <a:pt x="33401" y="0"/>
                  </a:lnTo>
                  <a:lnTo>
                    <a:pt x="33401" y="749808"/>
                  </a:lnTo>
                  <a:lnTo>
                    <a:pt x="0" y="749808"/>
                  </a:lnTo>
                  <a:lnTo>
                    <a:pt x="38100" y="826008"/>
                  </a:lnTo>
                  <a:lnTo>
                    <a:pt x="69850" y="762508"/>
                  </a:lnTo>
                  <a:lnTo>
                    <a:pt x="76200" y="749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86177" y="3383026"/>
            <a:ext cx="59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it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60" dirty="0">
                <a:latin typeface="Verdana"/>
                <a:cs typeface="Verdana"/>
              </a:rPr>
              <a:t>l 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78278" y="1756028"/>
            <a:ext cx="4855845" cy="2616200"/>
          </a:xfrm>
          <a:custGeom>
            <a:avLst/>
            <a:gdLst/>
            <a:ahLst/>
            <a:cxnLst/>
            <a:rect l="l" t="t" r="r" b="b"/>
            <a:pathLst>
              <a:path w="4855845" h="2616200">
                <a:moveTo>
                  <a:pt x="353695" y="1010539"/>
                </a:moveTo>
                <a:lnTo>
                  <a:pt x="281940" y="1056513"/>
                </a:lnTo>
                <a:lnTo>
                  <a:pt x="310591" y="1073569"/>
                </a:lnTo>
                <a:lnTo>
                  <a:pt x="0" y="1595501"/>
                </a:lnTo>
                <a:lnTo>
                  <a:pt x="8255" y="1600327"/>
                </a:lnTo>
                <a:lnTo>
                  <a:pt x="318871" y="1078496"/>
                </a:lnTo>
                <a:lnTo>
                  <a:pt x="347472" y="1095502"/>
                </a:lnTo>
                <a:lnTo>
                  <a:pt x="349872" y="1062609"/>
                </a:lnTo>
                <a:lnTo>
                  <a:pt x="353695" y="1010539"/>
                </a:lnTo>
                <a:close/>
              </a:path>
              <a:path w="4855845" h="2616200">
                <a:moveTo>
                  <a:pt x="3479927" y="2577846"/>
                </a:moveTo>
                <a:lnTo>
                  <a:pt x="3470694" y="2573274"/>
                </a:lnTo>
                <a:lnTo>
                  <a:pt x="3403600" y="2540000"/>
                </a:lnTo>
                <a:lnTo>
                  <a:pt x="3403701" y="2573324"/>
                </a:lnTo>
                <a:lnTo>
                  <a:pt x="2524252" y="2576576"/>
                </a:lnTo>
                <a:lnTo>
                  <a:pt x="2524252" y="2586101"/>
                </a:lnTo>
                <a:lnTo>
                  <a:pt x="3403739" y="2582849"/>
                </a:lnTo>
                <a:lnTo>
                  <a:pt x="3403854" y="2616200"/>
                </a:lnTo>
                <a:lnTo>
                  <a:pt x="3479927" y="2577846"/>
                </a:lnTo>
                <a:close/>
              </a:path>
              <a:path w="4855845" h="2616200">
                <a:moveTo>
                  <a:pt x="4855591" y="889"/>
                </a:moveTo>
                <a:lnTo>
                  <a:pt x="4846066" y="0"/>
                </a:lnTo>
                <a:lnTo>
                  <a:pt x="4760493" y="830795"/>
                </a:lnTo>
                <a:lnTo>
                  <a:pt x="4727448" y="827405"/>
                </a:lnTo>
                <a:lnTo>
                  <a:pt x="4757547" y="907034"/>
                </a:lnTo>
                <a:lnTo>
                  <a:pt x="4797247" y="844423"/>
                </a:lnTo>
                <a:lnTo>
                  <a:pt x="4803140" y="835152"/>
                </a:lnTo>
                <a:lnTo>
                  <a:pt x="4770018" y="831773"/>
                </a:lnTo>
                <a:lnTo>
                  <a:pt x="4855591" y="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31640" y="4043553"/>
            <a:ext cx="570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Final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3042" y="1415922"/>
            <a:ext cx="103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iti</a:t>
            </a:r>
            <a:r>
              <a:rPr sz="1800" spc="2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2901" y="3426967"/>
            <a:ext cx="1125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25" dirty="0">
                <a:latin typeface="Verdana"/>
                <a:cs typeface="Verdana"/>
              </a:rPr>
              <a:t>b</a:t>
            </a:r>
            <a:r>
              <a:rPr sz="1800" spc="20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orm</a:t>
            </a:r>
            <a:r>
              <a:rPr sz="1800" spc="-25" dirty="0">
                <a:latin typeface="Verdana"/>
                <a:cs typeface="Verdana"/>
              </a:rPr>
              <a:t>a</a:t>
            </a:r>
            <a:r>
              <a:rPr sz="1800" spc="-160" dirty="0">
                <a:latin typeface="Verdana"/>
                <a:cs typeface="Verdana"/>
              </a:rPr>
              <a:t>l  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x</a:t>
            </a:r>
            <a:r>
              <a:rPr sz="1800" spc="-90" dirty="0">
                <a:latin typeface="Verdana"/>
                <a:cs typeface="Verdana"/>
              </a:rPr>
              <a:t>i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2340" y="1452498"/>
            <a:ext cx="441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Tahoma"/>
                <a:cs typeface="Tahoma"/>
              </a:rPr>
              <a:t>ONLINE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spc="-180" dirty="0">
                <a:latin typeface="Tahoma"/>
                <a:cs typeface="Tahoma"/>
              </a:rPr>
              <a:t>ORDER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MANAGEMENT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871" y="1496695"/>
            <a:ext cx="267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spc="254" dirty="0">
                <a:latin typeface="Cambria"/>
                <a:cs typeface="Cambria"/>
              </a:rPr>
              <a:t>ATM</a:t>
            </a:r>
            <a:r>
              <a:rPr sz="2400" b="1" spc="100" dirty="0">
                <a:latin typeface="Cambria"/>
                <a:cs typeface="Cambria"/>
              </a:rPr>
              <a:t> </a:t>
            </a:r>
            <a:r>
              <a:rPr sz="2400" b="1" spc="170" dirty="0">
                <a:latin typeface="Cambria"/>
                <a:cs typeface="Cambria"/>
              </a:rPr>
              <a:t>machine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871" y="0"/>
            <a:ext cx="2514600" cy="12668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5080">
              <a:lnSpc>
                <a:spcPts val="4490"/>
              </a:lnSpc>
              <a:spcBef>
                <a:spcPts val="910"/>
              </a:spcBef>
            </a:pPr>
            <a:r>
              <a:rPr spc="305" dirty="0">
                <a:solidFill>
                  <a:srgbClr val="30479F"/>
                </a:solidFill>
              </a:rPr>
              <a:t>State </a:t>
            </a:r>
            <a:r>
              <a:rPr spc="310" dirty="0">
                <a:solidFill>
                  <a:srgbClr val="30479F"/>
                </a:solidFill>
              </a:rPr>
              <a:t> </a:t>
            </a:r>
            <a:r>
              <a:rPr spc="520" dirty="0">
                <a:solidFill>
                  <a:srgbClr val="30479F"/>
                </a:solidFill>
              </a:rPr>
              <a:t>D</a:t>
            </a:r>
            <a:r>
              <a:rPr spc="195" dirty="0">
                <a:solidFill>
                  <a:srgbClr val="30479F"/>
                </a:solidFill>
              </a:rPr>
              <a:t>i</a:t>
            </a:r>
            <a:r>
              <a:rPr spc="280" dirty="0">
                <a:solidFill>
                  <a:srgbClr val="30479F"/>
                </a:solidFill>
              </a:rPr>
              <a:t>a</a:t>
            </a:r>
            <a:r>
              <a:rPr spc="345" dirty="0">
                <a:solidFill>
                  <a:srgbClr val="30479F"/>
                </a:solidFill>
              </a:rPr>
              <a:t>g</a:t>
            </a:r>
            <a:r>
              <a:rPr spc="200" dirty="0">
                <a:solidFill>
                  <a:srgbClr val="30479F"/>
                </a:solidFill>
              </a:rPr>
              <a:t>r</a:t>
            </a:r>
            <a:r>
              <a:rPr spc="280" dirty="0">
                <a:solidFill>
                  <a:srgbClr val="30479F"/>
                </a:solidFill>
              </a:rPr>
              <a:t>a</a:t>
            </a:r>
            <a:r>
              <a:rPr spc="325" dirty="0">
                <a:solidFill>
                  <a:srgbClr val="30479F"/>
                </a:solidFill>
              </a:rPr>
              <a:t>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1671" y="0"/>
            <a:ext cx="8720328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871" y="0"/>
            <a:ext cx="2514600" cy="12668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5080">
              <a:lnSpc>
                <a:spcPts val="4490"/>
              </a:lnSpc>
              <a:spcBef>
                <a:spcPts val="910"/>
              </a:spcBef>
            </a:pPr>
            <a:r>
              <a:rPr spc="305" dirty="0">
                <a:solidFill>
                  <a:srgbClr val="30479F"/>
                </a:solidFill>
              </a:rPr>
              <a:t>State </a:t>
            </a:r>
            <a:r>
              <a:rPr spc="310" dirty="0">
                <a:solidFill>
                  <a:srgbClr val="30479F"/>
                </a:solidFill>
              </a:rPr>
              <a:t> </a:t>
            </a:r>
            <a:r>
              <a:rPr spc="520" dirty="0">
                <a:solidFill>
                  <a:srgbClr val="30479F"/>
                </a:solidFill>
              </a:rPr>
              <a:t>D</a:t>
            </a:r>
            <a:r>
              <a:rPr spc="195" dirty="0">
                <a:solidFill>
                  <a:srgbClr val="30479F"/>
                </a:solidFill>
              </a:rPr>
              <a:t>i</a:t>
            </a:r>
            <a:r>
              <a:rPr spc="280" dirty="0">
                <a:solidFill>
                  <a:srgbClr val="30479F"/>
                </a:solidFill>
              </a:rPr>
              <a:t>a</a:t>
            </a:r>
            <a:r>
              <a:rPr spc="345" dirty="0">
                <a:solidFill>
                  <a:srgbClr val="30479F"/>
                </a:solidFill>
              </a:rPr>
              <a:t>g</a:t>
            </a:r>
            <a:r>
              <a:rPr spc="200" dirty="0">
                <a:solidFill>
                  <a:srgbClr val="30479F"/>
                </a:solidFill>
              </a:rPr>
              <a:t>r</a:t>
            </a:r>
            <a:r>
              <a:rPr spc="280" dirty="0">
                <a:solidFill>
                  <a:srgbClr val="30479F"/>
                </a:solidFill>
              </a:rPr>
              <a:t>a</a:t>
            </a:r>
            <a:r>
              <a:rPr spc="325" dirty="0">
                <a:solidFill>
                  <a:srgbClr val="30479F"/>
                </a:solidFill>
              </a:rPr>
              <a:t>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20995" cy="685799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9525" y="343589"/>
            <a:ext cx="51199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6820" marR="69215" indent="-677545">
              <a:lnSpc>
                <a:spcPct val="100000"/>
              </a:lnSpc>
              <a:spcBef>
                <a:spcPts val="1664"/>
              </a:spcBef>
            </a:pPr>
            <a:r>
              <a:rPr sz="1800" b="1" spc="35" dirty="0">
                <a:solidFill>
                  <a:srgbClr val="FF0000"/>
                </a:solidFill>
                <a:latin typeface="Cambria"/>
                <a:cs typeface="Cambria"/>
              </a:rPr>
              <a:t>"User" </a:t>
            </a:r>
            <a:r>
              <a:rPr sz="1800" b="1" spc="-3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25" dirty="0">
                <a:solidFill>
                  <a:srgbClr val="FF0000"/>
                </a:solidFill>
                <a:latin typeface="Cambria"/>
                <a:cs typeface="Cambria"/>
              </a:rPr>
              <a:t>Behavior</a:t>
            </a:r>
            <a:r>
              <a:rPr lang="en-US" sz="1800" b="1" spc="125" dirty="0">
                <a:solidFill>
                  <a:srgbClr val="FF0000"/>
                </a:solidFill>
                <a:latin typeface="Cambria"/>
                <a:cs typeface="Cambria"/>
              </a:rPr>
              <a:t> for Elevator System”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3614" y="0"/>
            <a:ext cx="5628385" cy="6857998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7620000" y="5486400"/>
            <a:ext cx="4357929" cy="420628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buClr>
                <a:srgbClr val="4E67C7"/>
              </a:buClr>
              <a:tabLst>
                <a:tab pos="469265" algn="l"/>
                <a:tab pos="469900" algn="l"/>
              </a:tabLst>
            </a:pPr>
            <a:r>
              <a:rPr sz="1800" b="1" spc="130" dirty="0">
                <a:solidFill>
                  <a:srgbClr val="FF0000"/>
                </a:solidFill>
                <a:latin typeface="Cambria"/>
                <a:cs typeface="Cambria"/>
              </a:rPr>
              <a:t>“Elevator</a:t>
            </a:r>
            <a:r>
              <a:rPr lang="en-US" sz="18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35" dirty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System"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60879" y="2293747"/>
            <a:ext cx="1670050" cy="669925"/>
          </a:xfrm>
          <a:custGeom>
            <a:avLst/>
            <a:gdLst/>
            <a:ahLst/>
            <a:cxnLst/>
            <a:rect l="l" t="t" r="r" b="b"/>
            <a:pathLst>
              <a:path w="1670050" h="669925">
                <a:moveTo>
                  <a:pt x="0" y="111632"/>
                </a:moveTo>
                <a:lnTo>
                  <a:pt x="8762" y="68151"/>
                </a:lnTo>
                <a:lnTo>
                  <a:pt x="32670" y="32670"/>
                </a:lnTo>
                <a:lnTo>
                  <a:pt x="68151" y="8762"/>
                </a:lnTo>
                <a:lnTo>
                  <a:pt x="111632" y="0"/>
                </a:lnTo>
                <a:lnTo>
                  <a:pt x="1558035" y="0"/>
                </a:lnTo>
                <a:lnTo>
                  <a:pt x="1601517" y="8762"/>
                </a:lnTo>
                <a:lnTo>
                  <a:pt x="1636998" y="32670"/>
                </a:lnTo>
                <a:lnTo>
                  <a:pt x="1660905" y="68151"/>
                </a:lnTo>
                <a:lnTo>
                  <a:pt x="1669669" y="111632"/>
                </a:lnTo>
                <a:lnTo>
                  <a:pt x="1669669" y="557911"/>
                </a:lnTo>
                <a:lnTo>
                  <a:pt x="1660906" y="601339"/>
                </a:lnTo>
                <a:lnTo>
                  <a:pt x="1636998" y="636825"/>
                </a:lnTo>
                <a:lnTo>
                  <a:pt x="1601517" y="660763"/>
                </a:lnTo>
                <a:lnTo>
                  <a:pt x="1558035" y="669543"/>
                </a:lnTo>
                <a:lnTo>
                  <a:pt x="111632" y="669543"/>
                </a:lnTo>
                <a:lnTo>
                  <a:pt x="68151" y="660763"/>
                </a:lnTo>
                <a:lnTo>
                  <a:pt x="32670" y="636825"/>
                </a:lnTo>
                <a:lnTo>
                  <a:pt x="8762" y="601339"/>
                </a:lnTo>
                <a:lnTo>
                  <a:pt x="0" y="557911"/>
                </a:lnTo>
                <a:lnTo>
                  <a:pt x="0" y="111632"/>
                </a:lnTo>
                <a:close/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64866" y="3121609"/>
            <a:ext cx="8426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Verdana"/>
                <a:cs typeface="Verdana"/>
              </a:rPr>
              <a:t>Activity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44236" y="2443860"/>
            <a:ext cx="1124585" cy="369570"/>
          </a:xfrm>
          <a:custGeom>
            <a:avLst/>
            <a:gdLst/>
            <a:ahLst/>
            <a:cxnLst/>
            <a:rect l="l" t="t" r="r" b="b"/>
            <a:pathLst>
              <a:path w="1124585" h="369569">
                <a:moveTo>
                  <a:pt x="0" y="61467"/>
                </a:moveTo>
                <a:lnTo>
                  <a:pt x="4837" y="37558"/>
                </a:lnTo>
                <a:lnTo>
                  <a:pt x="18034" y="18018"/>
                </a:lnTo>
                <a:lnTo>
                  <a:pt x="37611" y="4835"/>
                </a:lnTo>
                <a:lnTo>
                  <a:pt x="61595" y="0"/>
                </a:lnTo>
                <a:lnTo>
                  <a:pt x="1062482" y="0"/>
                </a:lnTo>
                <a:lnTo>
                  <a:pt x="1086465" y="4835"/>
                </a:lnTo>
                <a:lnTo>
                  <a:pt x="1106042" y="18018"/>
                </a:lnTo>
                <a:lnTo>
                  <a:pt x="1119239" y="37558"/>
                </a:lnTo>
                <a:lnTo>
                  <a:pt x="1124077" y="61467"/>
                </a:lnTo>
                <a:lnTo>
                  <a:pt x="1124077" y="307721"/>
                </a:lnTo>
                <a:lnTo>
                  <a:pt x="1119239" y="331704"/>
                </a:lnTo>
                <a:lnTo>
                  <a:pt x="1106042" y="351281"/>
                </a:lnTo>
                <a:lnTo>
                  <a:pt x="1086465" y="364478"/>
                </a:lnTo>
                <a:lnTo>
                  <a:pt x="1062482" y="369315"/>
                </a:lnTo>
                <a:lnTo>
                  <a:pt x="61595" y="369315"/>
                </a:lnTo>
                <a:lnTo>
                  <a:pt x="37611" y="364478"/>
                </a:lnTo>
                <a:lnTo>
                  <a:pt x="18034" y="351281"/>
                </a:lnTo>
                <a:lnTo>
                  <a:pt x="4837" y="331704"/>
                </a:lnTo>
                <a:lnTo>
                  <a:pt x="0" y="307721"/>
                </a:lnTo>
                <a:lnTo>
                  <a:pt x="0" y="61467"/>
                </a:lnTo>
                <a:close/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0286" y="3043554"/>
            <a:ext cx="75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39306" y="2590419"/>
            <a:ext cx="1842135" cy="76200"/>
          </a:xfrm>
          <a:custGeom>
            <a:avLst/>
            <a:gdLst/>
            <a:ahLst/>
            <a:cxnLst/>
            <a:rect l="l" t="t" r="r" b="b"/>
            <a:pathLst>
              <a:path w="1842134" h="76200">
                <a:moveTo>
                  <a:pt x="1765935" y="0"/>
                </a:moveTo>
                <a:lnTo>
                  <a:pt x="1765935" y="76200"/>
                </a:lnTo>
                <a:lnTo>
                  <a:pt x="1832737" y="42798"/>
                </a:lnTo>
                <a:lnTo>
                  <a:pt x="1778635" y="42798"/>
                </a:lnTo>
                <a:lnTo>
                  <a:pt x="1778635" y="33273"/>
                </a:lnTo>
                <a:lnTo>
                  <a:pt x="1832482" y="33273"/>
                </a:lnTo>
                <a:lnTo>
                  <a:pt x="1765935" y="0"/>
                </a:lnTo>
                <a:close/>
              </a:path>
              <a:path w="1842134" h="76200">
                <a:moveTo>
                  <a:pt x="1765935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1765935" y="42798"/>
                </a:lnTo>
                <a:lnTo>
                  <a:pt x="1765935" y="33273"/>
                </a:lnTo>
                <a:close/>
              </a:path>
              <a:path w="1842134" h="76200">
                <a:moveTo>
                  <a:pt x="1832482" y="33273"/>
                </a:moveTo>
                <a:lnTo>
                  <a:pt x="1778635" y="33273"/>
                </a:lnTo>
                <a:lnTo>
                  <a:pt x="1778635" y="42798"/>
                </a:lnTo>
                <a:lnTo>
                  <a:pt x="1832737" y="42798"/>
                </a:lnTo>
                <a:lnTo>
                  <a:pt x="1842135" y="38100"/>
                </a:lnTo>
                <a:lnTo>
                  <a:pt x="1832482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91959" y="2987166"/>
            <a:ext cx="1363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Verdana"/>
                <a:cs typeface="Verdana"/>
              </a:rPr>
              <a:t>Co</a:t>
            </a:r>
            <a:r>
              <a:rPr sz="1800" spc="70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95" dirty="0">
                <a:latin typeface="Verdana"/>
                <a:cs typeface="Verdana"/>
              </a:rPr>
              <a:t>rol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f</a:t>
            </a:r>
            <a:r>
              <a:rPr sz="1800" spc="-80" dirty="0">
                <a:latin typeface="Verdana"/>
                <a:cs typeface="Verdana"/>
              </a:rPr>
              <a:t>l</a:t>
            </a:r>
            <a:r>
              <a:rPr sz="1800" spc="50" dirty="0">
                <a:latin typeface="Verdana"/>
                <a:cs typeface="Verdana"/>
              </a:rPr>
              <a:t>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19260" y="2590419"/>
            <a:ext cx="1842135" cy="76200"/>
          </a:xfrm>
          <a:custGeom>
            <a:avLst/>
            <a:gdLst/>
            <a:ahLst/>
            <a:cxnLst/>
            <a:rect l="l" t="t" r="r" b="b"/>
            <a:pathLst>
              <a:path w="1842134" h="76200">
                <a:moveTo>
                  <a:pt x="1765935" y="0"/>
                </a:moveTo>
                <a:lnTo>
                  <a:pt x="1765935" y="76200"/>
                </a:lnTo>
                <a:lnTo>
                  <a:pt x="1832737" y="42798"/>
                </a:lnTo>
                <a:lnTo>
                  <a:pt x="1778635" y="42798"/>
                </a:lnTo>
                <a:lnTo>
                  <a:pt x="1778635" y="33273"/>
                </a:lnTo>
                <a:lnTo>
                  <a:pt x="1832482" y="33273"/>
                </a:lnTo>
                <a:lnTo>
                  <a:pt x="1765935" y="0"/>
                </a:lnTo>
                <a:close/>
              </a:path>
              <a:path w="1842134" h="76200">
                <a:moveTo>
                  <a:pt x="1765935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1765935" y="42798"/>
                </a:lnTo>
                <a:lnTo>
                  <a:pt x="1765935" y="33273"/>
                </a:lnTo>
                <a:close/>
              </a:path>
              <a:path w="1842134" h="76200">
                <a:moveTo>
                  <a:pt x="1832482" y="33273"/>
                </a:moveTo>
                <a:lnTo>
                  <a:pt x="1778635" y="33273"/>
                </a:lnTo>
                <a:lnTo>
                  <a:pt x="1778635" y="42798"/>
                </a:lnTo>
                <a:lnTo>
                  <a:pt x="1832737" y="42798"/>
                </a:lnTo>
                <a:lnTo>
                  <a:pt x="1842135" y="38100"/>
                </a:lnTo>
                <a:lnTo>
                  <a:pt x="1832482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62390" y="3011170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Verdana"/>
                <a:cs typeface="Verdana"/>
              </a:rPr>
              <a:t>O</a:t>
            </a:r>
            <a:r>
              <a:rPr sz="1800" spc="100" dirty="0">
                <a:latin typeface="Verdana"/>
                <a:cs typeface="Verdana"/>
              </a:rPr>
              <a:t>b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f</a:t>
            </a:r>
            <a:r>
              <a:rPr sz="1800" spc="-85" dirty="0">
                <a:latin typeface="Verdana"/>
                <a:cs typeface="Verdana"/>
              </a:rPr>
              <a:t>l</a:t>
            </a:r>
            <a:r>
              <a:rPr sz="1800" spc="50" dirty="0">
                <a:latin typeface="Verdana"/>
                <a:cs typeface="Verdana"/>
              </a:rPr>
              <a:t>ow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14221" y="3877564"/>
            <a:ext cx="633095" cy="634365"/>
            <a:chOff x="1114221" y="3877564"/>
            <a:chExt cx="633095" cy="634365"/>
          </a:xfrm>
        </p:grpSpPr>
        <p:sp>
          <p:nvSpPr>
            <p:cNvPr id="12" name="object 12"/>
            <p:cNvSpPr/>
            <p:nvPr/>
          </p:nvSpPr>
          <p:spPr>
            <a:xfrm>
              <a:off x="1121206" y="3884549"/>
              <a:ext cx="619125" cy="620395"/>
            </a:xfrm>
            <a:custGeom>
              <a:avLst/>
              <a:gdLst/>
              <a:ahLst/>
              <a:cxnLst/>
              <a:rect l="l" t="t" r="r" b="b"/>
              <a:pathLst>
                <a:path w="619125" h="620395">
                  <a:moveTo>
                    <a:pt x="309448" y="0"/>
                  </a:moveTo>
                  <a:lnTo>
                    <a:pt x="263722" y="3364"/>
                  </a:lnTo>
                  <a:lnTo>
                    <a:pt x="220079" y="13138"/>
                  </a:lnTo>
                  <a:lnTo>
                    <a:pt x="178997" y="28841"/>
                  </a:lnTo>
                  <a:lnTo>
                    <a:pt x="140955" y="49992"/>
                  </a:lnTo>
                  <a:lnTo>
                    <a:pt x="106432" y="76111"/>
                  </a:lnTo>
                  <a:lnTo>
                    <a:pt x="75906" y="106718"/>
                  </a:lnTo>
                  <a:lnTo>
                    <a:pt x="49857" y="141333"/>
                  </a:lnTo>
                  <a:lnTo>
                    <a:pt x="28762" y="179475"/>
                  </a:lnTo>
                  <a:lnTo>
                    <a:pt x="13102" y="220664"/>
                  </a:lnTo>
                  <a:lnTo>
                    <a:pt x="3355" y="264419"/>
                  </a:lnTo>
                  <a:lnTo>
                    <a:pt x="0" y="310261"/>
                  </a:lnTo>
                  <a:lnTo>
                    <a:pt x="3355" y="356099"/>
                  </a:lnTo>
                  <a:lnTo>
                    <a:pt x="13102" y="399846"/>
                  </a:lnTo>
                  <a:lnTo>
                    <a:pt x="28762" y="441023"/>
                  </a:lnTo>
                  <a:lnTo>
                    <a:pt x="49857" y="479150"/>
                  </a:lnTo>
                  <a:lnTo>
                    <a:pt x="75906" y="513748"/>
                  </a:lnTo>
                  <a:lnTo>
                    <a:pt x="106432" y="544338"/>
                  </a:lnTo>
                  <a:lnTo>
                    <a:pt x="140955" y="570440"/>
                  </a:lnTo>
                  <a:lnTo>
                    <a:pt x="178997" y="591576"/>
                  </a:lnTo>
                  <a:lnTo>
                    <a:pt x="220079" y="607267"/>
                  </a:lnTo>
                  <a:lnTo>
                    <a:pt x="263722" y="617033"/>
                  </a:lnTo>
                  <a:lnTo>
                    <a:pt x="309448" y="620394"/>
                  </a:lnTo>
                  <a:lnTo>
                    <a:pt x="355186" y="617033"/>
                  </a:lnTo>
                  <a:lnTo>
                    <a:pt x="398839" y="607267"/>
                  </a:lnTo>
                  <a:lnTo>
                    <a:pt x="439929" y="591576"/>
                  </a:lnTo>
                  <a:lnTo>
                    <a:pt x="477978" y="570440"/>
                  </a:lnTo>
                  <a:lnTo>
                    <a:pt x="512506" y="544338"/>
                  </a:lnTo>
                  <a:lnTo>
                    <a:pt x="543035" y="513748"/>
                  </a:lnTo>
                  <a:lnTo>
                    <a:pt x="569087" y="479150"/>
                  </a:lnTo>
                  <a:lnTo>
                    <a:pt x="590183" y="441023"/>
                  </a:lnTo>
                  <a:lnTo>
                    <a:pt x="605844" y="399846"/>
                  </a:lnTo>
                  <a:lnTo>
                    <a:pt x="615591" y="356099"/>
                  </a:lnTo>
                  <a:lnTo>
                    <a:pt x="618947" y="310261"/>
                  </a:lnTo>
                  <a:lnTo>
                    <a:pt x="615591" y="264419"/>
                  </a:lnTo>
                  <a:lnTo>
                    <a:pt x="605844" y="220664"/>
                  </a:lnTo>
                  <a:lnTo>
                    <a:pt x="590183" y="179475"/>
                  </a:lnTo>
                  <a:lnTo>
                    <a:pt x="569087" y="141333"/>
                  </a:lnTo>
                  <a:lnTo>
                    <a:pt x="543035" y="106718"/>
                  </a:lnTo>
                  <a:lnTo>
                    <a:pt x="512506" y="76111"/>
                  </a:lnTo>
                  <a:lnTo>
                    <a:pt x="477978" y="49992"/>
                  </a:lnTo>
                  <a:lnTo>
                    <a:pt x="439929" y="28841"/>
                  </a:lnTo>
                  <a:lnTo>
                    <a:pt x="398839" y="13138"/>
                  </a:lnTo>
                  <a:lnTo>
                    <a:pt x="355186" y="3364"/>
                  </a:lnTo>
                  <a:lnTo>
                    <a:pt x="309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1206" y="3884549"/>
              <a:ext cx="619125" cy="620395"/>
            </a:xfrm>
            <a:custGeom>
              <a:avLst/>
              <a:gdLst/>
              <a:ahLst/>
              <a:cxnLst/>
              <a:rect l="l" t="t" r="r" b="b"/>
              <a:pathLst>
                <a:path w="619125" h="620395">
                  <a:moveTo>
                    <a:pt x="0" y="310261"/>
                  </a:moveTo>
                  <a:lnTo>
                    <a:pt x="3355" y="264419"/>
                  </a:lnTo>
                  <a:lnTo>
                    <a:pt x="13102" y="220664"/>
                  </a:lnTo>
                  <a:lnTo>
                    <a:pt x="28762" y="179475"/>
                  </a:lnTo>
                  <a:lnTo>
                    <a:pt x="49857" y="141333"/>
                  </a:lnTo>
                  <a:lnTo>
                    <a:pt x="75906" y="106718"/>
                  </a:lnTo>
                  <a:lnTo>
                    <a:pt x="106432" y="76111"/>
                  </a:lnTo>
                  <a:lnTo>
                    <a:pt x="140955" y="49992"/>
                  </a:lnTo>
                  <a:lnTo>
                    <a:pt x="178997" y="28841"/>
                  </a:lnTo>
                  <a:lnTo>
                    <a:pt x="220079" y="13138"/>
                  </a:lnTo>
                  <a:lnTo>
                    <a:pt x="263722" y="3364"/>
                  </a:lnTo>
                  <a:lnTo>
                    <a:pt x="309448" y="0"/>
                  </a:lnTo>
                  <a:lnTo>
                    <a:pt x="355186" y="3364"/>
                  </a:lnTo>
                  <a:lnTo>
                    <a:pt x="398839" y="13138"/>
                  </a:lnTo>
                  <a:lnTo>
                    <a:pt x="439929" y="28841"/>
                  </a:lnTo>
                  <a:lnTo>
                    <a:pt x="477978" y="49992"/>
                  </a:lnTo>
                  <a:lnTo>
                    <a:pt x="512506" y="76111"/>
                  </a:lnTo>
                  <a:lnTo>
                    <a:pt x="543035" y="106718"/>
                  </a:lnTo>
                  <a:lnTo>
                    <a:pt x="569087" y="141333"/>
                  </a:lnTo>
                  <a:lnTo>
                    <a:pt x="590183" y="179475"/>
                  </a:lnTo>
                  <a:lnTo>
                    <a:pt x="605844" y="220664"/>
                  </a:lnTo>
                  <a:lnTo>
                    <a:pt x="615591" y="264419"/>
                  </a:lnTo>
                  <a:lnTo>
                    <a:pt x="618947" y="310261"/>
                  </a:lnTo>
                  <a:lnTo>
                    <a:pt x="615591" y="356099"/>
                  </a:lnTo>
                  <a:lnTo>
                    <a:pt x="605844" y="399846"/>
                  </a:lnTo>
                  <a:lnTo>
                    <a:pt x="590183" y="441023"/>
                  </a:lnTo>
                  <a:lnTo>
                    <a:pt x="569087" y="479150"/>
                  </a:lnTo>
                  <a:lnTo>
                    <a:pt x="543035" y="513748"/>
                  </a:lnTo>
                  <a:lnTo>
                    <a:pt x="512506" y="544338"/>
                  </a:lnTo>
                  <a:lnTo>
                    <a:pt x="477978" y="570440"/>
                  </a:lnTo>
                  <a:lnTo>
                    <a:pt x="439929" y="591576"/>
                  </a:lnTo>
                  <a:lnTo>
                    <a:pt x="398839" y="607267"/>
                  </a:lnTo>
                  <a:lnTo>
                    <a:pt x="355186" y="617033"/>
                  </a:lnTo>
                  <a:lnTo>
                    <a:pt x="309448" y="620394"/>
                  </a:lnTo>
                  <a:lnTo>
                    <a:pt x="263722" y="617033"/>
                  </a:lnTo>
                  <a:lnTo>
                    <a:pt x="220079" y="607267"/>
                  </a:lnTo>
                  <a:lnTo>
                    <a:pt x="178997" y="591576"/>
                  </a:lnTo>
                  <a:lnTo>
                    <a:pt x="140955" y="570440"/>
                  </a:lnTo>
                  <a:lnTo>
                    <a:pt x="106432" y="544338"/>
                  </a:lnTo>
                  <a:lnTo>
                    <a:pt x="75906" y="513748"/>
                  </a:lnTo>
                  <a:lnTo>
                    <a:pt x="49857" y="479150"/>
                  </a:lnTo>
                  <a:lnTo>
                    <a:pt x="28762" y="441023"/>
                  </a:lnTo>
                  <a:lnTo>
                    <a:pt x="13102" y="399846"/>
                  </a:lnTo>
                  <a:lnTo>
                    <a:pt x="3355" y="356099"/>
                  </a:lnTo>
                  <a:lnTo>
                    <a:pt x="0" y="310261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47419" y="4714747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n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node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79292" y="3852671"/>
            <a:ext cx="633095" cy="635000"/>
            <a:chOff x="2979292" y="3852671"/>
            <a:chExt cx="633095" cy="635000"/>
          </a:xfrm>
        </p:grpSpPr>
        <p:sp>
          <p:nvSpPr>
            <p:cNvPr id="16" name="object 16"/>
            <p:cNvSpPr/>
            <p:nvPr/>
          </p:nvSpPr>
          <p:spPr>
            <a:xfrm>
              <a:off x="2986277" y="3859656"/>
              <a:ext cx="619125" cy="621030"/>
            </a:xfrm>
            <a:custGeom>
              <a:avLst/>
              <a:gdLst/>
              <a:ahLst/>
              <a:cxnLst/>
              <a:rect l="l" t="t" r="r" b="b"/>
              <a:pathLst>
                <a:path w="619125" h="621029">
                  <a:moveTo>
                    <a:pt x="0" y="310261"/>
                  </a:moveTo>
                  <a:lnTo>
                    <a:pt x="3355" y="264419"/>
                  </a:lnTo>
                  <a:lnTo>
                    <a:pt x="13103" y="220664"/>
                  </a:lnTo>
                  <a:lnTo>
                    <a:pt x="28763" y="179475"/>
                  </a:lnTo>
                  <a:lnTo>
                    <a:pt x="49859" y="141333"/>
                  </a:lnTo>
                  <a:lnTo>
                    <a:pt x="75911" y="106718"/>
                  </a:lnTo>
                  <a:lnTo>
                    <a:pt x="106440" y="76111"/>
                  </a:lnTo>
                  <a:lnTo>
                    <a:pt x="140968" y="49992"/>
                  </a:lnTo>
                  <a:lnTo>
                    <a:pt x="179017" y="28841"/>
                  </a:lnTo>
                  <a:lnTo>
                    <a:pt x="220107" y="13138"/>
                  </a:lnTo>
                  <a:lnTo>
                    <a:pt x="263761" y="3364"/>
                  </a:lnTo>
                  <a:lnTo>
                    <a:pt x="309499" y="0"/>
                  </a:lnTo>
                  <a:lnTo>
                    <a:pt x="355205" y="3364"/>
                  </a:lnTo>
                  <a:lnTo>
                    <a:pt x="398832" y="13138"/>
                  </a:lnTo>
                  <a:lnTo>
                    <a:pt x="439902" y="28841"/>
                  </a:lnTo>
                  <a:lnTo>
                    <a:pt x="477934" y="49992"/>
                  </a:lnTo>
                  <a:lnTo>
                    <a:pt x="512450" y="76111"/>
                  </a:lnTo>
                  <a:lnTo>
                    <a:pt x="542971" y="106718"/>
                  </a:lnTo>
                  <a:lnTo>
                    <a:pt x="569017" y="141333"/>
                  </a:lnTo>
                  <a:lnTo>
                    <a:pt x="590109" y="179475"/>
                  </a:lnTo>
                  <a:lnTo>
                    <a:pt x="605768" y="220664"/>
                  </a:lnTo>
                  <a:lnTo>
                    <a:pt x="615515" y="264419"/>
                  </a:lnTo>
                  <a:lnTo>
                    <a:pt x="618871" y="310261"/>
                  </a:lnTo>
                  <a:lnTo>
                    <a:pt x="615515" y="356102"/>
                  </a:lnTo>
                  <a:lnTo>
                    <a:pt x="605768" y="399857"/>
                  </a:lnTo>
                  <a:lnTo>
                    <a:pt x="590109" y="441046"/>
                  </a:lnTo>
                  <a:lnTo>
                    <a:pt x="569017" y="479188"/>
                  </a:lnTo>
                  <a:lnTo>
                    <a:pt x="542971" y="513803"/>
                  </a:lnTo>
                  <a:lnTo>
                    <a:pt x="512450" y="544410"/>
                  </a:lnTo>
                  <a:lnTo>
                    <a:pt x="477934" y="570529"/>
                  </a:lnTo>
                  <a:lnTo>
                    <a:pt x="439902" y="591680"/>
                  </a:lnTo>
                  <a:lnTo>
                    <a:pt x="398832" y="607383"/>
                  </a:lnTo>
                  <a:lnTo>
                    <a:pt x="355205" y="617157"/>
                  </a:lnTo>
                  <a:lnTo>
                    <a:pt x="309499" y="620522"/>
                  </a:lnTo>
                  <a:lnTo>
                    <a:pt x="263761" y="617157"/>
                  </a:lnTo>
                  <a:lnTo>
                    <a:pt x="220107" y="607383"/>
                  </a:lnTo>
                  <a:lnTo>
                    <a:pt x="179017" y="591680"/>
                  </a:lnTo>
                  <a:lnTo>
                    <a:pt x="140968" y="570529"/>
                  </a:lnTo>
                  <a:lnTo>
                    <a:pt x="106440" y="544410"/>
                  </a:lnTo>
                  <a:lnTo>
                    <a:pt x="75911" y="513803"/>
                  </a:lnTo>
                  <a:lnTo>
                    <a:pt x="49859" y="479188"/>
                  </a:lnTo>
                  <a:lnTo>
                    <a:pt x="28763" y="441046"/>
                  </a:lnTo>
                  <a:lnTo>
                    <a:pt x="13103" y="399857"/>
                  </a:lnTo>
                  <a:lnTo>
                    <a:pt x="3355" y="356102"/>
                  </a:lnTo>
                  <a:lnTo>
                    <a:pt x="0" y="310261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9495" y="3966590"/>
              <a:ext cx="419100" cy="421640"/>
            </a:xfrm>
            <a:custGeom>
              <a:avLst/>
              <a:gdLst/>
              <a:ahLst/>
              <a:cxnLst/>
              <a:rect l="l" t="t" r="r" b="b"/>
              <a:pathLst>
                <a:path w="419100" h="421639">
                  <a:moveTo>
                    <a:pt x="209550" y="0"/>
                  </a:moveTo>
                  <a:lnTo>
                    <a:pt x="161512" y="5559"/>
                  </a:lnTo>
                  <a:lnTo>
                    <a:pt x="117410" y="21395"/>
                  </a:lnTo>
                  <a:lnTo>
                    <a:pt x="78501" y="46246"/>
                  </a:lnTo>
                  <a:lnTo>
                    <a:pt x="46046" y="78851"/>
                  </a:lnTo>
                  <a:lnTo>
                    <a:pt x="21304" y="117947"/>
                  </a:lnTo>
                  <a:lnTo>
                    <a:pt x="5536" y="162272"/>
                  </a:lnTo>
                  <a:lnTo>
                    <a:pt x="0" y="210565"/>
                  </a:lnTo>
                  <a:lnTo>
                    <a:pt x="5536" y="258819"/>
                  </a:lnTo>
                  <a:lnTo>
                    <a:pt x="21304" y="303129"/>
                  </a:lnTo>
                  <a:lnTo>
                    <a:pt x="46046" y="342227"/>
                  </a:lnTo>
                  <a:lnTo>
                    <a:pt x="78501" y="374845"/>
                  </a:lnTo>
                  <a:lnTo>
                    <a:pt x="117410" y="399714"/>
                  </a:lnTo>
                  <a:lnTo>
                    <a:pt x="161512" y="415566"/>
                  </a:lnTo>
                  <a:lnTo>
                    <a:pt x="209550" y="421131"/>
                  </a:lnTo>
                  <a:lnTo>
                    <a:pt x="257580" y="415566"/>
                  </a:lnTo>
                  <a:lnTo>
                    <a:pt x="301664" y="399714"/>
                  </a:lnTo>
                  <a:lnTo>
                    <a:pt x="340548" y="374845"/>
                  </a:lnTo>
                  <a:lnTo>
                    <a:pt x="372976" y="342227"/>
                  </a:lnTo>
                  <a:lnTo>
                    <a:pt x="397693" y="303129"/>
                  </a:lnTo>
                  <a:lnTo>
                    <a:pt x="413443" y="258819"/>
                  </a:lnTo>
                  <a:lnTo>
                    <a:pt x="418973" y="210565"/>
                  </a:lnTo>
                  <a:lnTo>
                    <a:pt x="413443" y="162272"/>
                  </a:lnTo>
                  <a:lnTo>
                    <a:pt x="397693" y="117947"/>
                  </a:lnTo>
                  <a:lnTo>
                    <a:pt x="372976" y="78851"/>
                  </a:lnTo>
                  <a:lnTo>
                    <a:pt x="340548" y="46246"/>
                  </a:lnTo>
                  <a:lnTo>
                    <a:pt x="301664" y="21395"/>
                  </a:lnTo>
                  <a:lnTo>
                    <a:pt x="257580" y="5559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9495" y="3966590"/>
              <a:ext cx="419100" cy="421640"/>
            </a:xfrm>
            <a:custGeom>
              <a:avLst/>
              <a:gdLst/>
              <a:ahLst/>
              <a:cxnLst/>
              <a:rect l="l" t="t" r="r" b="b"/>
              <a:pathLst>
                <a:path w="419100" h="421639">
                  <a:moveTo>
                    <a:pt x="0" y="210565"/>
                  </a:moveTo>
                  <a:lnTo>
                    <a:pt x="5536" y="162272"/>
                  </a:lnTo>
                  <a:lnTo>
                    <a:pt x="21304" y="117947"/>
                  </a:lnTo>
                  <a:lnTo>
                    <a:pt x="46046" y="78851"/>
                  </a:lnTo>
                  <a:lnTo>
                    <a:pt x="78501" y="46246"/>
                  </a:lnTo>
                  <a:lnTo>
                    <a:pt x="117410" y="21395"/>
                  </a:lnTo>
                  <a:lnTo>
                    <a:pt x="161512" y="5559"/>
                  </a:lnTo>
                  <a:lnTo>
                    <a:pt x="209550" y="0"/>
                  </a:lnTo>
                  <a:lnTo>
                    <a:pt x="257580" y="5559"/>
                  </a:lnTo>
                  <a:lnTo>
                    <a:pt x="301664" y="21395"/>
                  </a:lnTo>
                  <a:lnTo>
                    <a:pt x="340548" y="46246"/>
                  </a:lnTo>
                  <a:lnTo>
                    <a:pt x="372976" y="78851"/>
                  </a:lnTo>
                  <a:lnTo>
                    <a:pt x="397693" y="117947"/>
                  </a:lnTo>
                  <a:lnTo>
                    <a:pt x="413443" y="162272"/>
                  </a:lnTo>
                  <a:lnTo>
                    <a:pt x="418973" y="210565"/>
                  </a:lnTo>
                  <a:lnTo>
                    <a:pt x="413443" y="258819"/>
                  </a:lnTo>
                  <a:lnTo>
                    <a:pt x="397693" y="303129"/>
                  </a:lnTo>
                  <a:lnTo>
                    <a:pt x="372976" y="342227"/>
                  </a:lnTo>
                  <a:lnTo>
                    <a:pt x="340548" y="374845"/>
                  </a:lnTo>
                  <a:lnTo>
                    <a:pt x="301664" y="399714"/>
                  </a:lnTo>
                  <a:lnTo>
                    <a:pt x="257580" y="415566"/>
                  </a:lnTo>
                  <a:lnTo>
                    <a:pt x="209550" y="421131"/>
                  </a:lnTo>
                  <a:lnTo>
                    <a:pt x="161512" y="415566"/>
                  </a:lnTo>
                  <a:lnTo>
                    <a:pt x="117410" y="399714"/>
                  </a:lnTo>
                  <a:lnTo>
                    <a:pt x="78501" y="374845"/>
                  </a:lnTo>
                  <a:lnTo>
                    <a:pt x="46046" y="342227"/>
                  </a:lnTo>
                  <a:lnTo>
                    <a:pt x="21304" y="303129"/>
                  </a:lnTo>
                  <a:lnTo>
                    <a:pt x="5536" y="258819"/>
                  </a:lnTo>
                  <a:lnTo>
                    <a:pt x="0" y="210565"/>
                  </a:lnTo>
                  <a:close/>
                </a:path>
              </a:pathLst>
            </a:custGeom>
            <a:ln w="13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73857" y="4747641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F</a:t>
            </a:r>
            <a:r>
              <a:rPr sz="1800" spc="-7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83505" y="3904157"/>
            <a:ext cx="1598295" cy="621030"/>
          </a:xfrm>
          <a:custGeom>
            <a:avLst/>
            <a:gdLst/>
            <a:ahLst/>
            <a:cxnLst/>
            <a:rect l="l" t="t" r="r" b="b"/>
            <a:pathLst>
              <a:path w="1598295" h="621029">
                <a:moveTo>
                  <a:pt x="0" y="620471"/>
                </a:moveTo>
                <a:lnTo>
                  <a:pt x="1598040" y="620471"/>
                </a:lnTo>
                <a:lnTo>
                  <a:pt x="1598040" y="0"/>
                </a:lnTo>
                <a:lnTo>
                  <a:pt x="0" y="0"/>
                </a:lnTo>
                <a:lnTo>
                  <a:pt x="0" y="620471"/>
                </a:lnTo>
                <a:close/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66157" y="4785105"/>
            <a:ext cx="145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Verdana"/>
                <a:cs typeface="Verdana"/>
              </a:rPr>
              <a:t>O</a:t>
            </a:r>
            <a:r>
              <a:rPr sz="1800" spc="100" dirty="0">
                <a:latin typeface="Verdana"/>
                <a:cs typeface="Verdana"/>
              </a:rPr>
              <a:t>b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ode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787260" y="3839717"/>
            <a:ext cx="1153160" cy="965835"/>
            <a:chOff x="6787260" y="3839717"/>
            <a:chExt cx="1153160" cy="965835"/>
          </a:xfrm>
        </p:grpSpPr>
        <p:sp>
          <p:nvSpPr>
            <p:cNvPr id="23" name="object 23"/>
            <p:cNvSpPr/>
            <p:nvPr/>
          </p:nvSpPr>
          <p:spPr>
            <a:xfrm>
              <a:off x="7081773" y="3846702"/>
              <a:ext cx="481965" cy="670560"/>
            </a:xfrm>
            <a:custGeom>
              <a:avLst/>
              <a:gdLst/>
              <a:ahLst/>
              <a:cxnLst/>
              <a:rect l="l" t="t" r="r" b="b"/>
              <a:pathLst>
                <a:path w="481965" h="670560">
                  <a:moveTo>
                    <a:pt x="257682" y="670433"/>
                  </a:moveTo>
                  <a:lnTo>
                    <a:pt x="0" y="347345"/>
                  </a:lnTo>
                  <a:lnTo>
                    <a:pt x="223900" y="0"/>
                  </a:lnTo>
                  <a:lnTo>
                    <a:pt x="481583" y="323088"/>
                  </a:lnTo>
                  <a:lnTo>
                    <a:pt x="257682" y="670433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87261" y="4312030"/>
              <a:ext cx="1153160" cy="493395"/>
            </a:xfrm>
            <a:custGeom>
              <a:avLst/>
              <a:gdLst/>
              <a:ahLst/>
              <a:cxnLst/>
              <a:rect l="l" t="t" r="r" b="b"/>
              <a:pathLst>
                <a:path w="1153159" h="493395">
                  <a:moveTo>
                    <a:pt x="349885" y="5461"/>
                  </a:moveTo>
                  <a:lnTo>
                    <a:pt x="342011" y="0"/>
                  </a:lnTo>
                  <a:lnTo>
                    <a:pt x="40055" y="428434"/>
                  </a:lnTo>
                  <a:lnTo>
                    <a:pt x="12827" y="409194"/>
                  </a:lnTo>
                  <a:lnTo>
                    <a:pt x="0" y="493395"/>
                  </a:lnTo>
                  <a:lnTo>
                    <a:pt x="75057" y="453136"/>
                  </a:lnTo>
                  <a:lnTo>
                    <a:pt x="62458" y="444246"/>
                  </a:lnTo>
                  <a:lnTo>
                    <a:pt x="47802" y="433908"/>
                  </a:lnTo>
                  <a:lnTo>
                    <a:pt x="349885" y="5461"/>
                  </a:lnTo>
                  <a:close/>
                </a:path>
                <a:path w="1153159" h="493395">
                  <a:moveTo>
                    <a:pt x="1153033" y="462661"/>
                  </a:moveTo>
                  <a:lnTo>
                    <a:pt x="1138174" y="422910"/>
                  </a:lnTo>
                  <a:lnTo>
                    <a:pt x="1123188" y="382778"/>
                  </a:lnTo>
                  <a:lnTo>
                    <a:pt x="1100416" y="407276"/>
                  </a:lnTo>
                  <a:lnTo>
                    <a:pt x="677545" y="13716"/>
                  </a:lnTo>
                  <a:lnTo>
                    <a:pt x="671068" y="20701"/>
                  </a:lnTo>
                  <a:lnTo>
                    <a:pt x="1093927" y="414248"/>
                  </a:lnTo>
                  <a:lnTo>
                    <a:pt x="1071245" y="438658"/>
                  </a:lnTo>
                  <a:lnTo>
                    <a:pt x="1153033" y="462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85229" y="4818633"/>
            <a:ext cx="161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Verdana"/>
                <a:cs typeface="Verdana"/>
              </a:rPr>
              <a:t>Dec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7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ode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475218" y="3654044"/>
            <a:ext cx="1360805" cy="870585"/>
            <a:chOff x="8475218" y="3654044"/>
            <a:chExt cx="1360805" cy="870585"/>
          </a:xfrm>
        </p:grpSpPr>
        <p:sp>
          <p:nvSpPr>
            <p:cNvPr id="27" name="object 27"/>
            <p:cNvSpPr/>
            <p:nvPr/>
          </p:nvSpPr>
          <p:spPr>
            <a:xfrm>
              <a:off x="9020937" y="3847211"/>
              <a:ext cx="481965" cy="670560"/>
            </a:xfrm>
            <a:custGeom>
              <a:avLst/>
              <a:gdLst/>
              <a:ahLst/>
              <a:cxnLst/>
              <a:rect l="l" t="t" r="r" b="b"/>
              <a:pathLst>
                <a:path w="481965" h="670560">
                  <a:moveTo>
                    <a:pt x="257683" y="670432"/>
                  </a:moveTo>
                  <a:lnTo>
                    <a:pt x="0" y="347471"/>
                  </a:lnTo>
                  <a:lnTo>
                    <a:pt x="223774" y="0"/>
                  </a:lnTo>
                  <a:lnTo>
                    <a:pt x="481457" y="323088"/>
                  </a:lnTo>
                  <a:lnTo>
                    <a:pt x="257683" y="670432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75218" y="3654043"/>
              <a:ext cx="1360805" cy="324485"/>
            </a:xfrm>
            <a:custGeom>
              <a:avLst/>
              <a:gdLst/>
              <a:ahLst/>
              <a:cxnLst/>
              <a:rect l="l" t="t" r="r" b="b"/>
              <a:pathLst>
                <a:path w="1360804" h="324485">
                  <a:moveTo>
                    <a:pt x="630047" y="312547"/>
                  </a:moveTo>
                  <a:lnTo>
                    <a:pt x="612775" y="292608"/>
                  </a:lnTo>
                  <a:lnTo>
                    <a:pt x="574294" y="248158"/>
                  </a:lnTo>
                  <a:lnTo>
                    <a:pt x="561505" y="278955"/>
                  </a:lnTo>
                  <a:lnTo>
                    <a:pt x="3683" y="46863"/>
                  </a:lnTo>
                  <a:lnTo>
                    <a:pt x="0" y="55626"/>
                  </a:lnTo>
                  <a:lnTo>
                    <a:pt x="557860" y="287731"/>
                  </a:lnTo>
                  <a:lnTo>
                    <a:pt x="545084" y="318516"/>
                  </a:lnTo>
                  <a:lnTo>
                    <a:pt x="630047" y="312547"/>
                  </a:lnTo>
                  <a:close/>
                </a:path>
                <a:path w="1360804" h="324485">
                  <a:moveTo>
                    <a:pt x="1360551" y="7874"/>
                  </a:moveTo>
                  <a:lnTo>
                    <a:pt x="1355217" y="0"/>
                  </a:lnTo>
                  <a:lnTo>
                    <a:pt x="954049" y="276771"/>
                  </a:lnTo>
                  <a:lnTo>
                    <a:pt x="935101" y="249301"/>
                  </a:lnTo>
                  <a:lnTo>
                    <a:pt x="894080" y="323977"/>
                  </a:lnTo>
                  <a:lnTo>
                    <a:pt x="978408" y="312039"/>
                  </a:lnTo>
                  <a:lnTo>
                    <a:pt x="964463" y="291846"/>
                  </a:lnTo>
                  <a:lnTo>
                    <a:pt x="959497" y="284657"/>
                  </a:lnTo>
                  <a:lnTo>
                    <a:pt x="1360551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835390" y="4814442"/>
            <a:ext cx="141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rge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node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73810" y="5287645"/>
            <a:ext cx="2856230" cy="1193165"/>
            <a:chOff x="1273810" y="5287645"/>
            <a:chExt cx="2856230" cy="1193165"/>
          </a:xfrm>
        </p:grpSpPr>
        <p:sp>
          <p:nvSpPr>
            <p:cNvPr id="31" name="object 31"/>
            <p:cNvSpPr/>
            <p:nvPr/>
          </p:nvSpPr>
          <p:spPr>
            <a:xfrm>
              <a:off x="1585595" y="5584672"/>
              <a:ext cx="2113915" cy="234315"/>
            </a:xfrm>
            <a:custGeom>
              <a:avLst/>
              <a:gdLst/>
              <a:ahLst/>
              <a:cxnLst/>
              <a:rect l="l" t="t" r="r" b="b"/>
              <a:pathLst>
                <a:path w="2113915" h="234314">
                  <a:moveTo>
                    <a:pt x="2113660" y="0"/>
                  </a:moveTo>
                  <a:lnTo>
                    <a:pt x="0" y="0"/>
                  </a:lnTo>
                  <a:lnTo>
                    <a:pt x="0" y="234200"/>
                  </a:lnTo>
                  <a:lnTo>
                    <a:pt x="2113660" y="234200"/>
                  </a:lnTo>
                  <a:lnTo>
                    <a:pt x="2113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85595" y="5584672"/>
              <a:ext cx="2113915" cy="234315"/>
            </a:xfrm>
            <a:custGeom>
              <a:avLst/>
              <a:gdLst/>
              <a:ahLst/>
              <a:cxnLst/>
              <a:rect l="l" t="t" r="r" b="b"/>
              <a:pathLst>
                <a:path w="2113915" h="234314">
                  <a:moveTo>
                    <a:pt x="0" y="234200"/>
                  </a:moveTo>
                  <a:lnTo>
                    <a:pt x="2113660" y="234200"/>
                  </a:lnTo>
                  <a:lnTo>
                    <a:pt x="2113660" y="0"/>
                  </a:lnTo>
                  <a:lnTo>
                    <a:pt x="0" y="0"/>
                  </a:lnTo>
                  <a:lnTo>
                    <a:pt x="0" y="23420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89045" y="5839879"/>
              <a:ext cx="802640" cy="302895"/>
            </a:xfrm>
            <a:custGeom>
              <a:avLst/>
              <a:gdLst/>
              <a:ahLst/>
              <a:cxnLst/>
              <a:rect l="l" t="t" r="r" b="b"/>
              <a:pathLst>
                <a:path w="802639" h="302895">
                  <a:moveTo>
                    <a:pt x="0" y="0"/>
                  </a:moveTo>
                  <a:lnTo>
                    <a:pt x="0" y="302653"/>
                  </a:lnTo>
                </a:path>
                <a:path w="802639" h="302895">
                  <a:moveTo>
                    <a:pt x="1524" y="302653"/>
                  </a:moveTo>
                  <a:lnTo>
                    <a:pt x="802386" y="30265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53332" y="6142532"/>
              <a:ext cx="76200" cy="337820"/>
            </a:xfrm>
            <a:custGeom>
              <a:avLst/>
              <a:gdLst/>
              <a:ahLst/>
              <a:cxnLst/>
              <a:rect l="l" t="t" r="r" b="b"/>
              <a:pathLst>
                <a:path w="76200" h="337820">
                  <a:moveTo>
                    <a:pt x="33273" y="261581"/>
                  </a:moveTo>
                  <a:lnTo>
                    <a:pt x="0" y="261581"/>
                  </a:lnTo>
                  <a:lnTo>
                    <a:pt x="38100" y="337781"/>
                  </a:lnTo>
                  <a:lnTo>
                    <a:pt x="69850" y="274281"/>
                  </a:lnTo>
                  <a:lnTo>
                    <a:pt x="33273" y="274281"/>
                  </a:lnTo>
                  <a:lnTo>
                    <a:pt x="33273" y="261581"/>
                  </a:lnTo>
                  <a:close/>
                </a:path>
                <a:path w="76200" h="337820">
                  <a:moveTo>
                    <a:pt x="42798" y="0"/>
                  </a:moveTo>
                  <a:lnTo>
                    <a:pt x="33273" y="0"/>
                  </a:lnTo>
                  <a:lnTo>
                    <a:pt x="33273" y="274281"/>
                  </a:lnTo>
                  <a:lnTo>
                    <a:pt x="42798" y="274281"/>
                  </a:lnTo>
                  <a:lnTo>
                    <a:pt x="42798" y="0"/>
                  </a:lnTo>
                  <a:close/>
                </a:path>
                <a:path w="76200" h="337820">
                  <a:moveTo>
                    <a:pt x="76200" y="261581"/>
                  </a:moveTo>
                  <a:lnTo>
                    <a:pt x="42798" y="261581"/>
                  </a:lnTo>
                  <a:lnTo>
                    <a:pt x="42798" y="274281"/>
                  </a:lnTo>
                  <a:lnTo>
                    <a:pt x="69850" y="274281"/>
                  </a:lnTo>
                  <a:lnTo>
                    <a:pt x="76200" y="261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11910" y="5839879"/>
              <a:ext cx="875030" cy="302895"/>
            </a:xfrm>
            <a:custGeom>
              <a:avLst/>
              <a:gdLst/>
              <a:ahLst/>
              <a:cxnLst/>
              <a:rect l="l" t="t" r="r" b="b"/>
              <a:pathLst>
                <a:path w="875030" h="302895">
                  <a:moveTo>
                    <a:pt x="874648" y="0"/>
                  </a:moveTo>
                  <a:lnTo>
                    <a:pt x="874648" y="302653"/>
                  </a:lnTo>
                </a:path>
                <a:path w="875030" h="302895">
                  <a:moveTo>
                    <a:pt x="848233" y="302653"/>
                  </a:moveTo>
                  <a:lnTo>
                    <a:pt x="0" y="30265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3810" y="5287645"/>
              <a:ext cx="1407160" cy="1193165"/>
            </a:xfrm>
            <a:custGeom>
              <a:avLst/>
              <a:gdLst/>
              <a:ahLst/>
              <a:cxnLst/>
              <a:rect l="l" t="t" r="r" b="b"/>
              <a:pathLst>
                <a:path w="1407160" h="1193164">
                  <a:moveTo>
                    <a:pt x="76200" y="1116482"/>
                  </a:moveTo>
                  <a:lnTo>
                    <a:pt x="42926" y="1116482"/>
                  </a:lnTo>
                  <a:lnTo>
                    <a:pt x="42926" y="854887"/>
                  </a:lnTo>
                  <a:lnTo>
                    <a:pt x="33401" y="854887"/>
                  </a:lnTo>
                  <a:lnTo>
                    <a:pt x="33401" y="1116482"/>
                  </a:lnTo>
                  <a:lnTo>
                    <a:pt x="0" y="1116482"/>
                  </a:lnTo>
                  <a:lnTo>
                    <a:pt x="38100" y="1192669"/>
                  </a:lnTo>
                  <a:lnTo>
                    <a:pt x="69850" y="1129169"/>
                  </a:lnTo>
                  <a:lnTo>
                    <a:pt x="76200" y="1116482"/>
                  </a:lnTo>
                  <a:close/>
                </a:path>
                <a:path w="1407160" h="1193164">
                  <a:moveTo>
                    <a:pt x="1406652" y="220853"/>
                  </a:moveTo>
                  <a:lnTo>
                    <a:pt x="1373378" y="220853"/>
                  </a:lnTo>
                  <a:lnTo>
                    <a:pt x="1373378" y="0"/>
                  </a:lnTo>
                  <a:lnTo>
                    <a:pt x="1363853" y="0"/>
                  </a:lnTo>
                  <a:lnTo>
                    <a:pt x="1363853" y="220853"/>
                  </a:lnTo>
                  <a:lnTo>
                    <a:pt x="1330452" y="220853"/>
                  </a:lnTo>
                  <a:lnTo>
                    <a:pt x="1368552" y="297053"/>
                  </a:lnTo>
                  <a:lnTo>
                    <a:pt x="1400302" y="233553"/>
                  </a:lnTo>
                  <a:lnTo>
                    <a:pt x="1406652" y="2208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06417" y="5726379"/>
            <a:ext cx="112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Verdana"/>
                <a:cs typeface="Verdana"/>
              </a:rPr>
              <a:t>Fork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ode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50026" y="5287645"/>
            <a:ext cx="2746375" cy="902969"/>
            <a:chOff x="6050026" y="5287645"/>
            <a:chExt cx="2746375" cy="902969"/>
          </a:xfrm>
        </p:grpSpPr>
        <p:sp>
          <p:nvSpPr>
            <p:cNvPr id="39" name="object 39"/>
            <p:cNvSpPr/>
            <p:nvPr/>
          </p:nvSpPr>
          <p:spPr>
            <a:xfrm>
              <a:off x="6234430" y="5948934"/>
              <a:ext cx="2113915" cy="234315"/>
            </a:xfrm>
            <a:custGeom>
              <a:avLst/>
              <a:gdLst/>
              <a:ahLst/>
              <a:cxnLst/>
              <a:rect l="l" t="t" r="r" b="b"/>
              <a:pathLst>
                <a:path w="2113915" h="234314">
                  <a:moveTo>
                    <a:pt x="2113660" y="0"/>
                  </a:moveTo>
                  <a:lnTo>
                    <a:pt x="0" y="0"/>
                  </a:lnTo>
                  <a:lnTo>
                    <a:pt x="0" y="234200"/>
                  </a:lnTo>
                  <a:lnTo>
                    <a:pt x="2113660" y="234200"/>
                  </a:lnTo>
                  <a:lnTo>
                    <a:pt x="2113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34430" y="5948934"/>
              <a:ext cx="2113915" cy="234315"/>
            </a:xfrm>
            <a:custGeom>
              <a:avLst/>
              <a:gdLst/>
              <a:ahLst/>
              <a:cxnLst/>
              <a:rect l="l" t="t" r="r" b="b"/>
              <a:pathLst>
                <a:path w="2113915" h="234314">
                  <a:moveTo>
                    <a:pt x="0" y="234200"/>
                  </a:moveTo>
                  <a:lnTo>
                    <a:pt x="2113660" y="234200"/>
                  </a:lnTo>
                  <a:lnTo>
                    <a:pt x="2113660" y="0"/>
                  </a:lnTo>
                  <a:lnTo>
                    <a:pt x="0" y="0"/>
                  </a:lnTo>
                  <a:lnTo>
                    <a:pt x="0" y="23420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50026" y="5292725"/>
              <a:ext cx="1083310" cy="404495"/>
            </a:xfrm>
            <a:custGeom>
              <a:avLst/>
              <a:gdLst/>
              <a:ahLst/>
              <a:cxnLst/>
              <a:rect l="l" t="t" r="r" b="b"/>
              <a:pathLst>
                <a:path w="1083309" h="404495">
                  <a:moveTo>
                    <a:pt x="11811" y="0"/>
                  </a:moveTo>
                  <a:lnTo>
                    <a:pt x="11811" y="403974"/>
                  </a:lnTo>
                </a:path>
                <a:path w="1083309" h="404495">
                  <a:moveTo>
                    <a:pt x="0" y="403974"/>
                  </a:moveTo>
                  <a:lnTo>
                    <a:pt x="1083182" y="4039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95109" y="5696699"/>
              <a:ext cx="76200" cy="294640"/>
            </a:xfrm>
            <a:custGeom>
              <a:avLst/>
              <a:gdLst/>
              <a:ahLst/>
              <a:cxnLst/>
              <a:rect l="l" t="t" r="r" b="b"/>
              <a:pathLst>
                <a:path w="76200" h="294639">
                  <a:moveTo>
                    <a:pt x="33400" y="218300"/>
                  </a:moveTo>
                  <a:lnTo>
                    <a:pt x="0" y="218300"/>
                  </a:lnTo>
                  <a:lnTo>
                    <a:pt x="38100" y="294500"/>
                  </a:lnTo>
                  <a:lnTo>
                    <a:pt x="69850" y="231000"/>
                  </a:lnTo>
                  <a:lnTo>
                    <a:pt x="33400" y="231000"/>
                  </a:lnTo>
                  <a:lnTo>
                    <a:pt x="33400" y="218300"/>
                  </a:lnTo>
                  <a:close/>
                </a:path>
                <a:path w="76200" h="294639">
                  <a:moveTo>
                    <a:pt x="42925" y="0"/>
                  </a:moveTo>
                  <a:lnTo>
                    <a:pt x="33400" y="0"/>
                  </a:lnTo>
                  <a:lnTo>
                    <a:pt x="33400" y="231000"/>
                  </a:lnTo>
                  <a:lnTo>
                    <a:pt x="42925" y="231000"/>
                  </a:lnTo>
                  <a:lnTo>
                    <a:pt x="42925" y="0"/>
                  </a:lnTo>
                  <a:close/>
                </a:path>
                <a:path w="76200" h="294639">
                  <a:moveTo>
                    <a:pt x="76200" y="218300"/>
                  </a:moveTo>
                  <a:lnTo>
                    <a:pt x="42925" y="218300"/>
                  </a:lnTo>
                  <a:lnTo>
                    <a:pt x="42925" y="231000"/>
                  </a:lnTo>
                  <a:lnTo>
                    <a:pt x="69850" y="231000"/>
                  </a:lnTo>
                  <a:lnTo>
                    <a:pt x="76200" y="218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80249" y="5287645"/>
              <a:ext cx="1210945" cy="409575"/>
            </a:xfrm>
            <a:custGeom>
              <a:avLst/>
              <a:gdLst/>
              <a:ahLst/>
              <a:cxnLst/>
              <a:rect l="l" t="t" r="r" b="b"/>
              <a:pathLst>
                <a:path w="1210945" h="409575">
                  <a:moveTo>
                    <a:pt x="1210945" y="0"/>
                  </a:moveTo>
                  <a:lnTo>
                    <a:pt x="1210945" y="409054"/>
                  </a:lnTo>
                </a:path>
                <a:path w="1210945" h="409575">
                  <a:moveTo>
                    <a:pt x="1210945" y="409054"/>
                  </a:moveTo>
                  <a:lnTo>
                    <a:pt x="0" y="40905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862" y="5696699"/>
              <a:ext cx="76200" cy="252234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8795384" y="6029350"/>
            <a:ext cx="1127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Verdana"/>
                <a:cs typeface="Verdana"/>
              </a:rPr>
              <a:t>J</a:t>
            </a:r>
            <a:r>
              <a:rPr sz="1800" spc="65" dirty="0">
                <a:latin typeface="Verdana"/>
                <a:cs typeface="Verdana"/>
              </a:rPr>
              <a:t>o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0" dirty="0">
                <a:latin typeface="Verdana"/>
                <a:cs typeface="Verdana"/>
              </a:rPr>
              <a:t>n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100" dirty="0">
                <a:latin typeface="Verdana"/>
                <a:cs typeface="Verdana"/>
              </a:rPr>
              <a:t>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8" name="object 2"/>
          <p:cNvSpPr txBox="1"/>
          <p:nvPr/>
        </p:nvSpPr>
        <p:spPr>
          <a:xfrm>
            <a:off x="166496" y="955101"/>
            <a:ext cx="1172070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b="1" spc="185" dirty="0">
                <a:solidFill>
                  <a:srgbClr val="C3250C"/>
                </a:solidFill>
                <a:latin typeface="Cambria"/>
                <a:cs typeface="Cambria"/>
              </a:rPr>
              <a:t>Behavioral</a:t>
            </a:r>
            <a:r>
              <a:rPr sz="2000" b="1" spc="17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spc="190" dirty="0">
                <a:solidFill>
                  <a:srgbClr val="C3250C"/>
                </a:solidFill>
                <a:latin typeface="Cambria"/>
                <a:cs typeface="Cambria"/>
              </a:rPr>
              <a:t>diagram</a:t>
            </a:r>
            <a:endParaRPr sz="44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105" dirty="0">
                <a:latin typeface="Cambria"/>
                <a:cs typeface="Cambria"/>
              </a:rPr>
              <a:t>Shows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the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b="1" spc="155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2000" b="1" spc="2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60" dirty="0">
                <a:solidFill>
                  <a:srgbClr val="006FC0"/>
                </a:solidFill>
                <a:latin typeface="Cambria"/>
                <a:cs typeface="Cambria"/>
              </a:rPr>
              <a:t>flow</a:t>
            </a:r>
            <a:r>
              <a:rPr sz="2000" b="1" spc="1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from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b="1" spc="160" dirty="0">
                <a:latin typeface="Cambria"/>
                <a:cs typeface="Cambria"/>
              </a:rPr>
              <a:t>start</a:t>
            </a:r>
            <a:r>
              <a:rPr sz="2000" b="1" spc="190" dirty="0">
                <a:latin typeface="Cambria"/>
                <a:cs typeface="Cambria"/>
              </a:rPr>
              <a:t> </a:t>
            </a:r>
            <a:r>
              <a:rPr sz="2000" b="1" spc="140" dirty="0">
                <a:latin typeface="Cambria"/>
                <a:cs typeface="Cambria"/>
              </a:rPr>
              <a:t>to</a:t>
            </a:r>
            <a:r>
              <a:rPr sz="2000" b="1" spc="175" dirty="0">
                <a:latin typeface="Cambria"/>
                <a:cs typeface="Cambria"/>
              </a:rPr>
              <a:t> finish</a:t>
            </a:r>
            <a:r>
              <a:rPr sz="2000" b="1" spc="185" dirty="0">
                <a:latin typeface="Cambria"/>
                <a:cs typeface="Cambria"/>
              </a:rPr>
              <a:t> </a:t>
            </a:r>
            <a:r>
              <a:rPr sz="2000" b="1" spc="165" dirty="0">
                <a:latin typeface="Cambria"/>
                <a:cs typeface="Cambria"/>
              </a:rPr>
              <a:t>point</a:t>
            </a:r>
            <a:r>
              <a:rPr lang="en-US" sz="2000" b="1" spc="165" dirty="0">
                <a:latin typeface="Cambria"/>
                <a:cs typeface="Cambria"/>
              </a:rPr>
              <a:t> </a:t>
            </a:r>
            <a:r>
              <a:rPr sz="2000" b="1" i="1" spc="240" dirty="0">
                <a:latin typeface="Cambria"/>
                <a:cs typeface="Cambria"/>
              </a:rPr>
              <a:t>including</a:t>
            </a:r>
            <a:r>
              <a:rPr sz="2000" b="1" i="1" spc="150" dirty="0">
                <a:latin typeface="Cambria"/>
                <a:cs typeface="Cambria"/>
              </a:rPr>
              <a:t> </a:t>
            </a:r>
            <a:r>
              <a:rPr sz="2000" b="1" i="1" spc="145" dirty="0">
                <a:latin typeface="Cambria"/>
                <a:cs typeface="Cambria"/>
              </a:rPr>
              <a:t>other</a:t>
            </a:r>
            <a:r>
              <a:rPr sz="2000" b="1" i="1" spc="160" dirty="0">
                <a:latin typeface="Cambria"/>
                <a:cs typeface="Cambria"/>
              </a:rPr>
              <a:t> </a:t>
            </a:r>
            <a:r>
              <a:rPr sz="2000" b="1" i="1" spc="180" dirty="0">
                <a:latin typeface="Cambria"/>
                <a:cs typeface="Cambria"/>
              </a:rPr>
              <a:t>decisions </a:t>
            </a:r>
            <a:r>
              <a:rPr sz="2000" b="1" i="1" spc="200" dirty="0">
                <a:latin typeface="Cambria"/>
                <a:cs typeface="Cambria"/>
              </a:rPr>
              <a:t>paths </a:t>
            </a:r>
            <a:r>
              <a:rPr sz="2000" spc="150" dirty="0">
                <a:latin typeface="Cambria"/>
                <a:cs typeface="Cambria"/>
              </a:rPr>
              <a:t>that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is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being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executed</a:t>
            </a:r>
            <a:endParaRPr sz="44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180" dirty="0">
                <a:latin typeface="Cambria"/>
                <a:cs typeface="Cambria"/>
              </a:rPr>
              <a:t>It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can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b="1" spc="170" dirty="0">
                <a:solidFill>
                  <a:srgbClr val="006FC0"/>
                </a:solidFill>
                <a:latin typeface="Cambria"/>
                <a:cs typeface="Cambria"/>
              </a:rPr>
              <a:t>explain</a:t>
            </a:r>
            <a:r>
              <a:rPr sz="2000" b="1" spc="1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both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b="1" i="1" spc="180" dirty="0">
                <a:solidFill>
                  <a:srgbClr val="C3250C"/>
                </a:solidFill>
                <a:latin typeface="Cambria"/>
                <a:cs typeface="Cambria"/>
              </a:rPr>
              <a:t>sequential</a:t>
            </a:r>
            <a:r>
              <a:rPr sz="2000" b="1" i="1" spc="15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and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b="1" i="1" spc="185" dirty="0">
                <a:solidFill>
                  <a:srgbClr val="C3250C"/>
                </a:solidFill>
                <a:latin typeface="Cambria"/>
                <a:cs typeface="Cambria"/>
              </a:rPr>
              <a:t>concurrent</a:t>
            </a:r>
            <a:r>
              <a:rPr sz="2000" b="1" i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000" b="1" i="1" spc="160" dirty="0">
                <a:latin typeface="Cambria"/>
                <a:cs typeface="Cambria"/>
              </a:rPr>
              <a:t>processing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9" name="object 3"/>
          <p:cNvSpPr txBox="1">
            <a:spLocks noGrp="1"/>
          </p:cNvSpPr>
          <p:nvPr>
            <p:ph type="title"/>
          </p:nvPr>
        </p:nvSpPr>
        <p:spPr>
          <a:xfrm>
            <a:off x="166496" y="106257"/>
            <a:ext cx="4923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5" dirty="0">
                <a:solidFill>
                  <a:srgbClr val="30479F"/>
                </a:solidFill>
              </a:rPr>
              <a:t>Activity</a:t>
            </a:r>
            <a:r>
              <a:rPr spc="125" dirty="0">
                <a:solidFill>
                  <a:srgbClr val="30479F"/>
                </a:solidFill>
              </a:rPr>
              <a:t> </a:t>
            </a:r>
            <a:r>
              <a:rPr spc="305" dirty="0">
                <a:solidFill>
                  <a:srgbClr val="30479F"/>
                </a:solidFill>
              </a:rPr>
              <a:t>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552731"/>
            <a:ext cx="9194165" cy="170243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800" b="1" spc="430" dirty="0">
                <a:solidFill>
                  <a:srgbClr val="C3250C"/>
                </a:solidFill>
                <a:latin typeface="Cambria"/>
                <a:cs typeface="Cambria"/>
              </a:rPr>
              <a:t>COMPILE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04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13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404040"/>
                </a:solidFill>
                <a:latin typeface="Cambria"/>
                <a:cs typeface="Cambria"/>
              </a:rPr>
              <a:t>basic</a:t>
            </a:r>
            <a:r>
              <a:rPr sz="2800" spc="19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404040"/>
                </a:solidFill>
                <a:latin typeface="Cambria"/>
                <a:cs typeface="Cambria"/>
              </a:rPr>
              <a:t>structure</a:t>
            </a:r>
            <a:r>
              <a:rPr sz="28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sz="28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800" spc="2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404040"/>
                </a:solidFill>
                <a:latin typeface="Cambria"/>
                <a:cs typeface="Cambria"/>
              </a:rPr>
              <a:t>gcc</a:t>
            </a:r>
            <a:r>
              <a:rPr sz="28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404040"/>
                </a:solidFill>
                <a:latin typeface="Cambria"/>
                <a:cs typeface="Cambria"/>
              </a:rPr>
              <a:t>compiler</a:t>
            </a:r>
            <a:r>
              <a:rPr sz="28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404040"/>
                </a:solidFill>
                <a:latin typeface="Cambria"/>
                <a:cs typeface="Cambria"/>
              </a:rPr>
              <a:t>command</a:t>
            </a:r>
            <a:r>
              <a:rPr sz="280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Cambria"/>
                <a:cs typeface="Cambria"/>
              </a:rPr>
              <a:t>is: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03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13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404040"/>
                </a:solidFill>
                <a:latin typeface="Cambria"/>
                <a:cs typeface="Cambria"/>
              </a:rPr>
              <a:t>command-line</a:t>
            </a:r>
            <a:r>
              <a:rPr sz="2800" spc="2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404040"/>
                </a:solidFill>
                <a:latin typeface="Cambria"/>
                <a:cs typeface="Cambria"/>
              </a:rPr>
              <a:t>options</a:t>
            </a:r>
            <a:r>
              <a:rPr sz="2800" spc="1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404040"/>
                </a:solidFill>
                <a:latin typeface="Cambria"/>
                <a:cs typeface="Cambria"/>
              </a:rPr>
              <a:t>we’ll</a:t>
            </a:r>
            <a:r>
              <a:rPr sz="28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404040"/>
                </a:solidFill>
                <a:latin typeface="Cambria"/>
                <a:cs typeface="Cambria"/>
              </a:rPr>
              <a:t>need</a:t>
            </a:r>
            <a:r>
              <a:rPr sz="28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404040"/>
                </a:solidFill>
                <a:latin typeface="Cambria"/>
                <a:cs typeface="Cambria"/>
              </a:rPr>
              <a:t>are: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636" y="2319706"/>
            <a:ext cx="1882775" cy="17322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2000" b="1" spc="85" dirty="0">
                <a:solidFill>
                  <a:srgbClr val="30479F"/>
                </a:solidFill>
                <a:latin typeface="Cambria"/>
                <a:cs typeface="Cambria"/>
              </a:rPr>
              <a:t>-g</a:t>
            </a:r>
            <a:endParaRPr sz="20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2000" b="1" spc="85" dirty="0">
                <a:solidFill>
                  <a:srgbClr val="30479F"/>
                </a:solidFill>
                <a:latin typeface="Cambria"/>
                <a:cs typeface="Cambria"/>
              </a:rPr>
              <a:t>-c</a:t>
            </a:r>
            <a:endParaRPr sz="20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2000" b="1" spc="70" dirty="0">
                <a:solidFill>
                  <a:srgbClr val="30479F"/>
                </a:solidFill>
                <a:latin typeface="Cambria"/>
                <a:cs typeface="Cambria"/>
              </a:rPr>
              <a:t>-Wall</a:t>
            </a:r>
            <a:endParaRPr sz="20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2000" b="1" spc="-10" dirty="0">
                <a:solidFill>
                  <a:srgbClr val="30479F"/>
                </a:solidFill>
                <a:latin typeface="Cambria"/>
                <a:cs typeface="Cambria"/>
              </a:rPr>
              <a:t>-</a:t>
            </a:r>
            <a:r>
              <a:rPr sz="2000" b="1" spc="130" dirty="0">
                <a:solidFill>
                  <a:srgbClr val="30479F"/>
                </a:solidFill>
                <a:latin typeface="Cambria"/>
                <a:cs typeface="Cambria"/>
              </a:rPr>
              <a:t>I.</a:t>
            </a:r>
            <a:r>
              <a:rPr sz="2000" b="1" spc="95" dirty="0">
                <a:solidFill>
                  <a:srgbClr val="30479F"/>
                </a:solidFill>
                <a:latin typeface="Cambria"/>
                <a:cs typeface="Cambria"/>
              </a:rPr>
              <a:t>.</a:t>
            </a:r>
            <a:r>
              <a:rPr sz="2000" b="1" spc="15" dirty="0">
                <a:solidFill>
                  <a:srgbClr val="30479F"/>
                </a:solidFill>
                <a:latin typeface="Cambria"/>
                <a:cs typeface="Cambria"/>
              </a:rPr>
              <a:t>/incl</a:t>
            </a:r>
            <a:r>
              <a:rPr sz="2000" b="1" spc="130" dirty="0">
                <a:solidFill>
                  <a:srgbClr val="30479F"/>
                </a:solidFill>
                <a:latin typeface="Cambria"/>
                <a:cs typeface="Cambria"/>
              </a:rPr>
              <a:t>ude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821" y="2319706"/>
            <a:ext cx="5961380" cy="17322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45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sz="2000" spc="11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0479F"/>
                </a:solidFill>
                <a:latin typeface="Cambria"/>
                <a:cs typeface="Cambria"/>
              </a:rPr>
              <a:t>generate</a:t>
            </a:r>
            <a:r>
              <a:rPr sz="2000" spc="7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45" dirty="0">
                <a:solidFill>
                  <a:srgbClr val="30479F"/>
                </a:solidFill>
                <a:latin typeface="Cambria"/>
                <a:cs typeface="Cambria"/>
              </a:rPr>
              <a:t>debugging</a:t>
            </a:r>
            <a:r>
              <a:rPr sz="2000" b="1" spc="13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0479F"/>
                </a:solidFill>
                <a:latin typeface="Cambria"/>
                <a:cs typeface="Cambria"/>
              </a:rPr>
              <a:t>info</a:t>
            </a:r>
            <a:r>
              <a:rPr sz="2000" spc="8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0479F"/>
                </a:solidFill>
                <a:latin typeface="Cambria"/>
                <a:cs typeface="Cambria"/>
              </a:rPr>
              <a:t>in</a:t>
            </a:r>
            <a:r>
              <a:rPr sz="2000" spc="10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0479F"/>
                </a:solidFill>
                <a:latin typeface="Cambria"/>
                <a:cs typeface="Cambria"/>
              </a:rPr>
              <a:t>default </a:t>
            </a:r>
            <a:r>
              <a:rPr sz="2000" spc="65" dirty="0">
                <a:solidFill>
                  <a:srgbClr val="30479F"/>
                </a:solidFill>
                <a:latin typeface="Cambria"/>
                <a:cs typeface="Cambria"/>
              </a:rPr>
              <a:t>format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40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sz="2000" spc="11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30479F"/>
                </a:solidFill>
                <a:latin typeface="Cambria"/>
                <a:cs typeface="Cambria"/>
              </a:rPr>
              <a:t>compile</a:t>
            </a:r>
            <a:r>
              <a:rPr sz="2000" b="1" spc="7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0479F"/>
                </a:solidFill>
                <a:latin typeface="Cambria"/>
                <a:cs typeface="Cambria"/>
              </a:rPr>
              <a:t>and </a:t>
            </a:r>
            <a:r>
              <a:rPr sz="2000" b="1" spc="105" dirty="0">
                <a:solidFill>
                  <a:srgbClr val="30479F"/>
                </a:solidFill>
                <a:latin typeface="Cambria"/>
                <a:cs typeface="Cambria"/>
              </a:rPr>
              <a:t>assemble</a:t>
            </a:r>
            <a:r>
              <a:rPr sz="2000" b="1" spc="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0479F"/>
                </a:solidFill>
                <a:latin typeface="Cambria"/>
                <a:cs typeface="Cambria"/>
              </a:rPr>
              <a:t>but</a:t>
            </a:r>
            <a:r>
              <a:rPr sz="2000" spc="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30479F"/>
                </a:solidFill>
                <a:latin typeface="Cambria"/>
                <a:cs typeface="Cambria"/>
              </a:rPr>
              <a:t>not</a:t>
            </a:r>
            <a:r>
              <a:rPr sz="2000" b="1" spc="13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25" dirty="0">
                <a:solidFill>
                  <a:srgbClr val="30479F"/>
                </a:solidFill>
                <a:latin typeface="Cambria"/>
                <a:cs typeface="Cambria"/>
              </a:rPr>
              <a:t>link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45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sz="2000" spc="9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10" dirty="0">
                <a:solidFill>
                  <a:srgbClr val="30479F"/>
                </a:solidFill>
                <a:latin typeface="Cambria"/>
                <a:cs typeface="Cambria"/>
              </a:rPr>
              <a:t>enable</a:t>
            </a:r>
            <a:r>
              <a:rPr sz="2000" b="1" spc="8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30479F"/>
                </a:solidFill>
                <a:latin typeface="Cambria"/>
                <a:cs typeface="Cambria"/>
              </a:rPr>
              <a:t>most</a:t>
            </a:r>
            <a:r>
              <a:rPr sz="2000" spc="8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50" dirty="0">
                <a:solidFill>
                  <a:srgbClr val="30479F"/>
                </a:solidFill>
                <a:latin typeface="Cambria"/>
                <a:cs typeface="Cambria"/>
              </a:rPr>
              <a:t>warning</a:t>
            </a:r>
            <a:r>
              <a:rPr sz="2000" b="1" spc="10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30479F"/>
                </a:solidFill>
                <a:latin typeface="Cambria"/>
                <a:cs typeface="Cambria"/>
              </a:rPr>
              <a:t>messages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45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sz="2000" spc="10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00" dirty="0">
                <a:solidFill>
                  <a:srgbClr val="30479F"/>
                </a:solidFill>
                <a:latin typeface="Cambria"/>
                <a:cs typeface="Cambria"/>
              </a:rPr>
              <a:t>look</a:t>
            </a:r>
            <a:r>
              <a:rPr sz="2000" b="1" spc="9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0479F"/>
                </a:solidFill>
                <a:latin typeface="Cambria"/>
                <a:cs typeface="Cambria"/>
              </a:rPr>
              <a:t>in</a:t>
            </a:r>
            <a:r>
              <a:rPr sz="2000" spc="9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2000" spc="10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25" dirty="0">
                <a:solidFill>
                  <a:srgbClr val="30479F"/>
                </a:solidFill>
                <a:latin typeface="Cambria"/>
                <a:cs typeface="Cambria"/>
              </a:rPr>
              <a:t>directory</a:t>
            </a:r>
            <a:r>
              <a:rPr sz="2000" b="1" spc="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30479F"/>
                </a:solidFill>
                <a:latin typeface="Cambria"/>
                <a:cs typeface="Cambria"/>
              </a:rPr>
              <a:t>include</a:t>
            </a:r>
            <a:r>
              <a:rPr sz="2000" spc="8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30479F"/>
                </a:solidFill>
                <a:latin typeface="Cambria"/>
                <a:cs typeface="Cambria"/>
              </a:rPr>
              <a:t>for</a:t>
            </a:r>
            <a:r>
              <a:rPr sz="2000" spc="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30479F"/>
                </a:solidFill>
                <a:latin typeface="Cambria"/>
                <a:cs typeface="Cambria"/>
              </a:rPr>
              <a:t>header</a:t>
            </a:r>
            <a:r>
              <a:rPr sz="2000" b="1" spc="11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2000" b="1" spc="95" dirty="0">
                <a:solidFill>
                  <a:srgbClr val="30479F"/>
                </a:solidFill>
                <a:latin typeface="Cambria"/>
                <a:cs typeface="Cambria"/>
              </a:rPr>
              <a:t>files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586" y="4246174"/>
            <a:ext cx="7920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140" dirty="0">
                <a:solidFill>
                  <a:srgbClr val="404040"/>
                </a:solidFill>
                <a:latin typeface="Cambria"/>
                <a:cs typeface="Cambria"/>
              </a:rPr>
              <a:t>Here</a:t>
            </a:r>
            <a:r>
              <a:rPr sz="28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404040"/>
                </a:solidFill>
                <a:latin typeface="Cambria"/>
                <a:cs typeface="Cambria"/>
              </a:rPr>
              <a:t>are</a:t>
            </a:r>
            <a:r>
              <a:rPr sz="28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8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404040"/>
                </a:solidFill>
                <a:latin typeface="Cambria"/>
                <a:cs typeface="Cambria"/>
              </a:rPr>
              <a:t>actual</a:t>
            </a:r>
            <a:r>
              <a:rPr sz="280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404040"/>
                </a:solidFill>
                <a:latin typeface="Cambria"/>
                <a:cs typeface="Cambria"/>
              </a:rPr>
              <a:t>commands</a:t>
            </a:r>
            <a:r>
              <a:rPr sz="2800" spc="17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Cambria"/>
                <a:cs typeface="Cambria"/>
              </a:rPr>
              <a:t>for</a:t>
            </a:r>
            <a:r>
              <a:rPr sz="2800" spc="1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Cambria"/>
                <a:cs typeface="Cambria"/>
              </a:rPr>
              <a:t>compiling: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8396" y="119627"/>
            <a:ext cx="10834929" cy="505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95"/>
              </a:lnSpc>
              <a:spcBef>
                <a:spcPts val="100"/>
              </a:spcBef>
            </a:pPr>
            <a:r>
              <a:rPr sz="3200" spc="235" dirty="0"/>
              <a:t>Build</a:t>
            </a:r>
            <a:r>
              <a:rPr sz="3200" spc="100" dirty="0"/>
              <a:t> </a:t>
            </a:r>
            <a:r>
              <a:rPr sz="3200" spc="204" dirty="0"/>
              <a:t>Procedure</a:t>
            </a:r>
            <a:r>
              <a:rPr lang="en-US" sz="3200" spc="204" dirty="0"/>
              <a:t> </a:t>
            </a:r>
            <a:r>
              <a:rPr sz="3200" spc="220" dirty="0" err="1"/>
              <a:t>Arcom</a:t>
            </a:r>
            <a:r>
              <a:rPr sz="3200" spc="110" dirty="0"/>
              <a:t> </a:t>
            </a:r>
            <a:r>
              <a:rPr sz="3200" spc="150" dirty="0"/>
              <a:t>Viper-lite</a:t>
            </a:r>
            <a:r>
              <a:rPr sz="3200" spc="100" dirty="0"/>
              <a:t> </a:t>
            </a:r>
            <a:r>
              <a:rPr sz="3200" spc="185" dirty="0"/>
              <a:t>Development</a:t>
            </a:r>
            <a:r>
              <a:rPr lang="en-US" sz="3200" spc="185" dirty="0"/>
              <a:t> </a:t>
            </a:r>
            <a:r>
              <a:rPr sz="3200" spc="225" dirty="0"/>
              <a:t>Board</a:t>
            </a:r>
            <a:endParaRPr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3106" y="1643888"/>
            <a:ext cx="2085975" cy="35702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6034" y="4669719"/>
            <a:ext cx="5569458" cy="962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BB2737-8D36-3B4D-55B5-A5AAE8B590EC}"/>
              </a:ext>
            </a:extLst>
          </p:cNvPr>
          <p:cNvSpPr txBox="1"/>
          <p:nvPr/>
        </p:nvSpPr>
        <p:spPr>
          <a:xfrm>
            <a:off x="370585" y="5729930"/>
            <a:ext cx="11588495" cy="73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60325" indent="-457200">
              <a:lnSpc>
                <a:spcPts val="2460"/>
              </a:lnSpc>
              <a:spcBef>
                <a:spcPts val="239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800" b="1" i="1" spc="260" dirty="0">
                <a:solidFill>
                  <a:srgbClr val="006FC0"/>
                </a:solidFill>
                <a:latin typeface="Cambria"/>
                <a:cs typeface="Cambria"/>
              </a:rPr>
              <a:t>So</a:t>
            </a:r>
            <a:r>
              <a:rPr lang="en-US" sz="2800" b="1" i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800" b="1" i="1" spc="190" dirty="0">
                <a:solidFill>
                  <a:srgbClr val="006FC0"/>
                </a:solidFill>
                <a:latin typeface="Cambria"/>
                <a:cs typeface="Cambria"/>
              </a:rPr>
              <a:t>if</a:t>
            </a:r>
            <a:r>
              <a:rPr lang="en-US" sz="2800" b="1" i="1" spc="1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800" b="1" i="1" spc="229" dirty="0">
                <a:solidFill>
                  <a:srgbClr val="006FC0"/>
                </a:solidFill>
                <a:latin typeface="Cambria"/>
                <a:cs typeface="Cambria"/>
              </a:rPr>
              <a:t>all</a:t>
            </a:r>
            <a:r>
              <a:rPr lang="en-US" sz="2800" b="1" i="1" spc="1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800" b="1" i="1" spc="90" dirty="0">
                <a:solidFill>
                  <a:srgbClr val="006FC0"/>
                </a:solidFill>
                <a:latin typeface="Cambria"/>
                <a:cs typeface="Cambria"/>
              </a:rPr>
              <a:t>goes</a:t>
            </a:r>
            <a:r>
              <a:rPr lang="en-US" sz="2800" b="1" i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800" b="1" i="1" spc="175" dirty="0">
                <a:solidFill>
                  <a:srgbClr val="006FC0"/>
                </a:solidFill>
                <a:latin typeface="Cambria"/>
                <a:cs typeface="Cambria"/>
              </a:rPr>
              <a:t>well</a:t>
            </a:r>
            <a:r>
              <a:rPr lang="en-US" sz="2800" spc="175" dirty="0">
                <a:solidFill>
                  <a:srgbClr val="404040"/>
                </a:solidFill>
                <a:latin typeface="Cambria"/>
                <a:cs typeface="Cambria"/>
              </a:rPr>
              <a:t>,</a:t>
            </a:r>
            <a:r>
              <a:rPr lang="en-US" sz="28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85" dirty="0">
                <a:solidFill>
                  <a:srgbClr val="404040"/>
                </a:solidFill>
                <a:latin typeface="Cambria"/>
                <a:cs typeface="Cambria"/>
              </a:rPr>
              <a:t>there</a:t>
            </a:r>
            <a:r>
              <a:rPr lang="en-US" sz="2800" spc="1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85" dirty="0">
                <a:solidFill>
                  <a:srgbClr val="404040"/>
                </a:solidFill>
                <a:latin typeface="Cambria"/>
                <a:cs typeface="Cambria"/>
              </a:rPr>
              <a:t>will</a:t>
            </a:r>
            <a:r>
              <a:rPr lang="en-US" sz="28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25" dirty="0">
                <a:solidFill>
                  <a:srgbClr val="404040"/>
                </a:solidFill>
                <a:latin typeface="Cambria"/>
                <a:cs typeface="Cambria"/>
              </a:rPr>
              <a:t>now</a:t>
            </a:r>
            <a:r>
              <a:rPr lang="en-US" sz="2800" spc="1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25" dirty="0">
                <a:solidFill>
                  <a:srgbClr val="404040"/>
                </a:solidFill>
                <a:latin typeface="Cambria"/>
                <a:cs typeface="Cambria"/>
              </a:rPr>
              <a:t>be</a:t>
            </a:r>
            <a:r>
              <a:rPr lang="en-US" sz="28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b="1" spc="155" dirty="0">
                <a:solidFill>
                  <a:srgbClr val="404040"/>
                </a:solidFill>
                <a:latin typeface="Cambria"/>
                <a:cs typeface="Cambria"/>
              </a:rPr>
              <a:t>two</a:t>
            </a:r>
            <a:r>
              <a:rPr lang="en-US" sz="2800" b="1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b="1" spc="155" dirty="0">
                <a:solidFill>
                  <a:srgbClr val="404040"/>
                </a:solidFill>
                <a:latin typeface="Cambria"/>
                <a:cs typeface="Cambria"/>
              </a:rPr>
              <a:t>additional object</a:t>
            </a:r>
            <a:r>
              <a:rPr lang="en-US" sz="2800" b="1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b="1" spc="120" dirty="0">
                <a:solidFill>
                  <a:srgbClr val="404040"/>
                </a:solidFill>
                <a:latin typeface="Cambria"/>
                <a:cs typeface="Cambria"/>
              </a:rPr>
              <a:t>files</a:t>
            </a:r>
            <a:r>
              <a:rPr lang="en-US" sz="2800" b="1" spc="20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Cambria"/>
                <a:cs typeface="Cambria"/>
              </a:rPr>
              <a:t>—</a:t>
            </a:r>
            <a:r>
              <a:rPr lang="en-US" sz="2800" spc="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60" dirty="0" err="1">
                <a:solidFill>
                  <a:srgbClr val="404040"/>
                </a:solidFill>
                <a:latin typeface="Cambria"/>
                <a:cs typeface="Cambria"/>
              </a:rPr>
              <a:t>led.o</a:t>
            </a:r>
            <a:r>
              <a:rPr lang="en-US" sz="2800" spc="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-509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114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lang="en-US" sz="28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90" dirty="0" err="1">
                <a:solidFill>
                  <a:srgbClr val="404040"/>
                </a:solidFill>
                <a:latin typeface="Cambria"/>
                <a:cs typeface="Cambria"/>
              </a:rPr>
              <a:t>blink.o</a:t>
            </a:r>
            <a:r>
              <a:rPr lang="en-US" sz="2800" spc="90" dirty="0">
                <a:solidFill>
                  <a:srgbClr val="404040"/>
                </a:solidFill>
                <a:latin typeface="Cambria"/>
                <a:cs typeface="Cambria"/>
              </a:rPr>
              <a:t>—in</a:t>
            </a:r>
            <a:r>
              <a:rPr lang="en-US" sz="2800" spc="114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10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lang="en-US" sz="2800" spc="14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75" dirty="0">
                <a:solidFill>
                  <a:srgbClr val="404040"/>
                </a:solidFill>
                <a:latin typeface="Cambria"/>
                <a:cs typeface="Cambria"/>
              </a:rPr>
              <a:t>working</a:t>
            </a:r>
            <a:r>
              <a:rPr lang="en-US" sz="2800" spc="1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lang="en-US" sz="2800" spc="65" dirty="0">
                <a:solidFill>
                  <a:srgbClr val="404040"/>
                </a:solidFill>
                <a:latin typeface="Cambria"/>
                <a:cs typeface="Cambria"/>
              </a:rPr>
              <a:t>directory.</a:t>
            </a:r>
            <a:endParaRPr lang="en-US"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71" y="554558"/>
            <a:ext cx="4923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5" dirty="0">
                <a:solidFill>
                  <a:srgbClr val="30479F"/>
                </a:solidFill>
              </a:rPr>
              <a:t>Activity</a:t>
            </a:r>
            <a:r>
              <a:rPr spc="120" dirty="0">
                <a:solidFill>
                  <a:srgbClr val="30479F"/>
                </a:solidFill>
              </a:rPr>
              <a:t> </a:t>
            </a:r>
            <a:r>
              <a:rPr spc="305" dirty="0">
                <a:solidFill>
                  <a:srgbClr val="30479F"/>
                </a:solidFill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0070" y="1442466"/>
            <a:ext cx="871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75" dirty="0">
                <a:latin typeface="Tahoma"/>
                <a:cs typeface="Tahoma"/>
              </a:rPr>
              <a:t>Activity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spc="-45" dirty="0">
                <a:latin typeface="Tahoma"/>
                <a:cs typeface="Tahoma"/>
              </a:rPr>
              <a:t>Diagram</a:t>
            </a:r>
            <a:r>
              <a:rPr sz="2800" b="1" spc="-10" dirty="0">
                <a:latin typeface="Tahoma"/>
                <a:cs typeface="Tahoma"/>
              </a:rPr>
              <a:t> </a:t>
            </a:r>
            <a:r>
              <a:rPr sz="2800" b="1" spc="-120" dirty="0">
                <a:latin typeface="Tahoma"/>
                <a:cs typeface="Tahoma"/>
              </a:rPr>
              <a:t>of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25" dirty="0">
                <a:latin typeface="Tahoma"/>
                <a:cs typeface="Tahoma"/>
              </a:rPr>
              <a:t>an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spc="-50" dirty="0">
                <a:latin typeface="Tahoma"/>
                <a:cs typeface="Tahoma"/>
              </a:rPr>
              <a:t>Order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5" dirty="0">
                <a:latin typeface="Tahoma"/>
                <a:cs typeface="Tahoma"/>
              </a:rPr>
              <a:t>Management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0879" y="2293747"/>
            <a:ext cx="1670050" cy="900430"/>
          </a:xfrm>
          <a:custGeom>
            <a:avLst/>
            <a:gdLst/>
            <a:ahLst/>
            <a:cxnLst/>
            <a:rect l="l" t="t" r="r" b="b"/>
            <a:pathLst>
              <a:path w="1670050" h="900430">
                <a:moveTo>
                  <a:pt x="0" y="149987"/>
                </a:moveTo>
                <a:lnTo>
                  <a:pt x="7649" y="102591"/>
                </a:lnTo>
                <a:lnTo>
                  <a:pt x="28947" y="61420"/>
                </a:lnTo>
                <a:lnTo>
                  <a:pt x="61420" y="28947"/>
                </a:lnTo>
                <a:lnTo>
                  <a:pt x="102591" y="7649"/>
                </a:lnTo>
                <a:lnTo>
                  <a:pt x="149987" y="0"/>
                </a:lnTo>
                <a:lnTo>
                  <a:pt x="1519682" y="0"/>
                </a:lnTo>
                <a:lnTo>
                  <a:pt x="1567077" y="7649"/>
                </a:lnTo>
                <a:lnTo>
                  <a:pt x="1608248" y="28947"/>
                </a:lnTo>
                <a:lnTo>
                  <a:pt x="1640721" y="61420"/>
                </a:lnTo>
                <a:lnTo>
                  <a:pt x="1662019" y="102591"/>
                </a:lnTo>
                <a:lnTo>
                  <a:pt x="1669669" y="149987"/>
                </a:lnTo>
                <a:lnTo>
                  <a:pt x="1669669" y="750062"/>
                </a:lnTo>
                <a:lnTo>
                  <a:pt x="1662019" y="797457"/>
                </a:lnTo>
                <a:lnTo>
                  <a:pt x="1640721" y="838628"/>
                </a:lnTo>
                <a:lnTo>
                  <a:pt x="1608248" y="871101"/>
                </a:lnTo>
                <a:lnTo>
                  <a:pt x="1567077" y="892399"/>
                </a:lnTo>
                <a:lnTo>
                  <a:pt x="1519682" y="900049"/>
                </a:lnTo>
                <a:lnTo>
                  <a:pt x="149987" y="900049"/>
                </a:lnTo>
                <a:lnTo>
                  <a:pt x="102591" y="892399"/>
                </a:lnTo>
                <a:lnTo>
                  <a:pt x="61420" y="871101"/>
                </a:lnTo>
                <a:lnTo>
                  <a:pt x="28947" y="838628"/>
                </a:lnTo>
                <a:lnTo>
                  <a:pt x="7649" y="797457"/>
                </a:lnTo>
                <a:lnTo>
                  <a:pt x="0" y="750062"/>
                </a:lnTo>
                <a:lnTo>
                  <a:pt x="0" y="149987"/>
                </a:lnTo>
                <a:close/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72842" y="2391917"/>
            <a:ext cx="13417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Verdana"/>
                <a:cs typeface="Verdana"/>
              </a:rPr>
              <a:t>Customer 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send</a:t>
            </a:r>
            <a:r>
              <a:rPr sz="1600" spc="-55" dirty="0">
                <a:latin typeface="Verdana"/>
                <a:cs typeface="Verdana"/>
              </a:rPr>
              <a:t>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an  </a:t>
            </a:r>
            <a:r>
              <a:rPr sz="1600" spc="10" dirty="0">
                <a:latin typeface="Verdana"/>
                <a:cs typeface="Verdana"/>
              </a:rPr>
              <a:t>ord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q</a:t>
            </a:r>
            <a:r>
              <a:rPr sz="1600" spc="25" dirty="0">
                <a:latin typeface="Verdana"/>
                <a:cs typeface="Verdana"/>
              </a:rPr>
              <a:t>u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60" dirty="0">
                <a:latin typeface="Verdana"/>
                <a:cs typeface="Verdana"/>
              </a:rPr>
              <a:t>st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44592" y="2293747"/>
            <a:ext cx="2398395" cy="900430"/>
          </a:xfrm>
          <a:custGeom>
            <a:avLst/>
            <a:gdLst/>
            <a:ahLst/>
            <a:cxnLst/>
            <a:rect l="l" t="t" r="r" b="b"/>
            <a:pathLst>
              <a:path w="2398395" h="900430">
                <a:moveTo>
                  <a:pt x="0" y="149987"/>
                </a:moveTo>
                <a:lnTo>
                  <a:pt x="7650" y="102591"/>
                </a:lnTo>
                <a:lnTo>
                  <a:pt x="28955" y="61420"/>
                </a:lnTo>
                <a:lnTo>
                  <a:pt x="61447" y="28947"/>
                </a:lnTo>
                <a:lnTo>
                  <a:pt x="102656" y="7649"/>
                </a:lnTo>
                <a:lnTo>
                  <a:pt x="150114" y="0"/>
                </a:lnTo>
                <a:lnTo>
                  <a:pt x="2248281" y="0"/>
                </a:lnTo>
                <a:lnTo>
                  <a:pt x="2295725" y="7649"/>
                </a:lnTo>
                <a:lnTo>
                  <a:pt x="2336902" y="28947"/>
                </a:lnTo>
                <a:lnTo>
                  <a:pt x="2369356" y="61420"/>
                </a:lnTo>
                <a:lnTo>
                  <a:pt x="2390630" y="102591"/>
                </a:lnTo>
                <a:lnTo>
                  <a:pt x="2398267" y="149987"/>
                </a:lnTo>
                <a:lnTo>
                  <a:pt x="2398267" y="750062"/>
                </a:lnTo>
                <a:lnTo>
                  <a:pt x="2390630" y="797457"/>
                </a:lnTo>
                <a:lnTo>
                  <a:pt x="2369356" y="838628"/>
                </a:lnTo>
                <a:lnTo>
                  <a:pt x="2336902" y="871101"/>
                </a:lnTo>
                <a:lnTo>
                  <a:pt x="2295725" y="892399"/>
                </a:lnTo>
                <a:lnTo>
                  <a:pt x="2248281" y="900049"/>
                </a:lnTo>
                <a:lnTo>
                  <a:pt x="150114" y="900049"/>
                </a:lnTo>
                <a:lnTo>
                  <a:pt x="102656" y="892399"/>
                </a:lnTo>
                <a:lnTo>
                  <a:pt x="61447" y="871101"/>
                </a:lnTo>
                <a:lnTo>
                  <a:pt x="28956" y="838628"/>
                </a:lnTo>
                <a:lnTo>
                  <a:pt x="7650" y="797457"/>
                </a:lnTo>
                <a:lnTo>
                  <a:pt x="0" y="750062"/>
                </a:lnTo>
                <a:lnTo>
                  <a:pt x="0" y="149987"/>
                </a:lnTo>
                <a:close/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0421" y="2357119"/>
            <a:ext cx="3823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37105" algn="l"/>
                <a:tab pos="3810000" algn="l"/>
              </a:tabLst>
            </a:pPr>
            <a:r>
              <a:rPr sz="1600" spc="12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rd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q</a:t>
            </a:r>
            <a:r>
              <a:rPr sz="1600" spc="25" dirty="0">
                <a:latin typeface="Verdana"/>
                <a:cs typeface="Verdana"/>
              </a:rPr>
              <a:t>u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35" dirty="0">
                <a:latin typeface="Verdana"/>
                <a:cs typeface="Verdana"/>
              </a:rPr>
              <a:t>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s</a:t>
            </a:r>
            <a:r>
              <a:rPr sz="1600" spc="-155" dirty="0">
                <a:latin typeface="Verdana"/>
                <a:cs typeface="Verdana"/>
              </a:rPr>
              <a:t>y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60" dirty="0">
                <a:latin typeface="Verdana"/>
                <a:cs typeface="Verdana"/>
              </a:rPr>
              <a:t>m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u="heavy" spc="-1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125" dirty="0">
                <a:latin typeface="Verdana"/>
                <a:cs typeface="Verdana"/>
              </a:rPr>
              <a:t>c</a:t>
            </a:r>
            <a:r>
              <a:rPr sz="1600" spc="140" dirty="0">
                <a:latin typeface="Verdana"/>
                <a:cs typeface="Verdana"/>
              </a:rPr>
              <a:t>o</a:t>
            </a:r>
            <a:r>
              <a:rPr sz="1600" spc="-114" dirty="0">
                <a:latin typeface="Verdana"/>
                <a:cs typeface="Verdana"/>
              </a:rPr>
              <a:t>nfirms</a:t>
            </a:r>
            <a:r>
              <a:rPr sz="1600" spc="-105" dirty="0">
                <a:latin typeface="Verdana"/>
                <a:cs typeface="Verdana"/>
              </a:rPr>
              <a:t> t</a:t>
            </a:r>
            <a:r>
              <a:rPr sz="1600" spc="20" dirty="0">
                <a:latin typeface="Verdana"/>
                <a:cs typeface="Verdana"/>
              </a:rPr>
              <a:t>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or</a:t>
            </a:r>
            <a:r>
              <a:rPr sz="1600" spc="-2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03336" y="2637027"/>
            <a:ext cx="1684020" cy="2486025"/>
            <a:chOff x="7903336" y="2637027"/>
            <a:chExt cx="1684020" cy="2486025"/>
          </a:xfrm>
        </p:grpSpPr>
        <p:sp>
          <p:nvSpPr>
            <p:cNvPr id="9" name="object 9"/>
            <p:cNvSpPr/>
            <p:nvPr/>
          </p:nvSpPr>
          <p:spPr>
            <a:xfrm>
              <a:off x="8219693" y="2963290"/>
              <a:ext cx="914400" cy="1027430"/>
            </a:xfrm>
            <a:custGeom>
              <a:avLst/>
              <a:gdLst/>
              <a:ahLst/>
              <a:cxnLst/>
              <a:rect l="l" t="t" r="r" b="b"/>
              <a:pathLst>
                <a:path w="914400" h="1027429">
                  <a:moveTo>
                    <a:pt x="0" y="513461"/>
                  </a:moveTo>
                  <a:lnTo>
                    <a:pt x="457200" y="0"/>
                  </a:lnTo>
                  <a:lnTo>
                    <a:pt x="914400" y="513461"/>
                  </a:lnTo>
                  <a:lnTo>
                    <a:pt x="457200" y="1027049"/>
                  </a:lnTo>
                  <a:lnTo>
                    <a:pt x="0" y="513461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6507" y="2637027"/>
              <a:ext cx="76200" cy="326390"/>
            </a:xfrm>
            <a:custGeom>
              <a:avLst/>
              <a:gdLst/>
              <a:ahLst/>
              <a:cxnLst/>
              <a:rect l="l" t="t" r="r" b="b"/>
              <a:pathLst>
                <a:path w="76200" h="326389">
                  <a:moveTo>
                    <a:pt x="33268" y="250206"/>
                  </a:moveTo>
                  <a:lnTo>
                    <a:pt x="0" y="251206"/>
                  </a:lnTo>
                  <a:lnTo>
                    <a:pt x="40386" y="326263"/>
                  </a:lnTo>
                  <a:lnTo>
                    <a:pt x="69627" y="262889"/>
                  </a:lnTo>
                  <a:lnTo>
                    <a:pt x="33655" y="262889"/>
                  </a:lnTo>
                  <a:lnTo>
                    <a:pt x="33268" y="250206"/>
                  </a:lnTo>
                  <a:close/>
                </a:path>
                <a:path w="76200" h="326389">
                  <a:moveTo>
                    <a:pt x="42792" y="249920"/>
                  </a:moveTo>
                  <a:lnTo>
                    <a:pt x="33268" y="250206"/>
                  </a:lnTo>
                  <a:lnTo>
                    <a:pt x="33655" y="262889"/>
                  </a:lnTo>
                  <a:lnTo>
                    <a:pt x="43180" y="262636"/>
                  </a:lnTo>
                  <a:lnTo>
                    <a:pt x="42792" y="249920"/>
                  </a:lnTo>
                  <a:close/>
                </a:path>
                <a:path w="76200" h="326389">
                  <a:moveTo>
                    <a:pt x="76073" y="248920"/>
                  </a:moveTo>
                  <a:lnTo>
                    <a:pt x="42792" y="249920"/>
                  </a:lnTo>
                  <a:lnTo>
                    <a:pt x="43180" y="262636"/>
                  </a:lnTo>
                  <a:lnTo>
                    <a:pt x="33655" y="262889"/>
                  </a:lnTo>
                  <a:lnTo>
                    <a:pt x="69627" y="262889"/>
                  </a:lnTo>
                  <a:lnTo>
                    <a:pt x="76073" y="248920"/>
                  </a:lnTo>
                  <a:close/>
                </a:path>
                <a:path w="76200" h="326389">
                  <a:moveTo>
                    <a:pt x="35178" y="0"/>
                  </a:moveTo>
                  <a:lnTo>
                    <a:pt x="25653" y="254"/>
                  </a:lnTo>
                  <a:lnTo>
                    <a:pt x="33268" y="250206"/>
                  </a:lnTo>
                  <a:lnTo>
                    <a:pt x="42792" y="249920"/>
                  </a:lnTo>
                  <a:lnTo>
                    <a:pt x="35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10321" y="4599304"/>
              <a:ext cx="1670050" cy="516890"/>
            </a:xfrm>
            <a:custGeom>
              <a:avLst/>
              <a:gdLst/>
              <a:ahLst/>
              <a:cxnLst/>
              <a:rect l="l" t="t" r="r" b="b"/>
              <a:pathLst>
                <a:path w="1670050" h="516889">
                  <a:moveTo>
                    <a:pt x="0" y="86106"/>
                  </a:moveTo>
                  <a:lnTo>
                    <a:pt x="6774" y="52613"/>
                  </a:lnTo>
                  <a:lnTo>
                    <a:pt x="25241" y="25241"/>
                  </a:lnTo>
                  <a:lnTo>
                    <a:pt x="52613" y="6774"/>
                  </a:lnTo>
                  <a:lnTo>
                    <a:pt x="86105" y="0"/>
                  </a:lnTo>
                  <a:lnTo>
                    <a:pt x="1583562" y="0"/>
                  </a:lnTo>
                  <a:lnTo>
                    <a:pt x="1617108" y="6774"/>
                  </a:lnTo>
                  <a:lnTo>
                    <a:pt x="1644475" y="25241"/>
                  </a:lnTo>
                  <a:lnTo>
                    <a:pt x="1662912" y="52613"/>
                  </a:lnTo>
                  <a:lnTo>
                    <a:pt x="1669669" y="86106"/>
                  </a:lnTo>
                  <a:lnTo>
                    <a:pt x="1669669" y="430530"/>
                  </a:lnTo>
                  <a:lnTo>
                    <a:pt x="1662912" y="464095"/>
                  </a:lnTo>
                  <a:lnTo>
                    <a:pt x="1644475" y="491505"/>
                  </a:lnTo>
                  <a:lnTo>
                    <a:pt x="1617108" y="509986"/>
                  </a:lnTo>
                  <a:lnTo>
                    <a:pt x="1583562" y="516763"/>
                  </a:lnTo>
                  <a:lnTo>
                    <a:pt x="86105" y="516763"/>
                  </a:lnTo>
                  <a:lnTo>
                    <a:pt x="52613" y="509986"/>
                  </a:lnTo>
                  <a:lnTo>
                    <a:pt x="25241" y="491505"/>
                  </a:lnTo>
                  <a:lnTo>
                    <a:pt x="6774" y="464095"/>
                  </a:lnTo>
                  <a:lnTo>
                    <a:pt x="0" y="430530"/>
                  </a:lnTo>
                  <a:lnTo>
                    <a:pt x="0" y="86106"/>
                  </a:lnTo>
                  <a:close/>
                </a:path>
              </a:pathLst>
            </a:custGeom>
            <a:ln w="13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23046" y="4677917"/>
            <a:ext cx="1384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Verdana"/>
                <a:cs typeface="Verdana"/>
              </a:rPr>
              <a:t>Confirm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ord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93309" y="3470528"/>
            <a:ext cx="3321685" cy="2732405"/>
            <a:chOff x="5393309" y="3470528"/>
            <a:chExt cx="3321685" cy="2732405"/>
          </a:xfrm>
        </p:grpSpPr>
        <p:sp>
          <p:nvSpPr>
            <p:cNvPr id="14" name="object 14"/>
            <p:cNvSpPr/>
            <p:nvPr/>
          </p:nvSpPr>
          <p:spPr>
            <a:xfrm>
              <a:off x="8638794" y="3990339"/>
              <a:ext cx="76200" cy="658495"/>
            </a:xfrm>
            <a:custGeom>
              <a:avLst/>
              <a:gdLst/>
              <a:ahLst/>
              <a:cxnLst/>
              <a:rect l="l" t="t" r="r" b="b"/>
              <a:pathLst>
                <a:path w="76200" h="658495">
                  <a:moveTo>
                    <a:pt x="33274" y="581787"/>
                  </a:moveTo>
                  <a:lnTo>
                    <a:pt x="0" y="581787"/>
                  </a:lnTo>
                  <a:lnTo>
                    <a:pt x="38100" y="657987"/>
                  </a:lnTo>
                  <a:lnTo>
                    <a:pt x="69850" y="594487"/>
                  </a:lnTo>
                  <a:lnTo>
                    <a:pt x="33274" y="594487"/>
                  </a:lnTo>
                  <a:lnTo>
                    <a:pt x="33274" y="581787"/>
                  </a:lnTo>
                  <a:close/>
                </a:path>
                <a:path w="76200" h="658495">
                  <a:moveTo>
                    <a:pt x="42799" y="0"/>
                  </a:moveTo>
                  <a:lnTo>
                    <a:pt x="33274" y="0"/>
                  </a:lnTo>
                  <a:lnTo>
                    <a:pt x="33274" y="594487"/>
                  </a:lnTo>
                  <a:lnTo>
                    <a:pt x="42799" y="594487"/>
                  </a:lnTo>
                  <a:lnTo>
                    <a:pt x="42799" y="0"/>
                  </a:lnTo>
                  <a:close/>
                </a:path>
                <a:path w="76200" h="658495">
                  <a:moveTo>
                    <a:pt x="76200" y="581787"/>
                  </a:moveTo>
                  <a:lnTo>
                    <a:pt x="42799" y="581787"/>
                  </a:lnTo>
                  <a:lnTo>
                    <a:pt x="42799" y="594487"/>
                  </a:lnTo>
                  <a:lnTo>
                    <a:pt x="69850" y="594487"/>
                  </a:lnTo>
                  <a:lnTo>
                    <a:pt x="76200" y="5817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7494" y="3476751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00294" y="4232274"/>
              <a:ext cx="914400" cy="1027430"/>
            </a:xfrm>
            <a:custGeom>
              <a:avLst/>
              <a:gdLst/>
              <a:ahLst/>
              <a:cxnLst/>
              <a:rect l="l" t="t" r="r" b="b"/>
              <a:pathLst>
                <a:path w="914400" h="1027429">
                  <a:moveTo>
                    <a:pt x="0" y="513588"/>
                  </a:moveTo>
                  <a:lnTo>
                    <a:pt x="457200" y="0"/>
                  </a:lnTo>
                  <a:lnTo>
                    <a:pt x="914400" y="513588"/>
                  </a:lnTo>
                  <a:lnTo>
                    <a:pt x="457200" y="1027049"/>
                  </a:lnTo>
                  <a:lnTo>
                    <a:pt x="0" y="513588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19394" y="3470528"/>
              <a:ext cx="2091055" cy="1313815"/>
            </a:xfrm>
            <a:custGeom>
              <a:avLst/>
              <a:gdLst/>
              <a:ahLst/>
              <a:cxnLst/>
              <a:rect l="l" t="t" r="r" b="b"/>
              <a:pathLst>
                <a:path w="2091054" h="1313814">
                  <a:moveTo>
                    <a:pt x="76200" y="685546"/>
                  </a:moveTo>
                  <a:lnTo>
                    <a:pt x="42799" y="685546"/>
                  </a:lnTo>
                  <a:lnTo>
                    <a:pt x="42799" y="0"/>
                  </a:lnTo>
                  <a:lnTo>
                    <a:pt x="33274" y="0"/>
                  </a:lnTo>
                  <a:lnTo>
                    <a:pt x="33274" y="685546"/>
                  </a:lnTo>
                  <a:lnTo>
                    <a:pt x="0" y="685546"/>
                  </a:lnTo>
                  <a:lnTo>
                    <a:pt x="38100" y="761746"/>
                  </a:lnTo>
                  <a:lnTo>
                    <a:pt x="69850" y="698246"/>
                  </a:lnTo>
                  <a:lnTo>
                    <a:pt x="76200" y="685546"/>
                  </a:lnTo>
                  <a:close/>
                </a:path>
                <a:path w="2091054" h="1313814">
                  <a:moveTo>
                    <a:pt x="2090928" y="1275334"/>
                  </a:moveTo>
                  <a:lnTo>
                    <a:pt x="2081276" y="1270508"/>
                  </a:lnTo>
                  <a:lnTo>
                    <a:pt x="2014728" y="1237234"/>
                  </a:lnTo>
                  <a:lnTo>
                    <a:pt x="2014728" y="1270508"/>
                  </a:lnTo>
                  <a:lnTo>
                    <a:pt x="495300" y="1270508"/>
                  </a:lnTo>
                  <a:lnTo>
                    <a:pt x="495300" y="1280033"/>
                  </a:lnTo>
                  <a:lnTo>
                    <a:pt x="2014728" y="1280033"/>
                  </a:lnTo>
                  <a:lnTo>
                    <a:pt x="2014728" y="1313434"/>
                  </a:lnTo>
                  <a:lnTo>
                    <a:pt x="2081530" y="1280033"/>
                  </a:lnTo>
                  <a:lnTo>
                    <a:pt x="2090928" y="127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1435" y="5678817"/>
              <a:ext cx="1670050" cy="516890"/>
            </a:xfrm>
            <a:custGeom>
              <a:avLst/>
              <a:gdLst/>
              <a:ahLst/>
              <a:cxnLst/>
              <a:rect l="l" t="t" r="r" b="b"/>
              <a:pathLst>
                <a:path w="1670050" h="516889">
                  <a:moveTo>
                    <a:pt x="0" y="86118"/>
                  </a:moveTo>
                  <a:lnTo>
                    <a:pt x="6756" y="52597"/>
                  </a:lnTo>
                  <a:lnTo>
                    <a:pt x="25193" y="25223"/>
                  </a:lnTo>
                  <a:lnTo>
                    <a:pt x="52560" y="6767"/>
                  </a:lnTo>
                  <a:lnTo>
                    <a:pt x="86105" y="0"/>
                  </a:lnTo>
                  <a:lnTo>
                    <a:pt x="1583563" y="0"/>
                  </a:lnTo>
                  <a:lnTo>
                    <a:pt x="1617055" y="6767"/>
                  </a:lnTo>
                  <a:lnTo>
                    <a:pt x="1644427" y="25223"/>
                  </a:lnTo>
                  <a:lnTo>
                    <a:pt x="1662894" y="52597"/>
                  </a:lnTo>
                  <a:lnTo>
                    <a:pt x="1669668" y="86118"/>
                  </a:lnTo>
                  <a:lnTo>
                    <a:pt x="1669668" y="430555"/>
                  </a:lnTo>
                  <a:lnTo>
                    <a:pt x="1662894" y="464069"/>
                  </a:lnTo>
                  <a:lnTo>
                    <a:pt x="1644427" y="491439"/>
                  </a:lnTo>
                  <a:lnTo>
                    <a:pt x="1617055" y="509893"/>
                  </a:lnTo>
                  <a:lnTo>
                    <a:pt x="1583563" y="516661"/>
                  </a:lnTo>
                  <a:lnTo>
                    <a:pt x="86105" y="516661"/>
                  </a:lnTo>
                  <a:lnTo>
                    <a:pt x="52560" y="509893"/>
                  </a:lnTo>
                  <a:lnTo>
                    <a:pt x="25193" y="491439"/>
                  </a:lnTo>
                  <a:lnTo>
                    <a:pt x="6756" y="464069"/>
                  </a:lnTo>
                  <a:lnTo>
                    <a:pt x="0" y="430555"/>
                  </a:lnTo>
                  <a:lnTo>
                    <a:pt x="0" y="86118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73697" y="5797397"/>
            <a:ext cx="1476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30" dirty="0">
                <a:latin typeface="Verdana"/>
                <a:cs typeface="Verdana"/>
              </a:rPr>
              <a:t>D</a:t>
            </a:r>
            <a:r>
              <a:rPr sz="1600" spc="-45" dirty="0">
                <a:latin typeface="Verdana"/>
                <a:cs typeface="Verdana"/>
              </a:rPr>
              <a:t>i</a:t>
            </a:r>
            <a:r>
              <a:rPr sz="1600" spc="-65" dirty="0">
                <a:latin typeface="Verdana"/>
                <a:cs typeface="Verdana"/>
              </a:rPr>
              <a:t>sp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ch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ord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01102" y="2558288"/>
            <a:ext cx="7548880" cy="3696335"/>
            <a:chOff x="1201102" y="2558288"/>
            <a:chExt cx="7548880" cy="3696335"/>
          </a:xfrm>
        </p:grpSpPr>
        <p:sp>
          <p:nvSpPr>
            <p:cNvPr id="21" name="object 21"/>
            <p:cNvSpPr/>
            <p:nvPr/>
          </p:nvSpPr>
          <p:spPr>
            <a:xfrm>
              <a:off x="8745220" y="5116067"/>
              <a:ext cx="0" cy="821690"/>
            </a:xfrm>
            <a:custGeom>
              <a:avLst/>
              <a:gdLst/>
              <a:ahLst/>
              <a:cxnLst/>
              <a:rect l="l" t="t" r="r" b="b"/>
              <a:pathLst>
                <a:path h="821689">
                  <a:moveTo>
                    <a:pt x="0" y="0"/>
                  </a:moveTo>
                  <a:lnTo>
                    <a:pt x="0" y="8210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09441" y="4707762"/>
              <a:ext cx="4836160" cy="1268095"/>
            </a:xfrm>
            <a:custGeom>
              <a:avLst/>
              <a:gdLst/>
              <a:ahLst/>
              <a:cxnLst/>
              <a:rect l="l" t="t" r="r" b="b"/>
              <a:pathLst>
                <a:path w="4836159" h="1268095">
                  <a:moveTo>
                    <a:pt x="1490853" y="33274"/>
                  </a:moveTo>
                  <a:lnTo>
                    <a:pt x="76200" y="33274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2799"/>
                  </a:lnTo>
                  <a:lnTo>
                    <a:pt x="1490853" y="42799"/>
                  </a:lnTo>
                  <a:lnTo>
                    <a:pt x="1490853" y="33274"/>
                  </a:lnTo>
                  <a:close/>
                </a:path>
                <a:path w="4836159" h="1268095">
                  <a:moveTo>
                    <a:pt x="2484755" y="1224622"/>
                  </a:moveTo>
                  <a:lnTo>
                    <a:pt x="76200" y="1224622"/>
                  </a:lnTo>
                  <a:lnTo>
                    <a:pt x="76200" y="1191285"/>
                  </a:lnTo>
                  <a:lnTo>
                    <a:pt x="0" y="1229385"/>
                  </a:lnTo>
                  <a:lnTo>
                    <a:pt x="76200" y="1267485"/>
                  </a:lnTo>
                  <a:lnTo>
                    <a:pt x="76200" y="1234147"/>
                  </a:lnTo>
                  <a:lnTo>
                    <a:pt x="2484755" y="1234147"/>
                  </a:lnTo>
                  <a:lnTo>
                    <a:pt x="2484755" y="1224622"/>
                  </a:lnTo>
                  <a:close/>
                </a:path>
                <a:path w="4836159" h="1268095">
                  <a:moveTo>
                    <a:pt x="4835779" y="1224622"/>
                  </a:moveTo>
                  <a:lnTo>
                    <a:pt x="4237863" y="1224622"/>
                  </a:lnTo>
                  <a:lnTo>
                    <a:pt x="4237863" y="1191285"/>
                  </a:lnTo>
                  <a:lnTo>
                    <a:pt x="4161663" y="1229385"/>
                  </a:lnTo>
                  <a:lnTo>
                    <a:pt x="4237863" y="1267485"/>
                  </a:lnTo>
                  <a:lnTo>
                    <a:pt x="4237863" y="1234147"/>
                  </a:lnTo>
                  <a:lnTo>
                    <a:pt x="4835779" y="1234147"/>
                  </a:lnTo>
                  <a:lnTo>
                    <a:pt x="4835779" y="1224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90442" y="5626912"/>
              <a:ext cx="619125" cy="621030"/>
            </a:xfrm>
            <a:custGeom>
              <a:avLst/>
              <a:gdLst/>
              <a:ahLst/>
              <a:cxnLst/>
              <a:rect l="l" t="t" r="r" b="b"/>
              <a:pathLst>
                <a:path w="619125" h="621029">
                  <a:moveTo>
                    <a:pt x="0" y="310235"/>
                  </a:moveTo>
                  <a:lnTo>
                    <a:pt x="3355" y="264391"/>
                  </a:lnTo>
                  <a:lnTo>
                    <a:pt x="13103" y="220636"/>
                  </a:lnTo>
                  <a:lnTo>
                    <a:pt x="28763" y="179449"/>
                  </a:lnTo>
                  <a:lnTo>
                    <a:pt x="49859" y="141310"/>
                  </a:lnTo>
                  <a:lnTo>
                    <a:pt x="75911" y="106699"/>
                  </a:lnTo>
                  <a:lnTo>
                    <a:pt x="106440" y="76096"/>
                  </a:lnTo>
                  <a:lnTo>
                    <a:pt x="140968" y="49981"/>
                  </a:lnTo>
                  <a:lnTo>
                    <a:pt x="179017" y="28834"/>
                  </a:lnTo>
                  <a:lnTo>
                    <a:pt x="220107" y="13135"/>
                  </a:lnTo>
                  <a:lnTo>
                    <a:pt x="263761" y="3363"/>
                  </a:lnTo>
                  <a:lnTo>
                    <a:pt x="309499" y="0"/>
                  </a:lnTo>
                  <a:lnTo>
                    <a:pt x="355236" y="3363"/>
                  </a:lnTo>
                  <a:lnTo>
                    <a:pt x="398890" y="13135"/>
                  </a:lnTo>
                  <a:lnTo>
                    <a:pt x="439980" y="28834"/>
                  </a:lnTo>
                  <a:lnTo>
                    <a:pt x="478029" y="49981"/>
                  </a:lnTo>
                  <a:lnTo>
                    <a:pt x="512557" y="76096"/>
                  </a:lnTo>
                  <a:lnTo>
                    <a:pt x="543086" y="106699"/>
                  </a:lnTo>
                  <a:lnTo>
                    <a:pt x="569138" y="141310"/>
                  </a:lnTo>
                  <a:lnTo>
                    <a:pt x="590234" y="179449"/>
                  </a:lnTo>
                  <a:lnTo>
                    <a:pt x="605894" y="220636"/>
                  </a:lnTo>
                  <a:lnTo>
                    <a:pt x="615642" y="264391"/>
                  </a:lnTo>
                  <a:lnTo>
                    <a:pt x="618998" y="310235"/>
                  </a:lnTo>
                  <a:lnTo>
                    <a:pt x="615642" y="356079"/>
                  </a:lnTo>
                  <a:lnTo>
                    <a:pt x="605894" y="399834"/>
                  </a:lnTo>
                  <a:lnTo>
                    <a:pt x="590234" y="441021"/>
                  </a:lnTo>
                  <a:lnTo>
                    <a:pt x="569138" y="479160"/>
                  </a:lnTo>
                  <a:lnTo>
                    <a:pt x="543086" y="513771"/>
                  </a:lnTo>
                  <a:lnTo>
                    <a:pt x="512557" y="544374"/>
                  </a:lnTo>
                  <a:lnTo>
                    <a:pt x="478029" y="570489"/>
                  </a:lnTo>
                  <a:lnTo>
                    <a:pt x="439980" y="591636"/>
                  </a:lnTo>
                  <a:lnTo>
                    <a:pt x="398890" y="607335"/>
                  </a:lnTo>
                  <a:lnTo>
                    <a:pt x="355236" y="617107"/>
                  </a:lnTo>
                  <a:lnTo>
                    <a:pt x="309499" y="620471"/>
                  </a:lnTo>
                  <a:lnTo>
                    <a:pt x="263761" y="617107"/>
                  </a:lnTo>
                  <a:lnTo>
                    <a:pt x="220107" y="607335"/>
                  </a:lnTo>
                  <a:lnTo>
                    <a:pt x="179017" y="591636"/>
                  </a:lnTo>
                  <a:lnTo>
                    <a:pt x="140968" y="570489"/>
                  </a:lnTo>
                  <a:lnTo>
                    <a:pt x="106440" y="544374"/>
                  </a:lnTo>
                  <a:lnTo>
                    <a:pt x="75911" y="513771"/>
                  </a:lnTo>
                  <a:lnTo>
                    <a:pt x="49859" y="479160"/>
                  </a:lnTo>
                  <a:lnTo>
                    <a:pt x="28763" y="441021"/>
                  </a:lnTo>
                  <a:lnTo>
                    <a:pt x="13103" y="399834"/>
                  </a:lnTo>
                  <a:lnTo>
                    <a:pt x="3355" y="356079"/>
                  </a:lnTo>
                  <a:lnTo>
                    <a:pt x="0" y="310235"/>
                  </a:lnTo>
                  <a:close/>
                </a:path>
              </a:pathLst>
            </a:custGeom>
            <a:ln w="13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83660" y="5733872"/>
              <a:ext cx="419100" cy="421640"/>
            </a:xfrm>
            <a:custGeom>
              <a:avLst/>
              <a:gdLst/>
              <a:ahLst/>
              <a:cxnLst/>
              <a:rect l="l" t="t" r="r" b="b"/>
              <a:pathLst>
                <a:path w="419100" h="421639">
                  <a:moveTo>
                    <a:pt x="209550" y="0"/>
                  </a:moveTo>
                  <a:lnTo>
                    <a:pt x="161512" y="5559"/>
                  </a:lnTo>
                  <a:lnTo>
                    <a:pt x="117410" y="21396"/>
                  </a:lnTo>
                  <a:lnTo>
                    <a:pt x="78501" y="46246"/>
                  </a:lnTo>
                  <a:lnTo>
                    <a:pt x="46046" y="78846"/>
                  </a:lnTo>
                  <a:lnTo>
                    <a:pt x="21304" y="117934"/>
                  </a:lnTo>
                  <a:lnTo>
                    <a:pt x="5536" y="162244"/>
                  </a:lnTo>
                  <a:lnTo>
                    <a:pt x="0" y="210515"/>
                  </a:lnTo>
                  <a:lnTo>
                    <a:pt x="5536" y="258781"/>
                  </a:lnTo>
                  <a:lnTo>
                    <a:pt x="21304" y="303088"/>
                  </a:lnTo>
                  <a:lnTo>
                    <a:pt x="46046" y="342173"/>
                  </a:lnTo>
                  <a:lnTo>
                    <a:pt x="78501" y="374772"/>
                  </a:lnTo>
                  <a:lnTo>
                    <a:pt x="117410" y="399621"/>
                  </a:lnTo>
                  <a:lnTo>
                    <a:pt x="161512" y="415458"/>
                  </a:lnTo>
                  <a:lnTo>
                    <a:pt x="209550" y="421017"/>
                  </a:lnTo>
                  <a:lnTo>
                    <a:pt x="257587" y="415458"/>
                  </a:lnTo>
                  <a:lnTo>
                    <a:pt x="301689" y="399621"/>
                  </a:lnTo>
                  <a:lnTo>
                    <a:pt x="340598" y="374772"/>
                  </a:lnTo>
                  <a:lnTo>
                    <a:pt x="373053" y="342173"/>
                  </a:lnTo>
                  <a:lnTo>
                    <a:pt x="397795" y="303088"/>
                  </a:lnTo>
                  <a:lnTo>
                    <a:pt x="413563" y="258781"/>
                  </a:lnTo>
                  <a:lnTo>
                    <a:pt x="419100" y="210515"/>
                  </a:lnTo>
                  <a:lnTo>
                    <a:pt x="413563" y="162244"/>
                  </a:lnTo>
                  <a:lnTo>
                    <a:pt x="397795" y="117934"/>
                  </a:lnTo>
                  <a:lnTo>
                    <a:pt x="373053" y="78846"/>
                  </a:lnTo>
                  <a:lnTo>
                    <a:pt x="340598" y="46246"/>
                  </a:lnTo>
                  <a:lnTo>
                    <a:pt x="301689" y="21396"/>
                  </a:lnTo>
                  <a:lnTo>
                    <a:pt x="257587" y="5559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95776" y="4387723"/>
              <a:ext cx="619125" cy="1767205"/>
            </a:xfrm>
            <a:custGeom>
              <a:avLst/>
              <a:gdLst/>
              <a:ahLst/>
              <a:cxnLst/>
              <a:rect l="l" t="t" r="r" b="b"/>
              <a:pathLst>
                <a:path w="619125" h="1767204">
                  <a:moveTo>
                    <a:pt x="87884" y="1556664"/>
                  </a:moveTo>
                  <a:lnTo>
                    <a:pt x="93420" y="1508393"/>
                  </a:lnTo>
                  <a:lnTo>
                    <a:pt x="109188" y="1464083"/>
                  </a:lnTo>
                  <a:lnTo>
                    <a:pt x="133930" y="1424996"/>
                  </a:lnTo>
                  <a:lnTo>
                    <a:pt x="166385" y="1392395"/>
                  </a:lnTo>
                  <a:lnTo>
                    <a:pt x="205294" y="1367545"/>
                  </a:lnTo>
                  <a:lnTo>
                    <a:pt x="249396" y="1351708"/>
                  </a:lnTo>
                  <a:lnTo>
                    <a:pt x="297434" y="1346149"/>
                  </a:lnTo>
                  <a:lnTo>
                    <a:pt x="345471" y="1351708"/>
                  </a:lnTo>
                  <a:lnTo>
                    <a:pt x="389573" y="1367545"/>
                  </a:lnTo>
                  <a:lnTo>
                    <a:pt x="428482" y="1392395"/>
                  </a:lnTo>
                  <a:lnTo>
                    <a:pt x="460937" y="1424996"/>
                  </a:lnTo>
                  <a:lnTo>
                    <a:pt x="485679" y="1464083"/>
                  </a:lnTo>
                  <a:lnTo>
                    <a:pt x="501447" y="1508393"/>
                  </a:lnTo>
                  <a:lnTo>
                    <a:pt x="506984" y="1556664"/>
                  </a:lnTo>
                  <a:lnTo>
                    <a:pt x="501447" y="1604930"/>
                  </a:lnTo>
                  <a:lnTo>
                    <a:pt x="485679" y="1649237"/>
                  </a:lnTo>
                  <a:lnTo>
                    <a:pt x="460937" y="1688322"/>
                  </a:lnTo>
                  <a:lnTo>
                    <a:pt x="428482" y="1720921"/>
                  </a:lnTo>
                  <a:lnTo>
                    <a:pt x="389573" y="1745770"/>
                  </a:lnTo>
                  <a:lnTo>
                    <a:pt x="345471" y="1761607"/>
                  </a:lnTo>
                  <a:lnTo>
                    <a:pt x="297434" y="1767166"/>
                  </a:lnTo>
                  <a:lnTo>
                    <a:pt x="249396" y="1761607"/>
                  </a:lnTo>
                  <a:lnTo>
                    <a:pt x="205294" y="1745770"/>
                  </a:lnTo>
                  <a:lnTo>
                    <a:pt x="166385" y="1720921"/>
                  </a:lnTo>
                  <a:lnTo>
                    <a:pt x="133930" y="1688322"/>
                  </a:lnTo>
                  <a:lnTo>
                    <a:pt x="109188" y="1649237"/>
                  </a:lnTo>
                  <a:lnTo>
                    <a:pt x="93420" y="1604930"/>
                  </a:lnTo>
                  <a:lnTo>
                    <a:pt x="87884" y="1556664"/>
                  </a:lnTo>
                  <a:close/>
                </a:path>
                <a:path w="619125" h="1767204">
                  <a:moveTo>
                    <a:pt x="0" y="310133"/>
                  </a:moveTo>
                  <a:lnTo>
                    <a:pt x="3355" y="264295"/>
                  </a:lnTo>
                  <a:lnTo>
                    <a:pt x="13102" y="220548"/>
                  </a:lnTo>
                  <a:lnTo>
                    <a:pt x="28761" y="179371"/>
                  </a:lnTo>
                  <a:lnTo>
                    <a:pt x="49853" y="141244"/>
                  </a:lnTo>
                  <a:lnTo>
                    <a:pt x="75899" y="106646"/>
                  </a:lnTo>
                  <a:lnTo>
                    <a:pt x="106420" y="76056"/>
                  </a:lnTo>
                  <a:lnTo>
                    <a:pt x="140936" y="49954"/>
                  </a:lnTo>
                  <a:lnTo>
                    <a:pt x="178968" y="28818"/>
                  </a:lnTo>
                  <a:lnTo>
                    <a:pt x="220038" y="13127"/>
                  </a:lnTo>
                  <a:lnTo>
                    <a:pt x="263665" y="3361"/>
                  </a:lnTo>
                  <a:lnTo>
                    <a:pt x="309372" y="0"/>
                  </a:lnTo>
                  <a:lnTo>
                    <a:pt x="355109" y="3361"/>
                  </a:lnTo>
                  <a:lnTo>
                    <a:pt x="398763" y="13127"/>
                  </a:lnTo>
                  <a:lnTo>
                    <a:pt x="439853" y="28818"/>
                  </a:lnTo>
                  <a:lnTo>
                    <a:pt x="477902" y="49954"/>
                  </a:lnTo>
                  <a:lnTo>
                    <a:pt x="512430" y="76056"/>
                  </a:lnTo>
                  <a:lnTo>
                    <a:pt x="542959" y="106646"/>
                  </a:lnTo>
                  <a:lnTo>
                    <a:pt x="569011" y="141244"/>
                  </a:lnTo>
                  <a:lnTo>
                    <a:pt x="590107" y="179371"/>
                  </a:lnTo>
                  <a:lnTo>
                    <a:pt x="605767" y="220548"/>
                  </a:lnTo>
                  <a:lnTo>
                    <a:pt x="615515" y="264295"/>
                  </a:lnTo>
                  <a:lnTo>
                    <a:pt x="618871" y="310133"/>
                  </a:lnTo>
                  <a:lnTo>
                    <a:pt x="615515" y="355975"/>
                  </a:lnTo>
                  <a:lnTo>
                    <a:pt x="605767" y="399730"/>
                  </a:lnTo>
                  <a:lnTo>
                    <a:pt x="590107" y="440919"/>
                  </a:lnTo>
                  <a:lnTo>
                    <a:pt x="569011" y="479061"/>
                  </a:lnTo>
                  <a:lnTo>
                    <a:pt x="542959" y="513676"/>
                  </a:lnTo>
                  <a:lnTo>
                    <a:pt x="512430" y="544283"/>
                  </a:lnTo>
                  <a:lnTo>
                    <a:pt x="477902" y="570402"/>
                  </a:lnTo>
                  <a:lnTo>
                    <a:pt x="439853" y="591553"/>
                  </a:lnTo>
                  <a:lnTo>
                    <a:pt x="398763" y="607256"/>
                  </a:lnTo>
                  <a:lnTo>
                    <a:pt x="355109" y="617030"/>
                  </a:lnTo>
                  <a:lnTo>
                    <a:pt x="309372" y="620394"/>
                  </a:lnTo>
                  <a:lnTo>
                    <a:pt x="263665" y="617030"/>
                  </a:lnTo>
                  <a:lnTo>
                    <a:pt x="220038" y="607256"/>
                  </a:lnTo>
                  <a:lnTo>
                    <a:pt x="178968" y="591553"/>
                  </a:lnTo>
                  <a:lnTo>
                    <a:pt x="140936" y="570402"/>
                  </a:lnTo>
                  <a:lnTo>
                    <a:pt x="106420" y="544283"/>
                  </a:lnTo>
                  <a:lnTo>
                    <a:pt x="75899" y="513676"/>
                  </a:lnTo>
                  <a:lnTo>
                    <a:pt x="49853" y="479061"/>
                  </a:lnTo>
                  <a:lnTo>
                    <a:pt x="28761" y="440919"/>
                  </a:lnTo>
                  <a:lnTo>
                    <a:pt x="13102" y="399730"/>
                  </a:lnTo>
                  <a:lnTo>
                    <a:pt x="3355" y="355975"/>
                  </a:lnTo>
                  <a:lnTo>
                    <a:pt x="0" y="310133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88994" y="4494657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209550" y="0"/>
                  </a:moveTo>
                  <a:lnTo>
                    <a:pt x="161512" y="5558"/>
                  </a:lnTo>
                  <a:lnTo>
                    <a:pt x="117410" y="21392"/>
                  </a:lnTo>
                  <a:lnTo>
                    <a:pt x="78501" y="46236"/>
                  </a:lnTo>
                  <a:lnTo>
                    <a:pt x="46046" y="78827"/>
                  </a:lnTo>
                  <a:lnTo>
                    <a:pt x="21304" y="117900"/>
                  </a:lnTo>
                  <a:lnTo>
                    <a:pt x="5536" y="162192"/>
                  </a:lnTo>
                  <a:lnTo>
                    <a:pt x="0" y="210439"/>
                  </a:lnTo>
                  <a:lnTo>
                    <a:pt x="5536" y="258732"/>
                  </a:lnTo>
                  <a:lnTo>
                    <a:pt x="21304" y="303057"/>
                  </a:lnTo>
                  <a:lnTo>
                    <a:pt x="46046" y="342153"/>
                  </a:lnTo>
                  <a:lnTo>
                    <a:pt x="78501" y="374758"/>
                  </a:lnTo>
                  <a:lnTo>
                    <a:pt x="117410" y="399609"/>
                  </a:lnTo>
                  <a:lnTo>
                    <a:pt x="161512" y="415445"/>
                  </a:lnTo>
                  <a:lnTo>
                    <a:pt x="209550" y="421005"/>
                  </a:lnTo>
                  <a:lnTo>
                    <a:pt x="257580" y="415445"/>
                  </a:lnTo>
                  <a:lnTo>
                    <a:pt x="301664" y="399609"/>
                  </a:lnTo>
                  <a:lnTo>
                    <a:pt x="340548" y="374758"/>
                  </a:lnTo>
                  <a:lnTo>
                    <a:pt x="372976" y="342153"/>
                  </a:lnTo>
                  <a:lnTo>
                    <a:pt x="397693" y="303057"/>
                  </a:lnTo>
                  <a:lnTo>
                    <a:pt x="413443" y="258732"/>
                  </a:lnTo>
                  <a:lnTo>
                    <a:pt x="418972" y="210439"/>
                  </a:lnTo>
                  <a:lnTo>
                    <a:pt x="413443" y="162192"/>
                  </a:lnTo>
                  <a:lnTo>
                    <a:pt x="397693" y="117900"/>
                  </a:lnTo>
                  <a:lnTo>
                    <a:pt x="372976" y="78827"/>
                  </a:lnTo>
                  <a:lnTo>
                    <a:pt x="340548" y="46236"/>
                  </a:lnTo>
                  <a:lnTo>
                    <a:pt x="301664" y="21392"/>
                  </a:lnTo>
                  <a:lnTo>
                    <a:pt x="257580" y="5558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88994" y="4494657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0" y="210439"/>
                  </a:moveTo>
                  <a:lnTo>
                    <a:pt x="5536" y="162192"/>
                  </a:lnTo>
                  <a:lnTo>
                    <a:pt x="21304" y="117900"/>
                  </a:lnTo>
                  <a:lnTo>
                    <a:pt x="46046" y="78827"/>
                  </a:lnTo>
                  <a:lnTo>
                    <a:pt x="78501" y="46236"/>
                  </a:lnTo>
                  <a:lnTo>
                    <a:pt x="117410" y="21392"/>
                  </a:lnTo>
                  <a:lnTo>
                    <a:pt x="161512" y="5558"/>
                  </a:lnTo>
                  <a:lnTo>
                    <a:pt x="209550" y="0"/>
                  </a:lnTo>
                  <a:lnTo>
                    <a:pt x="257580" y="5558"/>
                  </a:lnTo>
                  <a:lnTo>
                    <a:pt x="301664" y="21392"/>
                  </a:lnTo>
                  <a:lnTo>
                    <a:pt x="340548" y="46236"/>
                  </a:lnTo>
                  <a:lnTo>
                    <a:pt x="372976" y="78827"/>
                  </a:lnTo>
                  <a:lnTo>
                    <a:pt x="397693" y="117900"/>
                  </a:lnTo>
                  <a:lnTo>
                    <a:pt x="413443" y="162192"/>
                  </a:lnTo>
                  <a:lnTo>
                    <a:pt x="418972" y="210439"/>
                  </a:lnTo>
                  <a:lnTo>
                    <a:pt x="413443" y="258732"/>
                  </a:lnTo>
                  <a:lnTo>
                    <a:pt x="397693" y="303057"/>
                  </a:lnTo>
                  <a:lnTo>
                    <a:pt x="372976" y="342153"/>
                  </a:lnTo>
                  <a:lnTo>
                    <a:pt x="340548" y="374758"/>
                  </a:lnTo>
                  <a:lnTo>
                    <a:pt x="301664" y="399609"/>
                  </a:lnTo>
                  <a:lnTo>
                    <a:pt x="257580" y="415445"/>
                  </a:lnTo>
                  <a:lnTo>
                    <a:pt x="209550" y="421005"/>
                  </a:lnTo>
                  <a:lnTo>
                    <a:pt x="161512" y="415445"/>
                  </a:lnTo>
                  <a:lnTo>
                    <a:pt x="117410" y="399609"/>
                  </a:lnTo>
                  <a:lnTo>
                    <a:pt x="78501" y="374758"/>
                  </a:lnTo>
                  <a:lnTo>
                    <a:pt x="46046" y="342153"/>
                  </a:lnTo>
                  <a:lnTo>
                    <a:pt x="21304" y="303057"/>
                  </a:lnTo>
                  <a:lnTo>
                    <a:pt x="5536" y="258732"/>
                  </a:lnTo>
                  <a:lnTo>
                    <a:pt x="0" y="210439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8087" y="2565272"/>
              <a:ext cx="3536950" cy="347980"/>
            </a:xfrm>
            <a:custGeom>
              <a:avLst/>
              <a:gdLst/>
              <a:ahLst/>
              <a:cxnLst/>
              <a:rect l="l" t="t" r="r" b="b"/>
              <a:pathLst>
                <a:path w="3536950" h="347980">
                  <a:moveTo>
                    <a:pt x="352107" y="173863"/>
                  </a:moveTo>
                  <a:lnTo>
                    <a:pt x="345808" y="127647"/>
                  </a:lnTo>
                  <a:lnTo>
                    <a:pt x="328053" y="86118"/>
                  </a:lnTo>
                  <a:lnTo>
                    <a:pt x="300520" y="50939"/>
                  </a:lnTo>
                  <a:lnTo>
                    <a:pt x="264896" y="23749"/>
                  </a:lnTo>
                  <a:lnTo>
                    <a:pt x="222846" y="6223"/>
                  </a:lnTo>
                  <a:lnTo>
                    <a:pt x="176085" y="0"/>
                  </a:lnTo>
                  <a:lnTo>
                    <a:pt x="129260" y="6223"/>
                  </a:lnTo>
                  <a:lnTo>
                    <a:pt x="87185" y="23749"/>
                  </a:lnTo>
                  <a:lnTo>
                    <a:pt x="51562" y="50927"/>
                  </a:lnTo>
                  <a:lnTo>
                    <a:pt x="24028" y="86118"/>
                  </a:lnTo>
                  <a:lnTo>
                    <a:pt x="6286" y="127647"/>
                  </a:lnTo>
                  <a:lnTo>
                    <a:pt x="0" y="173863"/>
                  </a:lnTo>
                  <a:lnTo>
                    <a:pt x="6286" y="220091"/>
                  </a:lnTo>
                  <a:lnTo>
                    <a:pt x="24028" y="261620"/>
                  </a:lnTo>
                  <a:lnTo>
                    <a:pt x="51562" y="296799"/>
                  </a:lnTo>
                  <a:lnTo>
                    <a:pt x="87185" y="323989"/>
                  </a:lnTo>
                  <a:lnTo>
                    <a:pt x="129260" y="341515"/>
                  </a:lnTo>
                  <a:lnTo>
                    <a:pt x="176085" y="347726"/>
                  </a:lnTo>
                  <a:lnTo>
                    <a:pt x="222846" y="341515"/>
                  </a:lnTo>
                  <a:lnTo>
                    <a:pt x="264896" y="323989"/>
                  </a:lnTo>
                  <a:lnTo>
                    <a:pt x="300520" y="296799"/>
                  </a:lnTo>
                  <a:lnTo>
                    <a:pt x="328053" y="261620"/>
                  </a:lnTo>
                  <a:lnTo>
                    <a:pt x="345808" y="220091"/>
                  </a:lnTo>
                  <a:lnTo>
                    <a:pt x="352107" y="173863"/>
                  </a:lnTo>
                  <a:close/>
                </a:path>
                <a:path w="3536950" h="347980">
                  <a:moveTo>
                    <a:pt x="3536505" y="178435"/>
                  </a:moveTo>
                  <a:lnTo>
                    <a:pt x="3527094" y="173736"/>
                  </a:lnTo>
                  <a:lnTo>
                    <a:pt x="3460305" y="140335"/>
                  </a:lnTo>
                  <a:lnTo>
                    <a:pt x="3460305" y="173736"/>
                  </a:lnTo>
                  <a:lnTo>
                    <a:pt x="2922460" y="173736"/>
                  </a:lnTo>
                  <a:lnTo>
                    <a:pt x="2922460" y="183261"/>
                  </a:lnTo>
                  <a:lnTo>
                    <a:pt x="3460305" y="183261"/>
                  </a:lnTo>
                  <a:lnTo>
                    <a:pt x="3460305" y="216535"/>
                  </a:lnTo>
                  <a:lnTo>
                    <a:pt x="3526853" y="183261"/>
                  </a:lnTo>
                  <a:lnTo>
                    <a:pt x="3536505" y="178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8087" y="2565273"/>
              <a:ext cx="352425" cy="347980"/>
            </a:xfrm>
            <a:custGeom>
              <a:avLst/>
              <a:gdLst/>
              <a:ahLst/>
              <a:cxnLst/>
              <a:rect l="l" t="t" r="r" b="b"/>
              <a:pathLst>
                <a:path w="352425" h="347980">
                  <a:moveTo>
                    <a:pt x="0" y="173862"/>
                  </a:moveTo>
                  <a:lnTo>
                    <a:pt x="6287" y="127646"/>
                  </a:lnTo>
                  <a:lnTo>
                    <a:pt x="24033" y="86115"/>
                  </a:lnTo>
                  <a:lnTo>
                    <a:pt x="51562" y="50926"/>
                  </a:lnTo>
                  <a:lnTo>
                    <a:pt x="87197" y="23739"/>
                  </a:lnTo>
                  <a:lnTo>
                    <a:pt x="129263" y="6211"/>
                  </a:lnTo>
                  <a:lnTo>
                    <a:pt x="176085" y="0"/>
                  </a:lnTo>
                  <a:lnTo>
                    <a:pt x="222858" y="6211"/>
                  </a:lnTo>
                  <a:lnTo>
                    <a:pt x="264900" y="23739"/>
                  </a:lnTo>
                  <a:lnTo>
                    <a:pt x="300529" y="50927"/>
                  </a:lnTo>
                  <a:lnTo>
                    <a:pt x="328062" y="86115"/>
                  </a:lnTo>
                  <a:lnTo>
                    <a:pt x="345815" y="127646"/>
                  </a:lnTo>
                  <a:lnTo>
                    <a:pt x="352107" y="173862"/>
                  </a:lnTo>
                  <a:lnTo>
                    <a:pt x="345815" y="220079"/>
                  </a:lnTo>
                  <a:lnTo>
                    <a:pt x="328062" y="261610"/>
                  </a:lnTo>
                  <a:lnTo>
                    <a:pt x="300529" y="296799"/>
                  </a:lnTo>
                  <a:lnTo>
                    <a:pt x="264900" y="323986"/>
                  </a:lnTo>
                  <a:lnTo>
                    <a:pt x="222858" y="341514"/>
                  </a:lnTo>
                  <a:lnTo>
                    <a:pt x="176085" y="347725"/>
                  </a:lnTo>
                  <a:lnTo>
                    <a:pt x="129263" y="341514"/>
                  </a:lnTo>
                  <a:lnTo>
                    <a:pt x="87197" y="323986"/>
                  </a:lnTo>
                  <a:lnTo>
                    <a:pt x="51562" y="296798"/>
                  </a:lnTo>
                  <a:lnTo>
                    <a:pt x="24033" y="261610"/>
                  </a:lnTo>
                  <a:lnTo>
                    <a:pt x="6287" y="220079"/>
                  </a:lnTo>
                  <a:lnTo>
                    <a:pt x="0" y="173862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60194" y="2705227"/>
              <a:ext cx="901065" cy="76200"/>
            </a:xfrm>
            <a:custGeom>
              <a:avLst/>
              <a:gdLst/>
              <a:ahLst/>
              <a:cxnLst/>
              <a:rect l="l" t="t" r="r" b="b"/>
              <a:pathLst>
                <a:path w="901064" h="76200">
                  <a:moveTo>
                    <a:pt x="824738" y="0"/>
                  </a:moveTo>
                  <a:lnTo>
                    <a:pt x="824515" y="33337"/>
                  </a:lnTo>
                  <a:lnTo>
                    <a:pt x="837184" y="33400"/>
                  </a:lnTo>
                  <a:lnTo>
                    <a:pt x="837184" y="42925"/>
                  </a:lnTo>
                  <a:lnTo>
                    <a:pt x="824451" y="42925"/>
                  </a:lnTo>
                  <a:lnTo>
                    <a:pt x="824230" y="76200"/>
                  </a:lnTo>
                  <a:lnTo>
                    <a:pt x="891674" y="42925"/>
                  </a:lnTo>
                  <a:lnTo>
                    <a:pt x="837184" y="42925"/>
                  </a:lnTo>
                  <a:lnTo>
                    <a:pt x="891803" y="42862"/>
                  </a:lnTo>
                  <a:lnTo>
                    <a:pt x="900684" y="38481"/>
                  </a:lnTo>
                  <a:lnTo>
                    <a:pt x="824738" y="0"/>
                  </a:lnTo>
                  <a:close/>
                </a:path>
                <a:path w="901064" h="76200">
                  <a:moveTo>
                    <a:pt x="824515" y="33337"/>
                  </a:moveTo>
                  <a:lnTo>
                    <a:pt x="824452" y="42862"/>
                  </a:lnTo>
                  <a:lnTo>
                    <a:pt x="837184" y="42925"/>
                  </a:lnTo>
                  <a:lnTo>
                    <a:pt x="837184" y="33400"/>
                  </a:lnTo>
                  <a:lnTo>
                    <a:pt x="824515" y="33337"/>
                  </a:lnTo>
                  <a:close/>
                </a:path>
                <a:path w="901064" h="76200">
                  <a:moveTo>
                    <a:pt x="0" y="29210"/>
                  </a:moveTo>
                  <a:lnTo>
                    <a:pt x="0" y="38735"/>
                  </a:lnTo>
                  <a:lnTo>
                    <a:pt x="824452" y="42862"/>
                  </a:lnTo>
                  <a:lnTo>
                    <a:pt x="824515" y="33337"/>
                  </a:lnTo>
                  <a:lnTo>
                    <a:pt x="0" y="29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07186" y="3188588"/>
            <a:ext cx="7778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54" dirty="0">
                <a:latin typeface="Verdana"/>
                <a:cs typeface="Verdana"/>
              </a:rPr>
              <a:t>S</a:t>
            </a:r>
            <a:r>
              <a:rPr sz="1600" spc="-165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50" dirty="0">
                <a:latin typeface="Verdana"/>
                <a:cs typeface="Verdana"/>
              </a:rPr>
              <a:t>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  </a:t>
            </a:r>
            <a:r>
              <a:rPr sz="1600" spc="-3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9083" y="5098796"/>
            <a:ext cx="1160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Verdana"/>
                <a:cs typeface="Verdana"/>
              </a:rPr>
              <a:t>Termination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59671" y="3728720"/>
            <a:ext cx="497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80" dirty="0">
                <a:latin typeface="Verdana"/>
                <a:cs typeface="Verdana"/>
              </a:rPr>
              <a:t>[</a:t>
            </a:r>
            <a:r>
              <a:rPr sz="1600" spc="-85" dirty="0">
                <a:latin typeface="Verdana"/>
                <a:cs typeface="Verdana"/>
              </a:rPr>
              <a:t>Yes]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19441" y="3112719"/>
            <a:ext cx="449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80" dirty="0">
                <a:latin typeface="Verdana"/>
                <a:cs typeface="Verdana"/>
              </a:rPr>
              <a:t>[</a:t>
            </a:r>
            <a:r>
              <a:rPr sz="1600" spc="-25" dirty="0">
                <a:latin typeface="Verdana"/>
                <a:cs typeface="Verdana"/>
              </a:rPr>
              <a:t>N</a:t>
            </a:r>
            <a:r>
              <a:rPr sz="1600" spc="-45" dirty="0">
                <a:latin typeface="Verdana"/>
                <a:cs typeface="Verdana"/>
              </a:rPr>
              <a:t>o]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61501" y="2677160"/>
            <a:ext cx="990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latin typeface="Verdana"/>
                <a:cs typeface="Verdana"/>
              </a:rPr>
              <a:t>Con</a:t>
            </a:r>
            <a:r>
              <a:rPr sz="1600" spc="65" dirty="0">
                <a:latin typeface="Verdana"/>
                <a:cs typeface="Verdana"/>
              </a:rPr>
              <a:t>d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10" dirty="0">
                <a:latin typeface="Verdana"/>
                <a:cs typeface="Verdana"/>
              </a:rPr>
              <a:t>on  </a:t>
            </a:r>
            <a:r>
              <a:rPr sz="1600" spc="55" dirty="0">
                <a:latin typeface="Verdana"/>
                <a:cs typeface="Verdana"/>
              </a:rPr>
              <a:t>check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43015" y="4290186"/>
            <a:ext cx="497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80" dirty="0">
                <a:latin typeface="Verdana"/>
                <a:cs typeface="Verdana"/>
              </a:rPr>
              <a:t>[</a:t>
            </a:r>
            <a:r>
              <a:rPr sz="1600" spc="-85" dirty="0">
                <a:latin typeface="Verdana"/>
                <a:cs typeface="Verdana"/>
              </a:rPr>
              <a:t>Yes]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66309" y="4927853"/>
            <a:ext cx="449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80" dirty="0">
                <a:latin typeface="Verdana"/>
                <a:cs typeface="Verdana"/>
              </a:rPr>
              <a:t>[</a:t>
            </a:r>
            <a:r>
              <a:rPr sz="1600" spc="-25" dirty="0">
                <a:latin typeface="Verdana"/>
                <a:cs typeface="Verdana"/>
              </a:rPr>
              <a:t>N</a:t>
            </a:r>
            <a:r>
              <a:rPr sz="1600" spc="-50" dirty="0">
                <a:latin typeface="Verdana"/>
                <a:cs typeface="Verdana"/>
              </a:rPr>
              <a:t>o]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297" y="367411"/>
            <a:ext cx="2607945" cy="178816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06045" marR="5080">
              <a:lnSpc>
                <a:spcPts val="4490"/>
              </a:lnSpc>
              <a:spcBef>
                <a:spcPts val="910"/>
              </a:spcBef>
            </a:pPr>
            <a:r>
              <a:rPr spc="275" dirty="0">
                <a:solidFill>
                  <a:srgbClr val="30479F"/>
                </a:solidFill>
              </a:rPr>
              <a:t>Activity </a:t>
            </a:r>
            <a:r>
              <a:rPr spc="280" dirty="0">
                <a:solidFill>
                  <a:srgbClr val="30479F"/>
                </a:solidFill>
              </a:rPr>
              <a:t> </a:t>
            </a:r>
            <a:r>
              <a:rPr spc="520" dirty="0">
                <a:solidFill>
                  <a:srgbClr val="30479F"/>
                </a:solidFill>
              </a:rPr>
              <a:t>D</a:t>
            </a:r>
            <a:r>
              <a:rPr spc="200" dirty="0">
                <a:solidFill>
                  <a:srgbClr val="30479F"/>
                </a:solidFill>
              </a:rPr>
              <a:t>i</a:t>
            </a:r>
            <a:r>
              <a:rPr spc="280" dirty="0">
                <a:solidFill>
                  <a:srgbClr val="30479F"/>
                </a:solidFill>
              </a:rPr>
              <a:t>a</a:t>
            </a:r>
            <a:r>
              <a:rPr spc="345" dirty="0">
                <a:solidFill>
                  <a:srgbClr val="30479F"/>
                </a:solidFill>
              </a:rPr>
              <a:t>g</a:t>
            </a:r>
            <a:r>
              <a:rPr spc="200" dirty="0">
                <a:solidFill>
                  <a:srgbClr val="30479F"/>
                </a:solidFill>
              </a:rPr>
              <a:t>r</a:t>
            </a:r>
            <a:r>
              <a:rPr spc="280" dirty="0">
                <a:solidFill>
                  <a:srgbClr val="30479F"/>
                </a:solidFill>
              </a:rPr>
              <a:t>a</a:t>
            </a:r>
            <a:r>
              <a:rPr spc="320" dirty="0">
                <a:solidFill>
                  <a:srgbClr val="30479F"/>
                </a:solidFill>
              </a:rPr>
              <a:t>m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spc="-105" dirty="0">
                <a:solidFill>
                  <a:srgbClr val="000000"/>
                </a:solidFill>
                <a:latin typeface="Tahoma"/>
                <a:cs typeface="Tahoma"/>
              </a:rPr>
              <a:t>Elevator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154" y="145021"/>
            <a:ext cx="6580251" cy="6567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1269" y="1383919"/>
            <a:ext cx="3413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54" dirty="0">
                <a:solidFill>
                  <a:srgbClr val="FF0000"/>
                </a:solidFill>
                <a:latin typeface="Cambria"/>
                <a:cs typeface="Cambria"/>
              </a:rPr>
              <a:t>ELC </a:t>
            </a:r>
            <a:r>
              <a:rPr sz="1800" spc="100" dirty="0">
                <a:solidFill>
                  <a:srgbClr val="FF0000"/>
                </a:solidFill>
                <a:latin typeface="Cambria"/>
                <a:cs typeface="Cambria"/>
              </a:rPr>
              <a:t>– 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Elevator </a:t>
            </a:r>
            <a:r>
              <a:rPr sz="1800" spc="65" dirty="0">
                <a:solidFill>
                  <a:srgbClr val="FF0000"/>
                </a:solidFill>
                <a:latin typeface="Cambria"/>
                <a:cs typeface="Cambria"/>
              </a:rPr>
              <a:t>Logic Control </a:t>
            </a:r>
            <a:r>
              <a:rPr sz="18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220" dirty="0">
                <a:solidFill>
                  <a:srgbClr val="FF0000"/>
                </a:solidFill>
                <a:latin typeface="Cambria"/>
                <a:cs typeface="Cambria"/>
              </a:rPr>
              <a:t>ERS</a:t>
            </a:r>
            <a:r>
              <a:rPr sz="1800" spc="100" dirty="0">
                <a:solidFill>
                  <a:srgbClr val="FF0000"/>
                </a:solidFill>
                <a:latin typeface="Cambria"/>
                <a:cs typeface="Cambria"/>
              </a:rPr>
              <a:t> –</a:t>
            </a:r>
            <a:r>
              <a:rPr sz="18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Elevator</a:t>
            </a:r>
            <a:r>
              <a:rPr sz="18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FF0000"/>
                </a:solidFill>
                <a:latin typeface="Cambria"/>
                <a:cs typeface="Cambria"/>
              </a:rPr>
              <a:t>Request</a:t>
            </a:r>
            <a:r>
              <a:rPr sz="18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FF0000"/>
                </a:solidFill>
                <a:latin typeface="Cambria"/>
                <a:cs typeface="Cambria"/>
              </a:rPr>
              <a:t>Service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297" y="367411"/>
            <a:ext cx="3103245" cy="178816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06045" marR="499745">
              <a:lnSpc>
                <a:spcPts val="4490"/>
              </a:lnSpc>
              <a:spcBef>
                <a:spcPts val="910"/>
              </a:spcBef>
            </a:pPr>
            <a:r>
              <a:rPr spc="275" dirty="0">
                <a:solidFill>
                  <a:srgbClr val="30479F"/>
                </a:solidFill>
              </a:rPr>
              <a:t>Activity </a:t>
            </a:r>
            <a:r>
              <a:rPr spc="280" dirty="0">
                <a:solidFill>
                  <a:srgbClr val="30479F"/>
                </a:solidFill>
              </a:rPr>
              <a:t> </a:t>
            </a:r>
            <a:r>
              <a:rPr spc="520" dirty="0">
                <a:solidFill>
                  <a:srgbClr val="30479F"/>
                </a:solidFill>
              </a:rPr>
              <a:t>D</a:t>
            </a:r>
            <a:r>
              <a:rPr spc="200" dirty="0">
                <a:solidFill>
                  <a:srgbClr val="30479F"/>
                </a:solidFill>
              </a:rPr>
              <a:t>i</a:t>
            </a:r>
            <a:r>
              <a:rPr spc="280" dirty="0">
                <a:solidFill>
                  <a:srgbClr val="30479F"/>
                </a:solidFill>
              </a:rPr>
              <a:t>a</a:t>
            </a:r>
            <a:r>
              <a:rPr spc="345" dirty="0">
                <a:solidFill>
                  <a:srgbClr val="30479F"/>
                </a:solidFill>
              </a:rPr>
              <a:t>g</a:t>
            </a:r>
            <a:r>
              <a:rPr spc="200" dirty="0">
                <a:solidFill>
                  <a:srgbClr val="30479F"/>
                </a:solidFill>
              </a:rPr>
              <a:t>r</a:t>
            </a:r>
            <a:r>
              <a:rPr spc="280" dirty="0">
                <a:solidFill>
                  <a:srgbClr val="30479F"/>
                </a:solidFill>
              </a:rPr>
              <a:t>a</a:t>
            </a:r>
            <a:r>
              <a:rPr spc="320" dirty="0">
                <a:solidFill>
                  <a:srgbClr val="30479F"/>
                </a:solidFill>
              </a:rPr>
              <a:t>m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spc="-10" dirty="0">
                <a:solidFill>
                  <a:srgbClr val="000000"/>
                </a:solidFill>
                <a:latin typeface="Tahoma"/>
                <a:cs typeface="Tahoma"/>
              </a:rPr>
              <a:t>Vending</a:t>
            </a:r>
            <a:r>
              <a:rPr sz="2800" spc="-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000000"/>
                </a:solidFill>
                <a:latin typeface="Tahoma"/>
                <a:cs typeface="Tahoma"/>
              </a:rPr>
              <a:t>Machine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158" y="144189"/>
            <a:ext cx="5920821" cy="656060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955" y="152400"/>
            <a:ext cx="11134090" cy="5668010"/>
            <a:chOff x="966647" y="0"/>
            <a:chExt cx="11134090" cy="56680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647" y="50072"/>
              <a:ext cx="10981563" cy="56177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06482" y="0"/>
              <a:ext cx="1894205" cy="1306830"/>
            </a:xfrm>
            <a:custGeom>
              <a:avLst/>
              <a:gdLst/>
              <a:ahLst/>
              <a:cxnLst/>
              <a:rect l="l" t="t" r="r" b="b"/>
              <a:pathLst>
                <a:path w="1894204" h="1306830">
                  <a:moveTo>
                    <a:pt x="1894077" y="0"/>
                  </a:moveTo>
                  <a:lnTo>
                    <a:pt x="0" y="0"/>
                  </a:lnTo>
                  <a:lnTo>
                    <a:pt x="0" y="1306322"/>
                  </a:lnTo>
                  <a:lnTo>
                    <a:pt x="1894077" y="1306322"/>
                  </a:lnTo>
                  <a:lnTo>
                    <a:pt x="1894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7912" y="0"/>
            <a:ext cx="10842625" cy="6667500"/>
            <a:chOff x="1227912" y="0"/>
            <a:chExt cx="10842625" cy="6667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7912" y="0"/>
              <a:ext cx="10641838" cy="66674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6001" y="0"/>
              <a:ext cx="1894205" cy="1306830"/>
            </a:xfrm>
            <a:custGeom>
              <a:avLst/>
              <a:gdLst/>
              <a:ahLst/>
              <a:cxnLst/>
              <a:rect l="l" t="t" r="r" b="b"/>
              <a:pathLst>
                <a:path w="1894204" h="1306830">
                  <a:moveTo>
                    <a:pt x="1894077" y="0"/>
                  </a:moveTo>
                  <a:lnTo>
                    <a:pt x="0" y="0"/>
                  </a:lnTo>
                  <a:lnTo>
                    <a:pt x="0" y="1306322"/>
                  </a:lnTo>
                  <a:lnTo>
                    <a:pt x="1894077" y="1306322"/>
                  </a:lnTo>
                  <a:lnTo>
                    <a:pt x="1894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500" y="0"/>
            <a:ext cx="9678670" cy="6691630"/>
            <a:chOff x="1333500" y="0"/>
            <a:chExt cx="9678670" cy="6691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15237"/>
              <a:ext cx="9678543" cy="66760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64421" y="0"/>
              <a:ext cx="1894205" cy="1306830"/>
            </a:xfrm>
            <a:custGeom>
              <a:avLst/>
              <a:gdLst/>
              <a:ahLst/>
              <a:cxnLst/>
              <a:rect l="l" t="t" r="r" b="b"/>
              <a:pathLst>
                <a:path w="1894204" h="1306830">
                  <a:moveTo>
                    <a:pt x="1894077" y="0"/>
                  </a:moveTo>
                  <a:lnTo>
                    <a:pt x="0" y="0"/>
                  </a:lnTo>
                  <a:lnTo>
                    <a:pt x="0" y="1306322"/>
                  </a:lnTo>
                  <a:lnTo>
                    <a:pt x="1894077" y="1306322"/>
                  </a:lnTo>
                  <a:lnTo>
                    <a:pt x="1894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0851" y="0"/>
            <a:ext cx="10753090" cy="6715125"/>
            <a:chOff x="870851" y="0"/>
            <a:chExt cx="10753090" cy="6715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851" y="0"/>
              <a:ext cx="10502519" cy="67151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729597" y="0"/>
              <a:ext cx="1894205" cy="1306830"/>
            </a:xfrm>
            <a:custGeom>
              <a:avLst/>
              <a:gdLst/>
              <a:ahLst/>
              <a:cxnLst/>
              <a:rect l="l" t="t" r="r" b="b"/>
              <a:pathLst>
                <a:path w="1894204" h="1306830">
                  <a:moveTo>
                    <a:pt x="1894077" y="0"/>
                  </a:moveTo>
                  <a:lnTo>
                    <a:pt x="0" y="0"/>
                  </a:lnTo>
                  <a:lnTo>
                    <a:pt x="0" y="1306322"/>
                  </a:lnTo>
                  <a:lnTo>
                    <a:pt x="1894077" y="1306322"/>
                  </a:lnTo>
                  <a:lnTo>
                    <a:pt x="1894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6356" y="0"/>
            <a:ext cx="10659745" cy="6381750"/>
            <a:chOff x="766356" y="0"/>
            <a:chExt cx="10659745" cy="6381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356" y="0"/>
              <a:ext cx="10406761" cy="63817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531476" y="0"/>
              <a:ext cx="1894205" cy="1306830"/>
            </a:xfrm>
            <a:custGeom>
              <a:avLst/>
              <a:gdLst/>
              <a:ahLst/>
              <a:cxnLst/>
              <a:rect l="l" t="t" r="r" b="b"/>
              <a:pathLst>
                <a:path w="1894204" h="1306830">
                  <a:moveTo>
                    <a:pt x="1894077" y="0"/>
                  </a:moveTo>
                  <a:lnTo>
                    <a:pt x="0" y="0"/>
                  </a:lnTo>
                  <a:lnTo>
                    <a:pt x="0" y="1306322"/>
                  </a:lnTo>
                  <a:lnTo>
                    <a:pt x="1894077" y="1306322"/>
                  </a:lnTo>
                  <a:lnTo>
                    <a:pt x="1894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1728" y="0"/>
            <a:ext cx="11470640" cy="6619875"/>
            <a:chOff x="721728" y="0"/>
            <a:chExt cx="11470640" cy="6619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728" y="0"/>
              <a:ext cx="11470259" cy="66198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97922" y="0"/>
              <a:ext cx="1894205" cy="1306830"/>
            </a:xfrm>
            <a:custGeom>
              <a:avLst/>
              <a:gdLst/>
              <a:ahLst/>
              <a:cxnLst/>
              <a:rect l="l" t="t" r="r" b="b"/>
              <a:pathLst>
                <a:path w="1894204" h="1306830">
                  <a:moveTo>
                    <a:pt x="1894077" y="0"/>
                  </a:moveTo>
                  <a:lnTo>
                    <a:pt x="0" y="0"/>
                  </a:lnTo>
                  <a:lnTo>
                    <a:pt x="0" y="1306322"/>
                  </a:lnTo>
                  <a:lnTo>
                    <a:pt x="1894077" y="1306322"/>
                  </a:lnTo>
                  <a:lnTo>
                    <a:pt x="1894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432925" cy="6578600"/>
            <a:chOff x="1524000" y="0"/>
            <a:chExt cx="9432925" cy="657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0"/>
              <a:ext cx="9432417" cy="6578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62339" y="0"/>
              <a:ext cx="1894205" cy="1306830"/>
            </a:xfrm>
            <a:custGeom>
              <a:avLst/>
              <a:gdLst/>
              <a:ahLst/>
              <a:cxnLst/>
              <a:rect l="l" t="t" r="r" b="b"/>
              <a:pathLst>
                <a:path w="1894204" h="1306830">
                  <a:moveTo>
                    <a:pt x="1894077" y="0"/>
                  </a:moveTo>
                  <a:lnTo>
                    <a:pt x="0" y="0"/>
                  </a:lnTo>
                  <a:lnTo>
                    <a:pt x="0" y="1306322"/>
                  </a:lnTo>
                  <a:lnTo>
                    <a:pt x="1894077" y="1306322"/>
                  </a:lnTo>
                  <a:lnTo>
                    <a:pt x="1894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" y="4772481"/>
            <a:ext cx="8153400" cy="71985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28600" y="651954"/>
            <a:ext cx="11734800" cy="2070439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30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b="1" spc="459" dirty="0">
                <a:solidFill>
                  <a:srgbClr val="0D79C9"/>
                </a:solidFill>
                <a:latin typeface="Cambria"/>
                <a:cs typeface="Cambria"/>
              </a:rPr>
              <a:t>GNU</a:t>
            </a:r>
            <a:r>
              <a:rPr lang="en-US" sz="2000" b="1" spc="215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000" b="1" spc="170" dirty="0">
                <a:solidFill>
                  <a:srgbClr val="0D79C9"/>
                </a:solidFill>
                <a:latin typeface="Cambria"/>
                <a:cs typeface="Cambria"/>
              </a:rPr>
              <a:t>linker</a:t>
            </a:r>
            <a:r>
              <a:rPr lang="en-US" sz="2000" b="1" spc="190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000" b="1" spc="160" dirty="0">
                <a:solidFill>
                  <a:srgbClr val="0D79C9"/>
                </a:solidFill>
                <a:latin typeface="Cambria"/>
                <a:cs typeface="Cambria"/>
              </a:rPr>
              <a:t>performs</a:t>
            </a:r>
            <a:r>
              <a:rPr lang="en-US" sz="2000" b="1" spc="225" dirty="0">
                <a:solidFill>
                  <a:srgbClr val="0D79C9"/>
                </a:solidFill>
                <a:latin typeface="Cambria"/>
                <a:cs typeface="Cambria"/>
              </a:rPr>
              <a:t> </a:t>
            </a:r>
            <a:r>
              <a:rPr lang="en-US" sz="2000" spc="114" dirty="0">
                <a:solidFill>
                  <a:srgbClr val="252525"/>
                </a:solidFill>
                <a:latin typeface="Cambria"/>
                <a:cs typeface="Cambria"/>
              </a:rPr>
              <a:t>the </a:t>
            </a:r>
            <a:r>
              <a:rPr lang="en-US" sz="2000" b="1" spc="195" dirty="0">
                <a:solidFill>
                  <a:srgbClr val="C3250C"/>
                </a:solidFill>
                <a:latin typeface="Cambria"/>
                <a:cs typeface="Cambria"/>
              </a:rPr>
              <a:t>linking</a:t>
            </a:r>
            <a:r>
              <a:rPr lang="en-US" sz="2000" b="1" spc="18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spc="130" dirty="0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lang="en-US" sz="2000"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90" dirty="0">
                <a:solidFill>
                  <a:srgbClr val="C3250C"/>
                </a:solidFill>
                <a:latin typeface="Cambria"/>
                <a:cs typeface="Cambria"/>
              </a:rPr>
              <a:t>locating</a:t>
            </a:r>
            <a:r>
              <a:rPr lang="en-US" sz="2000" b="1" spc="21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252525"/>
                </a:solidFill>
                <a:latin typeface="Cambria"/>
                <a:cs typeface="Cambria"/>
              </a:rPr>
              <a:t>of</a:t>
            </a:r>
            <a:r>
              <a:rPr lang="en-US" sz="20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14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60" dirty="0">
                <a:solidFill>
                  <a:srgbClr val="C3250C"/>
                </a:solidFill>
                <a:latin typeface="Cambria"/>
                <a:cs typeface="Cambria"/>
              </a:rPr>
              <a:t>object</a:t>
            </a:r>
            <a:r>
              <a:rPr lang="en-US" sz="2000" b="1" spc="19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lang="en-US" sz="2000" b="1" spc="155" dirty="0">
                <a:solidFill>
                  <a:srgbClr val="C3250C"/>
                </a:solidFill>
                <a:latin typeface="Cambria"/>
                <a:cs typeface="Cambria"/>
              </a:rPr>
              <a:t>files</a:t>
            </a:r>
            <a:r>
              <a:rPr lang="en-US" sz="2000" spc="155" dirty="0">
                <a:solidFill>
                  <a:srgbClr val="252525"/>
                </a:solidFill>
                <a:latin typeface="Cambria"/>
                <a:cs typeface="Cambria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1030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For</a:t>
            </a:r>
            <a:r>
              <a:rPr lang="en-US" sz="2000" spc="1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95" dirty="0">
                <a:solidFill>
                  <a:srgbClr val="0D79C9"/>
                </a:solidFill>
                <a:latin typeface="Cambria"/>
                <a:cs typeface="Cambria"/>
              </a:rPr>
              <a:t>locating</a:t>
            </a:r>
            <a:r>
              <a:rPr lang="en-US" sz="2000" spc="195" dirty="0">
                <a:solidFill>
                  <a:srgbClr val="252525"/>
                </a:solidFill>
                <a:latin typeface="Cambria"/>
                <a:cs typeface="Cambria"/>
              </a:rPr>
              <a:t>,</a:t>
            </a:r>
            <a:r>
              <a:rPr lang="en-US" sz="20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there</a:t>
            </a:r>
            <a:r>
              <a:rPr lang="en-US" sz="20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is</a:t>
            </a:r>
            <a:r>
              <a:rPr lang="en-US" sz="20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85" dirty="0">
                <a:solidFill>
                  <a:srgbClr val="252525"/>
                </a:solidFill>
                <a:latin typeface="Cambria"/>
                <a:cs typeface="Cambria"/>
              </a:rPr>
              <a:t>a</a:t>
            </a:r>
            <a:r>
              <a:rPr lang="en-US" sz="2000" spc="2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70" dirty="0">
                <a:solidFill>
                  <a:srgbClr val="252525"/>
                </a:solidFill>
                <a:latin typeface="Cambria"/>
                <a:cs typeface="Cambria"/>
              </a:rPr>
              <a:t>linker</a:t>
            </a:r>
            <a:r>
              <a:rPr lang="en-US" sz="2000" b="1"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75" dirty="0">
                <a:solidFill>
                  <a:srgbClr val="252525"/>
                </a:solidFill>
                <a:latin typeface="Cambria"/>
                <a:cs typeface="Cambria"/>
              </a:rPr>
              <a:t>script</a:t>
            </a:r>
            <a:r>
              <a:rPr lang="en-US" sz="2000" b="1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45" dirty="0">
                <a:solidFill>
                  <a:srgbClr val="252525"/>
                </a:solidFill>
                <a:latin typeface="Cambria"/>
                <a:cs typeface="Cambria"/>
              </a:rPr>
              <a:t>file </a:t>
            </a:r>
            <a:r>
              <a:rPr lang="en-US" sz="2000" b="1" spc="-6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20" dirty="0">
                <a:solidFill>
                  <a:srgbClr val="252525"/>
                </a:solidFill>
                <a:latin typeface="Cambria"/>
                <a:cs typeface="Cambria"/>
              </a:rPr>
              <a:t>named</a:t>
            </a:r>
            <a:r>
              <a:rPr lang="en-US" sz="2000"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i="1" u="heavy" spc="190" dirty="0" err="1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mbria"/>
                <a:cs typeface="Cambria"/>
              </a:rPr>
              <a:t>viperlite.ld</a:t>
            </a:r>
            <a:r>
              <a:rPr lang="en-US" sz="2000" b="1" i="1" u="heavy" spc="1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mbria"/>
                <a:cs typeface="Cambria"/>
              </a:rPr>
              <a:t> </a:t>
            </a:r>
            <a:r>
              <a:rPr lang="en-US" sz="2000" spc="165" dirty="0">
                <a:solidFill>
                  <a:srgbClr val="252525"/>
                </a:solidFill>
                <a:latin typeface="Cambria"/>
                <a:cs typeface="Cambria"/>
              </a:rPr>
              <a:t>that</a:t>
            </a:r>
            <a:r>
              <a:rPr lang="en-US" sz="20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252525"/>
                </a:solidFill>
                <a:latin typeface="Cambria"/>
                <a:cs typeface="Cambria"/>
              </a:rPr>
              <a:t>we</a:t>
            </a:r>
            <a:r>
              <a:rPr lang="en-US" sz="20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20" dirty="0">
                <a:solidFill>
                  <a:srgbClr val="252525"/>
                </a:solidFill>
                <a:latin typeface="Cambria"/>
                <a:cs typeface="Cambria"/>
              </a:rPr>
              <a:t>input</a:t>
            </a:r>
            <a:r>
              <a:rPr lang="en-US" sz="2000" spc="2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30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lang="en-US" sz="2000" spc="20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i="1" spc="270" dirty="0" err="1">
                <a:solidFill>
                  <a:srgbClr val="252525"/>
                </a:solidFill>
                <a:latin typeface="Cambria"/>
                <a:cs typeface="Cambria"/>
              </a:rPr>
              <a:t>ld</a:t>
            </a:r>
            <a:r>
              <a:rPr lang="en-US" sz="2000" b="1" i="1" spc="15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20" dirty="0">
                <a:solidFill>
                  <a:srgbClr val="252525"/>
                </a:solidFill>
                <a:latin typeface="Cambria"/>
                <a:cs typeface="Cambria"/>
              </a:rPr>
              <a:t>in</a:t>
            </a:r>
            <a:r>
              <a:rPr lang="en-US" sz="2000"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252525"/>
                </a:solidFill>
                <a:latin typeface="Cambria"/>
                <a:cs typeface="Cambria"/>
              </a:rPr>
              <a:t>order</a:t>
            </a:r>
            <a:r>
              <a:rPr lang="en-US" sz="2000" spc="1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30" dirty="0">
                <a:solidFill>
                  <a:srgbClr val="252525"/>
                </a:solidFill>
                <a:latin typeface="Cambria"/>
                <a:cs typeface="Cambria"/>
              </a:rPr>
              <a:t>to </a:t>
            </a:r>
            <a:r>
              <a:rPr lang="en-US" sz="2000" spc="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10" dirty="0">
                <a:solidFill>
                  <a:srgbClr val="252525"/>
                </a:solidFill>
                <a:latin typeface="Cambria"/>
                <a:cs typeface="Cambria"/>
              </a:rPr>
              <a:t>establish</a:t>
            </a:r>
            <a:r>
              <a:rPr lang="en-US" sz="2000" spc="1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14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20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i="1" spc="204" dirty="0">
                <a:solidFill>
                  <a:srgbClr val="252525"/>
                </a:solidFill>
                <a:latin typeface="Cambria"/>
                <a:cs typeface="Cambria"/>
              </a:rPr>
              <a:t>location</a:t>
            </a:r>
            <a:r>
              <a:rPr lang="en-US" sz="2000" b="1" i="1" spc="1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5" dirty="0">
                <a:solidFill>
                  <a:srgbClr val="252525"/>
                </a:solidFill>
                <a:latin typeface="Cambria"/>
                <a:cs typeface="Cambria"/>
              </a:rPr>
              <a:t>of</a:t>
            </a:r>
            <a:r>
              <a:rPr lang="en-US" sz="20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i="1" spc="215" dirty="0">
                <a:solidFill>
                  <a:srgbClr val="252525"/>
                </a:solidFill>
                <a:latin typeface="Cambria"/>
                <a:cs typeface="Cambria"/>
              </a:rPr>
              <a:t>each</a:t>
            </a:r>
            <a:r>
              <a:rPr lang="en-US" sz="2000" b="1" i="1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i="1" spc="165" dirty="0">
                <a:solidFill>
                  <a:srgbClr val="252525"/>
                </a:solidFill>
                <a:latin typeface="Cambria"/>
                <a:cs typeface="Cambria"/>
              </a:rPr>
              <a:t>section</a:t>
            </a:r>
            <a:r>
              <a:rPr lang="en-US" sz="2000" b="1" i="1" spc="1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in</a:t>
            </a:r>
            <a:r>
              <a:rPr lang="en-US" sz="2000"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14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0" dirty="0" err="1">
                <a:solidFill>
                  <a:srgbClr val="252525"/>
                </a:solidFill>
                <a:latin typeface="Cambria"/>
                <a:cs typeface="Cambria"/>
              </a:rPr>
              <a:t>Arcom</a:t>
            </a:r>
            <a:r>
              <a:rPr lang="en-US" sz="2000" spc="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50" dirty="0">
                <a:solidFill>
                  <a:srgbClr val="252525"/>
                </a:solidFill>
                <a:latin typeface="Cambria"/>
                <a:cs typeface="Cambria"/>
              </a:rPr>
              <a:t>board’s</a:t>
            </a:r>
            <a:r>
              <a:rPr lang="en-US" sz="2000" spc="1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memory.</a:t>
            </a:r>
            <a:endParaRPr lang="en-US" sz="2000" spc="135" dirty="0">
              <a:solidFill>
                <a:srgbClr val="252525"/>
              </a:solidFill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04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spc="13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solidFill>
                  <a:srgbClr val="252525"/>
                </a:solidFill>
                <a:latin typeface="Cambria"/>
                <a:cs typeface="Cambria"/>
              </a:rPr>
              <a:t>structure</a:t>
            </a:r>
            <a:r>
              <a:rPr lang="en-US" sz="20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30" dirty="0">
                <a:solidFill>
                  <a:srgbClr val="252525"/>
                </a:solidFill>
                <a:latin typeface="Cambria"/>
                <a:cs typeface="Cambria"/>
              </a:rPr>
              <a:t>for</a:t>
            </a:r>
            <a:r>
              <a:rPr lang="en-US" sz="2000" spc="1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14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229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i="1" spc="225" dirty="0">
                <a:solidFill>
                  <a:srgbClr val="34AC8A"/>
                </a:solidFill>
                <a:latin typeface="Cambria"/>
                <a:cs typeface="Cambria"/>
              </a:rPr>
              <a:t>linker</a:t>
            </a:r>
            <a:r>
              <a:rPr lang="en-US" sz="2000" b="1" i="1" spc="16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000" spc="130" dirty="0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lang="en-US" sz="2000" spc="2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i="1" spc="175" dirty="0">
                <a:solidFill>
                  <a:srgbClr val="34AC8A"/>
                </a:solidFill>
                <a:latin typeface="Cambria"/>
                <a:cs typeface="Cambria"/>
              </a:rPr>
              <a:t>locater </a:t>
            </a:r>
            <a:r>
              <a:rPr lang="en-US" sz="2000" b="1" i="1" spc="270" dirty="0" err="1">
                <a:solidFill>
                  <a:srgbClr val="34AC8A"/>
                </a:solidFill>
                <a:latin typeface="Cambria"/>
                <a:cs typeface="Cambria"/>
              </a:rPr>
              <a:t>ld</a:t>
            </a:r>
            <a:r>
              <a:rPr lang="en-US" sz="2000" b="1" i="1" spc="170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000" b="1" i="1" spc="229" dirty="0">
                <a:solidFill>
                  <a:srgbClr val="34AC8A"/>
                </a:solidFill>
                <a:latin typeface="Cambria"/>
                <a:cs typeface="Cambria"/>
              </a:rPr>
              <a:t>command</a:t>
            </a:r>
            <a:r>
              <a:rPr lang="en-US" sz="2000" b="1" i="1" spc="165" dirty="0">
                <a:solidFill>
                  <a:srgbClr val="34AC8A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is:</a:t>
            </a:r>
            <a:endParaRPr lang="en-US" sz="20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03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13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z="20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252525"/>
                </a:solidFill>
                <a:latin typeface="Cambria"/>
                <a:cs typeface="Cambria"/>
              </a:rPr>
              <a:t>command-line</a:t>
            </a:r>
            <a:r>
              <a:rPr sz="2000" spc="2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252525"/>
                </a:solidFill>
                <a:latin typeface="Cambria"/>
                <a:cs typeface="Cambria"/>
              </a:rPr>
              <a:t>options</a:t>
            </a:r>
            <a:r>
              <a:rPr sz="2000"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252525"/>
                </a:solidFill>
                <a:latin typeface="Cambria"/>
                <a:cs typeface="Cambria"/>
              </a:rPr>
              <a:t>we’ll</a:t>
            </a:r>
            <a:r>
              <a:rPr sz="20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252525"/>
                </a:solidFill>
                <a:latin typeface="Cambria"/>
                <a:cs typeface="Cambria"/>
              </a:rPr>
              <a:t>need</a:t>
            </a:r>
            <a:r>
              <a:rPr sz="20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252525"/>
                </a:solidFill>
                <a:latin typeface="Cambria"/>
                <a:cs typeface="Cambria"/>
              </a:rPr>
              <a:t>for</a:t>
            </a:r>
            <a:r>
              <a:rPr sz="2000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252525"/>
                </a:solidFill>
                <a:latin typeface="Cambria"/>
                <a:cs typeface="Cambria"/>
              </a:rPr>
              <a:t>this</a:t>
            </a:r>
            <a:r>
              <a:rPr sz="2000"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252525"/>
                </a:solidFill>
                <a:latin typeface="Cambria"/>
                <a:cs typeface="Cambria"/>
              </a:rPr>
              <a:t>step</a:t>
            </a:r>
            <a:r>
              <a:rPr sz="2000" spc="17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252525"/>
                </a:solidFill>
                <a:latin typeface="Cambria"/>
                <a:cs typeface="Cambria"/>
              </a:rPr>
              <a:t>are: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200" y="2793997"/>
            <a:ext cx="6304280" cy="74187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600" spc="45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sz="1600" spc="11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0479F"/>
                </a:solidFill>
                <a:latin typeface="Cambria"/>
                <a:cs typeface="Cambria"/>
              </a:rPr>
              <a:t>generate</a:t>
            </a:r>
            <a:r>
              <a:rPr sz="1600" spc="10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140" dirty="0">
                <a:solidFill>
                  <a:srgbClr val="30479F"/>
                </a:solidFill>
                <a:latin typeface="Cambria"/>
                <a:cs typeface="Cambria"/>
              </a:rPr>
              <a:t>a</a:t>
            </a:r>
            <a:r>
              <a:rPr sz="1600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b="1" spc="150" dirty="0">
                <a:solidFill>
                  <a:srgbClr val="30479F"/>
                </a:solidFill>
                <a:latin typeface="Cambria"/>
                <a:cs typeface="Cambria"/>
              </a:rPr>
              <a:t>map</a:t>
            </a:r>
            <a:r>
              <a:rPr sz="1600" b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30479F"/>
                </a:solidFill>
                <a:latin typeface="Cambria"/>
                <a:cs typeface="Cambria"/>
              </a:rPr>
              <a:t>file</a:t>
            </a:r>
            <a:r>
              <a:rPr sz="1600" b="1" spc="1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0479F"/>
                </a:solidFill>
                <a:latin typeface="Cambria"/>
                <a:cs typeface="Cambria"/>
              </a:rPr>
              <a:t>and</a:t>
            </a:r>
            <a:r>
              <a:rPr sz="1600" spc="11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0479F"/>
                </a:solidFill>
                <a:latin typeface="Cambria"/>
                <a:cs typeface="Cambria"/>
              </a:rPr>
              <a:t>use</a:t>
            </a:r>
            <a:r>
              <a:rPr sz="1600" spc="13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1600" spc="1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0479F"/>
                </a:solidFill>
                <a:latin typeface="Cambria"/>
                <a:cs typeface="Cambria"/>
              </a:rPr>
              <a:t>given</a:t>
            </a:r>
            <a:r>
              <a:rPr sz="1600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0479F"/>
                </a:solidFill>
                <a:latin typeface="Cambria"/>
                <a:cs typeface="Cambria"/>
              </a:rPr>
              <a:t>filename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600" spc="45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sz="1600" spc="10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b="1" spc="125" dirty="0">
                <a:solidFill>
                  <a:srgbClr val="30479F"/>
                </a:solidFill>
                <a:latin typeface="Cambria"/>
                <a:cs typeface="Cambria"/>
              </a:rPr>
              <a:t>read</a:t>
            </a:r>
            <a:r>
              <a:rPr sz="1600" b="1" spc="11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1600" spc="10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b="1" spc="120" dirty="0">
                <a:solidFill>
                  <a:srgbClr val="30479F"/>
                </a:solidFill>
                <a:latin typeface="Cambria"/>
                <a:cs typeface="Cambria"/>
              </a:rPr>
              <a:t>linker</a:t>
            </a:r>
            <a:r>
              <a:rPr sz="1600" b="1" spc="9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b="1" spc="130" dirty="0">
                <a:solidFill>
                  <a:srgbClr val="30479F"/>
                </a:solidFill>
                <a:latin typeface="Cambria"/>
                <a:cs typeface="Cambria"/>
              </a:rPr>
              <a:t>script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0" y="3617914"/>
            <a:ext cx="78987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sz="1600" spc="11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0479F"/>
                </a:solidFill>
                <a:latin typeface="Cambria"/>
                <a:cs typeface="Cambria"/>
              </a:rPr>
              <a:t>set</a:t>
            </a:r>
            <a:r>
              <a:rPr sz="1600" spc="13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1600" spc="13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b="1" spc="130" dirty="0">
                <a:solidFill>
                  <a:srgbClr val="30479F"/>
                </a:solidFill>
                <a:latin typeface="Cambria"/>
                <a:cs typeface="Cambria"/>
              </a:rPr>
              <a:t>text</a:t>
            </a:r>
            <a:r>
              <a:rPr sz="1600" b="1" spc="13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0479F"/>
                </a:solidFill>
                <a:latin typeface="Cambria"/>
                <a:cs typeface="Cambria"/>
              </a:rPr>
              <a:t>and</a:t>
            </a:r>
            <a:r>
              <a:rPr sz="1600" spc="1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b="1" spc="145" dirty="0">
                <a:solidFill>
                  <a:srgbClr val="30479F"/>
                </a:solidFill>
                <a:latin typeface="Cambria"/>
                <a:cs typeface="Cambria"/>
              </a:rPr>
              <a:t>data </a:t>
            </a:r>
            <a:r>
              <a:rPr sz="1600" spc="45" dirty="0">
                <a:solidFill>
                  <a:srgbClr val="30479F"/>
                </a:solidFill>
                <a:latin typeface="Cambria"/>
                <a:cs typeface="Cambria"/>
              </a:rPr>
              <a:t>sections</a:t>
            </a:r>
            <a:r>
              <a:rPr sz="1600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sz="1600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15" dirty="0">
                <a:solidFill>
                  <a:srgbClr val="30479F"/>
                </a:solidFill>
                <a:latin typeface="Cambria"/>
                <a:cs typeface="Cambria"/>
              </a:rPr>
              <a:t>be</a:t>
            </a:r>
            <a:r>
              <a:rPr sz="1600" spc="13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b="1" spc="114" dirty="0">
                <a:solidFill>
                  <a:srgbClr val="30479F"/>
                </a:solidFill>
                <a:latin typeface="Cambria"/>
                <a:cs typeface="Cambria"/>
              </a:rPr>
              <a:t>readable</a:t>
            </a:r>
            <a:r>
              <a:rPr sz="1600" b="1" spc="1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0479F"/>
                </a:solidFill>
                <a:latin typeface="Cambria"/>
                <a:cs typeface="Cambria"/>
              </a:rPr>
              <a:t>and</a:t>
            </a:r>
            <a:r>
              <a:rPr sz="1600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b="1" spc="125" dirty="0">
                <a:solidFill>
                  <a:srgbClr val="30479F"/>
                </a:solidFill>
                <a:latin typeface="Cambria"/>
                <a:cs typeface="Cambria"/>
              </a:rPr>
              <a:t>w</a:t>
            </a:r>
            <a:r>
              <a:rPr sz="1600" b="1" spc="125" dirty="0">
                <a:solidFill>
                  <a:srgbClr val="FFFFFF"/>
                </a:solidFill>
                <a:latin typeface="Cambria"/>
                <a:cs typeface="Cambria"/>
              </a:rPr>
              <a:t>ritable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353" y="2805622"/>
            <a:ext cx="2449195" cy="152157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4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1600" spc="110" dirty="0">
                <a:solidFill>
                  <a:srgbClr val="30479F"/>
                </a:solidFill>
                <a:latin typeface="Cambria"/>
                <a:cs typeface="Cambria"/>
              </a:rPr>
              <a:t>-Map</a:t>
            </a:r>
            <a:r>
              <a:rPr sz="1600" spc="5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30479F"/>
                </a:solidFill>
                <a:latin typeface="Cambria"/>
                <a:cs typeface="Cambria"/>
              </a:rPr>
              <a:t>blink.map</a:t>
            </a:r>
            <a:endParaRPr sz="1600" dirty="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44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1600" spc="75" dirty="0">
                <a:solidFill>
                  <a:srgbClr val="30479F"/>
                </a:solidFill>
                <a:latin typeface="Cambria"/>
                <a:cs typeface="Cambria"/>
              </a:rPr>
              <a:t>-T</a:t>
            </a:r>
            <a:r>
              <a:rPr sz="1600" spc="8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0479F"/>
                </a:solidFill>
                <a:latin typeface="Cambria"/>
                <a:cs typeface="Cambria"/>
              </a:rPr>
              <a:t>viperlite.ld</a:t>
            </a:r>
            <a:endParaRPr sz="1600" dirty="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5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1600" spc="135" dirty="0">
                <a:solidFill>
                  <a:srgbClr val="30479F"/>
                </a:solidFill>
                <a:latin typeface="Cambria"/>
                <a:cs typeface="Cambria"/>
              </a:rPr>
              <a:t>-N</a:t>
            </a:r>
            <a:endParaRPr sz="1600" dirty="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5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sz="1600" spc="-35" dirty="0">
                <a:solidFill>
                  <a:srgbClr val="30479F"/>
                </a:solidFill>
                <a:latin typeface="Cambria"/>
                <a:cs typeface="Cambria"/>
              </a:rPr>
              <a:t>-o</a:t>
            </a:r>
            <a:r>
              <a:rPr sz="1600" spc="9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0479F"/>
                </a:solidFill>
                <a:latin typeface="Cambria"/>
                <a:cs typeface="Cambria"/>
              </a:rPr>
              <a:t>blink.exe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1" y="3989562"/>
            <a:ext cx="5105400" cy="612218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384"/>
              </a:spcBef>
            </a:pPr>
            <a:r>
              <a:rPr sz="1600" spc="45" dirty="0">
                <a:solidFill>
                  <a:srgbClr val="30479F"/>
                </a:solidFill>
                <a:latin typeface="Cambria"/>
                <a:cs typeface="Cambria"/>
              </a:rPr>
              <a:t>To</a:t>
            </a:r>
            <a:r>
              <a:rPr sz="1600" spc="11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0479F"/>
                </a:solidFill>
                <a:latin typeface="Cambria"/>
                <a:cs typeface="Cambria"/>
              </a:rPr>
              <a:t>set</a:t>
            </a:r>
            <a:r>
              <a:rPr sz="1600" spc="13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1600" spc="1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0479F"/>
                </a:solidFill>
                <a:latin typeface="Cambria"/>
                <a:cs typeface="Cambria"/>
              </a:rPr>
              <a:t>output</a:t>
            </a:r>
            <a:r>
              <a:rPr sz="1600" spc="11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0479F"/>
                </a:solidFill>
                <a:latin typeface="Cambria"/>
                <a:cs typeface="Cambria"/>
              </a:rPr>
              <a:t>filename</a:t>
            </a:r>
            <a:r>
              <a:rPr sz="1600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10" dirty="0">
                <a:solidFill>
                  <a:srgbClr val="30479F"/>
                </a:solidFill>
                <a:latin typeface="Cambria"/>
                <a:cs typeface="Cambria"/>
              </a:rPr>
              <a:t>(if</a:t>
            </a:r>
            <a:r>
              <a:rPr sz="1600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30479F"/>
                </a:solidFill>
                <a:latin typeface="Cambria"/>
                <a:cs typeface="Cambria"/>
              </a:rPr>
              <a:t>this</a:t>
            </a:r>
            <a:r>
              <a:rPr sz="1600" spc="13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30479F"/>
                </a:solidFill>
                <a:latin typeface="Cambria"/>
                <a:cs typeface="Cambria"/>
              </a:rPr>
              <a:t>option</a:t>
            </a:r>
            <a:r>
              <a:rPr sz="1600" spc="1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0479F"/>
                </a:solidFill>
                <a:latin typeface="Cambria"/>
                <a:cs typeface="Cambria"/>
              </a:rPr>
              <a:t>is</a:t>
            </a:r>
            <a:r>
              <a:rPr sz="1600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30479F"/>
                </a:solidFill>
                <a:latin typeface="Cambria"/>
                <a:cs typeface="Cambria"/>
              </a:rPr>
              <a:t>not</a:t>
            </a:r>
            <a:r>
              <a:rPr sz="1600" spc="1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0479F"/>
                </a:solidFill>
                <a:latin typeface="Cambria"/>
                <a:cs typeface="Cambria"/>
              </a:rPr>
              <a:t>included,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-4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30479F"/>
                </a:solidFill>
                <a:latin typeface="Cambria"/>
                <a:cs typeface="Cambria"/>
              </a:rPr>
              <a:t>will</a:t>
            </a:r>
            <a:r>
              <a:rPr sz="1600" spc="13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0479F"/>
                </a:solidFill>
                <a:latin typeface="Cambria"/>
                <a:cs typeface="Cambria"/>
              </a:rPr>
              <a:t>use</a:t>
            </a:r>
            <a:r>
              <a:rPr sz="1600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sz="1600" spc="1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30479F"/>
                </a:solidFill>
                <a:latin typeface="Cambria"/>
                <a:cs typeface="Cambria"/>
              </a:rPr>
              <a:t>default</a:t>
            </a:r>
            <a:r>
              <a:rPr sz="1600" spc="1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30479F"/>
                </a:solidFill>
                <a:latin typeface="Cambria"/>
                <a:cs typeface="Cambria"/>
              </a:rPr>
              <a:t>output</a:t>
            </a:r>
            <a:r>
              <a:rPr sz="1600" spc="12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30479F"/>
                </a:solidFill>
                <a:latin typeface="Cambria"/>
                <a:cs typeface="Cambria"/>
              </a:rPr>
              <a:t>filename</a:t>
            </a:r>
            <a:r>
              <a:rPr sz="1600" spc="13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30479F"/>
                </a:solidFill>
                <a:latin typeface="Cambria"/>
                <a:cs typeface="Cambria"/>
              </a:rPr>
              <a:t>a.out)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65" y="4678861"/>
            <a:ext cx="838962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E67C7"/>
              </a:buClr>
              <a:buSzPct val="80357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pc="13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pc="140" dirty="0">
                <a:solidFill>
                  <a:srgbClr val="252525"/>
                </a:solidFill>
                <a:latin typeface="Cambria"/>
                <a:cs typeface="Cambria"/>
              </a:rPr>
              <a:t>actual</a:t>
            </a:r>
            <a:r>
              <a:rPr spc="19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pc="90" dirty="0">
                <a:solidFill>
                  <a:srgbClr val="252525"/>
                </a:solidFill>
                <a:latin typeface="Cambria"/>
                <a:cs typeface="Cambria"/>
              </a:rPr>
              <a:t>command</a:t>
            </a:r>
            <a:r>
              <a:rPr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pc="30" dirty="0">
                <a:solidFill>
                  <a:srgbClr val="252525"/>
                </a:solidFill>
                <a:latin typeface="Cambria"/>
                <a:cs typeface="Cambria"/>
              </a:rPr>
              <a:t>for</a:t>
            </a:r>
            <a:r>
              <a:rPr spc="1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pc="135" dirty="0">
                <a:solidFill>
                  <a:srgbClr val="252525"/>
                </a:solidFill>
                <a:latin typeface="Cambria"/>
                <a:cs typeface="Cambria"/>
              </a:rPr>
              <a:t>linking</a:t>
            </a:r>
            <a:r>
              <a:rPr spc="21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pc="130" dirty="0">
                <a:solidFill>
                  <a:srgbClr val="252525"/>
                </a:solidFill>
                <a:latin typeface="Cambria"/>
                <a:cs typeface="Cambria"/>
              </a:rPr>
              <a:t>and</a:t>
            </a:r>
            <a:r>
              <a:rPr spc="1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pc="95" dirty="0">
                <a:solidFill>
                  <a:srgbClr val="252525"/>
                </a:solidFill>
                <a:latin typeface="Cambria"/>
                <a:cs typeface="Cambria"/>
              </a:rPr>
              <a:t>locating</a:t>
            </a:r>
            <a:r>
              <a:rPr spc="1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pc="80" dirty="0">
                <a:solidFill>
                  <a:srgbClr val="252525"/>
                </a:solidFill>
                <a:latin typeface="Cambria"/>
                <a:cs typeface="Cambria"/>
              </a:rPr>
              <a:t>is:</a:t>
            </a:r>
            <a:endParaRPr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262417" y="5940493"/>
            <a:ext cx="2743200" cy="365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A6175-0D56-F0AF-5000-B97B617E439F}"/>
              </a:ext>
            </a:extLst>
          </p:cNvPr>
          <p:cNvSpPr txBox="1"/>
          <p:nvPr/>
        </p:nvSpPr>
        <p:spPr>
          <a:xfrm>
            <a:off x="228600" y="142906"/>
            <a:ext cx="6148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N" sz="2800" b="1" spc="430" dirty="0">
                <a:solidFill>
                  <a:srgbClr val="C3250C"/>
                </a:solidFill>
                <a:latin typeface="Cambria"/>
              </a:rPr>
              <a:t>LINK AND LOCATE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839CAC-1851-6B63-1F19-3B88CB329377}"/>
              </a:ext>
            </a:extLst>
          </p:cNvPr>
          <p:cNvSpPr txBox="1"/>
          <p:nvPr/>
        </p:nvSpPr>
        <p:spPr>
          <a:xfrm>
            <a:off x="206057" y="5302489"/>
            <a:ext cx="11887200" cy="2026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57200">
              <a:lnSpc>
                <a:spcPts val="2600"/>
              </a:lnSpc>
              <a:spcBef>
                <a:spcPts val="735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1800" spc="135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lang="en-US" sz="1800" spc="15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b="1" i="1" spc="155" dirty="0">
                <a:solidFill>
                  <a:srgbClr val="D75C00"/>
                </a:solidFill>
                <a:latin typeface="Cambria"/>
                <a:cs typeface="Cambria"/>
              </a:rPr>
              <a:t>order</a:t>
            </a:r>
            <a:r>
              <a:rPr lang="en-US" sz="1800" b="1" i="1" spc="14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800" spc="5" dirty="0">
                <a:solidFill>
                  <a:srgbClr val="0F1222"/>
                </a:solidFill>
                <a:latin typeface="Cambria"/>
                <a:cs typeface="Cambria"/>
              </a:rPr>
              <a:t>of</a:t>
            </a:r>
            <a:r>
              <a:rPr lang="en-US" sz="1800" spc="15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spc="11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lang="en-US" sz="1800" spc="17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b="1" i="1" spc="140" dirty="0">
                <a:solidFill>
                  <a:srgbClr val="D75C00"/>
                </a:solidFill>
                <a:latin typeface="Cambria"/>
                <a:cs typeface="Cambria"/>
              </a:rPr>
              <a:t>object</a:t>
            </a:r>
            <a:r>
              <a:rPr lang="en-US" sz="1800" b="1" i="1" spc="13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800" b="1" i="1" spc="165" dirty="0">
                <a:solidFill>
                  <a:srgbClr val="D75C00"/>
                </a:solidFill>
                <a:latin typeface="Cambria"/>
                <a:cs typeface="Cambria"/>
              </a:rPr>
              <a:t>files</a:t>
            </a:r>
            <a:r>
              <a:rPr lang="en-US" sz="1800" b="1" i="1" spc="17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800" spc="90" dirty="0">
                <a:solidFill>
                  <a:srgbClr val="0F1222"/>
                </a:solidFill>
                <a:latin typeface="Cambria"/>
                <a:cs typeface="Cambria"/>
              </a:rPr>
              <a:t>determines</a:t>
            </a:r>
            <a:r>
              <a:rPr lang="en-US" sz="18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spc="105" dirty="0">
                <a:solidFill>
                  <a:srgbClr val="0F1222"/>
                </a:solidFill>
                <a:latin typeface="Cambria"/>
                <a:cs typeface="Cambria"/>
              </a:rPr>
              <a:t>their</a:t>
            </a:r>
            <a:r>
              <a:rPr lang="en-US" sz="1800" spc="18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b="1" spc="175" dirty="0">
                <a:solidFill>
                  <a:srgbClr val="30479F"/>
                </a:solidFill>
                <a:latin typeface="Cambria"/>
                <a:cs typeface="Cambria"/>
              </a:rPr>
              <a:t>placement</a:t>
            </a:r>
            <a:r>
              <a:rPr lang="en-US" sz="1800" b="1" spc="13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800" spc="114" dirty="0">
                <a:solidFill>
                  <a:srgbClr val="0F1222"/>
                </a:solidFill>
                <a:latin typeface="Cambria"/>
                <a:cs typeface="Cambria"/>
              </a:rPr>
              <a:t>in </a:t>
            </a:r>
            <a:r>
              <a:rPr lang="en-US" sz="1800" b="1" spc="175" dirty="0">
                <a:solidFill>
                  <a:srgbClr val="30479F"/>
                </a:solidFill>
                <a:latin typeface="Cambria"/>
                <a:cs typeface="Cambria"/>
              </a:rPr>
              <a:t>memory</a:t>
            </a:r>
            <a:r>
              <a:rPr lang="en-US" sz="1800" spc="175" dirty="0">
                <a:solidFill>
                  <a:srgbClr val="0F1222"/>
                </a:solidFill>
                <a:latin typeface="Cambria"/>
                <a:cs typeface="Cambria"/>
              </a:rPr>
              <a:t>.</a:t>
            </a:r>
            <a:endParaRPr lang="en-US" spc="175" dirty="0">
              <a:solidFill>
                <a:srgbClr val="0F1222"/>
              </a:solidFill>
              <a:latin typeface="Cambria"/>
              <a:cs typeface="Cambria"/>
            </a:endParaRPr>
          </a:p>
          <a:p>
            <a:pPr marL="469900" indent="-457200">
              <a:lnSpc>
                <a:spcPts val="2600"/>
              </a:lnSpc>
              <a:spcBef>
                <a:spcPts val="735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1800" b="1" spc="204" dirty="0">
                <a:solidFill>
                  <a:srgbClr val="0F1222"/>
                </a:solidFill>
                <a:latin typeface="Cambria"/>
                <a:cs typeface="Cambria"/>
              </a:rPr>
              <a:t>Result</a:t>
            </a:r>
            <a:r>
              <a:rPr lang="en-US" sz="1800" b="1" spc="18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dirty="0">
                <a:solidFill>
                  <a:srgbClr val="0F1222"/>
                </a:solidFill>
                <a:latin typeface="Cambria"/>
                <a:cs typeface="Cambria"/>
              </a:rPr>
              <a:t>of</a:t>
            </a:r>
            <a:r>
              <a:rPr lang="en-US" sz="1800" spc="16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spc="130" dirty="0">
                <a:solidFill>
                  <a:srgbClr val="0F1222"/>
                </a:solidFill>
                <a:latin typeface="Cambria"/>
                <a:cs typeface="Cambria"/>
              </a:rPr>
              <a:t>this</a:t>
            </a:r>
            <a:r>
              <a:rPr lang="en-US" sz="1800" spc="18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spc="90" dirty="0">
                <a:solidFill>
                  <a:srgbClr val="0F1222"/>
                </a:solidFill>
                <a:latin typeface="Cambria"/>
                <a:cs typeface="Cambria"/>
              </a:rPr>
              <a:t>command</a:t>
            </a:r>
            <a:r>
              <a:rPr lang="en-US" sz="1800" spc="18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spc="95" dirty="0">
                <a:solidFill>
                  <a:srgbClr val="0F1222"/>
                </a:solidFill>
                <a:latin typeface="Cambria"/>
                <a:cs typeface="Cambria"/>
              </a:rPr>
              <a:t>is</a:t>
            </a:r>
            <a:r>
              <a:rPr lang="en-US" sz="1800" spc="18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spc="114" dirty="0">
                <a:solidFill>
                  <a:srgbClr val="0F1222"/>
                </a:solidFill>
                <a:latin typeface="Cambria"/>
                <a:cs typeface="Cambria"/>
              </a:rPr>
              <a:t>the </a:t>
            </a:r>
            <a:r>
              <a:rPr lang="en-US" sz="1800" spc="1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spc="80" dirty="0">
                <a:solidFill>
                  <a:srgbClr val="0F1222"/>
                </a:solidFill>
                <a:latin typeface="Cambria"/>
                <a:cs typeface="Cambria"/>
              </a:rPr>
              <a:t>creation</a:t>
            </a:r>
            <a:r>
              <a:rPr lang="en-US" sz="18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spc="5" dirty="0">
                <a:solidFill>
                  <a:srgbClr val="0F1222"/>
                </a:solidFill>
                <a:latin typeface="Cambria"/>
                <a:cs typeface="Cambria"/>
              </a:rPr>
              <a:t>of</a:t>
            </a:r>
            <a:r>
              <a:rPr lang="en-US" sz="1800" spc="17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spc="25" dirty="0">
                <a:solidFill>
                  <a:srgbClr val="0F1222"/>
                </a:solidFill>
                <a:latin typeface="Cambria"/>
                <a:cs typeface="Cambria"/>
              </a:rPr>
              <a:t>two</a:t>
            </a:r>
            <a:r>
              <a:rPr lang="en-US" sz="1800" spc="17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spc="85" dirty="0">
                <a:solidFill>
                  <a:srgbClr val="0F1222"/>
                </a:solidFill>
                <a:latin typeface="Cambria"/>
                <a:cs typeface="Cambria"/>
              </a:rPr>
              <a:t>files—</a:t>
            </a:r>
            <a:r>
              <a:rPr lang="en-US" sz="1800" spc="18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i="1" spc="180" dirty="0" err="1">
                <a:solidFill>
                  <a:srgbClr val="D75C00"/>
                </a:solidFill>
                <a:latin typeface="Cambria"/>
                <a:cs typeface="Cambria"/>
              </a:rPr>
              <a:t>blink.map</a:t>
            </a:r>
            <a:r>
              <a:rPr lang="en-US" sz="1800" i="1" spc="19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800" spc="130" dirty="0">
                <a:solidFill>
                  <a:srgbClr val="0F1222"/>
                </a:solidFill>
                <a:latin typeface="Cambria"/>
                <a:cs typeface="Cambria"/>
              </a:rPr>
              <a:t>and </a:t>
            </a:r>
            <a:r>
              <a:rPr lang="en-US" sz="1800" spc="-60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800" i="1" spc="130" dirty="0">
                <a:solidFill>
                  <a:srgbClr val="D75C00"/>
                </a:solidFill>
                <a:latin typeface="Cambria"/>
                <a:cs typeface="Cambria"/>
              </a:rPr>
              <a:t>blink.exe</a:t>
            </a:r>
          </a:p>
          <a:p>
            <a:pPr marL="469900" indent="-457200">
              <a:lnSpc>
                <a:spcPts val="2600"/>
              </a:lnSpc>
              <a:spcBef>
                <a:spcPts val="735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1800" b="1" i="1" spc="225" dirty="0">
                <a:solidFill>
                  <a:srgbClr val="D75C00"/>
                </a:solidFill>
                <a:latin typeface="Cambria"/>
                <a:cs typeface="Cambria"/>
              </a:rPr>
              <a:t>Linker </a:t>
            </a:r>
            <a:r>
              <a:rPr lang="en-US" sz="1800" b="1" i="1" spc="160" dirty="0">
                <a:solidFill>
                  <a:srgbClr val="D75C00"/>
                </a:solidFill>
                <a:latin typeface="Cambria"/>
                <a:cs typeface="Cambria"/>
              </a:rPr>
              <a:t>script </a:t>
            </a:r>
            <a:r>
              <a:rPr lang="en-US" sz="1800" spc="114" dirty="0">
                <a:latin typeface="Cambria"/>
                <a:cs typeface="Cambria"/>
              </a:rPr>
              <a:t>and </a:t>
            </a:r>
            <a:r>
              <a:rPr lang="en-US" sz="1800" b="1" i="1" spc="125" dirty="0">
                <a:solidFill>
                  <a:srgbClr val="D75C00"/>
                </a:solidFill>
                <a:latin typeface="Cambria"/>
                <a:cs typeface="Cambria"/>
              </a:rPr>
              <a:t>memory </a:t>
            </a:r>
            <a:r>
              <a:rPr lang="en-US" sz="1800" b="1" i="1" spc="200" dirty="0">
                <a:solidFill>
                  <a:srgbClr val="D75C00"/>
                </a:solidFill>
                <a:latin typeface="Cambria"/>
                <a:cs typeface="Cambria"/>
              </a:rPr>
              <a:t>map </a:t>
            </a:r>
            <a:r>
              <a:rPr lang="en-US" sz="1800" spc="60" dirty="0">
                <a:latin typeface="Cambria"/>
                <a:cs typeface="Cambria"/>
              </a:rPr>
              <a:t>section </a:t>
            </a:r>
            <a:r>
              <a:rPr lang="en-US" sz="1800" spc="85" dirty="0">
                <a:latin typeface="Cambria"/>
                <a:cs typeface="Cambria"/>
              </a:rPr>
              <a:t>contains </a:t>
            </a:r>
            <a:r>
              <a:rPr lang="en-US" sz="1800" spc="160" dirty="0">
                <a:latin typeface="Cambria"/>
                <a:cs typeface="Cambria"/>
              </a:rPr>
              <a:t>a </a:t>
            </a:r>
            <a:r>
              <a:rPr lang="en-US" sz="1800" b="1" spc="160" dirty="0">
                <a:latin typeface="Cambria"/>
                <a:cs typeface="Cambria"/>
              </a:rPr>
              <a:t>breakdown </a:t>
            </a:r>
            <a:r>
              <a:rPr lang="en-US" sz="1800" dirty="0">
                <a:latin typeface="Cambria"/>
                <a:cs typeface="Cambria"/>
              </a:rPr>
              <a:t>of </a:t>
            </a:r>
            <a:r>
              <a:rPr lang="en-US" sz="1800" spc="-515" dirty="0">
                <a:latin typeface="Cambria"/>
                <a:cs typeface="Cambria"/>
              </a:rPr>
              <a:t> </a:t>
            </a:r>
            <a:r>
              <a:rPr lang="en-US" sz="1800" spc="100" dirty="0">
                <a:latin typeface="Cambria"/>
                <a:cs typeface="Cambria"/>
              </a:rPr>
              <a:t>the </a:t>
            </a:r>
            <a:r>
              <a:rPr lang="en-US" sz="1800" b="1" spc="150" dirty="0">
                <a:latin typeface="Cambria"/>
                <a:cs typeface="Cambria"/>
              </a:rPr>
              <a:t>memory </a:t>
            </a:r>
            <a:r>
              <a:rPr lang="en-US" sz="1800" b="1" spc="155" dirty="0">
                <a:latin typeface="Cambria"/>
                <a:cs typeface="Cambria"/>
              </a:rPr>
              <a:t>contribution </a:t>
            </a:r>
            <a:r>
              <a:rPr lang="en-US" sz="1800" dirty="0">
                <a:latin typeface="Cambria"/>
                <a:cs typeface="Cambria"/>
              </a:rPr>
              <a:t>of </a:t>
            </a:r>
            <a:r>
              <a:rPr lang="en-US" sz="1800" b="1" spc="180" dirty="0">
                <a:latin typeface="Cambria"/>
                <a:cs typeface="Cambria"/>
              </a:rPr>
              <a:t>each </a:t>
            </a:r>
            <a:r>
              <a:rPr lang="en-US" sz="1800" spc="114" dirty="0">
                <a:latin typeface="Cambria"/>
                <a:cs typeface="Cambria"/>
              </a:rPr>
              <a:t>and </a:t>
            </a:r>
            <a:r>
              <a:rPr lang="en-US" sz="1800" b="1" spc="150" dirty="0">
                <a:latin typeface="Cambria"/>
                <a:cs typeface="Cambria"/>
              </a:rPr>
              <a:t>every </a:t>
            </a:r>
            <a:r>
              <a:rPr lang="en-US" sz="1800" b="1" spc="125" dirty="0">
                <a:latin typeface="Cambria"/>
                <a:cs typeface="Cambria"/>
              </a:rPr>
              <a:t>file </a:t>
            </a:r>
            <a:r>
              <a:rPr lang="en-US" sz="1800" spc="140" dirty="0">
                <a:latin typeface="Cambria"/>
                <a:cs typeface="Cambria"/>
              </a:rPr>
              <a:t>that </a:t>
            </a:r>
            <a:r>
              <a:rPr lang="en-US" sz="1800" spc="90" dirty="0">
                <a:latin typeface="Cambria"/>
                <a:cs typeface="Cambria"/>
              </a:rPr>
              <a:t>was </a:t>
            </a:r>
            <a:r>
              <a:rPr lang="en-US" sz="1800" spc="100" dirty="0">
                <a:latin typeface="Cambria"/>
                <a:cs typeface="Cambria"/>
              </a:rPr>
              <a:t>linked </a:t>
            </a:r>
            <a:r>
              <a:rPr lang="en-US" sz="1800" spc="-515" dirty="0">
                <a:latin typeface="Cambria"/>
                <a:cs typeface="Cambria"/>
              </a:rPr>
              <a:t> </a:t>
            </a:r>
            <a:r>
              <a:rPr lang="en-US" sz="1800" spc="70" dirty="0">
                <a:latin typeface="Cambria"/>
                <a:cs typeface="Cambria"/>
              </a:rPr>
              <a:t>into</a:t>
            </a:r>
            <a:r>
              <a:rPr lang="en-US" sz="1800" spc="140" dirty="0">
                <a:latin typeface="Cambria"/>
                <a:cs typeface="Cambria"/>
              </a:rPr>
              <a:t> </a:t>
            </a:r>
            <a:r>
              <a:rPr lang="en-US" sz="1800" spc="95" dirty="0">
                <a:latin typeface="Cambria"/>
                <a:cs typeface="Cambria"/>
              </a:rPr>
              <a:t>the</a:t>
            </a:r>
            <a:r>
              <a:rPr lang="en-US" sz="1800" spc="145" dirty="0">
                <a:latin typeface="Cambria"/>
                <a:cs typeface="Cambria"/>
              </a:rPr>
              <a:t> </a:t>
            </a:r>
            <a:r>
              <a:rPr lang="en-US" sz="1800" spc="114" dirty="0">
                <a:latin typeface="Cambria"/>
                <a:cs typeface="Cambria"/>
              </a:rPr>
              <a:t>final</a:t>
            </a:r>
            <a:r>
              <a:rPr lang="en-US" sz="1800" spc="145" dirty="0">
                <a:latin typeface="Cambria"/>
                <a:cs typeface="Cambria"/>
              </a:rPr>
              <a:t> </a:t>
            </a:r>
            <a:r>
              <a:rPr lang="en-US" sz="1800" spc="120" dirty="0">
                <a:latin typeface="Cambria"/>
                <a:cs typeface="Cambria"/>
              </a:rPr>
              <a:t>image.</a:t>
            </a:r>
            <a:endParaRPr lang="en-US" sz="1800" dirty="0">
              <a:latin typeface="Cambria"/>
              <a:cs typeface="Cambria"/>
            </a:endParaRPr>
          </a:p>
          <a:p>
            <a:pPr marL="469900" indent="-457200">
              <a:lnSpc>
                <a:spcPts val="2885"/>
              </a:lnSpc>
              <a:spcBef>
                <a:spcPts val="735"/>
              </a:spcBef>
              <a:buClr>
                <a:srgbClr val="4E67C7"/>
              </a:buClr>
              <a:buSzPct val="78846"/>
              <a:buFont typeface="Wingdings"/>
              <a:buChar char=""/>
              <a:tabLst>
                <a:tab pos="469265" algn="l"/>
                <a:tab pos="469900" algn="l"/>
              </a:tabLst>
            </a:pPr>
            <a:endParaRPr lang="en-US" sz="1800" dirty="0">
              <a:latin typeface="Cambria"/>
              <a:cs typeface="Cambria"/>
            </a:endParaRPr>
          </a:p>
        </p:txBody>
      </p:sp>
      <p:pic>
        <p:nvPicPr>
          <p:cNvPr id="8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3950" y="1992294"/>
            <a:ext cx="3429000" cy="319759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2152" y="0"/>
            <a:ext cx="10563860" cy="6858000"/>
            <a:chOff x="862152" y="0"/>
            <a:chExt cx="105638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152" y="0"/>
              <a:ext cx="1056347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531477" y="0"/>
              <a:ext cx="1894205" cy="1306830"/>
            </a:xfrm>
            <a:custGeom>
              <a:avLst/>
              <a:gdLst/>
              <a:ahLst/>
              <a:cxnLst/>
              <a:rect l="l" t="t" r="r" b="b"/>
              <a:pathLst>
                <a:path w="1894204" h="1306830">
                  <a:moveTo>
                    <a:pt x="1894077" y="0"/>
                  </a:moveTo>
                  <a:lnTo>
                    <a:pt x="0" y="0"/>
                  </a:lnTo>
                  <a:lnTo>
                    <a:pt x="0" y="1306322"/>
                  </a:lnTo>
                  <a:lnTo>
                    <a:pt x="1894077" y="1306322"/>
                  </a:lnTo>
                  <a:lnTo>
                    <a:pt x="1894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21" y="81914"/>
            <a:ext cx="11940540" cy="6218555"/>
            <a:chOff x="25121" y="81914"/>
            <a:chExt cx="11940540" cy="6218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21" y="1171924"/>
              <a:ext cx="6179809" cy="51284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0896" y="81914"/>
              <a:ext cx="5804154" cy="352221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9725" y="293878"/>
            <a:ext cx="3053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latin typeface="Calibri Light"/>
                <a:cs typeface="Calibri Light"/>
              </a:rPr>
              <a:t>L</a:t>
            </a:r>
            <a:r>
              <a:rPr sz="3600" spc="-45" dirty="0">
                <a:latin typeface="Calibri Light"/>
                <a:cs typeface="Calibri Light"/>
              </a:rPr>
              <a:t>O</a:t>
            </a:r>
            <a:r>
              <a:rPr sz="3600" spc="-40" dirty="0">
                <a:latin typeface="Calibri Light"/>
                <a:cs typeface="Calibri Light"/>
              </a:rPr>
              <a:t>G</a:t>
            </a:r>
            <a:r>
              <a:rPr sz="3600" spc="-15" dirty="0">
                <a:latin typeface="Calibri Light"/>
                <a:cs typeface="Calibri Light"/>
              </a:rPr>
              <a:t>I</a:t>
            </a:r>
            <a:r>
              <a:rPr sz="3600" dirty="0">
                <a:latin typeface="Calibri Light"/>
                <a:cs typeface="Calibri Light"/>
              </a:rPr>
              <a:t>C</a:t>
            </a:r>
            <a:r>
              <a:rPr sz="3600" spc="-105" dirty="0">
                <a:latin typeface="Calibri Light"/>
                <a:cs typeface="Calibri Light"/>
              </a:rPr>
              <a:t> </a:t>
            </a:r>
            <a:r>
              <a:rPr sz="3600" spc="-25" dirty="0">
                <a:latin typeface="Calibri Light"/>
                <a:cs typeface="Calibri Light"/>
              </a:rPr>
              <a:t>A</a:t>
            </a:r>
            <a:r>
              <a:rPr sz="3600" spc="-30" dirty="0">
                <a:latin typeface="Calibri Light"/>
                <a:cs typeface="Calibri Light"/>
              </a:rPr>
              <a:t>N</a:t>
            </a:r>
            <a:r>
              <a:rPr sz="3600" spc="-40" dirty="0">
                <a:latin typeface="Calibri Light"/>
                <a:cs typeface="Calibri Light"/>
              </a:rPr>
              <a:t>A</a:t>
            </a:r>
            <a:r>
              <a:rPr sz="3600" spc="-310" dirty="0">
                <a:latin typeface="Calibri Light"/>
                <a:cs typeface="Calibri Light"/>
              </a:rPr>
              <a:t>L</a:t>
            </a:r>
            <a:r>
              <a:rPr sz="3600" spc="-45" dirty="0">
                <a:latin typeface="Calibri Light"/>
                <a:cs typeface="Calibri Light"/>
              </a:rPr>
              <a:t>Y</a:t>
            </a:r>
            <a:r>
              <a:rPr sz="3600" spc="-40" dirty="0">
                <a:latin typeface="Calibri Light"/>
                <a:cs typeface="Calibri Light"/>
              </a:rPr>
              <a:t>Z</a:t>
            </a:r>
            <a:r>
              <a:rPr sz="3600" spc="-35" dirty="0">
                <a:latin typeface="Calibri Light"/>
                <a:cs typeface="Calibri Light"/>
              </a:rPr>
              <a:t>E</a:t>
            </a:r>
            <a:r>
              <a:rPr sz="3600" dirty="0">
                <a:latin typeface="Calibri Light"/>
                <a:cs typeface="Calibri Light"/>
              </a:rPr>
              <a:t>R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5885" y="3760114"/>
            <a:ext cx="5933440" cy="279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 marR="5080" indent="-6350" algn="just">
              <a:lnSpc>
                <a:spcPct val="126000"/>
              </a:lnSpc>
              <a:spcBef>
                <a:spcPts val="105"/>
              </a:spcBef>
            </a:pPr>
            <a:r>
              <a:rPr sz="1600" spc="-5" dirty="0">
                <a:latin typeface="Arial MT"/>
                <a:cs typeface="Arial MT"/>
              </a:rPr>
              <a:t>The main elements of a logic </a:t>
            </a:r>
            <a:r>
              <a:rPr sz="1600" spc="-10" dirty="0">
                <a:latin typeface="Arial MT"/>
                <a:cs typeface="Arial MT"/>
              </a:rPr>
              <a:t>analyzer </a:t>
            </a:r>
            <a:r>
              <a:rPr sz="1600" dirty="0">
                <a:latin typeface="Arial MT"/>
                <a:cs typeface="Arial MT"/>
              </a:rPr>
              <a:t>are </a:t>
            </a:r>
            <a:r>
              <a:rPr sz="1600" spc="-5" dirty="0">
                <a:latin typeface="Arial MT"/>
                <a:cs typeface="Arial MT"/>
              </a:rPr>
              <a:t>probes, </a:t>
            </a:r>
            <a:r>
              <a:rPr sz="1600" spc="-10" dirty="0">
                <a:latin typeface="Arial MT"/>
                <a:cs typeface="Arial MT"/>
              </a:rPr>
              <a:t>internal </a:t>
            </a:r>
            <a:r>
              <a:rPr sz="1600" spc="-5" dirty="0">
                <a:latin typeface="Arial MT"/>
                <a:cs typeface="Arial MT"/>
              </a:rPr>
              <a:t>clock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generator,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threshold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generator,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comparator,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memory,</a:t>
            </a:r>
            <a:r>
              <a:rPr sz="1600" spc="4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trigger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block. Appropriate </a:t>
            </a:r>
            <a:r>
              <a:rPr sz="1600" spc="-10" dirty="0">
                <a:latin typeface="Arial MT"/>
                <a:cs typeface="Arial MT"/>
              </a:rPr>
              <a:t>probes are </a:t>
            </a:r>
            <a:r>
              <a:rPr sz="1600" spc="-5" dirty="0">
                <a:latin typeface="Arial MT"/>
                <a:cs typeface="Arial MT"/>
              </a:rPr>
              <a:t>used to connect the data lines of a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digital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r>
              <a:rPr sz="1600" dirty="0">
                <a:latin typeface="Arial MT"/>
                <a:cs typeface="Arial MT"/>
              </a:rPr>
              <a:t> (i.e.,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Under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Test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(SUT))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logic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analyzer.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internal </a:t>
            </a:r>
            <a:r>
              <a:rPr sz="1600" spc="-5" dirty="0">
                <a:latin typeface="Arial MT"/>
                <a:cs typeface="Arial MT"/>
              </a:rPr>
              <a:t>clock </a:t>
            </a:r>
            <a:r>
              <a:rPr sz="1600" spc="-10" dirty="0">
                <a:latin typeface="Arial MT"/>
                <a:cs typeface="Arial MT"/>
              </a:rPr>
              <a:t>generator </a:t>
            </a:r>
            <a:r>
              <a:rPr sz="1600" spc="-5" dirty="0">
                <a:latin typeface="Arial MT"/>
                <a:cs typeface="Arial MT"/>
              </a:rPr>
              <a:t>generates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clock </a:t>
            </a:r>
            <a:r>
              <a:rPr sz="1600" spc="-10" dirty="0">
                <a:latin typeface="Arial MT"/>
                <a:cs typeface="Arial MT"/>
              </a:rPr>
              <a:t>pulses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 are </a:t>
            </a:r>
            <a:r>
              <a:rPr sz="1600" spc="-5" dirty="0">
                <a:latin typeface="Arial MT"/>
                <a:cs typeface="Arial MT"/>
              </a:rPr>
              <a:t>used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sampling the input data, The comparator block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compares </a:t>
            </a:r>
            <a:r>
              <a:rPr sz="1600" spc="-5" dirty="0">
                <a:latin typeface="Arial MT"/>
                <a:cs typeface="Arial MT"/>
              </a:rPr>
              <a:t>the sampled data and a specified threshold voltage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generated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threshold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generator.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memory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logic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analyzer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used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store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captured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logic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analyzer.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52400"/>
            <a:ext cx="6366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3292D"/>
                </a:solidFill>
                <a:latin typeface="Arial MT"/>
                <a:cs typeface="Arial MT"/>
              </a:rPr>
              <a:t>WORKING</a:t>
            </a:r>
            <a:r>
              <a:rPr sz="3200" spc="-45" dirty="0">
                <a:solidFill>
                  <a:srgbClr val="23292D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3292D"/>
                </a:solidFill>
                <a:latin typeface="Arial MT"/>
                <a:cs typeface="Arial MT"/>
              </a:rPr>
              <a:t>OF</a:t>
            </a:r>
            <a:r>
              <a:rPr sz="3200" spc="-30" dirty="0">
                <a:solidFill>
                  <a:srgbClr val="23292D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rgbClr val="23292D"/>
                </a:solidFill>
                <a:latin typeface="Arial"/>
                <a:cs typeface="Arial"/>
              </a:rPr>
              <a:t>LOGIC</a:t>
            </a:r>
            <a:r>
              <a:rPr sz="3200" b="1" spc="-16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23292D"/>
                </a:solidFill>
                <a:latin typeface="Arial"/>
                <a:cs typeface="Arial"/>
              </a:rPr>
              <a:t>ANALYZER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1143000"/>
            <a:ext cx="12039600" cy="558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4361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 MT"/>
                <a:cs typeface="Arial MT"/>
              </a:rPr>
              <a:t>After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receiving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70" dirty="0">
                <a:latin typeface="Arial MT"/>
                <a:cs typeface="Arial MT"/>
              </a:rPr>
              <a:t>SUT,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samples the </a:t>
            </a:r>
            <a:r>
              <a:rPr sz="2400" spc="-10" dirty="0">
                <a:latin typeface="Arial MT"/>
                <a:cs typeface="Arial MT"/>
              </a:rPr>
              <a:t>input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certain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frequency.</a:t>
            </a:r>
            <a:endParaRPr sz="2400" dirty="0">
              <a:latin typeface="Arial MT"/>
              <a:cs typeface="Arial MT"/>
            </a:endParaRPr>
          </a:p>
          <a:p>
            <a:pPr marL="299085" marR="17907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sampling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process, it </a:t>
            </a:r>
            <a:r>
              <a:rPr sz="2400" dirty="0">
                <a:latin typeface="Arial MT"/>
                <a:cs typeface="Arial MT"/>
              </a:rPr>
              <a:t>compares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input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 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certain threshold </a:t>
            </a:r>
            <a:r>
              <a:rPr sz="2400" dirty="0">
                <a:latin typeface="Arial MT"/>
                <a:cs typeface="Arial MT"/>
              </a:rPr>
              <a:t>voltage </a:t>
            </a:r>
            <a:r>
              <a:rPr sz="2400" spc="-5" dirty="0">
                <a:latin typeface="Arial MT"/>
                <a:cs typeface="Arial MT"/>
              </a:rPr>
              <a:t>at each </a:t>
            </a:r>
            <a:r>
              <a:rPr sz="2400" dirty="0">
                <a:latin typeface="Arial MT"/>
                <a:cs typeface="Arial MT"/>
              </a:rPr>
              <a:t>sample </a:t>
            </a:r>
            <a:r>
              <a:rPr sz="2400" spc="-5" dirty="0">
                <a:latin typeface="Arial MT"/>
                <a:cs typeface="Arial MT"/>
              </a:rPr>
              <a:t>point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depending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result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comparison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converts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input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5" dirty="0">
                <a:latin typeface="Arial MT"/>
                <a:cs typeface="Arial MT"/>
              </a:rPr>
              <a:t>sampling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logic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 (High)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logic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(low)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state.</a:t>
            </a:r>
            <a:endParaRPr sz="2400" dirty="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Thus,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sampling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input </a:t>
            </a:r>
            <a:r>
              <a:rPr sz="2400" spc="-5" dirty="0">
                <a:latin typeface="Arial MT"/>
                <a:cs typeface="Arial MT"/>
              </a:rPr>
              <a:t> signal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converted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5" dirty="0">
                <a:latin typeface="Arial MT"/>
                <a:cs typeface="Arial MT"/>
              </a:rPr>
              <a:t> pattern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0’s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l’s</a:t>
            </a:r>
            <a:r>
              <a:rPr lang="en-US" sz="2400" spc="-2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299085" indent="-287020">
              <a:lnSpc>
                <a:spcPts val="2845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sampled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then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logic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analyzer</a:t>
            </a:r>
            <a:endParaRPr sz="2400" dirty="0">
              <a:latin typeface="Arial MT"/>
              <a:cs typeface="Arial MT"/>
            </a:endParaRPr>
          </a:p>
          <a:p>
            <a:pPr marL="299085">
              <a:lnSpc>
                <a:spcPts val="2845"/>
              </a:lnSpc>
            </a:pP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sample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occupying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single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memory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location.</a:t>
            </a:r>
            <a:endParaRPr lang="en-US" sz="2400" spc="-10" dirty="0">
              <a:latin typeface="Arial MT"/>
              <a:cs typeface="Arial MT"/>
            </a:endParaRPr>
          </a:p>
          <a:p>
            <a:pPr marL="190500">
              <a:lnSpc>
                <a:spcPct val="100000"/>
              </a:lnSpc>
              <a:spcBef>
                <a:spcPts val="100"/>
              </a:spcBef>
            </a:pPr>
            <a:endParaRPr lang="en-US" sz="2400" b="1" dirty="0">
              <a:solidFill>
                <a:srgbClr val="23292D"/>
              </a:solidFill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3292D"/>
                </a:solidFill>
                <a:latin typeface="Arial"/>
                <a:cs typeface="Arial"/>
              </a:rPr>
              <a:t>Types of Logic </a:t>
            </a:r>
            <a:r>
              <a:rPr lang="en-US" sz="2400" b="1" dirty="0" err="1">
                <a:solidFill>
                  <a:srgbClr val="23292D"/>
                </a:solidFill>
                <a:latin typeface="Arial"/>
                <a:cs typeface="Arial"/>
              </a:rPr>
              <a:t>Analysers</a:t>
            </a:r>
            <a:r>
              <a:rPr lang="en-US" sz="2400" b="1" dirty="0">
                <a:solidFill>
                  <a:srgbClr val="23292D"/>
                </a:solidFill>
                <a:latin typeface="Arial"/>
                <a:cs typeface="Arial"/>
              </a:rPr>
              <a:t>:</a:t>
            </a:r>
          </a:p>
          <a:p>
            <a:pPr marL="533400" indent="-342900">
              <a:lnSpc>
                <a:spcPct val="100000"/>
              </a:lnSpc>
              <a:spcBef>
                <a:spcPts val="100"/>
              </a:spcBef>
              <a:buAutoNum type="arabicParenR"/>
            </a:pPr>
            <a:r>
              <a:rPr lang="en-US" sz="2400" b="1" dirty="0">
                <a:solidFill>
                  <a:srgbClr val="23292D"/>
                </a:solidFill>
                <a:latin typeface="Arial"/>
                <a:cs typeface="Arial"/>
              </a:rPr>
              <a:t>Logic</a:t>
            </a:r>
            <a:r>
              <a:rPr lang="en-US" sz="2400" b="1" spc="-3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23292D"/>
                </a:solidFill>
                <a:latin typeface="Arial"/>
                <a:cs typeface="Arial"/>
              </a:rPr>
              <a:t>Timing</a:t>
            </a:r>
            <a:r>
              <a:rPr lang="en-US" sz="2400" b="1" spc="-8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lang="en-US" sz="2400" b="1" spc="-10" dirty="0">
                <a:solidFill>
                  <a:srgbClr val="23292D"/>
                </a:solidFill>
                <a:latin typeface="Arial"/>
                <a:cs typeface="Arial"/>
              </a:rPr>
              <a:t>Analyzer</a:t>
            </a:r>
            <a:r>
              <a:rPr lang="en-US" sz="2400" b="1" spc="2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23292D"/>
                </a:solidFill>
                <a:latin typeface="Arial"/>
                <a:cs typeface="Arial"/>
              </a:rPr>
              <a:t>(Asynchronous</a:t>
            </a:r>
            <a:r>
              <a:rPr lang="en-US" sz="2400" b="1" spc="3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23292D"/>
                </a:solidFill>
                <a:latin typeface="Arial"/>
                <a:cs typeface="Arial"/>
              </a:rPr>
              <a:t>Measurements)</a:t>
            </a:r>
          </a:p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Arial MT"/>
                <a:cs typeface="Arial MT"/>
              </a:rPr>
              <a:t>This </a:t>
            </a:r>
            <a:r>
              <a:rPr lang="en-US" sz="2400" spc="-10" dirty="0">
                <a:latin typeface="Arial MT"/>
                <a:cs typeface="Arial MT"/>
              </a:rPr>
              <a:t>Analyzer </a:t>
            </a:r>
            <a:r>
              <a:rPr lang="en-US" sz="2400" spc="-5" dirty="0">
                <a:latin typeface="Arial MT"/>
                <a:cs typeface="Arial MT"/>
              </a:rPr>
              <a:t>“samples” </a:t>
            </a:r>
            <a:r>
              <a:rPr lang="en-US" sz="2400" dirty="0">
                <a:latin typeface="Arial MT"/>
                <a:cs typeface="Arial MT"/>
              </a:rPr>
              <a:t>the </a:t>
            </a:r>
            <a:r>
              <a:rPr lang="en-US" sz="2400" spc="-5" dirty="0">
                <a:latin typeface="Arial MT"/>
                <a:cs typeface="Arial MT"/>
              </a:rPr>
              <a:t>waveform at each edge of </a:t>
            </a:r>
            <a:r>
              <a:rPr lang="en-US" sz="2400" dirty="0">
                <a:latin typeface="Arial MT"/>
                <a:cs typeface="Arial MT"/>
              </a:rPr>
              <a:t>the </a:t>
            </a:r>
            <a:r>
              <a:rPr lang="en-US" sz="2400" spc="-5" dirty="0">
                <a:latin typeface="Arial MT"/>
                <a:cs typeface="Arial MT"/>
              </a:rPr>
              <a:t>internal </a:t>
            </a:r>
            <a:r>
              <a:rPr lang="en-US" sz="2400" dirty="0">
                <a:latin typeface="Arial MT"/>
                <a:cs typeface="Arial MT"/>
              </a:rPr>
              <a:t>clock </a:t>
            </a:r>
            <a:r>
              <a:rPr lang="en-US" sz="2400" spc="-5" dirty="0">
                <a:latin typeface="Arial MT"/>
                <a:cs typeface="Arial MT"/>
              </a:rPr>
              <a:t>generated </a:t>
            </a:r>
            <a:r>
              <a:rPr lang="en-US" sz="2400" spc="-10" dirty="0">
                <a:latin typeface="Arial MT"/>
                <a:cs typeface="Arial MT"/>
              </a:rPr>
              <a:t>at </a:t>
            </a:r>
            <a:r>
              <a:rPr lang="en-US" sz="2400" spc="-5" dirty="0">
                <a:latin typeface="Arial MT"/>
                <a:cs typeface="Arial MT"/>
              </a:rPr>
              <a:t> regular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intervals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of</a:t>
            </a:r>
            <a:r>
              <a:rPr lang="en-US" sz="2400" dirty="0">
                <a:latin typeface="Arial MT"/>
                <a:cs typeface="Arial MT"/>
              </a:rPr>
              <a:t> time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stores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them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in</a:t>
            </a:r>
            <a:r>
              <a:rPr lang="en-US" sz="2400" dirty="0">
                <a:latin typeface="Arial MT"/>
                <a:cs typeface="Arial MT"/>
              </a:rPr>
              <a:t> memory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displays</a:t>
            </a:r>
            <a:r>
              <a:rPr lang="en-US" sz="2400" dirty="0">
                <a:latin typeface="Arial MT"/>
                <a:cs typeface="Arial MT"/>
              </a:rPr>
              <a:t> the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same</a:t>
            </a:r>
            <a:r>
              <a:rPr lang="en-US" sz="2400" spc="-5" dirty="0">
                <a:latin typeface="Arial MT"/>
                <a:cs typeface="Arial MT"/>
              </a:rPr>
              <a:t> in</a:t>
            </a:r>
            <a:r>
              <a:rPr lang="en-US" sz="2400" dirty="0">
                <a:latin typeface="Arial MT"/>
                <a:cs typeface="Arial MT"/>
              </a:rPr>
              <a:t> a</a:t>
            </a:r>
            <a:r>
              <a:rPr lang="en-US" sz="2400" spc="50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timing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waveform. This is </a:t>
            </a:r>
            <a:r>
              <a:rPr lang="en-US" sz="2400" dirty="0">
                <a:latin typeface="Arial MT"/>
                <a:cs typeface="Arial MT"/>
              </a:rPr>
              <a:t>called </a:t>
            </a:r>
            <a:r>
              <a:rPr lang="en-US" sz="2400" spc="-5" dirty="0">
                <a:latin typeface="Arial MT"/>
                <a:cs typeface="Arial MT"/>
              </a:rPr>
              <a:t>as “asynchronous” measurement since </a:t>
            </a:r>
            <a:r>
              <a:rPr lang="en-US" sz="2400" dirty="0">
                <a:latin typeface="Arial MT"/>
                <a:cs typeface="Arial MT"/>
              </a:rPr>
              <a:t>the </a:t>
            </a:r>
            <a:r>
              <a:rPr lang="en-US" sz="2400" spc="-5" dirty="0">
                <a:latin typeface="Arial MT"/>
                <a:cs typeface="Arial MT"/>
              </a:rPr>
              <a:t>internal clock </a:t>
            </a:r>
            <a:r>
              <a:rPr lang="en-US" sz="2400" dirty="0">
                <a:latin typeface="Arial MT"/>
                <a:cs typeface="Arial MT"/>
              </a:rPr>
              <a:t>runs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asynchronous</a:t>
            </a:r>
            <a:r>
              <a:rPr lang="en-US" sz="2400" spc="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to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logic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system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being</a:t>
            </a:r>
            <a:r>
              <a:rPr lang="en-US" sz="2400" spc="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tested.</a:t>
            </a:r>
            <a:endParaRPr lang="en-US"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293" y="100069"/>
            <a:ext cx="78405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23292D"/>
                </a:solidFill>
                <a:latin typeface="Arial"/>
                <a:cs typeface="Arial"/>
              </a:rPr>
              <a:t>2) </a:t>
            </a:r>
            <a:r>
              <a:rPr sz="2400" b="1" spc="-5" dirty="0">
                <a:solidFill>
                  <a:srgbClr val="23292D"/>
                </a:solidFill>
                <a:latin typeface="Arial"/>
                <a:cs typeface="Arial"/>
              </a:rPr>
              <a:t>Logic</a:t>
            </a:r>
            <a:r>
              <a:rPr sz="2400" b="1" spc="-10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3292D"/>
                </a:solidFill>
                <a:latin typeface="Arial"/>
                <a:cs typeface="Arial"/>
              </a:rPr>
              <a:t>Analyzer</a:t>
            </a:r>
            <a:r>
              <a:rPr sz="2400" b="1" spc="4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3292D"/>
                </a:solidFill>
                <a:latin typeface="Arial"/>
                <a:cs typeface="Arial"/>
              </a:rPr>
              <a:t>(Synchronous</a:t>
            </a:r>
            <a:r>
              <a:rPr sz="2400" b="1" spc="2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3292D"/>
                </a:solidFill>
                <a:latin typeface="Arial"/>
                <a:cs typeface="Arial"/>
              </a:rPr>
              <a:t>Measurement)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2" y="2141092"/>
            <a:ext cx="5802547" cy="25721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7005" y="985838"/>
            <a:ext cx="5419725" cy="5581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15" marR="5080" indent="-6350" algn="just">
              <a:lnSpc>
                <a:spcPct val="126000"/>
              </a:lnSpc>
              <a:spcBef>
                <a:spcPts val="110"/>
              </a:spcBef>
            </a:pPr>
            <a:r>
              <a:rPr sz="1600" spc="-5" dirty="0">
                <a:latin typeface="Arial MT"/>
                <a:cs typeface="Arial MT"/>
              </a:rPr>
              <a:t>This uses a </a:t>
            </a:r>
            <a:r>
              <a:rPr sz="1600" spc="-10" dirty="0">
                <a:latin typeface="Arial MT"/>
                <a:cs typeface="Arial MT"/>
              </a:rPr>
              <a:t>signal </a:t>
            </a:r>
            <a:r>
              <a:rPr sz="1600" spc="-5" dirty="0">
                <a:latin typeface="Arial MT"/>
                <a:cs typeface="Arial MT"/>
              </a:rPr>
              <a:t>from the circuit under </a:t>
            </a:r>
            <a:r>
              <a:rPr sz="1600" dirty="0">
                <a:latin typeface="Arial MT"/>
                <a:cs typeface="Arial MT"/>
              </a:rPr>
              <a:t>test, </a:t>
            </a:r>
            <a:r>
              <a:rPr sz="1600" spc="-5" dirty="0">
                <a:latin typeface="Arial MT"/>
                <a:cs typeface="Arial MT"/>
              </a:rPr>
              <a:t>external clock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determines </a:t>
            </a:r>
            <a:r>
              <a:rPr sz="1600" spc="-10" dirty="0">
                <a:latin typeface="Arial MT"/>
                <a:cs typeface="Arial MT"/>
              </a:rPr>
              <a:t>when </a:t>
            </a:r>
            <a:r>
              <a:rPr sz="1600" spc="-5" dirty="0">
                <a:latin typeface="Arial MT"/>
                <a:cs typeface="Arial MT"/>
              </a:rPr>
              <a:t>the logic </a:t>
            </a:r>
            <a:r>
              <a:rPr sz="1600" spc="-10" dirty="0">
                <a:latin typeface="Arial MT"/>
                <a:cs typeface="Arial MT"/>
              </a:rPr>
              <a:t>signal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to be stored. This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called </a:t>
            </a:r>
            <a:r>
              <a:rPr sz="1600" spc="-5" dirty="0">
                <a:latin typeface="Arial MT"/>
                <a:cs typeface="Arial MT"/>
              </a:rPr>
              <a:t>as “synchronous” measurement since the external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clock runs </a:t>
            </a:r>
            <a:r>
              <a:rPr sz="1600" spc="-10" dirty="0">
                <a:latin typeface="Arial MT"/>
                <a:cs typeface="Arial MT"/>
              </a:rPr>
              <a:t>synchronous </a:t>
            </a:r>
            <a:r>
              <a:rPr sz="1600" spc="-5" dirty="0">
                <a:latin typeface="Arial MT"/>
                <a:cs typeface="Arial MT"/>
              </a:rPr>
              <a:t>to the logic </a:t>
            </a:r>
            <a:r>
              <a:rPr sz="1600" spc="-10" dirty="0">
                <a:latin typeface="Arial MT"/>
                <a:cs typeface="Arial MT"/>
              </a:rPr>
              <a:t>system </a:t>
            </a:r>
            <a:r>
              <a:rPr sz="1600" spc="-5" dirty="0">
                <a:latin typeface="Arial MT"/>
                <a:cs typeface="Arial MT"/>
              </a:rPr>
              <a:t>being tested.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Modern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logic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analyzer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combines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both</a:t>
            </a:r>
            <a:r>
              <a:rPr sz="1600" spc="2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above</a:t>
            </a:r>
            <a:r>
              <a:rPr sz="1600" spc="2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functions </a:t>
            </a:r>
            <a:r>
              <a:rPr sz="1600" spc="-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one unit.</a:t>
            </a:r>
            <a:endParaRPr sz="1600">
              <a:latin typeface="Arial MT"/>
              <a:cs typeface="Arial MT"/>
            </a:endParaRPr>
          </a:p>
          <a:p>
            <a:pPr marL="18415" marR="5715" indent="-6350" algn="just">
              <a:lnSpc>
                <a:spcPct val="126099"/>
              </a:lnSpc>
              <a:spcBef>
                <a:spcPts val="1300"/>
              </a:spcBef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Fig.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1.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shows</a:t>
            </a:r>
            <a:r>
              <a:rPr sz="1600" spc="-5" dirty="0">
                <a:latin typeface="Arial MT"/>
                <a:cs typeface="Arial MT"/>
              </a:rPr>
              <a:t> block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diagram</a:t>
            </a:r>
            <a:r>
              <a:rPr sz="1600" dirty="0">
                <a:latin typeface="Arial MT"/>
                <a:cs typeface="Arial MT"/>
              </a:rPr>
              <a:t> 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logic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analyzer.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combines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both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asychronous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synchronous. The </a:t>
            </a:r>
            <a:r>
              <a:rPr sz="1600" spc="-10" dirty="0">
                <a:latin typeface="Arial MT"/>
                <a:cs typeface="Arial MT"/>
              </a:rPr>
              <a:t>logic signal data </a:t>
            </a:r>
            <a:r>
              <a:rPr sz="1600" spc="-5" dirty="0">
                <a:latin typeface="Arial MT"/>
                <a:cs typeface="Arial MT"/>
              </a:rPr>
              <a:t>to be measured enters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Analyzer through “Probe Buffer”. The output from 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buffer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clocked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latch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regular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intervals.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latched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stored</a:t>
            </a:r>
            <a:r>
              <a:rPr sz="1600" dirty="0">
                <a:latin typeface="Arial MT"/>
                <a:cs typeface="Arial MT"/>
              </a:rPr>
              <a:t> in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memory</a:t>
            </a:r>
            <a:r>
              <a:rPr sz="1600" spc="4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displayed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by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microprocessor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(µP).</a:t>
            </a:r>
            <a:endParaRPr sz="1600">
              <a:latin typeface="Arial MT"/>
              <a:cs typeface="Arial MT"/>
            </a:endParaRPr>
          </a:p>
          <a:p>
            <a:pPr marL="18415" marR="6985" indent="-6350" algn="just">
              <a:lnSpc>
                <a:spcPct val="126099"/>
              </a:lnSpc>
              <a:spcBef>
                <a:spcPts val="1290"/>
              </a:spcBef>
            </a:pP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signal </a:t>
            </a:r>
            <a:r>
              <a:rPr sz="1600" spc="-5" dirty="0">
                <a:latin typeface="Arial MT"/>
                <a:cs typeface="Arial MT"/>
              </a:rPr>
              <a:t>data used to latch can be obtained from </a:t>
            </a:r>
            <a:r>
              <a:rPr sz="1600" spc="-10" dirty="0">
                <a:latin typeface="Arial MT"/>
                <a:cs typeface="Arial MT"/>
              </a:rPr>
              <a:t>two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 </a:t>
            </a:r>
            <a:r>
              <a:rPr sz="1600" spc="-5" dirty="0">
                <a:latin typeface="Arial MT"/>
                <a:cs typeface="Arial MT"/>
              </a:rPr>
              <a:t>sources.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asynchronous </a:t>
            </a:r>
            <a:r>
              <a:rPr sz="1600" spc="-10" dirty="0">
                <a:latin typeface="Arial MT"/>
                <a:cs typeface="Arial MT"/>
              </a:rPr>
              <a:t>operation </a:t>
            </a:r>
            <a:r>
              <a:rPr sz="1600" dirty="0">
                <a:latin typeface="Arial MT"/>
                <a:cs typeface="Arial MT"/>
              </a:rPr>
              <a:t>an </a:t>
            </a:r>
            <a:r>
              <a:rPr sz="1600" spc="-10" dirty="0">
                <a:latin typeface="Arial MT"/>
                <a:cs typeface="Arial MT"/>
              </a:rPr>
              <a:t>internal </a:t>
            </a:r>
            <a:r>
              <a:rPr sz="1600" spc="-5" dirty="0">
                <a:latin typeface="Arial MT"/>
                <a:cs typeface="Arial MT"/>
              </a:rPr>
              <a:t> clock </a:t>
            </a:r>
            <a:r>
              <a:rPr sz="1600" spc="-1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used </a:t>
            </a:r>
            <a:r>
              <a:rPr sz="1600" spc="-10" dirty="0"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for synchronous </a:t>
            </a:r>
            <a:r>
              <a:rPr sz="1600" spc="-10" dirty="0">
                <a:latin typeface="Arial MT"/>
                <a:cs typeface="Arial MT"/>
              </a:rPr>
              <a:t>operation, </a:t>
            </a:r>
            <a:r>
              <a:rPr sz="1600" spc="-5" dirty="0">
                <a:latin typeface="Arial MT"/>
                <a:cs typeface="Arial MT"/>
              </a:rPr>
              <a:t>an external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clock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826" y="367995"/>
            <a:ext cx="59404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23292D"/>
                </a:solidFill>
                <a:latin typeface="Arial"/>
                <a:cs typeface="Arial"/>
              </a:rPr>
              <a:t>Applications</a:t>
            </a:r>
            <a:r>
              <a:rPr sz="3200" b="1" spc="-7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3292D"/>
                </a:solidFill>
                <a:latin typeface="Arial"/>
                <a:cs typeface="Arial"/>
              </a:rPr>
              <a:t>of</a:t>
            </a:r>
            <a:r>
              <a:rPr sz="3200" b="1" spc="-3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3292D"/>
                </a:solidFill>
                <a:latin typeface="Arial"/>
                <a:cs typeface="Arial"/>
              </a:rPr>
              <a:t>Logic</a:t>
            </a:r>
            <a:r>
              <a:rPr sz="3200" b="1" spc="-16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3292D"/>
                </a:solidFill>
                <a:latin typeface="Arial"/>
                <a:cs typeface="Arial"/>
              </a:rPr>
              <a:t>Analyzer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651" y="1512824"/>
            <a:ext cx="11148695" cy="5272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6350" algn="just">
              <a:lnSpc>
                <a:spcPct val="126099"/>
              </a:lnSpc>
              <a:spcBef>
                <a:spcPts val="90"/>
              </a:spcBef>
            </a:pP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logic analyzer has the ability to </a:t>
            </a:r>
            <a:r>
              <a:rPr sz="2400" dirty="0">
                <a:latin typeface="Arial MT"/>
                <a:cs typeface="Arial MT"/>
              </a:rPr>
              <a:t>capture </a:t>
            </a:r>
            <a:r>
              <a:rPr sz="2400" spc="-5" dirty="0">
                <a:latin typeface="Arial MT"/>
                <a:cs typeface="Arial MT"/>
              </a:rPr>
              <a:t>and display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data of multiple digital </a:t>
            </a:r>
            <a:r>
              <a:rPr sz="2400" dirty="0">
                <a:latin typeface="Arial MT"/>
                <a:cs typeface="Arial MT"/>
              </a:rPr>
              <a:t> signals </a:t>
            </a:r>
            <a:r>
              <a:rPr sz="2400" spc="-5" dirty="0">
                <a:latin typeface="Arial MT"/>
                <a:cs typeface="Arial MT"/>
              </a:rPr>
              <a:t>(usually </a:t>
            </a:r>
            <a:r>
              <a:rPr sz="2400" dirty="0">
                <a:latin typeface="Arial MT"/>
                <a:cs typeface="Arial MT"/>
              </a:rPr>
              <a:t>more than </a:t>
            </a:r>
            <a:r>
              <a:rPr sz="2400" spc="-5" dirty="0">
                <a:latin typeface="Arial MT"/>
                <a:cs typeface="Arial MT"/>
              </a:rPr>
              <a:t>eight) at </a:t>
            </a:r>
            <a:r>
              <a:rPr sz="2400" dirty="0">
                <a:latin typeface="Arial MT"/>
                <a:cs typeface="Arial MT"/>
              </a:rPr>
              <a:t>a time. </a:t>
            </a:r>
            <a:r>
              <a:rPr sz="2400" spc="-5" dirty="0">
                <a:latin typeface="Arial MT"/>
                <a:cs typeface="Arial MT"/>
              </a:rPr>
              <a:t>Hence,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10" dirty="0">
                <a:latin typeface="Arial MT"/>
                <a:cs typeface="Arial MT"/>
              </a:rPr>
              <a:t>logic </a:t>
            </a:r>
            <a:r>
              <a:rPr sz="2400" spc="-5" dirty="0">
                <a:latin typeface="Arial MT"/>
                <a:cs typeface="Arial MT"/>
              </a:rPr>
              <a:t>analyzer </a:t>
            </a:r>
            <a:r>
              <a:rPr sz="2400" dirty="0">
                <a:latin typeface="Arial MT"/>
                <a:cs typeface="Arial MT"/>
              </a:rPr>
              <a:t>can </a:t>
            </a:r>
            <a:r>
              <a:rPr sz="2400" spc="-5" dirty="0">
                <a:latin typeface="Arial MT"/>
                <a:cs typeface="Arial MT"/>
              </a:rPr>
              <a:t>be used </a:t>
            </a:r>
            <a:r>
              <a:rPr sz="2400" spc="5" dirty="0">
                <a:latin typeface="Arial MT"/>
                <a:cs typeface="Arial MT"/>
              </a:rPr>
              <a:t>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examine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large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digital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digital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system.</a:t>
            </a:r>
          </a:p>
          <a:p>
            <a:pPr marL="18415" marR="5715" indent="-6350" algn="just">
              <a:lnSpc>
                <a:spcPct val="126099"/>
              </a:lnSpc>
              <a:spcBef>
                <a:spcPts val="1290"/>
              </a:spcBef>
            </a:pPr>
            <a:r>
              <a:rPr sz="2400" b="1" spc="-5" dirty="0">
                <a:latin typeface="Arial"/>
                <a:cs typeface="Arial"/>
              </a:rPr>
              <a:t>Note:</a:t>
            </a:r>
            <a:r>
              <a:rPr sz="2400" b="1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logic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view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only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signal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time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cannot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it. </a:t>
            </a:r>
            <a:r>
              <a:rPr sz="2400" dirty="0">
                <a:latin typeface="Arial MT"/>
                <a:cs typeface="Arial MT"/>
              </a:rPr>
              <a:t>When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required to </a:t>
            </a:r>
            <a:r>
              <a:rPr sz="2400" spc="-5" dirty="0">
                <a:latin typeface="Arial MT"/>
                <a:cs typeface="Arial MT"/>
              </a:rPr>
              <a:t>have </a:t>
            </a:r>
            <a:r>
              <a:rPr sz="2400" dirty="0">
                <a:latin typeface="Arial MT"/>
                <a:cs typeface="Arial MT"/>
              </a:rPr>
              <a:t>a record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more than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signal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simultaneously </a:t>
            </a:r>
            <a:r>
              <a:rPr sz="2400" dirty="0">
                <a:latin typeface="Arial MT"/>
                <a:cs typeface="Arial MT"/>
              </a:rPr>
              <a:t> e.g.,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necessary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look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logic</a:t>
            </a:r>
            <a:r>
              <a:rPr sz="2400" dirty="0">
                <a:latin typeface="Arial MT"/>
                <a:cs typeface="Arial MT"/>
              </a:rPr>
              <a:t> levels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all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microprocessor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bus,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dirty="0">
                <a:latin typeface="Arial MT"/>
                <a:cs typeface="Arial MT"/>
              </a:rPr>
              <a:t> a </a:t>
            </a:r>
            <a:r>
              <a:rPr sz="2400" spc="-5" dirty="0">
                <a:latin typeface="Arial MT"/>
                <a:cs typeface="Arial MT"/>
              </a:rPr>
              <a:t>“logic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Analyzer”.</a:t>
            </a:r>
            <a:endParaRPr lang="en-US" sz="2400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US" sz="2400" b="1" spc="-15" dirty="0">
                <a:latin typeface="Tahoma"/>
                <a:cs typeface="Tahoma"/>
              </a:rPr>
              <a:t>Characteristics:</a:t>
            </a:r>
            <a:endParaRPr lang="en-US" sz="24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i="1" spc="35" dirty="0">
                <a:latin typeface="Arial"/>
                <a:cs typeface="Arial"/>
              </a:rPr>
              <a:t>Multiple</a:t>
            </a:r>
            <a:r>
              <a:rPr lang="en-US" sz="2400" i="1" spc="-45" dirty="0">
                <a:latin typeface="Arial"/>
                <a:cs typeface="Arial"/>
              </a:rPr>
              <a:t> </a:t>
            </a:r>
            <a:r>
              <a:rPr lang="en-US" sz="2400" i="1" spc="-30" dirty="0">
                <a:latin typeface="Arial"/>
                <a:cs typeface="Arial"/>
              </a:rPr>
              <a:t>channels</a:t>
            </a:r>
            <a:endParaRPr lang="en-US"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i="1" spc="-45" dirty="0">
                <a:latin typeface="Arial"/>
                <a:cs typeface="Arial"/>
              </a:rPr>
              <a:t>Provide</a:t>
            </a:r>
            <a:r>
              <a:rPr lang="en-US" sz="2400" i="1" spc="-5" dirty="0">
                <a:latin typeface="Arial"/>
                <a:cs typeface="Arial"/>
              </a:rPr>
              <a:t> </a:t>
            </a:r>
            <a:r>
              <a:rPr lang="en-US" sz="2400" i="1" spc="20" dirty="0">
                <a:latin typeface="Arial"/>
                <a:cs typeface="Arial"/>
              </a:rPr>
              <a:t>a</a:t>
            </a:r>
            <a:r>
              <a:rPr lang="en-US" sz="2400" i="1" spc="-45" dirty="0">
                <a:latin typeface="Arial"/>
                <a:cs typeface="Arial"/>
              </a:rPr>
              <a:t> </a:t>
            </a:r>
            <a:r>
              <a:rPr lang="en-US" sz="2400" i="1" spc="25" dirty="0">
                <a:latin typeface="Arial"/>
                <a:cs typeface="Arial"/>
              </a:rPr>
              <a:t>time</a:t>
            </a:r>
            <a:r>
              <a:rPr lang="en-US" sz="2400" i="1" spc="-45" dirty="0">
                <a:latin typeface="Arial"/>
                <a:cs typeface="Arial"/>
              </a:rPr>
              <a:t> </a:t>
            </a:r>
            <a:r>
              <a:rPr lang="en-US" sz="2400" i="1" spc="-5" dirty="0">
                <a:latin typeface="Arial"/>
                <a:cs typeface="Arial"/>
              </a:rPr>
              <a:t>display</a:t>
            </a:r>
            <a:r>
              <a:rPr lang="en-US" sz="2400" i="1" spc="-30" dirty="0">
                <a:latin typeface="Arial"/>
                <a:cs typeface="Arial"/>
              </a:rPr>
              <a:t> </a:t>
            </a:r>
            <a:r>
              <a:rPr lang="en-US" sz="2400" i="1" spc="45" dirty="0">
                <a:latin typeface="Arial"/>
                <a:cs typeface="Arial"/>
              </a:rPr>
              <a:t>of</a:t>
            </a:r>
            <a:r>
              <a:rPr lang="en-US" sz="2400" i="1" spc="-45" dirty="0">
                <a:latin typeface="Arial"/>
                <a:cs typeface="Arial"/>
              </a:rPr>
              <a:t> </a:t>
            </a:r>
            <a:r>
              <a:rPr lang="en-US" sz="2400" i="1" spc="-20" dirty="0">
                <a:latin typeface="Arial"/>
                <a:cs typeface="Arial"/>
              </a:rPr>
              <a:t>logic</a:t>
            </a:r>
            <a:r>
              <a:rPr lang="en-US" sz="2400" i="1" spc="-40" dirty="0">
                <a:latin typeface="Arial"/>
                <a:cs typeface="Arial"/>
              </a:rPr>
              <a:t> </a:t>
            </a:r>
            <a:r>
              <a:rPr lang="en-US" sz="2400" i="1" spc="-45" dirty="0">
                <a:latin typeface="Arial"/>
                <a:cs typeface="Arial"/>
              </a:rPr>
              <a:t>states</a:t>
            </a:r>
            <a:endParaRPr lang="en-US"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i="1" spc="-114" dirty="0">
                <a:latin typeface="Arial"/>
                <a:cs typeface="Arial"/>
              </a:rPr>
              <a:t>Does</a:t>
            </a:r>
            <a:r>
              <a:rPr lang="en-US" sz="2400" i="1" spc="-40" dirty="0">
                <a:latin typeface="Arial"/>
                <a:cs typeface="Arial"/>
              </a:rPr>
              <a:t> </a:t>
            </a:r>
            <a:r>
              <a:rPr lang="en-US" sz="2400" i="1" spc="50" dirty="0">
                <a:latin typeface="Arial"/>
                <a:cs typeface="Arial"/>
              </a:rPr>
              <a:t>not</a:t>
            </a:r>
            <a:r>
              <a:rPr lang="en-US" sz="2400" i="1" spc="-35" dirty="0">
                <a:latin typeface="Arial"/>
                <a:cs typeface="Arial"/>
              </a:rPr>
              <a:t> </a:t>
            </a:r>
            <a:r>
              <a:rPr lang="en-US" sz="2400" i="1" spc="-5" dirty="0">
                <a:latin typeface="Arial"/>
                <a:cs typeface="Arial"/>
              </a:rPr>
              <a:t>display</a:t>
            </a:r>
            <a:r>
              <a:rPr lang="en-US" sz="2400" i="1" spc="-55" dirty="0">
                <a:latin typeface="Arial"/>
                <a:cs typeface="Arial"/>
              </a:rPr>
              <a:t> </a:t>
            </a:r>
            <a:r>
              <a:rPr lang="en-US" sz="2400" i="1" spc="5" dirty="0">
                <a:latin typeface="Arial"/>
                <a:cs typeface="Arial"/>
              </a:rPr>
              <a:t>analog</a:t>
            </a:r>
            <a:r>
              <a:rPr lang="en-US" sz="2400" i="1" spc="-55" dirty="0">
                <a:latin typeface="Arial"/>
                <a:cs typeface="Arial"/>
              </a:rPr>
              <a:t> </a:t>
            </a:r>
            <a:r>
              <a:rPr lang="en-US" sz="2400" i="1" spc="65" dirty="0">
                <a:latin typeface="Arial"/>
                <a:cs typeface="Arial"/>
              </a:rPr>
              <a:t>information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38201"/>
            <a:ext cx="11887200" cy="5988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84785" indent="-457200">
              <a:spcBef>
                <a:spcPts val="24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Two</a:t>
            </a:r>
            <a:r>
              <a:rPr lang="en-US" sz="20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ways</a:t>
            </a:r>
            <a:r>
              <a:rPr lang="en-US" sz="2000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252525"/>
                </a:solidFill>
                <a:latin typeface="Cambria"/>
                <a:cs typeface="Cambria"/>
              </a:rPr>
              <a:t>of</a:t>
            </a:r>
            <a:r>
              <a:rPr lang="en-US" sz="20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downloading</a:t>
            </a:r>
            <a:r>
              <a:rPr lang="en-US" sz="2000" spc="1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252525"/>
                </a:solidFill>
                <a:latin typeface="Cambria"/>
                <a:cs typeface="Cambria"/>
              </a:rPr>
              <a:t>the </a:t>
            </a:r>
            <a:r>
              <a:rPr lang="en-US" sz="2000" spc="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binary</a:t>
            </a:r>
            <a:r>
              <a:rPr lang="en-US" sz="2000" spc="10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00" dirty="0">
                <a:solidFill>
                  <a:srgbClr val="252525"/>
                </a:solidFill>
                <a:latin typeface="Cambria"/>
                <a:cs typeface="Cambria"/>
              </a:rPr>
              <a:t>image</a:t>
            </a: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252525"/>
                </a:solidFill>
                <a:latin typeface="Cambria"/>
                <a:cs typeface="Cambria"/>
              </a:rPr>
              <a:t>on</a:t>
            </a:r>
            <a:r>
              <a:rPr lang="en-US" sz="2000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10" dirty="0">
                <a:solidFill>
                  <a:srgbClr val="252525"/>
                </a:solidFill>
                <a:latin typeface="Cambria"/>
                <a:cs typeface="Cambria"/>
              </a:rPr>
              <a:t>embedded </a:t>
            </a:r>
            <a:r>
              <a:rPr lang="en-US" sz="2000" spc="-509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252525"/>
                </a:solidFill>
                <a:latin typeface="Cambria"/>
                <a:cs typeface="Cambria"/>
              </a:rPr>
              <a:t>system:</a:t>
            </a:r>
          </a:p>
          <a:p>
            <a:pPr marL="469900" marR="184785" indent="-457200">
              <a:spcBef>
                <a:spcPts val="24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b="1" spc="204" dirty="0">
                <a:solidFill>
                  <a:srgbClr val="30479F"/>
                </a:solidFill>
                <a:latin typeface="Cambria"/>
                <a:cs typeface="Cambria"/>
              </a:rPr>
              <a:t>Using</a:t>
            </a:r>
            <a:r>
              <a:rPr lang="en-US" sz="2000" b="1" spc="15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b="1" spc="180" dirty="0">
                <a:solidFill>
                  <a:srgbClr val="30479F"/>
                </a:solidFill>
                <a:latin typeface="Cambria"/>
                <a:cs typeface="Cambria"/>
              </a:rPr>
              <a:t>a</a:t>
            </a:r>
            <a:r>
              <a:rPr lang="en-US" sz="2000" b="1" spc="16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b="1" spc="180" dirty="0">
                <a:solidFill>
                  <a:srgbClr val="30479F"/>
                </a:solidFill>
                <a:latin typeface="Cambria"/>
                <a:cs typeface="Cambria"/>
              </a:rPr>
              <a:t>Device</a:t>
            </a:r>
            <a:r>
              <a:rPr lang="en-US" sz="2000" b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b="1" spc="160" dirty="0">
                <a:solidFill>
                  <a:srgbClr val="30479F"/>
                </a:solidFill>
                <a:latin typeface="Cambria"/>
                <a:cs typeface="Cambria"/>
              </a:rPr>
              <a:t>Programmer:</a:t>
            </a:r>
          </a:p>
          <a:p>
            <a:pPr marL="927100" marR="184785" lvl="1" indent="-457200">
              <a:spcBef>
                <a:spcPts val="24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b="1" spc="170" dirty="0">
                <a:solidFill>
                  <a:srgbClr val="D75C00"/>
                </a:solidFill>
                <a:latin typeface="Cambria"/>
                <a:cs typeface="Cambria"/>
              </a:rPr>
              <a:t>Step</a:t>
            </a:r>
            <a:r>
              <a:rPr lang="en-US" sz="2000" b="1" spc="18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b="1" spc="15" dirty="0">
                <a:solidFill>
                  <a:srgbClr val="D75C00"/>
                </a:solidFill>
                <a:latin typeface="Cambria"/>
                <a:cs typeface="Cambria"/>
              </a:rPr>
              <a:t>1: </a:t>
            </a:r>
            <a:r>
              <a:rPr lang="en-US" sz="2000" spc="100" dirty="0">
                <a:solidFill>
                  <a:srgbClr val="252525"/>
                </a:solidFill>
                <a:latin typeface="Cambria"/>
                <a:cs typeface="Cambria"/>
              </a:rPr>
              <a:t>Once</a:t>
            </a:r>
            <a:r>
              <a:rPr lang="en-US" sz="20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45" dirty="0">
                <a:solidFill>
                  <a:srgbClr val="D75C00"/>
                </a:solidFill>
                <a:latin typeface="Cambria"/>
                <a:cs typeface="Cambria"/>
              </a:rPr>
              <a:t>binary</a:t>
            </a:r>
            <a:r>
              <a:rPr lang="en-US" sz="2000" b="1" spc="12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b="1" spc="135" dirty="0">
                <a:solidFill>
                  <a:srgbClr val="D75C00"/>
                </a:solidFill>
                <a:latin typeface="Cambria"/>
                <a:cs typeface="Cambria"/>
              </a:rPr>
              <a:t>image</a:t>
            </a:r>
            <a:r>
              <a:rPr lang="en-US" sz="2000" b="1" spc="12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252525"/>
                </a:solidFill>
                <a:latin typeface="Cambria"/>
                <a:cs typeface="Cambria"/>
              </a:rPr>
              <a:t>is</a:t>
            </a:r>
            <a:r>
              <a:rPr lang="en-US" sz="2000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20" dirty="0">
                <a:solidFill>
                  <a:srgbClr val="D75C00"/>
                </a:solidFill>
                <a:latin typeface="Cambria"/>
                <a:cs typeface="Cambria"/>
              </a:rPr>
              <a:t>ready</a:t>
            </a:r>
            <a:r>
              <a:rPr lang="en-US" sz="2000" b="1" spc="114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252525"/>
                </a:solidFill>
                <a:latin typeface="Cambria"/>
                <a:cs typeface="Cambria"/>
              </a:rPr>
              <a:t>on</a:t>
            </a: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252525"/>
                </a:solidFill>
                <a:latin typeface="Cambria"/>
                <a:cs typeface="Cambria"/>
              </a:rPr>
              <a:t>computer,</a:t>
            </a: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30" dirty="0">
                <a:solidFill>
                  <a:srgbClr val="252525"/>
                </a:solidFill>
                <a:latin typeface="Cambria"/>
                <a:cs typeface="Cambria"/>
              </a:rPr>
              <a:t>device programmer</a:t>
            </a:r>
            <a:r>
              <a:rPr lang="en-US" sz="2000" b="1" spc="9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252525"/>
                </a:solidFill>
                <a:latin typeface="Cambria"/>
                <a:cs typeface="Cambria"/>
              </a:rPr>
              <a:t>is</a:t>
            </a:r>
            <a:r>
              <a:rPr lang="en-US" sz="2000" spc="11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35" dirty="0">
                <a:solidFill>
                  <a:srgbClr val="252525"/>
                </a:solidFill>
                <a:latin typeface="Cambria"/>
                <a:cs typeface="Cambria"/>
              </a:rPr>
              <a:t>connected</a:t>
            </a:r>
            <a:r>
              <a:rPr lang="en-US" sz="2000" b="1" spc="17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5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lang="en-US" sz="2000" spc="10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35" dirty="0">
                <a:solidFill>
                  <a:srgbClr val="252525"/>
                </a:solidFill>
                <a:latin typeface="Cambria"/>
                <a:cs typeface="Cambria"/>
              </a:rPr>
              <a:t>computer</a:t>
            </a:r>
            <a:r>
              <a:rPr lang="en-US" sz="2000" spc="135" dirty="0">
                <a:solidFill>
                  <a:srgbClr val="252525"/>
                </a:solidFill>
                <a:latin typeface="Cambria"/>
                <a:cs typeface="Cambria"/>
              </a:rPr>
              <a:t>.</a:t>
            </a:r>
            <a:r>
              <a:rPr lang="en-US" sz="2000" dirty="0">
                <a:latin typeface="Cambria"/>
                <a:cs typeface="Cambria"/>
              </a:rPr>
              <a:t> </a:t>
            </a:r>
          </a:p>
          <a:p>
            <a:pPr marL="927100" marR="184785" lvl="1" indent="-457200">
              <a:spcBef>
                <a:spcPts val="24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b="1" spc="170" dirty="0">
                <a:solidFill>
                  <a:srgbClr val="D75C00"/>
                </a:solidFill>
                <a:latin typeface="Cambria"/>
                <a:cs typeface="Cambria"/>
              </a:rPr>
              <a:t>Step</a:t>
            </a:r>
            <a:r>
              <a:rPr lang="en-US" sz="2000" b="1" spc="20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b="1" spc="15" dirty="0">
                <a:solidFill>
                  <a:srgbClr val="D75C00"/>
                </a:solidFill>
                <a:latin typeface="Cambria"/>
                <a:cs typeface="Cambria"/>
              </a:rPr>
              <a:t>2: </a:t>
            </a:r>
            <a:r>
              <a:rPr lang="en-US" sz="2000" b="1" spc="155" dirty="0">
                <a:solidFill>
                  <a:srgbClr val="252525"/>
                </a:solidFill>
                <a:latin typeface="Cambria"/>
                <a:cs typeface="Cambria"/>
              </a:rPr>
              <a:t>Device </a:t>
            </a:r>
            <a:r>
              <a:rPr lang="en-US" sz="2000" b="1" spc="135" dirty="0">
                <a:solidFill>
                  <a:srgbClr val="252525"/>
                </a:solidFill>
                <a:latin typeface="Cambria"/>
                <a:cs typeface="Cambria"/>
              </a:rPr>
              <a:t>programmer </a:t>
            </a:r>
            <a:r>
              <a:rPr lang="en-US" sz="2000" spc="70" dirty="0">
                <a:solidFill>
                  <a:srgbClr val="252525"/>
                </a:solidFill>
                <a:latin typeface="Cambria"/>
                <a:cs typeface="Cambria"/>
              </a:rPr>
              <a:t>contains </a:t>
            </a:r>
            <a:r>
              <a:rPr lang="en-US" sz="2000" spc="145" dirty="0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lang="en-US" sz="2000" b="1" spc="125" dirty="0">
                <a:solidFill>
                  <a:srgbClr val="30479F"/>
                </a:solidFill>
                <a:latin typeface="Cambria"/>
                <a:cs typeface="Cambria"/>
              </a:rPr>
              <a:t>software </a:t>
            </a:r>
            <a:r>
              <a:rPr lang="en-US" sz="2000" b="1" spc="130" dirty="0">
                <a:solidFill>
                  <a:srgbClr val="30479F"/>
                </a:solidFill>
                <a:latin typeface="Cambria"/>
                <a:cs typeface="Cambria"/>
              </a:rPr>
              <a:t>interface </a:t>
            </a:r>
            <a:r>
              <a:rPr lang="en-US" sz="2000" spc="75" dirty="0">
                <a:solidFill>
                  <a:srgbClr val="252525"/>
                </a:solidFill>
                <a:latin typeface="Cambria"/>
                <a:cs typeface="Cambria"/>
              </a:rPr>
              <a:t>through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252525"/>
                </a:solidFill>
                <a:latin typeface="Cambria"/>
                <a:cs typeface="Cambria"/>
              </a:rPr>
              <a:t>which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the </a:t>
            </a:r>
            <a:r>
              <a:rPr lang="en-US" sz="2000" b="1" spc="120" dirty="0">
                <a:solidFill>
                  <a:srgbClr val="30479F"/>
                </a:solidFill>
                <a:latin typeface="Cambria"/>
                <a:cs typeface="Cambria"/>
              </a:rPr>
              <a:t>user </a:t>
            </a:r>
            <a:r>
              <a:rPr lang="en-US" sz="2000" b="1" spc="110" dirty="0">
                <a:solidFill>
                  <a:srgbClr val="30479F"/>
                </a:solidFill>
                <a:latin typeface="Cambria"/>
                <a:cs typeface="Cambria"/>
              </a:rPr>
              <a:t>selects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the </a:t>
            </a:r>
            <a:r>
              <a:rPr lang="en-US" sz="2000" b="1" spc="140" dirty="0">
                <a:solidFill>
                  <a:srgbClr val="30479F"/>
                </a:solidFill>
                <a:latin typeface="Cambria"/>
                <a:cs typeface="Cambria"/>
              </a:rPr>
              <a:t>target </a:t>
            </a:r>
            <a:r>
              <a:rPr lang="en-US" sz="2000" b="1" spc="125" dirty="0" err="1">
                <a:solidFill>
                  <a:srgbClr val="30479F"/>
                </a:solidFill>
                <a:latin typeface="Cambria"/>
                <a:cs typeface="Cambria"/>
              </a:rPr>
              <a:t>uP</a:t>
            </a:r>
            <a:r>
              <a:rPr lang="en-US" sz="2000" b="1" spc="125" dirty="0">
                <a:solidFill>
                  <a:srgbClr val="30479F"/>
                </a:solidFill>
                <a:latin typeface="Cambria"/>
                <a:cs typeface="Cambria"/>
              </a:rPr>
              <a:t>/</a:t>
            </a:r>
            <a:r>
              <a:rPr lang="en-US" sz="2000" b="1" spc="125" dirty="0" err="1">
                <a:solidFill>
                  <a:srgbClr val="30479F"/>
                </a:solidFill>
                <a:latin typeface="Cambria"/>
                <a:cs typeface="Cambria"/>
              </a:rPr>
              <a:t>uC</a:t>
            </a:r>
            <a:r>
              <a:rPr lang="en-US" sz="2000" b="1" spc="12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252525"/>
                </a:solidFill>
                <a:latin typeface="Cambria"/>
                <a:cs typeface="Cambria"/>
              </a:rPr>
              <a:t>for </a:t>
            </a:r>
            <a:r>
              <a:rPr lang="en-US" sz="2000" spc="65" dirty="0">
                <a:solidFill>
                  <a:srgbClr val="252525"/>
                </a:solidFill>
                <a:latin typeface="Cambria"/>
                <a:cs typeface="Cambria"/>
              </a:rPr>
              <a:t>which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the </a:t>
            </a:r>
            <a:r>
              <a:rPr lang="en-US" sz="2000" b="1" spc="145" dirty="0">
                <a:solidFill>
                  <a:srgbClr val="30479F"/>
                </a:solidFill>
                <a:latin typeface="Cambria"/>
                <a:cs typeface="Cambria"/>
              </a:rPr>
              <a:t>binary </a:t>
            </a:r>
            <a:r>
              <a:rPr lang="en-US" sz="2000" b="1" spc="140" dirty="0">
                <a:solidFill>
                  <a:srgbClr val="30479F"/>
                </a:solidFill>
                <a:latin typeface="Cambria"/>
                <a:cs typeface="Cambria"/>
              </a:rPr>
              <a:t>image </a:t>
            </a:r>
            <a:r>
              <a:rPr lang="en-US" sz="2000" b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spc="114" dirty="0">
                <a:solidFill>
                  <a:srgbClr val="252525"/>
                </a:solidFill>
                <a:latin typeface="Cambria"/>
                <a:cs typeface="Cambria"/>
              </a:rPr>
              <a:t>has</a:t>
            </a:r>
            <a:r>
              <a:rPr lang="en-US" sz="2000" spc="12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15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lang="en-US" sz="20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252525"/>
                </a:solidFill>
                <a:latin typeface="Cambria"/>
                <a:cs typeface="Cambria"/>
              </a:rPr>
              <a:t>be</a:t>
            </a:r>
            <a:r>
              <a:rPr lang="en-US" sz="2000" spc="11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35" dirty="0">
                <a:solidFill>
                  <a:srgbClr val="30479F"/>
                </a:solidFill>
                <a:latin typeface="Cambria"/>
                <a:cs typeface="Cambria"/>
              </a:rPr>
              <a:t>downloaded</a:t>
            </a:r>
            <a:r>
              <a:rPr lang="en-US" sz="2000" spc="135" dirty="0">
                <a:solidFill>
                  <a:srgbClr val="252525"/>
                </a:solidFill>
                <a:latin typeface="Cambria"/>
                <a:cs typeface="Cambria"/>
              </a:rPr>
              <a:t>.</a:t>
            </a:r>
          </a:p>
          <a:p>
            <a:pPr marL="927100" marR="184785" lvl="1" indent="-457200">
              <a:spcBef>
                <a:spcPts val="24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b="1" spc="170" dirty="0">
                <a:solidFill>
                  <a:srgbClr val="D75C00"/>
                </a:solidFill>
                <a:latin typeface="Cambria"/>
                <a:cs typeface="Cambria"/>
              </a:rPr>
              <a:t>Step</a:t>
            </a:r>
            <a:r>
              <a:rPr lang="en-US" sz="2000" b="1" spc="17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b="1" spc="15" dirty="0">
                <a:solidFill>
                  <a:srgbClr val="D75C00"/>
                </a:solidFill>
                <a:latin typeface="Cambria"/>
                <a:cs typeface="Cambria"/>
              </a:rPr>
              <a:t>3:</a:t>
            </a:r>
            <a:r>
              <a:rPr lang="en-US" sz="2000" b="1" spc="15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252525"/>
                </a:solidFill>
                <a:latin typeface="Cambria"/>
                <a:cs typeface="Cambria"/>
              </a:rPr>
              <a:t>Device</a:t>
            </a:r>
            <a:r>
              <a:rPr lang="en-US" sz="2000" spc="1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60" dirty="0">
                <a:solidFill>
                  <a:srgbClr val="252525"/>
                </a:solidFill>
                <a:latin typeface="Cambria"/>
                <a:cs typeface="Cambria"/>
              </a:rPr>
              <a:t>programmer</a:t>
            </a:r>
            <a:r>
              <a:rPr lang="en-US" sz="20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252525"/>
                </a:solidFill>
                <a:latin typeface="Cambria"/>
                <a:cs typeface="Cambria"/>
              </a:rPr>
              <a:t>then</a:t>
            </a:r>
            <a:r>
              <a:rPr lang="en-US" sz="2000" spc="15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20" dirty="0">
                <a:solidFill>
                  <a:srgbClr val="252525"/>
                </a:solidFill>
                <a:latin typeface="Cambria"/>
                <a:cs typeface="Cambria"/>
              </a:rPr>
              <a:t>transfers</a:t>
            </a:r>
            <a:r>
              <a:rPr lang="en-US" sz="2000" b="1" spc="1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45" dirty="0">
                <a:solidFill>
                  <a:srgbClr val="252525"/>
                </a:solidFill>
                <a:latin typeface="Cambria"/>
                <a:cs typeface="Cambria"/>
              </a:rPr>
              <a:t>binary</a:t>
            </a:r>
            <a:r>
              <a:rPr lang="en-US" sz="2000" b="1" spc="135" dirty="0">
                <a:solidFill>
                  <a:srgbClr val="252525"/>
                </a:solidFill>
                <a:latin typeface="Cambria"/>
                <a:cs typeface="Cambria"/>
              </a:rPr>
              <a:t> image</a:t>
            </a:r>
            <a:r>
              <a:rPr lang="en-US" sz="2000" b="1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b="1" spc="125" dirty="0">
                <a:solidFill>
                  <a:srgbClr val="D75C00"/>
                </a:solidFill>
                <a:latin typeface="Cambria"/>
                <a:cs typeface="Cambria"/>
              </a:rPr>
              <a:t>bit</a:t>
            </a:r>
            <a:r>
              <a:rPr lang="en-US" sz="2000" b="1" spc="13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b="1" spc="65" dirty="0">
                <a:solidFill>
                  <a:srgbClr val="D75C00"/>
                </a:solidFill>
                <a:latin typeface="Cambria"/>
                <a:cs typeface="Cambria"/>
              </a:rPr>
              <a:t>by</a:t>
            </a:r>
            <a:r>
              <a:rPr lang="en-US" sz="2000" b="1" spc="14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b="1" spc="125" dirty="0">
                <a:solidFill>
                  <a:srgbClr val="D75C00"/>
                </a:solidFill>
                <a:latin typeface="Cambria"/>
                <a:cs typeface="Cambria"/>
              </a:rPr>
              <a:t>bit</a:t>
            </a:r>
            <a:r>
              <a:rPr lang="en-US" sz="2000" b="1" dirty="0">
                <a:latin typeface="Cambria"/>
                <a:cs typeface="Cambria"/>
              </a:rPr>
              <a:t> </a:t>
            </a:r>
            <a:r>
              <a:rPr lang="en-US" sz="2000" spc="15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lang="en-US" sz="2000" spc="10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252525"/>
                </a:solidFill>
                <a:latin typeface="Cambria"/>
                <a:cs typeface="Cambria"/>
              </a:rPr>
              <a:t>the</a:t>
            </a:r>
            <a:r>
              <a:rPr lang="en-US" sz="2000" spc="10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252525"/>
                </a:solidFill>
                <a:latin typeface="Cambria"/>
                <a:cs typeface="Cambria"/>
              </a:rPr>
              <a:t>chip.</a:t>
            </a:r>
          </a:p>
          <a:p>
            <a:pPr marL="469900" marR="184785" indent="-457200">
              <a:spcBef>
                <a:spcPts val="24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b="1" spc="204" dirty="0">
                <a:solidFill>
                  <a:srgbClr val="30479F"/>
                </a:solidFill>
                <a:latin typeface="Cambria"/>
              </a:rPr>
              <a:t>Using In System Programmer(ISP):</a:t>
            </a:r>
          </a:p>
          <a:p>
            <a:pPr marL="744220" marR="112395" lvl="1" indent="-457834">
              <a:spcBef>
                <a:spcPts val="1195"/>
              </a:spcBef>
              <a:buClr>
                <a:srgbClr val="4E67C7"/>
              </a:buClr>
              <a:buFont typeface="Wingdings"/>
              <a:buChar char=""/>
              <a:tabLst>
                <a:tab pos="743585" algn="l"/>
                <a:tab pos="744855" algn="l"/>
              </a:tabLst>
            </a:pP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Is</a:t>
            </a:r>
            <a:r>
              <a:rPr lang="en-US" sz="20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lang="en-US" sz="20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ability</a:t>
            </a:r>
            <a:r>
              <a:rPr lang="en-US" sz="2000" spc="135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of</a:t>
            </a:r>
            <a:r>
              <a:rPr lang="en-US" sz="2000" spc="145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 </a:t>
            </a:r>
            <a:r>
              <a:rPr lang="en-US" sz="2000" spc="105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programming</a:t>
            </a:r>
            <a:r>
              <a:rPr lang="en-US" sz="20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00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embedded</a:t>
            </a:r>
            <a:r>
              <a:rPr lang="en-US" sz="2000" spc="130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processor/controller </a:t>
            </a:r>
            <a:r>
              <a:rPr lang="en-US" sz="2000" spc="8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75" dirty="0">
                <a:solidFill>
                  <a:srgbClr val="0F1222"/>
                </a:solidFill>
                <a:latin typeface="Cambria"/>
                <a:cs typeface="Cambria"/>
              </a:rPr>
              <a:t>while</a:t>
            </a:r>
            <a:r>
              <a:rPr lang="en-US" sz="2000" spc="11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solidFill>
                  <a:srgbClr val="0F1222"/>
                </a:solidFill>
                <a:latin typeface="Cambria"/>
                <a:cs typeface="Cambria"/>
              </a:rPr>
              <a:t>it</a:t>
            </a:r>
            <a:r>
              <a:rPr lang="en-US" sz="20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0F1222"/>
                </a:solidFill>
                <a:latin typeface="Cambria"/>
                <a:cs typeface="Cambria"/>
              </a:rPr>
              <a:t>is</a:t>
            </a:r>
            <a:r>
              <a:rPr lang="en-US" sz="2000" spc="11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20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installed</a:t>
            </a:r>
            <a:r>
              <a:rPr lang="en-US" sz="2000" spc="1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solidFill>
                  <a:srgbClr val="0F1222"/>
                </a:solidFill>
                <a:latin typeface="Cambria"/>
                <a:cs typeface="Cambria"/>
              </a:rPr>
              <a:t>in</a:t>
            </a:r>
            <a:r>
              <a:rPr lang="en-US" sz="20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60" dirty="0">
                <a:solidFill>
                  <a:srgbClr val="0F1222"/>
                </a:solidFill>
                <a:latin typeface="Cambria"/>
                <a:cs typeface="Cambria"/>
              </a:rPr>
              <a:t>a</a:t>
            </a:r>
            <a:r>
              <a:rPr lang="en-US" sz="20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complete</a:t>
            </a:r>
            <a:r>
              <a:rPr lang="en-US" sz="2000" spc="11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10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system</a:t>
            </a:r>
            <a:r>
              <a:rPr lang="en-US" sz="2000" spc="110" dirty="0">
                <a:solidFill>
                  <a:srgbClr val="0F1222"/>
                </a:solidFill>
                <a:latin typeface="Cambria"/>
                <a:cs typeface="Cambria"/>
              </a:rPr>
              <a:t>,</a:t>
            </a:r>
            <a:r>
              <a:rPr lang="en-US" sz="20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00" dirty="0">
                <a:solidFill>
                  <a:srgbClr val="0F1222"/>
                </a:solidFill>
                <a:latin typeface="Cambria"/>
                <a:cs typeface="Cambria"/>
              </a:rPr>
              <a:t>rather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30" dirty="0">
                <a:solidFill>
                  <a:srgbClr val="0F1222"/>
                </a:solidFill>
                <a:latin typeface="Cambria"/>
                <a:cs typeface="Cambria"/>
              </a:rPr>
              <a:t>than </a:t>
            </a:r>
            <a:r>
              <a:rPr lang="en-US" sz="2000" spc="80" dirty="0">
                <a:solidFill>
                  <a:srgbClr val="0F1222"/>
                </a:solidFill>
                <a:latin typeface="Cambria"/>
                <a:cs typeface="Cambria"/>
              </a:rPr>
              <a:t>requiring</a:t>
            </a:r>
            <a:r>
              <a:rPr lang="en-US" sz="2000" spc="10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F1222"/>
                </a:solidFill>
                <a:latin typeface="Cambria"/>
                <a:cs typeface="Cambria"/>
              </a:rPr>
              <a:t>the </a:t>
            </a:r>
            <a:r>
              <a:rPr lang="en-US" sz="2000" spc="-51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0F1222"/>
                </a:solidFill>
                <a:latin typeface="Cambria"/>
                <a:cs typeface="Cambria"/>
              </a:rPr>
              <a:t>chip</a:t>
            </a:r>
            <a:r>
              <a:rPr lang="en-US" sz="20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0F1222"/>
                </a:solidFill>
                <a:latin typeface="Cambria"/>
                <a:cs typeface="Cambria"/>
              </a:rPr>
              <a:t>to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0F1222"/>
                </a:solidFill>
                <a:latin typeface="Cambria"/>
                <a:cs typeface="Cambria"/>
              </a:rPr>
              <a:t>be</a:t>
            </a:r>
            <a:r>
              <a:rPr lang="en-US" sz="20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0F1222"/>
                </a:solidFill>
                <a:latin typeface="Cambria"/>
                <a:cs typeface="Cambria"/>
              </a:rPr>
              <a:t>programmed</a:t>
            </a:r>
            <a:r>
              <a:rPr lang="en-US" sz="2000" spc="1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40" dirty="0">
                <a:solidFill>
                  <a:srgbClr val="0F1222"/>
                </a:solidFill>
                <a:latin typeface="Cambria"/>
                <a:cs typeface="Cambria"/>
              </a:rPr>
              <a:t>prior</a:t>
            </a:r>
            <a:r>
              <a:rPr lang="en-US" sz="20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0F1222"/>
                </a:solidFill>
                <a:latin typeface="Cambria"/>
                <a:cs typeface="Cambria"/>
              </a:rPr>
              <a:t>to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10" dirty="0">
                <a:solidFill>
                  <a:srgbClr val="0F1222"/>
                </a:solidFill>
                <a:latin typeface="Cambria"/>
                <a:cs typeface="Cambria"/>
              </a:rPr>
              <a:t>installing </a:t>
            </a:r>
            <a:r>
              <a:rPr lang="en-US" sz="2000" spc="105" dirty="0">
                <a:solidFill>
                  <a:srgbClr val="0F1222"/>
                </a:solidFill>
                <a:latin typeface="Cambria"/>
                <a:cs typeface="Cambria"/>
              </a:rPr>
              <a:t>it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0F1222"/>
                </a:solidFill>
                <a:latin typeface="Cambria"/>
                <a:cs typeface="Cambria"/>
              </a:rPr>
              <a:t>into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lang="en-US" sz="20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00" dirty="0">
                <a:solidFill>
                  <a:srgbClr val="0F1222"/>
                </a:solidFill>
                <a:latin typeface="Cambria"/>
                <a:cs typeface="Cambria"/>
              </a:rPr>
              <a:t>system.</a:t>
            </a:r>
            <a:endParaRPr lang="en-US" sz="2000" dirty="0">
              <a:latin typeface="Cambria"/>
              <a:cs typeface="Cambria"/>
            </a:endParaRPr>
          </a:p>
          <a:p>
            <a:pPr marL="744220" marR="353695" lvl="1" indent="-457834">
              <a:spcBef>
                <a:spcPts val="1195"/>
              </a:spcBef>
              <a:buClr>
                <a:srgbClr val="4E67C7"/>
              </a:buClr>
              <a:buFont typeface="Wingdings"/>
              <a:buChar char=""/>
              <a:tabLst>
                <a:tab pos="743585" algn="l"/>
                <a:tab pos="744855" algn="l"/>
              </a:tabLst>
            </a:pPr>
            <a:r>
              <a:rPr lang="en-US" sz="2000" spc="65" dirty="0">
                <a:solidFill>
                  <a:srgbClr val="0F1222"/>
                </a:solidFill>
                <a:latin typeface="Cambria"/>
                <a:cs typeface="Cambria"/>
              </a:rPr>
              <a:t>Allows</a:t>
            </a:r>
            <a:r>
              <a:rPr lang="en-US" sz="2000" spc="10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b="1" spc="140" dirty="0">
                <a:solidFill>
                  <a:srgbClr val="D75C00"/>
                </a:solidFill>
                <a:latin typeface="Cambria"/>
                <a:cs typeface="Cambria"/>
              </a:rPr>
              <a:t>firmware</a:t>
            </a:r>
            <a:r>
              <a:rPr lang="en-US" sz="2000" b="1" spc="12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b="1" spc="140" dirty="0">
                <a:solidFill>
                  <a:srgbClr val="D75C00"/>
                </a:solidFill>
                <a:latin typeface="Cambria"/>
                <a:cs typeface="Cambria"/>
              </a:rPr>
              <a:t>updates</a:t>
            </a:r>
            <a:r>
              <a:rPr lang="en-US" sz="2000" b="1" spc="14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spc="15" dirty="0">
                <a:solidFill>
                  <a:srgbClr val="0F1222"/>
                </a:solidFill>
                <a:latin typeface="Cambria"/>
                <a:cs typeface="Cambria"/>
              </a:rPr>
              <a:t>to</a:t>
            </a:r>
            <a:r>
              <a:rPr lang="en-US" sz="2000" spc="1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5" dirty="0">
                <a:solidFill>
                  <a:srgbClr val="0F1222"/>
                </a:solidFill>
                <a:latin typeface="Cambria"/>
                <a:cs typeface="Cambria"/>
              </a:rPr>
              <a:t>be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delivered</a:t>
            </a:r>
            <a:r>
              <a:rPr lang="en-US" sz="2000" spc="17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15" dirty="0">
                <a:solidFill>
                  <a:srgbClr val="0F1222"/>
                </a:solidFill>
                <a:latin typeface="Cambria"/>
                <a:cs typeface="Cambria"/>
              </a:rPr>
              <a:t>to</a:t>
            </a:r>
            <a:r>
              <a:rPr lang="en-US" sz="2000" spc="114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on-chip</a:t>
            </a:r>
            <a:r>
              <a:rPr lang="en-US" sz="2000" spc="145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memory</a:t>
            </a:r>
            <a:r>
              <a:rPr lang="en-US" sz="20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-5" dirty="0">
                <a:solidFill>
                  <a:srgbClr val="0F1222"/>
                </a:solidFill>
                <a:latin typeface="Cambria"/>
                <a:cs typeface="Cambria"/>
              </a:rPr>
              <a:t>of </a:t>
            </a:r>
            <a:r>
              <a:rPr lang="en-US" sz="200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microcontrollers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lang="en-US" sz="20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0F1222"/>
                </a:solidFill>
                <a:latin typeface="Cambria"/>
                <a:cs typeface="Cambria"/>
              </a:rPr>
              <a:t>related</a:t>
            </a:r>
            <a:r>
              <a:rPr lang="en-US" sz="2000" spc="11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25" dirty="0">
                <a:solidFill>
                  <a:srgbClr val="0F1222"/>
                </a:solidFill>
                <a:latin typeface="Cambria"/>
                <a:cs typeface="Cambria"/>
              </a:rPr>
              <a:t>processors</a:t>
            </a:r>
            <a:r>
              <a:rPr lang="en-US" sz="2000" spc="10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0F1222"/>
                </a:solidFill>
                <a:latin typeface="Cambria"/>
                <a:cs typeface="Cambria"/>
              </a:rPr>
              <a:t>without</a:t>
            </a:r>
            <a:r>
              <a:rPr lang="en-US" sz="20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requiring</a:t>
            </a:r>
            <a:r>
              <a:rPr lang="en-US" sz="2000" spc="17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specialist </a:t>
            </a:r>
            <a:r>
              <a:rPr lang="en-US" sz="2000" spc="9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programming</a:t>
            </a:r>
            <a:r>
              <a:rPr lang="en-US" sz="20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0F1222"/>
                </a:solidFill>
                <a:uFill>
                  <a:solidFill>
                    <a:srgbClr val="0F1222"/>
                  </a:solidFill>
                </a:uFill>
                <a:latin typeface="Cambria"/>
                <a:cs typeface="Cambria"/>
              </a:rPr>
              <a:t>circuitry</a:t>
            </a:r>
            <a:r>
              <a:rPr lang="en-US" sz="2000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0F1222"/>
                </a:solidFill>
                <a:latin typeface="Cambria"/>
                <a:cs typeface="Cambria"/>
              </a:rPr>
              <a:t>on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0F1222"/>
                </a:solidFill>
                <a:latin typeface="Cambria"/>
                <a:cs typeface="Cambria"/>
              </a:rPr>
              <a:t>the</a:t>
            </a:r>
            <a:r>
              <a:rPr lang="en-US" sz="20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0F1222"/>
                </a:solidFill>
                <a:latin typeface="Cambria"/>
                <a:cs typeface="Cambria"/>
              </a:rPr>
              <a:t>circuit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F1222"/>
                </a:solidFill>
                <a:latin typeface="Cambria"/>
                <a:cs typeface="Cambria"/>
              </a:rPr>
              <a:t>board,</a:t>
            </a:r>
            <a:r>
              <a:rPr lang="en-US" sz="2000" spc="14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0F1222"/>
                </a:solidFill>
                <a:latin typeface="Cambria"/>
                <a:cs typeface="Cambria"/>
              </a:rPr>
              <a:t>simplifies</a:t>
            </a:r>
            <a:r>
              <a:rPr lang="en-US" sz="2000" spc="8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65" dirty="0">
                <a:solidFill>
                  <a:srgbClr val="0F1222"/>
                </a:solidFill>
                <a:latin typeface="Cambria"/>
                <a:cs typeface="Cambria"/>
              </a:rPr>
              <a:t>design</a:t>
            </a:r>
            <a:r>
              <a:rPr lang="en-US" sz="20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2000" spc="35" dirty="0">
                <a:solidFill>
                  <a:srgbClr val="0F1222"/>
                </a:solidFill>
                <a:latin typeface="Cambria"/>
                <a:cs typeface="Cambria"/>
              </a:rPr>
              <a:t>work</a:t>
            </a:r>
          </a:p>
          <a:p>
            <a:pPr marL="744220" marR="353695" lvl="1" indent="-457834">
              <a:spcBef>
                <a:spcPts val="1195"/>
              </a:spcBef>
              <a:buClr>
                <a:srgbClr val="4E67C7"/>
              </a:buClr>
              <a:buFont typeface="Wingdings"/>
              <a:buChar char=""/>
              <a:tabLst>
                <a:tab pos="743585" algn="l"/>
                <a:tab pos="744855" algn="l"/>
              </a:tabLst>
            </a:pPr>
            <a:r>
              <a:rPr lang="en-US" sz="2000" dirty="0">
                <a:latin typeface="Cambria"/>
                <a:cs typeface="Cambria"/>
              </a:rPr>
              <a:t>User through the ISP’s software interface sends the binary image to the target board.</a:t>
            </a:r>
          </a:p>
          <a:p>
            <a:pPr marL="744220" marR="353695" lvl="1" indent="-457834">
              <a:spcBef>
                <a:spcPts val="1195"/>
              </a:spcBef>
              <a:buClr>
                <a:srgbClr val="4E67C7"/>
              </a:buClr>
              <a:buFont typeface="Wingdings"/>
              <a:buChar char=""/>
              <a:tabLst>
                <a:tab pos="743585" algn="l"/>
                <a:tab pos="744855" algn="l"/>
              </a:tabLst>
            </a:pPr>
            <a:r>
              <a:rPr lang="en-US" sz="2000" dirty="0">
                <a:latin typeface="Cambria"/>
                <a:cs typeface="Cambria"/>
              </a:rPr>
              <a:t>This avoids the requirement of frequently removing the  microprocessor / microcontroller or ROM for downloading the  code if a device programmer had to be used.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625" y="1905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325" dirty="0"/>
              <a:t>Loading</a:t>
            </a:r>
            <a:r>
              <a:rPr spc="145" dirty="0"/>
              <a:t> </a:t>
            </a:r>
            <a:r>
              <a:rPr spc="245" dirty="0"/>
              <a:t>on</a:t>
            </a:r>
            <a:r>
              <a:rPr spc="160" dirty="0"/>
              <a:t> </a:t>
            </a:r>
            <a:r>
              <a:rPr spc="245" dirty="0"/>
              <a:t>the</a:t>
            </a:r>
            <a:r>
              <a:rPr spc="175" dirty="0"/>
              <a:t> </a:t>
            </a:r>
            <a:r>
              <a:rPr spc="260" dirty="0"/>
              <a:t>Target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504762"/>
            <a:ext cx="11887200" cy="632160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spcBef>
                <a:spcPts val="1165"/>
              </a:spcBef>
            </a:pPr>
            <a:r>
              <a:rPr sz="1500" b="1" spc="300" dirty="0">
                <a:solidFill>
                  <a:srgbClr val="30479F"/>
                </a:solidFill>
                <a:latin typeface="Cambria"/>
              </a:rPr>
              <a:t>SIMULATOR</a:t>
            </a:r>
          </a:p>
          <a:p>
            <a:pPr marL="469900" marR="1234440" indent="-457200">
              <a:spcBef>
                <a:spcPts val="1789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500" b="1" spc="180" dirty="0">
                <a:solidFill>
                  <a:srgbClr val="D75C00"/>
                </a:solidFill>
                <a:latin typeface="Cambria"/>
                <a:cs typeface="Cambria"/>
              </a:rPr>
              <a:t>Disadvantage</a:t>
            </a:r>
            <a:r>
              <a:rPr sz="1500" b="1" spc="16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b="1" spc="160" dirty="0">
                <a:solidFill>
                  <a:srgbClr val="D75C00"/>
                </a:solidFill>
                <a:latin typeface="Cambria"/>
                <a:cs typeface="Cambria"/>
              </a:rPr>
              <a:t>- </a:t>
            </a:r>
            <a:r>
              <a:rPr sz="1500" spc="105" dirty="0">
                <a:solidFill>
                  <a:srgbClr val="0F1222"/>
                </a:solidFill>
                <a:latin typeface="Cambria"/>
                <a:cs typeface="Cambria"/>
              </a:rPr>
              <a:t>it</a:t>
            </a:r>
            <a:r>
              <a:rPr sz="1500" spc="15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0F1222"/>
                </a:solidFill>
                <a:latin typeface="Cambria"/>
                <a:cs typeface="Cambria"/>
              </a:rPr>
              <a:t>only</a:t>
            </a:r>
            <a:r>
              <a:rPr sz="1500" spc="19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1500" b="1" i="1" spc="160" dirty="0">
                <a:solidFill>
                  <a:srgbClr val="30479F"/>
                </a:solidFill>
                <a:latin typeface="Cambria"/>
                <a:cs typeface="Cambria"/>
              </a:rPr>
              <a:t>simulates </a:t>
            </a:r>
            <a:r>
              <a:rPr sz="1500" b="1" i="1" spc="135" dirty="0">
                <a:solidFill>
                  <a:srgbClr val="30479F"/>
                </a:solidFill>
                <a:latin typeface="Cambria"/>
                <a:cs typeface="Cambria"/>
              </a:rPr>
              <a:t>the </a:t>
            </a:r>
            <a:r>
              <a:rPr sz="1500" b="1" i="1" spc="-51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500" b="1" i="1" spc="135" dirty="0">
                <a:solidFill>
                  <a:srgbClr val="30479F"/>
                </a:solidFill>
                <a:latin typeface="Cambria"/>
                <a:cs typeface="Cambria"/>
              </a:rPr>
              <a:t>processor</a:t>
            </a:r>
            <a:r>
              <a:rPr sz="1500" spc="135" dirty="0">
                <a:solidFill>
                  <a:srgbClr val="0F1222"/>
                </a:solidFill>
                <a:latin typeface="Cambria"/>
                <a:cs typeface="Cambria"/>
              </a:rPr>
              <a:t>,</a:t>
            </a:r>
            <a:r>
              <a:rPr sz="1500" spc="10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1500" spc="114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sz="1500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sz="1500" b="1" i="1" spc="145" dirty="0">
                <a:solidFill>
                  <a:srgbClr val="30479F"/>
                </a:solidFill>
                <a:latin typeface="Cambria"/>
                <a:cs typeface="Cambria"/>
              </a:rPr>
              <a:t>not</a:t>
            </a:r>
            <a:r>
              <a:rPr sz="1500" b="1" i="1" spc="15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500" b="1" i="1" spc="135" dirty="0">
                <a:solidFill>
                  <a:srgbClr val="30479F"/>
                </a:solidFill>
                <a:latin typeface="Cambria"/>
                <a:cs typeface="Cambria"/>
              </a:rPr>
              <a:t>the</a:t>
            </a:r>
            <a:r>
              <a:rPr lang="en-US" sz="1500" b="1" i="1" spc="13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sz="1500" b="1" i="1" spc="170" dirty="0">
                <a:solidFill>
                  <a:srgbClr val="30479F"/>
                </a:solidFill>
                <a:latin typeface="Cambria"/>
                <a:cs typeface="Cambria"/>
              </a:rPr>
              <a:t>peripherals</a:t>
            </a:r>
            <a:r>
              <a:rPr sz="1500" spc="170" dirty="0">
                <a:solidFill>
                  <a:srgbClr val="0F1222"/>
                </a:solidFill>
                <a:latin typeface="Cambria"/>
                <a:cs typeface="Cambria"/>
              </a:rPr>
              <a:t>.</a:t>
            </a:r>
            <a:endParaRPr lang="en-US" sz="1500" spc="170" dirty="0">
              <a:solidFill>
                <a:srgbClr val="0F1222"/>
              </a:solidFill>
              <a:latin typeface="Cambria"/>
              <a:cs typeface="Cambria"/>
            </a:endParaRPr>
          </a:p>
          <a:p>
            <a:pPr marL="12700">
              <a:spcBef>
                <a:spcPts val="1150"/>
              </a:spcBef>
            </a:pPr>
            <a:r>
              <a:rPr lang="en-US" sz="1500" b="1" spc="350" dirty="0">
                <a:solidFill>
                  <a:srgbClr val="30479F"/>
                </a:solidFill>
                <a:latin typeface="Cambria"/>
                <a:cs typeface="Cambria"/>
              </a:rPr>
              <a:t>REMOTE</a:t>
            </a:r>
            <a:r>
              <a:rPr lang="en-US" sz="1500" b="1" spc="11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b="1" spc="395" dirty="0">
                <a:solidFill>
                  <a:srgbClr val="30479F"/>
                </a:solidFill>
                <a:latin typeface="Cambria"/>
                <a:cs typeface="Cambria"/>
              </a:rPr>
              <a:t>DEBUGGER</a:t>
            </a:r>
            <a:endParaRPr lang="en-US" sz="1500" dirty="0">
              <a:latin typeface="Cambria"/>
              <a:cs typeface="Cambria"/>
            </a:endParaRPr>
          </a:p>
          <a:p>
            <a:pPr marL="469900" indent="-457200">
              <a:spcBef>
                <a:spcPts val="107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1500" spc="155" dirty="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lang="en-US" sz="15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85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lang="en-US" sz="15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75" dirty="0">
                <a:solidFill>
                  <a:srgbClr val="0D0D0D"/>
                </a:solidFill>
                <a:latin typeface="Cambria"/>
                <a:cs typeface="Cambria"/>
              </a:rPr>
              <a:t>used</a:t>
            </a:r>
            <a:r>
              <a:rPr lang="en-US" sz="15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2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lang="en-US" sz="15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b="1" i="1" spc="114" dirty="0">
                <a:solidFill>
                  <a:srgbClr val="D75C00"/>
                </a:solidFill>
                <a:latin typeface="Cambria"/>
                <a:cs typeface="Cambria"/>
              </a:rPr>
              <a:t>monitor</a:t>
            </a:r>
            <a:r>
              <a:rPr lang="en-US" sz="1500" spc="114" dirty="0">
                <a:solidFill>
                  <a:srgbClr val="0D0D0D"/>
                </a:solidFill>
                <a:latin typeface="Cambria"/>
                <a:cs typeface="Cambria"/>
              </a:rPr>
              <a:t>/</a:t>
            </a:r>
            <a:r>
              <a:rPr lang="en-US" sz="1500" b="1" i="1" spc="114" dirty="0">
                <a:solidFill>
                  <a:srgbClr val="D75C00"/>
                </a:solidFill>
                <a:latin typeface="Cambria"/>
                <a:cs typeface="Cambria"/>
              </a:rPr>
              <a:t>control/</a:t>
            </a:r>
            <a:r>
              <a:rPr lang="en-US" sz="1500" b="1" spc="160" dirty="0">
                <a:solidFill>
                  <a:srgbClr val="30479F"/>
                </a:solidFill>
                <a:latin typeface="Cambria"/>
                <a:cs typeface="Cambria"/>
              </a:rPr>
              <a:t>download</a:t>
            </a:r>
            <a:r>
              <a:rPr lang="en-US" sz="1500" b="1" spc="160" dirty="0">
                <a:solidFill>
                  <a:srgbClr val="0D0D0D"/>
                </a:solidFill>
                <a:latin typeface="Cambria"/>
                <a:cs typeface="Cambria"/>
              </a:rPr>
              <a:t>/</a:t>
            </a:r>
            <a:r>
              <a:rPr lang="en-US" sz="1500" b="1" spc="160" dirty="0">
                <a:solidFill>
                  <a:srgbClr val="30479F"/>
                </a:solidFill>
                <a:latin typeface="Cambria"/>
                <a:cs typeface="Cambria"/>
              </a:rPr>
              <a:t>execute</a:t>
            </a:r>
            <a:r>
              <a:rPr lang="en-US" sz="1500" b="1" spc="13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spc="114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lang="en-US" sz="15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b="1" spc="170" dirty="0">
                <a:solidFill>
                  <a:srgbClr val="30479F"/>
                </a:solidFill>
                <a:latin typeface="Cambria"/>
                <a:cs typeface="Cambria"/>
              </a:rPr>
              <a:t>debug</a:t>
            </a:r>
            <a:r>
              <a:rPr lang="en-US" sz="1500" b="1" i="1" spc="13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b="1" i="1" spc="145" dirty="0">
                <a:solidFill>
                  <a:srgbClr val="30479F"/>
                </a:solidFill>
                <a:latin typeface="Cambria"/>
                <a:cs typeface="Cambria"/>
              </a:rPr>
              <a:t>embedded</a:t>
            </a:r>
            <a:r>
              <a:rPr lang="en-US" sz="1500" b="1" i="1" spc="17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b="1" i="1" spc="220" dirty="0">
                <a:solidFill>
                  <a:srgbClr val="30479F"/>
                </a:solidFill>
                <a:latin typeface="Cambria"/>
                <a:cs typeface="Cambria"/>
              </a:rPr>
              <a:t>SW</a:t>
            </a:r>
            <a:r>
              <a:rPr lang="en-US" sz="1500" b="1" i="1" spc="2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-5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25" dirty="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lang="en-US" sz="1500" spc="160" dirty="0">
                <a:solidFill>
                  <a:srgbClr val="0D0D0D"/>
                </a:solidFill>
                <a:latin typeface="Cambria"/>
                <a:cs typeface="Cambria"/>
              </a:rPr>
              <a:t> a</a:t>
            </a:r>
            <a:r>
              <a:rPr lang="en-US" sz="15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b="1" spc="155" dirty="0">
                <a:solidFill>
                  <a:srgbClr val="30479F"/>
                </a:solidFill>
                <a:latin typeface="Cambria"/>
                <a:cs typeface="Cambria"/>
              </a:rPr>
              <a:t>comm. </a:t>
            </a:r>
            <a:r>
              <a:rPr lang="en-US" sz="1500" b="1" spc="165" dirty="0">
                <a:solidFill>
                  <a:srgbClr val="30479F"/>
                </a:solidFill>
                <a:latin typeface="Cambria"/>
                <a:cs typeface="Cambria"/>
              </a:rPr>
              <a:t>link</a:t>
            </a:r>
            <a:r>
              <a:rPr lang="en-US" sz="1500" spc="165" dirty="0">
                <a:solidFill>
                  <a:srgbClr val="0D0D0D"/>
                </a:solidFill>
                <a:latin typeface="Cambria"/>
                <a:cs typeface="Cambria"/>
              </a:rPr>
              <a:t>.</a:t>
            </a:r>
          </a:p>
          <a:p>
            <a:pPr marL="469900" marR="5080" indent="-457200">
              <a:spcBef>
                <a:spcPts val="111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  <a:tab pos="5386705" algn="l"/>
              </a:tabLst>
            </a:pPr>
            <a:r>
              <a:rPr lang="en-US" sz="1500" spc="12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15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b="1" spc="140" dirty="0">
                <a:solidFill>
                  <a:srgbClr val="30479F"/>
                </a:solidFill>
                <a:latin typeface="Cambria"/>
                <a:cs typeface="Cambria"/>
              </a:rPr>
              <a:t>front-end</a:t>
            </a:r>
            <a:r>
              <a:rPr lang="en-US" sz="1500" b="1" spc="17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15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15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b="1" spc="355" dirty="0">
                <a:solidFill>
                  <a:srgbClr val="30479F"/>
                </a:solidFill>
                <a:latin typeface="Cambria"/>
                <a:cs typeface="Cambria"/>
              </a:rPr>
              <a:t>GUI</a:t>
            </a:r>
            <a:r>
              <a:rPr lang="en-US" sz="1500" b="1" spc="17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b="1" spc="160" dirty="0">
                <a:solidFill>
                  <a:srgbClr val="30479F"/>
                </a:solidFill>
                <a:latin typeface="Cambria"/>
                <a:cs typeface="Cambria"/>
              </a:rPr>
              <a:t>debuggers</a:t>
            </a:r>
            <a:r>
              <a:rPr lang="en-US" sz="1500" b="1" spc="18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spc="85" dirty="0">
                <a:solidFill>
                  <a:srgbClr val="0D0D0D"/>
                </a:solidFill>
                <a:latin typeface="Cambria"/>
                <a:cs typeface="Cambria"/>
              </a:rPr>
              <a:t>contain</a:t>
            </a:r>
            <a:r>
              <a:rPr lang="en-US" sz="15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85" dirty="0">
                <a:solidFill>
                  <a:srgbClr val="0D0D0D"/>
                </a:solidFill>
                <a:latin typeface="Cambria"/>
                <a:cs typeface="Cambria"/>
              </a:rPr>
              <a:t>several</a:t>
            </a:r>
            <a:r>
              <a:rPr lang="en-US" sz="15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45" dirty="0">
                <a:solidFill>
                  <a:srgbClr val="0D0D0D"/>
                </a:solidFill>
                <a:latin typeface="Cambria"/>
                <a:cs typeface="Cambria"/>
              </a:rPr>
              <a:t>windows</a:t>
            </a:r>
            <a:r>
              <a:rPr lang="en-US" sz="15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30" dirty="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lang="en-US" sz="1500" spc="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40" dirty="0">
                <a:solidFill>
                  <a:srgbClr val="0D0D0D"/>
                </a:solidFill>
                <a:latin typeface="Cambria"/>
                <a:cs typeface="Cambria"/>
              </a:rPr>
              <a:t>show</a:t>
            </a:r>
            <a:r>
              <a:rPr lang="en-US" sz="15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15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85" dirty="0">
                <a:solidFill>
                  <a:srgbClr val="0D0D0D"/>
                </a:solidFill>
                <a:latin typeface="Cambria"/>
                <a:cs typeface="Cambria"/>
              </a:rPr>
              <a:t>active</a:t>
            </a:r>
            <a:r>
              <a:rPr lang="en-US" sz="15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D0D0D"/>
                </a:solidFill>
                <a:latin typeface="Cambria"/>
                <a:cs typeface="Cambria"/>
              </a:rPr>
              <a:t>part</a:t>
            </a:r>
            <a:r>
              <a:rPr lang="en-US" sz="15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-5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15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9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1500" spc="2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i="1" spc="70" dirty="0">
                <a:solidFill>
                  <a:srgbClr val="D75C00"/>
                </a:solidFill>
                <a:latin typeface="Cambria"/>
                <a:cs typeface="Cambria"/>
              </a:rPr>
              <a:t>source </a:t>
            </a:r>
            <a:r>
              <a:rPr lang="en-US" sz="1500" i="1" spc="80" dirty="0">
                <a:solidFill>
                  <a:srgbClr val="D75C00"/>
                </a:solidFill>
                <a:latin typeface="Cambria"/>
                <a:cs typeface="Cambria"/>
              </a:rPr>
              <a:t>code</a:t>
            </a:r>
            <a:r>
              <a:rPr lang="en-US" sz="1500" spc="80" dirty="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lang="en-US" sz="15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i="1" spc="85" dirty="0">
                <a:solidFill>
                  <a:srgbClr val="D75C00"/>
                </a:solidFill>
                <a:latin typeface="Cambria"/>
                <a:cs typeface="Cambria"/>
              </a:rPr>
              <a:t>current</a:t>
            </a:r>
            <a:r>
              <a:rPr lang="en-US" sz="1500" i="1" spc="13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i="1" spc="60" dirty="0">
                <a:solidFill>
                  <a:srgbClr val="D75C00"/>
                </a:solidFill>
                <a:latin typeface="Cambria"/>
                <a:cs typeface="Cambria"/>
              </a:rPr>
              <a:t>register</a:t>
            </a:r>
            <a:r>
              <a:rPr lang="en-US" sz="1500" i="1" spc="13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i="1" spc="80" dirty="0">
                <a:solidFill>
                  <a:srgbClr val="D75C00"/>
                </a:solidFill>
                <a:latin typeface="Cambria"/>
                <a:cs typeface="Cambria"/>
              </a:rPr>
              <a:t>contents, </a:t>
            </a:r>
            <a:r>
              <a:rPr lang="en-US" sz="1500" spc="80" dirty="0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lang="en-US" sz="15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75" dirty="0">
                <a:solidFill>
                  <a:srgbClr val="0D0D0D"/>
                </a:solidFill>
                <a:latin typeface="Cambria"/>
                <a:cs typeface="Cambria"/>
              </a:rPr>
              <a:t>about</a:t>
            </a:r>
            <a:r>
              <a:rPr lang="en-US" sz="15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15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90" dirty="0">
                <a:solidFill>
                  <a:srgbClr val="0D0D0D"/>
                </a:solidFill>
                <a:latin typeface="Cambria"/>
                <a:cs typeface="Cambria"/>
              </a:rPr>
              <a:t>executing</a:t>
            </a:r>
            <a:r>
              <a:rPr lang="en-US" sz="15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D0D0D"/>
                </a:solidFill>
                <a:latin typeface="Cambria"/>
                <a:cs typeface="Cambria"/>
              </a:rPr>
              <a:t>program</a:t>
            </a:r>
            <a:r>
              <a:rPr lang="en-US" sz="1500" b="1" spc="100" dirty="0">
                <a:solidFill>
                  <a:srgbClr val="30479F"/>
                </a:solidFill>
                <a:latin typeface="Cambria"/>
                <a:cs typeface="Cambria"/>
              </a:rPr>
              <a:t>.</a:t>
            </a:r>
          </a:p>
          <a:p>
            <a:pPr marL="469900" marR="389890" indent="-457200">
              <a:spcBef>
                <a:spcPts val="120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1500" b="1" spc="195" dirty="0">
                <a:solidFill>
                  <a:srgbClr val="30479F"/>
                </a:solidFill>
                <a:latin typeface="Cambria"/>
                <a:cs typeface="Cambria"/>
              </a:rPr>
              <a:t>Backend</a:t>
            </a:r>
            <a:r>
              <a:rPr lang="en-US" sz="1500" b="1" spc="15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spc="50" dirty="0">
                <a:solidFill>
                  <a:srgbClr val="031728"/>
                </a:solidFill>
                <a:latin typeface="Cambria"/>
                <a:cs typeface="Cambria"/>
              </a:rPr>
              <a:t>provides</a:t>
            </a:r>
            <a:r>
              <a:rPr lang="en-US" sz="1500" spc="14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i="1" spc="85" dirty="0">
                <a:solidFill>
                  <a:srgbClr val="D75C00"/>
                </a:solidFill>
                <a:latin typeface="Cambria"/>
                <a:cs typeface="Cambria"/>
              </a:rPr>
              <a:t>low-level</a:t>
            </a:r>
            <a:r>
              <a:rPr lang="en-US" sz="1500" i="1" spc="12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i="1" spc="65" dirty="0">
                <a:solidFill>
                  <a:srgbClr val="D75C00"/>
                </a:solidFill>
                <a:latin typeface="Cambria"/>
                <a:cs typeface="Cambria"/>
              </a:rPr>
              <a:t>control</a:t>
            </a:r>
            <a:r>
              <a:rPr lang="en-US" sz="1500" i="1" spc="15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dirty="0">
                <a:solidFill>
                  <a:srgbClr val="031728"/>
                </a:solidFill>
                <a:latin typeface="Cambria"/>
                <a:cs typeface="Cambria"/>
              </a:rPr>
              <a:t>of</a:t>
            </a:r>
            <a:r>
              <a:rPr lang="en-US" sz="1500" spc="15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05" dirty="0">
                <a:solidFill>
                  <a:srgbClr val="031728"/>
                </a:solidFill>
                <a:latin typeface="Cambria"/>
                <a:cs typeface="Cambria"/>
              </a:rPr>
              <a:t>target</a:t>
            </a:r>
            <a:r>
              <a:rPr lang="en-US" sz="1500" spc="15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50" dirty="0">
                <a:solidFill>
                  <a:srgbClr val="031728"/>
                </a:solidFill>
                <a:latin typeface="Cambria"/>
                <a:cs typeface="Cambria"/>
              </a:rPr>
              <a:t>processor,</a:t>
            </a:r>
            <a:r>
              <a:rPr lang="en-US" sz="1500" spc="114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10" dirty="0">
                <a:solidFill>
                  <a:srgbClr val="031728"/>
                </a:solidFill>
                <a:latin typeface="Cambria"/>
                <a:cs typeface="Cambria"/>
              </a:rPr>
              <a:t>runs</a:t>
            </a:r>
            <a:r>
              <a:rPr lang="en-US" sz="1500" spc="15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25" dirty="0">
                <a:solidFill>
                  <a:srgbClr val="031728"/>
                </a:solidFill>
                <a:latin typeface="Cambria"/>
                <a:cs typeface="Cambria"/>
              </a:rPr>
              <a:t>on </a:t>
            </a:r>
            <a:r>
              <a:rPr lang="en-US" sz="1500" spc="-51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i="1" spc="45" dirty="0">
                <a:solidFill>
                  <a:srgbClr val="6F2F9F"/>
                </a:solidFill>
                <a:latin typeface="Cambria"/>
                <a:cs typeface="Cambria"/>
              </a:rPr>
              <a:t>target</a:t>
            </a:r>
            <a:r>
              <a:rPr lang="en-US" sz="1500" i="1" spc="1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1500" i="1" spc="65" dirty="0">
                <a:solidFill>
                  <a:srgbClr val="6F2F9F"/>
                </a:solidFill>
                <a:latin typeface="Cambria"/>
                <a:cs typeface="Cambria"/>
              </a:rPr>
              <a:t>processor</a:t>
            </a:r>
            <a:r>
              <a:rPr lang="en-US" sz="1500" i="1" spc="14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1500" spc="114" dirty="0">
                <a:solidFill>
                  <a:srgbClr val="031728"/>
                </a:solidFill>
                <a:latin typeface="Cambria"/>
                <a:cs typeface="Cambria"/>
              </a:rPr>
              <a:t>and</a:t>
            </a:r>
            <a:r>
              <a:rPr lang="en-US" sz="1500" spc="16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i="1" spc="105" dirty="0">
                <a:solidFill>
                  <a:srgbClr val="6F2F9F"/>
                </a:solidFill>
                <a:latin typeface="Cambria"/>
                <a:cs typeface="Cambria"/>
              </a:rPr>
              <a:t>communicates</a:t>
            </a:r>
            <a:r>
              <a:rPr lang="en-US" sz="1500" i="1" spc="1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1500" spc="25" dirty="0">
                <a:solidFill>
                  <a:srgbClr val="031728"/>
                </a:solidFill>
                <a:latin typeface="Cambria"/>
                <a:cs typeface="Cambria"/>
              </a:rPr>
              <a:t>to</a:t>
            </a:r>
            <a:r>
              <a:rPr lang="en-US" sz="1500" spc="15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05" dirty="0">
                <a:solidFill>
                  <a:srgbClr val="031728"/>
                </a:solidFill>
                <a:latin typeface="Cambria"/>
                <a:cs typeface="Cambria"/>
              </a:rPr>
              <a:t>the</a:t>
            </a:r>
            <a:r>
              <a:rPr lang="en-US" sz="1500" spc="14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i="1" spc="90" dirty="0">
                <a:solidFill>
                  <a:srgbClr val="6F2F9F"/>
                </a:solidFill>
                <a:latin typeface="Cambria"/>
                <a:cs typeface="Cambria"/>
              </a:rPr>
              <a:t>front-end</a:t>
            </a:r>
            <a:r>
              <a:rPr lang="en-US" sz="1500" i="1" spc="13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1500" spc="25" dirty="0">
                <a:solidFill>
                  <a:srgbClr val="031728"/>
                </a:solidFill>
                <a:latin typeface="Cambria"/>
                <a:cs typeface="Cambria"/>
              </a:rPr>
              <a:t>over</a:t>
            </a:r>
            <a:r>
              <a:rPr lang="en-US" sz="1500" spc="15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60" dirty="0">
                <a:solidFill>
                  <a:srgbClr val="031728"/>
                </a:solidFill>
                <a:latin typeface="Cambria"/>
                <a:cs typeface="Cambria"/>
              </a:rPr>
              <a:t>a </a:t>
            </a:r>
            <a:r>
              <a:rPr lang="en-US" sz="1500" spc="16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i="1" spc="114" dirty="0">
                <a:solidFill>
                  <a:srgbClr val="6F2F9F"/>
                </a:solidFill>
                <a:latin typeface="Cambria"/>
                <a:cs typeface="Cambria"/>
              </a:rPr>
              <a:t>communication</a:t>
            </a:r>
            <a:r>
              <a:rPr lang="en-US" sz="1500" i="1" spc="11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1500" i="1" spc="175" dirty="0">
                <a:solidFill>
                  <a:srgbClr val="6F2F9F"/>
                </a:solidFill>
                <a:latin typeface="Cambria"/>
                <a:cs typeface="Cambria"/>
              </a:rPr>
              <a:t>link</a:t>
            </a:r>
            <a:r>
              <a:rPr lang="en-US" sz="1500" spc="175" dirty="0">
                <a:solidFill>
                  <a:srgbClr val="031728"/>
                </a:solidFill>
                <a:latin typeface="Cambria"/>
                <a:cs typeface="Cambria"/>
              </a:rPr>
              <a:t>.</a:t>
            </a:r>
            <a:endParaRPr lang="en-US" sz="1500" dirty="0">
              <a:latin typeface="Cambria"/>
              <a:cs typeface="Cambria"/>
            </a:endParaRPr>
          </a:p>
          <a:p>
            <a:pPr marL="469900" marR="299720" indent="-457200">
              <a:spcBef>
                <a:spcPts val="121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1500" b="1" i="1" spc="150" dirty="0">
                <a:solidFill>
                  <a:srgbClr val="031728"/>
                </a:solidFill>
                <a:latin typeface="Cambria"/>
                <a:cs typeface="Cambria"/>
              </a:rPr>
              <a:t>Debugger</a:t>
            </a:r>
            <a:r>
              <a:rPr lang="en-US" sz="1500" b="1" i="1" spc="16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14" dirty="0">
                <a:solidFill>
                  <a:srgbClr val="031728"/>
                </a:solidFill>
                <a:latin typeface="Cambria"/>
                <a:cs typeface="Cambria"/>
              </a:rPr>
              <a:t>and</a:t>
            </a:r>
            <a:r>
              <a:rPr lang="en-US" sz="1500" spc="15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b="1" i="1" spc="130" dirty="0">
                <a:solidFill>
                  <a:srgbClr val="031728"/>
                </a:solidFill>
                <a:latin typeface="Cambria"/>
                <a:cs typeface="Cambria"/>
              </a:rPr>
              <a:t>software</a:t>
            </a:r>
            <a:r>
              <a:rPr lang="en-US" sz="1500" b="1" i="1" spc="16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b="1" i="1" spc="145" dirty="0">
                <a:solidFill>
                  <a:srgbClr val="031728"/>
                </a:solidFill>
                <a:latin typeface="Cambria"/>
                <a:cs typeface="Cambria"/>
              </a:rPr>
              <a:t>being</a:t>
            </a:r>
            <a:r>
              <a:rPr lang="en-US" sz="1500" b="1" i="1" spc="16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b="1" i="1" spc="145" dirty="0">
                <a:solidFill>
                  <a:srgbClr val="031728"/>
                </a:solidFill>
                <a:latin typeface="Cambria"/>
                <a:cs typeface="Cambria"/>
              </a:rPr>
              <a:t>debugged</a:t>
            </a:r>
            <a:r>
              <a:rPr lang="en-US" sz="1500" b="1" i="1" spc="17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90" dirty="0">
                <a:solidFill>
                  <a:srgbClr val="031728"/>
                </a:solidFill>
                <a:latin typeface="Cambria"/>
                <a:cs typeface="Cambria"/>
              </a:rPr>
              <a:t>are</a:t>
            </a:r>
            <a:r>
              <a:rPr lang="en-US" sz="1500" spc="15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90" dirty="0">
                <a:solidFill>
                  <a:srgbClr val="031728"/>
                </a:solidFill>
                <a:latin typeface="Cambria"/>
                <a:cs typeface="Cambria"/>
              </a:rPr>
              <a:t>executing</a:t>
            </a:r>
            <a:r>
              <a:rPr lang="en-US" sz="1500" spc="12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25" dirty="0">
                <a:solidFill>
                  <a:srgbClr val="031728"/>
                </a:solidFill>
                <a:latin typeface="Cambria"/>
                <a:cs typeface="Cambria"/>
              </a:rPr>
              <a:t>on</a:t>
            </a:r>
            <a:r>
              <a:rPr lang="en-US" sz="1500" spc="15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25" dirty="0">
                <a:solidFill>
                  <a:srgbClr val="031728"/>
                </a:solidFill>
                <a:latin typeface="Cambria"/>
                <a:cs typeface="Cambria"/>
              </a:rPr>
              <a:t>two </a:t>
            </a:r>
            <a:r>
              <a:rPr lang="en-US" sz="1500" spc="-51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75" dirty="0">
                <a:solidFill>
                  <a:srgbClr val="031728"/>
                </a:solidFill>
                <a:latin typeface="Cambria"/>
                <a:cs typeface="Cambria"/>
              </a:rPr>
              <a:t>different</a:t>
            </a:r>
            <a:r>
              <a:rPr lang="en-US" sz="1500" spc="11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65" dirty="0">
                <a:solidFill>
                  <a:srgbClr val="031728"/>
                </a:solidFill>
                <a:latin typeface="Cambria"/>
                <a:cs typeface="Cambria"/>
              </a:rPr>
              <a:t>computer</a:t>
            </a:r>
            <a:r>
              <a:rPr lang="en-US" sz="1500" spc="13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31728"/>
                </a:solidFill>
                <a:latin typeface="Cambria"/>
                <a:cs typeface="Cambria"/>
              </a:rPr>
              <a:t>systems.</a:t>
            </a:r>
            <a:endParaRPr lang="en-US" sz="1500" dirty="0">
              <a:latin typeface="Cambria"/>
              <a:cs typeface="Cambria"/>
            </a:endParaRPr>
          </a:p>
          <a:p>
            <a:pPr marL="469900" marR="5080" indent="-457200">
              <a:spcBef>
                <a:spcPts val="119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1500" b="1" spc="170" dirty="0">
                <a:solidFill>
                  <a:srgbClr val="D75C00"/>
                </a:solidFill>
                <a:latin typeface="Cambria"/>
                <a:cs typeface="Cambria"/>
              </a:rPr>
              <a:t>Disadvantage</a:t>
            </a:r>
            <a:r>
              <a:rPr lang="en-US" sz="1500" spc="170" dirty="0">
                <a:solidFill>
                  <a:srgbClr val="031728"/>
                </a:solidFill>
                <a:latin typeface="Cambria"/>
                <a:cs typeface="Cambria"/>
              </a:rPr>
              <a:t>:</a:t>
            </a:r>
            <a:r>
              <a:rPr lang="en-US" sz="1500" spc="12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31728"/>
                </a:solidFill>
                <a:latin typeface="Cambria"/>
                <a:cs typeface="Cambria"/>
              </a:rPr>
              <a:t>inability</a:t>
            </a:r>
            <a:r>
              <a:rPr lang="en-US" sz="1500" spc="12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30" dirty="0">
                <a:solidFill>
                  <a:srgbClr val="031728"/>
                </a:solidFill>
                <a:latin typeface="Cambria"/>
                <a:cs typeface="Cambria"/>
              </a:rPr>
              <a:t>to</a:t>
            </a:r>
            <a:r>
              <a:rPr lang="en-US" sz="1500" spc="18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i="1" spc="100" dirty="0">
                <a:solidFill>
                  <a:srgbClr val="006FC0"/>
                </a:solidFill>
                <a:latin typeface="Cambria"/>
                <a:cs typeface="Cambria"/>
              </a:rPr>
              <a:t>debug</a:t>
            </a:r>
            <a:r>
              <a:rPr lang="en-US" sz="1500" i="1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1500" i="1" spc="100" dirty="0">
                <a:solidFill>
                  <a:srgbClr val="006FC0"/>
                </a:solidFill>
                <a:latin typeface="Cambria"/>
                <a:cs typeface="Cambria"/>
              </a:rPr>
              <a:t>startup</a:t>
            </a:r>
            <a:r>
              <a:rPr lang="en-US" sz="1500" i="1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1500" i="1" spc="85" dirty="0">
                <a:solidFill>
                  <a:srgbClr val="006FC0"/>
                </a:solidFill>
                <a:latin typeface="Cambria"/>
                <a:cs typeface="Cambria"/>
              </a:rPr>
              <a:t>code</a:t>
            </a:r>
            <a:r>
              <a:rPr lang="en-US" sz="1500" spc="85" dirty="0">
                <a:solidFill>
                  <a:srgbClr val="031728"/>
                </a:solidFill>
                <a:latin typeface="Cambria"/>
                <a:cs typeface="Cambria"/>
              </a:rPr>
              <a:t>,</a:t>
            </a:r>
            <a:r>
              <a:rPr lang="en-US" sz="1500" spc="14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5" dirty="0">
                <a:solidFill>
                  <a:srgbClr val="031728"/>
                </a:solidFill>
                <a:latin typeface="Cambria"/>
                <a:cs typeface="Cambria"/>
              </a:rPr>
              <a:t>code</a:t>
            </a:r>
            <a:r>
              <a:rPr lang="en-US" sz="1500" spc="13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25" dirty="0">
                <a:solidFill>
                  <a:srgbClr val="031728"/>
                </a:solidFill>
                <a:latin typeface="Cambria"/>
                <a:cs typeface="Cambria"/>
              </a:rPr>
              <a:t>must</a:t>
            </a:r>
            <a:r>
              <a:rPr lang="en-US" sz="1500" spc="15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75" dirty="0">
                <a:solidFill>
                  <a:srgbClr val="031728"/>
                </a:solidFill>
                <a:latin typeface="Cambria"/>
                <a:cs typeface="Cambria"/>
              </a:rPr>
              <a:t>execute </a:t>
            </a:r>
            <a:r>
              <a:rPr lang="en-US" sz="1500" spc="-51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55" dirty="0">
                <a:solidFill>
                  <a:srgbClr val="031728"/>
                </a:solidFill>
                <a:latin typeface="Cambria"/>
                <a:cs typeface="Cambria"/>
              </a:rPr>
              <a:t>from</a:t>
            </a:r>
            <a:r>
              <a:rPr lang="en-US" sz="1500" spc="15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240" dirty="0">
                <a:solidFill>
                  <a:srgbClr val="031728"/>
                </a:solidFill>
                <a:latin typeface="Cambria"/>
                <a:cs typeface="Cambria"/>
              </a:rPr>
              <a:t>RAM,</a:t>
            </a:r>
            <a:r>
              <a:rPr lang="en-US" sz="1500" spc="15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70" dirty="0">
                <a:solidFill>
                  <a:srgbClr val="031728"/>
                </a:solidFill>
                <a:latin typeface="Cambria"/>
                <a:cs typeface="Cambria"/>
              </a:rPr>
              <a:t>requires</a:t>
            </a:r>
            <a:r>
              <a:rPr lang="en-US" sz="1500" spc="13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60" dirty="0">
                <a:solidFill>
                  <a:srgbClr val="031728"/>
                </a:solidFill>
                <a:latin typeface="Cambria"/>
                <a:cs typeface="Cambria"/>
              </a:rPr>
              <a:t>a</a:t>
            </a:r>
            <a:r>
              <a:rPr lang="en-US" sz="1500" spc="15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05" dirty="0">
                <a:solidFill>
                  <a:srgbClr val="031728"/>
                </a:solidFill>
                <a:latin typeface="Cambria"/>
                <a:cs typeface="Cambria"/>
              </a:rPr>
              <a:t>target</a:t>
            </a:r>
            <a:r>
              <a:rPr lang="en-US" sz="1500" spc="15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30" dirty="0">
                <a:solidFill>
                  <a:srgbClr val="031728"/>
                </a:solidFill>
                <a:latin typeface="Cambria"/>
                <a:cs typeface="Cambria"/>
              </a:rPr>
              <a:t>processor</a:t>
            </a:r>
            <a:r>
              <a:rPr lang="en-US" sz="1500" spc="12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25" dirty="0">
                <a:solidFill>
                  <a:srgbClr val="031728"/>
                </a:solidFill>
                <a:latin typeface="Cambria"/>
                <a:cs typeface="Cambria"/>
              </a:rPr>
              <a:t>to</a:t>
            </a:r>
            <a:r>
              <a:rPr lang="en-US" sz="1500" spc="14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14" dirty="0">
                <a:solidFill>
                  <a:srgbClr val="031728"/>
                </a:solidFill>
                <a:latin typeface="Cambria"/>
                <a:cs typeface="Cambria"/>
              </a:rPr>
              <a:t>run</a:t>
            </a:r>
            <a:r>
              <a:rPr lang="en-US" sz="1500" spc="15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95" dirty="0">
                <a:solidFill>
                  <a:srgbClr val="031728"/>
                </a:solidFill>
                <a:latin typeface="Cambria"/>
                <a:cs typeface="Cambria"/>
              </a:rPr>
              <a:t>the</a:t>
            </a:r>
            <a:r>
              <a:rPr lang="en-US" sz="1500" spc="145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14" dirty="0">
                <a:solidFill>
                  <a:srgbClr val="031728"/>
                </a:solidFill>
                <a:latin typeface="Cambria"/>
                <a:cs typeface="Cambria"/>
              </a:rPr>
              <a:t>final</a:t>
            </a:r>
            <a:r>
              <a:rPr lang="en-US" sz="1500" spc="13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65" dirty="0">
                <a:solidFill>
                  <a:srgbClr val="031728"/>
                </a:solidFill>
                <a:latin typeface="Cambria"/>
                <a:cs typeface="Cambria"/>
              </a:rPr>
              <a:t>software </a:t>
            </a:r>
            <a:r>
              <a:rPr lang="en-US" sz="1500" spc="70" dirty="0">
                <a:solidFill>
                  <a:srgbClr val="031728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31728"/>
                </a:solidFill>
                <a:latin typeface="Cambria"/>
                <a:cs typeface="Cambria"/>
              </a:rPr>
              <a:t>package</a:t>
            </a:r>
            <a:endParaRPr lang="en-US" sz="1500" dirty="0">
              <a:latin typeface="Cambria"/>
              <a:cs typeface="Cambria"/>
            </a:endParaRPr>
          </a:p>
          <a:p>
            <a:pPr marL="12700">
              <a:spcBef>
                <a:spcPts val="1165"/>
              </a:spcBef>
            </a:pPr>
            <a:r>
              <a:rPr lang="en-US" sz="1500" b="1" spc="300" dirty="0">
                <a:solidFill>
                  <a:srgbClr val="30479F"/>
                </a:solidFill>
                <a:latin typeface="Cambria"/>
                <a:cs typeface="Cambria"/>
              </a:rPr>
              <a:t>IN-CIRCUIT</a:t>
            </a:r>
            <a:r>
              <a:rPr lang="en-US" sz="1500" b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b="1" spc="340" dirty="0">
                <a:solidFill>
                  <a:srgbClr val="30479F"/>
                </a:solidFill>
                <a:latin typeface="Cambria"/>
                <a:cs typeface="Cambria"/>
              </a:rPr>
              <a:t>EMULATOR</a:t>
            </a:r>
            <a:r>
              <a:rPr lang="en-US" sz="1500" b="1" spc="16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b="1" spc="215" dirty="0">
                <a:solidFill>
                  <a:srgbClr val="30479F"/>
                </a:solidFill>
                <a:latin typeface="Cambria"/>
                <a:cs typeface="Cambria"/>
              </a:rPr>
              <a:t>(ICE)</a:t>
            </a:r>
            <a:endParaRPr lang="en-US" sz="1500" b="1" dirty="0">
              <a:latin typeface="Cambria"/>
              <a:cs typeface="Cambria"/>
            </a:endParaRPr>
          </a:p>
          <a:p>
            <a:pPr marL="355600" indent="-342900">
              <a:spcBef>
                <a:spcPts val="1165"/>
              </a:spcBef>
              <a:buFont typeface="Wingdings" panose="05000000000000000000" pitchFamily="2" charset="2"/>
              <a:buChar char="q"/>
            </a:pPr>
            <a:r>
              <a:rPr lang="en-US" sz="1500" spc="130" dirty="0">
                <a:solidFill>
                  <a:srgbClr val="0D0D0D"/>
                </a:solidFill>
                <a:latin typeface="Cambria"/>
                <a:cs typeface="Cambria"/>
              </a:rPr>
              <a:t>Emulation</a:t>
            </a:r>
            <a:r>
              <a:rPr lang="en-US" sz="15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65" dirty="0">
                <a:solidFill>
                  <a:srgbClr val="0D0D0D"/>
                </a:solidFill>
                <a:latin typeface="Cambria"/>
                <a:cs typeface="Cambria"/>
              </a:rPr>
              <a:t>refers</a:t>
            </a:r>
            <a:r>
              <a:rPr lang="en-US" sz="15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3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lang="en-US" sz="15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15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b="1" i="1" spc="165" dirty="0">
                <a:solidFill>
                  <a:srgbClr val="073B64"/>
                </a:solidFill>
                <a:latin typeface="Cambria"/>
                <a:cs typeface="Cambria"/>
              </a:rPr>
              <a:t>ability </a:t>
            </a:r>
            <a:r>
              <a:rPr lang="en-US" sz="15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15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spc="160" dirty="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lang="en-US" sz="1500" b="1" i="1" spc="155" dirty="0">
                <a:solidFill>
                  <a:srgbClr val="073B64"/>
                </a:solidFill>
                <a:latin typeface="Cambria"/>
                <a:cs typeface="Cambria"/>
              </a:rPr>
              <a:t>computer </a:t>
            </a:r>
            <a:r>
              <a:rPr lang="en-US" sz="1500" b="1" i="1" spc="160" dirty="0">
                <a:solidFill>
                  <a:srgbClr val="073B64"/>
                </a:solidFill>
                <a:latin typeface="Cambria"/>
                <a:cs typeface="Cambria"/>
              </a:rPr>
              <a:t>program</a:t>
            </a:r>
            <a:r>
              <a:rPr lang="en-US" sz="1500" b="1" i="1" spc="14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1500" dirty="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lang="en-US" sz="1500" b="1" i="1" spc="155" dirty="0">
                <a:solidFill>
                  <a:srgbClr val="073B64"/>
                </a:solidFill>
                <a:latin typeface="Cambria"/>
                <a:cs typeface="Cambria"/>
              </a:rPr>
              <a:t>electronic</a:t>
            </a:r>
            <a:r>
              <a:rPr lang="en-US" sz="1500" b="1" i="1" spc="17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1500" b="1" i="1" spc="150" dirty="0">
                <a:solidFill>
                  <a:srgbClr val="073B64"/>
                </a:solidFill>
                <a:latin typeface="Cambria"/>
                <a:cs typeface="Cambria"/>
              </a:rPr>
              <a:t>device</a:t>
            </a:r>
            <a:r>
              <a:rPr lang="en-US" sz="1500" b="1" i="1" spc="180" dirty="0">
                <a:solidFill>
                  <a:srgbClr val="073B64"/>
                </a:solidFill>
                <a:latin typeface="Cambria"/>
                <a:cs typeface="Cambria"/>
              </a:rPr>
              <a:t> </a:t>
            </a:r>
            <a:r>
              <a:rPr lang="en-US" sz="1500" spc="2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lang="en-US" sz="15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b="1" i="1" spc="160" dirty="0">
                <a:solidFill>
                  <a:srgbClr val="D75C00"/>
                </a:solidFill>
                <a:latin typeface="Cambria"/>
                <a:cs typeface="Cambria"/>
              </a:rPr>
              <a:t>imitate</a:t>
            </a:r>
            <a:r>
              <a:rPr lang="en-US" sz="1500" b="1" i="1" spc="17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b="1" i="1" spc="160" dirty="0">
                <a:solidFill>
                  <a:srgbClr val="D75C00"/>
                </a:solidFill>
                <a:latin typeface="Cambria"/>
                <a:cs typeface="Cambria"/>
              </a:rPr>
              <a:t>another</a:t>
            </a:r>
            <a:r>
              <a:rPr lang="en-US" sz="1500" b="1" i="1" spc="19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b="1" i="1" spc="160" dirty="0">
                <a:solidFill>
                  <a:srgbClr val="D75C00"/>
                </a:solidFill>
                <a:latin typeface="Cambria"/>
                <a:cs typeface="Cambria"/>
              </a:rPr>
              <a:t>program</a:t>
            </a:r>
            <a:r>
              <a:rPr lang="en-US" sz="1500" b="1" i="1" spc="13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lang="en-US" sz="15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1500" b="1" i="1" spc="155" dirty="0">
                <a:solidFill>
                  <a:srgbClr val="D75C00"/>
                </a:solidFill>
                <a:latin typeface="Cambria"/>
                <a:cs typeface="Cambria"/>
              </a:rPr>
              <a:t>device</a:t>
            </a:r>
            <a:endParaRPr lang="en-US" sz="1500" spc="85" dirty="0">
              <a:solidFill>
                <a:srgbClr val="0F1222"/>
              </a:solidFill>
              <a:latin typeface="Cambria"/>
              <a:cs typeface="Cambria"/>
            </a:endParaRPr>
          </a:p>
          <a:p>
            <a:pPr marL="469900" indent="-457200" algn="just">
              <a:spcBef>
                <a:spcPts val="106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900" algn="l"/>
              </a:tabLst>
            </a:pPr>
            <a:r>
              <a:rPr lang="en-US" sz="1500" spc="85" dirty="0">
                <a:solidFill>
                  <a:srgbClr val="0F1222"/>
                </a:solidFill>
                <a:latin typeface="Cambria"/>
                <a:cs typeface="Cambria"/>
              </a:rPr>
              <a:t>Contains</a:t>
            </a:r>
            <a:r>
              <a:rPr lang="en-US" sz="15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160" dirty="0">
                <a:solidFill>
                  <a:srgbClr val="0F1222"/>
                </a:solidFill>
                <a:latin typeface="Cambria"/>
                <a:cs typeface="Cambria"/>
              </a:rPr>
              <a:t>a</a:t>
            </a:r>
            <a:r>
              <a:rPr lang="en-US" sz="1500" spc="17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b="1" spc="165" dirty="0">
                <a:solidFill>
                  <a:srgbClr val="30479F"/>
                </a:solidFill>
                <a:latin typeface="Cambria"/>
                <a:cs typeface="Cambria"/>
              </a:rPr>
              <a:t>copy</a:t>
            </a:r>
            <a:r>
              <a:rPr lang="en-US" sz="1500" b="1" spc="16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dirty="0">
                <a:solidFill>
                  <a:srgbClr val="0F1222"/>
                </a:solidFill>
                <a:latin typeface="Cambria"/>
                <a:cs typeface="Cambria"/>
              </a:rPr>
              <a:t>of</a:t>
            </a:r>
            <a:r>
              <a:rPr lang="en-US" sz="1500" spc="16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b="1" spc="160" dirty="0">
                <a:solidFill>
                  <a:srgbClr val="30479F"/>
                </a:solidFill>
                <a:latin typeface="Cambria"/>
                <a:cs typeface="Cambria"/>
              </a:rPr>
              <a:t>target</a:t>
            </a:r>
            <a:r>
              <a:rPr lang="en-US" sz="1500" b="1" spc="15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1500" b="1" spc="140" dirty="0">
                <a:solidFill>
                  <a:srgbClr val="30479F"/>
                </a:solidFill>
                <a:latin typeface="Cambria"/>
                <a:cs typeface="Cambria"/>
              </a:rPr>
              <a:t>processor</a:t>
            </a:r>
            <a:r>
              <a:rPr lang="en-US" sz="1500" spc="140" dirty="0">
                <a:solidFill>
                  <a:srgbClr val="0F1222"/>
                </a:solidFill>
                <a:latin typeface="Cambria"/>
                <a:cs typeface="Cambria"/>
              </a:rPr>
              <a:t>,</a:t>
            </a:r>
            <a:r>
              <a:rPr lang="en-US" sz="1500" spc="13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95" dirty="0">
                <a:solidFill>
                  <a:srgbClr val="0F1222"/>
                </a:solidFill>
                <a:latin typeface="Cambria"/>
                <a:cs typeface="Cambria"/>
              </a:rPr>
              <a:t>plus</a:t>
            </a:r>
            <a:r>
              <a:rPr lang="en-US" sz="15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i="1" spc="300" dirty="0">
                <a:solidFill>
                  <a:srgbClr val="D75C00"/>
                </a:solidFill>
                <a:latin typeface="Cambria"/>
                <a:cs typeface="Cambria"/>
              </a:rPr>
              <a:t>RAM</a:t>
            </a:r>
            <a:r>
              <a:rPr lang="en-US" sz="1500" spc="300" dirty="0">
                <a:solidFill>
                  <a:srgbClr val="0F1222"/>
                </a:solidFill>
                <a:latin typeface="Cambria"/>
                <a:cs typeface="Cambria"/>
              </a:rPr>
              <a:t>,</a:t>
            </a:r>
            <a:r>
              <a:rPr lang="en-US" sz="1500" spc="13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i="1" spc="325" dirty="0">
                <a:solidFill>
                  <a:srgbClr val="D75C00"/>
                </a:solidFill>
                <a:latin typeface="Cambria"/>
                <a:cs typeface="Cambria"/>
              </a:rPr>
              <a:t>ROM</a:t>
            </a:r>
            <a:r>
              <a:rPr lang="en-US" sz="1500" spc="325" dirty="0">
                <a:solidFill>
                  <a:srgbClr val="0F1222"/>
                </a:solidFill>
                <a:latin typeface="Cambria"/>
                <a:cs typeface="Cambria"/>
              </a:rPr>
              <a:t>,</a:t>
            </a:r>
            <a:r>
              <a:rPr lang="en-US" sz="1500" spc="12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114" dirty="0">
                <a:solidFill>
                  <a:srgbClr val="0F1222"/>
                </a:solidFill>
                <a:latin typeface="Cambria"/>
                <a:cs typeface="Cambria"/>
              </a:rPr>
              <a:t>and</a:t>
            </a:r>
            <a:r>
              <a:rPr lang="en-US" sz="15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F1222"/>
                </a:solidFill>
                <a:latin typeface="Cambria"/>
                <a:cs typeface="Cambria"/>
              </a:rPr>
              <a:t>its </a:t>
            </a:r>
            <a:r>
              <a:rPr lang="en-US" sz="1500" i="1" spc="100" dirty="0">
                <a:solidFill>
                  <a:srgbClr val="D75C00"/>
                </a:solidFill>
                <a:latin typeface="Cambria"/>
                <a:cs typeface="Cambria"/>
              </a:rPr>
              <a:t>own</a:t>
            </a:r>
            <a:r>
              <a:rPr lang="en-US" sz="1500" i="1" spc="12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i="1" spc="110" dirty="0">
                <a:solidFill>
                  <a:srgbClr val="D75C00"/>
                </a:solidFill>
                <a:latin typeface="Cambria"/>
                <a:cs typeface="Cambria"/>
              </a:rPr>
              <a:t>embedded</a:t>
            </a:r>
            <a:r>
              <a:rPr lang="en-US" sz="1500" i="1" spc="90" dirty="0">
                <a:solidFill>
                  <a:srgbClr val="D75C00"/>
                </a:solidFill>
                <a:latin typeface="Cambria"/>
                <a:cs typeface="Cambria"/>
              </a:rPr>
              <a:t> software</a:t>
            </a:r>
            <a:r>
              <a:rPr lang="en-US" sz="1500" spc="90" dirty="0">
                <a:solidFill>
                  <a:srgbClr val="0F1222"/>
                </a:solidFill>
                <a:latin typeface="Cambria"/>
                <a:cs typeface="Cambria"/>
              </a:rPr>
              <a:t>.</a:t>
            </a:r>
          </a:p>
          <a:p>
            <a:pPr marL="469900" indent="-457200" algn="just">
              <a:spcBef>
                <a:spcPts val="106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900" algn="l"/>
              </a:tabLst>
            </a:pPr>
            <a:r>
              <a:rPr lang="en-US" sz="1500" spc="155" dirty="0">
                <a:solidFill>
                  <a:srgbClr val="0F1222"/>
                </a:solidFill>
                <a:latin typeface="Cambria"/>
                <a:cs typeface="Cambria"/>
              </a:rPr>
              <a:t>It </a:t>
            </a:r>
            <a:r>
              <a:rPr lang="en-US" sz="1500" spc="70" dirty="0">
                <a:solidFill>
                  <a:srgbClr val="0F1222"/>
                </a:solidFill>
                <a:latin typeface="Cambria"/>
                <a:cs typeface="Cambria"/>
              </a:rPr>
              <a:t>allows </a:t>
            </a:r>
            <a:r>
              <a:rPr lang="en-US" sz="1500" spc="50" dirty="0">
                <a:solidFill>
                  <a:srgbClr val="0F1222"/>
                </a:solidFill>
                <a:latin typeface="Cambria"/>
                <a:cs typeface="Cambria"/>
              </a:rPr>
              <a:t>you </a:t>
            </a:r>
            <a:r>
              <a:rPr lang="en-US" sz="1500" spc="30" dirty="0">
                <a:solidFill>
                  <a:srgbClr val="0F1222"/>
                </a:solidFill>
                <a:latin typeface="Cambria"/>
                <a:cs typeface="Cambria"/>
              </a:rPr>
              <a:t>to </a:t>
            </a:r>
            <a:r>
              <a:rPr lang="en-US" sz="1500" b="1" i="1" spc="175" dirty="0">
                <a:solidFill>
                  <a:srgbClr val="30479F"/>
                </a:solidFill>
                <a:latin typeface="Cambria"/>
                <a:cs typeface="Cambria"/>
              </a:rPr>
              <a:t>examine </a:t>
            </a:r>
            <a:r>
              <a:rPr lang="en-US" sz="1500" spc="100" dirty="0">
                <a:solidFill>
                  <a:srgbClr val="0F1222"/>
                </a:solidFill>
                <a:latin typeface="Cambria"/>
                <a:cs typeface="Cambria"/>
              </a:rPr>
              <a:t>the </a:t>
            </a:r>
            <a:r>
              <a:rPr lang="en-US" sz="1500" b="1" i="1" spc="114" dirty="0">
                <a:solidFill>
                  <a:srgbClr val="0F1222"/>
                </a:solidFill>
                <a:latin typeface="Cambria"/>
                <a:cs typeface="Cambria"/>
              </a:rPr>
              <a:t>state </a:t>
            </a:r>
            <a:r>
              <a:rPr lang="en-US" sz="1500" b="1" i="1" spc="130" dirty="0">
                <a:solidFill>
                  <a:srgbClr val="0F1222"/>
                </a:solidFill>
                <a:latin typeface="Cambria"/>
                <a:cs typeface="Cambria"/>
              </a:rPr>
              <a:t>of </a:t>
            </a:r>
            <a:r>
              <a:rPr lang="en-US" sz="1500" b="1" i="1" spc="140" dirty="0">
                <a:solidFill>
                  <a:srgbClr val="0F1222"/>
                </a:solidFill>
                <a:latin typeface="Cambria"/>
                <a:cs typeface="Cambria"/>
              </a:rPr>
              <a:t>the </a:t>
            </a:r>
            <a:r>
              <a:rPr lang="en-US" sz="1500" b="1" i="1" spc="125" dirty="0">
                <a:solidFill>
                  <a:srgbClr val="0F1222"/>
                </a:solidFill>
                <a:latin typeface="Cambria"/>
                <a:cs typeface="Cambria"/>
              </a:rPr>
              <a:t>processor </a:t>
            </a:r>
            <a:r>
              <a:rPr lang="en-US" sz="1500" spc="75" dirty="0">
                <a:solidFill>
                  <a:srgbClr val="0F1222"/>
                </a:solidFill>
                <a:latin typeface="Cambria"/>
                <a:cs typeface="Cambria"/>
              </a:rPr>
              <a:t>while </a:t>
            </a:r>
            <a:r>
              <a:rPr lang="en-US" sz="1500" spc="100" dirty="0">
                <a:solidFill>
                  <a:srgbClr val="0F1222"/>
                </a:solidFill>
                <a:latin typeface="Cambria"/>
                <a:cs typeface="Cambria"/>
              </a:rPr>
              <a:t>the </a:t>
            </a:r>
            <a:r>
              <a:rPr lang="en-US" sz="1500" spc="10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75" dirty="0">
                <a:solidFill>
                  <a:srgbClr val="0F1222"/>
                </a:solidFill>
                <a:latin typeface="Cambria"/>
                <a:cs typeface="Cambria"/>
              </a:rPr>
              <a:t>program</a:t>
            </a:r>
            <a:r>
              <a:rPr lang="en-US" sz="1500" spc="12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85" dirty="0">
                <a:solidFill>
                  <a:srgbClr val="0F1222"/>
                </a:solidFill>
                <a:latin typeface="Cambria"/>
                <a:cs typeface="Cambria"/>
              </a:rPr>
              <a:t>is</a:t>
            </a:r>
            <a:r>
              <a:rPr lang="en-US" sz="1500" spc="17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b="1" i="1" spc="204" dirty="0">
                <a:solidFill>
                  <a:srgbClr val="30479F"/>
                </a:solidFill>
                <a:latin typeface="Cambria"/>
                <a:cs typeface="Cambria"/>
              </a:rPr>
              <a:t>running</a:t>
            </a:r>
            <a:r>
              <a:rPr lang="en-US" sz="1500" spc="204" dirty="0">
                <a:solidFill>
                  <a:srgbClr val="0F1222"/>
                </a:solidFill>
                <a:latin typeface="Cambria"/>
                <a:cs typeface="Cambria"/>
              </a:rPr>
              <a:t>.</a:t>
            </a:r>
            <a:endParaRPr lang="en-US" sz="1500" dirty="0">
              <a:latin typeface="Cambria"/>
              <a:cs typeface="Cambria"/>
            </a:endParaRPr>
          </a:p>
          <a:p>
            <a:pPr marL="469900" marR="859790" indent="-457200" algn="just">
              <a:spcBef>
                <a:spcPts val="1180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900" algn="l"/>
              </a:tabLst>
            </a:pPr>
            <a:r>
              <a:rPr lang="en-US" sz="1500" spc="315" dirty="0">
                <a:solidFill>
                  <a:srgbClr val="0F1222"/>
                </a:solidFill>
                <a:latin typeface="Cambria"/>
                <a:cs typeface="Cambria"/>
              </a:rPr>
              <a:t>ICE </a:t>
            </a:r>
            <a:r>
              <a:rPr lang="en-US" sz="1500" b="1" spc="140" dirty="0">
                <a:solidFill>
                  <a:srgbClr val="30479F"/>
                </a:solidFill>
                <a:latin typeface="Cambria"/>
                <a:cs typeface="Cambria"/>
              </a:rPr>
              <a:t>provides </a:t>
            </a:r>
            <a:r>
              <a:rPr lang="en-US" sz="1500" b="1" spc="150" dirty="0">
                <a:solidFill>
                  <a:srgbClr val="30479F"/>
                </a:solidFill>
                <a:latin typeface="Cambria"/>
                <a:cs typeface="Cambria"/>
              </a:rPr>
              <a:t>greater flexibility</a:t>
            </a:r>
            <a:r>
              <a:rPr lang="en-US" sz="1500" spc="150" dirty="0">
                <a:solidFill>
                  <a:srgbClr val="0F1222"/>
                </a:solidFill>
                <a:latin typeface="Cambria"/>
                <a:cs typeface="Cambria"/>
              </a:rPr>
              <a:t>, </a:t>
            </a:r>
            <a:r>
              <a:rPr lang="en-US" sz="1500" spc="80" dirty="0">
                <a:solidFill>
                  <a:srgbClr val="0F1222"/>
                </a:solidFill>
                <a:latin typeface="Cambria"/>
                <a:cs typeface="Cambria"/>
              </a:rPr>
              <a:t>ease </a:t>
            </a:r>
            <a:r>
              <a:rPr lang="en-US" sz="1500" spc="25" dirty="0">
                <a:solidFill>
                  <a:srgbClr val="0F1222"/>
                </a:solidFill>
                <a:latin typeface="Cambria"/>
                <a:cs typeface="Cambria"/>
              </a:rPr>
              <a:t>for </a:t>
            </a:r>
            <a:r>
              <a:rPr lang="en-US" sz="1500" spc="60" dirty="0">
                <a:solidFill>
                  <a:srgbClr val="0F1222"/>
                </a:solidFill>
                <a:latin typeface="Cambria"/>
                <a:cs typeface="Cambria"/>
              </a:rPr>
              <a:t>developing </a:t>
            </a:r>
            <a:r>
              <a:rPr lang="en-US" sz="1500" spc="80" dirty="0">
                <a:solidFill>
                  <a:srgbClr val="0F1222"/>
                </a:solidFill>
                <a:latin typeface="Cambria"/>
                <a:cs typeface="Cambria"/>
              </a:rPr>
              <a:t>various </a:t>
            </a:r>
            <a:r>
              <a:rPr lang="en-US" sz="1500" spc="-51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85" dirty="0">
                <a:solidFill>
                  <a:srgbClr val="0F1222"/>
                </a:solidFill>
                <a:latin typeface="Cambria"/>
                <a:cs typeface="Cambria"/>
              </a:rPr>
              <a:t>applications </a:t>
            </a:r>
            <a:r>
              <a:rPr lang="en-US" sz="1500" spc="30" dirty="0">
                <a:solidFill>
                  <a:srgbClr val="0F1222"/>
                </a:solidFill>
                <a:latin typeface="Cambria"/>
                <a:cs typeface="Cambria"/>
              </a:rPr>
              <a:t>on </a:t>
            </a:r>
            <a:r>
              <a:rPr lang="en-US" sz="1500" spc="160" dirty="0">
                <a:solidFill>
                  <a:srgbClr val="0F1222"/>
                </a:solidFill>
                <a:latin typeface="Cambria"/>
                <a:cs typeface="Cambria"/>
              </a:rPr>
              <a:t>a </a:t>
            </a:r>
            <a:r>
              <a:rPr lang="en-US" sz="1500" spc="90" dirty="0">
                <a:solidFill>
                  <a:srgbClr val="0F1222"/>
                </a:solidFill>
                <a:latin typeface="Cambria"/>
                <a:cs typeface="Cambria"/>
              </a:rPr>
              <a:t>single </a:t>
            </a:r>
            <a:r>
              <a:rPr lang="en-US" sz="1500" spc="95" dirty="0">
                <a:solidFill>
                  <a:srgbClr val="0F1222"/>
                </a:solidFill>
                <a:latin typeface="Cambria"/>
                <a:cs typeface="Cambria"/>
              </a:rPr>
              <a:t>system </a:t>
            </a:r>
            <a:r>
              <a:rPr lang="en-US" sz="1500" spc="110" dirty="0">
                <a:solidFill>
                  <a:srgbClr val="0F1222"/>
                </a:solidFill>
                <a:latin typeface="Cambria"/>
                <a:cs typeface="Cambria"/>
              </a:rPr>
              <a:t>in </a:t>
            </a:r>
            <a:r>
              <a:rPr lang="en-US" sz="1500" spc="70" dirty="0">
                <a:solidFill>
                  <a:srgbClr val="0F1222"/>
                </a:solidFill>
                <a:latin typeface="Cambria"/>
                <a:cs typeface="Cambria"/>
              </a:rPr>
              <a:t>place </a:t>
            </a:r>
            <a:r>
              <a:rPr lang="en-US" sz="1500" dirty="0">
                <a:solidFill>
                  <a:srgbClr val="0F1222"/>
                </a:solidFill>
                <a:latin typeface="Cambria"/>
                <a:cs typeface="Cambria"/>
              </a:rPr>
              <a:t>of </a:t>
            </a:r>
            <a:r>
              <a:rPr lang="en-US" sz="1500" spc="100" dirty="0">
                <a:solidFill>
                  <a:srgbClr val="0F1222"/>
                </a:solidFill>
                <a:latin typeface="Cambria"/>
                <a:cs typeface="Cambria"/>
              </a:rPr>
              <a:t>testing </a:t>
            </a:r>
            <a:r>
              <a:rPr lang="en-US" sz="1500" spc="140" dirty="0">
                <a:solidFill>
                  <a:srgbClr val="0F1222"/>
                </a:solidFill>
                <a:latin typeface="Cambria"/>
                <a:cs typeface="Cambria"/>
              </a:rPr>
              <a:t>that </a:t>
            </a:r>
            <a:r>
              <a:rPr lang="en-US" sz="1500" spc="100" dirty="0">
                <a:solidFill>
                  <a:srgbClr val="0F1222"/>
                </a:solidFill>
                <a:latin typeface="Cambria"/>
                <a:cs typeface="Cambria"/>
              </a:rPr>
              <a:t>multiple </a:t>
            </a:r>
            <a:r>
              <a:rPr lang="en-US" sz="1500" spc="10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90" dirty="0">
                <a:solidFill>
                  <a:srgbClr val="0F1222"/>
                </a:solidFill>
                <a:latin typeface="Cambria"/>
                <a:cs typeface="Cambria"/>
              </a:rPr>
              <a:t>targeted</a:t>
            </a:r>
            <a:r>
              <a:rPr lang="en-US" sz="15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100" dirty="0">
                <a:solidFill>
                  <a:srgbClr val="0F1222"/>
                </a:solidFill>
                <a:latin typeface="Cambria"/>
                <a:cs typeface="Cambria"/>
              </a:rPr>
              <a:t>systems.</a:t>
            </a:r>
            <a:endParaRPr lang="en-US" sz="1500" dirty="0">
              <a:latin typeface="Cambria"/>
              <a:cs typeface="Cambria"/>
            </a:endParaRPr>
          </a:p>
          <a:p>
            <a:pPr marL="469900" indent="-457200" algn="just">
              <a:spcBef>
                <a:spcPts val="1045"/>
              </a:spcBef>
              <a:buClr>
                <a:srgbClr val="4E67C7"/>
              </a:buClr>
              <a:buSzPct val="79166"/>
              <a:buFont typeface="Wingdings"/>
              <a:buChar char=""/>
              <a:tabLst>
                <a:tab pos="469900" algn="l"/>
              </a:tabLst>
            </a:pPr>
            <a:r>
              <a:rPr lang="en-US" sz="1500" b="1" spc="180" dirty="0">
                <a:solidFill>
                  <a:srgbClr val="D75C00"/>
                </a:solidFill>
                <a:latin typeface="Cambria"/>
                <a:cs typeface="Cambria"/>
              </a:rPr>
              <a:t>Disadvantage</a:t>
            </a:r>
            <a:r>
              <a:rPr lang="en-US" sz="1500" b="1" spc="15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1500" dirty="0">
                <a:solidFill>
                  <a:srgbClr val="0F1222"/>
                </a:solidFill>
                <a:latin typeface="Cambria"/>
                <a:cs typeface="Cambria"/>
              </a:rPr>
              <a:t>of</a:t>
            </a:r>
            <a:r>
              <a:rPr lang="en-US" sz="15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110" dirty="0">
                <a:solidFill>
                  <a:srgbClr val="0F1222"/>
                </a:solidFill>
                <a:latin typeface="Cambria"/>
                <a:cs typeface="Cambria"/>
              </a:rPr>
              <a:t>this</a:t>
            </a:r>
            <a:r>
              <a:rPr lang="en-US" sz="15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70" dirty="0">
                <a:solidFill>
                  <a:srgbClr val="0F1222"/>
                </a:solidFill>
                <a:latin typeface="Cambria"/>
                <a:cs typeface="Cambria"/>
              </a:rPr>
              <a:t>method</a:t>
            </a:r>
            <a:r>
              <a:rPr lang="en-US" sz="1500" spc="14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80" dirty="0">
                <a:solidFill>
                  <a:srgbClr val="0F1222"/>
                </a:solidFill>
                <a:latin typeface="Cambria"/>
                <a:cs typeface="Cambria"/>
              </a:rPr>
              <a:t>is</a:t>
            </a:r>
            <a:r>
              <a:rPr lang="en-US" sz="15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145" dirty="0">
                <a:solidFill>
                  <a:srgbClr val="0F1222"/>
                </a:solidFill>
                <a:latin typeface="Cambria"/>
                <a:cs typeface="Cambria"/>
              </a:rPr>
              <a:t>that, </a:t>
            </a:r>
            <a:r>
              <a:rPr lang="en-US" sz="1500" spc="105" dirty="0">
                <a:solidFill>
                  <a:srgbClr val="0F1222"/>
                </a:solidFill>
                <a:latin typeface="Cambria"/>
                <a:cs typeface="Cambria"/>
              </a:rPr>
              <a:t>it</a:t>
            </a:r>
            <a:r>
              <a:rPr lang="en-US" sz="1500" spc="150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spc="80" dirty="0">
                <a:solidFill>
                  <a:srgbClr val="0F1222"/>
                </a:solidFill>
                <a:latin typeface="Cambria"/>
                <a:cs typeface="Cambria"/>
              </a:rPr>
              <a:t>is</a:t>
            </a:r>
            <a:r>
              <a:rPr lang="en-US" sz="1500" spc="195" dirty="0">
                <a:solidFill>
                  <a:srgbClr val="0F1222"/>
                </a:solidFill>
                <a:latin typeface="Cambria"/>
                <a:cs typeface="Cambria"/>
              </a:rPr>
              <a:t> </a:t>
            </a:r>
            <a:r>
              <a:rPr lang="en-US" sz="1500" b="1" i="1" spc="150" dirty="0">
                <a:solidFill>
                  <a:srgbClr val="D75C00"/>
                </a:solidFill>
                <a:latin typeface="Cambria"/>
                <a:cs typeface="Cambria"/>
              </a:rPr>
              <a:t>expensive</a:t>
            </a:r>
            <a:r>
              <a:rPr lang="en-US" sz="1500" spc="150" dirty="0">
                <a:solidFill>
                  <a:srgbClr val="0F1222"/>
                </a:solidFill>
                <a:latin typeface="Cambria"/>
                <a:cs typeface="Cambria"/>
              </a:rPr>
              <a:t>.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4765" y="-90691"/>
            <a:ext cx="4804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310" dirty="0"/>
              <a:t>Debugging</a:t>
            </a:r>
            <a:r>
              <a:rPr spc="85" dirty="0"/>
              <a:t> </a:t>
            </a:r>
            <a:r>
              <a:rPr spc="180"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" y="990600"/>
            <a:ext cx="10911129" cy="1121461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544195" indent="-53213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600" b="1" spc="2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Round</a:t>
            </a:r>
            <a:r>
              <a:rPr sz="2600" b="1" spc="110" dirty="0">
                <a:latin typeface="Cambria"/>
                <a:cs typeface="Cambria"/>
              </a:rPr>
              <a:t> </a:t>
            </a:r>
            <a:r>
              <a:rPr sz="2600" b="1" spc="1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nodes</a:t>
            </a:r>
            <a:r>
              <a:rPr lang="en-US" sz="2600" b="1" spc="1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: </a:t>
            </a:r>
            <a:r>
              <a:rPr sz="2600" b="1" spc="165" dirty="0">
                <a:solidFill>
                  <a:srgbClr val="0D0D0D"/>
                </a:solidFill>
                <a:latin typeface="Cambria"/>
                <a:cs typeface="Cambria"/>
              </a:rPr>
              <a:t>Represents</a:t>
            </a:r>
            <a:r>
              <a:rPr sz="2600" b="1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130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2600" b="1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145" dirty="0">
                <a:solidFill>
                  <a:srgbClr val="0D0D0D"/>
                </a:solidFill>
                <a:latin typeface="Cambria"/>
                <a:cs typeface="Cambria"/>
              </a:rPr>
              <a:t>denotes</a:t>
            </a:r>
            <a:r>
              <a:rPr sz="2600" b="1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13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operators</a:t>
            </a:r>
            <a:r>
              <a:rPr sz="2600" b="1" spc="135" dirty="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2600" dirty="0">
              <a:latin typeface="Cambria"/>
              <a:cs typeface="Cambria"/>
            </a:endParaRPr>
          </a:p>
          <a:p>
            <a:pPr marL="544195" indent="-532130">
              <a:lnSpc>
                <a:spcPct val="100000"/>
              </a:lnSpc>
              <a:spcBef>
                <a:spcPts val="1205"/>
              </a:spcBef>
              <a:buClr>
                <a:srgbClr val="4E67C7"/>
              </a:buClr>
              <a:buFont typeface="Wingdings"/>
              <a:buChar char=""/>
              <a:tabLst>
                <a:tab pos="544195" algn="l"/>
                <a:tab pos="544830" algn="l"/>
              </a:tabLst>
            </a:pPr>
            <a:r>
              <a:rPr sz="2600" b="1" spc="2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Square</a:t>
            </a:r>
            <a:r>
              <a:rPr sz="2600" b="1" spc="1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 </a:t>
            </a:r>
            <a:r>
              <a:rPr sz="2600" b="1" spc="140" dirty="0"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nodes</a:t>
            </a:r>
            <a:r>
              <a:rPr lang="en-US" sz="2600" b="1" spc="140" dirty="0"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: </a:t>
            </a:r>
            <a:r>
              <a:rPr sz="2600" b="1" spc="165" dirty="0">
                <a:solidFill>
                  <a:srgbClr val="0D0D0D"/>
                </a:solidFill>
                <a:latin typeface="Cambria"/>
                <a:cs typeface="Cambria"/>
              </a:rPr>
              <a:t>Represents</a:t>
            </a:r>
            <a:r>
              <a:rPr sz="2600" b="1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15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values</a:t>
            </a:r>
            <a:r>
              <a:rPr sz="2600" b="1" spc="155" dirty="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870" y="152400"/>
            <a:ext cx="5830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0" dirty="0">
                <a:solidFill>
                  <a:srgbClr val="30479F"/>
                </a:solidFill>
              </a:rPr>
              <a:t>DFG</a:t>
            </a:r>
            <a:endParaRPr spc="270" dirty="0">
              <a:solidFill>
                <a:srgbClr val="30479F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438400"/>
            <a:ext cx="4234653" cy="4134894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5334000" y="2743200"/>
            <a:ext cx="6730289" cy="152092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600" b="1" spc="190" dirty="0">
                <a:solidFill>
                  <a:srgbClr val="C3250C"/>
                </a:solidFill>
                <a:latin typeface="Cambria"/>
                <a:cs typeface="Cambria"/>
              </a:rPr>
              <a:t>Advantages</a:t>
            </a:r>
            <a:r>
              <a:rPr sz="2600" b="1" spc="12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135" dirty="0">
                <a:solidFill>
                  <a:srgbClr val="C3250C"/>
                </a:solidFill>
                <a:latin typeface="Cambria"/>
                <a:cs typeface="Cambria"/>
              </a:rPr>
              <a:t>of</a:t>
            </a:r>
            <a:r>
              <a:rPr sz="2600" b="1" spc="11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315" dirty="0">
                <a:solidFill>
                  <a:srgbClr val="C3250C"/>
                </a:solidFill>
                <a:latin typeface="Cambria"/>
                <a:cs typeface="Cambria"/>
              </a:rPr>
              <a:t>DFG:</a:t>
            </a:r>
            <a:endParaRPr sz="2600" dirty="0">
              <a:latin typeface="Cambria"/>
              <a:cs typeface="Cambria"/>
            </a:endParaRPr>
          </a:p>
          <a:p>
            <a:pPr marL="469265" marR="547370" indent="-457200">
              <a:lnSpc>
                <a:spcPct val="100000"/>
              </a:lnSpc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  <a:tab pos="3604895" algn="l"/>
              </a:tabLst>
            </a:pPr>
            <a:r>
              <a:rPr sz="2600" b="1" spc="200" dirty="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sz="2600" b="1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135" dirty="0">
                <a:solidFill>
                  <a:srgbClr val="006FC0"/>
                </a:solidFill>
                <a:latin typeface="Cambria"/>
                <a:cs typeface="Cambria"/>
              </a:rPr>
              <a:t>orders</a:t>
            </a:r>
            <a:r>
              <a:rPr sz="2600" b="1" spc="1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600" b="1" spc="16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600" b="1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210" dirty="0">
                <a:solidFill>
                  <a:srgbClr val="0D0D0D"/>
                </a:solidFill>
                <a:latin typeface="Cambria"/>
                <a:cs typeface="Cambria"/>
              </a:rPr>
              <a:t>way	</a:t>
            </a:r>
            <a:r>
              <a:rPr sz="2600" b="1" spc="150" dirty="0">
                <a:solidFill>
                  <a:srgbClr val="006FC0"/>
                </a:solidFill>
                <a:latin typeface="Cambria"/>
                <a:cs typeface="Cambria"/>
              </a:rPr>
              <a:t>operations </a:t>
            </a:r>
            <a:r>
              <a:rPr sz="2600" b="1" spc="210" dirty="0">
                <a:solidFill>
                  <a:srgbClr val="0D0D0D"/>
                </a:solidFill>
                <a:latin typeface="Cambria"/>
                <a:cs typeface="Cambria"/>
              </a:rPr>
              <a:t>can </a:t>
            </a:r>
            <a:r>
              <a:rPr sz="2600" b="1" spc="130" dirty="0">
                <a:solidFill>
                  <a:srgbClr val="0D0D0D"/>
                </a:solidFill>
                <a:latin typeface="Cambria"/>
                <a:cs typeface="Cambria"/>
              </a:rPr>
              <a:t>be </a:t>
            </a:r>
            <a:r>
              <a:rPr sz="2600" b="1" spc="145" dirty="0">
                <a:solidFill>
                  <a:srgbClr val="006FC0"/>
                </a:solidFill>
                <a:latin typeface="Cambria"/>
                <a:cs typeface="Cambria"/>
              </a:rPr>
              <a:t>performed </a:t>
            </a:r>
            <a:r>
              <a:rPr sz="2600" b="1" spc="175" dirty="0">
                <a:solidFill>
                  <a:srgbClr val="0D0D0D"/>
                </a:solidFill>
                <a:latin typeface="Cambria"/>
                <a:cs typeface="Cambria"/>
              </a:rPr>
              <a:t>in </a:t>
            </a:r>
            <a:r>
              <a:rPr sz="2600" b="1" spc="195" dirty="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sz="2600" b="1" spc="-5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600" b="1" spc="170" dirty="0">
                <a:solidFill>
                  <a:srgbClr val="0D0D0D"/>
                </a:solidFill>
                <a:latin typeface="Cambria"/>
                <a:cs typeface="Cambria"/>
              </a:rPr>
              <a:t>program.</a:t>
            </a:r>
            <a:endParaRPr sz="2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b="4912"/>
          <a:stretch/>
        </p:blipFill>
        <p:spPr>
          <a:xfrm>
            <a:off x="7010400" y="2297040"/>
            <a:ext cx="4706421" cy="4323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75947" y="3048000"/>
            <a:ext cx="2668906" cy="115416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30"/>
              </a:lnSpc>
            </a:pPr>
            <a:r>
              <a:rPr sz="2600" b="1" spc="190" dirty="0">
                <a:solidFill>
                  <a:srgbClr val="C3250C"/>
                </a:solidFill>
                <a:latin typeface="Cambria"/>
                <a:cs typeface="Cambria"/>
              </a:rPr>
              <a:t>Conditional</a:t>
            </a:r>
            <a:r>
              <a:rPr sz="2600" b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180" dirty="0">
                <a:solidFill>
                  <a:srgbClr val="C3250C"/>
                </a:solidFill>
                <a:latin typeface="Cambria"/>
                <a:cs typeface="Cambria"/>
              </a:rPr>
              <a:t>Blocks</a:t>
            </a:r>
            <a:r>
              <a:rPr sz="2600" b="1" spc="14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175" dirty="0">
                <a:solidFill>
                  <a:srgbClr val="C3250C"/>
                </a:solidFill>
                <a:latin typeface="Cambria"/>
                <a:cs typeface="Cambria"/>
              </a:rPr>
              <a:t>in</a:t>
            </a:r>
            <a:r>
              <a:rPr sz="2600" b="1" spc="16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200" dirty="0">
                <a:solidFill>
                  <a:srgbClr val="C3250C"/>
                </a:solidFill>
                <a:latin typeface="Cambria"/>
                <a:cs typeface="Cambria"/>
              </a:rPr>
              <a:t>Control</a:t>
            </a:r>
            <a:r>
              <a:rPr sz="2600" b="1" spc="14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315" dirty="0">
                <a:solidFill>
                  <a:srgbClr val="C3250C"/>
                </a:solidFill>
                <a:latin typeface="Cambria"/>
                <a:cs typeface="Cambria"/>
              </a:rPr>
              <a:t>DFG: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7600" y="0"/>
            <a:ext cx="5638800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2591435" indent="-457200">
              <a:lnSpc>
                <a:spcPct val="100000"/>
              </a:lnSpc>
              <a:spcBef>
                <a:spcPts val="105"/>
              </a:spcBef>
            </a:pPr>
            <a:r>
              <a:rPr b="1" spc="-195" dirty="0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b="1" spc="-240" dirty="0">
                <a:solidFill>
                  <a:srgbClr val="0D0D0D"/>
                </a:solidFill>
                <a:latin typeface="Tahoma"/>
                <a:cs typeface="Tahoma"/>
              </a:rPr>
              <a:t>f</a:t>
            </a:r>
            <a:r>
              <a:rPr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15" dirty="0">
                <a:solidFill>
                  <a:srgbClr val="0D0D0D"/>
                </a:solidFill>
                <a:latin typeface="Tahoma"/>
                <a:cs typeface="Tahoma"/>
              </a:rPr>
              <a:t>(co</a:t>
            </a:r>
            <a:r>
              <a:rPr b="1" spc="5" dirty="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b="1" spc="75" dirty="0">
                <a:solidFill>
                  <a:srgbClr val="0D0D0D"/>
                </a:solidFill>
                <a:latin typeface="Tahoma"/>
                <a:cs typeface="Tahoma"/>
              </a:rPr>
              <a:t>d</a:t>
            </a:r>
            <a:r>
              <a:rPr b="1" spc="-200" dirty="0">
                <a:solidFill>
                  <a:srgbClr val="0D0D0D"/>
                </a:solidFill>
                <a:latin typeface="Tahoma"/>
                <a:cs typeface="Tahoma"/>
              </a:rPr>
              <a:t>1</a:t>
            </a:r>
            <a:r>
              <a:rPr b="1" spc="-150" dirty="0">
                <a:solidFill>
                  <a:srgbClr val="0D0D0D"/>
                </a:solidFill>
                <a:latin typeface="Tahoma"/>
                <a:cs typeface="Tahoma"/>
              </a:rPr>
              <a:t>)  </a:t>
            </a:r>
            <a:r>
              <a:rPr b="1" spc="-55" dirty="0">
                <a:solidFill>
                  <a:srgbClr val="0D0D0D"/>
                </a:solidFill>
                <a:latin typeface="Tahoma"/>
                <a:cs typeface="Tahoma"/>
              </a:rPr>
              <a:t>basic_block_1(</a:t>
            </a:r>
            <a:r>
              <a:rPr b="1" spc="-1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-210" dirty="0">
                <a:solidFill>
                  <a:srgbClr val="0D0D0D"/>
                </a:solidFill>
                <a:latin typeface="Tahoma"/>
                <a:cs typeface="Tahoma"/>
              </a:rPr>
              <a:t>);</a:t>
            </a:r>
            <a:endParaRPr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b="1" spc="-35" dirty="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b="1" spc="-35" dirty="0" err="1">
                <a:solidFill>
                  <a:srgbClr val="0D0D0D"/>
                </a:solidFill>
                <a:latin typeface="Tahoma"/>
                <a:cs typeface="Tahoma"/>
              </a:rPr>
              <a:t>lse</a:t>
            </a:r>
            <a:r>
              <a:rPr lang="en-US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10" dirty="0">
                <a:solidFill>
                  <a:srgbClr val="0D0D0D"/>
                </a:solidFill>
                <a:latin typeface="Tahoma"/>
                <a:cs typeface="Tahoma"/>
              </a:rPr>
              <a:t>ba</a:t>
            </a:r>
            <a:r>
              <a:rPr b="1" spc="-5" dirty="0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b="1" spc="-40" dirty="0">
                <a:solidFill>
                  <a:srgbClr val="0D0D0D"/>
                </a:solidFill>
                <a:latin typeface="Tahoma"/>
                <a:cs typeface="Tahoma"/>
              </a:rPr>
              <a:t>ic_block_</a:t>
            </a:r>
            <a:r>
              <a:rPr b="1" spc="-210" dirty="0">
                <a:solidFill>
                  <a:srgbClr val="0D0D0D"/>
                </a:solidFill>
                <a:latin typeface="Tahoma"/>
                <a:cs typeface="Tahoma"/>
              </a:rPr>
              <a:t>2</a:t>
            </a:r>
            <a:r>
              <a:rPr b="1" spc="-204" dirty="0">
                <a:solidFill>
                  <a:srgbClr val="0D0D0D"/>
                </a:solidFill>
                <a:latin typeface="Tahoma"/>
                <a:cs typeface="Tahoma"/>
              </a:rPr>
              <a:t>()</a:t>
            </a:r>
            <a:r>
              <a:rPr b="1" spc="-190" dirty="0">
                <a:solidFill>
                  <a:srgbClr val="0D0D0D"/>
                </a:solidFill>
                <a:latin typeface="Tahoma"/>
                <a:cs typeface="Tahoma"/>
              </a:rPr>
              <a:t>;</a:t>
            </a:r>
            <a:endParaRPr lang="en-US" b="1" spc="-190" dirty="0">
              <a:solidFill>
                <a:srgbClr val="0D0D0D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55" dirty="0">
                <a:solidFill>
                  <a:srgbClr val="0D0D0D"/>
                </a:solidFill>
                <a:latin typeface="Tahoma"/>
                <a:cs typeface="Tahoma"/>
              </a:rPr>
              <a:t>basic_block_3( </a:t>
            </a:r>
            <a:r>
              <a:rPr b="1" spc="-210" dirty="0">
                <a:solidFill>
                  <a:srgbClr val="0D0D0D"/>
                </a:solidFill>
                <a:latin typeface="Tahoma"/>
                <a:cs typeface="Tahoma"/>
              </a:rPr>
              <a:t>);</a:t>
            </a:r>
            <a:endParaRPr lang="en-US" b="1" spc="-210" dirty="0">
              <a:solidFill>
                <a:srgbClr val="0D0D0D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204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-114" dirty="0">
                <a:solidFill>
                  <a:srgbClr val="0D0D0D"/>
                </a:solidFill>
                <a:latin typeface="Tahoma"/>
                <a:cs typeface="Tahoma"/>
              </a:rPr>
              <a:t>switch</a:t>
            </a:r>
            <a:r>
              <a:rPr b="1" spc="-4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-180" dirty="0">
                <a:solidFill>
                  <a:srgbClr val="0D0D0D"/>
                </a:solidFill>
                <a:latin typeface="Tahoma"/>
                <a:cs typeface="Tahoma"/>
              </a:rPr>
              <a:t>(tes</a:t>
            </a:r>
            <a:r>
              <a:rPr b="1" spc="-165" dirty="0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b="1" spc="-195" dirty="0">
                <a:solidFill>
                  <a:srgbClr val="0D0D0D"/>
                </a:solidFill>
                <a:latin typeface="Tahoma"/>
                <a:cs typeface="Tahoma"/>
              </a:rPr>
              <a:t>1)</a:t>
            </a:r>
            <a:r>
              <a:rPr b="1" spc="-6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-735" dirty="0">
                <a:solidFill>
                  <a:srgbClr val="0D0D0D"/>
                </a:solidFill>
                <a:latin typeface="Tahoma"/>
                <a:cs typeface="Tahoma"/>
              </a:rPr>
              <a:t>{</a:t>
            </a:r>
            <a:endParaRPr dirty="0">
              <a:latin typeface="Tahoma"/>
              <a:cs typeface="Tahoma"/>
            </a:endParaRPr>
          </a:p>
          <a:p>
            <a:pPr marL="469265" marR="5080" algn="just">
              <a:lnSpc>
                <a:spcPct val="100000"/>
              </a:lnSpc>
            </a:pPr>
            <a:r>
              <a:rPr b="1" spc="90" dirty="0">
                <a:solidFill>
                  <a:srgbClr val="0D0D0D"/>
                </a:solidFill>
                <a:latin typeface="Tahoma"/>
                <a:cs typeface="Tahoma"/>
              </a:rPr>
              <a:t>cas</a:t>
            </a:r>
            <a:r>
              <a:rPr b="1" spc="100" dirty="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b="1" spc="-4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295" dirty="0">
                <a:solidFill>
                  <a:srgbClr val="0D0D0D"/>
                </a:solidFill>
                <a:latin typeface="Tahoma"/>
                <a:cs typeface="Tahoma"/>
              </a:rPr>
              <a:t>c</a:t>
            </a:r>
            <a:r>
              <a:rPr b="1" spc="-195" dirty="0">
                <a:solidFill>
                  <a:srgbClr val="0D0D0D"/>
                </a:solidFill>
                <a:latin typeface="Tahoma"/>
                <a:cs typeface="Tahoma"/>
              </a:rPr>
              <a:t>1</a:t>
            </a:r>
            <a:r>
              <a:rPr b="1" spc="-220" dirty="0">
                <a:solidFill>
                  <a:srgbClr val="0D0D0D"/>
                </a:solidFill>
                <a:latin typeface="Tahoma"/>
                <a:cs typeface="Tahoma"/>
              </a:rPr>
              <a:t>:</a:t>
            </a:r>
            <a:r>
              <a:rPr b="1" spc="-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10" dirty="0">
                <a:solidFill>
                  <a:srgbClr val="0D0D0D"/>
                </a:solidFill>
                <a:latin typeface="Tahoma"/>
                <a:cs typeface="Tahoma"/>
              </a:rPr>
              <a:t>ba</a:t>
            </a:r>
            <a:r>
              <a:rPr b="1" spc="-5" dirty="0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b="1" spc="-40" dirty="0">
                <a:solidFill>
                  <a:srgbClr val="0D0D0D"/>
                </a:solidFill>
                <a:latin typeface="Tahoma"/>
                <a:cs typeface="Tahoma"/>
              </a:rPr>
              <a:t>ic_block</a:t>
            </a:r>
            <a:r>
              <a:rPr b="1" spc="-45" dirty="0">
                <a:solidFill>
                  <a:srgbClr val="0D0D0D"/>
                </a:solidFill>
                <a:latin typeface="Tahoma"/>
                <a:cs typeface="Tahoma"/>
              </a:rPr>
              <a:t>_</a:t>
            </a:r>
            <a:r>
              <a:rPr b="1" spc="-195" dirty="0">
                <a:solidFill>
                  <a:srgbClr val="0D0D0D"/>
                </a:solidFill>
                <a:latin typeface="Tahoma"/>
                <a:cs typeface="Tahoma"/>
              </a:rPr>
              <a:t>4(</a:t>
            </a:r>
            <a:r>
              <a:rPr b="1" spc="-8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-204" dirty="0">
                <a:solidFill>
                  <a:srgbClr val="0D0D0D"/>
                </a:solidFill>
                <a:latin typeface="Tahoma"/>
                <a:cs typeface="Tahoma"/>
              </a:rPr>
              <a:t>)</a:t>
            </a:r>
            <a:r>
              <a:rPr b="1" spc="-220" dirty="0">
                <a:solidFill>
                  <a:srgbClr val="0D0D0D"/>
                </a:solidFill>
                <a:latin typeface="Tahoma"/>
                <a:cs typeface="Tahoma"/>
              </a:rPr>
              <a:t>;</a:t>
            </a:r>
            <a:r>
              <a:rPr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-135" dirty="0">
                <a:solidFill>
                  <a:srgbClr val="0D0D0D"/>
                </a:solidFill>
                <a:latin typeface="Tahoma"/>
                <a:cs typeface="Tahoma"/>
              </a:rPr>
              <a:t>b</a:t>
            </a:r>
            <a:r>
              <a:rPr b="1" spc="-100" dirty="0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b="1" spc="70" dirty="0">
                <a:solidFill>
                  <a:srgbClr val="0D0D0D"/>
                </a:solidFill>
                <a:latin typeface="Tahoma"/>
                <a:cs typeface="Tahoma"/>
              </a:rPr>
              <a:t>ea</a:t>
            </a:r>
            <a:r>
              <a:rPr b="1" spc="75" dirty="0">
                <a:solidFill>
                  <a:srgbClr val="0D0D0D"/>
                </a:solidFill>
                <a:latin typeface="Tahoma"/>
                <a:cs typeface="Tahoma"/>
              </a:rPr>
              <a:t>k</a:t>
            </a:r>
            <a:r>
              <a:rPr lang="en-US" b="1" spc="-190" dirty="0">
                <a:solidFill>
                  <a:srgbClr val="0D0D0D"/>
                </a:solidFill>
                <a:latin typeface="Tahoma"/>
                <a:cs typeface="Tahoma"/>
              </a:rPr>
              <a:t>;</a:t>
            </a:r>
          </a:p>
          <a:p>
            <a:pPr marL="469265" marR="5080" algn="just">
              <a:lnSpc>
                <a:spcPct val="100000"/>
              </a:lnSpc>
            </a:pPr>
            <a:r>
              <a:rPr b="1" spc="90" dirty="0">
                <a:solidFill>
                  <a:srgbClr val="0D0D0D"/>
                </a:solidFill>
                <a:latin typeface="Tahoma"/>
                <a:cs typeface="Tahoma"/>
              </a:rPr>
              <a:t>cas</a:t>
            </a:r>
            <a:r>
              <a:rPr b="1" spc="100" dirty="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b="1" spc="-4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295" dirty="0">
                <a:solidFill>
                  <a:srgbClr val="0D0D0D"/>
                </a:solidFill>
                <a:latin typeface="Tahoma"/>
                <a:cs typeface="Tahoma"/>
              </a:rPr>
              <a:t>c</a:t>
            </a:r>
            <a:r>
              <a:rPr b="1" spc="-195" dirty="0">
                <a:solidFill>
                  <a:srgbClr val="0D0D0D"/>
                </a:solidFill>
                <a:latin typeface="Tahoma"/>
                <a:cs typeface="Tahoma"/>
              </a:rPr>
              <a:t>2</a:t>
            </a:r>
            <a:r>
              <a:rPr b="1" spc="-220" dirty="0">
                <a:solidFill>
                  <a:srgbClr val="0D0D0D"/>
                </a:solidFill>
                <a:latin typeface="Tahoma"/>
                <a:cs typeface="Tahoma"/>
              </a:rPr>
              <a:t>:</a:t>
            </a:r>
            <a:r>
              <a:rPr b="1" spc="-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10" dirty="0">
                <a:solidFill>
                  <a:srgbClr val="0D0D0D"/>
                </a:solidFill>
                <a:latin typeface="Tahoma"/>
                <a:cs typeface="Tahoma"/>
              </a:rPr>
              <a:t>ba</a:t>
            </a:r>
            <a:r>
              <a:rPr b="1" spc="-5" dirty="0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b="1" spc="-40" dirty="0">
                <a:solidFill>
                  <a:srgbClr val="0D0D0D"/>
                </a:solidFill>
                <a:latin typeface="Tahoma"/>
                <a:cs typeface="Tahoma"/>
              </a:rPr>
              <a:t>ic_block</a:t>
            </a:r>
            <a:r>
              <a:rPr b="1" spc="-45" dirty="0">
                <a:solidFill>
                  <a:srgbClr val="0D0D0D"/>
                </a:solidFill>
                <a:latin typeface="Tahoma"/>
                <a:cs typeface="Tahoma"/>
              </a:rPr>
              <a:t>_</a:t>
            </a:r>
            <a:r>
              <a:rPr b="1" spc="-195" dirty="0">
                <a:solidFill>
                  <a:srgbClr val="0D0D0D"/>
                </a:solidFill>
                <a:latin typeface="Tahoma"/>
                <a:cs typeface="Tahoma"/>
              </a:rPr>
              <a:t>5(</a:t>
            </a:r>
            <a:r>
              <a:rPr b="1" spc="-8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-204" dirty="0">
                <a:solidFill>
                  <a:srgbClr val="0D0D0D"/>
                </a:solidFill>
                <a:latin typeface="Tahoma"/>
                <a:cs typeface="Tahoma"/>
              </a:rPr>
              <a:t>)</a:t>
            </a:r>
            <a:r>
              <a:rPr b="1" spc="-220" dirty="0">
                <a:solidFill>
                  <a:srgbClr val="0D0D0D"/>
                </a:solidFill>
                <a:latin typeface="Tahoma"/>
                <a:cs typeface="Tahoma"/>
              </a:rPr>
              <a:t>;</a:t>
            </a:r>
            <a:r>
              <a:rPr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-135" dirty="0">
                <a:solidFill>
                  <a:srgbClr val="0D0D0D"/>
                </a:solidFill>
                <a:latin typeface="Tahoma"/>
                <a:cs typeface="Tahoma"/>
              </a:rPr>
              <a:t>b</a:t>
            </a:r>
            <a:r>
              <a:rPr b="1" spc="-100" dirty="0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b="1" spc="70" dirty="0">
                <a:solidFill>
                  <a:srgbClr val="0D0D0D"/>
                </a:solidFill>
                <a:latin typeface="Tahoma"/>
                <a:cs typeface="Tahoma"/>
              </a:rPr>
              <a:t>ea</a:t>
            </a:r>
            <a:r>
              <a:rPr b="1" spc="75" dirty="0">
                <a:solidFill>
                  <a:srgbClr val="0D0D0D"/>
                </a:solidFill>
                <a:latin typeface="Tahoma"/>
                <a:cs typeface="Tahoma"/>
              </a:rPr>
              <a:t>k</a:t>
            </a:r>
            <a:r>
              <a:rPr b="1" spc="-190" dirty="0">
                <a:solidFill>
                  <a:srgbClr val="0D0D0D"/>
                </a:solidFill>
                <a:latin typeface="Tahoma"/>
                <a:cs typeface="Tahoma"/>
              </a:rPr>
              <a:t>;  </a:t>
            </a:r>
            <a:endParaRPr lang="en-US" b="1" spc="-190" dirty="0">
              <a:solidFill>
                <a:srgbClr val="0D0D0D"/>
              </a:solidFill>
              <a:latin typeface="Tahoma"/>
              <a:cs typeface="Tahoma"/>
            </a:endParaRPr>
          </a:p>
          <a:p>
            <a:pPr marL="469265" marR="5080" algn="just">
              <a:lnSpc>
                <a:spcPct val="100000"/>
              </a:lnSpc>
            </a:pPr>
            <a:r>
              <a:rPr b="1" spc="85" dirty="0">
                <a:solidFill>
                  <a:srgbClr val="0D0D0D"/>
                </a:solidFill>
                <a:latin typeface="Tahoma"/>
                <a:cs typeface="Tahoma"/>
              </a:rPr>
              <a:t>ca</a:t>
            </a:r>
            <a:r>
              <a:rPr b="1" spc="65" dirty="0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b="1" spc="120" dirty="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290" dirty="0">
                <a:solidFill>
                  <a:srgbClr val="0D0D0D"/>
                </a:solidFill>
                <a:latin typeface="Tahoma"/>
                <a:cs typeface="Tahoma"/>
              </a:rPr>
              <a:t>c</a:t>
            </a:r>
            <a:r>
              <a:rPr b="1" spc="-200" dirty="0">
                <a:solidFill>
                  <a:srgbClr val="0D0D0D"/>
                </a:solidFill>
                <a:latin typeface="Tahoma"/>
                <a:cs typeface="Tahoma"/>
              </a:rPr>
              <a:t>3</a:t>
            </a:r>
            <a:r>
              <a:rPr b="1" spc="-220" dirty="0">
                <a:solidFill>
                  <a:srgbClr val="0D0D0D"/>
                </a:solidFill>
                <a:latin typeface="Tahoma"/>
                <a:cs typeface="Tahoma"/>
              </a:rPr>
              <a:t>:</a:t>
            </a:r>
            <a:r>
              <a:rPr b="1" spc="-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114" dirty="0">
                <a:solidFill>
                  <a:srgbClr val="0D0D0D"/>
                </a:solidFill>
                <a:latin typeface="Tahoma"/>
                <a:cs typeface="Tahoma"/>
              </a:rPr>
              <a:t>b</a:t>
            </a:r>
            <a:r>
              <a:rPr b="1" spc="105" dirty="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b="1" spc="-225" dirty="0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b="1" spc="-140" dirty="0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b="1" spc="-30" dirty="0">
                <a:solidFill>
                  <a:srgbClr val="0D0D0D"/>
                </a:solidFill>
                <a:latin typeface="Tahoma"/>
                <a:cs typeface="Tahoma"/>
              </a:rPr>
              <a:t>c_block</a:t>
            </a:r>
            <a:r>
              <a:rPr b="1" spc="-25" dirty="0">
                <a:solidFill>
                  <a:srgbClr val="0D0D0D"/>
                </a:solidFill>
                <a:latin typeface="Tahoma"/>
                <a:cs typeface="Tahoma"/>
              </a:rPr>
              <a:t>_</a:t>
            </a:r>
            <a:r>
              <a:rPr b="1" spc="-200" dirty="0">
                <a:solidFill>
                  <a:srgbClr val="0D0D0D"/>
                </a:solidFill>
                <a:latin typeface="Tahoma"/>
                <a:cs typeface="Tahoma"/>
              </a:rPr>
              <a:t>6</a:t>
            </a:r>
            <a:r>
              <a:rPr b="1" spc="-195" dirty="0">
                <a:solidFill>
                  <a:srgbClr val="0D0D0D"/>
                </a:solidFill>
                <a:latin typeface="Tahoma"/>
                <a:cs typeface="Tahoma"/>
              </a:rPr>
              <a:t>(</a:t>
            </a:r>
            <a:r>
              <a:rPr b="1" spc="-8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-204" dirty="0">
                <a:solidFill>
                  <a:srgbClr val="0D0D0D"/>
                </a:solidFill>
                <a:latin typeface="Tahoma"/>
                <a:cs typeface="Tahoma"/>
              </a:rPr>
              <a:t>)</a:t>
            </a:r>
            <a:r>
              <a:rPr b="1" spc="-220" dirty="0">
                <a:solidFill>
                  <a:srgbClr val="0D0D0D"/>
                </a:solidFill>
                <a:latin typeface="Tahoma"/>
                <a:cs typeface="Tahoma"/>
              </a:rPr>
              <a:t>:</a:t>
            </a:r>
            <a:r>
              <a:rPr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b="1" spc="-135" dirty="0">
                <a:solidFill>
                  <a:srgbClr val="0D0D0D"/>
                </a:solidFill>
                <a:latin typeface="Tahoma"/>
                <a:cs typeface="Tahoma"/>
              </a:rPr>
              <a:t>b</a:t>
            </a:r>
            <a:r>
              <a:rPr b="1" spc="-105" dirty="0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b="1" spc="70" dirty="0">
                <a:solidFill>
                  <a:srgbClr val="0D0D0D"/>
                </a:solidFill>
                <a:latin typeface="Tahoma"/>
                <a:cs typeface="Tahoma"/>
              </a:rPr>
              <a:t>eak</a:t>
            </a:r>
            <a:r>
              <a:rPr b="1" spc="-220" dirty="0">
                <a:solidFill>
                  <a:srgbClr val="0D0D0D"/>
                </a:solidFill>
                <a:latin typeface="Tahoma"/>
                <a:cs typeface="Tahoma"/>
              </a:rPr>
              <a:t>;</a:t>
            </a:r>
            <a:endParaRPr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b="1" spc="-735" dirty="0">
                <a:solidFill>
                  <a:srgbClr val="0D0D0D"/>
                </a:solidFill>
                <a:latin typeface="Tahoma"/>
                <a:cs typeface="Tahoma"/>
              </a:rPr>
              <a:t>}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6" name="object 5"/>
          <p:cNvPicPr/>
          <p:nvPr/>
        </p:nvPicPr>
        <p:blipFill>
          <a:blip r:embed="rId3" cstate="print"/>
          <a:srcRect b="10964"/>
          <a:stretch/>
        </p:blipFill>
        <p:spPr>
          <a:xfrm>
            <a:off x="914400" y="2531039"/>
            <a:ext cx="3601155" cy="2819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2438400" y="5851343"/>
            <a:ext cx="2971800" cy="76944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30"/>
              </a:lnSpc>
            </a:pPr>
            <a:r>
              <a:rPr sz="2600" b="1" spc="200" dirty="0">
                <a:solidFill>
                  <a:srgbClr val="C3250C"/>
                </a:solidFill>
                <a:latin typeface="Cambria"/>
                <a:cs typeface="Cambria"/>
              </a:rPr>
              <a:t>Building</a:t>
            </a:r>
            <a:r>
              <a:rPr sz="2600" b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210" dirty="0">
                <a:solidFill>
                  <a:srgbClr val="C3250C"/>
                </a:solidFill>
                <a:latin typeface="Cambria"/>
                <a:cs typeface="Cambria"/>
              </a:rPr>
              <a:t>Loop</a:t>
            </a:r>
            <a:r>
              <a:rPr sz="2600" b="1" spc="135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175" dirty="0">
                <a:solidFill>
                  <a:srgbClr val="C3250C"/>
                </a:solidFill>
                <a:latin typeface="Cambria"/>
                <a:cs typeface="Cambria"/>
              </a:rPr>
              <a:t>in</a:t>
            </a:r>
            <a:r>
              <a:rPr sz="2600" b="1" spc="14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200" dirty="0">
                <a:solidFill>
                  <a:srgbClr val="C3250C"/>
                </a:solidFill>
                <a:latin typeface="Cambria"/>
                <a:cs typeface="Cambria"/>
              </a:rPr>
              <a:t>Control</a:t>
            </a:r>
            <a:r>
              <a:rPr sz="2600" b="1" spc="130" dirty="0">
                <a:solidFill>
                  <a:srgbClr val="C3250C"/>
                </a:solidFill>
                <a:latin typeface="Cambria"/>
                <a:cs typeface="Cambria"/>
              </a:rPr>
              <a:t> </a:t>
            </a:r>
            <a:r>
              <a:rPr sz="2600" b="1" spc="315" dirty="0">
                <a:solidFill>
                  <a:srgbClr val="C3250C"/>
                </a:solidFill>
                <a:latin typeface="Cambria"/>
                <a:cs typeface="Cambria"/>
              </a:rPr>
              <a:t>DFG: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381000" y="5179463"/>
            <a:ext cx="2430145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solidFill>
                  <a:srgbClr val="0D0D0D"/>
                </a:solidFill>
                <a:latin typeface="Tahoma"/>
                <a:cs typeface="Tahoma"/>
              </a:rPr>
              <a:t>while</a:t>
            </a:r>
            <a:r>
              <a:rPr sz="2000" b="1" spc="-6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0D0D0D"/>
                </a:solidFill>
                <a:latin typeface="Tahoma"/>
                <a:cs typeface="Tahoma"/>
              </a:rPr>
              <a:t>(</a:t>
            </a:r>
            <a:r>
              <a:rPr sz="2000" b="1" spc="-15" dirty="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sz="2000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-565" dirty="0">
                <a:solidFill>
                  <a:srgbClr val="0D0D0D"/>
                </a:solidFill>
                <a:latin typeface="Tahoma"/>
                <a:cs typeface="Tahoma"/>
              </a:rPr>
              <a:t>&lt;</a:t>
            </a:r>
            <a:r>
              <a:rPr sz="2000" b="1" spc="-5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0D0D0D"/>
                </a:solidFill>
                <a:latin typeface="Tahoma"/>
                <a:cs typeface="Tahoma"/>
              </a:rPr>
              <a:t>b)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735" dirty="0">
                <a:solidFill>
                  <a:srgbClr val="0D0D0D"/>
                </a:solidFill>
                <a:latin typeface="Tahoma"/>
                <a:cs typeface="Tahoma"/>
              </a:rPr>
              <a:t>{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160" dirty="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sz="2000" b="1" spc="-4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-570" dirty="0">
                <a:solidFill>
                  <a:srgbClr val="0D0D0D"/>
                </a:solidFill>
                <a:latin typeface="Tahoma"/>
                <a:cs typeface="Tahoma"/>
              </a:rPr>
              <a:t>=</a:t>
            </a:r>
            <a:r>
              <a:rPr sz="2000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0D0D0D"/>
                </a:solidFill>
                <a:latin typeface="Tahoma"/>
                <a:cs typeface="Tahoma"/>
              </a:rPr>
              <a:t>p</a:t>
            </a:r>
            <a:r>
              <a:rPr sz="2000" b="1" spc="-100" dirty="0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sz="2000" b="1" spc="185" dirty="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sz="2000" b="1" spc="170" dirty="0">
                <a:solidFill>
                  <a:srgbClr val="0D0D0D"/>
                </a:solidFill>
                <a:latin typeface="Tahoma"/>
                <a:cs typeface="Tahoma"/>
              </a:rPr>
              <a:t>c</a:t>
            </a:r>
            <a:r>
              <a:rPr sz="2000" b="1" spc="-195" dirty="0">
                <a:solidFill>
                  <a:srgbClr val="0D0D0D"/>
                </a:solidFill>
                <a:latin typeface="Tahoma"/>
                <a:cs typeface="Tahoma"/>
              </a:rPr>
              <a:t>1</a:t>
            </a:r>
            <a:r>
              <a:rPr sz="2000" b="1" spc="-15" dirty="0">
                <a:solidFill>
                  <a:srgbClr val="0D0D0D"/>
                </a:solidFill>
                <a:latin typeface="Tahoma"/>
                <a:cs typeface="Tahoma"/>
              </a:rPr>
              <a:t>(</a:t>
            </a:r>
            <a:r>
              <a:rPr sz="2000" b="1" spc="-30" dirty="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sz="2000" b="1" spc="-70" dirty="0">
                <a:solidFill>
                  <a:srgbClr val="0D0D0D"/>
                </a:solidFill>
                <a:latin typeface="Tahoma"/>
                <a:cs typeface="Tahoma"/>
              </a:rPr>
              <a:t>,b</a:t>
            </a:r>
            <a:r>
              <a:rPr sz="2000" b="1" spc="-75" dirty="0">
                <a:solidFill>
                  <a:srgbClr val="0D0D0D"/>
                </a:solidFill>
                <a:latin typeface="Tahoma"/>
                <a:cs typeface="Tahoma"/>
              </a:rPr>
              <a:t>)</a:t>
            </a:r>
            <a:r>
              <a:rPr sz="2000" b="1" spc="-220" dirty="0">
                <a:solidFill>
                  <a:srgbClr val="0D0D0D"/>
                </a:solidFill>
                <a:latin typeface="Tahoma"/>
                <a:cs typeface="Tahoma"/>
              </a:rPr>
              <a:t>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220" dirty="0">
                <a:solidFill>
                  <a:srgbClr val="0D0D0D"/>
                </a:solidFill>
                <a:latin typeface="Tahoma"/>
                <a:cs typeface="Tahoma"/>
              </a:rPr>
              <a:t>b</a:t>
            </a:r>
            <a:r>
              <a:rPr sz="2000" b="1" spc="-280" dirty="0">
                <a:solidFill>
                  <a:srgbClr val="0D0D0D"/>
                </a:solidFill>
                <a:latin typeface="Tahoma"/>
                <a:cs typeface="Tahoma"/>
              </a:rPr>
              <a:t>=</a:t>
            </a:r>
            <a:r>
              <a:rPr sz="2000" b="1" spc="-4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0D0D0D"/>
                </a:solidFill>
                <a:latin typeface="Tahoma"/>
                <a:cs typeface="Tahoma"/>
              </a:rPr>
              <a:t>p</a:t>
            </a:r>
            <a:r>
              <a:rPr sz="2000" b="1" spc="-100" dirty="0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sz="2000" b="1" spc="185" dirty="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sz="2000" b="1" spc="170" dirty="0">
                <a:solidFill>
                  <a:srgbClr val="0D0D0D"/>
                </a:solidFill>
                <a:latin typeface="Tahoma"/>
                <a:cs typeface="Tahoma"/>
              </a:rPr>
              <a:t>c</a:t>
            </a:r>
            <a:r>
              <a:rPr sz="2000" b="1" spc="-195" dirty="0">
                <a:solidFill>
                  <a:srgbClr val="0D0D0D"/>
                </a:solidFill>
                <a:latin typeface="Tahoma"/>
                <a:cs typeface="Tahoma"/>
              </a:rPr>
              <a:t>2</a:t>
            </a:r>
            <a:r>
              <a:rPr sz="2000" b="1" spc="-15" dirty="0">
                <a:solidFill>
                  <a:srgbClr val="0D0D0D"/>
                </a:solidFill>
                <a:latin typeface="Tahoma"/>
                <a:cs typeface="Tahoma"/>
              </a:rPr>
              <a:t>(</a:t>
            </a:r>
            <a:r>
              <a:rPr sz="2000" b="1" spc="-30" dirty="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sz="2000" b="1" spc="-70" dirty="0">
                <a:solidFill>
                  <a:srgbClr val="0D0D0D"/>
                </a:solidFill>
                <a:latin typeface="Tahoma"/>
                <a:cs typeface="Tahoma"/>
              </a:rPr>
              <a:t>,b</a:t>
            </a:r>
            <a:r>
              <a:rPr sz="2000" b="1" spc="-75" dirty="0">
                <a:solidFill>
                  <a:srgbClr val="0D0D0D"/>
                </a:solidFill>
                <a:latin typeface="Tahoma"/>
                <a:cs typeface="Tahoma"/>
              </a:rPr>
              <a:t>)</a:t>
            </a:r>
            <a:r>
              <a:rPr sz="2000" b="1" spc="-220" dirty="0">
                <a:solidFill>
                  <a:srgbClr val="0D0D0D"/>
                </a:solidFill>
                <a:latin typeface="Tahoma"/>
                <a:cs typeface="Tahoma"/>
              </a:rPr>
              <a:t>;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735" dirty="0">
                <a:solidFill>
                  <a:srgbClr val="0D0D0D"/>
                </a:solidFill>
                <a:latin typeface="Tahoma"/>
                <a:cs typeface="Tahoma"/>
              </a:rPr>
              <a:t>}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167640" y="1100103"/>
            <a:ext cx="6918960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114" dirty="0">
                <a:solidFill>
                  <a:srgbClr val="0D0D0D"/>
                </a:solidFill>
                <a:latin typeface="Cambria"/>
                <a:cs typeface="Cambria"/>
              </a:rPr>
              <a:t>Constructs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2400" spc="14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sz="2400" b="1" u="heavy" spc="155" dirty="0">
                <a:solidFill>
                  <a:srgbClr val="D75C00"/>
                </a:solidFill>
                <a:uFill>
                  <a:solidFill>
                    <a:srgbClr val="D75C00"/>
                  </a:solidFill>
                </a:uFill>
                <a:latin typeface="Cambria"/>
                <a:cs typeface="Cambria"/>
              </a:rPr>
              <a:t>decision</a:t>
            </a:r>
            <a:r>
              <a:rPr sz="2400" b="1" u="heavy" spc="135" dirty="0">
                <a:solidFill>
                  <a:srgbClr val="D75C00"/>
                </a:solidFill>
                <a:uFill>
                  <a:solidFill>
                    <a:srgbClr val="D75C00"/>
                  </a:solidFill>
                </a:u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400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b="1" u="heavy" spc="1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data</a:t>
            </a:r>
            <a:r>
              <a:rPr sz="2400" b="1" u="heavy" spc="1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heavy" spc="1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/>
                <a:cs typeface="Cambria"/>
              </a:rPr>
              <a:t>flow</a:t>
            </a:r>
            <a:r>
              <a:rPr sz="2400" b="1" spc="1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24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sz="2400" spc="-5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D0D0D"/>
                </a:solidFill>
                <a:latin typeface="Cambria"/>
                <a:cs typeface="Cambria"/>
              </a:rPr>
              <a:t>program.</a:t>
            </a:r>
            <a:endParaRPr lang="en-US" sz="2400" dirty="0">
              <a:latin typeface="Cambria"/>
              <a:cs typeface="Cambria"/>
            </a:endParaRP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IN" sz="2400" spc="85" dirty="0">
                <a:solidFill>
                  <a:srgbClr val="0D0D0D"/>
                </a:solidFill>
                <a:latin typeface="Cambria"/>
                <a:cs typeface="Cambria"/>
              </a:rPr>
              <a:t>Consists of - </a:t>
            </a:r>
            <a:r>
              <a:rPr sz="2400" spc="85" dirty="0">
                <a:solidFill>
                  <a:srgbClr val="0D0D0D"/>
                </a:solidFill>
                <a:latin typeface="Cambria"/>
                <a:cs typeface="Cambria"/>
              </a:rPr>
              <a:t>decision</a:t>
            </a:r>
            <a:r>
              <a:rPr sz="24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D0D0D"/>
                </a:solidFill>
                <a:latin typeface="Cambria"/>
                <a:cs typeface="Cambria"/>
              </a:rPr>
              <a:t>nodes</a:t>
            </a:r>
            <a:r>
              <a:rPr lang="en-US" sz="2400" spc="45" dirty="0">
                <a:solidFill>
                  <a:srgbClr val="0D0D0D"/>
                </a:solidFill>
                <a:latin typeface="Cambria"/>
                <a:cs typeface="Cambria"/>
              </a:rPr>
              <a:t> and e</a:t>
            </a:r>
            <a:r>
              <a:rPr sz="2400" spc="130" dirty="0">
                <a:solidFill>
                  <a:srgbClr val="0D0D0D"/>
                </a:solidFill>
                <a:latin typeface="Cambria"/>
                <a:cs typeface="Cambria"/>
              </a:rPr>
              <a:t>dges</a:t>
            </a:r>
            <a:r>
              <a:rPr sz="24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D0D0D"/>
                </a:solidFill>
                <a:latin typeface="Cambria"/>
                <a:cs typeface="Cambria"/>
              </a:rPr>
              <a:t>labelled</a:t>
            </a:r>
            <a:r>
              <a:rPr sz="24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sz="24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D0D0D"/>
                </a:solidFill>
                <a:latin typeface="Cambria"/>
                <a:cs typeface="Cambria"/>
              </a:rPr>
              <a:t>possible</a:t>
            </a:r>
            <a:r>
              <a:rPr sz="24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D0D0D"/>
                </a:solidFill>
                <a:latin typeface="Cambria"/>
                <a:cs typeface="Cambria"/>
              </a:rPr>
              <a:t>outcomes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B68A2D2-5EB2-1094-3677-4AFFC3E8D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109503"/>
            <a:ext cx="5830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0" dirty="0">
                <a:solidFill>
                  <a:srgbClr val="30479F"/>
                </a:solidFill>
              </a:rPr>
              <a:t>Control DFG</a:t>
            </a:r>
            <a:endParaRPr spc="270" dirty="0">
              <a:solidFill>
                <a:srgbClr val="30479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761593"/>
            <a:ext cx="6791325" cy="574516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20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b="1" spc="160" dirty="0">
                <a:solidFill>
                  <a:srgbClr val="006FC0"/>
                </a:solidFill>
                <a:latin typeface="Cambria"/>
                <a:cs typeface="Cambria"/>
              </a:rPr>
              <a:t>I</a:t>
            </a:r>
            <a:r>
              <a:rPr sz="2000" b="1" spc="160" dirty="0">
                <a:solidFill>
                  <a:srgbClr val="006FC0"/>
                </a:solidFill>
                <a:latin typeface="Cambria"/>
                <a:cs typeface="Cambria"/>
              </a:rPr>
              <a:t>nteraction</a:t>
            </a:r>
            <a:r>
              <a:rPr sz="20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55" dirty="0">
                <a:solidFill>
                  <a:srgbClr val="0D0D0D"/>
                </a:solidFill>
                <a:latin typeface="Cambria"/>
                <a:cs typeface="Cambria"/>
              </a:rPr>
              <a:t>between </a:t>
            </a:r>
            <a:r>
              <a:rPr sz="2000" b="1" spc="-5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b="1" spc="170" dirty="0">
                <a:solidFill>
                  <a:srgbClr val="006FC0"/>
                </a:solidFill>
                <a:latin typeface="Cambria"/>
                <a:cs typeface="Cambria"/>
              </a:rPr>
              <a:t>asynchronous</a:t>
            </a:r>
            <a:r>
              <a:rPr lang="en-US" sz="2000" b="1" spc="170" dirty="0">
                <a:solidFill>
                  <a:srgbClr val="006FC0"/>
                </a:solidFill>
                <a:latin typeface="Cambria"/>
                <a:cs typeface="Cambria"/>
              </a:rPr>
              <a:t> and concurrent</a:t>
            </a:r>
            <a:r>
              <a:rPr sz="20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b="1" spc="135" dirty="0">
                <a:solidFill>
                  <a:srgbClr val="0D0D0D"/>
                </a:solidFill>
                <a:latin typeface="Cambria"/>
                <a:cs typeface="Cambria"/>
              </a:rPr>
              <a:t>processes</a:t>
            </a:r>
            <a:r>
              <a:rPr lang="en-US" sz="2000" b="1" spc="135" dirty="0">
                <a:solidFill>
                  <a:srgbClr val="0D0D0D"/>
                </a:solidFill>
                <a:latin typeface="Cambria"/>
                <a:cs typeface="Cambria"/>
              </a:rPr>
              <a:t>. </a:t>
            </a:r>
            <a:r>
              <a:rPr sz="2000" i="1" spc="190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2000" i="1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105" dirty="0">
                <a:solidFill>
                  <a:srgbClr val="0D0D0D"/>
                </a:solidFill>
                <a:latin typeface="Cambria"/>
                <a:cs typeface="Cambria"/>
              </a:rPr>
              <a:t>asynchronous </a:t>
            </a:r>
            <a:r>
              <a:rPr sz="2000" i="1" spc="75" dirty="0">
                <a:solidFill>
                  <a:srgbClr val="0D0D0D"/>
                </a:solidFill>
                <a:latin typeface="Cambria"/>
                <a:cs typeface="Cambria"/>
              </a:rPr>
              <a:t>process,</a:t>
            </a:r>
            <a:r>
              <a:rPr sz="2000" i="1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75" dirty="0">
                <a:solidFill>
                  <a:srgbClr val="0D0D0D"/>
                </a:solidFill>
                <a:latin typeface="Cambria"/>
                <a:cs typeface="Cambria"/>
              </a:rPr>
              <a:t>start</a:t>
            </a:r>
            <a:r>
              <a:rPr sz="2000" i="1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16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000" i="1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65" dirty="0">
                <a:solidFill>
                  <a:srgbClr val="0D0D0D"/>
                </a:solidFill>
                <a:latin typeface="Cambria"/>
                <a:cs typeface="Cambria"/>
              </a:rPr>
              <a:t>sequence</a:t>
            </a:r>
            <a:r>
              <a:rPr sz="2000" i="1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4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2000" i="1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60" dirty="0">
                <a:solidFill>
                  <a:srgbClr val="0D0D0D"/>
                </a:solidFill>
                <a:latin typeface="Cambria"/>
                <a:cs typeface="Cambria"/>
              </a:rPr>
              <a:t>processes</a:t>
            </a:r>
            <a:r>
              <a:rPr sz="2000" i="1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135" dirty="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lang="en-US" sz="2000" i="1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105" dirty="0">
                <a:solidFill>
                  <a:srgbClr val="0D0D0D"/>
                </a:solidFill>
                <a:latin typeface="Cambria"/>
                <a:cs typeface="Cambria"/>
              </a:rPr>
              <a:t>vary</a:t>
            </a:r>
            <a:r>
              <a:rPr sz="2000" i="1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140" dirty="0">
                <a:solidFill>
                  <a:srgbClr val="0D0D0D"/>
                </a:solidFill>
                <a:latin typeface="Cambria"/>
                <a:cs typeface="Cambria"/>
              </a:rPr>
              <a:t>during</a:t>
            </a:r>
            <a:r>
              <a:rPr sz="2000" i="1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5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000" i="1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000" i="1" spc="65" dirty="0">
                <a:solidFill>
                  <a:srgbClr val="0D0D0D"/>
                </a:solidFill>
                <a:latin typeface="Cambria"/>
                <a:cs typeface="Cambria"/>
              </a:rPr>
              <a:t>execution</a:t>
            </a:r>
            <a:endParaRPr lang="en-US" sz="2000" i="1" spc="65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469265" marR="5080" indent="-457200">
              <a:spcBef>
                <a:spcPts val="120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spc="114" dirty="0">
                <a:solidFill>
                  <a:srgbClr val="0D0D0D"/>
                </a:solidFill>
                <a:latin typeface="Cambria"/>
                <a:cs typeface="Cambria"/>
              </a:rPr>
              <a:t>Petri</a:t>
            </a:r>
            <a:r>
              <a:rPr lang="en-US" sz="20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25" dirty="0">
                <a:solidFill>
                  <a:srgbClr val="0D0D0D"/>
                </a:solidFill>
                <a:latin typeface="Cambria"/>
                <a:cs typeface="Cambria"/>
              </a:rPr>
              <a:t>Net(PN)</a:t>
            </a:r>
            <a:r>
              <a:rPr lang="en-US" sz="20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lang="en-US" sz="20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spc="170" dirty="0">
                <a:solidFill>
                  <a:srgbClr val="0D0D0D"/>
                </a:solidFill>
                <a:latin typeface="Cambria"/>
                <a:cs typeface="Cambria"/>
              </a:rPr>
              <a:t>very</a:t>
            </a:r>
            <a:r>
              <a:rPr lang="en-US" sz="2000" b="1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spc="150" dirty="0">
                <a:solidFill>
                  <a:srgbClr val="0D0D0D"/>
                </a:solidFill>
                <a:latin typeface="Cambria"/>
                <a:cs typeface="Cambria"/>
              </a:rPr>
              <a:t>similar </a:t>
            </a:r>
            <a:r>
              <a:rPr lang="en-US" sz="2000" spc="2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spc="204" dirty="0">
                <a:solidFill>
                  <a:srgbClr val="006FC0"/>
                </a:solidFill>
                <a:latin typeface="Cambria"/>
                <a:cs typeface="Cambria"/>
              </a:rPr>
              <a:t>State</a:t>
            </a:r>
            <a:r>
              <a:rPr lang="en-US" sz="2000" b="1" spc="165" dirty="0">
                <a:solidFill>
                  <a:srgbClr val="006FC0"/>
                </a:solidFill>
                <a:latin typeface="Cambria"/>
                <a:cs typeface="Cambria"/>
              </a:rPr>
              <a:t> Transition </a:t>
            </a:r>
            <a:r>
              <a:rPr lang="en-US" sz="2000" b="1" spc="-5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000" b="1" spc="195" dirty="0">
                <a:solidFill>
                  <a:srgbClr val="006FC0"/>
                </a:solidFill>
                <a:latin typeface="Cambria"/>
                <a:cs typeface="Cambria"/>
              </a:rPr>
              <a:t>Diagrams</a:t>
            </a:r>
            <a:r>
              <a:rPr lang="en-US" sz="2000" b="1" spc="1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0D0D0D"/>
                </a:solidFill>
                <a:latin typeface="Cambria"/>
                <a:cs typeface="Cambria"/>
              </a:rPr>
              <a:t>which</a:t>
            </a:r>
            <a:r>
              <a:rPr lang="en-US" sz="20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lang="en-US" sz="20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05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lang="en-US" sz="20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D0D0D"/>
                </a:solidFill>
                <a:latin typeface="Cambria"/>
                <a:cs typeface="Cambria"/>
              </a:rPr>
              <a:t>system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70" dirty="0">
                <a:solidFill>
                  <a:srgbClr val="0D0D0D"/>
                </a:solidFill>
                <a:latin typeface="Cambria"/>
                <a:cs typeface="Cambria"/>
              </a:rPr>
              <a:t>behavior</a:t>
            </a:r>
            <a:endParaRPr lang="en-US" sz="2000" i="1" spc="65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en-US" sz="2000" b="1" spc="385" dirty="0">
                <a:solidFill>
                  <a:srgbClr val="903D00"/>
                </a:solidFill>
                <a:latin typeface="Cambria"/>
                <a:cs typeface="Cambria"/>
              </a:rPr>
              <a:t>COMPONENTS</a:t>
            </a:r>
            <a:r>
              <a:rPr lang="en-US" sz="2000" b="1" spc="145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lang="en-US" sz="2000" b="1" spc="400" dirty="0">
                <a:solidFill>
                  <a:srgbClr val="903D00"/>
                </a:solidFill>
                <a:latin typeface="Cambria"/>
                <a:cs typeface="Cambria"/>
              </a:rPr>
              <a:t>OF</a:t>
            </a:r>
            <a:r>
              <a:rPr lang="en-US" sz="2000" b="1" spc="150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lang="en-US" sz="2000" b="1" spc="350" dirty="0">
                <a:solidFill>
                  <a:srgbClr val="903D00"/>
                </a:solidFill>
                <a:latin typeface="Cambria"/>
                <a:cs typeface="Cambria"/>
              </a:rPr>
              <a:t>PETRINET</a:t>
            </a:r>
            <a:r>
              <a:rPr lang="en-US" sz="2000" b="1" spc="150" dirty="0">
                <a:solidFill>
                  <a:srgbClr val="903D00"/>
                </a:solidFill>
                <a:latin typeface="Cambria"/>
                <a:cs typeface="Cambria"/>
              </a:rPr>
              <a:t> </a:t>
            </a:r>
            <a:r>
              <a:rPr lang="en-US" sz="2000" b="1" spc="390" dirty="0">
                <a:solidFill>
                  <a:srgbClr val="903D00"/>
                </a:solidFill>
                <a:latin typeface="Cambria"/>
                <a:cs typeface="Cambria"/>
              </a:rPr>
              <a:t>MODEL</a:t>
            </a:r>
            <a:endParaRPr lang="en-US" sz="2000" dirty="0">
              <a:latin typeface="Cambria"/>
              <a:cs typeface="Cambria"/>
            </a:endParaRPr>
          </a:p>
          <a:p>
            <a:pPr marL="469900" marR="5080" indent="-457834">
              <a:spcBef>
                <a:spcPts val="1200"/>
              </a:spcBef>
              <a:buClr>
                <a:srgbClr val="4E67C7"/>
              </a:buClr>
              <a:buFont typeface="Wingdings"/>
              <a:buChar char=""/>
              <a:tabLst>
                <a:tab pos="926465" algn="l"/>
                <a:tab pos="927735" algn="l"/>
              </a:tabLst>
            </a:pPr>
            <a:r>
              <a:rPr lang="en-US" sz="2000" b="1" spc="190" dirty="0">
                <a:solidFill>
                  <a:srgbClr val="006FC0"/>
                </a:solidFill>
                <a:latin typeface="Cambria"/>
                <a:cs typeface="Cambria"/>
              </a:rPr>
              <a:t>Places</a:t>
            </a:r>
            <a:r>
              <a:rPr lang="en-US" sz="2000" b="1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000" b="1" spc="105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lang="en-US" sz="2000" b="1" spc="105" dirty="0">
                <a:solidFill>
                  <a:srgbClr val="D75C00"/>
                </a:solidFill>
                <a:latin typeface="Cambria"/>
                <a:cs typeface="Cambria"/>
              </a:rPr>
              <a:t>circles</a:t>
            </a:r>
            <a:r>
              <a:rPr lang="en-US" sz="2000" b="1" spc="105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r>
              <a:rPr lang="en-US" sz="2000" b="1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000" spc="3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lang="en-US" sz="2000" spc="145" dirty="0">
                <a:solidFill>
                  <a:srgbClr val="0D0D0D"/>
                </a:solidFill>
                <a:latin typeface="Cambria"/>
                <a:cs typeface="Cambria"/>
              </a:rPr>
              <a:t> possible </a:t>
            </a:r>
            <a:r>
              <a:rPr lang="en-US" sz="2000" b="1" spc="140" dirty="0">
                <a:solidFill>
                  <a:srgbClr val="0D0D0D"/>
                </a:solidFill>
                <a:latin typeface="Cambria"/>
                <a:cs typeface="Cambria"/>
              </a:rPr>
              <a:t>states</a:t>
            </a:r>
            <a:r>
              <a:rPr lang="en-US" sz="2000" b="1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20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00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lang="en-US" sz="2000" spc="-5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0D0D0D"/>
                </a:solidFill>
                <a:latin typeface="Cambria"/>
                <a:cs typeface="Cambria"/>
              </a:rPr>
              <a:t>system;</a:t>
            </a:r>
          </a:p>
          <a:p>
            <a:pPr marL="469900" marR="5080" indent="-457834">
              <a:spcBef>
                <a:spcPts val="1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lang="en-US" sz="2000" b="1" spc="160" dirty="0">
                <a:solidFill>
                  <a:srgbClr val="006FC0"/>
                </a:solidFill>
                <a:latin typeface="Cambria"/>
                <a:cs typeface="Cambria"/>
              </a:rPr>
              <a:t>Transitions</a:t>
            </a:r>
            <a:r>
              <a:rPr lang="en-US" sz="20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000" b="1" spc="125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lang="en-US" sz="2000" b="1" spc="125" dirty="0">
                <a:solidFill>
                  <a:srgbClr val="D75C00"/>
                </a:solidFill>
                <a:latin typeface="Cambria"/>
                <a:cs typeface="Cambria"/>
              </a:rPr>
              <a:t>rectangles</a:t>
            </a:r>
            <a:r>
              <a:rPr lang="en-US" sz="2000" b="1" spc="125" dirty="0">
                <a:solidFill>
                  <a:srgbClr val="006FC0"/>
                </a:solidFill>
                <a:latin typeface="Cambria"/>
                <a:cs typeface="Cambria"/>
              </a:rPr>
              <a:t>) </a:t>
            </a:r>
            <a:r>
              <a:rPr lang="en-US" sz="2000" spc="35" dirty="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lang="en-US" sz="2000" b="1" spc="155" dirty="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lang="en-US" sz="2000" b="1" spc="165" dirty="0">
                <a:solidFill>
                  <a:srgbClr val="0D0D0D"/>
                </a:solidFill>
                <a:latin typeface="Cambria"/>
                <a:cs typeface="Cambria"/>
              </a:rPr>
              <a:t>v</a:t>
            </a:r>
            <a:r>
              <a:rPr lang="en-US" sz="2000" b="1" spc="140" dirty="0">
                <a:solidFill>
                  <a:srgbClr val="0D0D0D"/>
                </a:solidFill>
                <a:latin typeface="Cambria"/>
                <a:cs typeface="Cambria"/>
              </a:rPr>
              <a:t>ents </a:t>
            </a:r>
            <a:r>
              <a:rPr lang="en-US" sz="2000" spc="85" dirty="0">
                <a:solidFill>
                  <a:srgbClr val="0D0D0D"/>
                </a:solidFill>
                <a:latin typeface="Cambria"/>
                <a:cs typeface="Cambria"/>
              </a:rPr>
              <a:t>which</a:t>
            </a:r>
            <a:r>
              <a:rPr lang="en-US" sz="20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spc="175" dirty="0">
                <a:solidFill>
                  <a:srgbClr val="0D0D0D"/>
                </a:solidFill>
                <a:latin typeface="Cambria"/>
                <a:cs typeface="Cambria"/>
              </a:rPr>
              <a:t>cause</a:t>
            </a:r>
            <a:r>
              <a:rPr lang="en-US" sz="2000" b="1" spc="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00" dirty="0">
                <a:solidFill>
                  <a:srgbClr val="0D0D0D"/>
                </a:solidFill>
                <a:latin typeface="Cambria"/>
                <a:cs typeface="Cambria"/>
              </a:rPr>
              <a:t>the c</a:t>
            </a:r>
            <a:r>
              <a:rPr lang="en-US" sz="2000" dirty="0">
                <a:latin typeface="Cambria"/>
                <a:cs typeface="Cambria"/>
              </a:rPr>
              <a:t>hanges of state (firing)</a:t>
            </a:r>
            <a:endParaRPr lang="en-US" sz="2000" b="1" spc="190" dirty="0">
              <a:solidFill>
                <a:srgbClr val="006FC0"/>
              </a:solidFill>
              <a:latin typeface="Cambria"/>
              <a:cs typeface="Cambria"/>
            </a:endParaRPr>
          </a:p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70534" algn="l"/>
              </a:tabLst>
            </a:pPr>
            <a:r>
              <a:rPr lang="en-US" sz="2000" b="1" spc="190" dirty="0">
                <a:solidFill>
                  <a:srgbClr val="006FC0"/>
                </a:solidFill>
                <a:latin typeface="Cambria"/>
                <a:cs typeface="Cambria"/>
              </a:rPr>
              <a:t>Arcs</a:t>
            </a:r>
            <a:r>
              <a:rPr lang="en-US" sz="2000" b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000" b="1" spc="105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lang="en-US" sz="2000" b="1" spc="105" dirty="0">
                <a:solidFill>
                  <a:srgbClr val="D75C00"/>
                </a:solidFill>
                <a:latin typeface="Cambria"/>
                <a:cs typeface="Cambria"/>
              </a:rPr>
              <a:t>arrows</a:t>
            </a:r>
            <a:r>
              <a:rPr lang="en-US" sz="2000" b="1" spc="105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r>
              <a:rPr lang="en-US" sz="2000" b="1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z="2000" spc="3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35" dirty="0">
                <a:solidFill>
                  <a:srgbClr val="0D0D0D"/>
                </a:solidFill>
                <a:latin typeface="Cambria"/>
                <a:cs typeface="Cambria"/>
              </a:rPr>
              <a:t>Every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85" dirty="0">
                <a:solidFill>
                  <a:srgbClr val="0D0D0D"/>
                </a:solidFill>
                <a:latin typeface="Cambria"/>
                <a:cs typeface="Cambria"/>
              </a:rPr>
              <a:t>arc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0D0D0D"/>
                </a:solidFill>
                <a:latin typeface="Cambria"/>
                <a:cs typeface="Cambria"/>
              </a:rPr>
              <a:t>simply</a:t>
            </a:r>
            <a:r>
              <a:rPr lang="en-US" sz="20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spc="160" dirty="0">
                <a:solidFill>
                  <a:srgbClr val="30479F"/>
                </a:solidFill>
                <a:latin typeface="Cambria"/>
                <a:cs typeface="Cambria"/>
              </a:rPr>
              <a:t>connects</a:t>
            </a:r>
            <a:r>
              <a:rPr lang="en-US" sz="2000" b="1" i="1" spc="13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spc="175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spc="195" dirty="0">
                <a:solidFill>
                  <a:srgbClr val="30479F"/>
                </a:solidFill>
                <a:latin typeface="Cambria"/>
                <a:cs typeface="Cambria"/>
              </a:rPr>
              <a:t>place</a:t>
            </a:r>
            <a:r>
              <a:rPr lang="en-US" sz="2000" b="1" i="1" spc="14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lang="en-US" sz="2000" spc="-5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75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lang="en-US" sz="20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spc="175" dirty="0">
                <a:solidFill>
                  <a:srgbClr val="30479F"/>
                </a:solidFill>
                <a:latin typeface="Cambria"/>
                <a:cs typeface="Cambria"/>
              </a:rPr>
              <a:t>transition</a:t>
            </a:r>
            <a:r>
              <a:rPr lang="en-US" sz="2000" b="1" i="1" spc="14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lang="en-US" sz="20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75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lang="en-US" sz="20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spc="175" dirty="0">
                <a:solidFill>
                  <a:srgbClr val="30479F"/>
                </a:solidFill>
                <a:latin typeface="Cambria"/>
                <a:cs typeface="Cambria"/>
              </a:rPr>
              <a:t>transition</a:t>
            </a:r>
            <a:r>
              <a:rPr lang="en-US" sz="2000" b="1" i="1" spc="135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spc="95" dirty="0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75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lang="en-US" sz="20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spc="195" dirty="0">
                <a:solidFill>
                  <a:srgbClr val="30479F"/>
                </a:solidFill>
                <a:latin typeface="Cambria"/>
                <a:cs typeface="Cambria"/>
              </a:rPr>
              <a:t>place</a:t>
            </a:r>
            <a:r>
              <a:rPr lang="en-US" sz="2000" spc="195" dirty="0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endParaRPr lang="en-US" sz="20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Clr>
                <a:srgbClr val="4E67C7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lang="en-US" sz="2000" b="1" spc="145" dirty="0">
                <a:solidFill>
                  <a:srgbClr val="006FC0"/>
                </a:solidFill>
                <a:latin typeface="Cambria"/>
                <a:cs typeface="Cambria"/>
              </a:rPr>
              <a:t>Tokens(</a:t>
            </a:r>
            <a:r>
              <a:rPr lang="en-US" sz="2000" b="1" spc="145" dirty="0">
                <a:solidFill>
                  <a:srgbClr val="D75C00"/>
                </a:solidFill>
                <a:latin typeface="Cambria"/>
                <a:cs typeface="Cambria"/>
              </a:rPr>
              <a:t>black</a:t>
            </a:r>
            <a:r>
              <a:rPr lang="en-US" sz="2000" b="1" spc="13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b="1" spc="85" dirty="0">
                <a:solidFill>
                  <a:srgbClr val="D75C00"/>
                </a:solidFill>
                <a:latin typeface="Cambria"/>
                <a:cs typeface="Cambria"/>
              </a:rPr>
              <a:t>dot</a:t>
            </a:r>
            <a:r>
              <a:rPr lang="en-US" sz="2000" b="1" spc="85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r>
              <a:rPr lang="en-US" sz="2000" spc="85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lang="en-US" sz="20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spc="250" dirty="0">
                <a:solidFill>
                  <a:srgbClr val="30479F"/>
                </a:solidFill>
                <a:latin typeface="Cambria"/>
                <a:cs typeface="Cambria"/>
              </a:rPr>
              <a:t>Change</a:t>
            </a:r>
            <a:r>
              <a:rPr lang="en-US" sz="2000" b="1" i="1" spc="11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spc="125" dirty="0">
                <a:solidFill>
                  <a:srgbClr val="30479F"/>
                </a:solidFill>
                <a:latin typeface="Cambria"/>
                <a:cs typeface="Cambria"/>
              </a:rPr>
              <a:t>state</a:t>
            </a:r>
            <a:r>
              <a:rPr lang="en-US" sz="2000" b="1" i="1" spc="160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spc="90" dirty="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lang="en-US" sz="20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D0D0D"/>
                </a:solidFill>
                <a:latin typeface="Cambria"/>
                <a:cs typeface="Cambria"/>
              </a:rPr>
              <a:t>denoted</a:t>
            </a:r>
            <a:r>
              <a:rPr lang="en-US" sz="20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180" dirty="0">
                <a:solidFill>
                  <a:srgbClr val="0D0D0D"/>
                </a:solidFill>
                <a:latin typeface="Cambria"/>
                <a:cs typeface="Cambria"/>
              </a:rPr>
              <a:t>a </a:t>
            </a:r>
            <a:r>
              <a:rPr lang="en-US" sz="2000" b="1" i="1" spc="140" dirty="0">
                <a:solidFill>
                  <a:srgbClr val="30479F"/>
                </a:solidFill>
                <a:latin typeface="Cambria"/>
                <a:cs typeface="Cambria"/>
              </a:rPr>
              <a:t>movement</a:t>
            </a:r>
            <a:r>
              <a:rPr lang="en-US" sz="2000" b="1" i="1" spc="114" dirty="0">
                <a:solidFill>
                  <a:srgbClr val="30479F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25" dirty="0">
                <a:solidFill>
                  <a:srgbClr val="0D0D0D"/>
                </a:solidFill>
                <a:latin typeface="Cambria"/>
                <a:cs typeface="Cambria"/>
              </a:rPr>
              <a:t>token(s)</a:t>
            </a:r>
            <a:r>
              <a:rPr lang="en-US" sz="20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lang="en-US" sz="20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0D0D0D"/>
                </a:solidFill>
                <a:latin typeface="Cambria"/>
                <a:cs typeface="Cambria"/>
              </a:rPr>
              <a:t>place(s)</a:t>
            </a:r>
            <a:r>
              <a:rPr lang="en-US" sz="20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2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lang="en-US" sz="20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20" dirty="0">
                <a:solidFill>
                  <a:srgbClr val="0D0D0D"/>
                </a:solidFill>
                <a:latin typeface="Cambria"/>
                <a:cs typeface="Cambria"/>
              </a:rPr>
              <a:t>place(s). </a:t>
            </a:r>
            <a:r>
              <a:rPr lang="en-US" sz="2000" b="1" u="heavy" spc="229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Once</a:t>
            </a:r>
            <a:r>
              <a:rPr lang="en-US" sz="2000" b="1" u="heavy" spc="14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 </a:t>
            </a:r>
            <a:r>
              <a:rPr lang="en-US" sz="2000" b="1" u="heavy" spc="17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firing </a:t>
            </a:r>
            <a:r>
              <a:rPr lang="en-US" sz="2000" b="1" u="heavy" spc="12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is</a:t>
            </a:r>
            <a:r>
              <a:rPr lang="en-US" sz="2000" b="1" u="heavy" spc="18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 </a:t>
            </a:r>
            <a:r>
              <a:rPr lang="en-US" sz="2000" b="1" u="heavy" spc="160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Cambria"/>
                <a:cs typeface="Cambria"/>
              </a:rPr>
              <a:t>initiated</a:t>
            </a:r>
            <a:r>
              <a:rPr lang="en-US" sz="2000" spc="160" dirty="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lang="en-US" sz="20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spc="145" dirty="0">
                <a:solidFill>
                  <a:srgbClr val="D75C00"/>
                </a:solidFill>
                <a:latin typeface="Cambria"/>
                <a:cs typeface="Cambria"/>
              </a:rPr>
              <a:t>tokens</a:t>
            </a:r>
            <a:r>
              <a:rPr lang="en-US" sz="2000" b="1" i="1" spc="13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spc="80" dirty="0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lang="en-US" sz="20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spc="25" dirty="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lang="en-US" sz="20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spc="155" dirty="0">
                <a:solidFill>
                  <a:srgbClr val="D75C00"/>
                </a:solidFill>
                <a:latin typeface="Cambria"/>
                <a:cs typeface="Cambria"/>
              </a:rPr>
              <a:t>transferred</a:t>
            </a:r>
            <a:r>
              <a:rPr lang="en-US" sz="2000" b="1" i="1" spc="145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spc="55" dirty="0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lang="en-US" sz="2000" b="1" i="1" spc="210" dirty="0">
                <a:solidFill>
                  <a:srgbClr val="D75C00"/>
                </a:solidFill>
                <a:latin typeface="Cambria"/>
                <a:cs typeface="Cambria"/>
              </a:rPr>
              <a:t>input</a:t>
            </a:r>
            <a:r>
              <a:rPr lang="en-US" sz="2000" b="1" i="1" spc="120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spc="25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lang="en-US" sz="20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lang="en-US" sz="2000" b="1" i="1" spc="170" dirty="0">
                <a:solidFill>
                  <a:srgbClr val="D75C00"/>
                </a:solidFill>
                <a:latin typeface="Cambria"/>
                <a:cs typeface="Cambria"/>
              </a:rPr>
              <a:t>output</a:t>
            </a:r>
            <a:r>
              <a:rPr lang="en-US" sz="2000" b="1" i="1" spc="114" dirty="0">
                <a:solidFill>
                  <a:srgbClr val="D75C00"/>
                </a:solidFill>
                <a:latin typeface="Cambria"/>
                <a:cs typeface="Cambria"/>
              </a:rPr>
              <a:t> </a:t>
            </a:r>
            <a:r>
              <a:rPr lang="en-US" sz="2000" b="1" i="1" spc="175" dirty="0">
                <a:solidFill>
                  <a:srgbClr val="D75C00"/>
                </a:solidFill>
                <a:latin typeface="Cambria"/>
                <a:cs typeface="Cambria"/>
              </a:rPr>
              <a:t>places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25" y="129783"/>
            <a:ext cx="112014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600" spc="275" dirty="0">
                <a:solidFill>
                  <a:srgbClr val="30479F"/>
                </a:solidFill>
              </a:rPr>
              <a:t>Petri</a:t>
            </a:r>
            <a:r>
              <a:rPr lang="en-IN" sz="3600" spc="145" dirty="0">
                <a:solidFill>
                  <a:srgbClr val="30479F"/>
                </a:solidFill>
              </a:rPr>
              <a:t> </a:t>
            </a:r>
            <a:r>
              <a:rPr lang="en-IN" sz="3600" spc="350" dirty="0">
                <a:solidFill>
                  <a:srgbClr val="30479F"/>
                </a:solidFill>
              </a:rPr>
              <a:t>Net</a:t>
            </a:r>
            <a:r>
              <a:rPr lang="en-IN" sz="3600" spc="130" dirty="0">
                <a:solidFill>
                  <a:srgbClr val="30479F"/>
                </a:solidFill>
              </a:rPr>
              <a:t> </a:t>
            </a:r>
            <a:r>
              <a:rPr lang="en-IN" sz="3600" spc="254" dirty="0">
                <a:solidFill>
                  <a:srgbClr val="30479F"/>
                </a:solidFill>
              </a:rPr>
              <a:t>Model/ Place Transition Net Model</a:t>
            </a:r>
            <a:br>
              <a:rPr lang="en-IN" spc="254" dirty="0">
                <a:solidFill>
                  <a:srgbClr val="30479F"/>
                </a:solidFill>
              </a:rPr>
            </a:br>
            <a:endParaRPr lang="en-IN" spc="254" dirty="0">
              <a:solidFill>
                <a:srgbClr val="30479F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4595" y="1828800"/>
            <a:ext cx="5407405" cy="39308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2718</Words>
  <Application>Microsoft Office PowerPoint</Application>
  <PresentationFormat>Widescreen</PresentationFormat>
  <Paragraphs>317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MT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Building Process for Embedded Systems</vt:lpstr>
      <vt:lpstr>PowerPoint Presentation</vt:lpstr>
      <vt:lpstr>Build Procedure Arcom Viper-lite Development Board</vt:lpstr>
      <vt:lpstr>PowerPoint Presentation</vt:lpstr>
      <vt:lpstr>Loading on the Target</vt:lpstr>
      <vt:lpstr>Debugging Tools</vt:lpstr>
      <vt:lpstr>DFG</vt:lpstr>
      <vt:lpstr>Control DFG</vt:lpstr>
      <vt:lpstr>Petri Net Model/ Place Transition Net Model </vt:lpstr>
      <vt:lpstr>PowerPoint Presentation</vt:lpstr>
      <vt:lpstr>PowerPoint Presentation</vt:lpstr>
      <vt:lpstr>PowerPoint Presentation</vt:lpstr>
      <vt:lpstr>PowerPoint Presentation</vt:lpstr>
      <vt:lpstr>Unified Modelling Language</vt:lpstr>
      <vt:lpstr>USE CASE DIAGRAM</vt:lpstr>
      <vt:lpstr>Example:  ATM System</vt:lpstr>
      <vt:lpstr>Example:  Washing  Machine</vt:lpstr>
      <vt:lpstr>Class Diagram</vt:lpstr>
      <vt:lpstr>ATM - Diagram</vt:lpstr>
      <vt:lpstr>PowerPoint Presentation</vt:lpstr>
      <vt:lpstr>Class Diagram Example Washing Machine</vt:lpstr>
      <vt:lpstr>Sequence Diagram</vt:lpstr>
      <vt:lpstr>PowerPoint Presentation</vt:lpstr>
      <vt:lpstr>PowerPoint Presentation</vt:lpstr>
      <vt:lpstr>State Diagram</vt:lpstr>
      <vt:lpstr>State Diagram</vt:lpstr>
      <vt:lpstr>State  Diagram</vt:lpstr>
      <vt:lpstr>State  Diagram</vt:lpstr>
      <vt:lpstr>Activity Diagram</vt:lpstr>
      <vt:lpstr>Activity Diagram</vt:lpstr>
      <vt:lpstr>Activity  Diagram Elevator</vt:lpstr>
      <vt:lpstr>Activity  Diagram Vending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ANALYZER</vt:lpstr>
      <vt:lpstr>WORKING OF LOGIC ANALYZER</vt:lpstr>
      <vt:lpstr>2) Logic Analyzer (Synchronous Measurement)</vt:lpstr>
      <vt:lpstr>Applications of Logic Analyzer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Systems ECC402 (Lec. 1)</dc:title>
  <dc:creator>Nitish Katal</dc:creator>
  <cp:lastModifiedBy>Aastha Kumar</cp:lastModifiedBy>
  <cp:revision>9</cp:revision>
  <dcterms:created xsi:type="dcterms:W3CDTF">2024-10-10T18:05:57Z</dcterms:created>
  <dcterms:modified xsi:type="dcterms:W3CDTF">2024-11-29T10:18:18Z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2024-10-10T00:00:00Z</vt:filetime>
  </property>
</Properties>
</file>