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2" r:id="rId2"/>
    <p:sldId id="277" r:id="rId3"/>
    <p:sldId id="295" r:id="rId4"/>
    <p:sldId id="297" r:id="rId5"/>
    <p:sldId id="305" r:id="rId6"/>
    <p:sldId id="307" r:id="rId7"/>
    <p:sldId id="309" r:id="rId8"/>
    <p:sldId id="321" r:id="rId9"/>
    <p:sldId id="322" r:id="rId10"/>
    <p:sldId id="313" r:id="rId11"/>
    <p:sldId id="314" r:id="rId12"/>
    <p:sldId id="316" r:id="rId13"/>
    <p:sldId id="318" r:id="rId14"/>
    <p:sldId id="323" r:id="rId15"/>
    <p:sldId id="324" r:id="rId16"/>
    <p:sldId id="325" r:id="rId17"/>
    <p:sldId id="258" r:id="rId18"/>
    <p:sldId id="259" r:id="rId19"/>
    <p:sldId id="266" r:id="rId20"/>
    <p:sldId id="256" r:id="rId21"/>
    <p:sldId id="263" r:id="rId22"/>
    <p:sldId id="268" r:id="rId23"/>
    <p:sldId id="272" r:id="rId24"/>
    <p:sldId id="275" r:id="rId25"/>
    <p:sldId id="283" r:id="rId26"/>
    <p:sldId id="285" r:id="rId27"/>
    <p:sldId id="291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AFF55520-13F8-48B8-86C5-5A8E08469F49}"/>
    <pc:docChg chg="undo custSel addSld delSld modSld">
      <pc:chgData name="Aastha Kumar" userId="f94225b3-263d-47de-91f3-c17c89a7eef3" providerId="ADAL" clId="{AFF55520-13F8-48B8-86C5-5A8E08469F49}" dt="2024-10-16T14:14:55.558" v="1851" actId="47"/>
      <pc:docMkLst>
        <pc:docMk/>
      </pc:docMkLst>
      <pc:sldChg chg="addSp modSp mod">
        <pc:chgData name="Aastha Kumar" userId="f94225b3-263d-47de-91f3-c17c89a7eef3" providerId="ADAL" clId="{AFF55520-13F8-48B8-86C5-5A8E08469F49}" dt="2024-10-15T08:03:57.015" v="543"/>
        <pc:sldMkLst>
          <pc:docMk/>
          <pc:sldMk cId="0" sldId="262"/>
        </pc:sldMkLst>
        <pc:spChg chg="mod">
          <ac:chgData name="Aastha Kumar" userId="f94225b3-263d-47de-91f3-c17c89a7eef3" providerId="ADAL" clId="{AFF55520-13F8-48B8-86C5-5A8E08469F49}" dt="2024-10-15T07:54:05.826" v="393" actId="108"/>
          <ac:spMkLst>
            <pc:docMk/>
            <pc:sldMk cId="0" sldId="262"/>
            <ac:spMk id="2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7:54:11.640" v="394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7:54:14.828" v="395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7:54:11.640" v="394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03:57.015" v="543"/>
          <ac:spMkLst>
            <pc:docMk/>
            <pc:sldMk cId="0" sldId="262"/>
            <ac:spMk id="15" creationId="{E408A8B4-16A7-D1B6-258E-7E906F6F70C4}"/>
          </ac:spMkLst>
        </pc:spChg>
        <pc:grpChg chg="add mod">
          <ac:chgData name="Aastha Kumar" userId="f94225b3-263d-47de-91f3-c17c89a7eef3" providerId="ADAL" clId="{AFF55520-13F8-48B8-86C5-5A8E08469F49}" dt="2024-10-15T08:03:57.015" v="543"/>
          <ac:grpSpMkLst>
            <pc:docMk/>
            <pc:sldMk cId="0" sldId="262"/>
            <ac:grpSpMk id="12" creationId="{8EDFFCDE-9994-D21D-65E6-A9134699956A}"/>
          </ac:grpSpMkLst>
        </pc:grpChg>
        <pc:picChg chg="mod">
          <ac:chgData name="Aastha Kumar" userId="f94225b3-263d-47de-91f3-c17c89a7eef3" providerId="ADAL" clId="{AFF55520-13F8-48B8-86C5-5A8E08469F49}" dt="2024-10-15T08:03:57.015" v="543"/>
          <ac:picMkLst>
            <pc:docMk/>
            <pc:sldMk cId="0" sldId="262"/>
            <ac:picMk id="13" creationId="{0556080B-19D2-4D35-6A22-69755771B8F3}"/>
          </ac:picMkLst>
        </pc:picChg>
        <pc:picChg chg="mod">
          <ac:chgData name="Aastha Kumar" userId="f94225b3-263d-47de-91f3-c17c89a7eef3" providerId="ADAL" clId="{AFF55520-13F8-48B8-86C5-5A8E08469F49}" dt="2024-10-15T08:03:57.015" v="543"/>
          <ac:picMkLst>
            <pc:docMk/>
            <pc:sldMk cId="0" sldId="262"/>
            <ac:picMk id="14" creationId="{50F44CD6-48C7-6800-E4A7-3AC771FE00EF}"/>
          </ac:picMkLst>
        </pc:picChg>
      </pc:sldChg>
      <pc:sldChg chg="delSp del mod">
        <pc:chgData name="Aastha Kumar" userId="f94225b3-263d-47de-91f3-c17c89a7eef3" providerId="ADAL" clId="{AFF55520-13F8-48B8-86C5-5A8E08469F49}" dt="2024-10-15T08:04:35.709" v="550" actId="47"/>
        <pc:sldMkLst>
          <pc:docMk/>
          <pc:sldMk cId="3579004813" sldId="276"/>
        </pc:sldMkLst>
        <pc:grpChg chg="del">
          <ac:chgData name="Aastha Kumar" userId="f94225b3-263d-47de-91f3-c17c89a7eef3" providerId="ADAL" clId="{AFF55520-13F8-48B8-86C5-5A8E08469F49}" dt="2024-10-15T08:02:58.141" v="527" actId="21"/>
          <ac:grpSpMkLst>
            <pc:docMk/>
            <pc:sldMk cId="3579004813" sldId="276"/>
            <ac:grpSpMk id="4" creationId="{AEB6344A-DC83-B7BB-4BB4-6930A63CD826}"/>
          </ac:grpSpMkLst>
        </pc:grpChg>
        <pc:grpChg chg="del">
          <ac:chgData name="Aastha Kumar" userId="f94225b3-263d-47de-91f3-c17c89a7eef3" providerId="ADAL" clId="{AFF55520-13F8-48B8-86C5-5A8E08469F49}" dt="2024-10-15T08:03:44.965" v="538" actId="21"/>
          <ac:grpSpMkLst>
            <pc:docMk/>
            <pc:sldMk cId="3579004813" sldId="276"/>
            <ac:grpSpMk id="8" creationId="{626A0215-9D6A-CA7F-0E93-5B0C0DAE5FF3}"/>
          </ac:grpSpMkLst>
        </pc:grpChg>
        <pc:grpChg chg="del">
          <ac:chgData name="Aastha Kumar" userId="f94225b3-263d-47de-91f3-c17c89a7eef3" providerId="ADAL" clId="{AFF55520-13F8-48B8-86C5-5A8E08469F49}" dt="2024-10-15T08:03:55.611" v="542" actId="21"/>
          <ac:grpSpMkLst>
            <pc:docMk/>
            <pc:sldMk cId="3579004813" sldId="276"/>
            <ac:grpSpMk id="12" creationId="{8EDFFCDE-9994-D21D-65E6-A9134699956A}"/>
          </ac:grpSpMkLst>
        </pc:grpChg>
      </pc:sldChg>
      <pc:sldChg chg="addSp modSp mod">
        <pc:chgData name="Aastha Kumar" userId="f94225b3-263d-47de-91f3-c17c89a7eef3" providerId="ADAL" clId="{AFF55520-13F8-48B8-86C5-5A8E08469F49}" dt="2024-10-16T14:03:15.543" v="1634" actId="20577"/>
        <pc:sldMkLst>
          <pc:docMk/>
          <pc:sldMk cId="0" sldId="277"/>
        </pc:sldMkLst>
        <pc:spChg chg="mod">
          <ac:chgData name="Aastha Kumar" userId="f94225b3-263d-47de-91f3-c17c89a7eef3" providerId="ADAL" clId="{AFF55520-13F8-48B8-86C5-5A8E08469F49}" dt="2024-10-15T07:58:36.068" v="462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03:27.754" v="534"/>
          <ac:spMkLst>
            <pc:docMk/>
            <pc:sldMk cId="0" sldId="277"/>
            <ac:spMk id="9" creationId="{D2933C58-D892-B775-2B34-0108512ECB86}"/>
          </ac:spMkLst>
        </pc:spChg>
        <pc:spChg chg="mod">
          <ac:chgData name="Aastha Kumar" userId="f94225b3-263d-47de-91f3-c17c89a7eef3" providerId="ADAL" clId="{AFF55520-13F8-48B8-86C5-5A8E08469F49}" dt="2024-10-15T08:03:47.611" v="539"/>
          <ac:spMkLst>
            <pc:docMk/>
            <pc:sldMk cId="0" sldId="277"/>
            <ac:spMk id="13" creationId="{6CD1EB2B-350E-1B27-2545-84AE5DFF74F1}"/>
          </ac:spMkLst>
        </pc:spChg>
        <pc:spChg chg="mod">
          <ac:chgData name="Aastha Kumar" userId="f94225b3-263d-47de-91f3-c17c89a7eef3" providerId="ADAL" clId="{AFF55520-13F8-48B8-86C5-5A8E08469F49}" dt="2024-10-15T08:04:01.190" v="544"/>
          <ac:spMkLst>
            <pc:docMk/>
            <pc:sldMk cId="0" sldId="277"/>
            <ac:spMk id="17" creationId="{2EF00D26-A437-45FF-CBAA-2F2F1DF6C0BB}"/>
          </ac:spMkLst>
        </pc:spChg>
        <pc:grpChg chg="add mod">
          <ac:chgData name="Aastha Kumar" userId="f94225b3-263d-47de-91f3-c17c89a7eef3" providerId="ADAL" clId="{AFF55520-13F8-48B8-86C5-5A8E08469F49}" dt="2024-10-15T08:03:32.573" v="535" actId="1076"/>
          <ac:grpSpMkLst>
            <pc:docMk/>
            <pc:sldMk cId="0" sldId="277"/>
            <ac:grpSpMk id="6" creationId="{AEB6344A-DC83-B7BB-4BB4-6930A63CD826}"/>
          </ac:grpSpMkLst>
        </pc:grpChg>
        <pc:grpChg chg="add mod">
          <ac:chgData name="Aastha Kumar" userId="f94225b3-263d-47de-91f3-c17c89a7eef3" providerId="ADAL" clId="{AFF55520-13F8-48B8-86C5-5A8E08469F49}" dt="2024-10-15T08:03:53.047" v="541" actId="14100"/>
          <ac:grpSpMkLst>
            <pc:docMk/>
            <pc:sldMk cId="0" sldId="277"/>
            <ac:grpSpMk id="10" creationId="{626A0215-9D6A-CA7F-0E93-5B0C0DAE5FF3}"/>
          </ac:grpSpMkLst>
        </pc:grpChg>
        <pc:grpChg chg="add mod">
          <ac:chgData name="Aastha Kumar" userId="f94225b3-263d-47de-91f3-c17c89a7eef3" providerId="ADAL" clId="{AFF55520-13F8-48B8-86C5-5A8E08469F49}" dt="2024-10-15T08:04:33.679" v="549" actId="1076"/>
          <ac:grpSpMkLst>
            <pc:docMk/>
            <pc:sldMk cId="0" sldId="277"/>
            <ac:grpSpMk id="14" creationId="{C13D4E4B-5853-2581-8C5E-D2E5A8587337}"/>
          </ac:grpSpMkLst>
        </pc:grpChg>
        <pc:graphicFrameChg chg="mod modGraphic">
          <ac:chgData name="Aastha Kumar" userId="f94225b3-263d-47de-91f3-c17c89a7eef3" providerId="ADAL" clId="{AFF55520-13F8-48B8-86C5-5A8E08469F49}" dt="2024-10-16T14:03:15.543" v="1634" actId="20577"/>
          <ac:graphicFrameMkLst>
            <pc:docMk/>
            <pc:sldMk cId="0" sldId="277"/>
            <ac:graphicFrameMk id="3" creationId="{00000000-0000-0000-0000-000000000000}"/>
          </ac:graphicFrameMkLst>
        </pc:graphicFrameChg>
        <pc:picChg chg="add">
          <ac:chgData name="Aastha Kumar" userId="f94225b3-263d-47de-91f3-c17c89a7eef3" providerId="ADAL" clId="{AFF55520-13F8-48B8-86C5-5A8E08469F49}" dt="2024-10-15T08:03:02.588" v="528"/>
          <ac:picMkLst>
            <pc:docMk/>
            <pc:sldMk cId="0" sldId="277"/>
            <ac:picMk id="5" creationId="{3052B516-031B-395E-5B75-4F0BB2152F5F}"/>
          </ac:picMkLst>
        </pc:picChg>
        <pc:picChg chg="mod">
          <ac:chgData name="Aastha Kumar" userId="f94225b3-263d-47de-91f3-c17c89a7eef3" providerId="ADAL" clId="{AFF55520-13F8-48B8-86C5-5A8E08469F49}" dt="2024-10-15T08:03:27.754" v="534"/>
          <ac:picMkLst>
            <pc:docMk/>
            <pc:sldMk cId="0" sldId="277"/>
            <ac:picMk id="7" creationId="{142E651B-8C0F-A3D5-DE74-F2642D4EAD4C}"/>
          </ac:picMkLst>
        </pc:picChg>
        <pc:picChg chg="mod">
          <ac:chgData name="Aastha Kumar" userId="f94225b3-263d-47de-91f3-c17c89a7eef3" providerId="ADAL" clId="{AFF55520-13F8-48B8-86C5-5A8E08469F49}" dt="2024-10-15T08:03:27.754" v="534"/>
          <ac:picMkLst>
            <pc:docMk/>
            <pc:sldMk cId="0" sldId="277"/>
            <ac:picMk id="8" creationId="{52AE50DB-1DF8-3F5A-BE1F-CD98FC93F6AC}"/>
          </ac:picMkLst>
        </pc:picChg>
        <pc:picChg chg="mod">
          <ac:chgData name="Aastha Kumar" userId="f94225b3-263d-47de-91f3-c17c89a7eef3" providerId="ADAL" clId="{AFF55520-13F8-48B8-86C5-5A8E08469F49}" dt="2024-10-15T08:03:47.611" v="539"/>
          <ac:picMkLst>
            <pc:docMk/>
            <pc:sldMk cId="0" sldId="277"/>
            <ac:picMk id="11" creationId="{1CE1C32E-1CEB-CFEC-35E0-046581F10BE7}"/>
          </ac:picMkLst>
        </pc:picChg>
        <pc:picChg chg="mod">
          <ac:chgData name="Aastha Kumar" userId="f94225b3-263d-47de-91f3-c17c89a7eef3" providerId="ADAL" clId="{AFF55520-13F8-48B8-86C5-5A8E08469F49}" dt="2024-10-15T08:03:47.611" v="539"/>
          <ac:picMkLst>
            <pc:docMk/>
            <pc:sldMk cId="0" sldId="277"/>
            <ac:picMk id="12" creationId="{8A55B632-B348-6BAF-C607-C15AE2B919BB}"/>
          </ac:picMkLst>
        </pc:picChg>
        <pc:picChg chg="mod">
          <ac:chgData name="Aastha Kumar" userId="f94225b3-263d-47de-91f3-c17c89a7eef3" providerId="ADAL" clId="{AFF55520-13F8-48B8-86C5-5A8E08469F49}" dt="2024-10-15T08:04:01.190" v="544"/>
          <ac:picMkLst>
            <pc:docMk/>
            <pc:sldMk cId="0" sldId="277"/>
            <ac:picMk id="15" creationId="{2D3904B7-E92E-7E26-5C09-2395736AE445}"/>
          </ac:picMkLst>
        </pc:picChg>
        <pc:picChg chg="mod modCrop">
          <ac:chgData name="Aastha Kumar" userId="f94225b3-263d-47de-91f3-c17c89a7eef3" providerId="ADAL" clId="{AFF55520-13F8-48B8-86C5-5A8E08469F49}" dt="2024-10-15T08:04:27.895" v="548" actId="732"/>
          <ac:picMkLst>
            <pc:docMk/>
            <pc:sldMk cId="0" sldId="277"/>
            <ac:picMk id="16" creationId="{2ABC7801-B9A2-B829-600D-F9F829CAAE86}"/>
          </ac:picMkLst>
        </pc:picChg>
      </pc:sldChg>
      <pc:sldChg chg="modSp del mod">
        <pc:chgData name="Aastha Kumar" userId="f94225b3-263d-47de-91f3-c17c89a7eef3" providerId="ADAL" clId="{AFF55520-13F8-48B8-86C5-5A8E08469F49}" dt="2024-10-15T08:51:01.003" v="1397" actId="47"/>
        <pc:sldMkLst>
          <pc:docMk/>
          <pc:sldMk cId="0" sldId="293"/>
        </pc:sldMkLst>
        <pc:spChg chg="mod">
          <ac:chgData name="Aastha Kumar" userId="f94225b3-263d-47de-91f3-c17c89a7eef3" providerId="ADAL" clId="{AFF55520-13F8-48B8-86C5-5A8E08469F49}" dt="2024-10-12T18:41:33.701" v="20" actId="20577"/>
          <ac:spMkLst>
            <pc:docMk/>
            <pc:sldMk cId="0" sldId="293"/>
            <ac:spMk id="3" creationId="{00000000-0000-0000-0000-000000000000}"/>
          </ac:spMkLst>
        </pc:spChg>
      </pc:sldChg>
      <pc:sldChg chg="delSp modSp mod">
        <pc:chgData name="Aastha Kumar" userId="f94225b3-263d-47de-91f3-c17c89a7eef3" providerId="ADAL" clId="{AFF55520-13F8-48B8-86C5-5A8E08469F49}" dt="2024-10-15T08:07:33.626" v="583" actId="14100"/>
        <pc:sldMkLst>
          <pc:docMk/>
          <pc:sldMk cId="0" sldId="295"/>
        </pc:sldMkLst>
        <pc:spChg chg="mod">
          <ac:chgData name="Aastha Kumar" userId="f94225b3-263d-47de-91f3-c17c89a7eef3" providerId="ADAL" clId="{AFF55520-13F8-48B8-86C5-5A8E08469F49}" dt="2024-10-15T08:07:18.128" v="578" actId="108"/>
          <ac:spMkLst>
            <pc:docMk/>
            <pc:sldMk cId="0" sldId="295"/>
            <ac:spMk id="4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07:25.638" v="580" actId="478"/>
          <ac:spMkLst>
            <pc:docMk/>
            <pc:sldMk cId="0" sldId="295"/>
            <ac:spMk id="5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07:33.626" v="583" actId="14100"/>
          <ac:spMkLst>
            <pc:docMk/>
            <pc:sldMk cId="0" sldId="295"/>
            <ac:spMk id="6" creationId="{00000000-0000-0000-0000-000000000000}"/>
          </ac:spMkLst>
        </pc:spChg>
      </pc:sldChg>
      <pc:sldChg chg="addSp modSp mod">
        <pc:chgData name="Aastha Kumar" userId="f94225b3-263d-47de-91f3-c17c89a7eef3" providerId="ADAL" clId="{AFF55520-13F8-48B8-86C5-5A8E08469F49}" dt="2024-10-16T14:14:52.826" v="1850" actId="113"/>
        <pc:sldMkLst>
          <pc:docMk/>
          <pc:sldMk cId="0" sldId="297"/>
        </pc:sldMkLst>
        <pc:spChg chg="mod">
          <ac:chgData name="Aastha Kumar" userId="f94225b3-263d-47de-91f3-c17c89a7eef3" providerId="ADAL" clId="{AFF55520-13F8-48B8-86C5-5A8E08469F49}" dt="2024-10-16T14:13:54.998" v="1840" actId="404"/>
          <ac:spMkLst>
            <pc:docMk/>
            <pc:sldMk cId="0" sldId="297"/>
            <ac:spMk id="4" creationId="{00000000-0000-0000-0000-000000000000}"/>
          </ac:spMkLst>
        </pc:spChg>
        <pc:graphicFrameChg chg="add mod modGraphic">
          <ac:chgData name="Aastha Kumar" userId="f94225b3-263d-47de-91f3-c17c89a7eef3" providerId="ADAL" clId="{AFF55520-13F8-48B8-86C5-5A8E08469F49}" dt="2024-10-16T14:14:52.826" v="1850" actId="113"/>
          <ac:graphicFrameMkLst>
            <pc:docMk/>
            <pc:sldMk cId="0" sldId="297"/>
            <ac:graphicFrameMk id="13" creationId="{A0B3C80F-4939-495B-2A0B-4BF29009D55A}"/>
          </ac:graphicFrameMkLst>
        </pc:graphicFrameChg>
        <pc:picChg chg="mod">
          <ac:chgData name="Aastha Kumar" userId="f94225b3-263d-47de-91f3-c17c89a7eef3" providerId="ADAL" clId="{AFF55520-13F8-48B8-86C5-5A8E08469F49}" dt="2024-10-16T14:13:39.687" v="1835" actId="1076"/>
          <ac:picMkLst>
            <pc:docMk/>
            <pc:sldMk cId="0" sldId="297"/>
            <ac:picMk id="12" creationId="{15BB4EA0-6994-B04A-71FB-686B05E6DBF2}"/>
          </ac:picMkLst>
        </pc:picChg>
        <pc:picChg chg="mod">
          <ac:chgData name="Aastha Kumar" userId="f94225b3-263d-47de-91f3-c17c89a7eef3" providerId="ADAL" clId="{AFF55520-13F8-48B8-86C5-5A8E08469F49}" dt="2024-10-16T14:13:46.809" v="1838" actId="14100"/>
          <ac:picMkLst>
            <pc:docMk/>
            <pc:sldMk cId="0" sldId="297"/>
            <ac:picMk id="19" creationId="{EA1402D0-5202-F125-9655-47573083688F}"/>
          </ac:picMkLst>
        </pc:picChg>
      </pc:sldChg>
      <pc:sldChg chg="del">
        <pc:chgData name="Aastha Kumar" userId="f94225b3-263d-47de-91f3-c17c89a7eef3" providerId="ADAL" clId="{AFF55520-13F8-48B8-86C5-5A8E08469F49}" dt="2024-10-15T08:21:48.155" v="920" actId="47"/>
        <pc:sldMkLst>
          <pc:docMk/>
          <pc:sldMk cId="0" sldId="302"/>
        </pc:sldMkLst>
      </pc:sldChg>
      <pc:sldChg chg="addSp delSp modSp add del mod">
        <pc:chgData name="Aastha Kumar" userId="f94225b3-263d-47de-91f3-c17c89a7eef3" providerId="ADAL" clId="{AFF55520-13F8-48B8-86C5-5A8E08469F49}" dt="2024-10-15T08:49:48.803" v="1387" actId="47"/>
        <pc:sldMkLst>
          <pc:docMk/>
          <pc:sldMk cId="0" sldId="303"/>
        </pc:sldMkLst>
        <pc:spChg chg="add mod">
          <ac:chgData name="Aastha Kumar" userId="f94225b3-263d-47de-91f3-c17c89a7eef3" providerId="ADAL" clId="{AFF55520-13F8-48B8-86C5-5A8E08469F49}" dt="2024-10-15T08:25:32.575" v="937" actId="1076"/>
          <ac:spMkLst>
            <pc:docMk/>
            <pc:sldMk cId="0" sldId="303"/>
            <ac:spMk id="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2:34.903" v="1057" actId="21"/>
          <ac:spMkLst>
            <pc:docMk/>
            <pc:sldMk cId="0" sldId="303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22:33.546" v="921" actId="478"/>
          <ac:spMkLst>
            <pc:docMk/>
            <pc:sldMk cId="0" sldId="303"/>
            <ac:spMk id="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6:09.878" v="955" actId="1076"/>
          <ac:spMkLst>
            <pc:docMk/>
            <pc:sldMk cId="0" sldId="303"/>
            <ac:spMk id="5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2:34.903" v="1057" actId="21"/>
          <ac:spMkLst>
            <pc:docMk/>
            <pc:sldMk cId="0" sldId="303"/>
            <ac:spMk id="7" creationId="{B873F7C2-87E8-2437-C25E-E2ED0D72CBCB}"/>
          </ac:spMkLst>
        </pc:spChg>
        <pc:spChg chg="add del mod">
          <ac:chgData name="Aastha Kumar" userId="f94225b3-263d-47de-91f3-c17c89a7eef3" providerId="ADAL" clId="{AFF55520-13F8-48B8-86C5-5A8E08469F49}" dt="2024-10-15T08:32:11.893" v="1051" actId="21"/>
          <ac:spMkLst>
            <pc:docMk/>
            <pc:sldMk cId="0" sldId="303"/>
            <ac:spMk id="8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2:11.893" v="1051" actId="21"/>
          <ac:spMkLst>
            <pc:docMk/>
            <pc:sldMk cId="0" sldId="303"/>
            <ac:spMk id="9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2:11.893" v="1051" actId="21"/>
          <ac:spMkLst>
            <pc:docMk/>
            <pc:sldMk cId="0" sldId="303"/>
            <ac:spMk id="10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2:11.893" v="1051" actId="21"/>
          <ac:spMkLst>
            <pc:docMk/>
            <pc:sldMk cId="0" sldId="303"/>
            <ac:spMk id="11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2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3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4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5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6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30:16.076" v="1022" actId="1076"/>
          <ac:spMkLst>
            <pc:docMk/>
            <pc:sldMk cId="0" sldId="303"/>
            <ac:spMk id="17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18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19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0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1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2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3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4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25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5:32.575" v="937" actId="1076"/>
          <ac:spMkLst>
            <pc:docMk/>
            <pc:sldMk cId="0" sldId="303"/>
            <ac:spMk id="26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5:32.575" v="937" actId="1076"/>
          <ac:spMkLst>
            <pc:docMk/>
            <pc:sldMk cId="0" sldId="303"/>
            <ac:spMk id="27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6:29.866" v="957" actId="1076"/>
          <ac:spMkLst>
            <pc:docMk/>
            <pc:sldMk cId="0" sldId="303"/>
            <ac:spMk id="2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6:29.866" v="957" actId="1076"/>
          <ac:spMkLst>
            <pc:docMk/>
            <pc:sldMk cId="0" sldId="303"/>
            <ac:spMk id="2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25:32.575" v="937" actId="1076"/>
          <ac:spMkLst>
            <pc:docMk/>
            <pc:sldMk cId="0" sldId="303"/>
            <ac:spMk id="30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25:10.022" v="933" actId="21"/>
          <ac:spMkLst>
            <pc:docMk/>
            <pc:sldMk cId="0" sldId="303"/>
            <ac:spMk id="31" creationId="{2C058C71-3806-D2E0-FF16-69A35817F3B5}"/>
          </ac:spMkLst>
        </pc:spChg>
        <pc:spChg chg="add mod">
          <ac:chgData name="Aastha Kumar" userId="f94225b3-263d-47de-91f3-c17c89a7eef3" providerId="ADAL" clId="{AFF55520-13F8-48B8-86C5-5A8E08469F49}" dt="2024-10-15T08:30:04.744" v="1020" actId="1076"/>
          <ac:spMkLst>
            <pc:docMk/>
            <pc:sldMk cId="0" sldId="303"/>
            <ac:spMk id="32" creationId="{2C058C71-3806-D2E0-FF16-69A35817F3B5}"/>
          </ac:spMkLst>
        </pc:spChg>
        <pc:spChg chg="add mod">
          <ac:chgData name="Aastha Kumar" userId="f94225b3-263d-47de-91f3-c17c89a7eef3" providerId="ADAL" clId="{AFF55520-13F8-48B8-86C5-5A8E08469F49}" dt="2024-10-15T08:30:04.744" v="1020" actId="1076"/>
          <ac:spMkLst>
            <pc:docMk/>
            <pc:sldMk cId="0" sldId="303"/>
            <ac:spMk id="3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4" creationId="{DF7C4FD3-608F-89E3-4D38-F71718CAFD8E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5" creationId="{3F41561D-59EB-ABDA-0D77-AC1A91B172F9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6" creationId="{39EDBF65-6D00-5867-2E10-80B87DAFAB2B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7" creationId="{D2531049-8BDF-2D3C-7200-6555D578A50F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8" creationId="{DBA563FE-717F-3401-09F3-889B3DC9BE9C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39" creationId="{91CBFE85-E551-6169-80C7-F771102622D7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0" creationId="{47ABCABE-2CAD-4945-E789-A8238CBDDE7F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1" creationId="{D8EC2081-AEA2-2203-93A7-14461D118603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2" creationId="{41F15467-71D1-06A4-424F-04D52C20AE37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3" creationId="{802F424F-66FD-045B-B821-9DF49A391979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4" creationId="{778290F4-E319-3BAF-EBF1-D7E2C5FF7FEB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5" creationId="{DE0D9D88-7527-9020-2826-15470DE9ED8A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6" creationId="{DC9D06AC-F369-3F19-AB91-ED33AE974DDE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7" creationId="{B26BBA4D-9E0A-CA47-AA93-119F2A49B2B2}"/>
          </ac:spMkLst>
        </pc:spChg>
        <pc:spChg chg="add mod">
          <ac:chgData name="Aastha Kumar" userId="f94225b3-263d-47de-91f3-c17c89a7eef3" providerId="ADAL" clId="{AFF55520-13F8-48B8-86C5-5A8E08469F49}" dt="2024-10-15T08:30:21.710" v="1023"/>
          <ac:spMkLst>
            <pc:docMk/>
            <pc:sldMk cId="0" sldId="303"/>
            <ac:spMk id="48" creationId="{3346B115-124F-9E3B-93C8-9DC38B2A1DC3}"/>
          </ac:spMkLst>
        </pc:spChg>
        <pc:spChg chg="add mod">
          <ac:chgData name="Aastha Kumar" userId="f94225b3-263d-47de-91f3-c17c89a7eef3" providerId="ADAL" clId="{AFF55520-13F8-48B8-86C5-5A8E08469F49}" dt="2024-10-15T08:31:19.286" v="1040"/>
          <ac:spMkLst>
            <pc:docMk/>
            <pc:sldMk cId="0" sldId="303"/>
            <ac:spMk id="50" creationId="{B873F7C2-87E8-2437-C25E-E2ED0D72CBCB}"/>
          </ac:spMkLst>
        </pc:spChg>
        <pc:spChg chg="add mod">
          <ac:chgData name="Aastha Kumar" userId="f94225b3-263d-47de-91f3-c17c89a7eef3" providerId="ADAL" clId="{AFF55520-13F8-48B8-86C5-5A8E08469F49}" dt="2024-10-15T08:31:19.286" v="1040"/>
          <ac:spMkLst>
            <pc:docMk/>
            <pc:sldMk cId="0" sldId="303"/>
            <ac:spMk id="5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1:19.286" v="1040"/>
          <ac:spMkLst>
            <pc:docMk/>
            <pc:sldMk cId="0" sldId="303"/>
            <ac:spMk id="5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1:19.286" v="1040"/>
          <ac:spMkLst>
            <pc:docMk/>
            <pc:sldMk cId="0" sldId="303"/>
            <ac:spMk id="53" creationId="{00000000-0000-0000-0000-000000000000}"/>
          </ac:spMkLst>
        </pc:spChg>
        <pc:picChg chg="add mod">
          <ac:chgData name="Aastha Kumar" userId="f94225b3-263d-47de-91f3-c17c89a7eef3" providerId="ADAL" clId="{AFF55520-13F8-48B8-86C5-5A8E08469F49}" dt="2024-10-15T08:30:26.824" v="1025" actId="1076"/>
          <ac:picMkLst>
            <pc:docMk/>
            <pc:sldMk cId="0" sldId="303"/>
            <ac:picMk id="49" creationId="{D7525E7C-02A0-AFA7-C54B-533075793171}"/>
          </ac:picMkLst>
        </pc:picChg>
      </pc:sldChg>
      <pc:sldChg chg="addSp delSp modSp mod">
        <pc:chgData name="Aastha Kumar" userId="f94225b3-263d-47de-91f3-c17c89a7eef3" providerId="ADAL" clId="{AFF55520-13F8-48B8-86C5-5A8E08469F49}" dt="2024-10-15T14:10:47.613" v="1530" actId="1076"/>
        <pc:sldMkLst>
          <pc:docMk/>
          <pc:sldMk cId="0" sldId="305"/>
        </pc:sldMkLst>
        <pc:spChg chg="del">
          <ac:chgData name="Aastha Kumar" userId="f94225b3-263d-47de-91f3-c17c89a7eef3" providerId="ADAL" clId="{AFF55520-13F8-48B8-86C5-5A8E08469F49}" dt="2024-10-15T08:30:33.305" v="1026" actId="478"/>
          <ac:spMkLst>
            <pc:docMk/>
            <pc:sldMk cId="0" sldId="305"/>
            <ac:spMk id="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14:10:47.613" v="1530" actId="1076"/>
          <ac:spMkLst>
            <pc:docMk/>
            <pc:sldMk cId="0" sldId="305"/>
            <ac:spMk id="2" creationId="{191EC184-C86C-0A6E-DB21-B8B59FED245D}"/>
          </ac:spMkLst>
        </pc:spChg>
        <pc:spChg chg="del mod">
          <ac:chgData name="Aastha Kumar" userId="f94225b3-263d-47de-91f3-c17c89a7eef3" providerId="ADAL" clId="{AFF55520-13F8-48B8-86C5-5A8E08469F49}" dt="2024-10-15T08:30:36.361" v="1028" actId="478"/>
          <ac:spMkLst>
            <pc:docMk/>
            <pc:sldMk cId="0" sldId="305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0:33.305" v="1026" actId="478"/>
          <ac:spMkLst>
            <pc:docMk/>
            <pc:sldMk cId="0" sldId="305"/>
            <ac:spMk id="8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0:37.660" v="1029" actId="478"/>
          <ac:spMkLst>
            <pc:docMk/>
            <pc:sldMk cId="0" sldId="305"/>
            <ac:spMk id="10" creationId="{DF148881-419F-0BB8-5BAC-7CD5E0E28DA0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1" creationId="{D57520C9-DBD1-09A6-4F29-E72D19F18BA2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2" creationId="{5BB99DF2-ABB1-F192-3DF7-E0D32DBFB77C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3" creationId="{DBF0F582-115B-4E73-779E-7B03F4CFB337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4" creationId="{D95C177B-B2A5-AD6C-E857-A004D06C6772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5" creationId="{27C616F7-29DE-0BB3-B6B9-B053A9B09A42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6" creationId="{F39F5BD4-6C25-3FDE-F291-8002CF93E881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7" creationId="{9F35AD4A-ADF2-57C6-6196-A9C264178513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8" creationId="{4B7CE3FE-4976-52CE-2EF6-279F1745C284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19" creationId="{214F8570-E747-CD1C-06B2-B3E0E59C2196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0" creationId="{15AC13D8-7770-A4F1-E9C9-C472BA993628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1" creationId="{30B2CA16-AF40-F65B-939D-E8C3304C562E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2" creationId="{13C9BEAC-C972-258D-FDF0-B6EB3BF261A6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3" creationId="{888B9942-54F6-2494-5F4A-A850D891D6E5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4" creationId="{6E82EA08-5FB6-BEA8-7229-6CE76B8D122B}"/>
          </ac:spMkLst>
        </pc:spChg>
        <pc:spChg chg="add mod">
          <ac:chgData name="Aastha Kumar" userId="f94225b3-263d-47de-91f3-c17c89a7eef3" providerId="ADAL" clId="{AFF55520-13F8-48B8-86C5-5A8E08469F49}" dt="2024-10-15T08:30:47.957" v="1032"/>
          <ac:spMkLst>
            <pc:docMk/>
            <pc:sldMk cId="0" sldId="305"/>
            <ac:spMk id="25" creationId="{AE24FBC9-8BD2-1059-AABC-F03B1DC7CA51}"/>
          </ac:spMkLst>
        </pc:spChg>
        <pc:spChg chg="add mod">
          <ac:chgData name="Aastha Kumar" userId="f94225b3-263d-47de-91f3-c17c89a7eef3" providerId="ADAL" clId="{AFF55520-13F8-48B8-86C5-5A8E08469F49}" dt="2024-10-15T08:31:27.443" v="1043" actId="1076"/>
          <ac:spMkLst>
            <pc:docMk/>
            <pc:sldMk cId="0" sldId="305"/>
            <ac:spMk id="27" creationId="{7C754E57-2DA8-B41A-3566-8AB90781355B}"/>
          </ac:spMkLst>
        </pc:spChg>
        <pc:spChg chg="add mod">
          <ac:chgData name="Aastha Kumar" userId="f94225b3-263d-47de-91f3-c17c89a7eef3" providerId="ADAL" clId="{AFF55520-13F8-48B8-86C5-5A8E08469F49}" dt="2024-10-15T08:31:27.443" v="1043" actId="1076"/>
          <ac:spMkLst>
            <pc:docMk/>
            <pc:sldMk cId="0" sldId="305"/>
            <ac:spMk id="28" creationId="{42AE1E3B-40BF-31C2-991F-0D197D907A28}"/>
          </ac:spMkLst>
        </pc:spChg>
        <pc:spChg chg="add mod">
          <ac:chgData name="Aastha Kumar" userId="f94225b3-263d-47de-91f3-c17c89a7eef3" providerId="ADAL" clId="{AFF55520-13F8-48B8-86C5-5A8E08469F49}" dt="2024-10-15T08:31:27.443" v="1043" actId="1076"/>
          <ac:spMkLst>
            <pc:docMk/>
            <pc:sldMk cId="0" sldId="305"/>
            <ac:spMk id="29" creationId="{4053E4B8-0084-1CE2-0FC4-C3E2AD0F9789}"/>
          </ac:spMkLst>
        </pc:spChg>
        <pc:spChg chg="add mod">
          <ac:chgData name="Aastha Kumar" userId="f94225b3-263d-47de-91f3-c17c89a7eef3" providerId="ADAL" clId="{AFF55520-13F8-48B8-86C5-5A8E08469F49}" dt="2024-10-15T08:31:27.443" v="1043" actId="1076"/>
          <ac:spMkLst>
            <pc:docMk/>
            <pc:sldMk cId="0" sldId="305"/>
            <ac:spMk id="30" creationId="{41D9547D-7835-F17F-BF73-729618FE0E74}"/>
          </ac:spMkLst>
        </pc:spChg>
        <pc:spChg chg="add mod">
          <ac:chgData name="Aastha Kumar" userId="f94225b3-263d-47de-91f3-c17c89a7eef3" providerId="ADAL" clId="{AFF55520-13F8-48B8-86C5-5A8E08469F49}" dt="2024-10-15T08:32:13.413" v="1052"/>
          <ac:spMkLst>
            <pc:docMk/>
            <pc:sldMk cId="0" sldId="305"/>
            <ac:spMk id="3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2:13.413" v="1052"/>
          <ac:spMkLst>
            <pc:docMk/>
            <pc:sldMk cId="0" sldId="305"/>
            <ac:spMk id="3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2:13.413" v="1052"/>
          <ac:spMkLst>
            <pc:docMk/>
            <pc:sldMk cId="0" sldId="305"/>
            <ac:spMk id="3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2:13.413" v="1052"/>
          <ac:spMkLst>
            <pc:docMk/>
            <pc:sldMk cId="0" sldId="305"/>
            <ac:spMk id="3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2:44.184" v="1060" actId="1076"/>
          <ac:spMkLst>
            <pc:docMk/>
            <pc:sldMk cId="0" sldId="305"/>
            <ac:spMk id="36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2:52.069" v="1063" actId="1076"/>
          <ac:spMkLst>
            <pc:docMk/>
            <pc:sldMk cId="0" sldId="305"/>
            <ac:spMk id="37" creationId="{B873F7C2-87E8-2437-C25E-E2ED0D72CBCB}"/>
          </ac:spMkLst>
        </pc:spChg>
        <pc:grpChg chg="mod">
          <ac:chgData name="Aastha Kumar" userId="f94225b3-263d-47de-91f3-c17c89a7eef3" providerId="ADAL" clId="{AFF55520-13F8-48B8-86C5-5A8E08469F49}" dt="2024-10-15T08:31:09.987" v="1038" actId="14100"/>
          <ac:grpSpMkLst>
            <pc:docMk/>
            <pc:sldMk cId="0" sldId="305"/>
            <ac:grpSpMk id="4" creationId="{00000000-0000-0000-0000-000000000000}"/>
          </ac:grpSpMkLst>
        </pc:grpChg>
        <pc:picChg chg="add mod">
          <ac:chgData name="Aastha Kumar" userId="f94225b3-263d-47de-91f3-c17c89a7eef3" providerId="ADAL" clId="{AFF55520-13F8-48B8-86C5-5A8E08469F49}" dt="2024-10-15T08:31:07.302" v="1037" actId="1076"/>
          <ac:picMkLst>
            <pc:docMk/>
            <pc:sldMk cId="0" sldId="305"/>
            <ac:picMk id="26" creationId="{2743F0C0-C6AA-29E2-BFA2-E79F561FC667}"/>
          </ac:picMkLst>
        </pc:picChg>
        <pc:picChg chg="add mod">
          <ac:chgData name="Aastha Kumar" userId="f94225b3-263d-47de-91f3-c17c89a7eef3" providerId="ADAL" clId="{AFF55520-13F8-48B8-86C5-5A8E08469F49}" dt="2024-10-15T08:32:47.360" v="1061" actId="1076"/>
          <ac:picMkLst>
            <pc:docMk/>
            <pc:sldMk cId="0" sldId="305"/>
            <ac:picMk id="35" creationId="{2714D6B9-AE40-DFBC-ACEA-2697A66888BF}"/>
          </ac:picMkLst>
        </pc:picChg>
        <pc:picChg chg="add mod">
          <ac:chgData name="Aastha Kumar" userId="f94225b3-263d-47de-91f3-c17c89a7eef3" providerId="ADAL" clId="{AFF55520-13F8-48B8-86C5-5A8E08469F49}" dt="2024-10-15T08:36:15.634" v="1114"/>
          <ac:picMkLst>
            <pc:docMk/>
            <pc:sldMk cId="0" sldId="305"/>
            <ac:picMk id="41" creationId="{99939DA4-EFB9-4C2C-490A-A74703DC9C23}"/>
          </ac:picMkLst>
        </pc:picChg>
      </pc:sldChg>
      <pc:sldChg chg="addSp delSp modSp del mod">
        <pc:chgData name="Aastha Kumar" userId="f94225b3-263d-47de-91f3-c17c89a7eef3" providerId="ADAL" clId="{AFF55520-13F8-48B8-86C5-5A8E08469F49}" dt="2024-10-15T08:37:11.193" v="1132" actId="47"/>
        <pc:sldMkLst>
          <pc:docMk/>
          <pc:sldMk cId="0" sldId="306"/>
        </pc:sldMkLst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2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6:57.314" v="1127" actId="21"/>
          <ac:spMkLst>
            <pc:docMk/>
            <pc:sldMk cId="0" sldId="306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4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5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6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7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8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9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0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1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4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5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6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4:55.635" v="1086" actId="21"/>
          <ac:spMkLst>
            <pc:docMk/>
            <pc:sldMk cId="0" sldId="306"/>
            <ac:spMk id="17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4:42.186" v="1083" actId="478"/>
          <ac:spMkLst>
            <pc:docMk/>
            <pc:sldMk cId="0" sldId="306"/>
            <ac:spMk id="18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19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20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21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2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2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5:40.074" v="1100" actId="21"/>
          <ac:spMkLst>
            <pc:docMk/>
            <pc:sldMk cId="0" sldId="306"/>
            <ac:spMk id="24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26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27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2T18:43:12.255" v="23" actId="478"/>
          <ac:spMkLst>
            <pc:docMk/>
            <pc:sldMk cId="0" sldId="306"/>
            <ac:spMk id="27" creationId="{B418A1E6-2C2B-FD51-D18F-3449D5D9923B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28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29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30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31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32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5:48.110" v="1104" actId="21"/>
          <ac:spMkLst>
            <pc:docMk/>
            <pc:sldMk cId="0" sldId="306"/>
            <ac:spMk id="34" creationId="{0C111649-F189-4D60-37DC-52FD4FEF298B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35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36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37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3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3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5:40.747" v="1101"/>
          <ac:spMkLst>
            <pc:docMk/>
            <pc:sldMk cId="0" sldId="306"/>
            <ac:spMk id="40" creationId="{00000000-0000-0000-0000-000000000000}"/>
          </ac:spMkLst>
        </pc:spChg>
        <pc:picChg chg="add del mod">
          <ac:chgData name="Aastha Kumar" userId="f94225b3-263d-47de-91f3-c17c89a7eef3" providerId="ADAL" clId="{AFF55520-13F8-48B8-86C5-5A8E08469F49}" dt="2024-10-15T08:36:14.435" v="1113" actId="21"/>
          <ac:picMkLst>
            <pc:docMk/>
            <pc:sldMk cId="0" sldId="306"/>
            <ac:picMk id="41" creationId="{99939DA4-EFB9-4C2C-490A-A74703DC9C23}"/>
          </ac:picMkLst>
        </pc:picChg>
      </pc:sldChg>
      <pc:sldChg chg="addSp delSp modSp mod">
        <pc:chgData name="Aastha Kumar" userId="f94225b3-263d-47de-91f3-c17c89a7eef3" providerId="ADAL" clId="{AFF55520-13F8-48B8-86C5-5A8E08469F49}" dt="2024-10-15T08:37:09.717" v="1131" actId="14100"/>
        <pc:sldMkLst>
          <pc:docMk/>
          <pc:sldMk cId="0" sldId="307"/>
        </pc:sldMkLst>
        <pc:spChg chg="del">
          <ac:chgData name="Aastha Kumar" userId="f94225b3-263d-47de-91f3-c17c89a7eef3" providerId="ADAL" clId="{AFF55520-13F8-48B8-86C5-5A8E08469F49}" dt="2024-10-15T08:35:51.668" v="1105" actId="478"/>
          <ac:spMkLst>
            <pc:docMk/>
            <pc:sldMk cId="0" sldId="307"/>
            <ac:spMk id="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7:01.193" v="1128" actId="478"/>
          <ac:spMkLst>
            <pc:docMk/>
            <pc:sldMk cId="0" sldId="307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6:03.188" v="1109" actId="478"/>
          <ac:spMkLst>
            <pc:docMk/>
            <pc:sldMk cId="0" sldId="307"/>
            <ac:spMk id="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15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7:04.813" v="1129" actId="478"/>
          <ac:spMkLst>
            <pc:docMk/>
            <pc:sldMk cId="0" sldId="307"/>
            <ac:spMk id="19" creationId="{26914AE3-BB09-D26F-D575-4CAF38242242}"/>
          </ac:spMkLst>
        </pc:spChg>
        <pc:spChg chg="add mod">
          <ac:chgData name="Aastha Kumar" userId="f94225b3-263d-47de-91f3-c17c89a7eef3" providerId="ADAL" clId="{AFF55520-13F8-48B8-86C5-5A8E08469F49}" dt="2024-10-15T08:37:05.575" v="1130"/>
          <ac:spMkLst>
            <pc:docMk/>
            <pc:sldMk cId="0" sldId="307"/>
            <ac:spMk id="2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26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27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2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2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3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3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3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6:04.474" v="1110"/>
          <ac:spMkLst>
            <pc:docMk/>
            <pc:sldMk cId="0" sldId="307"/>
            <ac:spMk id="34" creationId="{0C111649-F189-4D60-37DC-52FD4FEF298B}"/>
          </ac:spMkLst>
        </pc:spChg>
        <pc:grpChg chg="add del mod">
          <ac:chgData name="Aastha Kumar" userId="f94225b3-263d-47de-91f3-c17c89a7eef3" providerId="ADAL" clId="{AFF55520-13F8-48B8-86C5-5A8E08469F49}" dt="2024-10-15T08:37:09.717" v="1131" actId="14100"/>
          <ac:grpSpMkLst>
            <pc:docMk/>
            <pc:sldMk cId="0" sldId="307"/>
            <ac:grpSpMk id="4" creationId="{00000000-0000-0000-0000-000000000000}"/>
          </ac:grpSpMkLst>
        </pc:grpChg>
        <pc:picChg chg="add mod">
          <ac:chgData name="Aastha Kumar" userId="f94225b3-263d-47de-91f3-c17c89a7eef3" providerId="ADAL" clId="{AFF55520-13F8-48B8-86C5-5A8E08469F49}" dt="2024-10-15T08:36:11.177" v="1112" actId="1076"/>
          <ac:picMkLst>
            <pc:docMk/>
            <pc:sldMk cId="0" sldId="307"/>
            <ac:picMk id="16" creationId="{5A258EA9-1BF5-E8D3-0ECC-11B1DF7F8AD2}"/>
          </ac:picMkLst>
        </pc:picChg>
        <pc:picChg chg="add mod">
          <ac:chgData name="Aastha Kumar" userId="f94225b3-263d-47de-91f3-c17c89a7eef3" providerId="ADAL" clId="{AFF55520-13F8-48B8-86C5-5A8E08469F49}" dt="2024-10-15T08:36:26.751" v="1117" actId="14100"/>
          <ac:picMkLst>
            <pc:docMk/>
            <pc:sldMk cId="0" sldId="307"/>
            <ac:picMk id="17" creationId="{49FDE2A6-8801-F001-5153-E571358B9125}"/>
          </ac:picMkLst>
        </pc:picChg>
      </pc:sldChg>
      <pc:sldChg chg="addSp delSp modSp del mod">
        <pc:chgData name="Aastha Kumar" userId="f94225b3-263d-47de-91f3-c17c89a7eef3" providerId="ADAL" clId="{AFF55520-13F8-48B8-86C5-5A8E08469F49}" dt="2024-10-15T08:40:27.893" v="1194" actId="47"/>
        <pc:sldMkLst>
          <pc:docMk/>
          <pc:sldMk cId="0" sldId="308"/>
        </pc:sldMkLst>
        <pc:spChg chg="add del mod">
          <ac:chgData name="Aastha Kumar" userId="f94225b3-263d-47de-91f3-c17c89a7eef3" providerId="ADAL" clId="{AFF55520-13F8-48B8-86C5-5A8E08469F49}" dt="2024-10-15T08:38:01.970" v="1143"/>
          <ac:spMkLst>
            <pc:docMk/>
            <pc:sldMk cId="0" sldId="308"/>
            <ac:spMk id="2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0:14.077" v="1188" actId="21"/>
          <ac:spMkLst>
            <pc:docMk/>
            <pc:sldMk cId="0" sldId="308"/>
            <ac:spMk id="3" creationId="{00000000-0000-0000-0000-000000000000}"/>
          </ac:spMkLst>
        </pc:spChg>
        <pc:spChg chg="add del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4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5" creationId="{00000000-0000-0000-0000-000000000000}"/>
          </ac:spMkLst>
        </pc:spChg>
        <pc:spChg chg="add del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6" creationId="{00000000-0000-0000-0000-000000000000}"/>
          </ac:spMkLst>
        </pc:spChg>
        <pc:spChg chg="add del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7" creationId="{00000000-0000-0000-0000-000000000000}"/>
          </ac:spMkLst>
        </pc:spChg>
        <pc:spChg chg="add del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8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9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0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1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2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3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4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5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6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17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37:51.159" v="1140" actId="478"/>
          <ac:spMkLst>
            <pc:docMk/>
            <pc:sldMk cId="0" sldId="308"/>
            <ac:spMk id="18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8:01.607" v="1142" actId="21"/>
          <ac:spMkLst>
            <pc:docMk/>
            <pc:sldMk cId="0" sldId="308"/>
            <ac:spMk id="19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8:01.607" v="1142" actId="21"/>
          <ac:spMkLst>
            <pc:docMk/>
            <pc:sldMk cId="0" sldId="308"/>
            <ac:spMk id="20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38:01.607" v="1142" actId="21"/>
          <ac:spMkLst>
            <pc:docMk/>
            <pc:sldMk cId="0" sldId="308"/>
            <ac:spMk id="2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8:01.970" v="1143"/>
          <ac:spMkLst>
            <pc:docMk/>
            <pc:sldMk cId="0" sldId="308"/>
            <ac:spMk id="2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8:01.970" v="1143"/>
          <ac:spMkLst>
            <pc:docMk/>
            <pc:sldMk cId="0" sldId="308"/>
            <ac:spMk id="24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2T18:43:57.299" v="29" actId="478"/>
          <ac:spMkLst>
            <pc:docMk/>
            <pc:sldMk cId="0" sldId="308"/>
            <ac:spMk id="24" creationId="{B1AD6927-3D6D-B078-0927-28B01D2E334D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27" creationId="{17FC859C-A131-A809-BEB3-8ABAA4613A0C}"/>
          </ac:spMkLst>
        </pc:spChg>
        <pc:spChg chg="add del mod">
          <ac:chgData name="Aastha Kumar" userId="f94225b3-263d-47de-91f3-c17c89a7eef3" providerId="ADAL" clId="{AFF55520-13F8-48B8-86C5-5A8E08469F49}" dt="2024-10-15T08:39:31.018" v="1172" actId="21"/>
          <ac:spMkLst>
            <pc:docMk/>
            <pc:sldMk cId="0" sldId="308"/>
            <ac:spMk id="29" creationId="{C32E556A-5E6C-B96E-6EFC-5DD803BB490D}"/>
          </ac:spMkLst>
        </pc:spChg>
        <pc:picChg chg="add del mod">
          <ac:chgData name="Aastha Kumar" userId="f94225b3-263d-47de-91f3-c17c89a7eef3" providerId="ADAL" clId="{AFF55520-13F8-48B8-86C5-5A8E08469F49}" dt="2024-10-15T08:39:31.018" v="1172" actId="21"/>
          <ac:picMkLst>
            <pc:docMk/>
            <pc:sldMk cId="0" sldId="308"/>
            <ac:picMk id="25" creationId="{F686114A-FFEB-6853-DE0A-61D852DBC80C}"/>
          </ac:picMkLst>
        </pc:picChg>
      </pc:sldChg>
      <pc:sldChg chg="addSp delSp modSp mod">
        <pc:chgData name="Aastha Kumar" userId="f94225b3-263d-47de-91f3-c17c89a7eef3" providerId="ADAL" clId="{AFF55520-13F8-48B8-86C5-5A8E08469F49}" dt="2024-10-15T08:40:25.009" v="1193" actId="1038"/>
        <pc:sldMkLst>
          <pc:docMk/>
          <pc:sldMk cId="0" sldId="309"/>
        </pc:sldMkLst>
        <pc:spChg chg="del">
          <ac:chgData name="Aastha Kumar" userId="f94225b3-263d-47de-91f3-c17c89a7eef3" providerId="ADAL" clId="{AFF55520-13F8-48B8-86C5-5A8E08469F49}" dt="2024-10-15T08:39:35.713" v="1174" actId="478"/>
          <ac:spMkLst>
            <pc:docMk/>
            <pc:sldMk cId="0" sldId="309"/>
            <ac:spMk id="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0:17.394" v="1189" actId="478"/>
          <ac:spMkLst>
            <pc:docMk/>
            <pc:sldMk cId="0" sldId="309"/>
            <ac:spMk id="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5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6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7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1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2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2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22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40:20.170" v="1190" actId="478"/>
          <ac:spMkLst>
            <pc:docMk/>
            <pc:sldMk cId="0" sldId="309"/>
            <ac:spMk id="26" creationId="{5F2B2ACE-C432-1AC7-26B9-CD8A899A09EC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27" creationId="{17FC859C-A131-A809-BEB3-8ABAA4613A0C}"/>
          </ac:spMkLst>
        </pc:spChg>
        <pc:spChg chg="add mod">
          <ac:chgData name="Aastha Kumar" userId="f94225b3-263d-47de-91f3-c17c89a7eef3" providerId="ADAL" clId="{AFF55520-13F8-48B8-86C5-5A8E08469F49}" dt="2024-10-15T08:40:23.789" v="1192" actId="1076"/>
          <ac:spMkLst>
            <pc:docMk/>
            <pc:sldMk cId="0" sldId="309"/>
            <ac:spMk id="2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39:37.257" v="1175"/>
          <ac:spMkLst>
            <pc:docMk/>
            <pc:sldMk cId="0" sldId="309"/>
            <ac:spMk id="29" creationId="{C32E556A-5E6C-B96E-6EFC-5DD803BB490D}"/>
          </ac:spMkLst>
        </pc:spChg>
        <pc:grpChg chg="mod">
          <ac:chgData name="Aastha Kumar" userId="f94225b3-263d-47de-91f3-c17c89a7eef3" providerId="ADAL" clId="{AFF55520-13F8-48B8-86C5-5A8E08469F49}" dt="2024-10-15T08:40:25.009" v="1193" actId="1038"/>
          <ac:grpSpMkLst>
            <pc:docMk/>
            <pc:sldMk cId="0" sldId="309"/>
            <ac:grpSpMk id="4" creationId="{00000000-0000-0000-0000-000000000000}"/>
          </ac:grpSpMkLst>
        </pc:grpChg>
        <pc:picChg chg="add mod">
          <ac:chgData name="Aastha Kumar" userId="f94225b3-263d-47de-91f3-c17c89a7eef3" providerId="ADAL" clId="{AFF55520-13F8-48B8-86C5-5A8E08469F49}" dt="2024-10-15T08:39:53.903" v="1181" actId="14100"/>
          <ac:picMkLst>
            <pc:docMk/>
            <pc:sldMk cId="0" sldId="309"/>
            <ac:picMk id="23" creationId="{6438871A-9241-27C7-3B52-8A4F202EC149}"/>
          </ac:picMkLst>
        </pc:picChg>
        <pc:picChg chg="add mod">
          <ac:chgData name="Aastha Kumar" userId="f94225b3-263d-47de-91f3-c17c89a7eef3" providerId="ADAL" clId="{AFF55520-13F8-48B8-86C5-5A8E08469F49}" dt="2024-10-15T08:39:37.257" v="1175"/>
          <ac:picMkLst>
            <pc:docMk/>
            <pc:sldMk cId="0" sldId="309"/>
            <ac:picMk id="25" creationId="{F686114A-FFEB-6853-DE0A-61D852DBC80C}"/>
          </ac:picMkLst>
        </pc:picChg>
      </pc:sldChg>
      <pc:sldChg chg="modSp del mod">
        <pc:chgData name="Aastha Kumar" userId="f94225b3-263d-47de-91f3-c17c89a7eef3" providerId="ADAL" clId="{AFF55520-13F8-48B8-86C5-5A8E08469F49}" dt="2024-10-15T08:49:53.058" v="1388" actId="47"/>
        <pc:sldMkLst>
          <pc:docMk/>
          <pc:sldMk cId="0" sldId="310"/>
        </pc:sldMkLst>
        <pc:spChg chg="mod">
          <ac:chgData name="Aastha Kumar" userId="f94225b3-263d-47de-91f3-c17c89a7eef3" providerId="ADAL" clId="{AFF55520-13F8-48B8-86C5-5A8E08469F49}" dt="2024-10-15T08:48:45.832" v="1295" actId="21"/>
          <ac:spMkLst>
            <pc:docMk/>
            <pc:sldMk cId="0" sldId="310"/>
            <ac:spMk id="3" creationId="{00000000-0000-0000-0000-000000000000}"/>
          </ac:spMkLst>
        </pc:spChg>
      </pc:sldChg>
      <pc:sldChg chg="delSp del mod">
        <pc:chgData name="Aastha Kumar" userId="f94225b3-263d-47de-91f3-c17c89a7eef3" providerId="ADAL" clId="{AFF55520-13F8-48B8-86C5-5A8E08469F49}" dt="2024-10-15T08:50:36.311" v="1396" actId="47"/>
        <pc:sldMkLst>
          <pc:docMk/>
          <pc:sldMk cId="0" sldId="311"/>
        </pc:sldMkLst>
        <pc:spChg chg="del">
          <ac:chgData name="Aastha Kumar" userId="f94225b3-263d-47de-91f3-c17c89a7eef3" providerId="ADAL" clId="{AFF55520-13F8-48B8-86C5-5A8E08469F49}" dt="2024-10-15T08:50:15.154" v="1390" actId="21"/>
          <ac:spMkLst>
            <pc:docMk/>
            <pc:sldMk cId="0" sldId="311"/>
            <ac:spMk id="11" creationId="{CA833F5D-4CC6-8694-9938-9DE0522E5A42}"/>
          </ac:spMkLst>
        </pc:spChg>
      </pc:sldChg>
      <pc:sldChg chg="addSp delSp modSp del mod">
        <pc:chgData name="Aastha Kumar" userId="f94225b3-263d-47de-91f3-c17c89a7eef3" providerId="ADAL" clId="{AFF55520-13F8-48B8-86C5-5A8E08469F49}" dt="2024-10-15T08:43:51.154" v="1237" actId="47"/>
        <pc:sldMkLst>
          <pc:docMk/>
          <pc:sldMk cId="0" sldId="312"/>
        </pc:sldMkLst>
        <pc:spChg chg="mod">
          <ac:chgData name="Aastha Kumar" userId="f94225b3-263d-47de-91f3-c17c89a7eef3" providerId="ADAL" clId="{AFF55520-13F8-48B8-86C5-5A8E08469F49}" dt="2024-10-15T08:43:11.001" v="1224" actId="6549"/>
          <ac:spMkLst>
            <pc:docMk/>
            <pc:sldMk cId="0" sldId="312"/>
            <ac:spMk id="2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3:14.310" v="1225" actId="21"/>
          <ac:spMkLst>
            <pc:docMk/>
            <pc:sldMk cId="0" sldId="312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2:04.149" v="1207" actId="21"/>
          <ac:spMkLst>
            <pc:docMk/>
            <pc:sldMk cId="0" sldId="312"/>
            <ac:spMk id="5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2:04.149" v="1207" actId="21"/>
          <ac:spMkLst>
            <pc:docMk/>
            <pc:sldMk cId="0" sldId="312"/>
            <ac:spMk id="6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2:04.149" v="1207" actId="21"/>
          <ac:spMkLst>
            <pc:docMk/>
            <pc:sldMk cId="0" sldId="312"/>
            <ac:spMk id="7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2:04.149" v="1207" actId="21"/>
          <ac:spMkLst>
            <pc:docMk/>
            <pc:sldMk cId="0" sldId="312"/>
            <ac:spMk id="8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2:04.149" v="1207" actId="21"/>
          <ac:spMkLst>
            <pc:docMk/>
            <pc:sldMk cId="0" sldId="312"/>
            <ac:spMk id="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1:04.605" v="1196"/>
          <ac:spMkLst>
            <pc:docMk/>
            <pc:sldMk cId="0" sldId="312"/>
            <ac:spMk id="11" creationId="{3346DCD8-B860-ACDE-44F5-539E3CDA9162}"/>
          </ac:spMkLst>
        </pc:spChg>
        <pc:graphicFrameChg chg="del mod modGraphic">
          <ac:chgData name="Aastha Kumar" userId="f94225b3-263d-47de-91f3-c17c89a7eef3" providerId="ADAL" clId="{AFF55520-13F8-48B8-86C5-5A8E08469F49}" dt="2024-10-15T08:43:38.584" v="1234" actId="21"/>
          <ac:graphicFrameMkLst>
            <pc:docMk/>
            <pc:sldMk cId="0" sldId="312"/>
            <ac:graphicFrameMk id="4" creationId="{00000000-0000-0000-0000-000000000000}"/>
          </ac:graphicFrameMkLst>
        </pc:graphicFrameChg>
      </pc:sldChg>
      <pc:sldChg chg="addSp delSp modSp mod">
        <pc:chgData name="Aastha Kumar" userId="f94225b3-263d-47de-91f3-c17c89a7eef3" providerId="ADAL" clId="{AFF55520-13F8-48B8-86C5-5A8E08469F49}" dt="2024-10-15T08:50:34.070" v="1395" actId="1076"/>
        <pc:sldMkLst>
          <pc:docMk/>
          <pc:sldMk cId="0" sldId="313"/>
        </pc:sldMkLst>
        <pc:spChg chg="del">
          <ac:chgData name="Aastha Kumar" userId="f94225b3-263d-47de-91f3-c17c89a7eef3" providerId="ADAL" clId="{AFF55520-13F8-48B8-86C5-5A8E08469F49}" dt="2024-10-15T08:43:20.712" v="1226" actId="478"/>
          <ac:spMkLst>
            <pc:docMk/>
            <pc:sldMk cId="0" sldId="313"/>
            <ac:spMk id="2" creationId="{00000000-0000-0000-0000-000000000000}"/>
          </ac:spMkLst>
        </pc:spChg>
        <pc:spChg chg="add del">
          <ac:chgData name="Aastha Kumar" userId="f94225b3-263d-47de-91f3-c17c89a7eef3" providerId="ADAL" clId="{AFF55520-13F8-48B8-86C5-5A8E08469F49}" dt="2024-10-12T18:48:34.624" v="78" actId="478"/>
          <ac:spMkLst>
            <pc:docMk/>
            <pc:sldMk cId="0" sldId="313"/>
            <ac:spMk id="6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42:19.959" v="1210" actId="1076"/>
          <ac:spMkLst>
            <pc:docMk/>
            <pc:sldMk cId="0" sldId="313"/>
            <ac:spMk id="7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42:19.959" v="1210" actId="1076"/>
          <ac:spMkLst>
            <pc:docMk/>
            <pc:sldMk cId="0" sldId="313"/>
            <ac:spMk id="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19.959" v="1210" actId="1076"/>
          <ac:spMkLst>
            <pc:docMk/>
            <pc:sldMk cId="0" sldId="313"/>
            <ac:spMk id="9" creationId="{158FD602-17C3-8DD4-38DC-2FCFFB10F1E7}"/>
          </ac:spMkLst>
        </pc:spChg>
        <pc:spChg chg="add mod">
          <ac:chgData name="Aastha Kumar" userId="f94225b3-263d-47de-91f3-c17c89a7eef3" providerId="ADAL" clId="{AFF55520-13F8-48B8-86C5-5A8E08469F49}" dt="2024-10-15T08:42:19.959" v="1210" actId="1076"/>
          <ac:spMkLst>
            <pc:docMk/>
            <pc:sldMk cId="0" sldId="313"/>
            <ac:spMk id="10" creationId="{F498047D-5347-C991-BFD2-5E73061174E3}"/>
          </ac:spMkLst>
        </pc:spChg>
        <pc:spChg chg="add mod">
          <ac:chgData name="Aastha Kumar" userId="f94225b3-263d-47de-91f3-c17c89a7eef3" providerId="ADAL" clId="{AFF55520-13F8-48B8-86C5-5A8E08469F49}" dt="2024-10-15T08:42:27.014" v="1213" actId="1076"/>
          <ac:spMkLst>
            <pc:docMk/>
            <pc:sldMk cId="0" sldId="313"/>
            <ac:spMk id="1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27.014" v="1213" actId="1076"/>
          <ac:spMkLst>
            <pc:docMk/>
            <pc:sldMk cId="0" sldId="313"/>
            <ac:spMk id="1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27.014" v="1213" actId="1076"/>
          <ac:spMkLst>
            <pc:docMk/>
            <pc:sldMk cId="0" sldId="313"/>
            <ac:spMk id="1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27.014" v="1213" actId="1076"/>
          <ac:spMkLst>
            <pc:docMk/>
            <pc:sldMk cId="0" sldId="313"/>
            <ac:spMk id="1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27.014" v="1213" actId="1076"/>
          <ac:spMkLst>
            <pc:docMk/>
            <pc:sldMk cId="0" sldId="313"/>
            <ac:spMk id="15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2:27.762" v="1214"/>
          <ac:spMkLst>
            <pc:docMk/>
            <pc:sldMk cId="0" sldId="313"/>
            <ac:spMk id="16" creationId="{851A917B-B0B0-4557-DD9E-698AA9089369}"/>
          </ac:spMkLst>
        </pc:spChg>
        <pc:spChg chg="add mod">
          <ac:chgData name="Aastha Kumar" userId="f94225b3-263d-47de-91f3-c17c89a7eef3" providerId="ADAL" clId="{AFF55520-13F8-48B8-86C5-5A8E08469F49}" dt="2024-10-15T08:42:27.762" v="1214"/>
          <ac:spMkLst>
            <pc:docMk/>
            <pc:sldMk cId="0" sldId="313"/>
            <ac:spMk id="17" creationId="{E3DB1370-94E1-10B0-3D91-788AB960BE08}"/>
          </ac:spMkLst>
        </pc:spChg>
        <pc:spChg chg="add mod">
          <ac:chgData name="Aastha Kumar" userId="f94225b3-263d-47de-91f3-c17c89a7eef3" providerId="ADAL" clId="{AFF55520-13F8-48B8-86C5-5A8E08469F49}" dt="2024-10-15T08:42:27.762" v="1214"/>
          <ac:spMkLst>
            <pc:docMk/>
            <pc:sldMk cId="0" sldId="313"/>
            <ac:spMk id="18" creationId="{291E9B85-07E3-702A-B0D4-BDCD21BC3A09}"/>
          </ac:spMkLst>
        </pc:spChg>
        <pc:spChg chg="add mod">
          <ac:chgData name="Aastha Kumar" userId="f94225b3-263d-47de-91f3-c17c89a7eef3" providerId="ADAL" clId="{AFF55520-13F8-48B8-86C5-5A8E08469F49}" dt="2024-10-15T08:42:27.762" v="1214"/>
          <ac:spMkLst>
            <pc:docMk/>
            <pc:sldMk cId="0" sldId="313"/>
            <ac:spMk id="19" creationId="{E2392BF1-3267-2132-DA1D-7D835AFC9766}"/>
          </ac:spMkLst>
        </pc:spChg>
        <pc:spChg chg="add mod">
          <ac:chgData name="Aastha Kumar" userId="f94225b3-263d-47de-91f3-c17c89a7eef3" providerId="ADAL" clId="{AFF55520-13F8-48B8-86C5-5A8E08469F49}" dt="2024-10-15T08:42:27.762" v="1214"/>
          <ac:spMkLst>
            <pc:docMk/>
            <pc:sldMk cId="0" sldId="313"/>
            <ac:spMk id="20" creationId="{BE742D59-DB01-160A-2037-5871C34A9849}"/>
          </ac:spMkLst>
        </pc:spChg>
        <pc:spChg chg="add mod">
          <ac:chgData name="Aastha Kumar" userId="f94225b3-263d-47de-91f3-c17c89a7eef3" providerId="ADAL" clId="{AFF55520-13F8-48B8-86C5-5A8E08469F49}" dt="2024-10-15T08:43:30.145" v="1233" actId="20577"/>
          <ac:spMkLst>
            <pc:docMk/>
            <pc:sldMk cId="0" sldId="313"/>
            <ac:spMk id="2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50:24.828" v="1394" actId="1076"/>
          <ac:spMkLst>
            <pc:docMk/>
            <pc:sldMk cId="0" sldId="313"/>
            <ac:spMk id="25" creationId="{CA833F5D-4CC6-8694-9938-9DE0522E5A42}"/>
          </ac:spMkLst>
        </pc:spChg>
        <pc:grpChg chg="mod">
          <ac:chgData name="Aastha Kumar" userId="f94225b3-263d-47de-91f3-c17c89a7eef3" providerId="ADAL" clId="{AFF55520-13F8-48B8-86C5-5A8E08469F49}" dt="2024-10-15T08:42:19.959" v="1210" actId="1076"/>
          <ac:grpSpMkLst>
            <pc:docMk/>
            <pc:sldMk cId="0" sldId="313"/>
            <ac:grpSpMk id="3" creationId="{00000000-0000-0000-0000-000000000000}"/>
          </ac:grpSpMkLst>
        </pc:grpChg>
        <pc:graphicFrameChg chg="add mod">
          <ac:chgData name="Aastha Kumar" userId="f94225b3-263d-47de-91f3-c17c89a7eef3" providerId="ADAL" clId="{AFF55520-13F8-48B8-86C5-5A8E08469F49}" dt="2024-10-15T08:50:34.070" v="1395" actId="1076"/>
          <ac:graphicFrameMkLst>
            <pc:docMk/>
            <pc:sldMk cId="0" sldId="313"/>
            <ac:graphicFrameMk id="24" creationId="{00000000-0000-0000-0000-000000000000}"/>
          </ac:graphicFrameMkLst>
        </pc:graphicFrameChg>
        <pc:picChg chg="add del">
          <ac:chgData name="Aastha Kumar" userId="f94225b3-263d-47de-91f3-c17c89a7eef3" providerId="ADAL" clId="{AFF55520-13F8-48B8-86C5-5A8E08469F49}" dt="2024-10-15T08:42:33.353" v="1217" actId="21"/>
          <ac:picMkLst>
            <pc:docMk/>
            <pc:sldMk cId="0" sldId="313"/>
            <ac:picMk id="21" creationId="{5F38B721-84A7-CF09-4B6A-CB13C87A7064}"/>
          </ac:picMkLst>
        </pc:picChg>
        <pc:picChg chg="add mod">
          <ac:chgData name="Aastha Kumar" userId="f94225b3-263d-47de-91f3-c17c89a7eef3" providerId="ADAL" clId="{AFF55520-13F8-48B8-86C5-5A8E08469F49}" dt="2024-10-15T08:42:50.311" v="1221" actId="1076"/>
          <ac:picMkLst>
            <pc:docMk/>
            <pc:sldMk cId="0" sldId="313"/>
            <ac:picMk id="22" creationId="{5F38B721-84A7-CF09-4B6A-CB13C87A7064}"/>
          </ac:picMkLst>
        </pc:picChg>
      </pc:sldChg>
      <pc:sldChg chg="addSp modSp mod">
        <pc:chgData name="Aastha Kumar" userId="f94225b3-263d-47de-91f3-c17c89a7eef3" providerId="ADAL" clId="{AFF55520-13F8-48B8-86C5-5A8E08469F49}" dt="2024-10-16T12:58:06.811" v="1596" actId="14100"/>
        <pc:sldMkLst>
          <pc:docMk/>
          <pc:sldMk cId="0" sldId="314"/>
        </pc:sldMkLst>
        <pc:spChg chg="mod">
          <ac:chgData name="Aastha Kumar" userId="f94225b3-263d-47de-91f3-c17c89a7eef3" providerId="ADAL" clId="{AFF55520-13F8-48B8-86C5-5A8E08469F49}" dt="2024-10-12T18:51:31.200" v="332" actId="1076"/>
          <ac:spMkLst>
            <pc:docMk/>
            <pc:sldMk cId="0" sldId="314"/>
            <ac:spMk id="7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6T12:58:06.811" v="1596" actId="14100"/>
          <ac:spMkLst>
            <pc:docMk/>
            <pc:sldMk cId="0" sldId="314"/>
            <ac:spMk id="9" creationId="{90176B11-E713-B825-B9FA-64B06934A459}"/>
          </ac:spMkLst>
        </pc:spChg>
      </pc:sldChg>
      <pc:sldChg chg="delSp modSp del mod">
        <pc:chgData name="Aastha Kumar" userId="f94225b3-263d-47de-91f3-c17c89a7eef3" providerId="ADAL" clId="{AFF55520-13F8-48B8-86C5-5A8E08469F49}" dt="2024-10-15T08:45:55.323" v="1265" actId="47"/>
        <pc:sldMkLst>
          <pc:docMk/>
          <pc:sldMk cId="0" sldId="315"/>
        </pc:sldMkLst>
        <pc:spChg chg="del mod">
          <ac:chgData name="Aastha Kumar" userId="f94225b3-263d-47de-91f3-c17c89a7eef3" providerId="ADAL" clId="{AFF55520-13F8-48B8-86C5-5A8E08469F49}" dt="2024-10-15T08:45:45.046" v="1260" actId="21"/>
          <ac:spMkLst>
            <pc:docMk/>
            <pc:sldMk cId="0" sldId="315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5:24.623" v="1252" actId="21"/>
          <ac:spMkLst>
            <pc:docMk/>
            <pc:sldMk cId="0" sldId="315"/>
            <ac:spMk id="4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5:24.623" v="1252" actId="21"/>
          <ac:spMkLst>
            <pc:docMk/>
            <pc:sldMk cId="0" sldId="315"/>
            <ac:spMk id="5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5:24.623" v="1252" actId="21"/>
          <ac:spMkLst>
            <pc:docMk/>
            <pc:sldMk cId="0" sldId="315"/>
            <ac:spMk id="6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5:24.623" v="1252" actId="21"/>
          <ac:spMkLst>
            <pc:docMk/>
            <pc:sldMk cId="0" sldId="315"/>
            <ac:spMk id="7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5:24.623" v="1252" actId="21"/>
          <ac:spMkLst>
            <pc:docMk/>
            <pc:sldMk cId="0" sldId="315"/>
            <ac:spMk id="8" creationId="{00000000-0000-0000-0000-000000000000}"/>
          </ac:spMkLst>
        </pc:spChg>
      </pc:sldChg>
      <pc:sldChg chg="addSp delSp modSp mod">
        <pc:chgData name="Aastha Kumar" userId="f94225b3-263d-47de-91f3-c17c89a7eef3" providerId="ADAL" clId="{AFF55520-13F8-48B8-86C5-5A8E08469F49}" dt="2024-10-15T08:45:53.896" v="1264" actId="1076"/>
        <pc:sldMkLst>
          <pc:docMk/>
          <pc:sldMk cId="0" sldId="316"/>
        </pc:sldMkLst>
        <pc:spChg chg="del">
          <ac:chgData name="Aastha Kumar" userId="f94225b3-263d-47de-91f3-c17c89a7eef3" providerId="ADAL" clId="{AFF55520-13F8-48B8-86C5-5A8E08469F49}" dt="2024-10-15T08:45:29.752" v="1254" actId="478"/>
          <ac:spMkLst>
            <pc:docMk/>
            <pc:sldMk cId="0" sldId="316"/>
            <ac:spMk id="2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5:48.287" v="1261" actId="478"/>
          <ac:spMkLst>
            <pc:docMk/>
            <pc:sldMk cId="0" sldId="316"/>
            <ac:spMk id="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5:30.892" v="1255"/>
          <ac:spMkLst>
            <pc:docMk/>
            <pc:sldMk cId="0" sldId="316"/>
            <ac:spMk id="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5:30.892" v="1255"/>
          <ac:spMkLst>
            <pc:docMk/>
            <pc:sldMk cId="0" sldId="316"/>
            <ac:spMk id="1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5:30.892" v="1255"/>
          <ac:spMkLst>
            <pc:docMk/>
            <pc:sldMk cId="0" sldId="316"/>
            <ac:spMk id="1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5:30.892" v="1255"/>
          <ac:spMkLst>
            <pc:docMk/>
            <pc:sldMk cId="0" sldId="316"/>
            <ac:spMk id="1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5:30.892" v="1255"/>
          <ac:spMkLst>
            <pc:docMk/>
            <pc:sldMk cId="0" sldId="316"/>
            <ac:spMk id="13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45:50.132" v="1262" actId="478"/>
          <ac:spMkLst>
            <pc:docMk/>
            <pc:sldMk cId="0" sldId="316"/>
            <ac:spMk id="16" creationId="{FE657BA0-8D01-69BD-EA99-BA1E29EDA699}"/>
          </ac:spMkLst>
        </pc:spChg>
        <pc:spChg chg="add mod">
          <ac:chgData name="Aastha Kumar" userId="f94225b3-263d-47de-91f3-c17c89a7eef3" providerId="ADAL" clId="{AFF55520-13F8-48B8-86C5-5A8E08469F49}" dt="2024-10-15T08:45:53.896" v="1264" actId="1076"/>
          <ac:spMkLst>
            <pc:docMk/>
            <pc:sldMk cId="0" sldId="316"/>
            <ac:spMk id="17" creationId="{00000000-0000-0000-0000-000000000000}"/>
          </ac:spMkLst>
        </pc:spChg>
        <pc:grpChg chg="mod">
          <ac:chgData name="Aastha Kumar" userId="f94225b3-263d-47de-91f3-c17c89a7eef3" providerId="ADAL" clId="{AFF55520-13F8-48B8-86C5-5A8E08469F49}" dt="2024-10-15T08:45:27.753" v="1253" actId="1076"/>
          <ac:grpSpMkLst>
            <pc:docMk/>
            <pc:sldMk cId="0" sldId="316"/>
            <ac:grpSpMk id="4" creationId="{00000000-0000-0000-0000-000000000000}"/>
          </ac:grpSpMkLst>
        </pc:grpChg>
        <pc:picChg chg="add mod">
          <ac:chgData name="Aastha Kumar" userId="f94225b3-263d-47de-91f3-c17c89a7eef3" providerId="ADAL" clId="{AFF55520-13F8-48B8-86C5-5A8E08469F49}" dt="2024-10-15T08:45:35.769" v="1257" actId="1076"/>
          <ac:picMkLst>
            <pc:docMk/>
            <pc:sldMk cId="0" sldId="316"/>
            <ac:picMk id="14" creationId="{8DA42D40-0621-ED91-B11E-8855D7D59502}"/>
          </ac:picMkLst>
        </pc:picChg>
      </pc:sldChg>
      <pc:sldChg chg="addSp delSp modSp del mod">
        <pc:chgData name="Aastha Kumar" userId="f94225b3-263d-47de-91f3-c17c89a7eef3" providerId="ADAL" clId="{AFF55520-13F8-48B8-86C5-5A8E08469F49}" dt="2024-10-15T08:47:34.690" v="1294" actId="47"/>
        <pc:sldMkLst>
          <pc:docMk/>
          <pc:sldMk cId="0" sldId="317"/>
        </pc:sldMkLst>
        <pc:spChg chg="del mod">
          <ac:chgData name="Aastha Kumar" userId="f94225b3-263d-47de-91f3-c17c89a7eef3" providerId="ADAL" clId="{AFF55520-13F8-48B8-86C5-5A8E08469F49}" dt="2024-10-15T08:47:25.683" v="1289" actId="21"/>
          <ac:spMkLst>
            <pc:docMk/>
            <pc:sldMk cId="0" sldId="317"/>
            <ac:spMk id="3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4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5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6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7" creationId="{00000000-0000-0000-0000-000000000000}"/>
          </ac:spMkLst>
        </pc:spChg>
        <pc:spChg chg="del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8" creationId="{00000000-0000-0000-0000-000000000000}"/>
          </ac:spMkLst>
        </pc:spChg>
        <pc:spChg chg="del mod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9" creationId="{00000000-0000-0000-0000-000000000000}"/>
          </ac:spMkLst>
        </pc:spChg>
        <pc:spChg chg="add del mod">
          <ac:chgData name="Aastha Kumar" userId="f94225b3-263d-47de-91f3-c17c89a7eef3" providerId="ADAL" clId="{AFF55520-13F8-48B8-86C5-5A8E08469F49}" dt="2024-10-15T08:47:05.232" v="1282" actId="21"/>
          <ac:spMkLst>
            <pc:docMk/>
            <pc:sldMk cId="0" sldId="317"/>
            <ac:spMk id="12" creationId="{B6E34AFC-BAC0-EC3E-4C3B-B282FC0B5A31}"/>
          </ac:spMkLst>
        </pc:spChg>
      </pc:sldChg>
      <pc:sldChg chg="addSp delSp modSp mod">
        <pc:chgData name="Aastha Kumar" userId="f94225b3-263d-47de-91f3-c17c89a7eef3" providerId="ADAL" clId="{AFF55520-13F8-48B8-86C5-5A8E08469F49}" dt="2024-10-15T08:47:33.206" v="1293" actId="1076"/>
        <pc:sldMkLst>
          <pc:docMk/>
          <pc:sldMk cId="0" sldId="318"/>
        </pc:sldMkLst>
        <pc:spChg chg="del">
          <ac:chgData name="Aastha Kumar" userId="f94225b3-263d-47de-91f3-c17c89a7eef3" providerId="ADAL" clId="{AFF55520-13F8-48B8-86C5-5A8E08469F49}" dt="2024-10-15T08:47:29.344" v="1290" actId="478"/>
          <ac:spMkLst>
            <pc:docMk/>
            <pc:sldMk cId="0" sldId="318"/>
            <ac:spMk id="3" creationId="{00000000-0000-0000-0000-000000000000}"/>
          </ac:spMkLst>
        </pc:spChg>
        <pc:spChg chg="mod">
          <ac:chgData name="Aastha Kumar" userId="f94225b3-263d-47de-91f3-c17c89a7eef3" providerId="ADAL" clId="{AFF55520-13F8-48B8-86C5-5A8E08469F49}" dt="2024-10-15T08:47:11.376" v="1284" actId="1076"/>
          <ac:spMkLst>
            <pc:docMk/>
            <pc:sldMk cId="0" sldId="318"/>
            <ac:spMk id="8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9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0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1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2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3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4" creationId="{00000000-0000-0000-0000-000000000000}"/>
          </ac:spMkLst>
        </pc:spChg>
        <pc:spChg chg="add mod">
          <ac:chgData name="Aastha Kumar" userId="f94225b3-263d-47de-91f3-c17c89a7eef3" providerId="ADAL" clId="{AFF55520-13F8-48B8-86C5-5A8E08469F49}" dt="2024-10-15T08:47:13.053" v="1285"/>
          <ac:spMkLst>
            <pc:docMk/>
            <pc:sldMk cId="0" sldId="318"/>
            <ac:spMk id="15" creationId="{B6E34AFC-BAC0-EC3E-4C3B-B282FC0B5A31}"/>
          </ac:spMkLst>
        </pc:spChg>
        <pc:spChg chg="add del mod">
          <ac:chgData name="Aastha Kumar" userId="f94225b3-263d-47de-91f3-c17c89a7eef3" providerId="ADAL" clId="{AFF55520-13F8-48B8-86C5-5A8E08469F49}" dt="2024-10-15T08:47:30.178" v="1291" actId="478"/>
          <ac:spMkLst>
            <pc:docMk/>
            <pc:sldMk cId="0" sldId="318"/>
            <ac:spMk id="18" creationId="{F8212FCE-8A76-3AE6-2F63-DF5A06DB6524}"/>
          </ac:spMkLst>
        </pc:spChg>
        <pc:spChg chg="add mod">
          <ac:chgData name="Aastha Kumar" userId="f94225b3-263d-47de-91f3-c17c89a7eef3" providerId="ADAL" clId="{AFF55520-13F8-48B8-86C5-5A8E08469F49}" dt="2024-10-15T08:47:33.206" v="1293" actId="1076"/>
          <ac:spMkLst>
            <pc:docMk/>
            <pc:sldMk cId="0" sldId="318"/>
            <ac:spMk id="19" creationId="{00000000-0000-0000-0000-000000000000}"/>
          </ac:spMkLst>
        </pc:spChg>
        <pc:grpChg chg="mod">
          <ac:chgData name="Aastha Kumar" userId="f94225b3-263d-47de-91f3-c17c89a7eef3" providerId="ADAL" clId="{AFF55520-13F8-48B8-86C5-5A8E08469F49}" dt="2024-10-15T08:47:08.160" v="1283" actId="1076"/>
          <ac:grpSpMkLst>
            <pc:docMk/>
            <pc:sldMk cId="0" sldId="318"/>
            <ac:grpSpMk id="4" creationId="{00000000-0000-0000-0000-000000000000}"/>
          </ac:grpSpMkLst>
        </pc:grpChg>
        <pc:picChg chg="add mod">
          <ac:chgData name="Aastha Kumar" userId="f94225b3-263d-47de-91f3-c17c89a7eef3" providerId="ADAL" clId="{AFF55520-13F8-48B8-86C5-5A8E08469F49}" dt="2024-10-15T08:47:18.790" v="1287" actId="1076"/>
          <ac:picMkLst>
            <pc:docMk/>
            <pc:sldMk cId="0" sldId="318"/>
            <ac:picMk id="16" creationId="{251104E1-D377-3674-E5B3-48F1038CCB91}"/>
          </ac:picMkLst>
        </pc:picChg>
      </pc:sldChg>
      <pc:sldChg chg="del">
        <pc:chgData name="Aastha Kumar" userId="f94225b3-263d-47de-91f3-c17c89a7eef3" providerId="ADAL" clId="{AFF55520-13F8-48B8-86C5-5A8E08469F49}" dt="2024-10-15T08:50:00.139" v="1389" actId="47"/>
        <pc:sldMkLst>
          <pc:docMk/>
          <pc:sldMk cId="0" sldId="319"/>
        </pc:sldMkLst>
      </pc:sldChg>
      <pc:sldChg chg="addSp delSp modSp new del mod">
        <pc:chgData name="Aastha Kumar" userId="f94225b3-263d-47de-91f3-c17c89a7eef3" providerId="ADAL" clId="{AFF55520-13F8-48B8-86C5-5A8E08469F49}" dt="2024-10-16T14:14:55.558" v="1851" actId="47"/>
        <pc:sldMkLst>
          <pc:docMk/>
          <pc:sldMk cId="512328980" sldId="320"/>
        </pc:sldMkLst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2" creationId="{9ECAFCD9-73BB-E541-7F69-2DF23DF99189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3" creationId="{86E98963-9741-F5AA-3E68-19D9C82E79E2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4" creationId="{C6122F91-ECD8-A55C-CE9E-74D0C9693F82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5" creationId="{2226A0B7-B782-AFE9-6F91-DCFFAD776F1F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6" creationId="{0F951D0A-0EDC-0EF7-EF42-EE7548BF3B0E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7" creationId="{7D519F5C-7462-6A61-6B38-B30A36F6486A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8" creationId="{D005AC56-A18E-2AE8-9D7E-02879EB4E3CE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9" creationId="{82845B60-D389-1E1D-6FCB-9922A66AC7F6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10" creationId="{8BFE8F27-64FD-95E9-AD3F-1CFA21461AAB}"/>
          </ac:graphicFrameMkLst>
        </pc:graphicFrameChg>
        <pc:graphicFrameChg chg="add del mod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11" creationId="{1D91761D-087D-0ACE-918D-7B09C885899F}"/>
          </ac:graphicFrameMkLst>
        </pc:graphicFrameChg>
        <pc:graphicFrameChg chg="add del mod modGraphic">
          <ac:chgData name="Aastha Kumar" userId="f94225b3-263d-47de-91f3-c17c89a7eef3" providerId="ADAL" clId="{AFF55520-13F8-48B8-86C5-5A8E08469F49}" dt="2024-10-15T08:13:26.258" v="593" actId="478"/>
          <ac:graphicFrameMkLst>
            <pc:docMk/>
            <pc:sldMk cId="512328980" sldId="320"/>
            <ac:graphicFrameMk id="12" creationId="{DAD17925-2EA9-AA8D-7F62-33C9A8D61D40}"/>
          </ac:graphicFrameMkLst>
        </pc:graphicFrameChg>
        <pc:graphicFrameChg chg="add del mod modGraphic">
          <ac:chgData name="Aastha Kumar" userId="f94225b3-263d-47de-91f3-c17c89a7eef3" providerId="ADAL" clId="{AFF55520-13F8-48B8-86C5-5A8E08469F49}" dt="2024-10-16T14:13:51.894" v="1839" actId="21"/>
          <ac:graphicFrameMkLst>
            <pc:docMk/>
            <pc:sldMk cId="512328980" sldId="320"/>
            <ac:graphicFrameMk id="13" creationId="{A0B3C80F-4939-495B-2A0B-4BF29009D55A}"/>
          </ac:graphicFrameMkLst>
        </pc:graphicFrameChg>
      </pc:sldChg>
      <pc:sldChg chg="addSp new mod">
        <pc:chgData name="Aastha Kumar" userId="f94225b3-263d-47de-91f3-c17c89a7eef3" providerId="ADAL" clId="{AFF55520-13F8-48B8-86C5-5A8E08469F49}" dt="2024-10-16T12:28:30.211" v="1578" actId="22"/>
        <pc:sldMkLst>
          <pc:docMk/>
          <pc:sldMk cId="967244618" sldId="321"/>
        </pc:sldMkLst>
        <pc:picChg chg="add">
          <ac:chgData name="Aastha Kumar" userId="f94225b3-263d-47de-91f3-c17c89a7eef3" providerId="ADAL" clId="{AFF55520-13F8-48B8-86C5-5A8E08469F49}" dt="2024-10-16T12:28:30.211" v="1578" actId="22"/>
          <ac:picMkLst>
            <pc:docMk/>
            <pc:sldMk cId="967244618" sldId="321"/>
            <ac:picMk id="3" creationId="{C97C4D0D-B6B7-4875-38C9-1BC74F60F191}"/>
          </ac:picMkLst>
        </pc:picChg>
      </pc:sldChg>
      <pc:sldChg chg="addSp new mod">
        <pc:chgData name="Aastha Kumar" userId="f94225b3-263d-47de-91f3-c17c89a7eef3" providerId="ADAL" clId="{AFF55520-13F8-48B8-86C5-5A8E08469F49}" dt="2024-10-16T12:46:34.105" v="1580" actId="22"/>
        <pc:sldMkLst>
          <pc:docMk/>
          <pc:sldMk cId="2401187860" sldId="322"/>
        </pc:sldMkLst>
        <pc:picChg chg="add">
          <ac:chgData name="Aastha Kumar" userId="f94225b3-263d-47de-91f3-c17c89a7eef3" providerId="ADAL" clId="{AFF55520-13F8-48B8-86C5-5A8E08469F49}" dt="2024-10-16T12:46:34.105" v="1580" actId="22"/>
          <ac:picMkLst>
            <pc:docMk/>
            <pc:sldMk cId="2401187860" sldId="322"/>
            <ac:picMk id="3" creationId="{E2A64CF6-BE6A-DC2A-6DA5-3EAE2A227337}"/>
          </ac:picMkLst>
        </pc:picChg>
      </pc:sldChg>
      <pc:sldChg chg="addSp modSp new mod">
        <pc:chgData name="Aastha Kumar" userId="f94225b3-263d-47de-91f3-c17c89a7eef3" providerId="ADAL" clId="{AFF55520-13F8-48B8-86C5-5A8E08469F49}" dt="2024-10-16T13:54:14.755" v="1632" actId="1076"/>
        <pc:sldMkLst>
          <pc:docMk/>
          <pc:sldMk cId="1297402702" sldId="323"/>
        </pc:sldMkLst>
        <pc:spChg chg="add mod">
          <ac:chgData name="Aastha Kumar" userId="f94225b3-263d-47de-91f3-c17c89a7eef3" providerId="ADAL" clId="{AFF55520-13F8-48B8-86C5-5A8E08469F49}" dt="2024-10-16T13:23:38.268" v="1601" actId="1076"/>
          <ac:spMkLst>
            <pc:docMk/>
            <pc:sldMk cId="1297402702" sldId="323"/>
            <ac:spMk id="5" creationId="{5A133DD2-1669-C300-F6D9-902DE7B702EE}"/>
          </ac:spMkLst>
        </pc:spChg>
        <pc:spChg chg="add mod">
          <ac:chgData name="Aastha Kumar" userId="f94225b3-263d-47de-91f3-c17c89a7eef3" providerId="ADAL" clId="{AFF55520-13F8-48B8-86C5-5A8E08469F49}" dt="2024-10-16T13:54:14.755" v="1632" actId="1076"/>
          <ac:spMkLst>
            <pc:docMk/>
            <pc:sldMk cId="1297402702" sldId="323"/>
            <ac:spMk id="6" creationId="{0D527EC5-66B4-E76B-9F8C-0D7612B08CBE}"/>
          </ac:spMkLst>
        </pc:spChg>
        <pc:picChg chg="add">
          <ac:chgData name="Aastha Kumar" userId="f94225b3-263d-47de-91f3-c17c89a7eef3" providerId="ADAL" clId="{AFF55520-13F8-48B8-86C5-5A8E08469F49}" dt="2024-10-16T13:23:25.187" v="1598" actId="22"/>
          <ac:picMkLst>
            <pc:docMk/>
            <pc:sldMk cId="1297402702" sldId="323"/>
            <ac:picMk id="3" creationId="{B9CDE25E-2BF6-05E6-0663-DA6A630A39C9}"/>
          </ac:picMkLst>
        </pc:picChg>
      </pc:sldChg>
      <pc:sldChg chg="addSp new mod">
        <pc:chgData name="Aastha Kumar" userId="f94225b3-263d-47de-91f3-c17c89a7eef3" providerId="ADAL" clId="{AFF55520-13F8-48B8-86C5-5A8E08469F49}" dt="2024-10-16T13:39:50.794" v="1603" actId="22"/>
        <pc:sldMkLst>
          <pc:docMk/>
          <pc:sldMk cId="175898848" sldId="324"/>
        </pc:sldMkLst>
        <pc:picChg chg="add">
          <ac:chgData name="Aastha Kumar" userId="f94225b3-263d-47de-91f3-c17c89a7eef3" providerId="ADAL" clId="{AFF55520-13F8-48B8-86C5-5A8E08469F49}" dt="2024-10-16T13:39:50.794" v="1603" actId="22"/>
          <ac:picMkLst>
            <pc:docMk/>
            <pc:sldMk cId="175898848" sldId="324"/>
            <ac:picMk id="3" creationId="{A97E2C9D-3CB6-7FC8-95E4-5DE4A47DC046}"/>
          </ac:picMkLst>
        </pc:picChg>
      </pc:sldChg>
      <pc:sldChg chg="addSp new mod">
        <pc:chgData name="Aastha Kumar" userId="f94225b3-263d-47de-91f3-c17c89a7eef3" providerId="ADAL" clId="{AFF55520-13F8-48B8-86C5-5A8E08469F49}" dt="2024-10-16T13:53:02.239" v="1605" actId="22"/>
        <pc:sldMkLst>
          <pc:docMk/>
          <pc:sldMk cId="2070634154" sldId="325"/>
        </pc:sldMkLst>
        <pc:picChg chg="add">
          <ac:chgData name="Aastha Kumar" userId="f94225b3-263d-47de-91f3-c17c89a7eef3" providerId="ADAL" clId="{AFF55520-13F8-48B8-86C5-5A8E08469F49}" dt="2024-10-16T13:53:02.239" v="1605" actId="22"/>
          <ac:picMkLst>
            <pc:docMk/>
            <pc:sldMk cId="2070634154" sldId="325"/>
            <ac:picMk id="3" creationId="{46D34A90-6BC1-A411-6E02-DBFAE4545E87}"/>
          </ac:picMkLst>
        </pc:picChg>
      </pc:sldChg>
    </pc:docChg>
  </pc:docChgLst>
  <pc:docChgLst>
    <pc:chgData name="Aastha Kumar" userId="f94225b3-263d-47de-91f3-c17c89a7eef3" providerId="ADAL" clId="{44376B10-99A3-41A7-8D2B-75EA56EE6CE8}"/>
    <pc:docChg chg="undo custSel addSld delSld modSld">
      <pc:chgData name="Aastha Kumar" userId="f94225b3-263d-47de-91f3-c17c89a7eef3" providerId="ADAL" clId="{44376B10-99A3-41A7-8D2B-75EA56EE6CE8}" dt="2024-12-08T18:25:00.143" v="32" actId="1076"/>
      <pc:docMkLst>
        <pc:docMk/>
      </pc:docMkLst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56"/>
        </pc:sldMkLst>
      </pc:sldChg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58"/>
        </pc:sldMkLst>
      </pc:sldChg>
      <pc:sldChg chg="modSp add mod">
        <pc:chgData name="Aastha Kumar" userId="f94225b3-263d-47de-91f3-c17c89a7eef3" providerId="ADAL" clId="{44376B10-99A3-41A7-8D2B-75EA56EE6CE8}" dt="2024-11-26T19:28:02.587" v="16" actId="5793"/>
        <pc:sldMkLst>
          <pc:docMk/>
          <pc:sldMk cId="0" sldId="259"/>
        </pc:sldMkLst>
        <pc:spChg chg="mod">
          <ac:chgData name="Aastha Kumar" userId="f94225b3-263d-47de-91f3-c17c89a7eef3" providerId="ADAL" clId="{44376B10-99A3-41A7-8D2B-75EA56EE6CE8}" dt="2024-11-26T19:28:02.587" v="16" actId="5793"/>
          <ac:spMkLst>
            <pc:docMk/>
            <pc:sldMk cId="0" sldId="259"/>
            <ac:spMk id="5" creationId="{7A365016-8D5B-F164-3B4C-49452197A81E}"/>
          </ac:spMkLst>
        </pc:spChg>
      </pc:sldChg>
      <pc:sldChg chg="modSp mod">
        <pc:chgData name="Aastha Kumar" userId="f94225b3-263d-47de-91f3-c17c89a7eef3" providerId="ADAL" clId="{44376B10-99A3-41A7-8D2B-75EA56EE6CE8}" dt="2024-11-26T19:19:02.921" v="5" actId="1076"/>
        <pc:sldMkLst>
          <pc:docMk/>
          <pc:sldMk cId="0" sldId="262"/>
        </pc:sldMkLst>
        <pc:spChg chg="mod">
          <ac:chgData name="Aastha Kumar" userId="f94225b3-263d-47de-91f3-c17c89a7eef3" providerId="ADAL" clId="{44376B10-99A3-41A7-8D2B-75EA56EE6CE8}" dt="2024-11-26T19:18:59.249" v="4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Aastha Kumar" userId="f94225b3-263d-47de-91f3-c17c89a7eef3" providerId="ADAL" clId="{44376B10-99A3-41A7-8D2B-75EA56EE6CE8}" dt="2024-11-26T19:19:02.921" v="5" actId="1076"/>
          <ac:spMkLst>
            <pc:docMk/>
            <pc:sldMk cId="0" sldId="262"/>
            <ac:spMk id="6" creationId="{00000000-0000-0000-0000-000000000000}"/>
          </ac:spMkLst>
        </pc:spChg>
      </pc:sldChg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63"/>
        </pc:sldMkLst>
      </pc:sldChg>
      <pc:sldChg chg="add del">
        <pc:chgData name="Aastha Kumar" userId="f94225b3-263d-47de-91f3-c17c89a7eef3" providerId="ADAL" clId="{44376B10-99A3-41A7-8D2B-75EA56EE6CE8}" dt="2024-11-26T19:29:22.168" v="18" actId="47"/>
        <pc:sldMkLst>
          <pc:docMk/>
          <pc:sldMk cId="0" sldId="265"/>
        </pc:sldMkLst>
      </pc:sldChg>
      <pc:sldChg chg="modSp add mod">
        <pc:chgData name="Aastha Kumar" userId="f94225b3-263d-47de-91f3-c17c89a7eef3" providerId="ADAL" clId="{44376B10-99A3-41A7-8D2B-75EA56EE6CE8}" dt="2024-12-08T18:21:30.888" v="27" actId="1076"/>
        <pc:sldMkLst>
          <pc:docMk/>
          <pc:sldMk cId="0" sldId="266"/>
        </pc:sldMkLst>
        <pc:spChg chg="mod">
          <ac:chgData name="Aastha Kumar" userId="f94225b3-263d-47de-91f3-c17c89a7eef3" providerId="ADAL" clId="{44376B10-99A3-41A7-8D2B-75EA56EE6CE8}" dt="2024-11-26T19:28:39.075" v="17" actId="20577"/>
          <ac:spMkLst>
            <pc:docMk/>
            <pc:sldMk cId="0" sldId="266"/>
            <ac:spMk id="3" creationId="{00000000-0000-0000-0000-000000000000}"/>
          </ac:spMkLst>
        </pc:spChg>
        <pc:graphicFrameChg chg="mod modGraphic">
          <ac:chgData name="Aastha Kumar" userId="f94225b3-263d-47de-91f3-c17c89a7eef3" providerId="ADAL" clId="{44376B10-99A3-41A7-8D2B-75EA56EE6CE8}" dt="2024-12-08T18:21:30.888" v="27" actId="1076"/>
          <ac:graphicFrameMkLst>
            <pc:docMk/>
            <pc:sldMk cId="0" sldId="266"/>
            <ac:graphicFrameMk id="4" creationId="{00000000-0000-0000-0000-000000000000}"/>
          </ac:graphicFrameMkLst>
        </pc:graphicFrameChg>
      </pc:sldChg>
      <pc:sldChg chg="modSp add mod">
        <pc:chgData name="Aastha Kumar" userId="f94225b3-263d-47de-91f3-c17c89a7eef3" providerId="ADAL" clId="{44376B10-99A3-41A7-8D2B-75EA56EE6CE8}" dt="2024-11-26T19:29:53.158" v="20" actId="20577"/>
        <pc:sldMkLst>
          <pc:docMk/>
          <pc:sldMk cId="0" sldId="268"/>
        </pc:sldMkLst>
        <pc:spChg chg="mod">
          <ac:chgData name="Aastha Kumar" userId="f94225b3-263d-47de-91f3-c17c89a7eef3" providerId="ADAL" clId="{44376B10-99A3-41A7-8D2B-75EA56EE6CE8}" dt="2024-11-26T19:29:53.158" v="20" actId="20577"/>
          <ac:spMkLst>
            <pc:docMk/>
            <pc:sldMk cId="0" sldId="268"/>
            <ac:spMk id="5" creationId="{00000000-0000-0000-0000-000000000000}"/>
          </ac:spMkLst>
        </pc:spChg>
      </pc:sldChg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72"/>
        </pc:sldMkLst>
      </pc:sldChg>
      <pc:sldChg chg="modSp add mod">
        <pc:chgData name="Aastha Kumar" userId="f94225b3-263d-47de-91f3-c17c89a7eef3" providerId="ADAL" clId="{44376B10-99A3-41A7-8D2B-75EA56EE6CE8}" dt="2024-12-08T18:25:00.143" v="32" actId="1076"/>
        <pc:sldMkLst>
          <pc:docMk/>
          <pc:sldMk cId="0" sldId="275"/>
        </pc:sldMkLst>
        <pc:spChg chg="mod">
          <ac:chgData name="Aastha Kumar" userId="f94225b3-263d-47de-91f3-c17c89a7eef3" providerId="ADAL" clId="{44376B10-99A3-41A7-8D2B-75EA56EE6CE8}" dt="2024-12-08T18:25:00.143" v="32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Aastha Kumar" userId="f94225b3-263d-47de-91f3-c17c89a7eef3" providerId="ADAL" clId="{44376B10-99A3-41A7-8D2B-75EA56EE6CE8}" dt="2024-12-08T18:24:56.515" v="31" actId="1076"/>
          <ac:spMkLst>
            <pc:docMk/>
            <pc:sldMk cId="0" sldId="275"/>
            <ac:spMk id="5" creationId="{00000000-0000-0000-0000-000000000000}"/>
          </ac:spMkLst>
        </pc:spChg>
      </pc:sldChg>
      <pc:sldChg chg="modSp add mod">
        <pc:chgData name="Aastha Kumar" userId="f94225b3-263d-47de-91f3-c17c89a7eef3" providerId="ADAL" clId="{44376B10-99A3-41A7-8D2B-75EA56EE6CE8}" dt="2024-11-26T19:31:40.516" v="21" actId="20577"/>
        <pc:sldMkLst>
          <pc:docMk/>
          <pc:sldMk cId="0" sldId="283"/>
        </pc:sldMkLst>
        <pc:spChg chg="mod">
          <ac:chgData name="Aastha Kumar" userId="f94225b3-263d-47de-91f3-c17c89a7eef3" providerId="ADAL" clId="{44376B10-99A3-41A7-8D2B-75EA56EE6CE8}" dt="2024-11-26T19:31:40.516" v="21" actId="20577"/>
          <ac:spMkLst>
            <pc:docMk/>
            <pc:sldMk cId="0" sldId="283"/>
            <ac:spMk id="3" creationId="{00000000-0000-0000-0000-000000000000}"/>
          </ac:spMkLst>
        </pc:spChg>
      </pc:sldChg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85"/>
        </pc:sldMkLst>
      </pc:sldChg>
      <pc:sldChg chg="add">
        <pc:chgData name="Aastha Kumar" userId="f94225b3-263d-47de-91f3-c17c89a7eef3" providerId="ADAL" clId="{44376B10-99A3-41A7-8D2B-75EA56EE6CE8}" dt="2024-11-26T19:25:45.493" v="7"/>
        <pc:sldMkLst>
          <pc:docMk/>
          <pc:sldMk cId="0" sldId="291"/>
        </pc:sldMkLst>
      </pc:sldChg>
      <pc:sldChg chg="modSp mod">
        <pc:chgData name="Aastha Kumar" userId="f94225b3-263d-47de-91f3-c17c89a7eef3" providerId="ADAL" clId="{44376B10-99A3-41A7-8D2B-75EA56EE6CE8}" dt="2024-12-08T18:15:07.853" v="25" actId="14734"/>
        <pc:sldMkLst>
          <pc:docMk/>
          <pc:sldMk cId="0" sldId="297"/>
        </pc:sldMkLst>
        <pc:graphicFrameChg chg="modGraphic">
          <ac:chgData name="Aastha Kumar" userId="f94225b3-263d-47de-91f3-c17c89a7eef3" providerId="ADAL" clId="{44376B10-99A3-41A7-8D2B-75EA56EE6CE8}" dt="2024-12-08T18:15:07.853" v="25" actId="14734"/>
          <ac:graphicFrameMkLst>
            <pc:docMk/>
            <pc:sldMk cId="0" sldId="297"/>
            <ac:graphicFrameMk id="13" creationId="{A0B3C80F-4939-495B-2A0B-4BF29009D5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2BA1-C7EC-D83B-E55D-2938CC9B5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4D74-DEDE-2ECF-C4A1-4FD25ECB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609A-F81A-100E-7A2D-9A2D5A31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0235-EDE3-B249-F382-6EA800BB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32F8-3D6D-BC0A-9A2E-422259A8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9018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DCE-3564-F302-6C13-32497B7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23DDA-80B7-52D1-8DC9-9082B24B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6655-A9A1-79DB-D11E-26F09E05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EB0D-C9C7-BFDC-1C37-2DCA84B0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58F9-4EFC-E3C2-540C-47968085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11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C26F-5E21-6C82-13D2-FEFCFEC8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C799-2C9F-6184-894B-9F0F2B54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42EE-A772-226F-E151-8899D05E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BB7D-771D-BEB2-DB30-CB052F39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69D5-875E-37C4-C2A2-B3297E57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50674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0866" y="2315921"/>
            <a:ext cx="7748905" cy="188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0D79C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498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4218-3C8B-3146-D853-F1C00BEB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CD61-B7E5-8F70-33E0-4BB7E3AF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E033-894D-1A7E-C01D-920213D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FB87-016F-92A8-A347-223DA1AD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3316-CA0D-062F-6081-C4CD64AF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365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7A80-1982-3344-6E93-D9AE04ED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F4E08-4963-665C-F20E-49FADD00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CE1-C8E5-831E-519F-E324F8DF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6E2B-9CCE-9101-CD11-9E17F2A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E429-CFDB-4A2A-F8C5-4FB151F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02982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3F47-5B92-5253-5180-EF1A34C1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7CB5-8C28-0C1C-58B5-0004EB883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09C5-5F10-4AB9-3BF3-BA2D2C41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9FC06-F708-CB47-EE77-59EB8693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65B41-B13D-042C-0C66-B6E9274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A9760-E0CE-0989-105F-137CBF71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2696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20-F316-6524-ECA2-AA777D2B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18DD-8FE5-8F67-F6C6-CFC9E253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15EA9-C3BC-3D68-D448-A1832C59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B71C6-D6B6-315A-7A56-A9C4316CD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F6DCE-038C-9CA9-16A8-B6E9B49C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62EA7-7423-4E8E-52D0-E3465A0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8F469-4BEE-F384-8065-E4F342E0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477BA-DD3A-BA1B-9D52-EC48BD55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1324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75CC-7185-B465-C494-AD52F970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CD36C-31DE-DDE1-B147-0B45FF91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73E48-7670-0ABE-27C0-3920377E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B7E3C-577E-1FFC-6347-ADDB5D0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632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2883-1AF3-A2AC-BEC7-8609589F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1EB5-B408-09E6-ADF5-BA06EF8C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96EB-126F-359D-79D4-234F2B6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930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C081-61E9-B3FB-03A2-07B0824C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E22F-6453-1DC6-6F96-940F5DF7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688B3-96B8-EE47-CFB2-10C3EBCF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9F66-B046-6648-EA59-C1E95FD1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4404B-8262-294A-BDC9-ECAB8B3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93BD-E5E4-5ED1-F18F-3EFC8853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5583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C86-2990-36F7-D873-CD741A79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E4D8-1102-49CB-1DE8-2AD47035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79EAC-72E5-2695-DEC8-A078348A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A1DB-CDDD-DBB8-D836-6A2C6A6F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0C0D-FD5D-9CEE-4AE1-DC0FDE8D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4D93A-4EA6-23A0-DD1D-93C44F9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5739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01151-DD89-BAE2-41DC-6836697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5A3E-CE4C-791F-C9E8-378C8980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57DD-C902-61D7-65BE-55D4DA60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253-0977-62B1-CEB7-0D742838C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5636-4358-E388-6D88-1848E610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9041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youtu.be/4Sfn1dUh01E?si=Zb3nFgGNt-m8V-nA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jPXTOcMRPA?si=Cb81EtJKfp9W16dF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a3XqpyEW3ns?si=oMkmYzXskNgIZf_U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25" y="142050"/>
            <a:ext cx="11963400" cy="8008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  <a:buClr>
                <a:srgbClr val="4E67C7"/>
              </a:buClr>
              <a:buSzPct val="79166"/>
              <a:tabLst>
                <a:tab pos="476884" algn="l"/>
                <a:tab pos="477520" algn="l"/>
              </a:tabLst>
            </a:pPr>
            <a:r>
              <a:rPr lang="en-US" sz="2400" b="1" spc="260" dirty="0"/>
              <a:t>RTOS FEATURES: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  <a:buClr>
                <a:srgbClr val="4E67C7"/>
              </a:buClr>
              <a:buSzPct val="79166"/>
              <a:tabLst>
                <a:tab pos="476884" algn="l"/>
                <a:tab pos="477520" algn="l"/>
              </a:tabLst>
            </a:pPr>
            <a:r>
              <a:rPr lang="en-US" sz="2000" spc="185" dirty="0">
                <a:latin typeface="Cambria"/>
              </a:rPr>
              <a:t>Multitasking and Pre-</a:t>
            </a:r>
            <a:r>
              <a:rPr lang="en-US" sz="2000" spc="185" dirty="0" err="1">
                <a:latin typeface="Cambria"/>
              </a:rPr>
              <a:t>emptibility</a:t>
            </a:r>
            <a:r>
              <a:rPr lang="en-US" sz="2000" spc="185" dirty="0">
                <a:latin typeface="Cambria"/>
              </a:rPr>
              <a:t>, </a:t>
            </a:r>
            <a:r>
              <a:rPr sz="2000" spc="185" dirty="0">
                <a:latin typeface="Cambria"/>
              </a:rPr>
              <a:t>Task Priority</a:t>
            </a:r>
            <a:r>
              <a:rPr lang="en-US" sz="2000" spc="185" dirty="0">
                <a:latin typeface="Cambria"/>
              </a:rPr>
              <a:t>, </a:t>
            </a:r>
            <a:r>
              <a:rPr sz="2000" spc="185" dirty="0">
                <a:latin typeface="Cambria"/>
              </a:rPr>
              <a:t>Inter Task</a:t>
            </a:r>
            <a:r>
              <a:rPr lang="en-US" sz="2000" spc="185" dirty="0">
                <a:latin typeface="Cambria"/>
              </a:rPr>
              <a:t> </a:t>
            </a:r>
            <a:r>
              <a:rPr sz="2000" spc="185" dirty="0">
                <a:latin typeface="Cambria"/>
              </a:rPr>
              <a:t>Communication</a:t>
            </a:r>
            <a:r>
              <a:rPr lang="en-US" sz="2000" spc="185" dirty="0">
                <a:latin typeface="Cambria"/>
              </a:rPr>
              <a:t>, 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25402" y="7454208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445123"/>
            <a:ext cx="1196340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  <a:buClr>
                <a:srgbClr val="4E67C7"/>
              </a:buClr>
              <a:buSzPct val="79166"/>
              <a:tabLst>
                <a:tab pos="476884" algn="l"/>
                <a:tab pos="477520" algn="l"/>
              </a:tabLst>
            </a:pPr>
            <a:r>
              <a:rPr lang="en-US" sz="2000" b="1" spc="185" dirty="0">
                <a:latin typeface="Cambria"/>
                <a:cs typeface="Cambria"/>
              </a:rPr>
              <a:t>RTOS TYPES:</a:t>
            </a:r>
          </a:p>
          <a:p>
            <a:pPr marL="477520" indent="-464820">
              <a:lnSpc>
                <a:spcPts val="281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76884" algn="l"/>
                <a:tab pos="477520" algn="l"/>
              </a:tabLst>
            </a:pPr>
            <a:r>
              <a:rPr lang="en-US" sz="2000" spc="185" dirty="0">
                <a:solidFill>
                  <a:srgbClr val="C3250C"/>
                </a:solidFill>
                <a:latin typeface="Cambria"/>
                <a:cs typeface="Cambria"/>
              </a:rPr>
              <a:t>Hard RTOS: </a:t>
            </a:r>
            <a:r>
              <a:rPr lang="en-US" sz="2000" spc="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degree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tolerance</a:t>
            </a:r>
            <a:r>
              <a:rPr lang="en-US" sz="20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missed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deadlines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negligible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. </a:t>
            </a:r>
            <a:r>
              <a:rPr lang="en-US" sz="2000" spc="170" dirty="0">
                <a:solidFill>
                  <a:srgbClr val="0D0D0D"/>
                </a:solidFill>
                <a:latin typeface="Cambria"/>
                <a:cs typeface="Cambria"/>
              </a:rPr>
              <a:t>Examples: </a:t>
            </a:r>
            <a:r>
              <a:rPr lang="en-US" sz="2000" spc="100" dirty="0">
                <a:solidFill>
                  <a:srgbClr val="0D0D0D"/>
                </a:solidFill>
                <a:latin typeface="Cambria"/>
                <a:cs typeface="Cambria"/>
              </a:rPr>
              <a:t>Missile</a:t>
            </a:r>
            <a:r>
              <a:rPr lang="en-US" sz="20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Navigation</a:t>
            </a:r>
            <a:r>
              <a:rPr lang="en-US" sz="20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Systems,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Vehicle</a:t>
            </a:r>
            <a:r>
              <a:rPr lang="en-US" sz="20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Air</a:t>
            </a:r>
            <a:r>
              <a:rPr lang="en-US" sz="20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Bags</a:t>
            </a:r>
            <a:r>
              <a:rPr lang="en-US" sz="20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D0D0D"/>
                </a:solidFill>
                <a:latin typeface="Cambria"/>
                <a:cs typeface="Cambria"/>
              </a:rPr>
              <a:t>Control</a:t>
            </a:r>
          </a:p>
          <a:p>
            <a:pPr marL="477520" indent="-464820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76884" algn="l"/>
                <a:tab pos="477520" algn="l"/>
              </a:tabLst>
            </a:pPr>
            <a:r>
              <a:rPr lang="en-US" sz="2000" spc="185" dirty="0">
                <a:solidFill>
                  <a:srgbClr val="C3250C"/>
                </a:solidFill>
                <a:latin typeface="Cambria"/>
              </a:rPr>
              <a:t>Firm RTOS: </a:t>
            </a:r>
            <a:r>
              <a:rPr lang="en-US" sz="2000" spc="80" dirty="0">
                <a:latin typeface="Cambria"/>
                <a:cs typeface="Cambria"/>
              </a:rPr>
              <a:t>Tolerates</a:t>
            </a:r>
            <a:r>
              <a:rPr lang="en-US" sz="2000" spc="135" dirty="0">
                <a:latin typeface="Cambria"/>
                <a:cs typeface="Cambria"/>
              </a:rPr>
              <a:t> </a:t>
            </a:r>
            <a:r>
              <a:rPr lang="en-US" sz="2000" spc="160" dirty="0">
                <a:latin typeface="Cambria"/>
                <a:cs typeface="Cambria"/>
              </a:rPr>
              <a:t>a</a:t>
            </a:r>
            <a:r>
              <a:rPr lang="en-US" sz="2000" spc="19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55" dirty="0">
                <a:solidFill>
                  <a:srgbClr val="C3250C"/>
                </a:solidFill>
                <a:uFill>
                  <a:solidFill>
                    <a:srgbClr val="C3250C"/>
                  </a:solidFill>
                </a:uFill>
                <a:latin typeface="Cambria"/>
                <a:cs typeface="Cambria"/>
              </a:rPr>
              <a:t>low</a:t>
            </a:r>
            <a:r>
              <a:rPr lang="en-US" sz="2000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60" dirty="0">
                <a:solidFill>
                  <a:srgbClr val="C3250C"/>
                </a:solidFill>
                <a:uFill>
                  <a:solidFill>
                    <a:srgbClr val="C3250C"/>
                  </a:solidFill>
                </a:uFill>
                <a:latin typeface="Cambria"/>
                <a:cs typeface="Cambria"/>
              </a:rPr>
              <a:t>occurrence</a:t>
            </a:r>
            <a:r>
              <a:rPr lang="en-US" sz="2000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of</a:t>
            </a:r>
            <a:r>
              <a:rPr lang="en-US" sz="2000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65" dirty="0">
                <a:solidFill>
                  <a:srgbClr val="C3250C"/>
                </a:solidFill>
                <a:uFill>
                  <a:solidFill>
                    <a:srgbClr val="C3250C"/>
                  </a:solidFill>
                </a:uFill>
                <a:latin typeface="Cambria"/>
                <a:cs typeface="Cambria"/>
              </a:rPr>
              <a:t>missing</a:t>
            </a:r>
            <a:r>
              <a:rPr lang="en-US" sz="2000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60" dirty="0">
                <a:latin typeface="Cambria"/>
                <a:cs typeface="Cambria"/>
              </a:rPr>
              <a:t>a</a:t>
            </a:r>
            <a:r>
              <a:rPr lang="en-US" sz="2000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85" dirty="0">
                <a:solidFill>
                  <a:srgbClr val="C3250C"/>
                </a:solidFill>
                <a:uFill>
                  <a:solidFill>
                    <a:srgbClr val="C3250C"/>
                  </a:solidFill>
                </a:uFill>
                <a:latin typeface="Cambria"/>
                <a:cs typeface="Cambria"/>
              </a:rPr>
              <a:t>deadline</a:t>
            </a:r>
            <a:r>
              <a:rPr lang="en-US" sz="2000" spc="185" dirty="0">
                <a:latin typeface="Cambria"/>
                <a:cs typeface="Cambria"/>
              </a:rPr>
              <a:t>. Missing deadline however may occur in reduction of quality of product but not total failure. </a:t>
            </a:r>
            <a:r>
              <a:rPr lang="en-US" sz="2000" spc="170" dirty="0">
                <a:solidFill>
                  <a:srgbClr val="0D0D0D"/>
                </a:solidFill>
                <a:latin typeface="Cambria"/>
                <a:cs typeface="Cambria"/>
              </a:rPr>
              <a:t>Examples: </a:t>
            </a:r>
            <a:r>
              <a:rPr lang="en-US" sz="2000" spc="45" dirty="0">
                <a:latin typeface="Cambria"/>
                <a:cs typeface="Cambria"/>
              </a:rPr>
              <a:t>Food</a:t>
            </a:r>
            <a:r>
              <a:rPr lang="en-US" sz="2000" spc="95" dirty="0">
                <a:latin typeface="Cambria"/>
                <a:cs typeface="Cambria"/>
              </a:rPr>
              <a:t> </a:t>
            </a:r>
            <a:r>
              <a:rPr lang="en-US" sz="2000" spc="45" dirty="0">
                <a:latin typeface="Cambria"/>
                <a:cs typeface="Cambria"/>
              </a:rPr>
              <a:t>processing</a:t>
            </a:r>
            <a:r>
              <a:rPr lang="en-US" sz="2000" spc="110" dirty="0">
                <a:latin typeface="Cambria"/>
                <a:cs typeface="Cambria"/>
              </a:rPr>
              <a:t> </a:t>
            </a:r>
            <a:r>
              <a:rPr lang="en-US" sz="2000" spc="35" dirty="0">
                <a:latin typeface="Cambria"/>
                <a:cs typeface="Cambria"/>
              </a:rPr>
              <a:t>control</a:t>
            </a:r>
            <a:r>
              <a:rPr lang="en-US" sz="2000" spc="125" dirty="0">
                <a:latin typeface="Cambria"/>
                <a:cs typeface="Cambria"/>
              </a:rPr>
              <a:t> </a:t>
            </a:r>
            <a:r>
              <a:rPr lang="en-US" sz="2000" spc="75" dirty="0">
                <a:latin typeface="Cambria"/>
                <a:cs typeface="Cambria"/>
              </a:rPr>
              <a:t>system, </a:t>
            </a:r>
            <a:r>
              <a:rPr lang="en-US" sz="2000" spc="85" dirty="0">
                <a:latin typeface="Cambria"/>
                <a:cs typeface="Cambria"/>
              </a:rPr>
              <a:t>Weather</a:t>
            </a:r>
            <a:r>
              <a:rPr lang="en-US" sz="2000" spc="120" dirty="0">
                <a:latin typeface="Cambria"/>
                <a:cs typeface="Cambria"/>
              </a:rPr>
              <a:t> </a:t>
            </a:r>
            <a:r>
              <a:rPr lang="en-US" sz="2000" spc="60" dirty="0">
                <a:latin typeface="Cambria"/>
                <a:cs typeface="Cambria"/>
              </a:rPr>
              <a:t>monitoring</a:t>
            </a:r>
            <a:r>
              <a:rPr lang="en-US" sz="2000" spc="120" dirty="0">
                <a:latin typeface="Cambria"/>
                <a:cs typeface="Cambria"/>
              </a:rPr>
              <a:t> </a:t>
            </a:r>
            <a:r>
              <a:rPr lang="en-US" sz="2000" spc="75" dirty="0">
                <a:latin typeface="Cambria"/>
                <a:cs typeface="Cambria"/>
              </a:rPr>
              <a:t>system</a:t>
            </a:r>
          </a:p>
          <a:p>
            <a:pPr marL="477520" indent="-464820">
              <a:lnSpc>
                <a:spcPts val="281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76884" algn="l"/>
                <a:tab pos="477520" algn="l"/>
              </a:tabLst>
            </a:pPr>
            <a:r>
              <a:rPr lang="en-US" sz="2000" spc="185" dirty="0">
                <a:solidFill>
                  <a:srgbClr val="C3250C"/>
                </a:solidFill>
                <a:latin typeface="Cambria"/>
              </a:rPr>
              <a:t>Soft RTOS: </a:t>
            </a:r>
            <a:r>
              <a:rPr lang="en-US" sz="2000" spc="185" dirty="0">
                <a:solidFill>
                  <a:srgbClr val="34AC8A"/>
                </a:solidFill>
                <a:latin typeface="Cambria"/>
                <a:cs typeface="Cambria"/>
              </a:rPr>
              <a:t>Allows</a:t>
            </a:r>
            <a:r>
              <a:rPr lang="en-US" sz="2000" spc="14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45" dirty="0">
                <a:solidFill>
                  <a:srgbClr val="34AC8A"/>
                </a:solidFill>
                <a:latin typeface="Cambria"/>
                <a:cs typeface="Cambria"/>
              </a:rPr>
              <a:t>frequently</a:t>
            </a:r>
            <a:r>
              <a:rPr lang="en-US" sz="2000" spc="19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spc="150" dirty="0">
                <a:solidFill>
                  <a:srgbClr val="34AC8A"/>
                </a:solidFill>
                <a:latin typeface="Cambria"/>
                <a:cs typeface="Cambria"/>
              </a:rPr>
              <a:t>missed</a:t>
            </a:r>
            <a:r>
              <a:rPr lang="en-US" sz="2000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spc="180" dirty="0">
                <a:solidFill>
                  <a:srgbClr val="34AC8A"/>
                </a:solidFill>
                <a:latin typeface="Cambria"/>
                <a:cs typeface="Cambria"/>
              </a:rPr>
              <a:t>deadlines</a:t>
            </a:r>
            <a:r>
              <a:rPr lang="en-US" sz="2000" spc="180" dirty="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long</a:t>
            </a:r>
            <a:r>
              <a:rPr lang="en-US" sz="20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tasks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lang="en-US" sz="20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timely</a:t>
            </a:r>
            <a:r>
              <a:rPr lang="en-US" sz="2000" spc="13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executed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. 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Examples: </a:t>
            </a:r>
            <a:r>
              <a:rPr lang="en-US" sz="2000" spc="120" dirty="0">
                <a:solidFill>
                  <a:srgbClr val="0D0D0D"/>
                </a:solidFill>
                <a:latin typeface="Cambria"/>
                <a:cs typeface="Cambria"/>
              </a:rPr>
              <a:t>Digital</a:t>
            </a: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D0D0D"/>
                </a:solidFill>
                <a:latin typeface="Cambria"/>
                <a:cs typeface="Cambria"/>
              </a:rPr>
              <a:t>cameras</a:t>
            </a:r>
            <a:r>
              <a:rPr lang="en-US" sz="20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75" dirty="0">
                <a:solidFill>
                  <a:srgbClr val="0D0D0D"/>
                </a:solidFill>
                <a:latin typeface="Cambria"/>
                <a:cs typeface="Cambria"/>
              </a:rPr>
              <a:t>&amp;</a:t>
            </a: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D0D0D"/>
                </a:solidFill>
                <a:latin typeface="Cambria"/>
                <a:cs typeface="Cambria"/>
              </a:rPr>
              <a:t>mobile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0D0D0D"/>
                </a:solidFill>
                <a:latin typeface="Cambria"/>
                <a:cs typeface="Cambria"/>
              </a:rPr>
              <a:t>phones</a:t>
            </a:r>
            <a:endParaRPr lang="en-US" sz="2000" dirty="0">
              <a:latin typeface="Cambria"/>
              <a:cs typeface="Cambria"/>
            </a:endParaRPr>
          </a:p>
          <a:p>
            <a:pPr marL="477520" indent="-464820">
              <a:lnSpc>
                <a:spcPct val="100000"/>
              </a:lnSpc>
              <a:spcBef>
                <a:spcPts val="335"/>
              </a:spcBef>
              <a:buClr>
                <a:srgbClr val="4E67C7"/>
              </a:buClr>
              <a:buFont typeface="Wingdings"/>
              <a:buChar char=""/>
              <a:tabLst>
                <a:tab pos="476884" algn="l"/>
                <a:tab pos="477520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477520" indent="-464820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76884" algn="l"/>
                <a:tab pos="477520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477520" indent="-464820">
              <a:lnSpc>
                <a:spcPct val="100000"/>
              </a:lnSpc>
              <a:spcBef>
                <a:spcPts val="145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76884" algn="l"/>
                <a:tab pos="477520" algn="l"/>
              </a:tabLst>
            </a:pPr>
            <a:endParaRPr sz="2200" dirty="0">
              <a:latin typeface="Cambria"/>
              <a:cs typeface="Cambria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33350" y="4994066"/>
            <a:ext cx="11944350" cy="15651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2440"/>
              </a:lnSpc>
              <a:spcBef>
                <a:spcPts val="95"/>
              </a:spcBef>
              <a:buClr>
                <a:srgbClr val="4E67C7"/>
              </a:buClr>
              <a:buSzPct val="79545"/>
              <a:tabLst>
                <a:tab pos="540385" algn="l"/>
                <a:tab pos="541020" algn="l"/>
              </a:tabLst>
            </a:pPr>
            <a:r>
              <a:rPr lang="en-US" sz="2400" b="1" spc="265" dirty="0"/>
              <a:t>RTS Task</a:t>
            </a:r>
            <a:r>
              <a:rPr lang="en-US" sz="2400" b="1" spc="145" dirty="0"/>
              <a:t> </a:t>
            </a:r>
            <a:r>
              <a:rPr lang="en-US" sz="2400" b="1" spc="260" dirty="0"/>
              <a:t>Specifications</a:t>
            </a:r>
            <a:r>
              <a:rPr lang="en-US" sz="2400" b="1" spc="140" dirty="0"/>
              <a:t>:</a:t>
            </a:r>
            <a:endParaRPr lang="en-US" sz="2200" b="1" spc="215" dirty="0">
              <a:latin typeface="Cambria"/>
              <a:cs typeface="Cambria"/>
            </a:endParaRPr>
          </a:p>
          <a:p>
            <a:pPr marL="419100" indent="-342900">
              <a:lnSpc>
                <a:spcPts val="2440"/>
              </a:lnSpc>
              <a:spcBef>
                <a:spcPts val="95"/>
              </a:spcBef>
              <a:buClr>
                <a:srgbClr val="4E67C7"/>
              </a:buClr>
              <a:buSzPct val="79545"/>
              <a:buFont typeface="Wingdings" panose="05000000000000000000" pitchFamily="2" charset="2"/>
              <a:buChar char="q"/>
              <a:tabLst>
                <a:tab pos="540385" algn="l"/>
                <a:tab pos="541020" algn="l"/>
              </a:tabLst>
            </a:pPr>
            <a:r>
              <a:rPr sz="2000" spc="185" dirty="0">
                <a:latin typeface="Cambria"/>
              </a:rPr>
              <a:t>A periodic task is one that repeats after a certain fixed time interval</a:t>
            </a:r>
            <a:r>
              <a:rPr lang="en-US" sz="2000" spc="185" dirty="0">
                <a:latin typeface="Cambria"/>
              </a:rPr>
              <a:t>.</a:t>
            </a:r>
          </a:p>
          <a:p>
            <a:pPr marL="419100" indent="-342900">
              <a:lnSpc>
                <a:spcPts val="2440"/>
              </a:lnSpc>
              <a:spcBef>
                <a:spcPts val="95"/>
              </a:spcBef>
              <a:buClr>
                <a:srgbClr val="4E67C7"/>
              </a:buClr>
              <a:buSzPct val="79545"/>
              <a:buFont typeface="Wingdings" panose="05000000000000000000" pitchFamily="2" charset="2"/>
              <a:buChar char="q"/>
              <a:tabLst>
                <a:tab pos="540385" algn="l"/>
                <a:tab pos="541020" algn="l"/>
              </a:tabLst>
            </a:pPr>
            <a:r>
              <a:rPr lang="en-US" sz="2000" spc="185" dirty="0">
                <a:latin typeface="Cambria"/>
              </a:rPr>
              <a:t>An aperiodic task can arise at random instants. Two or more instances might occur at the same  time instant because minimum separation 𝒈𝒊, between two  consecutive instances can be 0.  A sporadic task is a subtype of aperiodic task.</a:t>
            </a:r>
            <a:endParaRPr sz="2000" spc="185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2510624"/>
            <a:ext cx="9559925" cy="3926458"/>
            <a:chOff x="1278508" y="2345524"/>
            <a:chExt cx="9559925" cy="39264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690" y="2512214"/>
              <a:ext cx="8982728" cy="3464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508" y="2345524"/>
              <a:ext cx="9559925" cy="39264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4858" y="2351874"/>
              <a:ext cx="9547225" cy="3914140"/>
            </a:xfrm>
            <a:custGeom>
              <a:avLst/>
              <a:gdLst/>
              <a:ahLst/>
              <a:cxnLst/>
              <a:rect l="l" t="t" r="r" b="b"/>
              <a:pathLst>
                <a:path w="9547225" h="3914140">
                  <a:moveTo>
                    <a:pt x="0" y="3913758"/>
                  </a:moveTo>
                  <a:lnTo>
                    <a:pt x="9547225" y="3913758"/>
                  </a:lnTo>
                  <a:lnTo>
                    <a:pt x="9547225" y="0"/>
                  </a:lnTo>
                  <a:lnTo>
                    <a:pt x="0" y="0"/>
                  </a:lnTo>
                  <a:lnTo>
                    <a:pt x="0" y="39137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6564" y="1956815"/>
            <a:ext cx="269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Let</a:t>
            </a:r>
            <a:r>
              <a:rPr sz="24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’</a:t>
            </a:r>
            <a:r>
              <a:rPr sz="2400" spc="-405" dirty="0">
                <a:solidFill>
                  <a:srgbClr val="C00000"/>
                </a:solidFill>
                <a:latin typeface="Microsoft Sans Serif"/>
                <a:cs typeface="Microsoft Sans Serif"/>
              </a:rPr>
              <a:t>s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C00000"/>
                </a:solidFill>
                <a:latin typeface="Microsoft Sans Serif"/>
                <a:cs typeface="Microsoft Sans Serif"/>
              </a:rPr>
              <a:t>f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ir</a:t>
            </a:r>
            <a:r>
              <a:rPr sz="24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st</a:t>
            </a:r>
            <a:r>
              <a:rPr sz="24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try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C00000"/>
                </a:solidFill>
                <a:latin typeface="Microsoft Sans Serif"/>
                <a:cs typeface="Microsoft Sans Serif"/>
              </a:rPr>
              <a:t>with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365" dirty="0">
                <a:solidFill>
                  <a:srgbClr val="C00000"/>
                </a:solidFill>
                <a:latin typeface="Microsoft Sans Serif"/>
                <a:cs typeface="Microsoft Sans Serif"/>
              </a:rPr>
              <a:t>RMS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408292" y="6521450"/>
            <a:ext cx="2743200" cy="365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FD602-17C3-8DD4-38DC-2FCFFB10F1E7}"/>
              </a:ext>
            </a:extLst>
          </p:cNvPr>
          <p:cNvSpPr txBox="1"/>
          <p:nvPr/>
        </p:nvSpPr>
        <p:spPr>
          <a:xfrm>
            <a:off x="855092" y="580862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executed ½ because preempted by T1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8047D-5347-C991-BFD2-5E73061174E3}"/>
              </a:ext>
            </a:extLst>
          </p:cNvPr>
          <p:cNvSpPr txBox="1"/>
          <p:nvPr/>
        </p:nvSpPr>
        <p:spPr>
          <a:xfrm>
            <a:off x="5808092" y="2947545"/>
            <a:ext cx="362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T3 should have executed another 1 time to complete 2 before start of next cycle at 7 but failed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38B721-84A7-CF09-4B6A-CB13C87A7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12" y="3496479"/>
            <a:ext cx="5986791" cy="3176291"/>
          </a:xfrm>
          <a:prstGeom prst="rect">
            <a:avLst/>
          </a:prstGeom>
        </p:spPr>
      </p:pic>
      <p:sp>
        <p:nvSpPr>
          <p:cNvPr id="23" name="object 3"/>
          <p:cNvSpPr txBox="1"/>
          <p:nvPr/>
        </p:nvSpPr>
        <p:spPr>
          <a:xfrm>
            <a:off x="457200" y="66064"/>
            <a:ext cx="105340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0">
              <a:lnSpc>
                <a:spcPts val="2380"/>
              </a:lnSpc>
              <a:spcBef>
                <a:spcPts val="105"/>
              </a:spcBef>
            </a:pPr>
            <a:r>
              <a:rPr sz="2000" b="1" spc="-28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EAR</a:t>
            </a:r>
            <a:r>
              <a:rPr sz="2000" b="1" spc="-254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sz="2000" b="1" spc="-26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IEST</a:t>
            </a:r>
            <a:r>
              <a:rPr sz="2000" b="1" spc="-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DEADL</a:t>
            </a:r>
            <a:r>
              <a:rPr sz="2000" b="1" spc="-10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I</a:t>
            </a:r>
            <a:r>
              <a:rPr sz="2000" b="1" spc="-2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NE</a:t>
            </a:r>
            <a:r>
              <a:rPr sz="2000" b="1" spc="-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FI</a:t>
            </a:r>
            <a:r>
              <a:rPr sz="2000" b="1" spc="-27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sz="2000" b="1" spc="-38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S</a:t>
            </a:r>
            <a:r>
              <a:rPr sz="2000" b="1" spc="-26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sz="2000" b="1" spc="-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(EDF)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graphicFrame>
        <p:nvGraphicFramePr>
          <p:cNvPr id="2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66330"/>
              </p:ext>
            </p:extLst>
          </p:nvPr>
        </p:nvGraphicFramePr>
        <p:xfrm>
          <a:off x="0" y="583652"/>
          <a:ext cx="8939375" cy="107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71">
                <a:tc>
                  <a:txBody>
                    <a:bodyPr/>
                    <a:lstStyle/>
                    <a:p>
                      <a:pPr marL="565150" indent="-534035">
                        <a:lnSpc>
                          <a:spcPts val="2635"/>
                        </a:lnSpc>
                        <a:buClr>
                          <a:srgbClr val="AD781D"/>
                        </a:buClr>
                        <a:buFont typeface="Wingdings"/>
                        <a:buChar char=""/>
                        <a:tabLst>
                          <a:tab pos="564515" algn="l"/>
                          <a:tab pos="565785" algn="l"/>
                        </a:tabLst>
                      </a:pPr>
                      <a:r>
                        <a:rPr sz="2400" spc="-19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24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400" spc="-2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ature</a:t>
                      </a:r>
                      <a:r>
                        <a:rPr sz="2400" spc="2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sz="2400" spc="-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4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rement</a:t>
                      </a:r>
                      <a:r>
                        <a:rPr sz="2400" spc="3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9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ask</a:t>
                      </a:r>
                      <a:r>
                        <a:rPr sz="2400" spc="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4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1)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: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635"/>
                        </a:lnSpc>
                      </a:pPr>
                      <a:r>
                        <a:rPr sz="2400" spc="-18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C=1ms,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35"/>
                        </a:lnSpc>
                      </a:pPr>
                      <a:r>
                        <a:rPr sz="2400" spc="-2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P=4ms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565150" indent="-534035">
                        <a:lnSpc>
                          <a:spcPts val="2720"/>
                        </a:lnSpc>
                        <a:buClr>
                          <a:srgbClr val="AD781D"/>
                        </a:buClr>
                        <a:buFont typeface="Wingdings"/>
                        <a:buChar char=""/>
                        <a:tabLst>
                          <a:tab pos="564515" algn="l"/>
                          <a:tab pos="565785" algn="l"/>
                        </a:tabLst>
                      </a:pPr>
                      <a:r>
                        <a:rPr sz="2400" spc="-13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Humidity</a:t>
                      </a:r>
                      <a:r>
                        <a:rPr sz="2400" spc="2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04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measurement</a:t>
                      </a:r>
                      <a:r>
                        <a:rPr sz="2400" spc="3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9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Task</a:t>
                      </a:r>
                      <a:r>
                        <a:rPr sz="2400" spc="2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8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(T2):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720"/>
                        </a:lnSpc>
                      </a:pPr>
                      <a:r>
                        <a:rPr sz="2400" spc="-18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C=2ms,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20"/>
                        </a:lnSpc>
                      </a:pPr>
                      <a:r>
                        <a:rPr sz="2400" spc="-2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P=5ms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71">
                <a:tc>
                  <a:txBody>
                    <a:bodyPr/>
                    <a:lstStyle/>
                    <a:p>
                      <a:pPr marL="565150" indent="-534035">
                        <a:lnSpc>
                          <a:spcPts val="2700"/>
                        </a:lnSpc>
                        <a:buClr>
                          <a:srgbClr val="AD781D"/>
                        </a:buClr>
                        <a:buFont typeface="Wingdings"/>
                        <a:buChar char=""/>
                        <a:tabLst>
                          <a:tab pos="564515" algn="l"/>
                          <a:tab pos="565785" algn="l"/>
                        </a:tabLst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Co2</a:t>
                      </a:r>
                      <a:r>
                        <a:rPr sz="2400" spc="1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meas</a:t>
                      </a:r>
                      <a:r>
                        <a:rPr sz="24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ment</a:t>
                      </a:r>
                      <a:r>
                        <a:rPr sz="24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9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ask</a:t>
                      </a:r>
                      <a:r>
                        <a:rPr sz="2400" spc="2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400" spc="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400" spc="-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3)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: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2700"/>
                        </a:lnSpc>
                      </a:pPr>
                      <a:r>
                        <a:rPr sz="2400" spc="-185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C=2ms,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00"/>
                        </a:lnSpc>
                      </a:pPr>
                      <a:r>
                        <a:rPr sz="2400" spc="-210" dirty="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P=7ms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A833F5D-4CC6-8694-9938-9DE0522E5A42}"/>
              </a:ext>
            </a:extLst>
          </p:cNvPr>
          <p:cNvSpPr txBox="1"/>
          <p:nvPr/>
        </p:nvSpPr>
        <p:spPr>
          <a:xfrm>
            <a:off x="9296400" y="799392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https://youtu.be/4Sfn1dUh01E?si=Zb3nFgGNt-m8V-nA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233720"/>
            <a:ext cx="8085455" cy="119824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pc="310" dirty="0"/>
              <a:t>Real</a:t>
            </a:r>
            <a:r>
              <a:rPr spc="140" dirty="0"/>
              <a:t> </a:t>
            </a:r>
            <a:r>
              <a:rPr spc="245" dirty="0"/>
              <a:t>Time</a:t>
            </a:r>
            <a:r>
              <a:rPr spc="135" dirty="0"/>
              <a:t> </a:t>
            </a:r>
            <a:r>
              <a:rPr spc="310" dirty="0"/>
              <a:t>Scheduling</a:t>
            </a:r>
          </a:p>
          <a:p>
            <a:pPr marL="3141980">
              <a:lnSpc>
                <a:spcPct val="100000"/>
              </a:lnSpc>
              <a:spcBef>
                <a:spcPts val="490"/>
              </a:spcBef>
            </a:pPr>
            <a:r>
              <a:rPr sz="2000" spc="-280" dirty="0">
                <a:solidFill>
                  <a:srgbClr val="C00000"/>
                </a:solidFill>
                <a:latin typeface="Arial"/>
                <a:cs typeface="Arial"/>
              </a:rPr>
              <a:t>EAR</a:t>
            </a:r>
            <a:r>
              <a:rPr sz="2000" spc="-254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spc="-265" dirty="0">
                <a:solidFill>
                  <a:srgbClr val="C00000"/>
                </a:solidFill>
                <a:latin typeface="Arial"/>
                <a:cs typeface="Arial"/>
              </a:rPr>
              <a:t>IEST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0" dirty="0">
                <a:solidFill>
                  <a:srgbClr val="C00000"/>
                </a:solidFill>
                <a:latin typeface="Arial"/>
                <a:cs typeface="Arial"/>
              </a:rPr>
              <a:t>DEADL</a:t>
            </a:r>
            <a:r>
              <a:rPr sz="2000" spc="-1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spc="-22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C00000"/>
                </a:solidFill>
                <a:latin typeface="Arial"/>
                <a:cs typeface="Arial"/>
              </a:rPr>
              <a:t>FI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spc="-38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spc="-2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C00000"/>
                </a:solidFill>
                <a:latin typeface="Arial"/>
                <a:cs typeface="Arial"/>
              </a:rPr>
              <a:t>(EDF)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EXAMPL</a:t>
            </a:r>
            <a:r>
              <a:rPr sz="2000" spc="-22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000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610095" y="1900440"/>
            <a:ext cx="10798175" cy="3844925"/>
            <a:chOff x="610095" y="1900440"/>
            <a:chExt cx="10798175" cy="3844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795" y="1913140"/>
              <a:ext cx="10772762" cy="3819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095" y="1900440"/>
              <a:ext cx="10798175" cy="3844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445" y="1906790"/>
              <a:ext cx="10785475" cy="3832225"/>
            </a:xfrm>
            <a:custGeom>
              <a:avLst/>
              <a:gdLst/>
              <a:ahLst/>
              <a:cxnLst/>
              <a:rect l="l" t="t" r="r" b="b"/>
              <a:pathLst>
                <a:path w="10785475" h="3832225">
                  <a:moveTo>
                    <a:pt x="0" y="3832225"/>
                  </a:moveTo>
                  <a:lnTo>
                    <a:pt x="10785475" y="3832225"/>
                  </a:lnTo>
                  <a:lnTo>
                    <a:pt x="10785475" y="0"/>
                  </a:lnTo>
                  <a:lnTo>
                    <a:pt x="0" y="0"/>
                  </a:lnTo>
                  <a:lnTo>
                    <a:pt x="0" y="3832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7790" y="6208442"/>
            <a:ext cx="945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Although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given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task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C00000"/>
                </a:solidFill>
                <a:latin typeface="Microsoft Sans Serif"/>
                <a:cs typeface="Microsoft Sans Serif"/>
              </a:rPr>
              <a:t>set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failed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C00000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C00000"/>
                </a:solidFill>
                <a:latin typeface="Microsoft Sans Serif"/>
                <a:cs typeface="Microsoft Sans Serif"/>
              </a:rPr>
              <a:t>schedule</a:t>
            </a:r>
            <a:r>
              <a:rPr sz="24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under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C00000"/>
                </a:solidFill>
                <a:latin typeface="Microsoft Sans Serif"/>
                <a:cs typeface="Microsoft Sans Serif"/>
              </a:rPr>
              <a:t>RMS,</a:t>
            </a:r>
            <a:r>
              <a:rPr sz="24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it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C00000"/>
                </a:solidFill>
                <a:latin typeface="Microsoft Sans Serif"/>
                <a:cs typeface="Microsoft Sans Serif"/>
              </a:rPr>
              <a:t>can</a:t>
            </a:r>
            <a:r>
              <a:rPr sz="24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scheduled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by</a:t>
            </a:r>
            <a:r>
              <a:rPr sz="24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420" dirty="0">
                <a:solidFill>
                  <a:srgbClr val="C00000"/>
                </a:solidFill>
                <a:latin typeface="Microsoft Sans Serif"/>
                <a:cs typeface="Microsoft Sans Serif"/>
              </a:rPr>
              <a:t>EDF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76B11-E713-B825-B9FA-64B06934A459}"/>
              </a:ext>
            </a:extLst>
          </p:cNvPr>
          <p:cNvSpPr txBox="1"/>
          <p:nvPr/>
        </p:nvSpPr>
        <p:spPr>
          <a:xfrm>
            <a:off x="2209800" y="5498132"/>
            <a:ext cx="862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T3 is allowed to execute fully and not get preempted by T1’s current deadline which is at 4 because nearest deadline of T3 is at 7 which is closer than next deadline of T1 which is 8.</a:t>
            </a:r>
            <a:endParaRPr lang="en-I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1925955"/>
            <a:ext cx="9314815" cy="4932045"/>
            <a:chOff x="1432686" y="1550098"/>
            <a:chExt cx="9314815" cy="4932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828" y="1893557"/>
              <a:ext cx="8884642" cy="42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686" y="1550098"/>
              <a:ext cx="9314307" cy="493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9036" y="1556448"/>
              <a:ext cx="9302115" cy="4919345"/>
            </a:xfrm>
            <a:custGeom>
              <a:avLst/>
              <a:gdLst/>
              <a:ahLst/>
              <a:cxnLst/>
              <a:rect l="l" t="t" r="r" b="b"/>
              <a:pathLst>
                <a:path w="9302115" h="4919345">
                  <a:moveTo>
                    <a:pt x="0" y="4918964"/>
                  </a:moveTo>
                  <a:lnTo>
                    <a:pt x="9301607" y="4918964"/>
                  </a:lnTo>
                  <a:lnTo>
                    <a:pt x="9301607" y="0"/>
                  </a:lnTo>
                  <a:lnTo>
                    <a:pt x="0" y="0"/>
                  </a:lnTo>
                  <a:lnTo>
                    <a:pt x="0" y="49189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DA42D40-0621-ED91-B11E-8855D7D5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815" y="3635278"/>
            <a:ext cx="2883658" cy="2584928"/>
          </a:xfrm>
          <a:prstGeom prst="rect">
            <a:avLst/>
          </a:prstGeom>
        </p:spPr>
      </p:pic>
      <p:sp>
        <p:nvSpPr>
          <p:cNvPr id="17" name="object 3"/>
          <p:cNvSpPr txBox="1"/>
          <p:nvPr/>
        </p:nvSpPr>
        <p:spPr>
          <a:xfrm>
            <a:off x="533400" y="219479"/>
            <a:ext cx="10749915" cy="102528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640"/>
              </a:spcBef>
              <a:buClr>
                <a:srgbClr val="AD781D"/>
              </a:buClr>
              <a:buFont typeface="Wingdings"/>
              <a:buChar char=""/>
              <a:tabLst>
                <a:tab pos="545465" algn="l"/>
                <a:tab pos="546100" algn="l"/>
                <a:tab pos="1781810" algn="l"/>
                <a:tab pos="1978025" algn="l"/>
                <a:tab pos="2565400" algn="l"/>
                <a:tab pos="3068320" algn="l"/>
                <a:tab pos="3827145" algn="l"/>
                <a:tab pos="4591050" algn="l"/>
                <a:tab pos="5252720" algn="l"/>
                <a:tab pos="5799455" algn="l"/>
                <a:tab pos="7017384" algn="l"/>
                <a:tab pos="7546340" algn="l"/>
                <a:tab pos="9298940" algn="l"/>
                <a:tab pos="1042098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nsi</a:t>
            </a:r>
            <a:r>
              <a:rPr sz="2800" spc="-25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er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65" dirty="0">
                <a:latin typeface="Microsoft Sans Serif"/>
                <a:cs typeface="Microsoft Sans Serif"/>
              </a:rPr>
              <a:t>our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-254" dirty="0">
                <a:latin typeface="Microsoft Sans Serif"/>
                <a:cs typeface="Microsoft Sans Serif"/>
              </a:rPr>
              <a:t>a</a:t>
            </a:r>
            <a:r>
              <a:rPr sz="2800" spc="-225" dirty="0">
                <a:latin typeface="Microsoft Sans Serif"/>
                <a:cs typeface="Microsoft Sans Serif"/>
              </a:rPr>
              <a:t>s</a:t>
            </a:r>
            <a:r>
              <a:rPr sz="2800" spc="-180" dirty="0">
                <a:latin typeface="Microsoft Sans Serif"/>
                <a:cs typeface="Microsoft Sans Serif"/>
              </a:rPr>
              <a:t>k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(Ci,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5" dirty="0">
                <a:latin typeface="Microsoft Sans Serif"/>
                <a:cs typeface="Microsoft Sans Serif"/>
              </a:rPr>
              <a:t>Pi)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305" dirty="0">
                <a:latin typeface="Microsoft Sans Serif"/>
                <a:cs typeface="Microsoft Sans Serif"/>
              </a:rPr>
              <a:t>unn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75" dirty="0">
                <a:latin typeface="Microsoft Sans Serif"/>
                <a:cs typeface="Microsoft Sans Serif"/>
              </a:rPr>
              <a:t>ng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54" dirty="0">
                <a:latin typeface="Microsoft Sans Serif"/>
                <a:cs typeface="Microsoft Sans Serif"/>
              </a:rPr>
              <a:t>e</a:t>
            </a:r>
            <a:r>
              <a:rPr sz="2800" spc="-370" dirty="0">
                <a:latin typeface="Microsoft Sans Serif"/>
                <a:cs typeface="Microsoft Sans Serif"/>
              </a:rPr>
              <a:t>m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-10" dirty="0">
                <a:latin typeface="Microsoft Sans Serif"/>
                <a:cs typeface="Microsoft Sans Serif"/>
              </a:rPr>
              <a:t>d</a:t>
            </a:r>
            <a:r>
              <a:rPr sz="2800" spc="-90" dirty="0">
                <a:latin typeface="Microsoft Sans Serif"/>
                <a:cs typeface="Microsoft Sans Serif"/>
              </a:rPr>
              <a:t>ed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240" dirty="0">
                <a:latin typeface="Microsoft Sans Serif"/>
                <a:cs typeface="Microsoft Sans Serif"/>
              </a:rPr>
              <a:t>y</a:t>
            </a:r>
            <a:r>
              <a:rPr sz="2800" spc="-235" dirty="0">
                <a:latin typeface="Microsoft Sans Serif"/>
                <a:cs typeface="Microsoft Sans Serif"/>
              </a:rPr>
              <a:t>s</a:t>
            </a:r>
            <a:r>
              <a:rPr sz="2800" spc="-220" dirty="0">
                <a:latin typeface="Microsoft Sans Serif"/>
                <a:cs typeface="Microsoft Sans Serif"/>
              </a:rPr>
              <a:t>tem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80" dirty="0">
                <a:latin typeface="Microsoft Sans Serif"/>
                <a:cs typeface="Microsoft Sans Serif"/>
              </a:rPr>
              <a:t>as  </a:t>
            </a:r>
            <a:r>
              <a:rPr sz="2800" spc="-155" dirty="0">
                <a:latin typeface="Microsoft Sans Serif"/>
                <a:cs typeface="Microsoft Sans Serif"/>
              </a:rPr>
              <a:t>follows,	</a:t>
            </a:r>
            <a:r>
              <a:rPr sz="2800" spc="-90" dirty="0">
                <a:latin typeface="Microsoft Sans Serif"/>
                <a:cs typeface="Microsoft Sans Serif"/>
              </a:rPr>
              <a:t>T1=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(1,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3)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T2=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(1,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5)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T3=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(1,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6)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T4=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(2,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10)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63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38020"/>
            <a:ext cx="9302750" cy="4223385"/>
            <a:chOff x="1432813" y="1583855"/>
            <a:chExt cx="9302750" cy="4223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243" y="1911179"/>
              <a:ext cx="8836371" cy="3685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813" y="1583855"/>
              <a:ext cx="9302242" cy="42233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39163" y="1590205"/>
              <a:ext cx="9290050" cy="4210685"/>
            </a:xfrm>
            <a:custGeom>
              <a:avLst/>
              <a:gdLst/>
              <a:ahLst/>
              <a:cxnLst/>
              <a:rect l="l" t="t" r="r" b="b"/>
              <a:pathLst>
                <a:path w="9290050" h="4210685">
                  <a:moveTo>
                    <a:pt x="0" y="4210685"/>
                  </a:moveTo>
                  <a:lnTo>
                    <a:pt x="9289542" y="4210685"/>
                  </a:lnTo>
                  <a:lnTo>
                    <a:pt x="9289542" y="0"/>
                  </a:lnTo>
                  <a:lnTo>
                    <a:pt x="0" y="0"/>
                  </a:lnTo>
                  <a:lnTo>
                    <a:pt x="0" y="42106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400" y="5901466"/>
            <a:ext cx="78047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instance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C00000"/>
                </a:solidFill>
                <a:latin typeface="Arial"/>
                <a:cs typeface="Arial"/>
              </a:rPr>
              <a:t>80ms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C00000"/>
                </a:solidFill>
                <a:latin typeface="Arial"/>
                <a:cs typeface="Arial"/>
              </a:rPr>
              <a:t>all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C00000"/>
                </a:solidFill>
                <a:latin typeface="Arial"/>
                <a:cs typeface="Arial"/>
              </a:rPr>
              <a:t>tasks</a:t>
            </a:r>
            <a:r>
              <a:rPr sz="20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having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deadline.</a:t>
            </a:r>
            <a:endParaRPr sz="200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b="1" spc="-195" dirty="0">
                <a:solidFill>
                  <a:srgbClr val="C00000"/>
                </a:solidFill>
                <a:latin typeface="Arial"/>
                <a:cs typeface="Arial"/>
              </a:rPr>
              <a:t>When</a:t>
            </a:r>
            <a:r>
              <a:rPr sz="20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multiple </a:t>
            </a:r>
            <a:r>
              <a:rPr sz="2000" b="1" spc="-180" dirty="0">
                <a:solidFill>
                  <a:srgbClr val="C00000"/>
                </a:solidFill>
                <a:latin typeface="Arial"/>
                <a:cs typeface="Arial"/>
              </a:rPr>
              <a:t>tasks</a:t>
            </a:r>
            <a:r>
              <a:rPr sz="2000" b="1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having 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deadline </a:t>
            </a:r>
            <a:r>
              <a:rPr sz="2000" b="1" spc="-85" dirty="0">
                <a:solidFill>
                  <a:srgbClr val="C00000"/>
                </a:solidFill>
                <a:latin typeface="Arial"/>
                <a:cs typeface="Arial"/>
              </a:rPr>
              <a:t>at </a:t>
            </a:r>
            <a:r>
              <a:rPr sz="2000" b="1" spc="-170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0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instance </a:t>
            </a:r>
            <a:r>
              <a:rPr sz="2000" b="1" spc="-1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000" b="1" spc="-135" dirty="0">
                <a:solidFill>
                  <a:srgbClr val="C00000"/>
                </a:solidFill>
                <a:latin typeface="Arial"/>
                <a:cs typeface="Arial"/>
              </a:rPr>
              <a:t>time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then one </a:t>
            </a:r>
            <a:r>
              <a:rPr sz="2000" b="1" spc="-5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b="1" spc="-14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00" b="1" spc="-204" dirty="0">
                <a:solidFill>
                  <a:srgbClr val="C00000"/>
                </a:solidFill>
                <a:latin typeface="Arial"/>
                <a:cs typeface="Arial"/>
              </a:rPr>
              <a:t>sk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wil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31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00" b="1" spc="-16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b="1" spc="-190" dirty="0">
                <a:solidFill>
                  <a:srgbClr val="C00000"/>
                </a:solidFill>
                <a:latin typeface="Arial"/>
                <a:cs typeface="Arial"/>
              </a:rPr>
              <a:t>sen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00" b="1" spc="-135" dirty="0">
                <a:solidFill>
                  <a:srgbClr val="C00000"/>
                </a:solidFill>
                <a:latin typeface="Arial"/>
                <a:cs typeface="Arial"/>
              </a:rPr>
              <a:t>ando</a:t>
            </a:r>
            <a:r>
              <a:rPr sz="2000" b="1" spc="-17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C00000"/>
                </a:solidFill>
                <a:latin typeface="Arial"/>
                <a:cs typeface="Arial"/>
              </a:rPr>
              <a:t>get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b="1" spc="-145" dirty="0">
                <a:solidFill>
                  <a:srgbClr val="C00000"/>
                </a:solidFill>
                <a:latin typeface="Arial"/>
                <a:cs typeface="Arial"/>
              </a:rPr>
              <a:t>xecuted.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1104E1-D377-3674-E5B3-48F1038C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01971"/>
            <a:ext cx="6096528" cy="2908044"/>
          </a:xfrm>
          <a:prstGeom prst="rect">
            <a:avLst/>
          </a:prstGeom>
        </p:spPr>
      </p:pic>
      <p:sp>
        <p:nvSpPr>
          <p:cNvPr id="19" name="object 3"/>
          <p:cNvSpPr txBox="1"/>
          <p:nvPr/>
        </p:nvSpPr>
        <p:spPr>
          <a:xfrm>
            <a:off x="246955" y="181307"/>
            <a:ext cx="10920730" cy="16305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640"/>
              </a:spcBef>
              <a:buClr>
                <a:srgbClr val="AD781D"/>
              </a:buClr>
              <a:buFont typeface="Wingdings"/>
              <a:buChar char=""/>
              <a:tabLst>
                <a:tab pos="545465" algn="l"/>
                <a:tab pos="546100" algn="l"/>
                <a:tab pos="1781810" algn="l"/>
                <a:tab pos="1979930" algn="l"/>
                <a:tab pos="2568575" algn="l"/>
                <a:tab pos="3071495" algn="l"/>
                <a:tab pos="3994785" algn="l"/>
                <a:tab pos="4757420" algn="l"/>
                <a:tab pos="5420360" algn="l"/>
                <a:tab pos="5967095" algn="l"/>
                <a:tab pos="7185025" algn="l"/>
                <a:tab pos="7713980" algn="l"/>
                <a:tab pos="9466580" algn="l"/>
                <a:tab pos="1058862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nsi</a:t>
            </a:r>
            <a:r>
              <a:rPr sz="2800" spc="-25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er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20" dirty="0">
                <a:latin typeface="Microsoft Sans Serif"/>
                <a:cs typeface="Microsoft Sans Serif"/>
              </a:rPr>
              <a:t>thr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0" dirty="0">
                <a:latin typeface="Microsoft Sans Serif"/>
                <a:cs typeface="Microsoft Sans Serif"/>
              </a:rPr>
              <a:t>task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0" dirty="0">
                <a:latin typeface="Microsoft Sans Serif"/>
                <a:cs typeface="Microsoft Sans Serif"/>
              </a:rPr>
              <a:t>(C</a:t>
            </a:r>
            <a:r>
              <a:rPr sz="2800" spc="-85" dirty="0">
                <a:latin typeface="Microsoft Sans Serif"/>
                <a:cs typeface="Microsoft Sans Serif"/>
              </a:rPr>
              <a:t>i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5" dirty="0">
                <a:latin typeface="Microsoft Sans Serif"/>
                <a:cs typeface="Microsoft Sans Serif"/>
              </a:rPr>
              <a:t>Pi)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305" dirty="0">
                <a:latin typeface="Microsoft Sans Serif"/>
                <a:cs typeface="Microsoft Sans Serif"/>
              </a:rPr>
              <a:t>unn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75" dirty="0">
                <a:latin typeface="Microsoft Sans Serif"/>
                <a:cs typeface="Microsoft Sans Serif"/>
              </a:rPr>
              <a:t>ng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54" dirty="0">
                <a:latin typeface="Microsoft Sans Serif"/>
                <a:cs typeface="Microsoft Sans Serif"/>
              </a:rPr>
              <a:t>e</a:t>
            </a:r>
            <a:r>
              <a:rPr sz="2800" spc="-370" dirty="0">
                <a:latin typeface="Microsoft Sans Serif"/>
                <a:cs typeface="Microsoft Sans Serif"/>
              </a:rPr>
              <a:t>m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-10" dirty="0">
                <a:latin typeface="Microsoft Sans Serif"/>
                <a:cs typeface="Microsoft Sans Serif"/>
              </a:rPr>
              <a:t>d</a:t>
            </a:r>
            <a:r>
              <a:rPr sz="2800" spc="-90" dirty="0">
                <a:latin typeface="Microsoft Sans Serif"/>
                <a:cs typeface="Microsoft Sans Serif"/>
              </a:rPr>
              <a:t>ed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240" dirty="0">
                <a:latin typeface="Microsoft Sans Serif"/>
                <a:cs typeface="Microsoft Sans Serif"/>
              </a:rPr>
              <a:t>y</a:t>
            </a:r>
            <a:r>
              <a:rPr sz="2800" spc="-235" dirty="0">
                <a:latin typeface="Microsoft Sans Serif"/>
                <a:cs typeface="Microsoft Sans Serif"/>
              </a:rPr>
              <a:t>s</a:t>
            </a:r>
            <a:r>
              <a:rPr sz="2800" spc="-220" dirty="0">
                <a:latin typeface="Microsoft Sans Serif"/>
                <a:cs typeface="Microsoft Sans Serif"/>
              </a:rPr>
              <a:t>tem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0" dirty="0">
                <a:latin typeface="Microsoft Sans Serif"/>
                <a:cs typeface="Microsoft Sans Serif"/>
              </a:rPr>
              <a:t>as  </a:t>
            </a:r>
            <a:r>
              <a:rPr sz="2800" spc="-155" dirty="0">
                <a:latin typeface="Microsoft Sans Serif"/>
                <a:cs typeface="Microsoft Sans Serif"/>
              </a:rPr>
              <a:t>follows,	</a:t>
            </a:r>
            <a:r>
              <a:rPr sz="28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T1=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(5,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20)</a:t>
            </a:r>
            <a:r>
              <a:rPr sz="2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T2=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(10,</a:t>
            </a:r>
            <a:r>
              <a:rPr sz="2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40)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T3=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(40,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80)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DE25E-2BF6-05E6-0663-DA6A630A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33DD2-1669-C300-F6D9-902DE7B702EE}"/>
              </a:ext>
            </a:extLst>
          </p:cNvPr>
          <p:cNvSpPr txBox="1"/>
          <p:nvPr/>
        </p:nvSpPr>
        <p:spPr>
          <a:xfrm>
            <a:off x="3200400" y="2514600"/>
            <a:ext cx="619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https://youtu.be/ejPXTOcMRPA?si=Cb81EtJKfp9W16dF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7EC5-66B4-E76B-9F8C-0D7612B08CBE}"/>
              </a:ext>
            </a:extLst>
          </p:cNvPr>
          <p:cNvSpPr txBox="1"/>
          <p:nvPr/>
        </p:nvSpPr>
        <p:spPr>
          <a:xfrm>
            <a:off x="4724400" y="198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Here Deadline != Period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740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E2C9D-3CB6-7FC8-95E4-5DE4A47D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34A90-6BC1-A411-6E02-DBFAE454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1036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POSIX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14400"/>
            <a:ext cx="11887200" cy="1964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800" dirty="0">
                <a:latin typeface="Calibri"/>
                <a:cs typeface="Calibri"/>
              </a:rPr>
              <a:t>Describes</a:t>
            </a:r>
            <a:r>
              <a:rPr lang="en-US" sz="2800" spc="-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85" dirty="0"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Portable</a:t>
            </a:r>
            <a:r>
              <a:rPr lang="en-US" sz="2800" b="1" spc="-8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2E75B5"/>
                </a:solidFill>
                <a:latin typeface="Calibri"/>
                <a:cs typeface="Calibri"/>
              </a:rPr>
              <a:t>Operating</a:t>
            </a:r>
            <a:r>
              <a:rPr lang="en-US" sz="2800" b="1" spc="-8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System</a:t>
            </a:r>
            <a:r>
              <a:rPr lang="en-US" sz="2800" b="1" spc="-8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Interface</a:t>
            </a:r>
            <a:r>
              <a:rPr lang="en-US" sz="2800" b="1" spc="-6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based</a:t>
            </a:r>
            <a:r>
              <a:rPr lang="en-US" sz="2800" spc="-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2E75B5"/>
                </a:solidFill>
                <a:latin typeface="Calibri"/>
                <a:cs typeface="Calibri"/>
              </a:rPr>
              <a:t>UNIX</a:t>
            </a:r>
            <a:endParaRPr lang="en-US" sz="2800" dirty="0">
              <a:latin typeface="Calibri"/>
              <a:cs typeface="Calibri"/>
            </a:endParaRPr>
          </a:p>
          <a:p>
            <a:pPr marL="186690" marR="13525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Defines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application</a:t>
            </a:r>
            <a:r>
              <a:rPr sz="2800" i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programming</a:t>
            </a:r>
            <a:r>
              <a:rPr sz="2800" i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interface</a:t>
            </a:r>
            <a:r>
              <a:rPr sz="2800" i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command</a:t>
            </a:r>
            <a:r>
              <a:rPr sz="2800" i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line</a:t>
            </a:r>
            <a:r>
              <a:rPr sz="2800" i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C55A11"/>
                </a:solidFill>
                <a:latin typeface="Calibri"/>
                <a:cs typeface="Calibri"/>
              </a:rPr>
              <a:t>shells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utility</a:t>
            </a:r>
            <a:r>
              <a:rPr sz="2800" i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C55A11"/>
                </a:solidFill>
                <a:latin typeface="Calibri"/>
                <a:cs typeface="Calibri"/>
              </a:rPr>
              <a:t>interfaces</a:t>
            </a:r>
            <a:r>
              <a:rPr sz="2800" i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compatibility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E75B5"/>
                </a:solidFill>
                <a:latin typeface="Calibri"/>
                <a:cs typeface="Calibri"/>
              </a:rPr>
              <a:t>UNIX </a:t>
            </a:r>
            <a:r>
              <a:rPr lang="en-US" sz="2800" b="1" spc="-2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lang="en-US" sz="2800" spc="-45" dirty="0">
                <a:latin typeface="Calibri"/>
                <a:cs typeface="Calibri"/>
              </a:rPr>
              <a:t>OS</a:t>
            </a:r>
          </a:p>
          <a:p>
            <a:pPr marL="186690" marR="13525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2800" spc="-45" dirty="0">
                <a:latin typeface="Calibri"/>
                <a:cs typeface="Calibri"/>
              </a:rPr>
              <a:t>Benefits: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90500" y="2975510"/>
            <a:ext cx="11811000" cy="25596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87325" algn="l"/>
              </a:tabLst>
            </a:pPr>
            <a:r>
              <a:rPr lang="en-US" sz="2000" dirty="0">
                <a:latin typeface="+mj-lt"/>
                <a:cs typeface="Calibri"/>
              </a:rPr>
              <a:t>Avoid Vendor Lock-In</a:t>
            </a:r>
          </a:p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000" dirty="0">
                <a:latin typeface="+mj-lt"/>
                <a:cs typeface="Calibri"/>
              </a:rPr>
              <a:t>Using any software API creates dependency</a:t>
            </a:r>
            <a:r>
              <a:rPr lang="en-US" sz="2000" dirty="0">
                <a:latin typeface="+mj-lt"/>
                <a:cs typeface="Calibri"/>
              </a:rPr>
              <a:t> - </a:t>
            </a:r>
            <a:r>
              <a:rPr sz="2000" dirty="0">
                <a:latin typeface="+mj-lt"/>
                <a:cs typeface="Calibri"/>
              </a:rPr>
              <a:t>ties applications to vendor's (OS)</a:t>
            </a: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000" dirty="0">
                <a:latin typeface="+mj-lt"/>
                <a:cs typeface="Calibri"/>
              </a:rPr>
              <a:t>Makes changing vendors difficult or, in some cases, impossible</a:t>
            </a:r>
            <a:endParaRPr lang="en-US" sz="2000" dirty="0">
              <a:latin typeface="+mj-lt"/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1050"/>
              </a:spcBef>
              <a:tabLst>
                <a:tab pos="187960" algn="l"/>
              </a:tabLst>
            </a:pPr>
            <a:r>
              <a:rPr lang="en-US" sz="2000" dirty="0">
                <a:latin typeface="+mj-lt"/>
                <a:cs typeface="Calibri"/>
              </a:rPr>
              <a:t>APIs are Valuable, Stable, &amp; Publicly Available</a:t>
            </a:r>
          </a:p>
          <a:p>
            <a:pPr marL="187325" marR="5080" indent="-174625">
              <a:spcBef>
                <a:spcPts val="1050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000" dirty="0">
                <a:latin typeface="+mj-lt"/>
                <a:cs typeface="Calibri"/>
              </a:rPr>
              <a:t>No need to rely on proprietary documentation from a single-source 	vendor</a:t>
            </a:r>
          </a:p>
          <a:p>
            <a:pPr marL="187325" indent="-174625"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000" dirty="0">
                <a:latin typeface="+mj-lt"/>
                <a:cs typeface="Calibri"/>
              </a:rPr>
              <a:t>Expertly designed and widely standardized to promote portability.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65016-8D5B-F164-3B4C-49452197A81E}"/>
              </a:ext>
            </a:extLst>
          </p:cNvPr>
          <p:cNvSpPr txBox="1"/>
          <p:nvPr/>
        </p:nvSpPr>
        <p:spPr>
          <a:xfrm>
            <a:off x="28575" y="381000"/>
            <a:ext cx="11887200" cy="4578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0"/>
              </a:spcBef>
              <a:tabLst>
                <a:tab pos="187325" algn="l"/>
              </a:tabLst>
            </a:pPr>
            <a:r>
              <a:rPr lang="en-US" sz="1800" spc="-10" dirty="0">
                <a:latin typeface="+mj-lt"/>
                <a:cs typeface="Calibri"/>
              </a:rPr>
              <a:t>Tutorials &amp; Examples can be Found Online</a:t>
            </a:r>
          </a:p>
          <a:p>
            <a:pPr marL="187325" indent="-174625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1800" spc="-10" dirty="0">
                <a:latin typeface="+mj-lt"/>
                <a:cs typeface="Calibri"/>
              </a:rPr>
              <a:t>POSIX-</a:t>
            </a:r>
            <a:r>
              <a:rPr lang="en-US" sz="1800" dirty="0">
                <a:latin typeface="+mj-lt"/>
                <a:cs typeface="Calibri"/>
              </a:rPr>
              <a:t>based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OSs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are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by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far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the </a:t>
            </a:r>
            <a:r>
              <a:rPr lang="en-US" sz="1800" b="1" i="1" dirty="0">
                <a:solidFill>
                  <a:srgbClr val="548135"/>
                </a:solidFill>
                <a:latin typeface="+mj-lt"/>
                <a:cs typeface="Calibri"/>
              </a:rPr>
              <a:t>most</a:t>
            </a:r>
            <a:r>
              <a:rPr lang="en-US" sz="1800" b="1" i="1" spc="-2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548135"/>
                </a:solidFill>
                <a:latin typeface="+mj-lt"/>
                <a:cs typeface="Calibri"/>
              </a:rPr>
              <a:t>popular</a:t>
            </a:r>
            <a:r>
              <a:rPr lang="en-US" sz="1800" b="1" i="1" spc="-2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and</a:t>
            </a:r>
            <a:r>
              <a:rPr lang="en-US" sz="1800" spc="-20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548135"/>
                </a:solidFill>
                <a:latin typeface="+mj-lt"/>
                <a:cs typeface="Calibri"/>
              </a:rPr>
              <a:t>widely</a:t>
            </a:r>
            <a:r>
              <a:rPr lang="en-US" sz="1800" b="1" i="1" spc="-2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b="1" i="1" spc="-10" dirty="0">
                <a:solidFill>
                  <a:srgbClr val="548135"/>
                </a:solidFill>
                <a:latin typeface="+mj-lt"/>
                <a:cs typeface="Calibri"/>
              </a:rPr>
              <a:t>deployed</a:t>
            </a:r>
            <a:endParaRPr lang="en-US" sz="1800" dirty="0">
              <a:latin typeface="+mj-lt"/>
              <a:cs typeface="Calibri"/>
            </a:endParaRPr>
          </a:p>
          <a:p>
            <a:pPr marL="186690" marR="5080" indent="-174625" algn="just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800" dirty="0">
                <a:latin typeface="+mj-lt"/>
                <a:cs typeface="Calibri"/>
              </a:rPr>
              <a:t>Online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tutorials,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examples,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and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explanations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of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when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you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might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want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spc="-25" dirty="0">
                <a:latin typeface="+mj-lt"/>
                <a:cs typeface="Calibri"/>
              </a:rPr>
              <a:t>to </a:t>
            </a:r>
            <a:r>
              <a:rPr lang="en-US" spc="-25" dirty="0">
                <a:latin typeface="+mj-lt"/>
                <a:cs typeface="Calibri"/>
              </a:rPr>
              <a:t>u</a:t>
            </a:r>
            <a:r>
              <a:rPr lang="en-US" sz="1800" dirty="0">
                <a:latin typeface="+mj-lt"/>
                <a:cs typeface="Calibri"/>
              </a:rPr>
              <a:t>se</a:t>
            </a:r>
            <a:r>
              <a:rPr lang="en-US" sz="1800" spc="-3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certain</a:t>
            </a:r>
            <a:endParaRPr lang="en-US" spc="-30" dirty="0">
              <a:latin typeface="+mj-lt"/>
              <a:cs typeface="Calibri"/>
            </a:endParaRPr>
          </a:p>
          <a:p>
            <a:pPr marL="12065" marR="5080" algn="just">
              <a:lnSpc>
                <a:spcPts val="3020"/>
              </a:lnSpc>
              <a:spcBef>
                <a:spcPts val="1050"/>
              </a:spcBef>
              <a:tabLst>
                <a:tab pos="187960" algn="l"/>
              </a:tabLst>
            </a:pPr>
            <a:r>
              <a:rPr lang="en-US" spc="-10" dirty="0">
                <a:latin typeface="+mj-lt"/>
                <a:cs typeface="Calibri"/>
              </a:rPr>
              <a:t>Reduces Total Cost of Ownership</a:t>
            </a:r>
          </a:p>
          <a:p>
            <a:pPr marL="187325" indent="-17462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7325" algn="l"/>
              </a:tabLst>
            </a:pPr>
            <a:r>
              <a:rPr lang="en-US" sz="1800" dirty="0">
                <a:latin typeface="+mj-lt"/>
                <a:cs typeface="Calibri"/>
              </a:rPr>
              <a:t>If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you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find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the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TCO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of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an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spc="-10" dirty="0">
                <a:latin typeface="+mj-lt"/>
                <a:cs typeface="Calibri"/>
              </a:rPr>
              <a:t>opensource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OS</a:t>
            </a:r>
            <a:r>
              <a:rPr lang="en-US" sz="1800" spc="-2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is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too</a:t>
            </a:r>
            <a:r>
              <a:rPr lang="en-US" sz="1800" spc="-30" dirty="0">
                <a:latin typeface="+mj-lt"/>
                <a:cs typeface="Calibri"/>
              </a:rPr>
              <a:t> </a:t>
            </a:r>
            <a:r>
              <a:rPr lang="en-US" sz="1800" spc="-10" dirty="0">
                <a:latin typeface="+mj-lt"/>
                <a:cs typeface="Calibri"/>
              </a:rPr>
              <a:t>high, t</a:t>
            </a:r>
            <a:r>
              <a:rPr lang="en-US" sz="1800" dirty="0">
                <a:latin typeface="+mj-lt"/>
                <a:cs typeface="Calibri"/>
              </a:rPr>
              <a:t>hen</a:t>
            </a:r>
            <a:r>
              <a:rPr lang="en-US" sz="1800" spc="-6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having</a:t>
            </a:r>
            <a:r>
              <a:rPr lang="en-US" sz="1800" spc="-45" dirty="0">
                <a:latin typeface="+mj-lt"/>
                <a:cs typeface="Calibri"/>
              </a:rPr>
              <a:t> </a:t>
            </a:r>
            <a:r>
              <a:rPr lang="en-US" sz="1800" b="1" dirty="0">
                <a:latin typeface="+mj-lt"/>
                <a:cs typeface="Calibri"/>
              </a:rPr>
              <a:t>written</a:t>
            </a:r>
            <a:r>
              <a:rPr lang="en-US" sz="1800" b="1" spc="-55" dirty="0">
                <a:latin typeface="+mj-lt"/>
                <a:cs typeface="Calibri"/>
              </a:rPr>
              <a:t> </a:t>
            </a:r>
            <a:r>
              <a:rPr lang="en-US" sz="1800" b="1" dirty="0">
                <a:latin typeface="+mj-lt"/>
                <a:cs typeface="Calibri"/>
              </a:rPr>
              <a:t>your</a:t>
            </a:r>
            <a:r>
              <a:rPr lang="en-US" sz="1800" b="1" spc="-60" dirty="0">
                <a:latin typeface="+mj-lt"/>
                <a:cs typeface="Calibri"/>
              </a:rPr>
              <a:t> </a:t>
            </a:r>
            <a:r>
              <a:rPr lang="en-US" sz="1800" b="1" spc="-10" dirty="0">
                <a:latin typeface="+mj-lt"/>
                <a:cs typeface="Calibri"/>
              </a:rPr>
              <a:t>applications</a:t>
            </a:r>
            <a:r>
              <a:rPr lang="en-US" sz="1800" b="1" spc="-60" dirty="0">
                <a:latin typeface="+mj-lt"/>
                <a:cs typeface="Calibri"/>
              </a:rPr>
              <a:t> </a:t>
            </a:r>
            <a:r>
              <a:rPr lang="en-US" sz="1800" b="1" dirty="0">
                <a:latin typeface="+mj-lt"/>
                <a:cs typeface="Calibri"/>
              </a:rPr>
              <a:t>with</a:t>
            </a:r>
            <a:r>
              <a:rPr lang="en-US" sz="1800" b="1" spc="-55" dirty="0">
                <a:latin typeface="+mj-lt"/>
                <a:cs typeface="Calibri"/>
              </a:rPr>
              <a:t> </a:t>
            </a:r>
            <a:r>
              <a:rPr lang="en-US" sz="1800" b="1" dirty="0">
                <a:latin typeface="+mj-lt"/>
                <a:cs typeface="Calibri"/>
              </a:rPr>
              <a:t>POSIX</a:t>
            </a:r>
            <a:r>
              <a:rPr lang="en-US" sz="1800" b="1" spc="-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will</a:t>
            </a:r>
            <a:r>
              <a:rPr lang="en-US" sz="1800" spc="-5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enable</a:t>
            </a:r>
            <a:r>
              <a:rPr lang="en-US" sz="1800" spc="-60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you</a:t>
            </a:r>
            <a:r>
              <a:rPr lang="en-US" sz="1800" spc="-55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to</a:t>
            </a:r>
            <a:r>
              <a:rPr lang="en-US" sz="1800" spc="-40" dirty="0">
                <a:latin typeface="+mj-lt"/>
                <a:cs typeface="Calibri"/>
              </a:rPr>
              <a:t> </a:t>
            </a:r>
            <a:r>
              <a:rPr lang="en-US" sz="1800" i="1" spc="-10" dirty="0">
                <a:solidFill>
                  <a:srgbClr val="548135"/>
                </a:solidFill>
                <a:latin typeface="+mj-lt"/>
                <a:cs typeface="Calibri"/>
              </a:rPr>
              <a:t>easily </a:t>
            </a:r>
            <a:r>
              <a:rPr lang="en-US" sz="1800" i="1" dirty="0">
                <a:solidFill>
                  <a:srgbClr val="548135"/>
                </a:solidFill>
                <a:latin typeface="+mj-lt"/>
                <a:cs typeface="Calibri"/>
              </a:rPr>
              <a:t>switch</a:t>
            </a:r>
            <a:r>
              <a:rPr lang="en-US" sz="1800" i="1" spc="-5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i="1" dirty="0">
                <a:solidFill>
                  <a:srgbClr val="548135"/>
                </a:solidFill>
                <a:latin typeface="+mj-lt"/>
                <a:cs typeface="Calibri"/>
              </a:rPr>
              <a:t>to</a:t>
            </a:r>
            <a:r>
              <a:rPr lang="en-US" sz="1800" i="1" spc="-5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i="1" dirty="0">
                <a:solidFill>
                  <a:srgbClr val="548135"/>
                </a:solidFill>
                <a:latin typeface="+mj-lt"/>
                <a:cs typeface="Calibri"/>
              </a:rPr>
              <a:t>better</a:t>
            </a:r>
            <a:r>
              <a:rPr lang="en-US" sz="1800" i="1" spc="-50" dirty="0">
                <a:solidFill>
                  <a:srgbClr val="548135"/>
                </a:solidFill>
                <a:latin typeface="+mj-lt"/>
                <a:cs typeface="Calibri"/>
              </a:rPr>
              <a:t> </a:t>
            </a:r>
            <a:r>
              <a:rPr lang="en-US" sz="1800" i="1" spc="-25" dirty="0">
                <a:solidFill>
                  <a:srgbClr val="548135"/>
                </a:solidFill>
                <a:latin typeface="+mj-lt"/>
                <a:cs typeface="Calibri"/>
              </a:rPr>
              <a:t>OS</a:t>
            </a:r>
            <a:r>
              <a:rPr lang="en-US" sz="1800" spc="-25" dirty="0">
                <a:latin typeface="+mj-lt"/>
                <a:cs typeface="Calibri"/>
              </a:rPr>
              <a:t>.</a:t>
            </a:r>
          </a:p>
          <a:p>
            <a:pPr marL="39370">
              <a:lnSpc>
                <a:spcPct val="100000"/>
              </a:lnSpc>
              <a:spcBef>
                <a:spcPts val="760"/>
              </a:spcBef>
              <a:tabLst>
                <a:tab pos="214629" algn="l"/>
              </a:tabLst>
            </a:pPr>
            <a:r>
              <a:rPr lang="en-US" sz="1800" dirty="0">
                <a:latin typeface="+mj-lt"/>
              </a:rPr>
              <a:t>Reduced</a:t>
            </a:r>
            <a:r>
              <a:rPr lang="en-US" sz="1800" spc="35" dirty="0">
                <a:latin typeface="+mj-lt"/>
              </a:rPr>
              <a:t> </a:t>
            </a:r>
            <a:r>
              <a:rPr lang="en-US" sz="1800" spc="-35" dirty="0">
                <a:latin typeface="+mj-lt"/>
              </a:rPr>
              <a:t>Time-</a:t>
            </a:r>
            <a:r>
              <a:rPr lang="en-US" sz="1800" spc="-30" dirty="0">
                <a:latin typeface="+mj-lt"/>
              </a:rPr>
              <a:t>to-</a:t>
            </a:r>
            <a:r>
              <a:rPr lang="en-US" sz="1800" spc="-10" dirty="0">
                <a:latin typeface="+mj-lt"/>
              </a:rPr>
              <a:t>Market</a:t>
            </a:r>
            <a:endParaRPr lang="en-US" sz="1800" dirty="0">
              <a:latin typeface="+mj-lt"/>
            </a:endParaRPr>
          </a:p>
          <a:p>
            <a:pPr marL="21399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14629" algn="l"/>
              </a:tabLst>
            </a:pPr>
            <a:r>
              <a:rPr lang="en-US" sz="1800" dirty="0">
                <a:latin typeface="+mj-lt"/>
              </a:rPr>
              <a:t>A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proven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set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of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APIs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speed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development,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reduces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engineering</a:t>
            </a:r>
            <a:r>
              <a:rPr lang="en-US" sz="1800" spc="-55" dirty="0">
                <a:latin typeface="+mj-lt"/>
              </a:rPr>
              <a:t> </a:t>
            </a:r>
            <a:r>
              <a:rPr lang="en-US" sz="1800" spc="-10" dirty="0">
                <a:latin typeface="+mj-lt"/>
              </a:rPr>
              <a:t>costs.</a:t>
            </a:r>
          </a:p>
          <a:p>
            <a:pPr marL="213360" marR="772160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15265" algn="l"/>
              </a:tabLst>
            </a:pPr>
            <a:r>
              <a:rPr lang="en-US" sz="1800" dirty="0">
                <a:latin typeface="+mj-lt"/>
              </a:rPr>
              <a:t>If</a:t>
            </a:r>
            <a:r>
              <a:rPr lang="en-US" sz="1800" spc="-3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engineer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get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stick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on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</a:t>
            </a:r>
            <a:r>
              <a:rPr lang="en-US" sz="1800" spc="-3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program,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you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can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refer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to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vast</a:t>
            </a:r>
            <a:r>
              <a:rPr lang="en-US" sz="1800" spc="-3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pool</a:t>
            </a:r>
            <a:r>
              <a:rPr lang="en-US" sz="1800" spc="-25" dirty="0">
                <a:latin typeface="+mj-lt"/>
              </a:rPr>
              <a:t> of </a:t>
            </a:r>
            <a:r>
              <a:rPr lang="en-US" sz="1800" dirty="0">
                <a:latin typeface="+mj-lt"/>
              </a:rPr>
              <a:t>available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resources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to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help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solve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the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spc="-10" dirty="0">
                <a:latin typeface="+mj-lt"/>
              </a:rPr>
              <a:t>problem.</a:t>
            </a:r>
          </a:p>
          <a:p>
            <a:pPr marL="38735" marR="5080">
              <a:lnSpc>
                <a:spcPts val="3020"/>
              </a:lnSpc>
              <a:spcBef>
                <a:spcPts val="1005"/>
              </a:spcBef>
              <a:tabLst>
                <a:tab pos="215265" algn="l"/>
              </a:tabLst>
            </a:pPr>
            <a:r>
              <a:rPr lang="en-US" sz="1800" dirty="0">
                <a:latin typeface="+mj-lt"/>
              </a:rPr>
              <a:t>A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greater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degree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of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freedom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flexibility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to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switch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Oss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vendors</a:t>
            </a:r>
            <a:r>
              <a:rPr lang="en-US" sz="1800" spc="-50" dirty="0">
                <a:latin typeface="+mj-lt"/>
              </a:rPr>
              <a:t> </a:t>
            </a:r>
            <a:r>
              <a:rPr lang="en-US" sz="1800" spc="-25" dirty="0">
                <a:latin typeface="+mj-lt"/>
              </a:rPr>
              <a:t>at </a:t>
            </a:r>
            <a:r>
              <a:rPr lang="en-US" sz="1800" dirty="0">
                <a:latin typeface="+mj-lt"/>
              </a:rPr>
              <a:t>your</a:t>
            </a:r>
            <a:r>
              <a:rPr lang="en-US" sz="1800" spc="-6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discretion,</a:t>
            </a:r>
            <a:r>
              <a:rPr lang="en-US" sz="1800" spc="-6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6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available</a:t>
            </a:r>
            <a:r>
              <a:rPr lang="en-US" sz="1800" spc="-6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vast</a:t>
            </a:r>
            <a:r>
              <a:rPr lang="en-US" sz="1800" spc="-60" dirty="0">
                <a:latin typeface="+mj-lt"/>
              </a:rPr>
              <a:t> </a:t>
            </a:r>
            <a:r>
              <a:rPr lang="en-US" sz="1800" spc="-10" dirty="0">
                <a:latin typeface="+mj-lt"/>
              </a:rPr>
              <a:t>documentation,</a:t>
            </a:r>
            <a:r>
              <a:rPr lang="en-US" sz="1800" spc="-6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6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reduced</a:t>
            </a:r>
            <a:r>
              <a:rPr lang="en-US" sz="1800" spc="-6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TTM</a:t>
            </a:r>
            <a:r>
              <a:rPr lang="en-US" sz="1800" spc="-60" dirty="0">
                <a:latin typeface="+mj-lt"/>
              </a:rPr>
              <a:t> </a:t>
            </a:r>
            <a:r>
              <a:rPr lang="en-US" sz="1800" spc="-25" dirty="0">
                <a:latin typeface="+mj-lt"/>
              </a:rPr>
              <a:t>and </a:t>
            </a:r>
            <a:r>
              <a:rPr lang="en-US" sz="1800" dirty="0">
                <a:latin typeface="+mj-lt"/>
              </a:rPr>
              <a:t>TCO</a:t>
            </a:r>
            <a:r>
              <a:rPr lang="en-US" sz="1800" spc="-3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are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why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POSIX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is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so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useful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for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builders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of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large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complex</a:t>
            </a:r>
            <a:r>
              <a:rPr lang="en-US" sz="1800" spc="-25" dirty="0">
                <a:latin typeface="+mj-lt"/>
              </a:rPr>
              <a:t> </a:t>
            </a:r>
            <a:r>
              <a:rPr lang="en-US" sz="1800" spc="-10" dirty="0">
                <a:latin typeface="+mj-lt"/>
              </a:rPr>
              <a:t>safety </a:t>
            </a:r>
            <a:r>
              <a:rPr lang="en-US" sz="1800" dirty="0">
                <a:latin typeface="+mj-lt"/>
              </a:rPr>
              <a:t>and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security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critical</a:t>
            </a:r>
            <a:r>
              <a:rPr lang="en-US" sz="1800" spc="-45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embedded</a:t>
            </a:r>
            <a:r>
              <a:rPr lang="en-US" sz="1800" spc="-45" dirty="0">
                <a:latin typeface="+mj-lt"/>
              </a:rPr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"/>
            <a:ext cx="1036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Protothreads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828800"/>
            <a:ext cx="12039600" cy="553741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Extremely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light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weight</a:t>
            </a:r>
            <a:endParaRPr sz="2800" dirty="0">
              <a:latin typeface="Calibri"/>
              <a:cs typeface="Calibri"/>
            </a:endParaRPr>
          </a:p>
          <a:p>
            <a:pPr marL="186690" marR="54419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48135"/>
                </a:solidFill>
                <a:latin typeface="Calibri"/>
                <a:cs typeface="Calibri"/>
              </a:rPr>
              <a:t>protothreads</a:t>
            </a:r>
            <a:r>
              <a:rPr sz="2800" b="1" spc="-55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run</a:t>
            </a:r>
            <a:r>
              <a:rPr sz="2800" b="1" spc="-25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same</a:t>
            </a:r>
            <a:r>
              <a:rPr sz="2800" b="1" spc="-55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stack</a:t>
            </a:r>
            <a:r>
              <a:rPr sz="2800" b="1" spc="-45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content</a:t>
            </a:r>
            <a:r>
              <a:rPr sz="2800" b="1" spc="-60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switching</a:t>
            </a:r>
            <a:r>
              <a:rPr sz="2800" b="1" spc="-40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done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48135"/>
                </a:solidFill>
                <a:latin typeface="Calibri"/>
                <a:cs typeface="Calibri"/>
              </a:rPr>
              <a:t>stack</a:t>
            </a:r>
            <a:r>
              <a:rPr sz="2800" b="1" spc="-55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48135"/>
                </a:solidFill>
                <a:latin typeface="Calibri"/>
                <a:cs typeface="Calibri"/>
              </a:rPr>
              <a:t>rewinding</a:t>
            </a:r>
            <a:endParaRPr sz="2800" dirty="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Protothread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requires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bytes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memory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protothread</a:t>
            </a:r>
            <a:endParaRPr sz="2800" dirty="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75B5"/>
                </a:solidFill>
                <a:latin typeface="Calibri"/>
                <a:cs typeface="Calibri"/>
              </a:rPr>
              <a:t>pure</a:t>
            </a:r>
            <a:r>
              <a:rPr sz="2800" b="1" spc="-3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75B5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require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machine-</a:t>
            </a:r>
            <a:r>
              <a:rPr sz="2800" b="1" spc="-10" dirty="0">
                <a:latin typeface="Calibri"/>
                <a:cs typeface="Calibri"/>
              </a:rPr>
              <a:t>specific 	assembler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code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lang="en-US" sz="2800" spc="-10" dirty="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187960" algn="l"/>
                <a:tab pos="7343140" algn="l"/>
              </a:tabLst>
            </a:pPr>
            <a:r>
              <a:rPr lang="en-US" sz="2800" b="1" i="1" dirty="0">
                <a:latin typeface="Calibri"/>
                <a:cs typeface="Calibri"/>
              </a:rPr>
              <a:t>Local</a:t>
            </a:r>
            <a:r>
              <a:rPr lang="en-US" sz="2800" b="1" i="1" spc="-50" dirty="0">
                <a:latin typeface="Calibri"/>
                <a:cs typeface="Calibri"/>
              </a:rPr>
              <a:t> </a:t>
            </a:r>
            <a:r>
              <a:rPr lang="en-US" sz="2800" b="1" i="1" dirty="0">
                <a:latin typeface="Calibri"/>
                <a:cs typeface="Calibri"/>
              </a:rPr>
              <a:t>variables</a:t>
            </a:r>
            <a:r>
              <a:rPr lang="en-US" sz="2800" b="1" i="1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should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b="1" i="1" dirty="0">
                <a:latin typeface="Calibri"/>
                <a:cs typeface="Calibri"/>
              </a:rPr>
              <a:t>used</a:t>
            </a:r>
            <a:r>
              <a:rPr lang="en-US" sz="2800" b="1" i="1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with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b="1" i="1" dirty="0">
                <a:latin typeface="Calibri"/>
                <a:cs typeface="Calibri"/>
              </a:rPr>
              <a:t>utmost</a:t>
            </a:r>
            <a:r>
              <a:rPr lang="en-US" sz="2800" b="1" i="1" spc="-45" dirty="0">
                <a:latin typeface="Calibri"/>
                <a:cs typeface="Calibri"/>
              </a:rPr>
              <a:t> </a:t>
            </a:r>
            <a:r>
              <a:rPr lang="en-US" sz="2800" b="1" i="1" spc="-20" dirty="0">
                <a:latin typeface="Calibri"/>
                <a:cs typeface="Calibri"/>
              </a:rPr>
              <a:t>c</a:t>
            </a:r>
            <a:r>
              <a:rPr lang="en-US" sz="2800" spc="-20" dirty="0">
                <a:latin typeface="Calibri"/>
                <a:cs typeface="Calibri"/>
              </a:rPr>
              <a:t>are</a:t>
            </a:r>
            <a:r>
              <a:rPr lang="en-US" sz="2800" dirty="0">
                <a:latin typeface="Calibri"/>
                <a:cs typeface="Calibri"/>
              </a:rPr>
              <a:t>	-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if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doubt,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don’t 	</a:t>
            </a:r>
            <a:r>
              <a:rPr lang="en-US" sz="2800" dirty="0">
                <a:latin typeface="Calibri"/>
                <a:cs typeface="Calibri"/>
              </a:rPr>
              <a:t>use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local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variables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inside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protothread!.</a:t>
            </a:r>
            <a:endParaRPr lang="en-US" sz="2800" dirty="0">
              <a:latin typeface="Calibri"/>
              <a:cs typeface="Calibri"/>
            </a:endParaRPr>
          </a:p>
          <a:p>
            <a:pPr marL="186690" marR="23495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protothread</a:t>
            </a:r>
            <a:r>
              <a:rPr lang="en-US" sz="2800" spc="-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driven</a:t>
            </a:r>
            <a:r>
              <a:rPr lang="en-US" sz="2800" b="1" spc="-4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by</a:t>
            </a:r>
            <a:r>
              <a:rPr lang="en-US" sz="2800" b="1" spc="-35" dirty="0"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repeated</a:t>
            </a:r>
            <a:r>
              <a:rPr lang="en-US" sz="2800" b="1" spc="-5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calls</a:t>
            </a:r>
            <a:r>
              <a:rPr lang="en-US" sz="2800" b="1" spc="-4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to</a:t>
            </a:r>
            <a:r>
              <a:rPr lang="en-US" sz="2800" b="1" spc="-5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the</a:t>
            </a:r>
            <a:r>
              <a:rPr lang="en-US" sz="2800" b="1" spc="-5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rgbClr val="2E75B5"/>
                </a:solidFill>
                <a:latin typeface="Calibri"/>
                <a:cs typeface="Calibri"/>
              </a:rPr>
              <a:t>function</a:t>
            </a:r>
            <a:r>
              <a:rPr lang="en-US" sz="2800" b="1" spc="-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-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which 	</a:t>
            </a:r>
            <a:r>
              <a:rPr lang="en-US" sz="2800" dirty="0">
                <a:latin typeface="Calibri"/>
                <a:cs typeface="Calibri"/>
              </a:rPr>
              <a:t>protothread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running. </a:t>
            </a:r>
            <a:r>
              <a:rPr lang="en-US" sz="2800" dirty="0">
                <a:latin typeface="Calibri"/>
                <a:cs typeface="Calibri"/>
              </a:rPr>
              <a:t>Each time the function is called, the protothread will run until it blocks or exits.</a:t>
            </a:r>
          </a:p>
          <a:p>
            <a:pPr marL="12065" marR="5080">
              <a:lnSpc>
                <a:spcPts val="3020"/>
              </a:lnSpc>
              <a:spcBef>
                <a:spcPts val="1045"/>
              </a:spcBef>
              <a:tabLst>
                <a:tab pos="18796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34258"/>
              </p:ext>
            </p:extLst>
          </p:nvPr>
        </p:nvGraphicFramePr>
        <p:xfrm>
          <a:off x="5417518" y="38100"/>
          <a:ext cx="6622082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313E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Threads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E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Protothreads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313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structures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Debug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retained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Implicit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Preemption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Automatic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variables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065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0"/>
            <a:ext cx="41122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545" dirty="0"/>
              <a:t>RTOS</a:t>
            </a:r>
            <a:r>
              <a:rPr sz="3600" spc="140" dirty="0"/>
              <a:t> </a:t>
            </a:r>
            <a:r>
              <a:rPr sz="3600" spc="-10" dirty="0"/>
              <a:t>:</a:t>
            </a:r>
            <a:r>
              <a:rPr sz="3600" spc="155" dirty="0"/>
              <a:t> </a:t>
            </a:r>
            <a:r>
              <a:rPr sz="3600" spc="275" dirty="0"/>
              <a:t>Kernal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4905"/>
              </p:ext>
            </p:extLst>
          </p:nvPr>
        </p:nvGraphicFramePr>
        <p:xfrm>
          <a:off x="0" y="649708"/>
          <a:ext cx="12192001" cy="4121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6794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500" b="1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MONOLITHIC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2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KERNEL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8224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500" b="1" spc="229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MICROKERNEL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18224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500" b="1" spc="1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HYBRID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2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KERNEL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18224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Basic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3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 marR="104139" indent="1270" algn="ctr">
                        <a:lnSpc>
                          <a:spcPct val="100000"/>
                        </a:lnSpc>
                      </a:pPr>
                      <a:r>
                        <a:rPr sz="1500" b="1" spc="11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Both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user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services </a:t>
                      </a:r>
                      <a:r>
                        <a:rPr sz="1500" b="1" spc="10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kernel services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 kept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500" b="1" spc="-3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same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address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space.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63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5405" algn="ctr">
                        <a:lnSpc>
                          <a:spcPct val="100000"/>
                        </a:lnSpc>
                      </a:pP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services</a:t>
                      </a:r>
                      <a:r>
                        <a:rPr sz="1500" b="1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kernel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services </a:t>
                      </a:r>
                      <a:r>
                        <a:rPr sz="1500" b="1" spc="-3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 kept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separate address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space.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63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184785" algn="ctr">
                        <a:lnSpc>
                          <a:spcPct val="100000"/>
                        </a:lnSpc>
                      </a:pPr>
                      <a:r>
                        <a:rPr lang="en-IN" sz="1500" b="1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sz="1500" b="1" spc="100" dirty="0" err="1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ernel</a:t>
                      </a:r>
                      <a:r>
                        <a:rPr sz="1500" b="1" spc="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combining</a:t>
                      </a:r>
                      <a:r>
                        <a:rPr sz="1500" b="1" spc="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aspects </a:t>
                      </a:r>
                      <a:r>
                        <a:rPr sz="1500" b="1" spc="-3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from </a:t>
                      </a:r>
                      <a:r>
                        <a:rPr sz="1500" b="1" spc="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both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Monolithic </a:t>
                      </a:r>
                      <a:r>
                        <a:rPr sz="1500" b="1" spc="10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500" b="1" spc="-3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Microkernel</a:t>
                      </a:r>
                      <a:r>
                        <a:rPr sz="1500" b="1" spc="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designs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63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1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Size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1303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Larger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3716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Smaller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3716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1149985" marR="276225" indent="-8661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maller </a:t>
                      </a: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than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monolithic </a:t>
                      </a:r>
                      <a:r>
                        <a:rPr sz="1500" b="1" spc="-3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kernel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2286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b="1" spc="1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Execution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953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b="1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Fast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742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b="1" spc="11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Slow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742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Moderate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742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Extendible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684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500" b="1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Hard</a:t>
                      </a:r>
                      <a:r>
                        <a:rPr sz="1500" b="1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500" b="1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extend.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8097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1500" b="1" spc="11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Easily</a:t>
                      </a:r>
                      <a:r>
                        <a:rPr sz="1500" b="1" spc="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extendible.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8097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1104265" marR="363855" indent="-6781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00" b="1" spc="10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Dynamically</a:t>
                      </a:r>
                      <a:r>
                        <a:rPr sz="1500" b="1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loadable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6667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Security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71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905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marR="223520" indent="-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If a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service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crashes, </a:t>
                      </a: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500" b="1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whole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 </a:t>
                      </a:r>
                      <a:r>
                        <a:rPr sz="1500" b="1" spc="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crashes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8636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905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81915" indent="-28384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If a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service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crashes,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it 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does </a:t>
                      </a:r>
                      <a:r>
                        <a:rPr sz="1500" b="1" spc="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effect </a:t>
                      </a:r>
                      <a:r>
                        <a:rPr sz="1500" b="1" spc="-3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 </a:t>
                      </a:r>
                      <a:r>
                        <a:rPr sz="1500" b="1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working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microkernel.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20066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905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sz="1500" b="1" spc="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depends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service</a:t>
                      </a:r>
                      <a:r>
                        <a:rPr sz="1500" b="1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called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27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905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800" b="1" spc="1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27329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905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marR="3511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ore</a:t>
                      </a:r>
                      <a:r>
                        <a:rPr sz="1500" b="1" spc="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 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 </a:t>
                      </a:r>
                      <a:r>
                        <a:rPr sz="1500" b="1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required.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234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905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lang="en-US" sz="1500" b="1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sz="1500" b="1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ess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lang="en-US"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sz="1500" b="1" spc="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required.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377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905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sz="1500" b="1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Moderate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size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9050">
                      <a:solidFill>
                        <a:srgbClr val="4E67C7"/>
                      </a:solidFill>
                      <a:prstDash val="solid"/>
                    </a:lnT>
                    <a:lnB w="12700">
                      <a:solidFill>
                        <a:srgbClr val="4E67C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Example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90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 cap="flat" cmpd="sng" algn="ctr">
                      <a:solidFill>
                        <a:srgbClr val="4E6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0979" marR="214629" indent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Linux,</a:t>
                      </a:r>
                      <a:r>
                        <a:rPr lang="en-US" sz="1500" b="1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Unix,</a:t>
                      </a:r>
                      <a:r>
                        <a:rPr sz="1500" b="1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Windows </a:t>
                      </a:r>
                      <a:r>
                        <a:rPr lang="en-US"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NT and older ver.,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DOS.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 cap="flat" cmpd="sng" algn="ctr">
                      <a:solidFill>
                        <a:srgbClr val="4E6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F4"/>
                    </a:solidFill>
                  </a:tcPr>
                </a:tc>
                <a:tc>
                  <a:txBody>
                    <a:bodyPr/>
                    <a:lstStyle/>
                    <a:p>
                      <a:pPr marL="366395" marR="359410" indent="-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b="1" spc="1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QNX, </a:t>
                      </a:r>
                      <a:r>
                        <a:rPr lang="en-US" sz="1500" b="1" spc="160" dirty="0" err="1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Minix</a:t>
                      </a:r>
                      <a:r>
                        <a:rPr lang="en-US" sz="1500" b="1" spc="1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, GNU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 cap="flat" cmpd="sng" algn="ctr">
                      <a:solidFill>
                        <a:srgbClr val="4E6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5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Windows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NT</a:t>
                      </a:r>
                      <a:r>
                        <a:rPr sz="1500" b="1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500" b="1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above, </a:t>
                      </a:r>
                      <a:r>
                        <a:rPr sz="1500" b="1" spc="1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Mac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1770"/>
                        </a:lnSpc>
                      </a:pPr>
                      <a:r>
                        <a:rPr sz="1500" b="1" spc="2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OS</a:t>
                      </a:r>
                      <a:r>
                        <a:rPr sz="1500" b="1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,</a:t>
                      </a:r>
                      <a:r>
                        <a:rPr sz="1500" b="1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140" dirty="0" err="1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ReactOS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4E67C7"/>
                      </a:solidFill>
                      <a:prstDash val="solid"/>
                    </a:lnL>
                    <a:lnR w="12700">
                      <a:solidFill>
                        <a:srgbClr val="4E67C7"/>
                      </a:solidFill>
                      <a:prstDash val="solid"/>
                    </a:lnR>
                    <a:lnT w="12700">
                      <a:solidFill>
                        <a:srgbClr val="4E67C7"/>
                      </a:solidFill>
                      <a:prstDash val="solid"/>
                    </a:lnT>
                    <a:lnB w="12700" cap="flat" cmpd="sng" algn="ctr">
                      <a:solidFill>
                        <a:srgbClr val="4E6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object 4">
            <a:extLst>
              <a:ext uri="{FF2B5EF4-FFF2-40B4-BE49-F238E27FC236}">
                <a16:creationId xmlns:a16="http://schemas.microsoft.com/office/drawing/2014/main" id="{AEB6344A-DC83-B7BB-4BB4-6930A63CD826}"/>
              </a:ext>
            </a:extLst>
          </p:cNvPr>
          <p:cNvGrpSpPr/>
          <p:nvPr/>
        </p:nvGrpSpPr>
        <p:grpSpPr>
          <a:xfrm>
            <a:off x="1371600" y="4789805"/>
            <a:ext cx="3639185" cy="2068195"/>
            <a:chOff x="301752" y="1737867"/>
            <a:chExt cx="3639185" cy="206819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42E651B-8C0F-A3D5-DE74-F2642D4EAD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573" y="1789845"/>
              <a:ext cx="3401432" cy="1971715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2AE50DB-1DF8-3F5A-BE1F-CD98FC93F6A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" y="1737867"/>
              <a:ext cx="3638930" cy="2067813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2933C58-D892-B775-2B34-0108512ECB86}"/>
                </a:ext>
              </a:extLst>
            </p:cNvPr>
            <p:cNvSpPr/>
            <p:nvPr/>
          </p:nvSpPr>
          <p:spPr>
            <a:xfrm>
              <a:off x="308102" y="1744217"/>
              <a:ext cx="3626485" cy="2055495"/>
            </a:xfrm>
            <a:custGeom>
              <a:avLst/>
              <a:gdLst/>
              <a:ahLst/>
              <a:cxnLst/>
              <a:rect l="l" t="t" r="r" b="b"/>
              <a:pathLst>
                <a:path w="3626485" h="2055495">
                  <a:moveTo>
                    <a:pt x="0" y="2055113"/>
                  </a:moveTo>
                  <a:lnTo>
                    <a:pt x="3626230" y="2055113"/>
                  </a:lnTo>
                  <a:lnTo>
                    <a:pt x="3626230" y="0"/>
                  </a:lnTo>
                  <a:lnTo>
                    <a:pt x="0" y="0"/>
                  </a:lnTo>
                  <a:lnTo>
                    <a:pt x="0" y="20551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8">
            <a:extLst>
              <a:ext uri="{FF2B5EF4-FFF2-40B4-BE49-F238E27FC236}">
                <a16:creationId xmlns:a16="http://schemas.microsoft.com/office/drawing/2014/main" id="{626A0215-9D6A-CA7F-0E93-5B0C0DAE5FF3}"/>
              </a:ext>
            </a:extLst>
          </p:cNvPr>
          <p:cNvGrpSpPr/>
          <p:nvPr/>
        </p:nvGrpSpPr>
        <p:grpSpPr>
          <a:xfrm>
            <a:off x="5155820" y="4771618"/>
            <a:ext cx="3448685" cy="2086381"/>
            <a:chOff x="4089653" y="2751201"/>
            <a:chExt cx="3448685" cy="2727960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1CE1C32E-1CEB-CFEC-35E0-046581F10B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369" y="2808941"/>
              <a:ext cx="3396007" cy="2585327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8A55B632-B348-6BAF-C607-C15AE2B919B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9653" y="2751201"/>
              <a:ext cx="3448430" cy="2727833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CD1EB2B-350E-1B27-2545-84AE5DFF74F1}"/>
                </a:ext>
              </a:extLst>
            </p:cNvPr>
            <p:cNvSpPr/>
            <p:nvPr/>
          </p:nvSpPr>
          <p:spPr>
            <a:xfrm>
              <a:off x="4096003" y="2757551"/>
              <a:ext cx="3435985" cy="2715260"/>
            </a:xfrm>
            <a:custGeom>
              <a:avLst/>
              <a:gdLst/>
              <a:ahLst/>
              <a:cxnLst/>
              <a:rect l="l" t="t" r="r" b="b"/>
              <a:pathLst>
                <a:path w="3435984" h="2715260">
                  <a:moveTo>
                    <a:pt x="0" y="2715133"/>
                  </a:moveTo>
                  <a:lnTo>
                    <a:pt x="3435730" y="2715133"/>
                  </a:lnTo>
                  <a:lnTo>
                    <a:pt x="3435730" y="0"/>
                  </a:lnTo>
                  <a:lnTo>
                    <a:pt x="0" y="0"/>
                  </a:lnTo>
                  <a:lnTo>
                    <a:pt x="0" y="271513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C13D4E4B-5853-2581-8C5E-D2E5A8587337}"/>
              </a:ext>
            </a:extLst>
          </p:cNvPr>
          <p:cNvGrpSpPr/>
          <p:nvPr/>
        </p:nvGrpSpPr>
        <p:grpSpPr>
          <a:xfrm>
            <a:off x="8749540" y="4789805"/>
            <a:ext cx="3448110" cy="2079949"/>
            <a:chOff x="7715377" y="4361192"/>
            <a:chExt cx="4112513" cy="2168271"/>
          </a:xfrm>
        </p:grpSpPr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2D3904B7-E92E-7E26-5C09-2395736AE44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8077" y="4367542"/>
              <a:ext cx="4087113" cy="2149221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2ABC7801-B9A2-B829-600D-F9F829CAAE86}"/>
                </a:ext>
              </a:extLst>
            </p:cNvPr>
            <p:cNvPicPr/>
            <p:nvPr/>
          </p:nvPicPr>
          <p:blipFill>
            <a:blip r:embed="rId7" cstate="print"/>
            <a:srcRect t="4242"/>
            <a:stretch/>
          </p:blipFill>
          <p:spPr>
            <a:xfrm>
              <a:off x="7715377" y="4447098"/>
              <a:ext cx="4112513" cy="2082365"/>
            </a:xfrm>
            <a:prstGeom prst="rect">
              <a:avLst/>
            </a:prstGeom>
          </p:spPr>
        </p:pic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2EF00D26-A437-45FF-CBAA-2F2F1DF6C0BB}"/>
                </a:ext>
              </a:extLst>
            </p:cNvPr>
            <p:cNvSpPr/>
            <p:nvPr/>
          </p:nvSpPr>
          <p:spPr>
            <a:xfrm>
              <a:off x="7721727" y="4361192"/>
              <a:ext cx="4100195" cy="2162175"/>
            </a:xfrm>
            <a:custGeom>
              <a:avLst/>
              <a:gdLst/>
              <a:ahLst/>
              <a:cxnLst/>
              <a:rect l="l" t="t" r="r" b="b"/>
              <a:pathLst>
                <a:path w="4100195" h="2162175">
                  <a:moveTo>
                    <a:pt x="0" y="2161921"/>
                  </a:moveTo>
                  <a:lnTo>
                    <a:pt x="4099813" y="2161921"/>
                  </a:lnTo>
                  <a:lnTo>
                    <a:pt x="4099813" y="0"/>
                  </a:lnTo>
                  <a:lnTo>
                    <a:pt x="0" y="0"/>
                  </a:lnTo>
                  <a:lnTo>
                    <a:pt x="0" y="216192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228600"/>
            <a:ext cx="11811000" cy="108965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283845" algn="l">
              <a:lnSpc>
                <a:spcPct val="90700"/>
              </a:lnSpc>
              <a:spcBef>
                <a:spcPts val="635"/>
              </a:spcBef>
            </a:pPr>
            <a:r>
              <a:rPr lang="en-IN" sz="3600" b="1" dirty="0" err="1">
                <a:solidFill>
                  <a:srgbClr val="006666"/>
                </a:solidFill>
                <a:latin typeface="Arial"/>
                <a:cs typeface="Arial"/>
              </a:rPr>
              <a:t>eCos</a:t>
            </a:r>
            <a:r>
              <a:rPr lang="en-IN" sz="3600" b="1" dirty="0">
                <a:solidFill>
                  <a:srgbClr val="006666"/>
                </a:solidFill>
                <a:latin typeface="Arial"/>
                <a:cs typeface="Arial"/>
              </a:rPr>
              <a:t> real-time operating system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an</a:t>
            </a:r>
            <a:r>
              <a:rPr sz="3600" b="1" spc="-1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open</a:t>
            </a:r>
            <a:r>
              <a:rPr sz="3600" b="1" spc="-1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source</a:t>
            </a:r>
            <a:r>
              <a:rPr sz="3600" b="1" spc="-12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tool</a:t>
            </a:r>
            <a:r>
              <a:rPr sz="3600" b="1" spc="-1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006666"/>
                </a:solidFill>
                <a:latin typeface="Arial"/>
                <a:cs typeface="Arial"/>
              </a:rPr>
              <a:t>to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create</a:t>
            </a:r>
            <a:r>
              <a:rPr sz="3600" b="1" spc="-229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embedded</a:t>
            </a:r>
            <a:r>
              <a:rPr sz="3600" b="1" spc="-229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6666"/>
                </a:solidFill>
                <a:latin typeface="Arial"/>
                <a:cs typeface="Arial"/>
              </a:rPr>
              <a:t>kernels </a:t>
            </a:r>
            <a:r>
              <a:rPr sz="3600" b="1" dirty="0">
                <a:solidFill>
                  <a:srgbClr val="006666"/>
                </a:solidFill>
                <a:latin typeface="Arial"/>
                <a:cs typeface="Arial"/>
              </a:rPr>
              <a:t>and</a:t>
            </a:r>
            <a:r>
              <a:rPr sz="3600" b="1" spc="-11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6666"/>
                </a:solidFill>
                <a:latin typeface="Arial"/>
                <a:cs typeface="Arial"/>
              </a:rPr>
              <a:t>applications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18257"/>
            <a:ext cx="7239000" cy="5429250"/>
          </a:xfrm>
          <a:prstGeom prst="rect">
            <a:avLst/>
          </a:prstGeom>
        </p:spPr>
      </p:pic>
      <p:sp>
        <p:nvSpPr>
          <p:cNvPr id="7" name="object 3"/>
          <p:cNvSpPr txBox="1">
            <a:spLocks/>
          </p:cNvSpPr>
          <p:nvPr/>
        </p:nvSpPr>
        <p:spPr>
          <a:xfrm>
            <a:off x="7534274" y="1061532"/>
            <a:ext cx="4657726" cy="2149613"/>
          </a:xfrm>
          <a:prstGeom prst="rect">
            <a:avLst/>
          </a:prstGeom>
        </p:spPr>
        <p:txBody>
          <a:bodyPr vert="horz" wrap="square" lIns="0" tIns="421944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6520">
              <a:spcBef>
                <a:spcPts val="660"/>
              </a:spcBef>
              <a:tabLst>
                <a:tab pos="385445" algn="l"/>
              </a:tabLst>
            </a:pPr>
            <a:r>
              <a:rPr lang="en-US" sz="2800" spc="-10" dirty="0" err="1">
                <a:solidFill>
                  <a:srgbClr val="006699"/>
                </a:solidFill>
                <a:latin typeface="Arial MT"/>
              </a:rPr>
              <a:t>eCos</a:t>
            </a:r>
            <a:r>
              <a:rPr lang="en-US" sz="2800" spc="-10" dirty="0">
                <a:solidFill>
                  <a:srgbClr val="006699"/>
                </a:solidFill>
                <a:latin typeface="Arial MT"/>
              </a:rPr>
              <a:t> supports the following standard API: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µ</a:t>
            </a:r>
            <a:r>
              <a:rPr lang="en-US" sz="2800" spc="-10" dirty="0" err="1">
                <a:solidFill>
                  <a:srgbClr val="006699"/>
                </a:solidFill>
                <a:latin typeface="Arial MT"/>
                <a:cs typeface="Arial MT"/>
              </a:rPr>
              <a:t>itron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, POSIX,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Embedded</a:t>
            </a:r>
            <a:r>
              <a:rPr lang="en-US"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Linux</a:t>
            </a:r>
            <a:r>
              <a:rPr lang="en-US"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API, it’s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own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native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20" dirty="0">
                <a:solidFill>
                  <a:srgbClr val="006699"/>
                </a:solidFill>
                <a:latin typeface="Arial MT"/>
                <a:cs typeface="Arial MT"/>
              </a:rPr>
              <a:t>API.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986" y="83834"/>
            <a:ext cx="9286031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45105" marR="5080" indent="-2733040">
              <a:lnSpc>
                <a:spcPts val="4750"/>
              </a:lnSpc>
              <a:spcBef>
                <a:spcPts val="700"/>
              </a:spcBef>
            </a:pPr>
            <a:r>
              <a:rPr dirty="0"/>
              <a:t>Hardware</a:t>
            </a:r>
            <a:r>
              <a:rPr spc="-270" dirty="0"/>
              <a:t> </a:t>
            </a:r>
            <a:r>
              <a:rPr dirty="0"/>
              <a:t>Abstraction</a:t>
            </a:r>
            <a:r>
              <a:rPr spc="-250" dirty="0"/>
              <a:t> </a:t>
            </a:r>
            <a:r>
              <a:rPr spc="-10" dirty="0"/>
              <a:t>Layer (HAL)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14400"/>
            <a:ext cx="11734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spcBef>
                <a:spcPts val="100"/>
              </a:spcBef>
              <a:buChar char="•"/>
              <a:tabLst>
                <a:tab pos="30162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HAL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is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software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layer.</a:t>
            </a:r>
            <a:endParaRPr sz="2800" dirty="0">
              <a:latin typeface="Arial MT"/>
              <a:cs typeface="Arial MT"/>
            </a:endParaRPr>
          </a:p>
          <a:p>
            <a:pPr marL="302260" marR="5080" indent="-290195">
              <a:buChar char="•"/>
              <a:tabLst>
                <a:tab pos="30226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It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provides</a:t>
            </a:r>
            <a:r>
              <a:rPr sz="28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platform</a:t>
            </a:r>
            <a:r>
              <a:rPr sz="28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independent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API</a:t>
            </a:r>
            <a:r>
              <a:rPr sz="28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for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platform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specific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functionality.</a:t>
            </a:r>
            <a:endParaRPr sz="2800" dirty="0">
              <a:latin typeface="Arial MT"/>
              <a:cs typeface="Arial MT"/>
            </a:endParaRPr>
          </a:p>
          <a:p>
            <a:pPr marL="301625" indent="-288925">
              <a:buChar char="•"/>
              <a:tabLst>
                <a:tab pos="30162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Enhances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portability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code.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62000" y="2353236"/>
            <a:ext cx="12034417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316355" marR="5080" indent="-1320165">
              <a:lnSpc>
                <a:spcPts val="4750"/>
              </a:lnSpc>
              <a:spcBef>
                <a:spcPts val="700"/>
              </a:spcBef>
            </a:pPr>
            <a:r>
              <a:rPr lang="en-US"/>
              <a:t>Example</a:t>
            </a:r>
            <a:r>
              <a:rPr lang="en-US" spc="-220"/>
              <a:t> </a:t>
            </a:r>
            <a:r>
              <a:rPr lang="en-US" spc="-10"/>
              <a:t>Implementation</a:t>
            </a:r>
            <a:r>
              <a:rPr lang="en-US" spc="-220"/>
              <a:t> </a:t>
            </a:r>
            <a:r>
              <a:rPr lang="en-US" spc="-25"/>
              <a:t>for </a:t>
            </a:r>
            <a:r>
              <a:rPr lang="en-US"/>
              <a:t>ARM</a:t>
            </a:r>
            <a:r>
              <a:rPr lang="en-US" spc="-15"/>
              <a:t> </a:t>
            </a:r>
            <a:r>
              <a:rPr lang="en-US" spc="-10"/>
              <a:t>architecture</a:t>
            </a:r>
            <a:endParaRPr lang="en-US" spc="-10" dirty="0"/>
          </a:p>
        </p:txBody>
      </p:sp>
      <p:sp>
        <p:nvSpPr>
          <p:cNvPr id="5" name="object 3"/>
          <p:cNvSpPr txBox="1"/>
          <p:nvPr/>
        </p:nvSpPr>
        <p:spPr>
          <a:xfrm>
            <a:off x="1219200" y="3172206"/>
            <a:ext cx="6585584" cy="1846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spcBef>
                <a:spcPts val="320"/>
              </a:spcBef>
              <a:tabLst>
                <a:tab pos="647319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#define</a:t>
            </a:r>
            <a:r>
              <a:rPr sz="2800" spc="-13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HAL_ENABLE_INTERRUPTS()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	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</a:t>
            </a:r>
            <a:endParaRPr sz="2800" dirty="0">
              <a:latin typeface="Arial MT"/>
              <a:cs typeface="Arial MT"/>
            </a:endParaRPr>
          </a:p>
          <a:p>
            <a:pPr marL="927100" marR="2437765" indent="-457200">
              <a:lnSpc>
                <a:spcPts val="3579"/>
              </a:lnSpc>
              <a:spcBef>
                <a:spcPts val="114"/>
              </a:spcBef>
              <a:tabLst>
                <a:tab pos="3729354" algn="l"/>
                <a:tab pos="4040504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asm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volatile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{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		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“mrs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r3,cpsr;”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	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“bic</a:t>
            </a:r>
            <a:r>
              <a:rPr sz="28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r3,r3,#0xc0;”</a:t>
            </a:r>
            <a:r>
              <a:rPr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133600" y="4992878"/>
            <a:ext cx="775970" cy="13912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</a:pP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220"/>
              </a:spcBef>
            </a:pP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:</a:t>
            </a:r>
            <a:r>
              <a:rPr sz="2800" spc="-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006699"/>
                </a:solidFill>
                <a:latin typeface="Arial MT"/>
                <a:cs typeface="Arial MT"/>
              </a:rPr>
              <a:t>“r3”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793133" y="4992878"/>
            <a:ext cx="184785" cy="13912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</a:pP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</a:t>
            </a:r>
            <a:endParaRPr sz="2800">
              <a:latin typeface="Arial MT"/>
              <a:cs typeface="Arial MT"/>
            </a:endParaRPr>
          </a:p>
          <a:p>
            <a:pPr marL="12700">
              <a:spcBef>
                <a:spcPts val="220"/>
              </a:spcBef>
            </a:pP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</a:t>
            </a:r>
            <a:endParaRPr sz="2800">
              <a:latin typeface="Arial MT"/>
              <a:cs typeface="Arial MT"/>
            </a:endParaRPr>
          </a:p>
          <a:p>
            <a:pPr marL="73025">
              <a:spcBef>
                <a:spcPts val="225"/>
              </a:spcBef>
            </a:pP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\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676400" y="6386830"/>
            <a:ext cx="242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};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-609600"/>
            <a:ext cx="9286031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2108200">
              <a:spcBef>
                <a:spcPts val="100"/>
              </a:spcBef>
            </a:pP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838200"/>
            <a:ext cx="11734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spcBef>
                <a:spcPts val="100"/>
              </a:spcBef>
              <a:buChar char="•"/>
              <a:tabLst>
                <a:tab pos="30162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core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eCos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system.</a:t>
            </a:r>
            <a:endParaRPr sz="2800" dirty="0">
              <a:latin typeface="Arial MT"/>
              <a:cs typeface="Arial MT"/>
            </a:endParaRPr>
          </a:p>
          <a:p>
            <a:pPr marL="301625" indent="-289560">
              <a:buChar char="•"/>
              <a:tabLst>
                <a:tab pos="301625" algn="l"/>
                <a:tab pos="39624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Provides</a:t>
            </a:r>
            <a:r>
              <a:rPr sz="2800" spc="-1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standard</a:t>
            </a:r>
            <a:r>
              <a:rPr sz="2800" spc="-1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functionality</a:t>
            </a:r>
            <a:r>
              <a:rPr sz="2800" spc="-1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006699"/>
                </a:solidFill>
                <a:latin typeface="Arial MT"/>
                <a:cs typeface="Arial MT"/>
              </a:rPr>
              <a:t>like</a:t>
            </a:r>
            <a:r>
              <a:rPr lang="en-US" sz="2800" spc="-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interrupt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exception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handling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,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scheduling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,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,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synchronization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429000" y="1990725"/>
            <a:ext cx="5786014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990600">
              <a:spcBef>
                <a:spcPts val="100"/>
              </a:spcBef>
            </a:pPr>
            <a:r>
              <a:rPr lang="en-IN" dirty="0"/>
              <a:t>Assertions</a:t>
            </a:r>
            <a:r>
              <a:rPr lang="en-IN" spc="-215" dirty="0"/>
              <a:t> </a:t>
            </a:r>
            <a:r>
              <a:rPr lang="en-IN" spc="-10" dirty="0"/>
              <a:t>available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28600" y="3672707"/>
            <a:ext cx="11734800" cy="237007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1625" indent="-288925">
              <a:spcBef>
                <a:spcPts val="320"/>
              </a:spcBef>
              <a:buChar char="•"/>
              <a:tabLst>
                <a:tab pos="301625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CYG_FAIL</a:t>
            </a:r>
            <a:r>
              <a:rPr sz="2400" spc="-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(</a:t>
            </a:r>
            <a:r>
              <a:rPr sz="2400" b="1" i="1" spc="-10" dirty="0" err="1">
                <a:solidFill>
                  <a:srgbClr val="006699"/>
                </a:solidFill>
                <a:latin typeface="Times New Roman"/>
                <a:cs typeface="Times New Roman"/>
              </a:rPr>
              <a:t>diag_message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)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: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Does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not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accept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condition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as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its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first argument.</a:t>
            </a:r>
            <a:endParaRPr sz="2400" dirty="0">
              <a:latin typeface="Arial MT"/>
              <a:cs typeface="Arial MT"/>
            </a:endParaRPr>
          </a:p>
          <a:p>
            <a:pPr marL="301625" marR="5080" indent="-289560">
              <a:lnSpc>
                <a:spcPct val="106700"/>
              </a:lnSpc>
              <a:buChar char="•"/>
              <a:tabLst>
                <a:tab pos="549910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CYG_ASSERT</a:t>
            </a:r>
            <a:r>
              <a:rPr sz="2400" spc="-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(</a:t>
            </a:r>
            <a:r>
              <a:rPr sz="2400" b="1" i="1" dirty="0">
                <a:solidFill>
                  <a:srgbClr val="006699"/>
                </a:solidFill>
                <a:latin typeface="Times New Roman"/>
                <a:cs typeface="Times New Roman"/>
              </a:rPr>
              <a:t>condition,</a:t>
            </a:r>
            <a:r>
              <a:rPr sz="2400" b="1" i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6699"/>
                </a:solidFill>
                <a:latin typeface="Times New Roman"/>
                <a:cs typeface="Times New Roman"/>
              </a:rPr>
              <a:t>diag_message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)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: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Accepts</a:t>
            </a:r>
            <a:r>
              <a:rPr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condition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as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it’s</a:t>
            </a:r>
            <a:r>
              <a:rPr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first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argument.</a:t>
            </a:r>
            <a:endParaRPr sz="2400" dirty="0">
              <a:latin typeface="Arial MT"/>
              <a:cs typeface="Arial MT"/>
            </a:endParaRPr>
          </a:p>
          <a:p>
            <a:pPr marL="301625" indent="-288925">
              <a:buChar char="•"/>
              <a:tabLst>
                <a:tab pos="301625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CYG_ASSERTC</a:t>
            </a:r>
            <a:r>
              <a:rPr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(</a:t>
            </a:r>
            <a:r>
              <a:rPr sz="2400" b="1" i="1" spc="-10" dirty="0">
                <a:solidFill>
                  <a:srgbClr val="006699"/>
                </a:solidFill>
                <a:latin typeface="Times New Roman"/>
                <a:cs typeface="Times New Roman"/>
              </a:rPr>
              <a:t>condition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)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 :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Compact</a:t>
            </a:r>
            <a:r>
              <a:rPr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version</a:t>
            </a:r>
            <a:r>
              <a:rPr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above</a:t>
            </a:r>
            <a:r>
              <a:rPr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assertion</a:t>
            </a:r>
            <a:endParaRPr lang="en-US" sz="2400" spc="-1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302260" marR="5080" indent="-290195">
              <a:buChar char="•"/>
              <a:tabLst>
                <a:tab pos="302260" algn="l"/>
              </a:tabLst>
            </a:pP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CYG_FAIL()</a:t>
            </a:r>
            <a:r>
              <a:rPr lang="en-US" sz="24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outputs</a:t>
            </a:r>
            <a:r>
              <a:rPr lang="en-US"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lang="en-US"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messages</a:t>
            </a:r>
            <a:r>
              <a:rPr lang="en-US" sz="24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irrespective</a:t>
            </a:r>
            <a:r>
              <a:rPr lang="en-US"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6699"/>
                </a:solidFill>
                <a:latin typeface="Arial MT"/>
                <a:cs typeface="Arial MT"/>
              </a:rPr>
              <a:t>of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any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conditions.</a:t>
            </a:r>
            <a:endParaRPr lang="en-US" sz="2400" dirty="0">
              <a:latin typeface="Arial MT"/>
              <a:cs typeface="Arial MT"/>
            </a:endParaRPr>
          </a:p>
          <a:p>
            <a:pPr marL="302260" marR="421005" indent="-290195">
              <a:buChar char="•"/>
              <a:tabLst>
                <a:tab pos="302260" algn="l"/>
              </a:tabLst>
            </a:pP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CYG_ASSERTC()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macro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does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not</a:t>
            </a:r>
            <a:r>
              <a:rPr lang="en-US"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output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6699"/>
                </a:solidFill>
                <a:latin typeface="Arial MT"/>
                <a:cs typeface="Arial MT"/>
              </a:rPr>
              <a:t>any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diagnostic</a:t>
            </a:r>
            <a:r>
              <a:rPr lang="en-US" sz="2400" spc="-13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messages.</a:t>
            </a:r>
            <a:endParaRPr lang="en-US" sz="2400" dirty="0">
              <a:latin typeface="Arial MT"/>
              <a:cs typeface="Arial MT"/>
            </a:endParaRPr>
          </a:p>
          <a:p>
            <a:pPr marL="549910">
              <a:spcBef>
                <a:spcPts val="225"/>
              </a:spcBef>
            </a:pP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-533400"/>
            <a:ext cx="9286031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1067435">
              <a:spcBef>
                <a:spcPts val="100"/>
              </a:spcBef>
            </a:pPr>
            <a:r>
              <a:rPr dirty="0"/>
              <a:t>Exception</a:t>
            </a:r>
            <a:r>
              <a:rPr spc="-24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" y="914400"/>
            <a:ext cx="11772900" cy="653255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spcBef>
                <a:spcPts val="660"/>
              </a:spcBef>
              <a:tabLst>
                <a:tab pos="301625" algn="l"/>
              </a:tabLst>
            </a:pP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Exception</a:t>
            </a:r>
            <a:r>
              <a:rPr sz="27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handling</a:t>
            </a:r>
            <a:r>
              <a:rPr sz="27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can</a:t>
            </a:r>
            <a:r>
              <a:rPr sz="27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be</a:t>
            </a:r>
            <a:r>
              <a:rPr sz="27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done</a:t>
            </a:r>
            <a:r>
              <a:rPr sz="27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in</a:t>
            </a:r>
            <a:r>
              <a:rPr sz="27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two</a:t>
            </a:r>
            <a:r>
              <a:rPr sz="27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ways</a:t>
            </a:r>
            <a:r>
              <a:rPr sz="27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spc="-50" dirty="0">
                <a:solidFill>
                  <a:srgbClr val="006699"/>
                </a:solidFill>
                <a:latin typeface="Arial MT"/>
                <a:cs typeface="Arial MT"/>
              </a:rPr>
              <a:t>:</a:t>
            </a:r>
            <a:endParaRPr sz="27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HAL</a:t>
            </a:r>
            <a:r>
              <a:rPr sz="27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+</a:t>
            </a:r>
            <a:r>
              <a:rPr sz="27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Kernel</a:t>
            </a:r>
            <a:r>
              <a:rPr sz="27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Exception</a:t>
            </a:r>
            <a:r>
              <a:rPr sz="27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006699"/>
                </a:solidFill>
                <a:latin typeface="Arial MT"/>
                <a:cs typeface="Arial MT"/>
              </a:rPr>
              <a:t>Handling</a:t>
            </a:r>
            <a:r>
              <a:rPr lang="en-US" sz="2700" spc="-10" dirty="0">
                <a:solidFill>
                  <a:srgbClr val="006699"/>
                </a:solidFill>
                <a:latin typeface="Arial MT"/>
                <a:cs typeface="Arial MT"/>
              </a:rPr>
              <a:t> (default)</a:t>
            </a:r>
          </a:p>
          <a:p>
            <a:pPr marL="800735" lvl="2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Uses a Vector Service Routine (VSR).</a:t>
            </a:r>
          </a:p>
          <a:p>
            <a:pPr marL="800735" lvl="2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It is an array of pointers to exception handler routines.</a:t>
            </a:r>
          </a:p>
          <a:p>
            <a:pPr marL="800735" lvl="2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HAL does basic interrupt processing like saving the context </a:t>
            </a:r>
            <a:r>
              <a:rPr lang="en-US" sz="2700" dirty="0" err="1">
                <a:latin typeface="Arial MT"/>
                <a:cs typeface="Arial MT"/>
              </a:rPr>
              <a:t>etc</a:t>
            </a:r>
            <a:endParaRPr lang="en-US" sz="2700" dirty="0">
              <a:latin typeface="Arial MT"/>
              <a:cs typeface="Arial MT"/>
            </a:endParaRPr>
          </a:p>
          <a:p>
            <a:pPr marL="800735" lvl="2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Then control goes to kernel for further processing if required.</a:t>
            </a: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endParaRPr lang="en-IN" sz="27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Application</a:t>
            </a:r>
            <a:r>
              <a:rPr sz="2700" spc="-1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006699"/>
                </a:solidFill>
                <a:latin typeface="Arial MT"/>
                <a:cs typeface="Arial MT"/>
              </a:rPr>
              <a:t>Exception</a:t>
            </a:r>
            <a:r>
              <a:rPr sz="2700" spc="-1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006699"/>
                </a:solidFill>
                <a:latin typeface="Arial MT"/>
                <a:cs typeface="Arial MT"/>
              </a:rPr>
              <a:t>Handling</a:t>
            </a:r>
            <a:endParaRPr lang="en-US" sz="2700" spc="-1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Applications can provide their own VSR when an exception occurs.</a:t>
            </a: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VSR’s must be written in assembly language.</a:t>
            </a: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lang="en-US" sz="2700" dirty="0">
                <a:latin typeface="Arial MT"/>
                <a:cs typeface="Arial MT"/>
              </a:rPr>
              <a:t>HAL_VSR_GET and HAL_VSR_SET are macros provided to give access to VSR table.</a:t>
            </a:r>
          </a:p>
          <a:p>
            <a:pPr marL="396240" lvl="1">
              <a:spcBef>
                <a:spcPts val="560"/>
              </a:spcBef>
              <a:tabLst>
                <a:tab pos="800735" algn="l"/>
              </a:tabLst>
            </a:pPr>
            <a:endParaRPr lang="en-IN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-609600"/>
            <a:ext cx="9286031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974725">
              <a:spcBef>
                <a:spcPts val="100"/>
              </a:spcBef>
            </a:pPr>
            <a:r>
              <a:rPr dirty="0"/>
              <a:t>Interrupt</a:t>
            </a:r>
            <a:r>
              <a:rPr spc="-21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61" y="838200"/>
            <a:ext cx="11953031" cy="2769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spcBef>
                <a:spcPts val="100"/>
              </a:spcBef>
              <a:buChar char="•"/>
              <a:tabLst>
                <a:tab pos="301625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Provides</a:t>
            </a:r>
            <a:r>
              <a:rPr sz="24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ISR’s</a:t>
            </a:r>
            <a:r>
              <a:rPr sz="24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sz="24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DSR’s</a:t>
            </a:r>
            <a:endParaRPr sz="2400" dirty="0">
              <a:latin typeface="Arial MT"/>
              <a:cs typeface="Arial MT"/>
            </a:endParaRPr>
          </a:p>
          <a:p>
            <a:pPr marL="302260" marR="5080" indent="-290195">
              <a:buChar char="•"/>
              <a:tabLst>
                <a:tab pos="302260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ISR’s</a:t>
            </a:r>
            <a:r>
              <a:rPr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perform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most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common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tasks.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They</a:t>
            </a:r>
            <a:r>
              <a:rPr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99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small</a:t>
            </a:r>
            <a:r>
              <a:rPr sz="24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execute</a:t>
            </a:r>
            <a:r>
              <a:rPr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quickly.</a:t>
            </a:r>
            <a:endParaRPr sz="2400" dirty="0">
              <a:latin typeface="Arial MT"/>
              <a:cs typeface="Arial MT"/>
            </a:endParaRPr>
          </a:p>
          <a:p>
            <a:pPr marL="302260" marR="989330" indent="-290195">
              <a:buChar char="•"/>
              <a:tabLst>
                <a:tab pos="302260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DSR’s</a:t>
            </a:r>
            <a:r>
              <a:rPr sz="2400" spc="-1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perform</a:t>
            </a:r>
            <a:r>
              <a:rPr sz="2400" spc="-13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additional</a:t>
            </a:r>
            <a:r>
              <a:rPr sz="2400" spc="-13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processing</a:t>
            </a:r>
            <a:r>
              <a:rPr sz="2400" spc="-13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99"/>
                </a:solidFill>
                <a:latin typeface="Arial MT"/>
                <a:cs typeface="Arial MT"/>
              </a:rPr>
              <a:t>if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necessary.</a:t>
            </a:r>
            <a:endParaRPr lang="en-US" sz="2400" spc="-1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302260" marR="5080" indent="-290195">
              <a:lnSpc>
                <a:spcPts val="3020"/>
              </a:lnSpc>
              <a:spcBef>
                <a:spcPts val="480"/>
              </a:spcBef>
              <a:buChar char="•"/>
              <a:tabLst>
                <a:tab pos="302260" algn="l"/>
              </a:tabLst>
            </a:pP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Synchronization</a:t>
            </a:r>
            <a:r>
              <a:rPr lang="en-US" sz="24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primitives</a:t>
            </a:r>
            <a:r>
              <a:rPr lang="en-US" sz="24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are</a:t>
            </a:r>
            <a:r>
              <a:rPr lang="en-US"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not</a:t>
            </a:r>
            <a:r>
              <a:rPr lang="en-US" sz="24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allowed</a:t>
            </a:r>
            <a:r>
              <a:rPr lang="en-US" sz="24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inside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lang="en-US" sz="2400" spc="-3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ISR’s</a:t>
            </a:r>
            <a:r>
              <a:rPr lang="en-US" sz="2400" spc="-3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because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ISR’s</a:t>
            </a:r>
            <a:r>
              <a:rPr lang="en-US" sz="24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must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be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fast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bounded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by</a:t>
            </a:r>
            <a:r>
              <a:rPr lang="en-US" sz="24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time. Synchronization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primitive causes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task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wait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or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sleep. They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are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allowed</a:t>
            </a:r>
            <a:r>
              <a:rPr lang="en-US" sz="24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in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rgbClr val="006699"/>
                </a:solidFill>
                <a:latin typeface="Arial MT"/>
                <a:cs typeface="Arial MT"/>
              </a:rPr>
              <a:t>DSR.</a:t>
            </a:r>
            <a:endParaRPr lang="en-US" sz="2400" dirty="0">
              <a:latin typeface="Arial MT"/>
              <a:cs typeface="Arial MT"/>
            </a:endParaRPr>
          </a:p>
          <a:p>
            <a:pPr marL="302260" marR="989330" indent="-290195">
              <a:buChar char="•"/>
              <a:tabLst>
                <a:tab pos="302260" algn="l"/>
              </a:tabLst>
            </a:pP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620000" y="3957577"/>
            <a:ext cx="5100214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00">
              <a:spcBef>
                <a:spcPts val="100"/>
              </a:spcBef>
            </a:pPr>
            <a:r>
              <a:rPr lang="en-US" spc="-10" dirty="0"/>
              <a:t>Schedulers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67108" y="3608189"/>
            <a:ext cx="12034417" cy="3046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301625" algn="l"/>
              </a:tabLst>
            </a:pPr>
            <a:r>
              <a:rPr lang="en-IN" sz="2400" dirty="0">
                <a:solidFill>
                  <a:schemeClr val="tx1"/>
                </a:solidFill>
                <a:latin typeface="Arial MT"/>
              </a:rPr>
              <a:t>Multilevel Queue Scheduler</a:t>
            </a:r>
          </a:p>
          <a:p>
            <a:pPr marL="301625" indent="-288925">
              <a:spcBef>
                <a:spcPts val="100"/>
              </a:spcBef>
              <a:buChar char="•"/>
              <a:tabLst>
                <a:tab pos="301625" algn="l"/>
              </a:tabLst>
            </a:pP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Allows</a:t>
            </a:r>
            <a:r>
              <a:rPr lang="en-US"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multiple</a:t>
            </a:r>
            <a:r>
              <a:rPr lang="en-US"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lang="en-US"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at</a:t>
            </a:r>
            <a:r>
              <a:rPr lang="en-US"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same</a:t>
            </a:r>
            <a:r>
              <a:rPr lang="en-US" sz="24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4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level.</a:t>
            </a:r>
            <a:endParaRPr lang="en-US" sz="2400" dirty="0">
              <a:latin typeface="Arial MT"/>
              <a:cs typeface="Arial MT"/>
            </a:endParaRPr>
          </a:p>
          <a:p>
            <a:pPr marL="302260" marR="83185" indent="-290195">
              <a:lnSpc>
                <a:spcPts val="3020"/>
              </a:lnSpc>
              <a:buChar char="•"/>
              <a:tabLst>
                <a:tab pos="302260" algn="l"/>
              </a:tabLst>
            </a:pP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Allows</a:t>
            </a:r>
            <a:r>
              <a:rPr lang="en-US"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006699"/>
                </a:solidFill>
                <a:latin typeface="Arial MT"/>
                <a:cs typeface="Arial MT"/>
              </a:rPr>
              <a:t>pre-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emption</a:t>
            </a:r>
            <a:r>
              <a:rPr lang="en-US"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between</a:t>
            </a:r>
            <a:r>
              <a:rPr lang="en-US"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different</a:t>
            </a:r>
            <a:r>
              <a:rPr lang="en-US"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priority levels.</a:t>
            </a:r>
            <a:endParaRPr lang="en-US" sz="2400" dirty="0">
              <a:latin typeface="Arial MT"/>
              <a:cs typeface="Arial MT"/>
            </a:endParaRPr>
          </a:p>
          <a:p>
            <a:pPr marL="301625" indent="-288925">
              <a:buChar char="•"/>
              <a:tabLst>
                <a:tab pos="301625" algn="l"/>
              </a:tabLst>
            </a:pPr>
            <a:r>
              <a:rPr lang="en-US" sz="2400" spc="-10" dirty="0" err="1">
                <a:solidFill>
                  <a:srgbClr val="006699"/>
                </a:solidFill>
                <a:latin typeface="Arial MT"/>
                <a:cs typeface="Arial MT"/>
              </a:rPr>
              <a:t>Timeslicing</a:t>
            </a:r>
            <a:r>
              <a:rPr lang="en-US"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within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6699"/>
                </a:solidFill>
                <a:latin typeface="Arial MT"/>
                <a:cs typeface="Arial MT"/>
              </a:rPr>
              <a:t>level</a:t>
            </a:r>
            <a:r>
              <a:rPr lang="en-US" sz="24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rgbClr val="006699"/>
                </a:solidFill>
                <a:latin typeface="Arial MT"/>
                <a:cs typeface="Arial MT"/>
              </a:rPr>
              <a:t>allowed.</a:t>
            </a:r>
            <a:endParaRPr lang="en-IN" sz="240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12700">
              <a:spcBef>
                <a:spcPts val="100"/>
              </a:spcBef>
              <a:tabLst>
                <a:tab pos="301625" algn="l"/>
              </a:tabLst>
            </a:pPr>
            <a:r>
              <a:rPr lang="en-IN" sz="2400" dirty="0">
                <a:solidFill>
                  <a:schemeClr val="tx1"/>
                </a:solidFill>
                <a:latin typeface="Arial MT"/>
                <a:cs typeface="Arial MT"/>
              </a:rPr>
              <a:t>Bitmap Scheduler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Only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single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thread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at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each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sz="24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level.</a:t>
            </a:r>
            <a:endParaRPr lang="en-US" sz="2400" dirty="0">
              <a:latin typeface="Arial MT"/>
              <a:cs typeface="Arial MT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sz="2400" spc="-25" dirty="0">
                <a:solidFill>
                  <a:srgbClr val="006699"/>
                </a:solidFill>
                <a:latin typeface="Arial MT"/>
                <a:cs typeface="Arial MT"/>
              </a:rPr>
              <a:t>Pre-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emption</a:t>
            </a:r>
            <a:r>
              <a:rPr sz="24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between</a:t>
            </a:r>
            <a:r>
              <a:rPr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different</a:t>
            </a:r>
            <a:r>
              <a:rPr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sz="24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levels allowed.</a:t>
            </a:r>
            <a:endParaRPr lang="en-US" sz="2400" spc="-1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Makes</a:t>
            </a:r>
            <a:r>
              <a:rPr sz="2400" spc="-114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sz="24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scheduling</a:t>
            </a:r>
            <a:r>
              <a:rPr sz="24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algorithm</a:t>
            </a:r>
            <a:r>
              <a:rPr sz="2400" spc="-114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simple</a:t>
            </a:r>
            <a:r>
              <a:rPr sz="24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6699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006699"/>
                </a:solidFill>
                <a:latin typeface="Arial MT"/>
                <a:cs typeface="Arial MT"/>
              </a:rPr>
              <a:t>hence</a:t>
            </a:r>
            <a:r>
              <a:rPr sz="24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Arial MT"/>
                <a:cs typeface="Arial MT"/>
              </a:rPr>
              <a:t>efficient.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541889"/>
            <a:ext cx="4104431" cy="1231618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415290" algn="ctr">
              <a:spcBef>
                <a:spcPts val="100"/>
              </a:spcBef>
            </a:pPr>
            <a:r>
              <a:rPr dirty="0"/>
              <a:t>Thread</a:t>
            </a:r>
            <a:r>
              <a:rPr lang="en-US" dirty="0"/>
              <a:t>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25" y="689729"/>
            <a:ext cx="5705476" cy="47910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1625" indent="-288925">
              <a:spcBef>
                <a:spcPts val="660"/>
              </a:spcBef>
              <a:buFontTx/>
              <a:buChar char="•"/>
              <a:tabLst>
                <a:tab pos="301625" algn="l"/>
              </a:tabLst>
            </a:pPr>
            <a:r>
              <a:rPr lang="en-US" sz="2800" dirty="0" err="1">
                <a:solidFill>
                  <a:srgbClr val="006699"/>
                </a:solidFill>
                <a:latin typeface="Arial MT"/>
                <a:cs typeface="Arial MT"/>
              </a:rPr>
              <a:t>eCos</a:t>
            </a:r>
            <a:r>
              <a:rPr lang="en-US"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kernel</a:t>
            </a:r>
            <a:r>
              <a:rPr lang="en-US"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provides</a:t>
            </a:r>
            <a:r>
              <a:rPr lang="en-US"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API</a:t>
            </a:r>
            <a:r>
              <a:rPr lang="en-US"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functions</a:t>
            </a:r>
            <a:r>
              <a:rPr lang="en-US"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25" dirty="0">
                <a:solidFill>
                  <a:srgbClr val="006699"/>
                </a:solidFill>
                <a:latin typeface="Arial MT"/>
                <a:cs typeface="Arial MT"/>
              </a:rPr>
              <a:t>for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controlling</a:t>
            </a:r>
            <a:r>
              <a:rPr lang="en-US"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lang="en-US"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within</a:t>
            </a:r>
            <a:r>
              <a:rPr lang="en-US"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a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function.</a:t>
            </a:r>
            <a:endParaRPr lang="en-US" sz="2800" dirty="0">
              <a:latin typeface="Arial MT"/>
              <a:cs typeface="Arial MT"/>
            </a:endParaRPr>
          </a:p>
          <a:p>
            <a:pPr marL="301625" indent="-288925">
              <a:spcBef>
                <a:spcPts val="660"/>
              </a:spcBef>
              <a:buChar char="•"/>
              <a:tabLst>
                <a:tab pos="30162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Various</a:t>
            </a:r>
            <a:r>
              <a:rPr sz="28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thread</a:t>
            </a:r>
            <a:r>
              <a:rPr sz="28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controlling</a:t>
            </a:r>
            <a:r>
              <a:rPr sz="28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functions</a:t>
            </a:r>
            <a:r>
              <a:rPr sz="2800" spc="-114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exist</a:t>
            </a:r>
            <a:r>
              <a:rPr sz="28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create</a:t>
            </a:r>
            <a:r>
              <a:rPr sz="28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sz="2800" spc="-8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exit</a:t>
            </a:r>
            <a:r>
              <a:rPr sz="2800" spc="-7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kill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or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delete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yield</a:t>
            </a:r>
            <a:r>
              <a:rPr sz="2800" spc="-5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thread.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560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delay,</a:t>
            </a:r>
            <a:r>
              <a:rPr sz="28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suspend</a:t>
            </a:r>
            <a:r>
              <a:rPr sz="28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and</a:t>
            </a:r>
            <a:r>
              <a:rPr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resume</a:t>
            </a:r>
            <a:r>
              <a:rPr sz="28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threads.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562600" y="0"/>
            <a:ext cx="729170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pc="-10"/>
              <a:t>Synchronization</a:t>
            </a:r>
            <a:r>
              <a:rPr lang="en-IN" spc="-240"/>
              <a:t> </a:t>
            </a:r>
            <a:r>
              <a:rPr lang="en-IN" spc="-10"/>
              <a:t>Mechanisms</a:t>
            </a:r>
            <a:endParaRPr lang="en-IN" spc="-10" dirty="0"/>
          </a:p>
        </p:txBody>
      </p:sp>
      <p:sp>
        <p:nvSpPr>
          <p:cNvPr id="5" name="object 3"/>
          <p:cNvSpPr txBox="1"/>
          <p:nvPr/>
        </p:nvSpPr>
        <p:spPr>
          <a:xfrm>
            <a:off x="6192770" y="1219200"/>
            <a:ext cx="6202816" cy="3544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2260" marR="5080" indent="-290195">
              <a:lnSpc>
                <a:spcPts val="3020"/>
              </a:lnSpc>
              <a:spcBef>
                <a:spcPts val="480"/>
              </a:spcBef>
              <a:buChar char="•"/>
              <a:tabLst>
                <a:tab pos="30226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synchronization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mechanisms</a:t>
            </a:r>
            <a:r>
              <a:rPr sz="2800" spc="-12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provided</a:t>
            </a:r>
            <a:r>
              <a:rPr sz="2800" spc="-12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by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eCos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are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006699"/>
                </a:solidFill>
                <a:latin typeface="Arial MT"/>
                <a:cs typeface="Arial MT"/>
              </a:rPr>
              <a:t>: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buChar char="–"/>
              <a:tabLst>
                <a:tab pos="800735" algn="l"/>
              </a:tabLst>
            </a:pP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mutexes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225"/>
              </a:spcBef>
              <a:buChar char="–"/>
              <a:tabLst>
                <a:tab pos="800735" algn="l"/>
              </a:tabLst>
            </a:pP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semaphores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225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condition</a:t>
            </a:r>
            <a:r>
              <a:rPr sz="2800" spc="-1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variables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225"/>
              </a:spcBef>
              <a:buChar char="–"/>
              <a:tabLst>
                <a:tab pos="800735" algn="l"/>
              </a:tabLst>
            </a:pP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flags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220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message</a:t>
            </a:r>
            <a:r>
              <a:rPr sz="2800" spc="-15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Boxes</a:t>
            </a:r>
            <a:endParaRPr sz="2800" dirty="0">
              <a:latin typeface="Arial MT"/>
              <a:cs typeface="Arial MT"/>
            </a:endParaRPr>
          </a:p>
          <a:p>
            <a:pPr marL="800735" lvl="1" indent="-404495">
              <a:spcBef>
                <a:spcPts val="225"/>
              </a:spcBef>
              <a:buChar char="–"/>
              <a:tabLst>
                <a:tab pos="800735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spinlocks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(For</a:t>
            </a:r>
            <a:r>
              <a:rPr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SMP</a:t>
            </a:r>
            <a:r>
              <a:rPr sz="28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systems)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-457200"/>
            <a:ext cx="4643014" cy="1231618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2419350">
              <a:spcBef>
                <a:spcPts val="100"/>
              </a:spcBef>
            </a:pPr>
            <a:r>
              <a:rPr spc="-10" dirty="0"/>
              <a:t>Mutexes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11734800" cy="3413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2260" marR="894080" indent="-290195">
              <a:lnSpc>
                <a:spcPts val="3020"/>
              </a:lnSpc>
              <a:spcBef>
                <a:spcPts val="480"/>
              </a:spcBef>
              <a:buChar char="•"/>
              <a:tabLst>
                <a:tab pos="30226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Mutexes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allow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multiple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sz="28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share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resources</a:t>
            </a:r>
            <a:r>
              <a:rPr sz="2800" spc="-13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serially.</a:t>
            </a:r>
            <a:endParaRPr sz="2800" dirty="0">
              <a:latin typeface="Arial MT"/>
              <a:cs typeface="Arial MT"/>
            </a:endParaRPr>
          </a:p>
          <a:p>
            <a:pPr marL="300355" marR="5080" indent="-288290" algn="just">
              <a:lnSpc>
                <a:spcPts val="3020"/>
              </a:lnSpc>
              <a:buChar char="•"/>
              <a:tabLst>
                <a:tab pos="302260" algn="l"/>
              </a:tabLst>
            </a:pPr>
            <a:r>
              <a:rPr sz="2800" dirty="0" err="1">
                <a:solidFill>
                  <a:srgbClr val="006699"/>
                </a:solidFill>
                <a:latin typeface="Arial MT"/>
                <a:cs typeface="Arial MT"/>
              </a:rPr>
              <a:t>eCos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provides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b="1" i="1" dirty="0">
                <a:solidFill>
                  <a:srgbClr val="006699"/>
                </a:solidFill>
                <a:latin typeface="Arial"/>
                <a:cs typeface="Arial"/>
              </a:rPr>
              <a:t>Priority</a:t>
            </a:r>
            <a:r>
              <a:rPr sz="2800" b="1" i="1" spc="-10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6699"/>
                </a:solidFill>
                <a:latin typeface="Arial"/>
                <a:cs typeface="Arial"/>
              </a:rPr>
              <a:t>Ceiling</a:t>
            </a:r>
            <a:r>
              <a:rPr sz="2800" b="1" i="1" spc="-10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6699"/>
                </a:solidFill>
                <a:latin typeface="Arial"/>
                <a:cs typeface="Arial"/>
              </a:rPr>
              <a:t>Protocol</a:t>
            </a:r>
            <a:r>
              <a:rPr sz="2800" b="1" i="1" spc="-7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and </a:t>
            </a:r>
            <a:r>
              <a:rPr sz="2800" b="1" i="1" dirty="0">
                <a:solidFill>
                  <a:srgbClr val="006699"/>
                </a:solidFill>
                <a:latin typeface="Arial"/>
                <a:cs typeface="Arial"/>
              </a:rPr>
              <a:t>Priority</a:t>
            </a:r>
            <a:r>
              <a:rPr sz="2800" b="1" i="1" spc="-9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006699"/>
                </a:solidFill>
                <a:latin typeface="Arial"/>
                <a:cs typeface="Arial"/>
              </a:rPr>
              <a:t>Inheritance</a:t>
            </a:r>
            <a:r>
              <a:rPr sz="2800" b="1" i="1" spc="-8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6699"/>
                </a:solidFill>
                <a:latin typeface="Arial"/>
                <a:cs typeface="Arial"/>
              </a:rPr>
              <a:t>protocol</a:t>
            </a:r>
            <a:r>
              <a:rPr sz="2800" b="1" i="1" spc="-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as</a:t>
            </a:r>
            <a:r>
              <a:rPr sz="2800" spc="-9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solutions</a:t>
            </a:r>
            <a:r>
              <a:rPr sz="2800" spc="-8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to 	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above</a:t>
            </a:r>
            <a:r>
              <a:rPr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problem.</a:t>
            </a:r>
            <a:endParaRPr lang="en-US" sz="2800" spc="-10" dirty="0">
              <a:solidFill>
                <a:srgbClr val="006699"/>
              </a:solidFill>
              <a:latin typeface="Arial MT"/>
              <a:cs typeface="Arial MT"/>
            </a:endParaRPr>
          </a:p>
          <a:p>
            <a:pPr marL="758825" lvl="1" indent="-288925">
              <a:spcBef>
                <a:spcPts val="660"/>
              </a:spcBef>
              <a:buChar char="•"/>
              <a:tabLst>
                <a:tab pos="301625" algn="l"/>
              </a:tabLst>
            </a:pP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800" spc="-11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Ceiling</a:t>
            </a:r>
            <a:r>
              <a:rPr lang="en-US" sz="2800" spc="-10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Protocol -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owner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mutex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is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raised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25" dirty="0">
                <a:solidFill>
                  <a:srgbClr val="006699"/>
                </a:solidFill>
                <a:latin typeface="Arial MT"/>
                <a:cs typeface="Arial MT"/>
              </a:rPr>
              <a:t>to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some</a:t>
            </a:r>
            <a:r>
              <a:rPr lang="en-US" sz="2800" spc="-14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predefined</a:t>
            </a:r>
            <a:r>
              <a:rPr lang="en-US" sz="2800" spc="-13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value.</a:t>
            </a:r>
            <a:endParaRPr lang="en-US" sz="2800" dirty="0">
              <a:latin typeface="Arial MT"/>
              <a:cs typeface="Arial MT"/>
            </a:endParaRPr>
          </a:p>
          <a:p>
            <a:pPr marL="758825" lvl="1" indent="-288925">
              <a:buChar char="•"/>
              <a:tabLst>
                <a:tab pos="301625" algn="l"/>
              </a:tabLst>
            </a:pP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Inheritance -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priority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owner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thread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is</a:t>
            </a:r>
            <a:r>
              <a:rPr lang="en-US" sz="2800" spc="-6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raised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highest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level</a:t>
            </a:r>
            <a:r>
              <a:rPr lang="en-US" sz="28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of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all</a:t>
            </a:r>
            <a:r>
              <a:rPr lang="en-US" sz="28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waiting</a:t>
            </a:r>
            <a:r>
              <a:rPr lang="en-US" sz="28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for</a:t>
            </a:r>
            <a:r>
              <a:rPr lang="en-US" sz="2800" spc="-6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006699"/>
                </a:solidFill>
                <a:latin typeface="Arial MT"/>
                <a:cs typeface="Arial MT"/>
              </a:rPr>
              <a:t>the</a:t>
            </a:r>
            <a:r>
              <a:rPr lang="en-US" sz="2800" spc="-7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006699"/>
                </a:solidFill>
                <a:latin typeface="Arial MT"/>
                <a:cs typeface="Arial MT"/>
              </a:rPr>
              <a:t>mutex.</a:t>
            </a:r>
            <a:endParaRPr lang="en-US" sz="2800" dirty="0">
              <a:latin typeface="Arial MT"/>
              <a:cs typeface="Arial MT"/>
            </a:endParaRPr>
          </a:p>
          <a:p>
            <a:pPr marL="757555" marR="5080" lvl="1" indent="-288290" algn="just">
              <a:lnSpc>
                <a:spcPts val="3020"/>
              </a:lnSpc>
              <a:buChar char="•"/>
              <a:tabLst>
                <a:tab pos="302260" algn="l"/>
              </a:tabLst>
            </a:pP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743200" y="3864746"/>
            <a:ext cx="6019800" cy="1231618"/>
          </a:xfrm>
          <a:prstGeom prst="rect">
            <a:avLst/>
          </a:prstGeom>
        </p:spPr>
        <p:txBody>
          <a:bodyPr vert="horz" wrap="square" lIns="0" tIns="61620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2195">
              <a:spcBef>
                <a:spcPts val="100"/>
              </a:spcBef>
            </a:pPr>
            <a:r>
              <a:rPr lang="en-IN"/>
              <a:t>Condition</a:t>
            </a:r>
            <a:r>
              <a:rPr lang="en-IN" spc="-235"/>
              <a:t> </a:t>
            </a:r>
            <a:r>
              <a:rPr lang="en-IN" spc="-10"/>
              <a:t>Variables</a:t>
            </a:r>
            <a:endParaRPr lang="en-IN" spc="-10" dirty="0"/>
          </a:p>
        </p:txBody>
      </p:sp>
      <p:sp>
        <p:nvSpPr>
          <p:cNvPr id="5" name="object 3"/>
          <p:cNvSpPr txBox="1"/>
          <p:nvPr/>
        </p:nvSpPr>
        <p:spPr>
          <a:xfrm>
            <a:off x="457201" y="5257800"/>
            <a:ext cx="1158239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spcBef>
                <a:spcPts val="100"/>
              </a:spcBef>
              <a:tabLst>
                <a:tab pos="302260" algn="l"/>
              </a:tabLst>
            </a:pP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Condition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variables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are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used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with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mutexes</a:t>
            </a:r>
            <a:r>
              <a:rPr sz="2800" spc="-100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006699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allow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multiple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threads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to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access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699"/>
                </a:solidFill>
                <a:latin typeface="Arial MT"/>
                <a:cs typeface="Arial MT"/>
              </a:rPr>
              <a:t>shared</a:t>
            </a:r>
            <a:r>
              <a:rPr sz="2800" spc="-95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Arial MT"/>
                <a:cs typeface="Arial MT"/>
              </a:rPr>
              <a:t>data.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986" y="83834"/>
            <a:ext cx="9286031" cy="1299329"/>
          </a:xfrm>
          <a:prstGeom prst="rect">
            <a:avLst/>
          </a:prstGeom>
        </p:spPr>
        <p:txBody>
          <a:bodyPr vert="horz" wrap="square" lIns="0" tIns="616203" rIns="0" bIns="0" rtlCol="0">
            <a:spAutoFit/>
          </a:bodyPr>
          <a:lstStyle/>
          <a:p>
            <a:pPr marL="524510">
              <a:spcBef>
                <a:spcPts val="100"/>
              </a:spcBef>
            </a:pPr>
            <a:r>
              <a:rPr dirty="0"/>
              <a:t>Condition</a:t>
            </a:r>
            <a:r>
              <a:rPr spc="-210" dirty="0"/>
              <a:t> </a:t>
            </a:r>
            <a:r>
              <a:rPr dirty="0"/>
              <a:t>Variables</a:t>
            </a:r>
            <a:r>
              <a:rPr spc="-210" dirty="0"/>
              <a:t> </a:t>
            </a:r>
            <a:r>
              <a:rPr spc="-2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38096"/>
            <a:ext cx="11887200" cy="262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marR="5080" indent="-289560">
              <a:lnSpc>
                <a:spcPct val="116700"/>
              </a:lnSpc>
              <a:spcBef>
                <a:spcPts val="95"/>
              </a:spcBef>
              <a:buChar char="•"/>
              <a:tabLst>
                <a:tab pos="1105535" algn="l"/>
              </a:tabLst>
            </a:pPr>
            <a:r>
              <a:rPr dirty="0"/>
              <a:t>Kernel API to control condition variables</a:t>
            </a:r>
            <a:r>
              <a:rPr lang="en-US" dirty="0"/>
              <a:t>: </a:t>
            </a:r>
            <a:r>
              <a:rPr dirty="0" err="1"/>
              <a:t>cyg_cond_init</a:t>
            </a:r>
            <a:r>
              <a:rPr dirty="0"/>
              <a:t>()</a:t>
            </a:r>
            <a:r>
              <a:rPr lang="en-US" dirty="0"/>
              <a:t>, </a:t>
            </a:r>
            <a:r>
              <a:rPr dirty="0" err="1"/>
              <a:t>cyg_cond_destroy</a:t>
            </a:r>
            <a:r>
              <a:rPr dirty="0"/>
              <a:t>()</a:t>
            </a:r>
            <a:r>
              <a:rPr lang="en-US" dirty="0"/>
              <a:t>, </a:t>
            </a:r>
            <a:r>
              <a:rPr dirty="0" err="1"/>
              <a:t>cyg_cond_wait</a:t>
            </a:r>
            <a:r>
              <a:rPr dirty="0"/>
              <a:t>()</a:t>
            </a:r>
            <a:r>
              <a:rPr lang="en-US" dirty="0"/>
              <a:t>, </a:t>
            </a:r>
            <a:r>
              <a:rPr dirty="0" err="1"/>
              <a:t>cyg_cond_timed_wait</a:t>
            </a:r>
            <a:r>
              <a:rPr dirty="0"/>
              <a:t>()</a:t>
            </a:r>
            <a:r>
              <a:rPr lang="en-US" dirty="0"/>
              <a:t>, </a:t>
            </a:r>
            <a:r>
              <a:rPr dirty="0" err="1"/>
              <a:t>cyg_cond_signal</a:t>
            </a:r>
            <a:r>
              <a:rPr dirty="0"/>
              <a:t>()</a:t>
            </a:r>
            <a:r>
              <a:rPr lang="en-US" dirty="0"/>
              <a:t>, </a:t>
            </a:r>
            <a:r>
              <a:rPr dirty="0" err="1"/>
              <a:t>cyg_cond_broadcast</a:t>
            </a:r>
            <a:endParaRPr lang="en-US" dirty="0"/>
          </a:p>
          <a:p>
            <a:pPr marL="301625" marR="5080" indent="-289560">
              <a:lnSpc>
                <a:spcPct val="116700"/>
              </a:lnSpc>
              <a:spcBef>
                <a:spcPts val="95"/>
              </a:spcBef>
              <a:buFontTx/>
              <a:buChar char="•"/>
              <a:tabLst>
                <a:tab pos="1105535" algn="l"/>
              </a:tabLst>
            </a:pPr>
            <a:r>
              <a:rPr lang="en-IN" dirty="0"/>
              <a:t>Kernel Mutex controlling API: </a:t>
            </a:r>
            <a:r>
              <a:rPr lang="en-IN" dirty="0" err="1"/>
              <a:t>cyg_mutex_init</a:t>
            </a:r>
            <a:r>
              <a:rPr lang="en-IN" dirty="0"/>
              <a:t>(), </a:t>
            </a:r>
            <a:r>
              <a:rPr lang="en-IN" dirty="0" err="1"/>
              <a:t>cyg_mutex_destroy</a:t>
            </a:r>
            <a:r>
              <a:rPr lang="en-IN" dirty="0"/>
              <a:t>() , </a:t>
            </a:r>
            <a:r>
              <a:rPr lang="en-IN" dirty="0" err="1"/>
              <a:t>cyg_mutex_lock</a:t>
            </a:r>
            <a:r>
              <a:rPr lang="en-IN" dirty="0"/>
              <a:t>() , </a:t>
            </a:r>
            <a:r>
              <a:rPr lang="en-IN" dirty="0" err="1"/>
              <a:t>cyg_mutex_trylock</a:t>
            </a:r>
            <a:r>
              <a:rPr lang="en-IN" dirty="0"/>
              <a:t>(), </a:t>
            </a:r>
            <a:r>
              <a:rPr lang="en-IN" dirty="0" err="1"/>
              <a:t>cyg_mutex_unlock</a:t>
            </a:r>
            <a:r>
              <a:rPr lang="en-IN" dirty="0"/>
              <a:t>(), </a:t>
            </a:r>
            <a:r>
              <a:rPr lang="en-IN" dirty="0" err="1"/>
              <a:t>cyg_mutex_release</a:t>
            </a:r>
            <a:r>
              <a:rPr lang="en-IN" dirty="0"/>
              <a:t>(), </a:t>
            </a:r>
            <a:r>
              <a:rPr lang="en-IN" dirty="0" err="1"/>
              <a:t>cyg_mutex_set_ceiling</a:t>
            </a:r>
            <a:r>
              <a:rPr lang="en-IN" dirty="0"/>
              <a:t>(), </a:t>
            </a:r>
            <a:r>
              <a:rPr lang="en-IN" dirty="0" err="1"/>
              <a:t>cyg_mutex_set_protocol</a:t>
            </a:r>
            <a:r>
              <a:rPr lang="en-IN" dirty="0"/>
              <a:t>()</a:t>
            </a:r>
          </a:p>
          <a:p>
            <a:pPr marL="301625" marR="5080" indent="-289560">
              <a:lnSpc>
                <a:spcPct val="116700"/>
              </a:lnSpc>
              <a:spcBef>
                <a:spcPts val="95"/>
              </a:spcBef>
              <a:buFontTx/>
              <a:buChar char="•"/>
              <a:tabLst>
                <a:tab pos="1105535" algn="l"/>
              </a:tabLst>
            </a:pPr>
            <a:r>
              <a:rPr lang="en-IN" dirty="0"/>
              <a:t>Kernel Semaphore controlling API: </a:t>
            </a:r>
            <a:r>
              <a:rPr lang="en-IN" dirty="0" err="1"/>
              <a:t>cyg_semaphore_init</a:t>
            </a:r>
            <a:r>
              <a:rPr lang="en-IN" dirty="0"/>
              <a:t>(), </a:t>
            </a:r>
            <a:r>
              <a:rPr lang="en-IN" dirty="0" err="1"/>
              <a:t>cyg_sempahore_destroy</a:t>
            </a:r>
            <a:r>
              <a:rPr lang="en-IN" dirty="0"/>
              <a:t>(), </a:t>
            </a:r>
            <a:r>
              <a:rPr lang="en-IN" dirty="0" err="1"/>
              <a:t>cyg_semaphore_wait</a:t>
            </a:r>
            <a:r>
              <a:rPr lang="en-IN" dirty="0"/>
              <a:t>(), </a:t>
            </a:r>
            <a:r>
              <a:rPr lang="en-IN" dirty="0" err="1"/>
              <a:t>cyg_semaphore_trywait</a:t>
            </a:r>
            <a:r>
              <a:rPr lang="en-IN" dirty="0"/>
              <a:t>(), </a:t>
            </a:r>
            <a:r>
              <a:rPr lang="en-IN" dirty="0" err="1"/>
              <a:t>cyg_semaphore_timed_wait</a:t>
            </a:r>
            <a:r>
              <a:rPr lang="en-IN" dirty="0"/>
              <a:t>(), </a:t>
            </a:r>
            <a:r>
              <a:rPr lang="en-IN" dirty="0" err="1"/>
              <a:t>cyg_semaphore_post</a:t>
            </a:r>
            <a:r>
              <a:rPr lang="en-IN" dirty="0"/>
              <a:t>(), </a:t>
            </a:r>
            <a:r>
              <a:rPr lang="en-IN" dirty="0" err="1"/>
              <a:t>cyg_semaphore_peek</a:t>
            </a:r>
            <a:r>
              <a:rPr lang="en-IN" dirty="0"/>
              <a:t>()</a:t>
            </a:r>
          </a:p>
          <a:p>
            <a:pPr marL="301625" marR="5080" indent="-289560">
              <a:lnSpc>
                <a:spcPct val="116700"/>
              </a:lnSpc>
              <a:spcBef>
                <a:spcPts val="95"/>
              </a:spcBef>
              <a:buFontTx/>
              <a:buChar char="•"/>
              <a:tabLst>
                <a:tab pos="1105535" algn="l"/>
              </a:tabLst>
            </a:pPr>
            <a:endParaRPr lang="en-IN" dirty="0"/>
          </a:p>
          <a:p>
            <a:pPr marL="301625" marR="5080" indent="-289560">
              <a:lnSpc>
                <a:spcPct val="116700"/>
              </a:lnSpc>
              <a:spcBef>
                <a:spcPts val="95"/>
              </a:spcBef>
              <a:buChar char="•"/>
              <a:tabLst>
                <a:tab pos="1105535" algn="l"/>
              </a:tabLs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40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68300"/>
            <a:ext cx="5673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0" dirty="0"/>
              <a:t>Scheduling</a:t>
            </a:r>
            <a:r>
              <a:rPr spc="95" dirty="0"/>
              <a:t> </a:t>
            </a:r>
            <a:r>
              <a:rPr spc="290" dirty="0"/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159891"/>
            <a:ext cx="12039600" cy="42864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39395" marR="274320" indent="-227329">
              <a:lnSpc>
                <a:spcPts val="2510"/>
              </a:lnSpc>
              <a:spcBef>
                <a:spcPts val="285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</a:tabLst>
            </a:pPr>
            <a:r>
              <a:rPr sz="2200" b="1" spc="390" dirty="0">
                <a:solidFill>
                  <a:srgbClr val="006FC0"/>
                </a:solidFill>
                <a:latin typeface="Cambria"/>
                <a:cs typeface="Cambria"/>
              </a:rPr>
              <a:t>CPU </a:t>
            </a:r>
            <a:r>
              <a:rPr sz="2200" b="1" spc="155" dirty="0">
                <a:solidFill>
                  <a:srgbClr val="006FC0"/>
                </a:solidFill>
                <a:latin typeface="Cambria"/>
                <a:cs typeface="Cambria"/>
              </a:rPr>
              <a:t>utilization: </a:t>
            </a:r>
            <a:r>
              <a:rPr sz="2200" spc="310" dirty="0">
                <a:latin typeface="Cambria"/>
                <a:cs typeface="Cambria"/>
              </a:rPr>
              <a:t>CPU </a:t>
            </a:r>
            <a:r>
              <a:rPr sz="2200" spc="75" dirty="0">
                <a:latin typeface="Cambria"/>
                <a:cs typeface="Cambria"/>
              </a:rPr>
              <a:t>should </a:t>
            </a:r>
            <a:r>
              <a:rPr sz="2200" spc="25" dirty="0">
                <a:latin typeface="Cambria"/>
                <a:cs typeface="Cambria"/>
              </a:rPr>
              <a:t>be </a:t>
            </a:r>
            <a:r>
              <a:rPr sz="2200" spc="65" dirty="0">
                <a:latin typeface="Cambria"/>
                <a:cs typeface="Cambria"/>
              </a:rPr>
              <a:t>working most </a:t>
            </a:r>
            <a:r>
              <a:rPr sz="2200" spc="5" dirty="0">
                <a:latin typeface="Cambria"/>
                <a:cs typeface="Cambria"/>
              </a:rPr>
              <a:t>of </a:t>
            </a:r>
            <a:r>
              <a:rPr sz="2200" spc="90" dirty="0">
                <a:latin typeface="Cambria"/>
                <a:cs typeface="Cambria"/>
              </a:rPr>
              <a:t>the time </a:t>
            </a:r>
            <a:r>
              <a:rPr sz="2200" spc="75" dirty="0">
                <a:latin typeface="Cambria"/>
                <a:cs typeface="Cambria"/>
              </a:rPr>
              <a:t>(Ideally </a:t>
            </a:r>
            <a:r>
              <a:rPr sz="2200" spc="-25" dirty="0">
                <a:latin typeface="Cambria"/>
                <a:cs typeface="Cambria"/>
              </a:rPr>
              <a:t>100%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all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time)</a:t>
            </a:r>
            <a:endParaRPr sz="2200" dirty="0">
              <a:latin typeface="Cambria"/>
              <a:cs typeface="Cambria"/>
            </a:endParaRPr>
          </a:p>
          <a:p>
            <a:pPr marL="239395" indent="-227329">
              <a:lnSpc>
                <a:spcPct val="100000"/>
              </a:lnSpc>
              <a:spcBef>
                <a:spcPts val="1415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</a:tabLst>
            </a:pPr>
            <a:r>
              <a:rPr sz="2200" b="1" spc="165" dirty="0">
                <a:solidFill>
                  <a:srgbClr val="C3250C"/>
                </a:solidFill>
                <a:latin typeface="Cambria"/>
                <a:cs typeface="Cambria"/>
              </a:rPr>
              <a:t>Throughput:</a:t>
            </a:r>
            <a:r>
              <a:rPr sz="2200" b="1" spc="240" dirty="0">
                <a:latin typeface="Cambria"/>
                <a:cs typeface="Cambria"/>
              </a:rPr>
              <a:t> </a:t>
            </a:r>
            <a:r>
              <a:rPr sz="2200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total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number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processes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completed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per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unit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time</a:t>
            </a:r>
            <a:r>
              <a:rPr sz="2200" spc="40" dirty="0">
                <a:latin typeface="Cambria"/>
                <a:cs typeface="Cambria"/>
              </a:rPr>
              <a:t>(10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tasks/sec.)</a:t>
            </a:r>
            <a:endParaRPr sz="2200" dirty="0">
              <a:latin typeface="Cambria"/>
              <a:cs typeface="Cambria"/>
            </a:endParaRPr>
          </a:p>
          <a:p>
            <a:pPr marL="239395" marR="110489" indent="-227329">
              <a:lnSpc>
                <a:spcPts val="2575"/>
              </a:lnSpc>
              <a:spcBef>
                <a:spcPts val="140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  <a:tab pos="3054350" algn="l"/>
              </a:tabLst>
            </a:pPr>
            <a:r>
              <a:rPr sz="2200" b="1" spc="195" dirty="0">
                <a:solidFill>
                  <a:srgbClr val="006FC0"/>
                </a:solidFill>
                <a:latin typeface="Cambria"/>
                <a:cs typeface="Cambria"/>
              </a:rPr>
              <a:t>Turnaround</a:t>
            </a:r>
            <a:r>
              <a:rPr sz="2200" b="1" spc="1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125" dirty="0">
                <a:solidFill>
                  <a:srgbClr val="006FC0"/>
                </a:solidFill>
                <a:latin typeface="Cambria"/>
                <a:cs typeface="Cambria"/>
              </a:rPr>
              <a:t>time</a:t>
            </a:r>
            <a:r>
              <a:rPr sz="2200" b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150" dirty="0">
                <a:solidFill>
                  <a:srgbClr val="006FC0"/>
                </a:solidFill>
                <a:latin typeface="Cambria"/>
                <a:cs typeface="Cambria"/>
              </a:rPr>
              <a:t>(TAT):</a:t>
            </a:r>
            <a:r>
              <a:rPr sz="2200" b="1" spc="20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amount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time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taken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execute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a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particular 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process</a:t>
            </a:r>
            <a:r>
              <a:rPr sz="2200" spc="80" dirty="0">
                <a:latin typeface="Cambria"/>
                <a:cs typeface="Cambria"/>
              </a:rPr>
              <a:t>,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b="1" spc="195" dirty="0">
                <a:solidFill>
                  <a:schemeClr val="accent4"/>
                </a:solidFill>
                <a:latin typeface="Cambria"/>
              </a:rPr>
              <a:t>Completion Time</a:t>
            </a:r>
            <a:r>
              <a:rPr lang="en-US" sz="2200" b="1" spc="195" dirty="0">
                <a:solidFill>
                  <a:schemeClr val="accent4"/>
                </a:solidFill>
                <a:latin typeface="Cambria"/>
              </a:rPr>
              <a:t> - </a:t>
            </a:r>
            <a:r>
              <a:rPr sz="2200" b="1" spc="195" dirty="0">
                <a:solidFill>
                  <a:schemeClr val="accent4"/>
                </a:solidFill>
                <a:latin typeface="Cambria"/>
              </a:rPr>
              <a:t>Arrival Time</a:t>
            </a:r>
          </a:p>
          <a:p>
            <a:pPr marL="239395" indent="-227329">
              <a:lnSpc>
                <a:spcPts val="2575"/>
              </a:lnSpc>
              <a:spcBef>
                <a:spcPts val="140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  <a:tab pos="3054350" algn="l"/>
              </a:tabLst>
            </a:pPr>
            <a:r>
              <a:rPr sz="2200" b="1" spc="150" dirty="0">
                <a:solidFill>
                  <a:srgbClr val="C3250C"/>
                </a:solidFill>
                <a:latin typeface="Cambria"/>
                <a:cs typeface="Cambria"/>
              </a:rPr>
              <a:t>Waiting</a:t>
            </a:r>
            <a:r>
              <a:rPr sz="2200" b="1" spc="4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00" dirty="0">
                <a:solidFill>
                  <a:srgbClr val="C3250C"/>
                </a:solidFill>
                <a:latin typeface="Cambria"/>
                <a:cs typeface="Cambria"/>
              </a:rPr>
              <a:t>time(WT):	</a:t>
            </a:r>
            <a:r>
              <a:rPr sz="2200" spc="90" dirty="0">
                <a:latin typeface="Cambria"/>
                <a:cs typeface="Cambria"/>
              </a:rPr>
              <a:t>time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periods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spent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waiting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in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the</a:t>
            </a:r>
            <a:r>
              <a:rPr sz="2200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ready</a:t>
            </a:r>
            <a:r>
              <a:rPr sz="2200" spc="1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queue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by</a:t>
            </a:r>
            <a:r>
              <a:rPr sz="2200" spc="145" dirty="0">
                <a:latin typeface="Cambria"/>
                <a:cs typeface="Cambria"/>
              </a:rPr>
              <a:t> a</a:t>
            </a:r>
            <a:r>
              <a:rPr lang="en-US" sz="2200" spc="145" dirty="0">
                <a:latin typeface="Cambria"/>
                <a:cs typeface="Cambria"/>
              </a:rPr>
              <a:t> </a:t>
            </a:r>
            <a:r>
              <a:rPr sz="2200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process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acquire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get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control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on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3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CPU</a:t>
            </a:r>
            <a:r>
              <a:rPr sz="2200" spc="305" dirty="0">
                <a:latin typeface="Cambria"/>
                <a:cs typeface="Cambria"/>
              </a:rPr>
              <a:t>,</a:t>
            </a:r>
            <a:r>
              <a:rPr lang="en-IN" sz="22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IN" sz="2200" b="1" spc="195" dirty="0">
                <a:solidFill>
                  <a:schemeClr val="accent4"/>
                </a:solidFill>
                <a:latin typeface="Cambria"/>
                <a:cs typeface="Cambria"/>
              </a:rPr>
              <a:t>Turnaround</a:t>
            </a:r>
            <a:r>
              <a:rPr lang="en-IN" sz="2200" b="1" spc="185" dirty="0">
                <a:solidFill>
                  <a:schemeClr val="accent4"/>
                </a:solidFill>
                <a:latin typeface="Cambria"/>
                <a:cs typeface="Cambria"/>
              </a:rPr>
              <a:t> </a:t>
            </a:r>
            <a:r>
              <a:rPr lang="en-IN" sz="2200" b="1" spc="125" dirty="0">
                <a:solidFill>
                  <a:schemeClr val="accent4"/>
                </a:solidFill>
                <a:latin typeface="Cambria"/>
                <a:cs typeface="Cambria"/>
              </a:rPr>
              <a:t>time</a:t>
            </a:r>
            <a:r>
              <a:rPr lang="en-IN" sz="2200" b="1" spc="155" dirty="0">
                <a:solidFill>
                  <a:schemeClr val="accent4"/>
                </a:solidFill>
                <a:latin typeface="Cambria"/>
                <a:cs typeface="Cambria"/>
              </a:rPr>
              <a:t>  - </a:t>
            </a:r>
            <a:r>
              <a:rPr sz="2000" b="1" spc="285" dirty="0">
                <a:solidFill>
                  <a:schemeClr val="accent4"/>
                </a:solidFill>
                <a:latin typeface="Cambria"/>
                <a:cs typeface="Cambria"/>
              </a:rPr>
              <a:t>CPU</a:t>
            </a:r>
            <a:r>
              <a:rPr sz="2000" b="1" spc="110" dirty="0">
                <a:solidFill>
                  <a:schemeClr val="accent4"/>
                </a:solidFill>
                <a:latin typeface="Cambria"/>
                <a:cs typeface="Cambria"/>
              </a:rPr>
              <a:t> </a:t>
            </a:r>
            <a:r>
              <a:rPr sz="2000" b="1" spc="70" dirty="0">
                <a:solidFill>
                  <a:schemeClr val="accent4"/>
                </a:solidFill>
                <a:latin typeface="Cambria"/>
                <a:cs typeface="Cambria"/>
              </a:rPr>
              <a:t>burst</a:t>
            </a:r>
            <a:r>
              <a:rPr sz="2000" b="1" spc="90" dirty="0">
                <a:solidFill>
                  <a:schemeClr val="accent4"/>
                </a:solidFill>
                <a:latin typeface="Cambria"/>
                <a:cs typeface="Cambria"/>
              </a:rPr>
              <a:t> </a:t>
            </a:r>
            <a:r>
              <a:rPr sz="2000" b="1" spc="40" dirty="0">
                <a:solidFill>
                  <a:schemeClr val="accent4"/>
                </a:solidFill>
                <a:latin typeface="Cambria"/>
                <a:cs typeface="Cambria"/>
              </a:rPr>
              <a:t>time</a:t>
            </a:r>
            <a:endParaRPr sz="2000" b="1" dirty="0">
              <a:solidFill>
                <a:schemeClr val="accent4"/>
              </a:solidFill>
              <a:latin typeface="Cambria"/>
              <a:cs typeface="Cambria"/>
            </a:endParaRPr>
          </a:p>
          <a:p>
            <a:pPr marL="239395" marR="876935" indent="-227329">
              <a:lnSpc>
                <a:spcPts val="2510"/>
              </a:lnSpc>
              <a:spcBef>
                <a:spcPts val="1745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</a:tabLst>
            </a:pPr>
            <a:r>
              <a:rPr sz="2200" b="1" spc="220" dirty="0">
                <a:solidFill>
                  <a:srgbClr val="006FC0"/>
                </a:solidFill>
                <a:latin typeface="Cambria"/>
                <a:cs typeface="Cambria"/>
              </a:rPr>
              <a:t>Load</a:t>
            </a:r>
            <a:r>
              <a:rPr sz="22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spc="120" dirty="0">
                <a:solidFill>
                  <a:srgbClr val="006FC0"/>
                </a:solidFill>
                <a:latin typeface="Cambria"/>
                <a:cs typeface="Cambria"/>
              </a:rPr>
              <a:t>average:</a:t>
            </a:r>
            <a:r>
              <a:rPr sz="2200" b="1" spc="195" dirty="0">
                <a:latin typeface="Cambria"/>
                <a:cs typeface="Cambria"/>
              </a:rPr>
              <a:t> </a:t>
            </a:r>
            <a:r>
              <a:rPr sz="2200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average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number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processes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1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residing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in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ready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queue</a:t>
            </a:r>
            <a:r>
              <a:rPr lang="en-US" sz="2200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waiting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for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their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turn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get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into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310" dirty="0">
                <a:latin typeface="Cambria"/>
                <a:cs typeface="Cambria"/>
              </a:rPr>
              <a:t>CPU</a:t>
            </a:r>
            <a:endParaRPr sz="2200" dirty="0">
              <a:latin typeface="Cambria"/>
              <a:cs typeface="Cambria"/>
            </a:endParaRPr>
          </a:p>
          <a:p>
            <a:pPr marL="239395" indent="-227329">
              <a:lnSpc>
                <a:spcPts val="2575"/>
              </a:lnSpc>
              <a:spcBef>
                <a:spcPts val="1410"/>
              </a:spcBef>
              <a:buClr>
                <a:srgbClr val="4E67C7"/>
              </a:buClr>
              <a:buSzPct val="79545"/>
              <a:buFont typeface="Wingdings"/>
              <a:buChar char=""/>
              <a:tabLst>
                <a:tab pos="240029" algn="l"/>
              </a:tabLst>
            </a:pPr>
            <a:r>
              <a:rPr sz="2200" b="1" spc="140" dirty="0">
                <a:solidFill>
                  <a:srgbClr val="C3250C"/>
                </a:solidFill>
                <a:latin typeface="Cambria"/>
                <a:cs typeface="Cambria"/>
              </a:rPr>
              <a:t>Response</a:t>
            </a:r>
            <a:r>
              <a:rPr sz="2200" b="1" spc="17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b="1" spc="110" dirty="0">
                <a:solidFill>
                  <a:srgbClr val="C3250C"/>
                </a:solidFill>
                <a:latin typeface="Cambria"/>
                <a:cs typeface="Cambria"/>
              </a:rPr>
              <a:t>time:</a:t>
            </a:r>
            <a:r>
              <a:rPr sz="22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Amount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time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it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takes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from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when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145" dirty="0">
                <a:latin typeface="Cambria"/>
                <a:cs typeface="Cambria"/>
              </a:rPr>
              <a:t>a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request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was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submitted</a:t>
            </a:r>
            <a:endParaRPr sz="2200" dirty="0">
              <a:latin typeface="Cambria"/>
              <a:cs typeface="Cambria"/>
            </a:endParaRPr>
          </a:p>
          <a:p>
            <a:pPr marL="239395">
              <a:lnSpc>
                <a:spcPts val="2575"/>
              </a:lnSpc>
            </a:pPr>
            <a:r>
              <a:rPr sz="2200" spc="110" dirty="0">
                <a:latin typeface="Cambria"/>
                <a:cs typeface="Cambria"/>
              </a:rPr>
              <a:t>until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the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first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response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produced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5772301"/>
            <a:ext cx="10210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800" b="1" spc="-29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800" b="1" spc="-3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HED</a:t>
            </a:r>
            <a:r>
              <a:rPr sz="1800" b="1" spc="-22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LING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spc="-2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b="1" spc="-190" dirty="0">
                <a:solidFill>
                  <a:srgbClr val="C00000"/>
                </a:solidFill>
                <a:latin typeface="Arial"/>
                <a:cs typeface="Arial"/>
              </a:rPr>
              <a:t>JECTI</a:t>
            </a:r>
            <a:r>
              <a:rPr sz="1800" b="1" spc="-22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spc="-34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Max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290" dirty="0">
                <a:solidFill>
                  <a:srgbClr val="C00000"/>
                </a:solidFill>
                <a:latin typeface="Cambria"/>
                <a:cs typeface="Cambria"/>
              </a:rPr>
              <a:t>→</a:t>
            </a:r>
            <a:r>
              <a:rPr sz="1800" b="1" spc="-26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PU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utiliz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spc="-90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spc="-90" dirty="0">
                <a:solidFill>
                  <a:srgbClr val="C00000"/>
                </a:solidFill>
                <a:latin typeface="Arial"/>
                <a:cs typeface="Arial"/>
              </a:rPr>
              <a:t>n,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ro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ut</a:t>
            </a:r>
            <a:endParaRPr sz="1800" dirty="0">
              <a:latin typeface="Arial"/>
              <a:cs typeface="Arial"/>
            </a:endParaRPr>
          </a:p>
          <a:p>
            <a:pPr marL="1706245">
              <a:lnSpc>
                <a:spcPct val="100000"/>
              </a:lnSpc>
              <a:tabLst>
                <a:tab pos="2755900" algn="l"/>
              </a:tabLst>
            </a:pPr>
            <a:r>
              <a:rPr sz="1800" b="1" u="heavy" spc="-2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	</a:t>
            </a:r>
            <a:r>
              <a:rPr sz="1800" b="1" u="heavy" spc="-8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Min</a:t>
            </a:r>
            <a:r>
              <a:rPr sz="1800" b="1" u="heavy" spc="44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290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Cambria"/>
                <a:cs typeface="Cambria"/>
              </a:rPr>
              <a:t>→</a:t>
            </a:r>
            <a:r>
              <a:rPr sz="1800" b="1" u="heavy" spc="10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heavy" spc="-10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Cambria"/>
                <a:cs typeface="Cambria"/>
              </a:rPr>
              <a:t>T</a:t>
            </a:r>
            <a:r>
              <a:rPr sz="1800" b="1" u="heavy" spc="-10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urnaround</a:t>
            </a:r>
            <a:r>
              <a:rPr sz="1800" b="1" u="heavy" spc="-5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time,</a:t>
            </a:r>
            <a:r>
              <a:rPr sz="1800" b="1" u="heavy" spc="-5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2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Waiting</a:t>
            </a:r>
            <a:r>
              <a:rPr sz="1800" b="1" u="heavy" spc="-4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time,</a:t>
            </a:r>
            <a:r>
              <a:rPr sz="1800" b="1" u="heavy" spc="-4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70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Load</a:t>
            </a:r>
            <a:r>
              <a:rPr sz="1800" b="1" u="heavy" spc="-4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90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average,</a:t>
            </a:r>
            <a:r>
              <a:rPr sz="1800" b="1" u="heavy" spc="-3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90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Response</a:t>
            </a:r>
            <a:r>
              <a:rPr sz="1800" b="1" u="heavy" spc="-45" dirty="0">
                <a:solidFill>
                  <a:srgbClr val="C00000"/>
                </a:solidFill>
                <a:uFill>
                  <a:solidFill>
                    <a:srgbClr val="A6A6A6"/>
                  </a:solidFill>
                </a:u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42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660" y="71509"/>
            <a:ext cx="5549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Schedulability</a:t>
            </a:r>
            <a:r>
              <a:rPr spc="80" dirty="0"/>
              <a:t> </a:t>
            </a:r>
            <a:r>
              <a:rPr spc="215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85" y="768104"/>
            <a:ext cx="12042547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680"/>
              </a:spcBef>
              <a:buClr>
                <a:srgbClr val="AD781D"/>
              </a:buClr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195" dirty="0">
                <a:solidFill>
                  <a:srgbClr val="C00000"/>
                </a:solidFill>
                <a:cs typeface="Microsoft Sans Serif"/>
              </a:rPr>
              <a:t>Necessary</a:t>
            </a:r>
            <a:r>
              <a:rPr sz="2400" spc="1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170" dirty="0">
                <a:solidFill>
                  <a:srgbClr val="C00000"/>
                </a:solidFill>
                <a:cs typeface="Microsoft Sans Serif"/>
              </a:rPr>
              <a:t>test:</a:t>
            </a:r>
            <a:endParaRPr sz="2400" dirty="0">
              <a:cs typeface="Microsoft Sans Serif"/>
            </a:endParaRPr>
          </a:p>
          <a:p>
            <a:pPr marL="1003300" lvl="1" indent="-534035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1002665" algn="l"/>
                <a:tab pos="1003935" algn="l"/>
              </a:tabLst>
            </a:pPr>
            <a:r>
              <a:rPr sz="2400" spc="-15" dirty="0">
                <a:cs typeface="Microsoft Sans Serif"/>
              </a:rPr>
              <a:t>I</a:t>
            </a:r>
            <a:r>
              <a:rPr sz="2400" spc="-10" dirty="0">
                <a:cs typeface="Microsoft Sans Serif"/>
              </a:rPr>
              <a:t>f</a:t>
            </a:r>
            <a:r>
              <a:rPr sz="2400" spc="125" dirty="0">
                <a:cs typeface="Microsoft Sans Serif"/>
              </a:rPr>
              <a:t> </a:t>
            </a:r>
            <a:r>
              <a:rPr sz="2400" spc="-60" dirty="0">
                <a:cs typeface="Microsoft Sans Serif"/>
              </a:rPr>
              <a:t>t</a:t>
            </a:r>
            <a:r>
              <a:rPr sz="2400" spc="-114" dirty="0">
                <a:cs typeface="Microsoft Sans Serif"/>
              </a:rPr>
              <a:t>e</a:t>
            </a:r>
            <a:r>
              <a:rPr sz="2400" spc="-245" dirty="0">
                <a:cs typeface="Microsoft Sans Serif"/>
              </a:rPr>
              <a:t>st</a:t>
            </a:r>
            <a:r>
              <a:rPr sz="2400" spc="40" dirty="0">
                <a:cs typeface="Microsoft Sans Serif"/>
              </a:rPr>
              <a:t> </a:t>
            </a:r>
            <a:r>
              <a:rPr sz="2400" spc="-160" dirty="0">
                <a:cs typeface="Microsoft Sans Serif"/>
              </a:rPr>
              <a:t>i</a:t>
            </a:r>
            <a:r>
              <a:rPr sz="2400" spc="-340" dirty="0">
                <a:cs typeface="Microsoft Sans Serif"/>
              </a:rPr>
              <a:t>s</a:t>
            </a:r>
            <a:r>
              <a:rPr sz="2400" spc="40" dirty="0">
                <a:cs typeface="Microsoft Sans Serif"/>
              </a:rPr>
              <a:t> </a:t>
            </a:r>
            <a:r>
              <a:rPr sz="2400" spc="-15" dirty="0">
                <a:cs typeface="Microsoft Sans Serif"/>
              </a:rPr>
              <a:t>p</a:t>
            </a:r>
            <a:r>
              <a:rPr sz="2400" spc="-10" dirty="0">
                <a:cs typeface="Microsoft Sans Serif"/>
              </a:rPr>
              <a:t>a</a:t>
            </a:r>
            <a:r>
              <a:rPr sz="2400" spc="-470" dirty="0">
                <a:cs typeface="Microsoft Sans Serif"/>
              </a:rPr>
              <a:t>s</a:t>
            </a:r>
            <a:r>
              <a:rPr sz="2400" spc="-465" dirty="0">
                <a:cs typeface="Microsoft Sans Serif"/>
              </a:rPr>
              <a:t>s</a:t>
            </a:r>
            <a:r>
              <a:rPr sz="2400" spc="-90" dirty="0">
                <a:cs typeface="Microsoft Sans Serif"/>
              </a:rPr>
              <a:t>e</a:t>
            </a:r>
            <a:r>
              <a:rPr sz="2400" spc="-85" dirty="0">
                <a:cs typeface="Microsoft Sans Serif"/>
              </a:rPr>
              <a:t>d</a:t>
            </a:r>
            <a:r>
              <a:rPr sz="2400" spc="-165" dirty="0">
                <a:cs typeface="Microsoft Sans Serif"/>
              </a:rPr>
              <a:t>,</a:t>
            </a:r>
            <a:r>
              <a:rPr sz="2400" spc="40" dirty="0">
                <a:cs typeface="Microsoft Sans Serif"/>
              </a:rPr>
              <a:t> </a:t>
            </a:r>
            <a:r>
              <a:rPr sz="2400" spc="-229" dirty="0">
                <a:cs typeface="Microsoft Sans Serif"/>
              </a:rPr>
              <a:t>tasks</a:t>
            </a:r>
            <a:r>
              <a:rPr sz="2400" spc="60" dirty="0">
                <a:cs typeface="Microsoft Sans Serif"/>
              </a:rPr>
              <a:t> 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m</a:t>
            </a:r>
            <a:r>
              <a:rPr sz="2400" spc="-260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2400" spc="-5" dirty="0">
                <a:solidFill>
                  <a:srgbClr val="C00000"/>
                </a:solidFill>
                <a:cs typeface="Microsoft Sans Serif"/>
              </a:rPr>
              <a:t>y</a:t>
            </a:r>
            <a:r>
              <a:rPr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85" dirty="0">
                <a:solidFill>
                  <a:srgbClr val="C00000"/>
                </a:solidFill>
                <a:cs typeface="Microsoft Sans Serif"/>
              </a:rPr>
              <a:t>b</a:t>
            </a:r>
            <a:r>
              <a:rPr sz="2400" spc="-90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2400" spc="3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400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c</a:t>
            </a:r>
            <a:r>
              <a:rPr sz="2400" spc="-170" dirty="0">
                <a:solidFill>
                  <a:srgbClr val="C00000"/>
                </a:solidFill>
                <a:cs typeface="Microsoft Sans Serif"/>
              </a:rPr>
              <a:t>he</a:t>
            </a:r>
            <a:r>
              <a:rPr sz="2400" spc="-165" dirty="0">
                <a:solidFill>
                  <a:srgbClr val="C00000"/>
                </a:solidFill>
                <a:cs typeface="Microsoft Sans Serif"/>
              </a:rPr>
              <a:t>d</a:t>
            </a:r>
            <a:r>
              <a:rPr sz="2400" spc="-100" dirty="0">
                <a:solidFill>
                  <a:srgbClr val="C00000"/>
                </a:solidFill>
                <a:cs typeface="Microsoft Sans Serif"/>
              </a:rPr>
              <a:t>ulable</a:t>
            </a:r>
            <a:r>
              <a:rPr sz="2400" spc="5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125" dirty="0">
                <a:cs typeface="Microsoft Sans Serif"/>
              </a:rPr>
              <a:t>but</a:t>
            </a:r>
            <a:r>
              <a:rPr sz="2400" spc="35" dirty="0">
                <a:cs typeface="Microsoft Sans Serif"/>
              </a:rPr>
              <a:t> </a:t>
            </a:r>
            <a:r>
              <a:rPr sz="2400" b="1" spc="-220" dirty="0">
                <a:cs typeface="Arial"/>
              </a:rPr>
              <a:t>not</a:t>
            </a:r>
            <a:r>
              <a:rPr sz="2400" b="1" spc="-5" dirty="0">
                <a:cs typeface="Arial"/>
              </a:rPr>
              <a:t> </a:t>
            </a:r>
            <a:r>
              <a:rPr sz="2400" b="1" spc="-275" dirty="0">
                <a:cs typeface="Arial"/>
              </a:rPr>
              <a:t>nec</a:t>
            </a:r>
            <a:r>
              <a:rPr sz="2400" b="1" spc="-265" dirty="0">
                <a:cs typeface="Arial"/>
              </a:rPr>
              <a:t>e</a:t>
            </a:r>
            <a:r>
              <a:rPr sz="2400" b="1" spc="-365" dirty="0">
                <a:cs typeface="Arial"/>
              </a:rPr>
              <a:t>s</a:t>
            </a:r>
            <a:r>
              <a:rPr sz="2400" b="1" spc="-380" dirty="0">
                <a:cs typeface="Arial"/>
              </a:rPr>
              <a:t>s</a:t>
            </a:r>
            <a:r>
              <a:rPr sz="2400" b="1" spc="-110" dirty="0">
                <a:cs typeface="Arial"/>
              </a:rPr>
              <a:t>ari</a:t>
            </a:r>
            <a:r>
              <a:rPr sz="2400" b="1" spc="-70" dirty="0">
                <a:cs typeface="Arial"/>
              </a:rPr>
              <a:t>l</a:t>
            </a:r>
            <a:r>
              <a:rPr sz="2400" b="1" spc="-75" dirty="0">
                <a:cs typeface="Arial"/>
              </a:rPr>
              <a:t>y</a:t>
            </a:r>
            <a:endParaRPr sz="2400" dirty="0">
              <a:cs typeface="Arial"/>
            </a:endParaRPr>
          </a:p>
          <a:p>
            <a:pPr marL="1003300" lvl="1" indent="-534035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1002665" algn="l"/>
                <a:tab pos="1003935" algn="l"/>
              </a:tabLst>
            </a:pPr>
            <a:r>
              <a:rPr sz="2400" spc="-15" dirty="0">
                <a:cs typeface="Microsoft Sans Serif"/>
              </a:rPr>
              <a:t>I</a:t>
            </a:r>
            <a:r>
              <a:rPr sz="2400" spc="-10" dirty="0">
                <a:cs typeface="Microsoft Sans Serif"/>
              </a:rPr>
              <a:t>f</a:t>
            </a:r>
            <a:r>
              <a:rPr sz="2400" spc="120" dirty="0">
                <a:cs typeface="Microsoft Sans Serif"/>
              </a:rPr>
              <a:t> </a:t>
            </a:r>
            <a:r>
              <a:rPr sz="2400" spc="-204" dirty="0">
                <a:cs typeface="Microsoft Sans Serif"/>
              </a:rPr>
              <a:t>te</a:t>
            </a:r>
            <a:r>
              <a:rPr sz="2400" spc="-235" dirty="0">
                <a:cs typeface="Microsoft Sans Serif"/>
              </a:rPr>
              <a:t>s</a:t>
            </a:r>
            <a:r>
              <a:rPr sz="2400" spc="-20" dirty="0">
                <a:cs typeface="Microsoft Sans Serif"/>
              </a:rPr>
              <a:t>t</a:t>
            </a:r>
            <a:r>
              <a:rPr sz="2400" spc="30" dirty="0">
                <a:cs typeface="Microsoft Sans Serif"/>
              </a:rPr>
              <a:t> </a:t>
            </a:r>
            <a:r>
              <a:rPr sz="2400" spc="-160" dirty="0">
                <a:cs typeface="Microsoft Sans Serif"/>
              </a:rPr>
              <a:t>i</a:t>
            </a:r>
            <a:r>
              <a:rPr sz="2400" spc="-340" dirty="0">
                <a:cs typeface="Microsoft Sans Serif"/>
              </a:rPr>
              <a:t>s</a:t>
            </a:r>
            <a:r>
              <a:rPr sz="2400" spc="40" dirty="0">
                <a:cs typeface="Microsoft Sans Serif"/>
              </a:rPr>
              <a:t> </a:t>
            </a:r>
            <a:r>
              <a:rPr sz="2400" spc="-170" dirty="0">
                <a:cs typeface="Microsoft Sans Serif"/>
              </a:rPr>
              <a:t>not</a:t>
            </a:r>
            <a:r>
              <a:rPr sz="2400" spc="35" dirty="0">
                <a:cs typeface="Microsoft Sans Serif"/>
              </a:rPr>
              <a:t> </a:t>
            </a:r>
            <a:r>
              <a:rPr sz="2400" spc="-175" dirty="0">
                <a:cs typeface="Microsoft Sans Serif"/>
              </a:rPr>
              <a:t>pa</a:t>
            </a:r>
            <a:r>
              <a:rPr sz="2400" spc="-150" dirty="0">
                <a:cs typeface="Microsoft Sans Serif"/>
              </a:rPr>
              <a:t>s</a:t>
            </a:r>
            <a:r>
              <a:rPr sz="2400" spc="-300" dirty="0">
                <a:cs typeface="Microsoft Sans Serif"/>
              </a:rPr>
              <a:t>s</a:t>
            </a:r>
            <a:r>
              <a:rPr sz="2400" spc="-325" dirty="0">
                <a:cs typeface="Microsoft Sans Serif"/>
              </a:rPr>
              <a:t>e</a:t>
            </a:r>
            <a:r>
              <a:rPr sz="2400" spc="-90" dirty="0">
                <a:cs typeface="Microsoft Sans Serif"/>
              </a:rPr>
              <a:t>d,</a:t>
            </a:r>
            <a:r>
              <a:rPr sz="2400" spc="45" dirty="0">
                <a:cs typeface="Microsoft Sans Serif"/>
              </a:rPr>
              <a:t> </a:t>
            </a:r>
            <a:r>
              <a:rPr sz="2400" spc="-229" dirty="0">
                <a:cs typeface="Microsoft Sans Serif"/>
              </a:rPr>
              <a:t>tasks</a:t>
            </a:r>
            <a:r>
              <a:rPr sz="2400" spc="40" dirty="0">
                <a:cs typeface="Microsoft Sans Serif"/>
              </a:rPr>
              <a:t> </a:t>
            </a:r>
            <a:r>
              <a:rPr sz="2400" spc="-60" dirty="0">
                <a:cs typeface="Microsoft Sans Serif"/>
              </a:rPr>
              <a:t>are</a:t>
            </a:r>
            <a:r>
              <a:rPr sz="2400" spc="40" dirty="0">
                <a:cs typeface="Microsoft Sans Serif"/>
              </a:rPr>
              <a:t> </a:t>
            </a:r>
            <a:r>
              <a:rPr sz="2400" spc="-10" dirty="0">
                <a:solidFill>
                  <a:srgbClr val="C00000"/>
                </a:solidFill>
                <a:cs typeface="Microsoft Sans Serif"/>
              </a:rPr>
              <a:t>de</a:t>
            </a:r>
            <a:r>
              <a:rPr sz="2400" dirty="0">
                <a:solidFill>
                  <a:srgbClr val="C00000"/>
                </a:solidFill>
                <a:cs typeface="Microsoft Sans Serif"/>
              </a:rPr>
              <a:t>f</a:t>
            </a:r>
            <a:r>
              <a:rPr sz="2400" spc="-85" dirty="0">
                <a:solidFill>
                  <a:srgbClr val="C00000"/>
                </a:solidFill>
                <a:cs typeface="Microsoft Sans Serif"/>
              </a:rPr>
              <a:t>initel</a:t>
            </a:r>
            <a:r>
              <a:rPr sz="2400" spc="-114" dirty="0">
                <a:solidFill>
                  <a:srgbClr val="C00000"/>
                </a:solidFill>
                <a:cs typeface="Microsoft Sans Serif"/>
              </a:rPr>
              <a:t>y</a:t>
            </a:r>
            <a:r>
              <a:rPr sz="2400" spc="4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170" dirty="0">
                <a:solidFill>
                  <a:srgbClr val="C00000"/>
                </a:solidFill>
                <a:cs typeface="Microsoft Sans Serif"/>
              </a:rPr>
              <a:t>not</a:t>
            </a:r>
            <a:r>
              <a:rPr sz="24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400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c</a:t>
            </a:r>
            <a:r>
              <a:rPr sz="2400" spc="-125" dirty="0">
                <a:solidFill>
                  <a:srgbClr val="C00000"/>
                </a:solidFill>
                <a:cs typeface="Microsoft Sans Serif"/>
              </a:rPr>
              <a:t>hedula</a:t>
            </a:r>
            <a:r>
              <a:rPr sz="2400" spc="-135" dirty="0">
                <a:solidFill>
                  <a:srgbClr val="C00000"/>
                </a:solidFill>
                <a:cs typeface="Microsoft Sans Serif"/>
              </a:rPr>
              <a:t>b</a:t>
            </a:r>
            <a:r>
              <a:rPr sz="2400" spc="-100" dirty="0">
                <a:solidFill>
                  <a:srgbClr val="C00000"/>
                </a:solidFill>
                <a:cs typeface="Microsoft Sans Serif"/>
              </a:rPr>
              <a:t>le</a:t>
            </a:r>
            <a:endParaRPr sz="2800" dirty="0">
              <a:cs typeface="Microsoft Sans Serif"/>
            </a:endParaRPr>
          </a:p>
          <a:p>
            <a:pPr marL="546100" indent="-533400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140" dirty="0">
                <a:solidFill>
                  <a:srgbClr val="C00000"/>
                </a:solidFill>
                <a:cs typeface="Microsoft Sans Serif"/>
              </a:rPr>
              <a:t>Sufficient</a:t>
            </a:r>
            <a:r>
              <a:rPr sz="2400" spc="1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170" dirty="0">
                <a:solidFill>
                  <a:srgbClr val="C00000"/>
                </a:solidFill>
                <a:cs typeface="Microsoft Sans Serif"/>
              </a:rPr>
              <a:t>test:</a:t>
            </a:r>
            <a:endParaRPr sz="2400" dirty="0">
              <a:cs typeface="Microsoft Sans Serif"/>
            </a:endParaRPr>
          </a:p>
          <a:p>
            <a:pPr marL="1003300" lvl="1" indent="-534035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1002665" algn="l"/>
                <a:tab pos="1003935" algn="l"/>
              </a:tabLst>
            </a:pPr>
            <a:r>
              <a:rPr sz="2400" spc="-15" dirty="0">
                <a:cs typeface="Microsoft Sans Serif"/>
              </a:rPr>
              <a:t>I</a:t>
            </a:r>
            <a:r>
              <a:rPr sz="2400" spc="-10" dirty="0">
                <a:cs typeface="Microsoft Sans Serif"/>
              </a:rPr>
              <a:t>f</a:t>
            </a:r>
            <a:r>
              <a:rPr sz="2400" spc="125" dirty="0">
                <a:cs typeface="Microsoft Sans Serif"/>
              </a:rPr>
              <a:t> </a:t>
            </a:r>
            <a:r>
              <a:rPr sz="2400" spc="-60" dirty="0">
                <a:cs typeface="Microsoft Sans Serif"/>
              </a:rPr>
              <a:t>t</a:t>
            </a:r>
            <a:r>
              <a:rPr sz="2400" spc="-114" dirty="0">
                <a:cs typeface="Microsoft Sans Serif"/>
              </a:rPr>
              <a:t>e</a:t>
            </a:r>
            <a:r>
              <a:rPr sz="2400" spc="-245" dirty="0">
                <a:cs typeface="Microsoft Sans Serif"/>
              </a:rPr>
              <a:t>st</a:t>
            </a:r>
            <a:r>
              <a:rPr sz="2400" spc="40" dirty="0">
                <a:cs typeface="Microsoft Sans Serif"/>
              </a:rPr>
              <a:t> </a:t>
            </a:r>
            <a:r>
              <a:rPr sz="2400" spc="-160" dirty="0">
                <a:cs typeface="Microsoft Sans Serif"/>
              </a:rPr>
              <a:t>i</a:t>
            </a:r>
            <a:r>
              <a:rPr sz="2400" spc="-340" dirty="0">
                <a:cs typeface="Microsoft Sans Serif"/>
              </a:rPr>
              <a:t>s</a:t>
            </a:r>
            <a:r>
              <a:rPr sz="2400" spc="40" dirty="0">
                <a:cs typeface="Microsoft Sans Serif"/>
              </a:rPr>
              <a:t> </a:t>
            </a:r>
            <a:r>
              <a:rPr sz="2400" spc="-15" dirty="0">
                <a:cs typeface="Microsoft Sans Serif"/>
              </a:rPr>
              <a:t>p</a:t>
            </a:r>
            <a:r>
              <a:rPr sz="2400" spc="-10" dirty="0">
                <a:cs typeface="Microsoft Sans Serif"/>
              </a:rPr>
              <a:t>a</a:t>
            </a:r>
            <a:r>
              <a:rPr sz="2400" spc="-470" dirty="0">
                <a:cs typeface="Microsoft Sans Serif"/>
              </a:rPr>
              <a:t>s</a:t>
            </a:r>
            <a:r>
              <a:rPr sz="2400" spc="-465" dirty="0">
                <a:cs typeface="Microsoft Sans Serif"/>
              </a:rPr>
              <a:t>s</a:t>
            </a:r>
            <a:r>
              <a:rPr sz="2400" spc="-90" dirty="0">
                <a:cs typeface="Microsoft Sans Serif"/>
              </a:rPr>
              <a:t>e</a:t>
            </a:r>
            <a:r>
              <a:rPr sz="2400" spc="-85" dirty="0">
                <a:cs typeface="Microsoft Sans Serif"/>
              </a:rPr>
              <a:t>d</a:t>
            </a:r>
            <a:r>
              <a:rPr sz="2400" spc="-165" dirty="0">
                <a:cs typeface="Microsoft Sans Serif"/>
              </a:rPr>
              <a:t>,</a:t>
            </a:r>
            <a:r>
              <a:rPr sz="2400" spc="40" dirty="0">
                <a:cs typeface="Microsoft Sans Serif"/>
              </a:rPr>
              <a:t> </a:t>
            </a:r>
            <a:r>
              <a:rPr sz="2400" spc="-215" dirty="0">
                <a:cs typeface="Microsoft Sans Serif"/>
              </a:rPr>
              <a:t>then</a:t>
            </a:r>
            <a:r>
              <a:rPr sz="2400" spc="40" dirty="0">
                <a:cs typeface="Microsoft Sans Serif"/>
              </a:rPr>
              <a:t> </a:t>
            </a:r>
            <a:r>
              <a:rPr sz="2400" spc="-170" dirty="0">
                <a:cs typeface="Microsoft Sans Serif"/>
              </a:rPr>
              <a:t>task</a:t>
            </a:r>
            <a:r>
              <a:rPr sz="2400" spc="40" dirty="0">
                <a:cs typeface="Microsoft Sans Serif"/>
              </a:rPr>
              <a:t> </a:t>
            </a:r>
            <a:r>
              <a:rPr sz="2400" spc="-50" dirty="0">
                <a:cs typeface="Microsoft Sans Serif"/>
              </a:rPr>
              <a:t>ar</a:t>
            </a:r>
            <a:r>
              <a:rPr sz="2400" spc="-70" dirty="0">
                <a:cs typeface="Microsoft Sans Serif"/>
              </a:rPr>
              <a:t>e</a:t>
            </a:r>
            <a:r>
              <a:rPr sz="2400" spc="40" dirty="0">
                <a:cs typeface="Microsoft Sans Serif"/>
              </a:rPr>
              <a:t> </a:t>
            </a:r>
            <a:r>
              <a:rPr sz="2400" spc="-90" dirty="0">
                <a:solidFill>
                  <a:srgbClr val="C00000"/>
                </a:solidFill>
                <a:cs typeface="Microsoft Sans Serif"/>
              </a:rPr>
              <a:t>d</a:t>
            </a:r>
            <a:r>
              <a:rPr sz="2400" spc="-85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2400" spc="-55" dirty="0">
                <a:solidFill>
                  <a:srgbClr val="C00000"/>
                </a:solidFill>
                <a:cs typeface="Microsoft Sans Serif"/>
              </a:rPr>
              <a:t>finitely</a:t>
            </a:r>
            <a:r>
              <a:rPr sz="2400" spc="5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400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c</a:t>
            </a:r>
            <a:r>
              <a:rPr sz="2400" spc="-170" dirty="0">
                <a:solidFill>
                  <a:srgbClr val="C00000"/>
                </a:solidFill>
                <a:cs typeface="Microsoft Sans Serif"/>
              </a:rPr>
              <a:t>he</a:t>
            </a:r>
            <a:r>
              <a:rPr sz="2400" spc="-165" dirty="0">
                <a:solidFill>
                  <a:srgbClr val="C00000"/>
                </a:solidFill>
                <a:cs typeface="Microsoft Sans Serif"/>
              </a:rPr>
              <a:t>d</a:t>
            </a:r>
            <a:r>
              <a:rPr sz="2400" spc="-100" dirty="0">
                <a:solidFill>
                  <a:srgbClr val="C00000"/>
                </a:solidFill>
                <a:cs typeface="Microsoft Sans Serif"/>
              </a:rPr>
              <a:t>ulable</a:t>
            </a:r>
            <a:endParaRPr sz="2400" dirty="0">
              <a:cs typeface="Microsoft Sans Serif"/>
            </a:endParaRPr>
          </a:p>
          <a:p>
            <a:pPr marL="1003300" lvl="1" indent="-534035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1002665" algn="l"/>
                <a:tab pos="1003935" algn="l"/>
              </a:tabLst>
            </a:pPr>
            <a:r>
              <a:rPr sz="2400" spc="-15" dirty="0">
                <a:cs typeface="Microsoft Sans Serif"/>
              </a:rPr>
              <a:t>I</a:t>
            </a:r>
            <a:r>
              <a:rPr sz="2400" spc="-10" dirty="0">
                <a:cs typeface="Microsoft Sans Serif"/>
              </a:rPr>
              <a:t>f</a:t>
            </a:r>
            <a:r>
              <a:rPr sz="2400" spc="120" dirty="0">
                <a:cs typeface="Microsoft Sans Serif"/>
              </a:rPr>
              <a:t> </a:t>
            </a:r>
            <a:r>
              <a:rPr sz="2400" spc="-204" dirty="0">
                <a:cs typeface="Microsoft Sans Serif"/>
              </a:rPr>
              <a:t>te</a:t>
            </a:r>
            <a:r>
              <a:rPr sz="2400" spc="-235" dirty="0">
                <a:cs typeface="Microsoft Sans Serif"/>
              </a:rPr>
              <a:t>s</a:t>
            </a:r>
            <a:r>
              <a:rPr sz="2400" spc="-20" dirty="0">
                <a:cs typeface="Microsoft Sans Serif"/>
              </a:rPr>
              <a:t>t</a:t>
            </a:r>
            <a:r>
              <a:rPr sz="2400" spc="30" dirty="0">
                <a:cs typeface="Microsoft Sans Serif"/>
              </a:rPr>
              <a:t> </a:t>
            </a:r>
            <a:r>
              <a:rPr sz="2400" spc="-160" dirty="0">
                <a:cs typeface="Microsoft Sans Serif"/>
              </a:rPr>
              <a:t>i</a:t>
            </a:r>
            <a:r>
              <a:rPr sz="2400" spc="-340" dirty="0">
                <a:cs typeface="Microsoft Sans Serif"/>
              </a:rPr>
              <a:t>s</a:t>
            </a:r>
            <a:r>
              <a:rPr sz="2400" spc="40" dirty="0">
                <a:cs typeface="Microsoft Sans Serif"/>
              </a:rPr>
              <a:t> </a:t>
            </a:r>
            <a:r>
              <a:rPr sz="2400" spc="-170" dirty="0">
                <a:cs typeface="Microsoft Sans Serif"/>
              </a:rPr>
              <a:t>not</a:t>
            </a:r>
            <a:r>
              <a:rPr sz="2400" spc="35" dirty="0">
                <a:cs typeface="Microsoft Sans Serif"/>
              </a:rPr>
              <a:t> </a:t>
            </a:r>
            <a:r>
              <a:rPr sz="2400" spc="-175" dirty="0">
                <a:cs typeface="Microsoft Sans Serif"/>
              </a:rPr>
              <a:t>pa</a:t>
            </a:r>
            <a:r>
              <a:rPr sz="2400" spc="-150" dirty="0">
                <a:cs typeface="Microsoft Sans Serif"/>
              </a:rPr>
              <a:t>s</a:t>
            </a:r>
            <a:r>
              <a:rPr sz="2400" spc="-300" dirty="0">
                <a:cs typeface="Microsoft Sans Serif"/>
              </a:rPr>
              <a:t>s</a:t>
            </a:r>
            <a:r>
              <a:rPr sz="2400" spc="-325" dirty="0">
                <a:cs typeface="Microsoft Sans Serif"/>
              </a:rPr>
              <a:t>e</a:t>
            </a:r>
            <a:r>
              <a:rPr sz="2400" spc="-90" dirty="0">
                <a:cs typeface="Microsoft Sans Serif"/>
              </a:rPr>
              <a:t>d,</a:t>
            </a:r>
            <a:r>
              <a:rPr sz="2400" spc="45" dirty="0">
                <a:cs typeface="Microsoft Sans Serif"/>
              </a:rPr>
              <a:t> </a:t>
            </a:r>
            <a:r>
              <a:rPr sz="2400" spc="-229" dirty="0">
                <a:cs typeface="Microsoft Sans Serif"/>
              </a:rPr>
              <a:t>tasks</a:t>
            </a:r>
            <a:r>
              <a:rPr sz="2400" spc="40" dirty="0">
                <a:cs typeface="Microsoft Sans Serif"/>
              </a:rPr>
              <a:t> 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m</a:t>
            </a:r>
            <a:r>
              <a:rPr sz="2400" spc="-260" dirty="0">
                <a:solidFill>
                  <a:srgbClr val="C00000"/>
                </a:solidFill>
                <a:cs typeface="Microsoft Sans Serif"/>
              </a:rPr>
              <a:t>a</a:t>
            </a:r>
            <a:r>
              <a:rPr sz="2400" spc="-5" dirty="0">
                <a:solidFill>
                  <a:srgbClr val="C00000"/>
                </a:solidFill>
                <a:cs typeface="Microsoft Sans Serif"/>
              </a:rPr>
              <a:t>y</a:t>
            </a:r>
            <a:r>
              <a:rPr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90" dirty="0">
                <a:solidFill>
                  <a:srgbClr val="C00000"/>
                </a:solidFill>
                <a:cs typeface="Microsoft Sans Serif"/>
              </a:rPr>
              <a:t>be</a:t>
            </a:r>
            <a:r>
              <a:rPr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400" dirty="0">
                <a:solidFill>
                  <a:srgbClr val="C00000"/>
                </a:solidFill>
                <a:cs typeface="Microsoft Sans Serif"/>
              </a:rPr>
              <a:t>s</a:t>
            </a:r>
            <a:r>
              <a:rPr sz="2400" spc="-290" dirty="0">
                <a:solidFill>
                  <a:srgbClr val="C00000"/>
                </a:solidFill>
                <a:cs typeface="Microsoft Sans Serif"/>
              </a:rPr>
              <a:t>c</a:t>
            </a:r>
            <a:r>
              <a:rPr sz="2400" spc="-125" dirty="0">
                <a:solidFill>
                  <a:srgbClr val="C00000"/>
                </a:solidFill>
                <a:cs typeface="Microsoft Sans Serif"/>
              </a:rPr>
              <a:t>hedula</a:t>
            </a:r>
            <a:r>
              <a:rPr sz="2400" spc="-135" dirty="0">
                <a:solidFill>
                  <a:srgbClr val="C00000"/>
                </a:solidFill>
                <a:cs typeface="Microsoft Sans Serif"/>
              </a:rPr>
              <a:t>b</a:t>
            </a:r>
            <a:r>
              <a:rPr sz="2400" spc="-60" dirty="0">
                <a:solidFill>
                  <a:srgbClr val="C00000"/>
                </a:solidFill>
                <a:cs typeface="Microsoft Sans Serif"/>
              </a:rPr>
              <a:t>l</a:t>
            </a:r>
            <a:r>
              <a:rPr sz="2400" spc="-130" dirty="0">
                <a:solidFill>
                  <a:srgbClr val="C00000"/>
                </a:solidFill>
                <a:cs typeface="Microsoft Sans Serif"/>
              </a:rPr>
              <a:t>e</a:t>
            </a:r>
            <a:r>
              <a:rPr sz="2400" spc="4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sz="2400" spc="-125" dirty="0">
                <a:cs typeface="Microsoft Sans Serif"/>
              </a:rPr>
              <a:t>but</a:t>
            </a:r>
            <a:r>
              <a:rPr sz="2400" spc="30" dirty="0">
                <a:cs typeface="Microsoft Sans Serif"/>
              </a:rPr>
              <a:t> </a:t>
            </a:r>
            <a:r>
              <a:rPr sz="2400" spc="-170" dirty="0">
                <a:cs typeface="Microsoft Sans Serif"/>
              </a:rPr>
              <a:t>not</a:t>
            </a:r>
            <a:r>
              <a:rPr sz="2400" spc="35" dirty="0">
                <a:cs typeface="Microsoft Sans Serif"/>
              </a:rPr>
              <a:t> </a:t>
            </a:r>
            <a:r>
              <a:rPr sz="2400" spc="-245" dirty="0">
                <a:cs typeface="Microsoft Sans Serif"/>
              </a:rPr>
              <a:t>nece</a:t>
            </a:r>
            <a:r>
              <a:rPr sz="2400" spc="-305" dirty="0">
                <a:cs typeface="Microsoft Sans Serif"/>
              </a:rPr>
              <a:t>ss</a:t>
            </a:r>
            <a:r>
              <a:rPr sz="2400" spc="-335" dirty="0">
                <a:cs typeface="Microsoft Sans Serif"/>
              </a:rPr>
              <a:t>a</a:t>
            </a:r>
            <a:r>
              <a:rPr sz="2400" spc="-15" dirty="0">
                <a:cs typeface="Microsoft Sans Serif"/>
              </a:rPr>
              <a:t>rily</a:t>
            </a:r>
            <a:endParaRPr lang="en-US" sz="2400" spc="-15" dirty="0">
              <a:cs typeface="Microsoft Sans Serif"/>
            </a:endParaRPr>
          </a:p>
          <a:p>
            <a:pPr marL="546100" indent="-533400">
              <a:lnSpc>
                <a:spcPct val="100000"/>
              </a:lnSpc>
              <a:spcBef>
                <a:spcPts val="95"/>
              </a:spcBef>
              <a:buClr>
                <a:srgbClr val="AD781D"/>
              </a:buClr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lang="en-US" sz="2400" spc="-200" dirty="0">
                <a:solidFill>
                  <a:srgbClr val="C00000"/>
                </a:solidFill>
                <a:cs typeface="Microsoft Sans Serif"/>
              </a:rPr>
              <a:t>Exact</a:t>
            </a:r>
            <a:r>
              <a:rPr lang="en-US"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-170" dirty="0">
                <a:solidFill>
                  <a:srgbClr val="C00000"/>
                </a:solidFill>
                <a:cs typeface="Microsoft Sans Serif"/>
              </a:rPr>
              <a:t>test:</a:t>
            </a:r>
            <a:r>
              <a:rPr lang="en-US"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-195" dirty="0">
                <a:solidFill>
                  <a:srgbClr val="C00000"/>
                </a:solidFill>
                <a:cs typeface="Microsoft Sans Serif"/>
              </a:rPr>
              <a:t>(Necessary</a:t>
            </a:r>
            <a:r>
              <a:rPr lang="en-US" sz="2400" spc="5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-170" dirty="0">
                <a:solidFill>
                  <a:srgbClr val="C00000"/>
                </a:solidFill>
                <a:cs typeface="Microsoft Sans Serif"/>
              </a:rPr>
              <a:t>test</a:t>
            </a:r>
            <a:r>
              <a:rPr lang="en-US" sz="2400" spc="40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225" dirty="0">
                <a:solidFill>
                  <a:srgbClr val="C00000"/>
                </a:solidFill>
                <a:cs typeface="Microsoft Sans Serif"/>
              </a:rPr>
              <a:t>+</a:t>
            </a:r>
            <a:r>
              <a:rPr lang="en-US" sz="2400" spc="3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-140" dirty="0">
                <a:solidFill>
                  <a:srgbClr val="C00000"/>
                </a:solidFill>
                <a:cs typeface="Microsoft Sans Serif"/>
              </a:rPr>
              <a:t>Sufficient</a:t>
            </a:r>
            <a:r>
              <a:rPr lang="en-US" sz="2400" spc="25" dirty="0">
                <a:solidFill>
                  <a:srgbClr val="C00000"/>
                </a:solidFill>
                <a:cs typeface="Microsoft Sans Serif"/>
              </a:rPr>
              <a:t> </a:t>
            </a:r>
            <a:r>
              <a:rPr lang="en-US" sz="2400" spc="-170" dirty="0">
                <a:solidFill>
                  <a:srgbClr val="C00000"/>
                </a:solidFill>
                <a:cs typeface="Microsoft Sans Serif"/>
              </a:rPr>
              <a:t>test)</a:t>
            </a:r>
            <a:endParaRPr lang="en-US" sz="2400" dirty="0">
              <a:cs typeface="Microsoft Sans Serif"/>
            </a:endParaRPr>
          </a:p>
          <a:p>
            <a:pPr marL="1003300" lvl="1" indent="-534035">
              <a:lnSpc>
                <a:spcPct val="100000"/>
              </a:lnSpc>
              <a:buClr>
                <a:srgbClr val="AD781D"/>
              </a:buClr>
              <a:buFont typeface="Wingdings"/>
              <a:buChar char=""/>
              <a:tabLst>
                <a:tab pos="1002665" algn="l"/>
                <a:tab pos="1003935" algn="l"/>
              </a:tabLst>
            </a:pPr>
            <a:r>
              <a:rPr lang="en-US" sz="2400" spc="-340" dirty="0">
                <a:cs typeface="Microsoft Sans Serif"/>
              </a:rPr>
              <a:t>Th</a:t>
            </a:r>
            <a:r>
              <a:rPr lang="en-US" sz="2400" spc="-320" dirty="0">
                <a:cs typeface="Microsoft Sans Serif"/>
              </a:rPr>
              <a:t>e</a:t>
            </a:r>
            <a:r>
              <a:rPr lang="en-US" sz="2400" spc="30" dirty="0">
                <a:cs typeface="Microsoft Sans Serif"/>
              </a:rPr>
              <a:t> </a:t>
            </a:r>
            <a:r>
              <a:rPr lang="en-US" sz="2400" spc="-170" dirty="0">
                <a:cs typeface="Microsoft Sans Serif"/>
              </a:rPr>
              <a:t>task</a:t>
            </a:r>
            <a:r>
              <a:rPr lang="en-US" sz="2400" spc="55" dirty="0">
                <a:cs typeface="Microsoft Sans Serif"/>
              </a:rPr>
              <a:t> </a:t>
            </a:r>
            <a:r>
              <a:rPr lang="en-US" sz="2400" spc="-300" dirty="0">
                <a:cs typeface="Microsoft Sans Serif"/>
              </a:rPr>
              <a:t>s</a:t>
            </a:r>
            <a:r>
              <a:rPr lang="en-US" sz="2400" spc="-330" dirty="0">
                <a:cs typeface="Microsoft Sans Serif"/>
              </a:rPr>
              <a:t>e</a:t>
            </a:r>
            <a:r>
              <a:rPr lang="en-US" sz="2400" spc="-25" dirty="0">
                <a:cs typeface="Microsoft Sans Serif"/>
              </a:rPr>
              <a:t>t</a:t>
            </a:r>
            <a:r>
              <a:rPr lang="en-US" sz="2400" spc="35" dirty="0">
                <a:cs typeface="Microsoft Sans Serif"/>
              </a:rPr>
              <a:t> </a:t>
            </a:r>
            <a:r>
              <a:rPr lang="en-US" sz="2400" spc="-160" dirty="0">
                <a:cs typeface="Microsoft Sans Serif"/>
              </a:rPr>
              <a:t>i</a:t>
            </a:r>
            <a:r>
              <a:rPr lang="en-US" sz="2400" spc="-340" dirty="0">
                <a:cs typeface="Microsoft Sans Serif"/>
              </a:rPr>
              <a:t>s</a:t>
            </a:r>
            <a:r>
              <a:rPr lang="en-US" sz="2400" spc="40" dirty="0">
                <a:cs typeface="Microsoft Sans Serif"/>
              </a:rPr>
              <a:t> </a:t>
            </a:r>
            <a:r>
              <a:rPr lang="en-US" sz="2400" spc="-400" dirty="0">
                <a:cs typeface="Microsoft Sans Serif"/>
              </a:rPr>
              <a:t>s</a:t>
            </a:r>
            <a:r>
              <a:rPr lang="en-US" sz="2400" spc="-290" dirty="0">
                <a:cs typeface="Microsoft Sans Serif"/>
              </a:rPr>
              <a:t>c</a:t>
            </a:r>
            <a:r>
              <a:rPr lang="en-US" sz="2400" spc="-170" dirty="0">
                <a:cs typeface="Microsoft Sans Serif"/>
              </a:rPr>
              <a:t>he</a:t>
            </a:r>
            <a:r>
              <a:rPr lang="en-US" sz="2400" spc="-165" dirty="0">
                <a:cs typeface="Microsoft Sans Serif"/>
              </a:rPr>
              <a:t>d</a:t>
            </a:r>
            <a:r>
              <a:rPr lang="en-US" sz="2400" spc="-100" dirty="0">
                <a:cs typeface="Microsoft Sans Serif"/>
              </a:rPr>
              <a:t>ulable</a:t>
            </a:r>
            <a:r>
              <a:rPr lang="en-US" sz="2400" spc="4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</a:t>
            </a:r>
            <a:r>
              <a:rPr lang="en-US" sz="2400" spc="70" dirty="0">
                <a:cs typeface="Microsoft Sans Serif"/>
              </a:rPr>
              <a:t>f</a:t>
            </a:r>
            <a:r>
              <a:rPr lang="en-US" sz="2400" spc="125" dirty="0">
                <a:cs typeface="Microsoft Sans Serif"/>
              </a:rPr>
              <a:t> </a:t>
            </a:r>
            <a:r>
              <a:rPr lang="en-US" sz="2400" spc="-125" dirty="0">
                <a:cs typeface="Microsoft Sans Serif"/>
              </a:rPr>
              <a:t>and</a:t>
            </a:r>
            <a:r>
              <a:rPr lang="en-US" sz="2400" spc="40" dirty="0">
                <a:cs typeface="Microsoft Sans Serif"/>
              </a:rPr>
              <a:t> </a:t>
            </a:r>
            <a:r>
              <a:rPr lang="en-US" sz="2400" spc="-130" dirty="0">
                <a:cs typeface="Microsoft Sans Serif"/>
              </a:rPr>
              <a:t>only</a:t>
            </a:r>
            <a:r>
              <a:rPr lang="en-US" sz="2400" spc="3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</a:t>
            </a:r>
            <a:r>
              <a:rPr lang="en-US" sz="2400" spc="70" dirty="0">
                <a:cs typeface="Microsoft Sans Serif"/>
              </a:rPr>
              <a:t>f</a:t>
            </a:r>
            <a:r>
              <a:rPr lang="en-US" sz="2400" spc="12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it</a:t>
            </a:r>
            <a:r>
              <a:rPr lang="en-US" sz="2400" spc="30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p</a:t>
            </a:r>
            <a:r>
              <a:rPr lang="en-US" sz="2400" spc="-10" dirty="0">
                <a:cs typeface="Microsoft Sans Serif"/>
              </a:rPr>
              <a:t>a</a:t>
            </a:r>
            <a:r>
              <a:rPr lang="en-US" sz="2400" spc="-470" dirty="0">
                <a:cs typeface="Microsoft Sans Serif"/>
              </a:rPr>
              <a:t>s</a:t>
            </a:r>
            <a:r>
              <a:rPr lang="en-US" sz="2400" spc="-465" dirty="0">
                <a:cs typeface="Microsoft Sans Serif"/>
              </a:rPr>
              <a:t>s</a:t>
            </a:r>
            <a:r>
              <a:rPr lang="en-US" sz="2400" spc="-315" dirty="0">
                <a:cs typeface="Microsoft Sans Serif"/>
              </a:rPr>
              <a:t>es</a:t>
            </a:r>
            <a:r>
              <a:rPr lang="en-US" sz="2400" spc="50" dirty="0">
                <a:cs typeface="Microsoft Sans Serif"/>
              </a:rPr>
              <a:t> </a:t>
            </a:r>
            <a:r>
              <a:rPr lang="en-US" sz="2400" spc="-175" dirty="0">
                <a:cs typeface="Microsoft Sans Serif"/>
              </a:rPr>
              <a:t>the</a:t>
            </a:r>
            <a:r>
              <a:rPr lang="en-US" sz="2400" spc="40" dirty="0">
                <a:cs typeface="Microsoft Sans Serif"/>
              </a:rPr>
              <a:t> </a:t>
            </a:r>
            <a:r>
              <a:rPr lang="en-US" sz="2400" spc="-204" dirty="0">
                <a:cs typeface="Microsoft Sans Serif"/>
              </a:rPr>
              <a:t>te</a:t>
            </a:r>
            <a:r>
              <a:rPr lang="en-US" sz="2400" spc="-240" dirty="0">
                <a:cs typeface="Microsoft Sans Serif"/>
              </a:rPr>
              <a:t>s</a:t>
            </a:r>
            <a:r>
              <a:rPr lang="en-US" sz="2400" spc="-25" dirty="0">
                <a:cs typeface="Microsoft Sans Serif"/>
              </a:rPr>
              <a:t>t</a:t>
            </a:r>
            <a:endParaRPr lang="en-US" sz="2400" dirty="0">
              <a:cs typeface="Microsoft Sans Serif"/>
            </a:endParaRPr>
          </a:p>
          <a:p>
            <a:pPr marL="469265" lvl="1">
              <a:lnSpc>
                <a:spcPct val="100000"/>
              </a:lnSpc>
              <a:buClr>
                <a:srgbClr val="AD781D"/>
              </a:buClr>
              <a:tabLst>
                <a:tab pos="1002665" algn="l"/>
                <a:tab pos="1003935" algn="l"/>
              </a:tabLst>
            </a:pP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BB4EA0-6994-B04A-71FB-686B05E6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058" y="0"/>
            <a:ext cx="2846857" cy="14457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1402D0-5202-F125-9655-47573083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1" y="1727630"/>
            <a:ext cx="3657600" cy="132037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B3C80F-4939-495B-2A0B-4BF29009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74790"/>
              </p:ext>
            </p:extLst>
          </p:nvPr>
        </p:nvGraphicFramePr>
        <p:xfrm>
          <a:off x="130085" y="3773137"/>
          <a:ext cx="11880000" cy="3032404"/>
        </p:xfrm>
        <a:graphic>
          <a:graphicData uri="http://schemas.openxmlformats.org/drawingml/2006/table">
            <a:tbl>
              <a:tblPr/>
              <a:tblGrid>
                <a:gridCol w="1752599">
                  <a:extLst>
                    <a:ext uri="{9D8B030D-6E8A-4147-A177-3AD203B41FA5}">
                      <a16:colId xmlns:a16="http://schemas.microsoft.com/office/drawing/2014/main" val="11249187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39650457"/>
                    </a:ext>
                  </a:extLst>
                </a:gridCol>
                <a:gridCol w="5098201">
                  <a:extLst>
                    <a:ext uri="{9D8B030D-6E8A-4147-A177-3AD203B41FA5}">
                      <a16:colId xmlns:a16="http://schemas.microsoft.com/office/drawing/2014/main" val="232369778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906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6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64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Rate Monotonic Scheduling (RMS)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D0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8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Earliest Deadline First (EDF)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58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8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8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70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solidFill>
                            <a:schemeClr val="tx1"/>
                          </a:solidFill>
                          <a:effectLst/>
                        </a:rPr>
                        <a:t>Type of Scheduling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9064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64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Static priority scheduling (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Pre-emptive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7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7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9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Dynamic priority scheduling (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Pre-emptive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90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C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B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608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Priority Assignment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909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9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A5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Fixed; tasks with shorter periods have higher priority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909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B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9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A9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Dynamic; tasks with closer deadlines have higher priority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D0B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B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0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B2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94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System Utilization and Complexity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C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D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A5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Lower utilization but simpler to implement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D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E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A9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E9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Higher utilization but more complex to implement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E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E1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2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E2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95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Behaviour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E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Predictable but less flexible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E9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Less predictable but flexible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E2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740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D=T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E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(Requires D=T) and works with only periodic task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Works with both periodic and aperiodic tasks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Necessity Test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E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Need to check for both necessity and sufficient test 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F7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Need to check only for necessity test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7145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dirty="0">
                          <a:solidFill>
                            <a:schemeClr val="tx1"/>
                          </a:solidFill>
                          <a:effectLst/>
                          <a:latin typeface="Ginto"/>
                        </a:rPr>
                        <a:t>Use Cases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  <a:latin typeface="Ginto"/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500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03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0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nto"/>
                        </a:rPr>
                        <a:t>predictable periodic tasks (e.g., control systems)</a:t>
                      </a: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03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03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F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3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mix of periodic and aperiodic tasks (e.g., multimedia)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24724" marR="24724" marT="12362" marB="12362" anchor="ctr">
                    <a:lnL w="6350" cap="flat" cmpd="sng" algn="ctr">
                      <a:solidFill>
                        <a:srgbClr val="1003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0F6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8467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1904999"/>
            <a:ext cx="8991600" cy="4953001"/>
            <a:chOff x="1053185" y="1651660"/>
            <a:chExt cx="9940290" cy="4464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551" y="1811024"/>
              <a:ext cx="9445304" cy="4008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185" y="1651660"/>
              <a:ext cx="9940036" cy="44644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9535" y="1658010"/>
              <a:ext cx="9927590" cy="4451985"/>
            </a:xfrm>
            <a:custGeom>
              <a:avLst/>
              <a:gdLst/>
              <a:ahLst/>
              <a:cxnLst/>
              <a:rect l="l" t="t" r="r" b="b"/>
              <a:pathLst>
                <a:path w="9927590" h="4451985">
                  <a:moveTo>
                    <a:pt x="0" y="4451731"/>
                  </a:moveTo>
                  <a:lnTo>
                    <a:pt x="9927336" y="4451731"/>
                  </a:lnTo>
                  <a:lnTo>
                    <a:pt x="9927336" y="0"/>
                  </a:lnTo>
                  <a:lnTo>
                    <a:pt x="0" y="0"/>
                  </a:lnTo>
                  <a:lnTo>
                    <a:pt x="0" y="44517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743F0C0-C6AA-29E2-BFA2-E79F561F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1943099"/>
            <a:ext cx="4291956" cy="46638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14D6B9-AE40-DFBC-ACEA-2697A668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690" y="489839"/>
            <a:ext cx="8974090" cy="1572904"/>
          </a:xfrm>
          <a:prstGeom prst="rect">
            <a:avLst/>
          </a:prstGeom>
        </p:spPr>
      </p:pic>
      <p:sp>
        <p:nvSpPr>
          <p:cNvPr id="36" name="object 3"/>
          <p:cNvSpPr txBox="1"/>
          <p:nvPr/>
        </p:nvSpPr>
        <p:spPr>
          <a:xfrm>
            <a:off x="3200400" y="48982"/>
            <a:ext cx="5072380" cy="3327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5"/>
              </a:lnSpc>
            </a:pPr>
            <a:r>
              <a:rPr sz="2400" b="1" spc="-33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sz="2400" b="1" spc="-2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A</a:t>
            </a:r>
            <a:r>
              <a:rPr sz="2400" b="1" spc="-38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TE</a:t>
            </a:r>
            <a:r>
              <a:rPr sz="2400" b="1" spc="-4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MON</a:t>
            </a:r>
            <a:r>
              <a:rPr sz="2400" b="1" spc="-12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O</a:t>
            </a:r>
            <a:r>
              <a:rPr sz="2400" b="1" spc="-34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sz="2400" b="1" spc="-14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ONI</a:t>
            </a:r>
            <a:r>
              <a:rPr sz="2400" b="1" spc="-16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C</a:t>
            </a:r>
            <a:r>
              <a:rPr sz="2400" b="1" spc="-4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400" b="1" spc="-27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SCHEDULIN</a:t>
            </a:r>
            <a:r>
              <a:rPr sz="2400" b="1" spc="-31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sz="2400" b="1" spc="-4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(</a:t>
            </a:r>
            <a:r>
              <a:rPr sz="2400" b="1" spc="-26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sz="2400" b="1" spc="-31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M</a:t>
            </a:r>
            <a:r>
              <a:rPr sz="2400" b="1" spc="-26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S</a:t>
            </a:r>
            <a:r>
              <a:rPr sz="2400" b="1" spc="-5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)</a:t>
            </a:r>
            <a:endParaRPr sz="24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73F7C2-87E8-2437-C25E-E2ED0D72CBCB}"/>
              </a:ext>
            </a:extLst>
          </p:cNvPr>
          <p:cNvSpPr txBox="1"/>
          <p:nvPr/>
        </p:nvSpPr>
        <p:spPr>
          <a:xfrm>
            <a:off x="8975270" y="775756"/>
            <a:ext cx="2830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https://youtu.be/a3XqpyEW3ns?si=oMkmYzXskNgIZf_U</a:t>
            </a:r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C184-C86C-0A6E-DB21-B8B59FED245D}"/>
              </a:ext>
            </a:extLst>
          </p:cNvPr>
          <p:cNvSpPr txBox="1"/>
          <p:nvPr/>
        </p:nvSpPr>
        <p:spPr>
          <a:xfrm>
            <a:off x="4267200" y="4495800"/>
            <a:ext cx="435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you’ve finished executing all tasks at least once to its fullest C, be idle until next P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1521476"/>
            <a:ext cx="9220200" cy="5336525"/>
            <a:chOff x="1238415" y="1655254"/>
            <a:chExt cx="9702800" cy="4673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140" y="1915604"/>
              <a:ext cx="9210675" cy="4171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415" y="1655254"/>
              <a:ext cx="9702800" cy="467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4765" y="1661604"/>
              <a:ext cx="9690100" cy="4660900"/>
            </a:xfrm>
            <a:custGeom>
              <a:avLst/>
              <a:gdLst/>
              <a:ahLst/>
              <a:cxnLst/>
              <a:rect l="l" t="t" r="r" b="b"/>
              <a:pathLst>
                <a:path w="9690100" h="4660900">
                  <a:moveTo>
                    <a:pt x="0" y="4660900"/>
                  </a:moveTo>
                  <a:lnTo>
                    <a:pt x="9690100" y="4660900"/>
                  </a:lnTo>
                  <a:lnTo>
                    <a:pt x="9690100" y="0"/>
                  </a:lnTo>
                  <a:lnTo>
                    <a:pt x="0" y="0"/>
                  </a:lnTo>
                  <a:lnTo>
                    <a:pt x="0" y="4660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58EA9-1BF5-E8D3-0ECC-11B1DF7F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506" y="1600200"/>
            <a:ext cx="2712955" cy="3743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FDE2A6-8801-F001-5153-E571358B9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9" y="5714671"/>
            <a:ext cx="3029461" cy="1158340"/>
          </a:xfrm>
          <a:prstGeom prst="rect">
            <a:avLst/>
          </a:prstGeom>
        </p:spPr>
      </p:pic>
      <p:sp>
        <p:nvSpPr>
          <p:cNvPr id="20" name="object 3"/>
          <p:cNvSpPr txBox="1"/>
          <p:nvPr/>
        </p:nvSpPr>
        <p:spPr>
          <a:xfrm>
            <a:off x="116076" y="124992"/>
            <a:ext cx="11847323" cy="102528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40"/>
              </a:spcBef>
              <a:buClr>
                <a:srgbClr val="AD781D"/>
              </a:buClr>
              <a:tabLst>
                <a:tab pos="545465" algn="l"/>
                <a:tab pos="546100" algn="l"/>
                <a:tab pos="1781810" algn="l"/>
                <a:tab pos="1962785" algn="l"/>
                <a:tab pos="2534920" algn="l"/>
                <a:tab pos="3022600" algn="l"/>
                <a:tab pos="3766185" algn="l"/>
                <a:tab pos="4514850" algn="l"/>
                <a:tab pos="5161280" algn="l"/>
                <a:tab pos="5692775" algn="l"/>
                <a:tab pos="6895465" algn="l"/>
                <a:tab pos="7407909" algn="l"/>
                <a:tab pos="9145270" algn="l"/>
                <a:tab pos="10250170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nsi</a:t>
            </a:r>
            <a:r>
              <a:rPr sz="2800" spc="-25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er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65" dirty="0">
                <a:latin typeface="Microsoft Sans Serif"/>
                <a:cs typeface="Microsoft Sans Serif"/>
              </a:rPr>
              <a:t>our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5" dirty="0">
                <a:latin typeface="Microsoft Sans Serif"/>
                <a:cs typeface="Microsoft Sans Serif"/>
              </a:rPr>
              <a:t>ta</a:t>
            </a:r>
            <a:r>
              <a:rPr sz="2800" spc="-325" dirty="0">
                <a:latin typeface="Microsoft Sans Serif"/>
                <a:cs typeface="Microsoft Sans Serif"/>
              </a:rPr>
              <a:t>sk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(Ci,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5" dirty="0">
                <a:latin typeface="Microsoft Sans Serif"/>
                <a:cs typeface="Microsoft Sans Serif"/>
              </a:rPr>
              <a:t>Pi)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265" dirty="0">
                <a:latin typeface="Microsoft Sans Serif"/>
                <a:cs typeface="Microsoft Sans Serif"/>
              </a:rPr>
              <a:t>unni</a:t>
            </a:r>
            <a:r>
              <a:rPr sz="2800" spc="-305" dirty="0">
                <a:latin typeface="Microsoft Sans Serif"/>
                <a:cs typeface="Microsoft Sans Serif"/>
              </a:rPr>
              <a:t>n</a:t>
            </a:r>
            <a:r>
              <a:rPr sz="2800" spc="-1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9" dirty="0">
                <a:latin typeface="Microsoft Sans Serif"/>
                <a:cs typeface="Microsoft Sans Serif"/>
              </a:rPr>
              <a:t>em</a:t>
            </a:r>
            <a:r>
              <a:rPr sz="2800" spc="-175" dirty="0">
                <a:latin typeface="Microsoft Sans Serif"/>
                <a:cs typeface="Microsoft Sans Serif"/>
              </a:rPr>
              <a:t>b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d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0" dirty="0">
                <a:latin typeface="Microsoft Sans Serif"/>
                <a:cs typeface="Microsoft Sans Serif"/>
              </a:rPr>
              <a:t>s</a:t>
            </a:r>
            <a:r>
              <a:rPr sz="2800" spc="-229" dirty="0">
                <a:latin typeface="Microsoft Sans Serif"/>
                <a:cs typeface="Microsoft Sans Serif"/>
              </a:rPr>
              <a:t>y</a:t>
            </a:r>
            <a:r>
              <a:rPr sz="2800" spc="-190" dirty="0">
                <a:latin typeface="Microsoft Sans Serif"/>
                <a:cs typeface="Microsoft Sans Serif"/>
              </a:rPr>
              <a:t>st</a:t>
            </a:r>
            <a:r>
              <a:rPr sz="2800" spc="-26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m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80" dirty="0">
                <a:latin typeface="Microsoft Sans Serif"/>
                <a:cs typeface="Microsoft Sans Serif"/>
              </a:rPr>
              <a:t>as  </a:t>
            </a:r>
            <a:r>
              <a:rPr sz="2800" spc="-155" dirty="0">
                <a:latin typeface="Microsoft Sans Serif"/>
                <a:cs typeface="Microsoft Sans Serif"/>
              </a:rPr>
              <a:t>follows,	</a:t>
            </a:r>
            <a:r>
              <a:rPr sz="28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T1=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(1,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3)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T2=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(1,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5)</a:t>
            </a:r>
            <a:r>
              <a:rPr sz="2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T3=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(1,</a:t>
            </a:r>
            <a:r>
              <a:rPr sz="28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6)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T4=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(1,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10)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-412" y="2441575"/>
            <a:ext cx="8839612" cy="4416425"/>
            <a:chOff x="1147495" y="1936584"/>
            <a:chExt cx="9845675" cy="4416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220" y="2149309"/>
              <a:ext cx="9363075" cy="3905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495" y="1936584"/>
              <a:ext cx="9845675" cy="44164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53845" y="1942934"/>
              <a:ext cx="9832975" cy="4403725"/>
            </a:xfrm>
            <a:custGeom>
              <a:avLst/>
              <a:gdLst/>
              <a:ahLst/>
              <a:cxnLst/>
              <a:rect l="l" t="t" r="r" b="b"/>
              <a:pathLst>
                <a:path w="9832975" h="4403725">
                  <a:moveTo>
                    <a:pt x="0" y="4403725"/>
                  </a:moveTo>
                  <a:lnTo>
                    <a:pt x="9832975" y="4403725"/>
                  </a:lnTo>
                  <a:lnTo>
                    <a:pt x="9832975" y="0"/>
                  </a:lnTo>
                  <a:lnTo>
                    <a:pt x="0" y="0"/>
                  </a:lnTo>
                  <a:lnTo>
                    <a:pt x="0" y="44037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438871A-9241-27C7-3B52-8A4F202E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413" y="2286000"/>
            <a:ext cx="4225583" cy="4543296"/>
          </a:xfrm>
          <a:prstGeom prst="rect">
            <a:avLst/>
          </a:prstGeom>
        </p:spPr>
      </p:pic>
      <p:sp>
        <p:nvSpPr>
          <p:cNvPr id="28" name="object 3"/>
          <p:cNvSpPr txBox="1"/>
          <p:nvPr/>
        </p:nvSpPr>
        <p:spPr>
          <a:xfrm>
            <a:off x="381000" y="136525"/>
            <a:ext cx="10818495" cy="102528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40"/>
              </a:spcBef>
              <a:buClr>
                <a:srgbClr val="AD781D"/>
              </a:buClr>
              <a:tabLst>
                <a:tab pos="545465" algn="l"/>
                <a:tab pos="546100" algn="l"/>
                <a:tab pos="1781810" algn="l"/>
                <a:tab pos="1970405" algn="l"/>
                <a:tab pos="2550160" algn="l"/>
                <a:tab pos="3043555" algn="l"/>
                <a:tab pos="3957954" algn="l"/>
                <a:tab pos="4711700" algn="l"/>
                <a:tab pos="5365115" algn="l"/>
                <a:tab pos="5902960" algn="l"/>
                <a:tab pos="7113270" algn="l"/>
                <a:tab pos="7633334" algn="l"/>
                <a:tab pos="9377045" algn="l"/>
                <a:tab pos="10489565" algn="l"/>
              </a:tabLst>
            </a:pPr>
            <a:r>
              <a:rPr lang="en-IN"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 err="1">
                <a:latin typeface="Microsoft Sans Serif"/>
                <a:cs typeface="Microsoft Sans Serif"/>
              </a:rPr>
              <a:t>o</a:t>
            </a:r>
            <a:r>
              <a:rPr sz="2800" spc="-200" dirty="0" err="1">
                <a:latin typeface="Microsoft Sans Serif"/>
                <a:cs typeface="Microsoft Sans Serif"/>
              </a:rPr>
              <a:t>nsi</a:t>
            </a:r>
            <a:r>
              <a:rPr sz="2800" spc="-250" dirty="0" err="1">
                <a:latin typeface="Microsoft Sans Serif"/>
                <a:cs typeface="Microsoft Sans Serif"/>
              </a:rPr>
              <a:t>d</a:t>
            </a:r>
            <a:r>
              <a:rPr sz="2800" spc="-85" dirty="0" err="1">
                <a:latin typeface="Microsoft Sans Serif"/>
                <a:cs typeface="Microsoft Sans Serif"/>
              </a:rPr>
              <a:t>er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dirty="0">
                <a:latin typeface="Microsoft Sans Serif"/>
                <a:cs typeface="Microsoft Sans Serif"/>
              </a:rPr>
              <a:t>	o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20" dirty="0">
                <a:latin typeface="Microsoft Sans Serif"/>
                <a:cs typeface="Microsoft Sans Serif"/>
              </a:rPr>
              <a:t>thr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0" dirty="0">
                <a:latin typeface="Microsoft Sans Serif"/>
                <a:cs typeface="Microsoft Sans Serif"/>
              </a:rPr>
              <a:t>task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0" dirty="0">
                <a:latin typeface="Microsoft Sans Serif"/>
                <a:cs typeface="Microsoft Sans Serif"/>
              </a:rPr>
              <a:t>(C</a:t>
            </a:r>
            <a:r>
              <a:rPr sz="2800" spc="-85" dirty="0">
                <a:latin typeface="Microsoft Sans Serif"/>
                <a:cs typeface="Microsoft Sans Serif"/>
              </a:rPr>
              <a:t>i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25" dirty="0">
                <a:latin typeface="Microsoft Sans Serif"/>
                <a:cs typeface="Microsoft Sans Serif"/>
              </a:rPr>
              <a:t>Pi)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305" dirty="0">
                <a:latin typeface="Microsoft Sans Serif"/>
                <a:cs typeface="Microsoft Sans Serif"/>
              </a:rPr>
              <a:t>unn</a:t>
            </a:r>
            <a:r>
              <a:rPr sz="2800" spc="-120" dirty="0">
                <a:latin typeface="Microsoft Sans Serif"/>
                <a:cs typeface="Microsoft Sans Serif"/>
              </a:rPr>
              <a:t>i</a:t>
            </a:r>
            <a:r>
              <a:rPr sz="2800" spc="-175" dirty="0">
                <a:latin typeface="Microsoft Sans Serif"/>
                <a:cs typeface="Microsoft Sans Serif"/>
              </a:rPr>
              <a:t>ng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10" dirty="0">
                <a:latin typeface="Microsoft Sans Serif"/>
                <a:cs typeface="Microsoft Sans Serif"/>
              </a:rPr>
              <a:t>emb</a:t>
            </a:r>
            <a:r>
              <a:rPr sz="2800" spc="-17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-10" dirty="0">
                <a:latin typeface="Microsoft Sans Serif"/>
                <a:cs typeface="Microsoft Sans Serif"/>
              </a:rPr>
              <a:t>d</a:t>
            </a:r>
            <a:r>
              <a:rPr sz="2800" spc="-90" dirty="0">
                <a:latin typeface="Microsoft Sans Serif"/>
                <a:cs typeface="Microsoft Sans Serif"/>
              </a:rPr>
              <a:t>ed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40" dirty="0">
                <a:latin typeface="Microsoft Sans Serif"/>
                <a:cs typeface="Microsoft Sans Serif"/>
              </a:rPr>
              <a:t>s</a:t>
            </a:r>
            <a:r>
              <a:rPr sz="2800" spc="-235" dirty="0">
                <a:latin typeface="Microsoft Sans Serif"/>
                <a:cs typeface="Microsoft Sans Serif"/>
              </a:rPr>
              <a:t>y</a:t>
            </a:r>
            <a:r>
              <a:rPr sz="2800" spc="-190" dirty="0">
                <a:latin typeface="Microsoft Sans Serif"/>
                <a:cs typeface="Microsoft Sans Serif"/>
              </a:rPr>
              <a:t>st</a:t>
            </a:r>
            <a:r>
              <a:rPr sz="2800" spc="-270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m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80" dirty="0">
                <a:latin typeface="Microsoft Sans Serif"/>
                <a:cs typeface="Microsoft Sans Serif"/>
              </a:rPr>
              <a:t>as  </a:t>
            </a:r>
            <a:r>
              <a:rPr sz="2800" spc="-155" dirty="0">
                <a:latin typeface="Microsoft Sans Serif"/>
                <a:cs typeface="Microsoft Sans Serif"/>
              </a:rPr>
              <a:t>follows,	</a:t>
            </a:r>
            <a:r>
              <a:rPr sz="28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T1=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(10,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30)</a:t>
            </a:r>
            <a:r>
              <a:rPr sz="2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T2=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(15,</a:t>
            </a:r>
            <a:r>
              <a:rPr sz="2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40)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T3=</a:t>
            </a:r>
            <a:r>
              <a:rPr sz="28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(5,</a:t>
            </a:r>
            <a:r>
              <a:rPr sz="28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50)</a:t>
            </a:r>
            <a:endParaRPr sz="3600" baseline="115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C4D0D-B6B7-4875-38C9-1BC74F60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64CF6-BE6A-DC2A-6DA5-3EAE2A22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8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2241</Words>
  <Application>Microsoft Office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Cambria</vt:lpstr>
      <vt:lpstr>Ginto</vt:lpstr>
      <vt:lpstr>Microsoft Sans Serif</vt:lpstr>
      <vt:lpstr>Times New Roman</vt:lpstr>
      <vt:lpstr>Wingdings</vt:lpstr>
      <vt:lpstr>Office Theme</vt:lpstr>
      <vt:lpstr>PowerPoint Presentation</vt:lpstr>
      <vt:lpstr>RTOS : Kernal</vt:lpstr>
      <vt:lpstr>Scheduling Criteria</vt:lpstr>
      <vt:lpstr>Schedulability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Time Scheduling EARLIEST DEADLINE FIRST (EDF) – 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POSIX</vt:lpstr>
      <vt:lpstr>PowerPoint Presentation</vt:lpstr>
      <vt:lpstr>Protothreads</vt:lpstr>
      <vt:lpstr>PowerPoint Presentation</vt:lpstr>
      <vt:lpstr>Hardware Abstraction Layer (HAL)</vt:lpstr>
      <vt:lpstr>The Kernel</vt:lpstr>
      <vt:lpstr>Exception Handling</vt:lpstr>
      <vt:lpstr>Interrupt Processing</vt:lpstr>
      <vt:lpstr>Threads</vt:lpstr>
      <vt:lpstr>Mutexes</vt:lpstr>
      <vt:lpstr>Condition Variables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Nitish Katal</dc:creator>
  <cp:lastModifiedBy>Aastha Kumar</cp:lastModifiedBy>
  <cp:revision>10</cp:revision>
  <dcterms:created xsi:type="dcterms:W3CDTF">2024-10-10T18:06:54Z</dcterms:created>
  <dcterms:modified xsi:type="dcterms:W3CDTF">2024-12-08T18:27:17Z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2024-10-10T00:00:00Z</vt:filetime>
  </property>
</Properties>
</file>