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media/image16.jpg" ContentType="image/jpeg"/>
  <Override PartName="/ppt/notesSlides/notesSlide3.xml" ContentType="application/vnd.openxmlformats-officedocument.presentationml.notesSlide+xml"/>
  <Override PartName="/ppt/media/image17.jpg" ContentType="image/jpeg"/>
  <Override PartName="/ppt/notesSlides/notesSlide4.xml" ContentType="application/vnd.openxmlformats-officedocument.presentationml.notesSlide+xml"/>
  <Override PartName="/ppt/media/image18.jpg" ContentType="image/jpeg"/>
  <Override PartName="/ppt/media/image19.jpg" ContentType="image/jpeg"/>
  <Override PartName="/ppt/notesSlides/notesSlide5.xml" ContentType="application/vnd.openxmlformats-officedocument.presentationml.notesSlide+xml"/>
  <Override PartName="/ppt/media/image20.jpg" ContentType="image/jpeg"/>
  <Override PartName="/ppt/notesSlides/notesSlide6.xml" ContentType="application/vnd.openxmlformats-officedocument.presentationml.notesSlide+xml"/>
  <Override PartName="/ppt/media/image21.jpg" ContentType="image/jpeg"/>
  <Override PartName="/ppt/media/image22.jpg" ContentType="image/jpeg"/>
  <Override PartName="/ppt/notesSlides/notesSlide7.xml" ContentType="application/vnd.openxmlformats-officedocument.presentationml.notesSlide+xml"/>
  <Override PartName="/ppt/media/image23.jpg" ContentType="image/jpeg"/>
  <Override PartName="/ppt/media/image24.jpg" ContentType="image/jpeg"/>
  <Override PartName="/ppt/notesSlides/notesSlide8.xml" ContentType="application/vnd.openxmlformats-officedocument.presentationml.notesSlide+xml"/>
  <Override PartName="/ppt/media/image25.jpg" ContentType="image/jpeg"/>
  <Override PartName="/ppt/media/image26.jpg" ContentType="image/jpeg"/>
  <Override PartName="/ppt/notesSlides/notesSlide9.xml" ContentType="application/vnd.openxmlformats-officedocument.presentationml.notesSlide+xml"/>
  <Override PartName="/ppt/media/image27.jpg" ContentType="image/jpeg"/>
  <Override PartName="/ppt/media/image28.jpg" ContentType="image/jpeg"/>
  <Override PartName="/ppt/media/image29.jpg" ContentType="image/jpeg"/>
  <Override PartName="/ppt/notesSlides/notesSlide10.xml" ContentType="application/vnd.openxmlformats-officedocument.presentationml.notesSlide+xml"/>
  <Override PartName="/ppt/media/image30.jpg" ContentType="image/jpeg"/>
  <Override PartName="/ppt/media/image31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9" r:id="rId2"/>
    <p:sldId id="264" r:id="rId3"/>
    <p:sldId id="267" r:id="rId4"/>
    <p:sldId id="275" r:id="rId5"/>
    <p:sldId id="276" r:id="rId6"/>
    <p:sldId id="282" r:id="rId7"/>
    <p:sldId id="285" r:id="rId8"/>
    <p:sldId id="286" r:id="rId9"/>
    <p:sldId id="288" r:id="rId10"/>
    <p:sldId id="292" r:id="rId11"/>
    <p:sldId id="297" r:id="rId12"/>
    <p:sldId id="301" r:id="rId13"/>
    <p:sldId id="306" r:id="rId14"/>
    <p:sldId id="311" r:id="rId15"/>
    <p:sldId id="317" r:id="rId16"/>
    <p:sldId id="320" r:id="rId17"/>
    <p:sldId id="321" r:id="rId18"/>
    <p:sldId id="322" r:id="rId19"/>
    <p:sldId id="327" r:id="rId20"/>
    <p:sldId id="329" r:id="rId21"/>
    <p:sldId id="336" r:id="rId22"/>
    <p:sldId id="335" r:id="rId23"/>
    <p:sldId id="338" r:id="rId24"/>
    <p:sldId id="341" r:id="rId25"/>
    <p:sldId id="348" r:id="rId26"/>
    <p:sldId id="350" r:id="rId27"/>
    <p:sldId id="354" r:id="rId28"/>
    <p:sldId id="357" r:id="rId29"/>
    <p:sldId id="364" r:id="rId30"/>
    <p:sldId id="369" r:id="rId31"/>
    <p:sldId id="263" r:id="rId32"/>
    <p:sldId id="268" r:id="rId33"/>
    <p:sldId id="269" r:id="rId34"/>
    <p:sldId id="270" r:id="rId35"/>
    <p:sldId id="280" r:id="rId36"/>
    <p:sldId id="281" r:id="rId37"/>
    <p:sldId id="283" r:id="rId38"/>
    <p:sldId id="372" r:id="rId39"/>
    <p:sldId id="373" r:id="rId40"/>
    <p:sldId id="374" r:id="rId41"/>
    <p:sldId id="375" r:id="rId42"/>
    <p:sldId id="376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F56B67D2-AC97-4ADB-9802-8ADD3E1C43FF}"/>
    <pc:docChg chg="undo redo custSel delSld modSld sldOrd">
      <pc:chgData name="Aastha Kumar" userId="f94225b3-263d-47de-91f3-c17c89a7eef3" providerId="ADAL" clId="{F56B67D2-AC97-4ADB-9802-8ADD3E1C43FF}" dt="2024-12-08T17:50:47.654" v="1537" actId="9405"/>
      <pc:docMkLst>
        <pc:docMk/>
      </pc:docMkLst>
      <pc:sldChg chg="modSp mod">
        <pc:chgData name="Aastha Kumar" userId="f94225b3-263d-47de-91f3-c17c89a7eef3" providerId="ADAL" clId="{F56B67D2-AC97-4ADB-9802-8ADD3E1C43FF}" dt="2024-11-25T11:57:04.595" v="3" actId="1076"/>
        <pc:sldMkLst>
          <pc:docMk/>
          <pc:sldMk cId="0" sldId="259"/>
        </pc:sldMkLst>
        <pc:spChg chg="mod">
          <ac:chgData name="Aastha Kumar" userId="f94225b3-263d-47de-91f3-c17c89a7eef3" providerId="ADAL" clId="{F56B67D2-AC97-4ADB-9802-8ADD3E1C43FF}" dt="2024-11-25T11:51:48.407" v="2" actId="20577"/>
          <ac:spMkLst>
            <pc:docMk/>
            <pc:sldMk cId="0" sldId="259"/>
            <ac:spMk id="13" creationId="{00000000-0000-0000-0000-000000000000}"/>
          </ac:spMkLst>
        </pc:spChg>
        <pc:picChg chg="mod">
          <ac:chgData name="Aastha Kumar" userId="f94225b3-263d-47de-91f3-c17c89a7eef3" providerId="ADAL" clId="{F56B67D2-AC97-4ADB-9802-8ADD3E1C43FF}" dt="2024-11-25T11:57:04.595" v="3" actId="1076"/>
          <ac:picMkLst>
            <pc:docMk/>
            <pc:sldMk cId="0" sldId="259"/>
            <ac:picMk id="16" creationId="{00000000-0000-0000-0000-000000000000}"/>
          </ac:picMkLst>
        </pc:picChg>
      </pc:sldChg>
      <pc:sldChg chg="addSp modSp mod">
        <pc:chgData name="Aastha Kumar" userId="f94225b3-263d-47de-91f3-c17c89a7eef3" providerId="ADAL" clId="{F56B67D2-AC97-4ADB-9802-8ADD3E1C43FF}" dt="2024-12-08T17:50:47.654" v="1537" actId="9405"/>
        <pc:sldMkLst>
          <pc:docMk/>
          <pc:sldMk cId="0" sldId="263"/>
        </pc:sldMkLst>
        <pc:spChg chg="add mod">
          <ac:chgData name="Aastha Kumar" userId="f94225b3-263d-47de-91f3-c17c89a7eef3" providerId="ADAL" clId="{F56B67D2-AC97-4ADB-9802-8ADD3E1C43FF}" dt="2024-11-25T12:42:02.935" v="939"/>
          <ac:spMkLst>
            <pc:docMk/>
            <pc:sldMk cId="0" sldId="263"/>
            <ac:spMk id="2" creationId="{28E89D51-4AC3-AB1E-3E58-0D9ACDA1E84E}"/>
          </ac:spMkLst>
        </pc:spChg>
        <pc:inkChg chg="add">
          <ac:chgData name="Aastha Kumar" userId="f94225b3-263d-47de-91f3-c17c89a7eef3" providerId="ADAL" clId="{F56B67D2-AC97-4ADB-9802-8ADD3E1C43FF}" dt="2024-12-08T17:50:39.098" v="1536" actId="9405"/>
          <ac:inkMkLst>
            <pc:docMk/>
            <pc:sldMk cId="0" sldId="263"/>
            <ac:inkMk id="2" creationId="{CB6AE30F-9358-E981-3A97-5007BA27A3A8}"/>
          </ac:inkMkLst>
        </pc:inkChg>
        <pc:inkChg chg="add">
          <ac:chgData name="Aastha Kumar" userId="f94225b3-263d-47de-91f3-c17c89a7eef3" providerId="ADAL" clId="{F56B67D2-AC97-4ADB-9802-8ADD3E1C43FF}" dt="2024-12-08T17:50:47.654" v="1537" actId="9405"/>
          <ac:inkMkLst>
            <pc:docMk/>
            <pc:sldMk cId="0" sldId="263"/>
            <ac:inkMk id="3" creationId="{73B18D6E-451C-8FBE-D986-8801FB6861BA}"/>
          </ac:inkMkLst>
        </pc:inkChg>
      </pc:sldChg>
      <pc:sldChg chg="modSp mod">
        <pc:chgData name="Aastha Kumar" userId="f94225b3-263d-47de-91f3-c17c89a7eef3" providerId="ADAL" clId="{F56B67D2-AC97-4ADB-9802-8ADD3E1C43FF}" dt="2024-11-26T04:48:36.442" v="966" actId="1076"/>
        <pc:sldMkLst>
          <pc:docMk/>
          <pc:sldMk cId="0" sldId="264"/>
        </pc:sldMkLst>
        <pc:spChg chg="mod">
          <ac:chgData name="Aastha Kumar" userId="f94225b3-263d-47de-91f3-c17c89a7eef3" providerId="ADAL" clId="{F56B67D2-AC97-4ADB-9802-8ADD3E1C43FF}" dt="2024-11-26T04:48:36.442" v="966" actId="1076"/>
          <ac:spMkLst>
            <pc:docMk/>
            <pc:sldMk cId="0" sldId="264"/>
            <ac:spMk id="14" creationId="{00000000-0000-0000-0000-000000000000}"/>
          </ac:spMkLst>
        </pc:spChg>
      </pc:sldChg>
      <pc:sldChg chg="addSp delSp modSp mod">
        <pc:chgData name="Aastha Kumar" userId="f94225b3-263d-47de-91f3-c17c89a7eef3" providerId="ADAL" clId="{F56B67D2-AC97-4ADB-9802-8ADD3E1C43FF}" dt="2024-11-25T12:03:28.655" v="356" actId="20577"/>
        <pc:sldMkLst>
          <pc:docMk/>
          <pc:sldMk cId="0" sldId="267"/>
        </pc:sldMkLst>
        <pc:spChg chg="del mod">
          <ac:chgData name="Aastha Kumar" userId="f94225b3-263d-47de-91f3-c17c89a7eef3" providerId="ADAL" clId="{F56B67D2-AC97-4ADB-9802-8ADD3E1C43FF}" dt="2024-11-25T12:02:17.470" v="283" actId="478"/>
          <ac:spMkLst>
            <pc:docMk/>
            <pc:sldMk cId="0" sldId="267"/>
            <ac:spMk id="2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5T12:03:28.655" v="356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5T11:59:28.074" v="8" actId="1076"/>
          <ac:spMkLst>
            <pc:docMk/>
            <pc:sldMk cId="0" sldId="267"/>
            <ac:spMk id="5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6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7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8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9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10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11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12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13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14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15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16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02:57.076" v="349" actId="478"/>
          <ac:spMkLst>
            <pc:docMk/>
            <pc:sldMk cId="0" sldId="267"/>
            <ac:spMk id="17" creationId="{00000000-0000-0000-0000-000000000000}"/>
          </ac:spMkLst>
        </pc:spChg>
      </pc:sldChg>
      <pc:sldChg chg="modSp mod">
        <pc:chgData name="Aastha Kumar" userId="f94225b3-263d-47de-91f3-c17c89a7eef3" providerId="ADAL" clId="{F56B67D2-AC97-4ADB-9802-8ADD3E1C43FF}" dt="2024-11-26T06:33:33.397" v="1487" actId="1076"/>
        <pc:sldMkLst>
          <pc:docMk/>
          <pc:sldMk cId="0" sldId="270"/>
        </pc:sldMkLst>
        <pc:picChg chg="mod modCrop">
          <ac:chgData name="Aastha Kumar" userId="f94225b3-263d-47de-91f3-c17c89a7eef3" providerId="ADAL" clId="{F56B67D2-AC97-4ADB-9802-8ADD3E1C43FF}" dt="2024-11-25T12:44:57.955" v="945" actId="1076"/>
          <ac:picMkLst>
            <pc:docMk/>
            <pc:sldMk cId="0" sldId="270"/>
            <ac:picMk id="154" creationId="{00000000-0000-0000-0000-000000000000}"/>
          </ac:picMkLst>
        </pc:picChg>
        <pc:picChg chg="mod">
          <ac:chgData name="Aastha Kumar" userId="f94225b3-263d-47de-91f3-c17c89a7eef3" providerId="ADAL" clId="{F56B67D2-AC97-4ADB-9802-8ADD3E1C43FF}" dt="2024-11-26T06:33:33.397" v="1487" actId="1076"/>
          <ac:picMkLst>
            <pc:docMk/>
            <pc:sldMk cId="0" sldId="270"/>
            <ac:picMk id="184" creationId="{00000000-0000-0000-0000-000000000000}"/>
          </ac:picMkLst>
        </pc:picChg>
      </pc:sldChg>
      <pc:sldChg chg="del">
        <pc:chgData name="Aastha Kumar" userId="f94225b3-263d-47de-91f3-c17c89a7eef3" providerId="ADAL" clId="{F56B67D2-AC97-4ADB-9802-8ADD3E1C43FF}" dt="2024-11-25T12:44:34.253" v="940" actId="47"/>
        <pc:sldMkLst>
          <pc:docMk/>
          <pc:sldMk cId="0" sldId="272"/>
        </pc:sldMkLst>
      </pc:sldChg>
      <pc:sldChg chg="delSp modSp del mod">
        <pc:chgData name="Aastha Kumar" userId="f94225b3-263d-47de-91f3-c17c89a7eef3" providerId="ADAL" clId="{F56B67D2-AC97-4ADB-9802-8ADD3E1C43FF}" dt="2024-11-25T12:03:13.359" v="355" actId="47"/>
        <pc:sldMkLst>
          <pc:docMk/>
          <pc:sldMk cId="0" sldId="273"/>
        </pc:sldMkLst>
        <pc:spChg chg="del mod">
          <ac:chgData name="Aastha Kumar" userId="f94225b3-263d-47de-91f3-c17c89a7eef3" providerId="ADAL" clId="{F56B67D2-AC97-4ADB-9802-8ADD3E1C43FF}" dt="2024-11-25T12:00:42.517" v="29" actId="21"/>
          <ac:spMkLst>
            <pc:docMk/>
            <pc:sldMk cId="0" sldId="273"/>
            <ac:spMk id="2" creationId="{00000000-0000-0000-0000-000000000000}"/>
          </ac:spMkLst>
        </pc:spChg>
      </pc:sldChg>
      <pc:sldChg chg="del">
        <pc:chgData name="Aastha Kumar" userId="f94225b3-263d-47de-91f3-c17c89a7eef3" providerId="ADAL" clId="{F56B67D2-AC97-4ADB-9802-8ADD3E1C43FF}" dt="2024-11-25T12:44:34.549" v="941" actId="47"/>
        <pc:sldMkLst>
          <pc:docMk/>
          <pc:sldMk cId="0" sldId="274"/>
        </pc:sldMkLst>
      </pc:sldChg>
      <pc:sldChg chg="delSp mod">
        <pc:chgData name="Aastha Kumar" userId="f94225b3-263d-47de-91f3-c17c89a7eef3" providerId="ADAL" clId="{F56B67D2-AC97-4ADB-9802-8ADD3E1C43FF}" dt="2024-11-26T04:53:19.117" v="967" actId="478"/>
        <pc:sldMkLst>
          <pc:docMk/>
          <pc:sldMk cId="0" sldId="275"/>
        </pc:sldMkLst>
        <pc:spChg chg="del">
          <ac:chgData name="Aastha Kumar" userId="f94225b3-263d-47de-91f3-c17c89a7eef3" providerId="ADAL" clId="{F56B67D2-AC97-4ADB-9802-8ADD3E1C43FF}" dt="2024-11-26T04:53:19.117" v="967" actId="478"/>
          <ac:spMkLst>
            <pc:docMk/>
            <pc:sldMk cId="0" sldId="275"/>
            <ac:spMk id="10" creationId="{00000000-0000-0000-0000-000000000000}"/>
          </ac:spMkLst>
        </pc:spChg>
      </pc:sldChg>
      <pc:sldChg chg="addSp delSp modSp mod">
        <pc:chgData name="Aastha Kumar" userId="f94225b3-263d-47de-91f3-c17c89a7eef3" providerId="ADAL" clId="{F56B67D2-AC97-4ADB-9802-8ADD3E1C43FF}" dt="2024-11-28T13:22:45.237" v="1494" actId="1076"/>
        <pc:sldMkLst>
          <pc:docMk/>
          <pc:sldMk cId="0" sldId="276"/>
        </pc:sldMkLst>
        <pc:spChg chg="add del mod">
          <ac:chgData name="Aastha Kumar" userId="f94225b3-263d-47de-91f3-c17c89a7eef3" providerId="ADAL" clId="{F56B67D2-AC97-4ADB-9802-8ADD3E1C43FF}" dt="2024-11-26T04:56:38.676" v="974" actId="478"/>
          <ac:spMkLst>
            <pc:docMk/>
            <pc:sldMk cId="0" sldId="276"/>
            <ac:spMk id="2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6T04:58:59.935" v="1042" actId="20577"/>
          <ac:spMkLst>
            <pc:docMk/>
            <pc:sldMk cId="0" sldId="276"/>
            <ac:spMk id="3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6T04:58:05.625" v="995"/>
          <ac:spMkLst>
            <pc:docMk/>
            <pc:sldMk cId="0" sldId="276"/>
            <ac:spMk id="5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6T04:59:21.143" v="1049" actId="20577"/>
          <ac:spMkLst>
            <pc:docMk/>
            <pc:sldMk cId="0" sldId="276"/>
            <ac:spMk id="6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6T05:01:41.012" v="1129" actId="1076"/>
          <ac:spMkLst>
            <pc:docMk/>
            <pc:sldMk cId="0" sldId="276"/>
            <ac:spMk id="8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6T04:56:27.507" v="969"/>
          <ac:spMkLst>
            <pc:docMk/>
            <pc:sldMk cId="0" sldId="276"/>
            <ac:spMk id="9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8T13:22:45.237" v="1494" actId="1076"/>
          <ac:spMkLst>
            <pc:docMk/>
            <pc:sldMk cId="0" sldId="276"/>
            <ac:spMk id="10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5:04:54.156" v="1186" actId="1076"/>
          <ac:spMkLst>
            <pc:docMk/>
            <pc:sldMk cId="0" sldId="276"/>
            <ac:spMk id="11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5:04:54.156" v="1186" actId="1076"/>
          <ac:spMkLst>
            <pc:docMk/>
            <pc:sldMk cId="0" sldId="276"/>
            <ac:spMk id="12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5:04:54.156" v="1186" actId="1076"/>
          <ac:spMkLst>
            <pc:docMk/>
            <pc:sldMk cId="0" sldId="276"/>
            <ac:spMk id="13" creationId="{00000000-0000-0000-0000-000000000000}"/>
          </ac:spMkLst>
        </pc:spChg>
        <pc:graphicFrameChg chg="mod modGraphic">
          <ac:chgData name="Aastha Kumar" userId="f94225b3-263d-47de-91f3-c17c89a7eef3" providerId="ADAL" clId="{F56B67D2-AC97-4ADB-9802-8ADD3E1C43FF}" dt="2024-11-26T04:59:05.818" v="1044" actId="20577"/>
          <ac:graphicFrameMkLst>
            <pc:docMk/>
            <pc:sldMk cId="0" sldId="276"/>
            <ac:graphicFrameMk id="4" creationId="{00000000-0000-0000-0000-000000000000}"/>
          </ac:graphicFrameMkLst>
        </pc:graphicFrameChg>
        <pc:graphicFrameChg chg="mod modGraphic">
          <ac:chgData name="Aastha Kumar" userId="f94225b3-263d-47de-91f3-c17c89a7eef3" providerId="ADAL" clId="{F56B67D2-AC97-4ADB-9802-8ADD3E1C43FF}" dt="2024-11-26T05:01:29.378" v="1128" actId="2166"/>
          <ac:graphicFrameMkLst>
            <pc:docMk/>
            <pc:sldMk cId="0" sldId="276"/>
            <ac:graphicFrameMk id="7" creationId="{00000000-0000-0000-0000-000000000000}"/>
          </ac:graphicFrameMkLst>
        </pc:graphicFrameChg>
      </pc:sldChg>
      <pc:sldChg chg="delSp modSp del mod">
        <pc:chgData name="Aastha Kumar" userId="f94225b3-263d-47de-91f3-c17c89a7eef3" providerId="ADAL" clId="{F56B67D2-AC97-4ADB-9802-8ADD3E1C43FF}" dt="2024-11-26T05:04:55.760" v="1187" actId="47"/>
        <pc:sldMkLst>
          <pc:docMk/>
          <pc:sldMk cId="0" sldId="277"/>
        </pc:sldMkLst>
        <pc:spChg chg="del mod">
          <ac:chgData name="Aastha Kumar" userId="f94225b3-263d-47de-91f3-c17c89a7eef3" providerId="ADAL" clId="{F56B67D2-AC97-4ADB-9802-8ADD3E1C43FF}" dt="2024-11-26T05:04:48.770" v="1184" actId="21"/>
          <ac:spMkLst>
            <pc:docMk/>
            <pc:sldMk cId="0" sldId="277"/>
            <ac:spMk id="3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6T05:04:34.203" v="1170"/>
          <ac:spMkLst>
            <pc:docMk/>
            <pc:sldMk cId="0" sldId="277"/>
            <ac:spMk id="4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6T05:04:48.770" v="1184" actId="21"/>
          <ac:spMkLst>
            <pc:docMk/>
            <pc:sldMk cId="0" sldId="277"/>
            <ac:spMk id="5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6T05:04:48.770" v="1184" actId="21"/>
          <ac:spMkLst>
            <pc:docMk/>
            <pc:sldMk cId="0" sldId="277"/>
            <ac:spMk id="6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6T05:04:34.203" v="1172"/>
          <ac:spMkLst>
            <pc:docMk/>
            <pc:sldMk cId="0" sldId="277"/>
            <ac:spMk id="7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6T05:04:48.770" v="1184" actId="21"/>
          <ac:spMkLst>
            <pc:docMk/>
            <pc:sldMk cId="0" sldId="277"/>
            <ac:spMk id="8" creationId="{00000000-0000-0000-0000-000000000000}"/>
          </ac:spMkLst>
        </pc:spChg>
      </pc:sldChg>
      <pc:sldChg chg="addSp modSp mod">
        <pc:chgData name="Aastha Kumar" userId="f94225b3-263d-47de-91f3-c17c89a7eef3" providerId="ADAL" clId="{F56B67D2-AC97-4ADB-9802-8ADD3E1C43FF}" dt="2024-11-25T12:45:49.345" v="959" actId="1076"/>
        <pc:sldMkLst>
          <pc:docMk/>
          <pc:sldMk cId="0" sldId="281"/>
        </pc:sldMkLst>
        <pc:picChg chg="mod modCrop">
          <ac:chgData name="Aastha Kumar" userId="f94225b3-263d-47de-91f3-c17c89a7eef3" providerId="ADAL" clId="{F56B67D2-AC97-4ADB-9802-8ADD3E1C43FF}" dt="2024-11-25T12:45:48.208" v="958" actId="14100"/>
          <ac:picMkLst>
            <pc:docMk/>
            <pc:sldMk cId="0" sldId="281"/>
            <ac:picMk id="209" creationId="{00000000-0000-0000-0000-000000000000}"/>
          </ac:picMkLst>
        </pc:picChg>
        <pc:picChg chg="add mod">
          <ac:chgData name="Aastha Kumar" userId="f94225b3-263d-47de-91f3-c17c89a7eef3" providerId="ADAL" clId="{F56B67D2-AC97-4ADB-9802-8ADD3E1C43FF}" dt="2024-11-25T12:45:49.345" v="959" actId="1076"/>
          <ac:picMkLst>
            <pc:docMk/>
            <pc:sldMk cId="0" sldId="281"/>
            <ac:picMk id="214" creationId="{00000000-0000-0000-0000-000000000000}"/>
          </ac:picMkLst>
        </pc:picChg>
      </pc:sldChg>
      <pc:sldChg chg="modSp mod">
        <pc:chgData name="Aastha Kumar" userId="f94225b3-263d-47de-91f3-c17c89a7eef3" providerId="ADAL" clId="{F56B67D2-AC97-4ADB-9802-8ADD3E1C43FF}" dt="2024-11-25T12:05:50.362" v="378" actId="20577"/>
        <pc:sldMkLst>
          <pc:docMk/>
          <pc:sldMk cId="0" sldId="282"/>
        </pc:sldMkLst>
        <pc:spChg chg="mod">
          <ac:chgData name="Aastha Kumar" userId="f94225b3-263d-47de-91f3-c17c89a7eef3" providerId="ADAL" clId="{F56B67D2-AC97-4ADB-9802-8ADD3E1C43FF}" dt="2024-11-25T12:05:50.362" v="378" actId="20577"/>
          <ac:spMkLst>
            <pc:docMk/>
            <pc:sldMk cId="0" sldId="282"/>
            <ac:spMk id="2" creationId="{00000000-0000-0000-0000-000000000000}"/>
          </ac:spMkLst>
        </pc:spChg>
      </pc:sldChg>
      <pc:sldChg chg="addSp delSp mod">
        <pc:chgData name="Aastha Kumar" userId="f94225b3-263d-47de-91f3-c17c89a7eef3" providerId="ADAL" clId="{F56B67D2-AC97-4ADB-9802-8ADD3E1C43FF}" dt="2024-11-25T12:47:36.099" v="962" actId="21"/>
        <pc:sldMkLst>
          <pc:docMk/>
          <pc:sldMk cId="0" sldId="283"/>
        </pc:sldMkLst>
        <pc:picChg chg="add del">
          <ac:chgData name="Aastha Kumar" userId="f94225b3-263d-47de-91f3-c17c89a7eef3" providerId="ADAL" clId="{F56B67D2-AC97-4ADB-9802-8ADD3E1C43FF}" dt="2024-11-25T12:47:36.099" v="962" actId="21"/>
          <ac:picMkLst>
            <pc:docMk/>
            <pc:sldMk cId="0" sldId="283"/>
            <ac:picMk id="219" creationId="{00000000-0000-0000-0000-000000000000}"/>
          </ac:picMkLst>
        </pc:picChg>
      </pc:sldChg>
      <pc:sldChg chg="modSp mod">
        <pc:chgData name="Aastha Kumar" userId="f94225b3-263d-47de-91f3-c17c89a7eef3" providerId="ADAL" clId="{F56B67D2-AC97-4ADB-9802-8ADD3E1C43FF}" dt="2024-11-26T05:08:40.951" v="1196" actId="20577"/>
        <pc:sldMkLst>
          <pc:docMk/>
          <pc:sldMk cId="0" sldId="285"/>
        </pc:sldMkLst>
        <pc:spChg chg="mod">
          <ac:chgData name="Aastha Kumar" userId="f94225b3-263d-47de-91f3-c17c89a7eef3" providerId="ADAL" clId="{F56B67D2-AC97-4ADB-9802-8ADD3E1C43FF}" dt="2024-11-26T05:08:40.951" v="1196" actId="20577"/>
          <ac:spMkLst>
            <pc:docMk/>
            <pc:sldMk cId="0" sldId="285"/>
            <ac:spMk id="2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5T12:11:09.074" v="418" actId="1076"/>
          <ac:spMkLst>
            <pc:docMk/>
            <pc:sldMk cId="0" sldId="285"/>
            <ac:spMk id="3" creationId="{00000000-0000-0000-0000-000000000000}"/>
          </ac:spMkLst>
        </pc:spChg>
      </pc:sldChg>
      <pc:sldChg chg="modSp mod ord">
        <pc:chgData name="Aastha Kumar" userId="f94225b3-263d-47de-91f3-c17c89a7eef3" providerId="ADAL" clId="{F56B67D2-AC97-4ADB-9802-8ADD3E1C43FF}" dt="2024-11-25T12:10:58.996" v="414"/>
        <pc:sldMkLst>
          <pc:docMk/>
          <pc:sldMk cId="0" sldId="286"/>
        </pc:sldMkLst>
        <pc:picChg chg="mod">
          <ac:chgData name="Aastha Kumar" userId="f94225b3-263d-47de-91f3-c17c89a7eef3" providerId="ADAL" clId="{F56B67D2-AC97-4ADB-9802-8ADD3E1C43FF}" dt="2024-11-25T12:06:35.671" v="381" actId="1036"/>
          <ac:picMkLst>
            <pc:docMk/>
            <pc:sldMk cId="0" sldId="286"/>
            <ac:picMk id="2" creationId="{00000000-0000-0000-0000-000000000000}"/>
          </ac:picMkLst>
        </pc:picChg>
      </pc:sldChg>
      <pc:sldChg chg="delSp modSp del mod">
        <pc:chgData name="Aastha Kumar" userId="f94225b3-263d-47de-91f3-c17c89a7eef3" providerId="ADAL" clId="{F56B67D2-AC97-4ADB-9802-8ADD3E1C43FF}" dt="2024-11-25T12:13:25.279" v="584" actId="47"/>
        <pc:sldMkLst>
          <pc:docMk/>
          <pc:sldMk cId="0" sldId="287"/>
        </pc:sldMkLst>
        <pc:spChg chg="del">
          <ac:chgData name="Aastha Kumar" userId="f94225b3-263d-47de-91f3-c17c89a7eef3" providerId="ADAL" clId="{F56B67D2-AC97-4ADB-9802-8ADD3E1C43FF}" dt="2024-11-25T12:12:29.829" v="497" actId="478"/>
          <ac:spMkLst>
            <pc:docMk/>
            <pc:sldMk cId="0" sldId="287"/>
            <ac:spMk id="2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5T12:12:53.253" v="561" actId="21"/>
          <ac:spMkLst>
            <pc:docMk/>
            <pc:sldMk cId="0" sldId="287"/>
            <ac:spMk id="3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2:06.501" v="464" actId="478"/>
          <ac:spMkLst>
            <pc:docMk/>
            <pc:sldMk cId="0" sldId="287"/>
            <ac:spMk id="4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2:06.501" v="464" actId="478"/>
          <ac:spMkLst>
            <pc:docMk/>
            <pc:sldMk cId="0" sldId="287"/>
            <ac:spMk id="5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12:28.239" v="496"/>
          <ac:spMkLst>
            <pc:docMk/>
            <pc:sldMk cId="0" sldId="287"/>
            <ac:spMk id="6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2:29.829" v="497" actId="478"/>
          <ac:spMkLst>
            <pc:docMk/>
            <pc:sldMk cId="0" sldId="287"/>
            <ac:spMk id="7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2:29.829" v="497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2:48.659" v="560" actId="478"/>
          <ac:spMkLst>
            <pc:docMk/>
            <pc:sldMk cId="0" sldId="287"/>
            <ac:spMk id="9" creationId="{00000000-0000-0000-0000-000000000000}"/>
          </ac:spMkLst>
        </pc:spChg>
      </pc:sldChg>
      <pc:sldChg chg="addSp delSp modSp mod">
        <pc:chgData name="Aastha Kumar" userId="f94225b3-263d-47de-91f3-c17c89a7eef3" providerId="ADAL" clId="{F56B67D2-AC97-4ADB-9802-8ADD3E1C43FF}" dt="2024-11-26T05:18:27.569" v="1303" actId="1076"/>
        <pc:sldMkLst>
          <pc:docMk/>
          <pc:sldMk cId="0" sldId="288"/>
        </pc:sldMkLst>
        <pc:spChg chg="del">
          <ac:chgData name="Aastha Kumar" userId="f94225b3-263d-47de-91f3-c17c89a7eef3" providerId="ADAL" clId="{F56B67D2-AC97-4ADB-9802-8ADD3E1C43FF}" dt="2024-11-26T05:14:50.322" v="1221" actId="478"/>
          <ac:spMkLst>
            <pc:docMk/>
            <pc:sldMk cId="0" sldId="288"/>
            <ac:spMk id="2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6T05:14:44.038" v="1219" actId="478"/>
          <ac:spMkLst>
            <pc:docMk/>
            <pc:sldMk cId="0" sldId="288"/>
            <ac:spMk id="3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5:14:37.148" v="1216" actId="478"/>
          <ac:spMkLst>
            <pc:docMk/>
            <pc:sldMk cId="0" sldId="288"/>
            <ac:spMk id="4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5:14:37.148" v="1216" actId="478"/>
          <ac:spMkLst>
            <pc:docMk/>
            <pc:sldMk cId="0" sldId="288"/>
            <ac:spMk id="5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6T05:14:37.148" v="1216" actId="478"/>
          <ac:spMkLst>
            <pc:docMk/>
            <pc:sldMk cId="0" sldId="288"/>
            <ac:spMk id="6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6T05:18:20.613" v="1300" actId="403"/>
          <ac:spMkLst>
            <pc:docMk/>
            <pc:sldMk cId="0" sldId="288"/>
            <ac:spMk id="7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6T05:14:59.515" v="1224" actId="1076"/>
          <ac:spMkLst>
            <pc:docMk/>
            <pc:sldMk cId="0" sldId="288"/>
            <ac:spMk id="8" creationId="{00000000-0000-0000-0000-000000000000}"/>
          </ac:spMkLst>
        </pc:spChg>
        <pc:graphicFrameChg chg="add mod">
          <ac:chgData name="Aastha Kumar" userId="f94225b3-263d-47de-91f3-c17c89a7eef3" providerId="ADAL" clId="{F56B67D2-AC97-4ADB-9802-8ADD3E1C43FF}" dt="2024-11-26T05:18:27.569" v="1303" actId="1076"/>
          <ac:graphicFrameMkLst>
            <pc:docMk/>
            <pc:sldMk cId="0" sldId="288"/>
            <ac:graphicFrameMk id="11" creationId="{00000000-0000-0000-0000-000000000000}"/>
          </ac:graphicFrameMkLst>
        </pc:graphicFrameChg>
      </pc:sldChg>
      <pc:sldChg chg="modSp del mod">
        <pc:chgData name="Aastha Kumar" userId="f94225b3-263d-47de-91f3-c17c89a7eef3" providerId="ADAL" clId="{F56B67D2-AC97-4ADB-9802-8ADD3E1C43FF}" dt="2024-11-25T12:10:30.705" v="412" actId="47"/>
        <pc:sldMkLst>
          <pc:docMk/>
          <pc:sldMk cId="0" sldId="289"/>
        </pc:sldMkLst>
        <pc:spChg chg="mod">
          <ac:chgData name="Aastha Kumar" userId="f94225b3-263d-47de-91f3-c17c89a7eef3" providerId="ADAL" clId="{F56B67D2-AC97-4ADB-9802-8ADD3E1C43FF}" dt="2024-11-25T12:09:37.918" v="382" actId="20577"/>
          <ac:spMkLst>
            <pc:docMk/>
            <pc:sldMk cId="0" sldId="289"/>
            <ac:spMk id="2" creationId="{00000000-0000-0000-0000-000000000000}"/>
          </ac:spMkLst>
        </pc:spChg>
      </pc:sldChg>
      <pc:sldChg chg="addSp delSp modSp del mod">
        <pc:chgData name="Aastha Kumar" userId="f94225b3-263d-47de-91f3-c17c89a7eef3" providerId="ADAL" clId="{F56B67D2-AC97-4ADB-9802-8ADD3E1C43FF}" dt="2024-11-26T05:18:29.359" v="1304" actId="47"/>
        <pc:sldMkLst>
          <pc:docMk/>
          <pc:sldMk cId="0" sldId="290"/>
        </pc:sldMkLst>
        <pc:spChg chg="mod">
          <ac:chgData name="Aastha Kumar" userId="f94225b3-263d-47de-91f3-c17c89a7eef3" providerId="ADAL" clId="{F56B67D2-AC97-4ADB-9802-8ADD3E1C43FF}" dt="2024-11-26T05:17:15.082" v="1252" actId="21"/>
          <ac:spMkLst>
            <pc:docMk/>
            <pc:sldMk cId="0" sldId="290"/>
            <ac:spMk id="2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4:58.757" v="638" actId="478"/>
          <ac:spMkLst>
            <pc:docMk/>
            <pc:sldMk cId="0" sldId="290"/>
            <ac:spMk id="3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4:58.757" v="638" actId="478"/>
          <ac:spMkLst>
            <pc:docMk/>
            <pc:sldMk cId="0" sldId="290"/>
            <ac:spMk id="4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4:58.757" v="638" actId="478"/>
          <ac:spMkLst>
            <pc:docMk/>
            <pc:sldMk cId="0" sldId="290"/>
            <ac:spMk id="5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4:58.757" v="638" actId="478"/>
          <ac:spMkLst>
            <pc:docMk/>
            <pc:sldMk cId="0" sldId="290"/>
            <ac:spMk id="6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4:58.757" v="638" actId="478"/>
          <ac:spMkLst>
            <pc:docMk/>
            <pc:sldMk cId="0" sldId="290"/>
            <ac:spMk id="7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4:58.757" v="638" actId="478"/>
          <ac:spMkLst>
            <pc:docMk/>
            <pc:sldMk cId="0" sldId="290"/>
            <ac:spMk id="8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15:05.560" v="643"/>
          <ac:spMkLst>
            <pc:docMk/>
            <pc:sldMk cId="0" sldId="290"/>
            <ac:spMk id="9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5T12:15:12.236" v="644" actId="1076"/>
          <ac:spMkLst>
            <pc:docMk/>
            <pc:sldMk cId="0" sldId="290"/>
            <ac:spMk id="10" creationId="{00000000-0000-0000-0000-000000000000}"/>
          </ac:spMkLst>
        </pc:spChg>
        <pc:graphicFrameChg chg="add del mod">
          <ac:chgData name="Aastha Kumar" userId="f94225b3-263d-47de-91f3-c17c89a7eef3" providerId="ADAL" clId="{F56B67D2-AC97-4ADB-9802-8ADD3E1C43FF}" dt="2024-11-26T05:18:23.804" v="1301" actId="21"/>
          <ac:graphicFrameMkLst>
            <pc:docMk/>
            <pc:sldMk cId="0" sldId="290"/>
            <ac:graphicFrameMk id="11" creationId="{00000000-0000-0000-0000-000000000000}"/>
          </ac:graphicFrameMkLst>
        </pc:graphicFrameChg>
      </pc:sldChg>
      <pc:sldChg chg="delSp del mod">
        <pc:chgData name="Aastha Kumar" userId="f94225b3-263d-47de-91f3-c17c89a7eef3" providerId="ADAL" clId="{F56B67D2-AC97-4ADB-9802-8ADD3E1C43FF}" dt="2024-11-25T12:15:33.470" v="651" actId="47"/>
        <pc:sldMkLst>
          <pc:docMk/>
          <pc:sldMk cId="0" sldId="291"/>
        </pc:sldMkLst>
        <pc:graphicFrameChg chg="del">
          <ac:chgData name="Aastha Kumar" userId="f94225b3-263d-47de-91f3-c17c89a7eef3" providerId="ADAL" clId="{F56B67D2-AC97-4ADB-9802-8ADD3E1C43FF}" dt="2024-11-25T12:15:27.313" v="648" actId="21"/>
          <ac:graphicFrameMkLst>
            <pc:docMk/>
            <pc:sldMk cId="0" sldId="291"/>
            <ac:graphicFrameMk id="4" creationId="{00000000-0000-0000-0000-000000000000}"/>
          </ac:graphicFrameMkLst>
        </pc:graphicFrameChg>
      </pc:sldChg>
      <pc:sldChg chg="modSp mod">
        <pc:chgData name="Aastha Kumar" userId="f94225b3-263d-47de-91f3-c17c89a7eef3" providerId="ADAL" clId="{F56B67D2-AC97-4ADB-9802-8ADD3E1C43FF}" dt="2024-11-26T05:21:38.006" v="1330" actId="1076"/>
        <pc:sldMkLst>
          <pc:docMk/>
          <pc:sldMk cId="0" sldId="292"/>
        </pc:sldMkLst>
        <pc:spChg chg="mod">
          <ac:chgData name="Aastha Kumar" userId="f94225b3-263d-47de-91f3-c17c89a7eef3" providerId="ADAL" clId="{F56B67D2-AC97-4ADB-9802-8ADD3E1C43FF}" dt="2024-11-26T05:21:38.006" v="1330" actId="1076"/>
          <ac:spMkLst>
            <pc:docMk/>
            <pc:sldMk cId="0" sldId="292"/>
            <ac:spMk id="2" creationId="{00000000-0000-0000-0000-000000000000}"/>
          </ac:spMkLst>
        </pc:spChg>
      </pc:sldChg>
      <pc:sldChg chg="del">
        <pc:chgData name="Aastha Kumar" userId="f94225b3-263d-47de-91f3-c17c89a7eef3" providerId="ADAL" clId="{F56B67D2-AC97-4ADB-9802-8ADD3E1C43FF}" dt="2024-11-26T05:22:36.474" v="1331" actId="47"/>
        <pc:sldMkLst>
          <pc:docMk/>
          <pc:sldMk cId="0" sldId="300"/>
        </pc:sldMkLst>
      </pc:sldChg>
      <pc:sldChg chg="delSp modSp mod">
        <pc:chgData name="Aastha Kumar" userId="f94225b3-263d-47de-91f3-c17c89a7eef3" providerId="ADAL" clId="{F56B67D2-AC97-4ADB-9802-8ADD3E1C43FF}" dt="2024-11-25T12:16:25.554" v="655" actId="1076"/>
        <pc:sldMkLst>
          <pc:docMk/>
          <pc:sldMk cId="0" sldId="306"/>
        </pc:sldMkLst>
        <pc:spChg chg="mod">
          <ac:chgData name="Aastha Kumar" userId="f94225b3-263d-47de-91f3-c17c89a7eef3" providerId="ADAL" clId="{F56B67D2-AC97-4ADB-9802-8ADD3E1C43FF}" dt="2024-11-25T12:16:25.554" v="655" actId="1076"/>
          <ac:spMkLst>
            <pc:docMk/>
            <pc:sldMk cId="0" sldId="306"/>
            <ac:spMk id="2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16:20.803" v="653" actId="478"/>
          <ac:spMkLst>
            <pc:docMk/>
            <pc:sldMk cId="0" sldId="306"/>
            <ac:spMk id="5" creationId="{00000000-0000-0000-0000-000000000000}"/>
          </ac:spMkLst>
        </pc:spChg>
        <pc:picChg chg="del">
          <ac:chgData name="Aastha Kumar" userId="f94225b3-263d-47de-91f3-c17c89a7eef3" providerId="ADAL" clId="{F56B67D2-AC97-4ADB-9802-8ADD3E1C43FF}" dt="2024-11-25T12:16:18.321" v="652" actId="478"/>
          <ac:picMkLst>
            <pc:docMk/>
            <pc:sldMk cId="0" sldId="306"/>
            <ac:picMk id="4" creationId="{00000000-0000-0000-0000-000000000000}"/>
          </ac:picMkLst>
        </pc:picChg>
      </pc:sldChg>
      <pc:sldChg chg="addSp modSp mod">
        <pc:chgData name="Aastha Kumar" userId="f94225b3-263d-47de-91f3-c17c89a7eef3" providerId="ADAL" clId="{F56B67D2-AC97-4ADB-9802-8ADD3E1C43FF}" dt="2024-11-29T12:59:17.429" v="1499" actId="20577"/>
        <pc:sldMkLst>
          <pc:docMk/>
          <pc:sldMk cId="0" sldId="311"/>
        </pc:sldMkLst>
        <pc:spChg chg="mod">
          <ac:chgData name="Aastha Kumar" userId="f94225b3-263d-47de-91f3-c17c89a7eef3" providerId="ADAL" clId="{F56B67D2-AC97-4ADB-9802-8ADD3E1C43FF}" dt="2024-11-29T12:59:17.429" v="1499" actId="20577"/>
          <ac:spMkLst>
            <pc:docMk/>
            <pc:sldMk cId="0" sldId="311"/>
            <ac:spMk id="2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6T06:07:01.902" v="1367" actId="1076"/>
          <ac:spMkLst>
            <pc:docMk/>
            <pc:sldMk cId="0" sldId="311"/>
            <ac:spMk id="3" creationId="{00000000-0000-0000-0000-000000000000}"/>
          </ac:spMkLst>
        </pc:spChg>
        <pc:picChg chg="add mod">
          <ac:chgData name="Aastha Kumar" userId="f94225b3-263d-47de-91f3-c17c89a7eef3" providerId="ADAL" clId="{F56B67D2-AC97-4ADB-9802-8ADD3E1C43FF}" dt="2024-11-28T15:14:05.233" v="1498" actId="14100"/>
          <ac:picMkLst>
            <pc:docMk/>
            <pc:sldMk cId="0" sldId="311"/>
            <ac:picMk id="6" creationId="{00000000-0000-0000-0000-000000000000}"/>
          </ac:picMkLst>
        </pc:picChg>
      </pc:sldChg>
      <pc:sldChg chg="addSp delSp modSp del mod">
        <pc:chgData name="Aastha Kumar" userId="f94225b3-263d-47de-91f3-c17c89a7eef3" providerId="ADAL" clId="{F56B67D2-AC97-4ADB-9802-8ADD3E1C43FF}" dt="2024-11-26T06:07:47.561" v="1387" actId="47"/>
        <pc:sldMkLst>
          <pc:docMk/>
          <pc:sldMk cId="0" sldId="314"/>
        </pc:sldMkLst>
        <pc:spChg chg="add del mod">
          <ac:chgData name="Aastha Kumar" userId="f94225b3-263d-47de-91f3-c17c89a7eef3" providerId="ADAL" clId="{F56B67D2-AC97-4ADB-9802-8ADD3E1C43FF}" dt="2024-11-26T06:07:22.578" v="1375"/>
          <ac:spMkLst>
            <pc:docMk/>
            <pc:sldMk cId="0" sldId="314"/>
            <ac:spMk id="2" creationId="{00000000-0000-0000-0000-000000000000}"/>
          </ac:spMkLst>
        </pc:spChg>
        <pc:picChg chg="del">
          <ac:chgData name="Aastha Kumar" userId="f94225b3-263d-47de-91f3-c17c89a7eef3" providerId="ADAL" clId="{F56B67D2-AC97-4ADB-9802-8ADD3E1C43FF}" dt="2024-11-26T06:07:38.582" v="1381" actId="21"/>
          <ac:picMkLst>
            <pc:docMk/>
            <pc:sldMk cId="0" sldId="314"/>
            <ac:picMk id="6" creationId="{00000000-0000-0000-0000-000000000000}"/>
          </ac:picMkLst>
        </pc:picChg>
      </pc:sldChg>
      <pc:sldChg chg="delSp modSp del mod">
        <pc:chgData name="Aastha Kumar" userId="f94225b3-263d-47de-91f3-c17c89a7eef3" providerId="ADAL" clId="{F56B67D2-AC97-4ADB-9802-8ADD3E1C43FF}" dt="2024-11-26T06:10:11.952" v="1430" actId="47"/>
        <pc:sldMkLst>
          <pc:docMk/>
          <pc:sldMk cId="0" sldId="316"/>
        </pc:sldMkLst>
        <pc:spChg chg="del mod">
          <ac:chgData name="Aastha Kumar" userId="f94225b3-263d-47de-91f3-c17c89a7eef3" providerId="ADAL" clId="{F56B67D2-AC97-4ADB-9802-8ADD3E1C43FF}" dt="2024-11-26T06:09:12.405" v="1408" actId="21"/>
          <ac:spMkLst>
            <pc:docMk/>
            <pc:sldMk cId="0" sldId="316"/>
            <ac:spMk id="2" creationId="{00000000-0000-0000-0000-000000000000}"/>
          </ac:spMkLst>
        </pc:spChg>
      </pc:sldChg>
      <pc:sldChg chg="addSp delSp modSp mod">
        <pc:chgData name="Aastha Kumar" userId="f94225b3-263d-47de-91f3-c17c89a7eef3" providerId="ADAL" clId="{F56B67D2-AC97-4ADB-9802-8ADD3E1C43FF}" dt="2024-11-26T06:10:07.586" v="1429" actId="20577"/>
        <pc:sldMkLst>
          <pc:docMk/>
          <pc:sldMk cId="0" sldId="317"/>
        </pc:sldMkLst>
        <pc:spChg chg="mod ord">
          <ac:chgData name="Aastha Kumar" userId="f94225b3-263d-47de-91f3-c17c89a7eef3" providerId="ADAL" clId="{F56B67D2-AC97-4ADB-9802-8ADD3E1C43FF}" dt="2024-11-26T06:09:08.039" v="1407" actId="1076"/>
          <ac:spMkLst>
            <pc:docMk/>
            <pc:sldMk cId="0" sldId="317"/>
            <ac:spMk id="2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6T06:09:20.246" v="1410" actId="478"/>
          <ac:spMkLst>
            <pc:docMk/>
            <pc:sldMk cId="0" sldId="317"/>
            <ac:spMk id="3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09:48.337" v="1418" actId="1076"/>
          <ac:spMkLst>
            <pc:docMk/>
            <pc:sldMk cId="0" sldId="317"/>
            <ac:spMk id="5" creationId="{00000000-0000-0000-0000-000000000000}"/>
          </ac:spMkLst>
        </pc:spChg>
        <pc:spChg chg="add del mod">
          <ac:chgData name="Aastha Kumar" userId="f94225b3-263d-47de-91f3-c17c89a7eef3" providerId="ADAL" clId="{F56B67D2-AC97-4ADB-9802-8ADD3E1C43FF}" dt="2024-11-26T06:09:21.249" v="1411" actId="478"/>
          <ac:spMkLst>
            <pc:docMk/>
            <pc:sldMk cId="0" sldId="317"/>
            <ac:spMk id="7" creationId="{2887564B-2B6B-6203-B5F1-414F8FE4E73C}"/>
          </ac:spMkLst>
        </pc:spChg>
        <pc:spChg chg="add mod">
          <ac:chgData name="Aastha Kumar" userId="f94225b3-263d-47de-91f3-c17c89a7eef3" providerId="ADAL" clId="{F56B67D2-AC97-4ADB-9802-8ADD3E1C43FF}" dt="2024-11-26T06:10:07.586" v="1429" actId="20577"/>
          <ac:spMkLst>
            <pc:docMk/>
            <pc:sldMk cId="0" sldId="317"/>
            <ac:spMk id="8" creationId="{00000000-0000-0000-0000-000000000000}"/>
          </ac:spMkLst>
        </pc:spChg>
        <pc:picChg chg="add mod">
          <ac:chgData name="Aastha Kumar" userId="f94225b3-263d-47de-91f3-c17c89a7eef3" providerId="ADAL" clId="{F56B67D2-AC97-4ADB-9802-8ADD3E1C43FF}" dt="2024-11-26T06:09:48.337" v="1418" actId="1076"/>
          <ac:picMkLst>
            <pc:docMk/>
            <pc:sldMk cId="0" sldId="317"/>
            <ac:picMk id="4" creationId="{00000000-0000-0000-0000-000000000000}"/>
          </ac:picMkLst>
        </pc:picChg>
      </pc:sldChg>
      <pc:sldChg chg="delSp del mod">
        <pc:chgData name="Aastha Kumar" userId="f94225b3-263d-47de-91f3-c17c89a7eef3" providerId="ADAL" clId="{F56B67D2-AC97-4ADB-9802-8ADD3E1C43FF}" dt="2024-11-25T12:22:06.461" v="729" actId="47"/>
        <pc:sldMkLst>
          <pc:docMk/>
          <pc:sldMk cId="0" sldId="318"/>
        </pc:sldMkLst>
        <pc:spChg chg="del">
          <ac:chgData name="Aastha Kumar" userId="f94225b3-263d-47de-91f3-c17c89a7eef3" providerId="ADAL" clId="{F56B67D2-AC97-4ADB-9802-8ADD3E1C43FF}" dt="2024-11-25T12:21:26.792" v="717" actId="21"/>
          <ac:spMkLst>
            <pc:docMk/>
            <pc:sldMk cId="0" sldId="318"/>
            <ac:spMk id="3" creationId="{00000000-0000-0000-0000-000000000000}"/>
          </ac:spMkLst>
        </pc:spChg>
        <pc:picChg chg="del">
          <ac:chgData name="Aastha Kumar" userId="f94225b3-263d-47de-91f3-c17c89a7eef3" providerId="ADAL" clId="{F56B67D2-AC97-4ADB-9802-8ADD3E1C43FF}" dt="2024-11-25T12:21:06.256" v="712" actId="21"/>
          <ac:picMkLst>
            <pc:docMk/>
            <pc:sldMk cId="0" sldId="318"/>
            <ac:picMk id="2" creationId="{00000000-0000-0000-0000-000000000000}"/>
          </ac:picMkLst>
        </pc:picChg>
      </pc:sldChg>
      <pc:sldChg chg="modSp del mod ord">
        <pc:chgData name="Aastha Kumar" userId="f94225b3-263d-47de-91f3-c17c89a7eef3" providerId="ADAL" clId="{F56B67D2-AC97-4ADB-9802-8ADD3E1C43FF}" dt="2024-11-25T12:20:58.410" v="711" actId="47"/>
        <pc:sldMkLst>
          <pc:docMk/>
          <pc:sldMk cId="0" sldId="325"/>
        </pc:sldMkLst>
        <pc:spChg chg="mod">
          <ac:chgData name="Aastha Kumar" userId="f94225b3-263d-47de-91f3-c17c89a7eef3" providerId="ADAL" clId="{F56B67D2-AC97-4ADB-9802-8ADD3E1C43FF}" dt="2024-11-25T12:20:53.091" v="706" actId="21"/>
          <ac:spMkLst>
            <pc:docMk/>
            <pc:sldMk cId="0" sldId="325"/>
            <ac:spMk id="2" creationId="{00000000-0000-0000-0000-000000000000}"/>
          </ac:spMkLst>
        </pc:spChg>
      </pc:sldChg>
      <pc:sldChg chg="addSp delSp modSp mod">
        <pc:chgData name="Aastha Kumar" userId="f94225b3-263d-47de-91f3-c17c89a7eef3" providerId="ADAL" clId="{F56B67D2-AC97-4ADB-9802-8ADD3E1C43FF}" dt="2024-11-26T06:22:43.862" v="1432" actId="478"/>
        <pc:sldMkLst>
          <pc:docMk/>
          <pc:sldMk cId="0" sldId="327"/>
        </pc:sldMkLst>
        <pc:spChg chg="del">
          <ac:chgData name="Aastha Kumar" userId="f94225b3-263d-47de-91f3-c17c89a7eef3" providerId="ADAL" clId="{F56B67D2-AC97-4ADB-9802-8ADD3E1C43FF}" dt="2024-11-26T06:22:42.242" v="1431" actId="478"/>
          <ac:spMkLst>
            <pc:docMk/>
            <pc:sldMk cId="0" sldId="327"/>
            <ac:spMk id="6" creationId="{00000000-0000-0000-0000-000000000000}"/>
          </ac:spMkLst>
        </pc:spChg>
        <pc:spChg chg="add del mod">
          <ac:chgData name="Aastha Kumar" userId="f94225b3-263d-47de-91f3-c17c89a7eef3" providerId="ADAL" clId="{F56B67D2-AC97-4ADB-9802-8ADD3E1C43FF}" dt="2024-11-26T06:22:43.862" v="1432" actId="478"/>
          <ac:spMkLst>
            <pc:docMk/>
            <pc:sldMk cId="0" sldId="327"/>
            <ac:spMk id="8" creationId="{C54B7B62-7DB3-BD0C-08D7-68C6D69C1A2B}"/>
          </ac:spMkLst>
        </pc:spChg>
      </pc:sldChg>
      <pc:sldChg chg="addSp modSp mod">
        <pc:chgData name="Aastha Kumar" userId="f94225b3-263d-47de-91f3-c17c89a7eef3" providerId="ADAL" clId="{F56B67D2-AC97-4ADB-9802-8ADD3E1C43FF}" dt="2024-11-26T06:26:56.762" v="1482" actId="1076"/>
        <pc:sldMkLst>
          <pc:docMk/>
          <pc:sldMk cId="0" sldId="329"/>
        </pc:sldMkLst>
        <pc:spChg chg="mod">
          <ac:chgData name="Aastha Kumar" userId="f94225b3-263d-47de-91f3-c17c89a7eef3" providerId="ADAL" clId="{F56B67D2-AC97-4ADB-9802-8ADD3E1C43FF}" dt="2024-11-26T06:26:56.762" v="1482" actId="1076"/>
          <ac:spMkLst>
            <pc:docMk/>
            <pc:sldMk cId="0" sldId="329"/>
            <ac:spMk id="2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6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8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10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12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14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16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18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20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22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23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6T06:25:34.646" v="1434"/>
          <ac:spMkLst>
            <pc:docMk/>
            <pc:sldMk cId="0" sldId="329"/>
            <ac:spMk id="24" creationId="{00000000-0000-0000-0000-000000000000}"/>
          </ac:spMkLst>
        </pc:spChg>
        <pc:picChg chg="add mod">
          <ac:chgData name="Aastha Kumar" userId="f94225b3-263d-47de-91f3-c17c89a7eef3" providerId="ADAL" clId="{F56B67D2-AC97-4ADB-9802-8ADD3E1C43FF}" dt="2024-11-26T06:25:34.646" v="1434"/>
          <ac:picMkLst>
            <pc:docMk/>
            <pc:sldMk cId="0" sldId="329"/>
            <ac:picMk id="5" creationId="{00000000-0000-0000-0000-000000000000}"/>
          </ac:picMkLst>
        </pc:picChg>
        <pc:picChg chg="add mod">
          <ac:chgData name="Aastha Kumar" userId="f94225b3-263d-47de-91f3-c17c89a7eef3" providerId="ADAL" clId="{F56B67D2-AC97-4ADB-9802-8ADD3E1C43FF}" dt="2024-11-26T06:25:34.646" v="1434"/>
          <ac:picMkLst>
            <pc:docMk/>
            <pc:sldMk cId="0" sldId="329"/>
            <ac:picMk id="7" creationId="{00000000-0000-0000-0000-000000000000}"/>
          </ac:picMkLst>
        </pc:picChg>
        <pc:picChg chg="add mod">
          <ac:chgData name="Aastha Kumar" userId="f94225b3-263d-47de-91f3-c17c89a7eef3" providerId="ADAL" clId="{F56B67D2-AC97-4ADB-9802-8ADD3E1C43FF}" dt="2024-11-26T06:25:34.646" v="1434"/>
          <ac:picMkLst>
            <pc:docMk/>
            <pc:sldMk cId="0" sldId="329"/>
            <ac:picMk id="9" creationId="{00000000-0000-0000-0000-000000000000}"/>
          </ac:picMkLst>
        </pc:picChg>
        <pc:picChg chg="add mod">
          <ac:chgData name="Aastha Kumar" userId="f94225b3-263d-47de-91f3-c17c89a7eef3" providerId="ADAL" clId="{F56B67D2-AC97-4ADB-9802-8ADD3E1C43FF}" dt="2024-11-26T06:25:34.646" v="1434"/>
          <ac:picMkLst>
            <pc:docMk/>
            <pc:sldMk cId="0" sldId="329"/>
            <ac:picMk id="11" creationId="{00000000-0000-0000-0000-000000000000}"/>
          </ac:picMkLst>
        </pc:picChg>
        <pc:picChg chg="add mod">
          <ac:chgData name="Aastha Kumar" userId="f94225b3-263d-47de-91f3-c17c89a7eef3" providerId="ADAL" clId="{F56B67D2-AC97-4ADB-9802-8ADD3E1C43FF}" dt="2024-11-26T06:25:34.646" v="1434"/>
          <ac:picMkLst>
            <pc:docMk/>
            <pc:sldMk cId="0" sldId="329"/>
            <ac:picMk id="13" creationId="{00000000-0000-0000-0000-000000000000}"/>
          </ac:picMkLst>
        </pc:picChg>
        <pc:picChg chg="add mod">
          <ac:chgData name="Aastha Kumar" userId="f94225b3-263d-47de-91f3-c17c89a7eef3" providerId="ADAL" clId="{F56B67D2-AC97-4ADB-9802-8ADD3E1C43FF}" dt="2024-11-26T06:25:34.646" v="1434"/>
          <ac:picMkLst>
            <pc:docMk/>
            <pc:sldMk cId="0" sldId="329"/>
            <ac:picMk id="15" creationId="{00000000-0000-0000-0000-000000000000}"/>
          </ac:picMkLst>
        </pc:picChg>
        <pc:picChg chg="add mod">
          <ac:chgData name="Aastha Kumar" userId="f94225b3-263d-47de-91f3-c17c89a7eef3" providerId="ADAL" clId="{F56B67D2-AC97-4ADB-9802-8ADD3E1C43FF}" dt="2024-11-26T06:25:34.646" v="1434"/>
          <ac:picMkLst>
            <pc:docMk/>
            <pc:sldMk cId="0" sldId="329"/>
            <ac:picMk id="17" creationId="{00000000-0000-0000-0000-000000000000}"/>
          </ac:picMkLst>
        </pc:picChg>
        <pc:picChg chg="add mod">
          <ac:chgData name="Aastha Kumar" userId="f94225b3-263d-47de-91f3-c17c89a7eef3" providerId="ADAL" clId="{F56B67D2-AC97-4ADB-9802-8ADD3E1C43FF}" dt="2024-11-26T06:25:34.646" v="1434"/>
          <ac:picMkLst>
            <pc:docMk/>
            <pc:sldMk cId="0" sldId="329"/>
            <ac:picMk id="19" creationId="{00000000-0000-0000-0000-000000000000}"/>
          </ac:picMkLst>
        </pc:picChg>
        <pc:picChg chg="add mod">
          <ac:chgData name="Aastha Kumar" userId="f94225b3-263d-47de-91f3-c17c89a7eef3" providerId="ADAL" clId="{F56B67D2-AC97-4ADB-9802-8ADD3E1C43FF}" dt="2024-11-26T06:25:34.646" v="1434"/>
          <ac:picMkLst>
            <pc:docMk/>
            <pc:sldMk cId="0" sldId="329"/>
            <ac:picMk id="21" creationId="{00000000-0000-0000-0000-000000000000}"/>
          </ac:picMkLst>
        </pc:picChg>
        <pc:picChg chg="add mod">
          <ac:chgData name="Aastha Kumar" userId="f94225b3-263d-47de-91f3-c17c89a7eef3" providerId="ADAL" clId="{F56B67D2-AC97-4ADB-9802-8ADD3E1C43FF}" dt="2024-11-26T06:25:55.936" v="1441" actId="1076"/>
          <ac:picMkLst>
            <pc:docMk/>
            <pc:sldMk cId="0" sldId="329"/>
            <ac:picMk id="25" creationId="{E84193EA-8193-8DE8-EAB1-8CB7F13E4968}"/>
          </ac:picMkLst>
        </pc:picChg>
      </pc:sldChg>
      <pc:sldChg chg="delSp del mod">
        <pc:chgData name="Aastha Kumar" userId="f94225b3-263d-47de-91f3-c17c89a7eef3" providerId="ADAL" clId="{F56B67D2-AC97-4ADB-9802-8ADD3E1C43FF}" dt="2024-11-26T06:26:58.266" v="1483" actId="47"/>
        <pc:sldMkLst>
          <pc:docMk/>
          <pc:sldMk cId="0" sldId="333"/>
        </pc:sldMkLst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2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4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6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8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10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12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14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16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18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20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21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6T06:25:32.571" v="1433" actId="21"/>
          <ac:spMkLst>
            <pc:docMk/>
            <pc:sldMk cId="0" sldId="333"/>
            <ac:spMk id="22" creationId="{00000000-0000-0000-0000-000000000000}"/>
          </ac:spMkLst>
        </pc:spChg>
        <pc:picChg chg="del">
          <ac:chgData name="Aastha Kumar" userId="f94225b3-263d-47de-91f3-c17c89a7eef3" providerId="ADAL" clId="{F56B67D2-AC97-4ADB-9802-8ADD3E1C43FF}" dt="2024-11-26T06:25:32.571" v="1433" actId="21"/>
          <ac:picMkLst>
            <pc:docMk/>
            <pc:sldMk cId="0" sldId="333"/>
            <ac:picMk id="3" creationId="{00000000-0000-0000-0000-000000000000}"/>
          </ac:picMkLst>
        </pc:picChg>
        <pc:picChg chg="del">
          <ac:chgData name="Aastha Kumar" userId="f94225b3-263d-47de-91f3-c17c89a7eef3" providerId="ADAL" clId="{F56B67D2-AC97-4ADB-9802-8ADD3E1C43FF}" dt="2024-11-26T06:25:32.571" v="1433" actId="21"/>
          <ac:picMkLst>
            <pc:docMk/>
            <pc:sldMk cId="0" sldId="333"/>
            <ac:picMk id="5" creationId="{00000000-0000-0000-0000-000000000000}"/>
          </ac:picMkLst>
        </pc:picChg>
        <pc:picChg chg="del">
          <ac:chgData name="Aastha Kumar" userId="f94225b3-263d-47de-91f3-c17c89a7eef3" providerId="ADAL" clId="{F56B67D2-AC97-4ADB-9802-8ADD3E1C43FF}" dt="2024-11-26T06:25:32.571" v="1433" actId="21"/>
          <ac:picMkLst>
            <pc:docMk/>
            <pc:sldMk cId="0" sldId="333"/>
            <ac:picMk id="7" creationId="{00000000-0000-0000-0000-000000000000}"/>
          </ac:picMkLst>
        </pc:picChg>
        <pc:picChg chg="del">
          <ac:chgData name="Aastha Kumar" userId="f94225b3-263d-47de-91f3-c17c89a7eef3" providerId="ADAL" clId="{F56B67D2-AC97-4ADB-9802-8ADD3E1C43FF}" dt="2024-11-26T06:25:32.571" v="1433" actId="21"/>
          <ac:picMkLst>
            <pc:docMk/>
            <pc:sldMk cId="0" sldId="333"/>
            <ac:picMk id="9" creationId="{00000000-0000-0000-0000-000000000000}"/>
          </ac:picMkLst>
        </pc:picChg>
        <pc:picChg chg="del">
          <ac:chgData name="Aastha Kumar" userId="f94225b3-263d-47de-91f3-c17c89a7eef3" providerId="ADAL" clId="{F56B67D2-AC97-4ADB-9802-8ADD3E1C43FF}" dt="2024-11-26T06:25:32.571" v="1433" actId="21"/>
          <ac:picMkLst>
            <pc:docMk/>
            <pc:sldMk cId="0" sldId="333"/>
            <ac:picMk id="11" creationId="{00000000-0000-0000-0000-000000000000}"/>
          </ac:picMkLst>
        </pc:picChg>
        <pc:picChg chg="del">
          <ac:chgData name="Aastha Kumar" userId="f94225b3-263d-47de-91f3-c17c89a7eef3" providerId="ADAL" clId="{F56B67D2-AC97-4ADB-9802-8ADD3E1C43FF}" dt="2024-11-26T06:25:32.571" v="1433" actId="21"/>
          <ac:picMkLst>
            <pc:docMk/>
            <pc:sldMk cId="0" sldId="333"/>
            <ac:picMk id="13" creationId="{00000000-0000-0000-0000-000000000000}"/>
          </ac:picMkLst>
        </pc:picChg>
        <pc:picChg chg="del">
          <ac:chgData name="Aastha Kumar" userId="f94225b3-263d-47de-91f3-c17c89a7eef3" providerId="ADAL" clId="{F56B67D2-AC97-4ADB-9802-8ADD3E1C43FF}" dt="2024-11-26T06:25:32.571" v="1433" actId="21"/>
          <ac:picMkLst>
            <pc:docMk/>
            <pc:sldMk cId="0" sldId="333"/>
            <ac:picMk id="15" creationId="{00000000-0000-0000-0000-000000000000}"/>
          </ac:picMkLst>
        </pc:picChg>
        <pc:picChg chg="del">
          <ac:chgData name="Aastha Kumar" userId="f94225b3-263d-47de-91f3-c17c89a7eef3" providerId="ADAL" clId="{F56B67D2-AC97-4ADB-9802-8ADD3E1C43FF}" dt="2024-11-26T06:25:32.571" v="1433" actId="21"/>
          <ac:picMkLst>
            <pc:docMk/>
            <pc:sldMk cId="0" sldId="333"/>
            <ac:picMk id="17" creationId="{00000000-0000-0000-0000-000000000000}"/>
          </ac:picMkLst>
        </pc:picChg>
        <pc:picChg chg="del">
          <ac:chgData name="Aastha Kumar" userId="f94225b3-263d-47de-91f3-c17c89a7eef3" providerId="ADAL" clId="{F56B67D2-AC97-4ADB-9802-8ADD3E1C43FF}" dt="2024-11-26T06:25:32.571" v="1433" actId="21"/>
          <ac:picMkLst>
            <pc:docMk/>
            <pc:sldMk cId="0" sldId="333"/>
            <ac:picMk id="19" creationId="{00000000-0000-0000-0000-000000000000}"/>
          </ac:picMkLst>
        </pc:picChg>
      </pc:sldChg>
      <pc:sldChg chg="modSp mod">
        <pc:chgData name="Aastha Kumar" userId="f94225b3-263d-47de-91f3-c17c89a7eef3" providerId="ADAL" clId="{F56B67D2-AC97-4ADB-9802-8ADD3E1C43FF}" dt="2024-12-08T17:38:14.572" v="1501" actId="20577"/>
        <pc:sldMkLst>
          <pc:docMk/>
          <pc:sldMk cId="0" sldId="336"/>
        </pc:sldMkLst>
        <pc:spChg chg="mod">
          <ac:chgData name="Aastha Kumar" userId="f94225b3-263d-47de-91f3-c17c89a7eef3" providerId="ADAL" clId="{F56B67D2-AC97-4ADB-9802-8ADD3E1C43FF}" dt="2024-12-08T17:38:14.572" v="1501" actId="20577"/>
          <ac:spMkLst>
            <pc:docMk/>
            <pc:sldMk cId="0" sldId="336"/>
            <ac:spMk id="2" creationId="{00000000-0000-0000-0000-000000000000}"/>
          </ac:spMkLst>
        </pc:spChg>
      </pc:sldChg>
      <pc:sldChg chg="addSp delSp modSp mod">
        <pc:chgData name="Aastha Kumar" userId="f94225b3-263d-47de-91f3-c17c89a7eef3" providerId="ADAL" clId="{F56B67D2-AC97-4ADB-9802-8ADD3E1C43FF}" dt="2024-12-08T17:40:25.793" v="1535" actId="108"/>
        <pc:sldMkLst>
          <pc:docMk/>
          <pc:sldMk cId="0" sldId="338"/>
        </pc:sldMkLst>
        <pc:spChg chg="mod">
          <ac:chgData name="Aastha Kumar" userId="f94225b3-263d-47de-91f3-c17c89a7eef3" providerId="ADAL" clId="{F56B67D2-AC97-4ADB-9802-8ADD3E1C43FF}" dt="2024-12-08T17:40:25.793" v="1535" actId="108"/>
          <ac:spMkLst>
            <pc:docMk/>
            <pc:sldMk cId="0" sldId="338"/>
            <ac:spMk id="2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2-08T17:39:34.906" v="1525" actId="1076"/>
          <ac:spMkLst>
            <pc:docMk/>
            <pc:sldMk cId="0" sldId="338"/>
            <ac:spMk id="28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2-08T17:39:19.912" v="1504"/>
          <ac:spMkLst>
            <pc:docMk/>
            <pc:sldMk cId="0" sldId="338"/>
            <ac:spMk id="29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2-08T17:39:50.464" v="1527" actId="1076"/>
          <ac:spMkLst>
            <pc:docMk/>
            <pc:sldMk cId="0" sldId="338"/>
            <ac:spMk id="30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5T12:34:46.369" v="897"/>
          <ac:spMkLst>
            <pc:docMk/>
            <pc:sldMk cId="0" sldId="338"/>
            <ac:spMk id="33" creationId="{00000000-0000-0000-0000-000000000000}"/>
          </ac:spMkLst>
        </pc:spChg>
        <pc:graphicFrameChg chg="add mod">
          <ac:chgData name="Aastha Kumar" userId="f94225b3-263d-47de-91f3-c17c89a7eef3" providerId="ADAL" clId="{F56B67D2-AC97-4ADB-9802-8ADD3E1C43FF}" dt="2024-11-25T12:34:43.711" v="896"/>
          <ac:graphicFrameMkLst>
            <pc:docMk/>
            <pc:sldMk cId="0" sldId="338"/>
            <ac:graphicFrameMk id="32" creationId="{00000000-0000-0000-0000-000000000000}"/>
          </ac:graphicFrameMkLst>
        </pc:graphicFrameChg>
        <pc:picChg chg="add mod">
          <ac:chgData name="Aastha Kumar" userId="f94225b3-263d-47de-91f3-c17c89a7eef3" providerId="ADAL" clId="{F56B67D2-AC97-4ADB-9802-8ADD3E1C43FF}" dt="2024-11-25T12:34:50.870" v="900" actId="1076"/>
          <ac:picMkLst>
            <pc:docMk/>
            <pc:sldMk cId="0" sldId="338"/>
            <ac:picMk id="34" creationId="{180BE91F-783C-AC01-6DFB-79EDF9DA5FBC}"/>
          </ac:picMkLst>
        </pc:picChg>
      </pc:sldChg>
      <pc:sldChg chg="addSp modSp mod">
        <pc:chgData name="Aastha Kumar" userId="f94225b3-263d-47de-91f3-c17c89a7eef3" providerId="ADAL" clId="{F56B67D2-AC97-4ADB-9802-8ADD3E1C43FF}" dt="2024-11-25T12:33:15.541" v="839" actId="255"/>
        <pc:sldMkLst>
          <pc:docMk/>
          <pc:sldMk cId="0" sldId="341"/>
        </pc:sldMkLst>
        <pc:spChg chg="mod">
          <ac:chgData name="Aastha Kumar" userId="f94225b3-263d-47de-91f3-c17c89a7eef3" providerId="ADAL" clId="{F56B67D2-AC97-4ADB-9802-8ADD3E1C43FF}" dt="2024-11-25T12:32:57.051" v="832" actId="1076"/>
          <ac:spMkLst>
            <pc:docMk/>
            <pc:sldMk cId="0" sldId="341"/>
            <ac:spMk id="2" creationId="{00000000-0000-0000-0000-000000000000}"/>
          </ac:spMkLst>
        </pc:spChg>
        <pc:spChg chg="mod">
          <ac:chgData name="Aastha Kumar" userId="f94225b3-263d-47de-91f3-c17c89a7eef3" providerId="ADAL" clId="{F56B67D2-AC97-4ADB-9802-8ADD3E1C43FF}" dt="2024-11-25T12:32:58.919" v="833" actId="1076"/>
          <ac:spMkLst>
            <pc:docMk/>
            <pc:sldMk cId="0" sldId="341"/>
            <ac:spMk id="3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5T12:33:15.541" v="839" actId="255"/>
          <ac:spMkLst>
            <pc:docMk/>
            <pc:sldMk cId="0" sldId="341"/>
            <ac:spMk id="4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5T12:33:06.054" v="836" actId="1076"/>
          <ac:spMkLst>
            <pc:docMk/>
            <pc:sldMk cId="0" sldId="341"/>
            <ac:spMk id="5" creationId="{00000000-0000-0000-0000-000000000000}"/>
          </ac:spMkLst>
        </pc:spChg>
      </pc:sldChg>
      <pc:sldChg chg="addSp delSp modSp del mod">
        <pc:chgData name="Aastha Kumar" userId="f94225b3-263d-47de-91f3-c17c89a7eef3" providerId="ADAL" clId="{F56B67D2-AC97-4ADB-9802-8ADD3E1C43FF}" dt="2024-11-25T12:33:18.496" v="840" actId="47"/>
        <pc:sldMkLst>
          <pc:docMk/>
          <pc:sldMk cId="0" sldId="344"/>
        </pc:sldMkLst>
        <pc:spChg chg="del mod">
          <ac:chgData name="Aastha Kumar" userId="f94225b3-263d-47de-91f3-c17c89a7eef3" providerId="ADAL" clId="{F56B67D2-AC97-4ADB-9802-8ADD3E1C43FF}" dt="2024-11-25T12:33:01.951" v="834" actId="21"/>
          <ac:spMkLst>
            <pc:docMk/>
            <pc:sldMk cId="0" sldId="344"/>
            <ac:spMk id="2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33:01.951" v="834" actId="21"/>
          <ac:spMkLst>
            <pc:docMk/>
            <pc:sldMk cId="0" sldId="344"/>
            <ac:spMk id="3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5T12:33:01.951" v="834" actId="21"/>
          <ac:spMkLst>
            <pc:docMk/>
            <pc:sldMk cId="0" sldId="344"/>
            <ac:spMk id="5" creationId="{B6786FCD-1FDA-B161-3DB5-74EB78528396}"/>
          </ac:spMkLst>
        </pc:spChg>
      </pc:sldChg>
      <pc:sldChg chg="addSp delSp modSp del mod">
        <pc:chgData name="Aastha Kumar" userId="f94225b3-263d-47de-91f3-c17c89a7eef3" providerId="ADAL" clId="{F56B67D2-AC97-4ADB-9802-8ADD3E1C43FF}" dt="2024-11-25T12:34:52.790" v="901" actId="47"/>
        <pc:sldMkLst>
          <pc:docMk/>
          <pc:sldMk cId="0" sldId="345"/>
        </pc:sldMkLst>
        <pc:spChg chg="add del">
          <ac:chgData name="Aastha Kumar" userId="f94225b3-263d-47de-91f3-c17c89a7eef3" providerId="ADAL" clId="{F56B67D2-AC97-4ADB-9802-8ADD3E1C43FF}" dt="2024-11-25T12:34:20.319" v="853" actId="478"/>
          <ac:spMkLst>
            <pc:docMk/>
            <pc:sldMk cId="0" sldId="345"/>
            <ac:spMk id="2" creationId="{00000000-0000-0000-0000-000000000000}"/>
          </ac:spMkLst>
        </pc:spChg>
        <pc:spChg chg="del mod">
          <ac:chgData name="Aastha Kumar" userId="f94225b3-263d-47de-91f3-c17c89a7eef3" providerId="ADAL" clId="{F56B67D2-AC97-4ADB-9802-8ADD3E1C43FF}" dt="2024-11-25T12:34:40.085" v="895" actId="21"/>
          <ac:spMkLst>
            <pc:docMk/>
            <pc:sldMk cId="0" sldId="345"/>
            <ac:spMk id="4" creationId="{00000000-0000-0000-0000-000000000000}"/>
          </ac:spMkLst>
        </pc:spChg>
        <pc:spChg chg="add mod">
          <ac:chgData name="Aastha Kumar" userId="f94225b3-263d-47de-91f3-c17c89a7eef3" providerId="ADAL" clId="{F56B67D2-AC97-4ADB-9802-8ADD3E1C43FF}" dt="2024-11-25T12:34:40.085" v="895" actId="21"/>
          <ac:spMkLst>
            <pc:docMk/>
            <pc:sldMk cId="0" sldId="345"/>
            <ac:spMk id="6" creationId="{30149EA5-7C54-C316-AFCC-6E6636B6084C}"/>
          </ac:spMkLst>
        </pc:spChg>
        <pc:graphicFrameChg chg="del mod modGraphic">
          <ac:chgData name="Aastha Kumar" userId="f94225b3-263d-47de-91f3-c17c89a7eef3" providerId="ADAL" clId="{F56B67D2-AC97-4ADB-9802-8ADD3E1C43FF}" dt="2024-11-25T12:34:40.085" v="895" actId="21"/>
          <ac:graphicFrameMkLst>
            <pc:docMk/>
            <pc:sldMk cId="0" sldId="345"/>
            <ac:graphicFrameMk id="3" creationId="{00000000-0000-0000-0000-000000000000}"/>
          </ac:graphicFrameMkLst>
        </pc:graphicFrameChg>
      </pc:sldChg>
      <pc:sldChg chg="modSp mod">
        <pc:chgData name="Aastha Kumar" userId="f94225b3-263d-47de-91f3-c17c89a7eef3" providerId="ADAL" clId="{F56B67D2-AC97-4ADB-9802-8ADD3E1C43FF}" dt="2024-11-26T06:32:23.010" v="1486" actId="20577"/>
        <pc:sldMkLst>
          <pc:docMk/>
          <pc:sldMk cId="0" sldId="354"/>
        </pc:sldMkLst>
        <pc:spChg chg="mod">
          <ac:chgData name="Aastha Kumar" userId="f94225b3-263d-47de-91f3-c17c89a7eef3" providerId="ADAL" clId="{F56B67D2-AC97-4ADB-9802-8ADD3E1C43FF}" dt="2024-11-26T06:32:23.010" v="1486" actId="20577"/>
          <ac:spMkLst>
            <pc:docMk/>
            <pc:sldMk cId="0" sldId="354"/>
            <ac:spMk id="2" creationId="{00000000-0000-0000-0000-000000000000}"/>
          </ac:spMkLst>
        </pc:spChg>
      </pc:sldChg>
      <pc:sldChg chg="modSp mod">
        <pc:chgData name="Aastha Kumar" userId="f94225b3-263d-47de-91f3-c17c89a7eef3" providerId="ADAL" clId="{F56B67D2-AC97-4ADB-9802-8ADD3E1C43FF}" dt="2024-11-25T12:40:36.495" v="926" actId="20577"/>
        <pc:sldMkLst>
          <pc:docMk/>
          <pc:sldMk cId="0" sldId="357"/>
        </pc:sldMkLst>
        <pc:spChg chg="mod">
          <ac:chgData name="Aastha Kumar" userId="f94225b3-263d-47de-91f3-c17c89a7eef3" providerId="ADAL" clId="{F56B67D2-AC97-4ADB-9802-8ADD3E1C43FF}" dt="2024-11-25T12:40:36.495" v="926" actId="20577"/>
          <ac:spMkLst>
            <pc:docMk/>
            <pc:sldMk cId="0" sldId="357"/>
            <ac:spMk id="2" creationId="{00000000-0000-0000-0000-000000000000}"/>
          </ac:spMkLst>
        </pc:spChg>
      </pc:sldChg>
      <pc:sldChg chg="modSp mod">
        <pc:chgData name="Aastha Kumar" userId="f94225b3-263d-47de-91f3-c17c89a7eef3" providerId="ADAL" clId="{F56B67D2-AC97-4ADB-9802-8ADD3E1C43FF}" dt="2024-11-25T12:40:52.637" v="927" actId="20577"/>
        <pc:sldMkLst>
          <pc:docMk/>
          <pc:sldMk cId="0" sldId="364"/>
        </pc:sldMkLst>
        <pc:spChg chg="mod">
          <ac:chgData name="Aastha Kumar" userId="f94225b3-263d-47de-91f3-c17c89a7eef3" providerId="ADAL" clId="{F56B67D2-AC97-4ADB-9802-8ADD3E1C43FF}" dt="2024-11-25T12:40:52.637" v="927" actId="20577"/>
          <ac:spMkLst>
            <pc:docMk/>
            <pc:sldMk cId="0" sldId="364"/>
            <ac:spMk id="2" creationId="{00000000-0000-0000-0000-000000000000}"/>
          </ac:spMkLst>
        </pc:spChg>
      </pc:sldChg>
      <pc:sldChg chg="addSp delSp modSp mod">
        <pc:chgData name="Aastha Kumar" userId="f94225b3-263d-47de-91f3-c17c89a7eef3" providerId="ADAL" clId="{F56B67D2-AC97-4ADB-9802-8ADD3E1C43FF}" dt="2024-11-25T12:41:46.739" v="936" actId="1076"/>
        <pc:sldMkLst>
          <pc:docMk/>
          <pc:sldMk cId="0" sldId="369"/>
        </pc:sldMkLst>
        <pc:spChg chg="mod">
          <ac:chgData name="Aastha Kumar" userId="f94225b3-263d-47de-91f3-c17c89a7eef3" providerId="ADAL" clId="{F56B67D2-AC97-4ADB-9802-8ADD3E1C43FF}" dt="2024-11-25T12:41:40.999" v="935" actId="1076"/>
          <ac:spMkLst>
            <pc:docMk/>
            <pc:sldMk cId="0" sldId="369"/>
            <ac:spMk id="2" creationId="{00000000-0000-0000-0000-000000000000}"/>
          </ac:spMkLst>
        </pc:spChg>
        <pc:spChg chg="del">
          <ac:chgData name="Aastha Kumar" userId="f94225b3-263d-47de-91f3-c17c89a7eef3" providerId="ADAL" clId="{F56B67D2-AC97-4ADB-9802-8ADD3E1C43FF}" dt="2024-11-25T12:41:15.045" v="928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Aastha Kumar" userId="f94225b3-263d-47de-91f3-c17c89a7eef3" providerId="ADAL" clId="{F56B67D2-AC97-4ADB-9802-8ADD3E1C43FF}" dt="2024-11-25T12:41:17.464" v="929" actId="478"/>
          <ac:spMkLst>
            <pc:docMk/>
            <pc:sldMk cId="0" sldId="369"/>
            <ac:spMk id="5" creationId="{E1654985-C990-302E-41DF-174396E27263}"/>
          </ac:spMkLst>
        </pc:spChg>
        <pc:spChg chg="add mod">
          <ac:chgData name="Aastha Kumar" userId="f94225b3-263d-47de-91f3-c17c89a7eef3" providerId="ADAL" clId="{F56B67D2-AC97-4ADB-9802-8ADD3E1C43FF}" dt="2024-11-25T12:41:46.739" v="936" actId="1076"/>
          <ac:spMkLst>
            <pc:docMk/>
            <pc:sldMk cId="0" sldId="369"/>
            <ac:spMk id="6" creationId="{00000000-0000-0000-0000-000000000000}"/>
          </ac:spMkLst>
        </pc:spChg>
      </pc:sldChg>
      <pc:sldChg chg="delSp modSp del mod">
        <pc:chgData name="Aastha Kumar" userId="f94225b3-263d-47de-91f3-c17c89a7eef3" providerId="ADAL" clId="{F56B67D2-AC97-4ADB-9802-8ADD3E1C43FF}" dt="2024-11-25T12:41:48.708" v="937" actId="47"/>
        <pc:sldMkLst>
          <pc:docMk/>
          <pc:sldMk cId="0" sldId="370"/>
        </pc:sldMkLst>
        <pc:spChg chg="del mod">
          <ac:chgData name="Aastha Kumar" userId="f94225b3-263d-47de-91f3-c17c89a7eef3" providerId="ADAL" clId="{F56B67D2-AC97-4ADB-9802-8ADD3E1C43FF}" dt="2024-11-25T12:41:29.578" v="932" actId="21"/>
          <ac:spMkLst>
            <pc:docMk/>
            <pc:sldMk cId="0" sldId="370"/>
            <ac:spMk id="2" creationId="{00000000-0000-0000-0000-000000000000}"/>
          </ac:spMkLst>
        </pc:spChg>
      </pc:sldChg>
      <pc:sldChg chg="delSp modSp del mod">
        <pc:chgData name="Aastha Kumar" userId="f94225b3-263d-47de-91f3-c17c89a7eef3" providerId="ADAL" clId="{F56B67D2-AC97-4ADB-9802-8ADD3E1C43FF}" dt="2024-11-25T12:45:51.804" v="960" actId="47"/>
        <pc:sldMkLst>
          <pc:docMk/>
          <pc:sldMk cId="0" sldId="371"/>
        </pc:sldMkLst>
        <pc:picChg chg="del mod modCrop">
          <ac:chgData name="Aastha Kumar" userId="f94225b3-263d-47de-91f3-c17c89a7eef3" providerId="ADAL" clId="{F56B67D2-AC97-4ADB-9802-8ADD3E1C43FF}" dt="2024-11-25T12:45:27.785" v="951" actId="21"/>
          <ac:picMkLst>
            <pc:docMk/>
            <pc:sldMk cId="0" sldId="371"/>
            <ac:picMk id="214" creationId="{00000000-0000-0000-0000-000000000000}"/>
          </ac:picMkLst>
        </pc:picChg>
      </pc:sldChg>
      <pc:sldChg chg="modSp mod">
        <pc:chgData name="Aastha Kumar" userId="f94225b3-263d-47de-91f3-c17c89a7eef3" providerId="ADAL" clId="{F56B67D2-AC97-4ADB-9802-8ADD3E1C43FF}" dt="2024-11-26T06:34:44.526" v="1489" actId="14100"/>
        <pc:sldMkLst>
          <pc:docMk/>
          <pc:sldMk cId="0" sldId="374"/>
        </pc:sldMkLst>
        <pc:picChg chg="mod">
          <ac:chgData name="Aastha Kumar" userId="f94225b3-263d-47de-91f3-c17c89a7eef3" providerId="ADAL" clId="{F56B67D2-AC97-4ADB-9802-8ADD3E1C43FF}" dt="2024-11-26T06:34:44.526" v="1489" actId="14100"/>
          <ac:picMkLst>
            <pc:docMk/>
            <pc:sldMk cId="0" sldId="374"/>
            <ac:picMk id="269" creationId="{00000000-0000-0000-0000-000000000000}"/>
          </ac:picMkLst>
        </pc:picChg>
      </pc:sldChg>
      <pc:sldChg chg="modSp mod">
        <pc:chgData name="Aastha Kumar" userId="f94225b3-263d-47de-91f3-c17c89a7eef3" providerId="ADAL" clId="{F56B67D2-AC97-4ADB-9802-8ADD3E1C43FF}" dt="2024-11-26T06:35:39.768" v="1491" actId="20577"/>
        <pc:sldMkLst>
          <pc:docMk/>
          <pc:sldMk cId="0" sldId="375"/>
        </pc:sldMkLst>
        <pc:spChg chg="mod">
          <ac:chgData name="Aastha Kumar" userId="f94225b3-263d-47de-91f3-c17c89a7eef3" providerId="ADAL" clId="{F56B67D2-AC97-4ADB-9802-8ADD3E1C43FF}" dt="2024-11-26T06:35:39.768" v="1491" actId="20577"/>
          <ac:spMkLst>
            <pc:docMk/>
            <pc:sldMk cId="0" sldId="375"/>
            <ac:spMk id="4" creationId="{00000000-0000-0000-0000-000000000000}"/>
          </ac:spMkLst>
        </pc:spChg>
        <pc:picChg chg="mod">
          <ac:chgData name="Aastha Kumar" userId="f94225b3-263d-47de-91f3-c17c89a7eef3" providerId="ADAL" clId="{F56B67D2-AC97-4ADB-9802-8ADD3E1C43FF}" dt="2024-11-25T12:47:52.043" v="963" actId="14100"/>
          <ac:picMkLst>
            <pc:docMk/>
            <pc:sldMk cId="0" sldId="375"/>
            <ac:picMk id="2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8T17:50:39.09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2,'530'-1,"600"3,0 70,-516-38,2233-37,-1740 4,-1076-3,54-9,-18 1,-54 8,-18 1,-31 0,26 1,-749 27,73 0,-1305-43,1647 11,-1868-3,1351 10,639-2,193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8T17:50:47.654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18224 135,'-55'-27,"5"10,-1 3,-89-15,-108 10,-75 6,-139-2,-418 16,649 6,-366 58,469-40,69-11,-88 7,33-8,-120 29,-68 9,130-27,88-11,-87 4,-360-16,253-3,277 2,-28 0,0-1,-55-8,-110-24,161 27,-1 2,0 2,-50 2,46 1,0-2,-52-7,43 2,-48 0,16 1,12-7,49 8,0 0,-22-1,30 5,-218-17,138 3,36 5,-110-5,-579 15,709 1,-56 10,18-2,-847 68,752-69,-401 14,156-11,11 0,-1666-11,992-2,-2139 1,2726-26,100 1,-35 7,331 13,-102-11,173 11,21 5,0 0,0 0,0 0,-1-1,1 1,0 0,0 0,0 0,0 0,0 0,0 0,0 0,0-1,0 1,0 0,0 0,0 0,0 0,0 0,0 0,0 0,0-1,0 1,0 0,0 0,0 0,0 0,0 0,1 0,-1 0,0-1,0 1,0 0,0 0,0 0,0 0,0 0,0 0,0 0,0 0,1 0,-1 0,0 0,0 0,0 0,0 0,0-1,0 1,0 0,1 0,-1 0,0 0,0 0,0 0,0 0,0 0,0 0,0 1,1-1,-1 0,0 0,0 0,0 0,0 0,0 0,43-4,607-1,-390 7,4903-1,-4622-3,588 5,-717 9,3 1,5 0,93 1,-438-14,577 20,68 15,3-36,-287-1,-128 0,355 5,-444 9,21 1,825-10,-547-5,-411 1,327 12,425 8,-573-21,-133 14,-32-1,494-7,-335-6,-92 2,-157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49278-DF39-4CC7-916A-20268F0BF7DB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0510-F20D-414E-9304-AD8B1B936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5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5297" y="236296"/>
            <a:ext cx="5279923" cy="669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824" cy="68562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297" y="209549"/>
            <a:ext cx="7870825" cy="717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560" y="1200428"/>
            <a:ext cx="11343005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5.png"/><Relationship Id="rId4" Type="http://schemas.openxmlformats.org/officeDocument/2006/relationships/image" Target="../media/image11.jpg"/><Relationship Id="rId9" Type="http://schemas.openxmlformats.org/officeDocument/2006/relationships/customXml" Target="../ink/ink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52400" y="1524000"/>
            <a:ext cx="11343005" cy="2635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5080" indent="-532130" algn="l">
              <a:spcBef>
                <a:spcPts val="95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  <a:tab pos="2618740" algn="l"/>
                <a:tab pos="3734435" algn="l"/>
                <a:tab pos="6358890" algn="l"/>
              </a:tabLst>
            </a:pPr>
            <a:r>
              <a:rPr lang="en-US" sz="2800" b="1" spc="-85" dirty="0">
                <a:solidFill>
                  <a:srgbClr val="006FC0"/>
                </a:solidFill>
                <a:latin typeface="Tahoma"/>
                <a:cs typeface="Tahoma"/>
              </a:rPr>
              <a:t>Widely</a:t>
            </a:r>
            <a:r>
              <a:rPr lang="en-US" sz="2800" b="1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used</a:t>
            </a:r>
            <a:r>
              <a:rPr lang="en-US" sz="28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95" dirty="0">
                <a:solidFill>
                  <a:srgbClr val="006FC0"/>
                </a:solidFill>
                <a:latin typeface="Tahoma"/>
                <a:cs typeface="Tahoma"/>
              </a:rPr>
              <a:t>for</a:t>
            </a:r>
            <a:r>
              <a:rPr lang="en-US" sz="28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u="sng" spc="-19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short</a:t>
            </a:r>
            <a:r>
              <a:rPr lang="en-US" sz="2800" b="1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 </a:t>
            </a:r>
            <a:r>
              <a:rPr lang="en-US" sz="28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distance</a:t>
            </a:r>
            <a:r>
              <a:rPr lang="en-US" sz="2800" b="1" u="sng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lang="en-US" sz="28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u="sng" spc="-14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intra-</a:t>
            </a:r>
            <a:r>
              <a:rPr lang="en-US" sz="2800" b="1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board</a:t>
            </a:r>
            <a:r>
              <a:rPr lang="en-US" sz="2800" b="1" u="sng" spc="-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 </a:t>
            </a:r>
            <a:r>
              <a:rPr lang="en-US" sz="28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communication</a:t>
            </a:r>
            <a:endParaRPr lang="en-US" sz="2800" b="1" spc="-455" dirty="0">
              <a:solidFill>
                <a:srgbClr val="006FC0"/>
              </a:solidFill>
              <a:latin typeface="Tahoma"/>
              <a:cs typeface="Tahoma"/>
            </a:endParaRPr>
          </a:p>
          <a:p>
            <a:pPr marL="544195" marR="5080" indent="-532130" algn="l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  <a:tab pos="2618740" algn="l"/>
                <a:tab pos="3734435" algn="l"/>
                <a:tab pos="6358890" algn="l"/>
              </a:tabLst>
            </a:pPr>
            <a:r>
              <a:rPr lang="en-US" sz="2800" b="1" spc="-455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lang="en-US" sz="28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110" dirty="0">
                <a:solidFill>
                  <a:srgbClr val="006FC0"/>
                </a:solidFill>
                <a:latin typeface="Tahoma"/>
                <a:cs typeface="Tahoma"/>
              </a:rPr>
              <a:t>can</a:t>
            </a:r>
            <a:r>
              <a:rPr lang="en-US" sz="2800" b="1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5" dirty="0">
                <a:solidFill>
                  <a:srgbClr val="006FC0"/>
                </a:solidFill>
                <a:latin typeface="Tahoma"/>
                <a:cs typeface="Tahoma"/>
              </a:rPr>
              <a:t>support</a:t>
            </a:r>
            <a:r>
              <a:rPr lang="en-US" sz="2800" b="1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65" dirty="0">
                <a:solidFill>
                  <a:srgbClr val="006FC0"/>
                </a:solidFill>
                <a:latin typeface="Tahoma"/>
                <a:cs typeface="Tahoma"/>
              </a:rPr>
              <a:t>multi-</a:t>
            </a:r>
            <a:r>
              <a:rPr lang="en-US" sz="2800" b="1" spc="-95" dirty="0">
                <a:solidFill>
                  <a:srgbClr val="006FC0"/>
                </a:solidFill>
                <a:latin typeface="Tahoma"/>
                <a:cs typeface="Tahoma"/>
              </a:rPr>
              <a:t>master</a:t>
            </a:r>
            <a:r>
              <a:rPr lang="en-US" sz="2800" b="1" spc="-25" dirty="0">
                <a:solidFill>
                  <a:srgbClr val="006FC0"/>
                </a:solidFill>
                <a:latin typeface="Tahoma"/>
                <a:cs typeface="Tahoma"/>
              </a:rPr>
              <a:t> and </a:t>
            </a:r>
            <a:r>
              <a:rPr lang="en-US" sz="2800" b="1" spc="-160" dirty="0">
                <a:solidFill>
                  <a:srgbClr val="006FC0"/>
                </a:solidFill>
                <a:latin typeface="Tahoma"/>
                <a:cs typeface="Tahoma"/>
              </a:rPr>
              <a:t>multi-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slave</a:t>
            </a:r>
            <a:r>
              <a:rPr lang="en-US" sz="2800" b="1" spc="-1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configuration</a:t>
            </a:r>
            <a:endParaRPr lang="en-US" sz="2800" b="1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544195" marR="5080" indent="-532130" algn="l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  <a:tab pos="2618740" algn="l"/>
                <a:tab pos="3734435" algn="l"/>
                <a:tab pos="6358890" algn="l"/>
              </a:tabLst>
            </a:pPr>
            <a:r>
              <a:rPr sz="2800" b="1" dirty="0">
                <a:solidFill>
                  <a:srgbClr val="C00000"/>
                </a:solidFill>
                <a:latin typeface="Tahoma"/>
                <a:cs typeface="Tahoma"/>
              </a:rPr>
              <a:t>SDA</a:t>
            </a:r>
            <a:r>
              <a:rPr lang="en-US" sz="2800" b="1" dirty="0">
                <a:solidFill>
                  <a:srgbClr val="C00000"/>
                </a:solidFill>
                <a:latin typeface="Tahoma"/>
                <a:cs typeface="Tahoma"/>
              </a:rPr>
              <a:t> pin</a:t>
            </a:r>
            <a:r>
              <a:rPr sz="2800" b="1" spc="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Tahoma"/>
                <a:cs typeface="Tahoma"/>
              </a:rPr>
              <a:t>(Serial</a:t>
            </a:r>
            <a:r>
              <a:rPr lang="en-US" sz="2800" b="1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Tahoma"/>
                <a:cs typeface="Tahoma"/>
              </a:rPr>
              <a:t>Data</a:t>
            </a:r>
            <a:r>
              <a:rPr lang="en-US" sz="2800" b="1" spc="-10" dirty="0">
                <a:solidFill>
                  <a:srgbClr val="C00000"/>
                </a:solidFill>
                <a:latin typeface="Tahoma"/>
                <a:cs typeface="Tahoma"/>
              </a:rPr>
              <a:t>) </a:t>
            </a:r>
            <a:r>
              <a:rPr sz="2800" b="1" spc="-395" dirty="0">
                <a:solidFill>
                  <a:srgbClr val="006FC0"/>
                </a:solidFill>
                <a:latin typeface="Tahoma"/>
                <a:cs typeface="Tahoma"/>
              </a:rPr>
              <a:t>–</a:t>
            </a:r>
            <a:r>
              <a:rPr sz="2800" b="1" spc="4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Bidirectional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, bit by bit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connection</a:t>
            </a:r>
            <a:r>
              <a:rPr sz="2800" b="1" spc="1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between</a:t>
            </a:r>
            <a:r>
              <a:rPr sz="2800" b="1" spc="1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70" dirty="0">
                <a:solidFill>
                  <a:srgbClr val="006FC0"/>
                </a:solidFill>
                <a:latin typeface="Tahoma"/>
                <a:cs typeface="Tahoma"/>
              </a:rPr>
              <a:t>master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2800" b="1" spc="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slave</a:t>
            </a:r>
            <a:endParaRPr lang="en-US" sz="2800" b="1" spc="-10" dirty="0">
              <a:solidFill>
                <a:srgbClr val="006FC0"/>
              </a:solidFill>
              <a:latin typeface="Tahoma"/>
              <a:cs typeface="Tahoma"/>
            </a:endParaRPr>
          </a:p>
          <a:p>
            <a:pPr marL="544195" marR="5080" indent="-532130" algn="l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  <a:tab pos="2618740" algn="l"/>
                <a:tab pos="3734435" algn="l"/>
                <a:tab pos="6358890" algn="l"/>
              </a:tabLst>
            </a:pPr>
            <a:r>
              <a:rPr sz="2800" b="1" spc="-125" dirty="0">
                <a:solidFill>
                  <a:srgbClr val="C00000"/>
                </a:solidFill>
                <a:latin typeface="Tahoma"/>
                <a:cs typeface="Tahoma"/>
              </a:rPr>
              <a:t>SCL</a:t>
            </a:r>
            <a:r>
              <a:rPr lang="en-US" sz="2800" b="1" spc="-125" dirty="0">
                <a:solidFill>
                  <a:srgbClr val="C00000"/>
                </a:solidFill>
                <a:latin typeface="Tahoma"/>
                <a:cs typeface="Tahoma"/>
              </a:rPr>
              <a:t> pin </a:t>
            </a:r>
            <a:r>
              <a:rPr sz="2800" b="1" spc="-130" dirty="0">
                <a:solidFill>
                  <a:srgbClr val="C00000"/>
                </a:solidFill>
                <a:latin typeface="Tahoma"/>
                <a:cs typeface="Tahoma"/>
              </a:rPr>
              <a:t>(Serial</a:t>
            </a:r>
            <a:r>
              <a:rPr sz="2800" b="1" dirty="0">
                <a:solidFill>
                  <a:srgbClr val="C00000"/>
                </a:solidFill>
                <a:latin typeface="Tahoma"/>
                <a:cs typeface="Tahoma"/>
              </a:rPr>
              <a:t> Clock)</a:t>
            </a:r>
            <a:r>
              <a:rPr sz="2800" b="1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395" dirty="0">
                <a:solidFill>
                  <a:srgbClr val="006FC0"/>
                </a:solidFill>
                <a:latin typeface="Tahoma"/>
                <a:cs typeface="Tahoma"/>
              </a:rPr>
              <a:t>–</a:t>
            </a:r>
            <a:r>
              <a:rPr sz="28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85" dirty="0">
                <a:solidFill>
                  <a:srgbClr val="006FC0"/>
                </a:solidFill>
                <a:latin typeface="Tahoma"/>
                <a:cs typeface="Tahoma"/>
              </a:rPr>
              <a:t>Master</a:t>
            </a:r>
            <a:r>
              <a:rPr lang="en-US" sz="2800" b="1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60" dirty="0">
                <a:solidFill>
                  <a:srgbClr val="006FC0"/>
                </a:solidFill>
                <a:latin typeface="Tahoma"/>
                <a:cs typeface="Tahoma"/>
              </a:rPr>
              <a:t>device</a:t>
            </a:r>
            <a:r>
              <a:rPr lang="en-US" sz="2800" b="1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30" dirty="0">
                <a:solidFill>
                  <a:srgbClr val="006FC0"/>
                </a:solidFill>
                <a:latin typeface="Tahoma"/>
                <a:cs typeface="Tahoma"/>
              </a:rPr>
              <a:t>addresses</a:t>
            </a:r>
            <a:r>
              <a:rPr lang="en-US" sz="2800" b="1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90" dirty="0">
                <a:solidFill>
                  <a:srgbClr val="006FC0"/>
                </a:solidFill>
                <a:latin typeface="Tahoma"/>
                <a:cs typeface="Tahoma"/>
              </a:rPr>
              <a:t>the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slave</a:t>
            </a:r>
            <a:r>
              <a:rPr lang="en-US" sz="2800" b="1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devices</a:t>
            </a:r>
            <a:r>
              <a:rPr lang="en-US" sz="2800" b="1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via</a:t>
            </a:r>
            <a:r>
              <a:rPr lang="en-US" sz="2800" b="1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5" dirty="0">
                <a:solidFill>
                  <a:srgbClr val="006FC0"/>
                </a:solidFill>
                <a:latin typeface="Tahoma"/>
                <a:cs typeface="Tahoma"/>
              </a:rPr>
              <a:t>SCL and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output </a:t>
            </a:r>
            <a:r>
              <a:rPr lang="en-US" sz="2800" b="1" spc="-215" dirty="0">
                <a:solidFill>
                  <a:srgbClr val="006FC0"/>
                </a:solidFill>
                <a:latin typeface="Tahoma"/>
                <a:cs typeface="Tahoma"/>
              </a:rPr>
              <a:t>is </a:t>
            </a:r>
            <a:r>
              <a:rPr lang="en-US" sz="2800" b="1" spc="-55" dirty="0">
                <a:solidFill>
                  <a:srgbClr val="006FC0"/>
                </a:solidFill>
                <a:latin typeface="Tahoma"/>
                <a:cs typeface="Tahoma"/>
              </a:rPr>
              <a:t>synchronized</a:t>
            </a:r>
            <a:r>
              <a:rPr lang="en-US" sz="2800" b="1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006FC0"/>
                </a:solidFill>
                <a:latin typeface="Tahoma"/>
                <a:cs typeface="Tahoma"/>
              </a:rPr>
              <a:t>using</a:t>
            </a:r>
            <a:r>
              <a:rPr lang="en-US" sz="2800" b="1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80" dirty="0">
                <a:solidFill>
                  <a:srgbClr val="006FC0"/>
                </a:solidFill>
                <a:latin typeface="Tahoma"/>
                <a:cs typeface="Tahoma"/>
              </a:rPr>
              <a:t>clock</a:t>
            </a:r>
            <a:r>
              <a:rPr lang="en-US" sz="2800" b="1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signal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4709" y="52358"/>
            <a:ext cx="7870825" cy="717296"/>
          </a:xfrm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3200" spc="-370" dirty="0">
                <a:solidFill>
                  <a:srgbClr val="CC3300"/>
                </a:solidFill>
              </a:rPr>
              <a:t>INTER-</a:t>
            </a:r>
            <a:r>
              <a:rPr sz="3200" spc="-285" dirty="0">
                <a:solidFill>
                  <a:srgbClr val="CC3300"/>
                </a:solidFill>
              </a:rPr>
              <a:t>INTEGRATED</a:t>
            </a:r>
            <a:r>
              <a:rPr sz="3200" spc="-35" dirty="0">
                <a:solidFill>
                  <a:srgbClr val="CC3300"/>
                </a:solidFill>
              </a:rPr>
              <a:t> </a:t>
            </a:r>
            <a:r>
              <a:rPr sz="3200" spc="-315" dirty="0">
                <a:solidFill>
                  <a:srgbClr val="CC3300"/>
                </a:solidFill>
              </a:rPr>
              <a:t>CIRCUIT</a:t>
            </a:r>
            <a:r>
              <a:rPr lang="en-US" sz="3200" spc="-315" dirty="0">
                <a:solidFill>
                  <a:srgbClr val="CC3300"/>
                </a:solidFill>
              </a:rPr>
              <a:t> (I2C)</a:t>
            </a:r>
            <a:endParaRPr sz="3200" dirty="0"/>
          </a:p>
        </p:txBody>
      </p:sp>
      <p:pic>
        <p:nvPicPr>
          <p:cNvPr id="15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200" y="0"/>
            <a:ext cx="3695700" cy="1447800"/>
          </a:xfrm>
          <a:prstGeom prst="rect">
            <a:avLst/>
          </a:prstGeom>
        </p:spPr>
      </p:pic>
      <p:pic>
        <p:nvPicPr>
          <p:cNvPr id="1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0766" y="4419600"/>
            <a:ext cx="9070467" cy="22853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76200"/>
            <a:ext cx="12039600" cy="6486391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544195" marR="6985" indent="-532130" algn="l">
              <a:lnSpc>
                <a:spcPts val="2100"/>
              </a:lnSpc>
              <a:spcBef>
                <a:spcPts val="1680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000" dirty="0"/>
              <a:t>SOF - Start of Frame bit. A dominant bit (logic 0)</a:t>
            </a:r>
          </a:p>
          <a:p>
            <a:pPr marL="544195" marR="6985" indent="-532130" algn="l">
              <a:lnSpc>
                <a:spcPts val="2100"/>
              </a:lnSpc>
              <a:spcBef>
                <a:spcPts val="1680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000" dirty="0"/>
              <a:t>IDENTIFIER-It serves  dual purpose, one to determine which node has access to the bus and second to identify the type of message.</a:t>
            </a:r>
          </a:p>
          <a:p>
            <a:pPr marL="544195" marR="8255" indent="-532130" algn="l">
              <a:lnSpc>
                <a:spcPts val="2100"/>
              </a:lnSpc>
              <a:spcBef>
                <a:spcPts val="240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000" dirty="0"/>
              <a:t>RTR - Remote Transmission Request. dominant when it is a data frame and recessive when it is a remote frame</a:t>
            </a:r>
          </a:p>
          <a:p>
            <a:pPr marL="544195" marR="5080" indent="-532130" algn="l">
              <a:lnSpc>
                <a:spcPts val="2100"/>
              </a:lnSpc>
              <a:spcBef>
                <a:spcPts val="1680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000" dirty="0"/>
              <a:t>IDE – Identifier Extension. Dominant bit is for standard and recessive for extended frame.</a:t>
            </a:r>
          </a:p>
          <a:p>
            <a:pPr marL="544195" marR="5080" indent="-532130" algn="l">
              <a:lnSpc>
                <a:spcPts val="2100"/>
              </a:lnSpc>
              <a:spcBef>
                <a:spcPts val="3360"/>
              </a:spcBef>
              <a:buFont typeface="Wingdings"/>
              <a:buChar char=""/>
              <a:tabLst>
                <a:tab pos="544195" algn="l"/>
                <a:tab pos="1424940" algn="l"/>
                <a:tab pos="1802764" algn="l"/>
                <a:tab pos="2827655" algn="l"/>
                <a:tab pos="4177665" algn="l"/>
                <a:tab pos="5443220" algn="l"/>
                <a:tab pos="5847080" algn="l"/>
                <a:tab pos="6290310" algn="l"/>
                <a:tab pos="7263130" algn="l"/>
                <a:tab pos="8273415" algn="l"/>
                <a:tab pos="9552305" algn="l"/>
                <a:tab pos="10666095" algn="l"/>
              </a:tabLst>
            </a:pPr>
            <a:r>
              <a:rPr lang="en-US" sz="2000" dirty="0"/>
              <a:t>DLC – Data Length Code. It is 4-bit data length code that contains the number of bytes being transmitted.</a:t>
            </a:r>
          </a:p>
          <a:p>
            <a:pPr marL="544195" marR="5080" indent="-532130" algn="l">
              <a:lnSpc>
                <a:spcPts val="2100"/>
              </a:lnSpc>
              <a:spcBef>
                <a:spcPts val="3360"/>
              </a:spcBef>
              <a:buFont typeface="Wingdings"/>
              <a:buChar char=""/>
              <a:tabLst>
                <a:tab pos="544195" algn="l"/>
                <a:tab pos="1424940" algn="l"/>
                <a:tab pos="1802764" algn="l"/>
                <a:tab pos="2827655" algn="l"/>
                <a:tab pos="4177665" algn="l"/>
                <a:tab pos="5443220" algn="l"/>
                <a:tab pos="5847080" algn="l"/>
                <a:tab pos="6290310" algn="l"/>
                <a:tab pos="7263130" algn="l"/>
                <a:tab pos="8273415" algn="l"/>
                <a:tab pos="9552305" algn="l"/>
                <a:tab pos="10666095" algn="l"/>
              </a:tabLst>
            </a:pPr>
            <a:r>
              <a:rPr lang="en-US" sz="2000" dirty="0"/>
              <a:t>DATA – Used to store up to 64 data bits of application data to be transmitted.</a:t>
            </a:r>
          </a:p>
          <a:p>
            <a:pPr marL="544195" marR="6985" indent="-532130" algn="l">
              <a:lnSpc>
                <a:spcPts val="2100"/>
              </a:lnSpc>
              <a:spcBef>
                <a:spcPts val="1680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000" dirty="0"/>
              <a:t>CRC–  Cyclic  Redundancy  Check. contains  the checksum  for  error detection.</a:t>
            </a:r>
          </a:p>
          <a:p>
            <a:pPr marL="544195" marR="6985" indent="-532130" algn="l">
              <a:lnSpc>
                <a:spcPts val="2100"/>
              </a:lnSpc>
              <a:spcBef>
                <a:spcPts val="1680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000" dirty="0"/>
              <a:t>ACK – Acknowledge (ACK) field. When  the  data  is  received correctly  the  recessive  bit  in  ACK  slot  is  overwritten  as dominant bit by the receiver.</a:t>
            </a:r>
          </a:p>
          <a:p>
            <a:pPr marL="544195" marR="8255" indent="-532130" algn="l">
              <a:lnSpc>
                <a:spcPts val="2100"/>
              </a:lnSpc>
              <a:spcBef>
                <a:spcPts val="1680"/>
              </a:spcBef>
              <a:buFont typeface="Wingdings"/>
              <a:buChar char=""/>
              <a:tabLst>
                <a:tab pos="544195" algn="l"/>
                <a:tab pos="1537970" algn="l"/>
                <a:tab pos="2332355" algn="l"/>
                <a:tab pos="2823210" algn="l"/>
                <a:tab pos="4069715" algn="l"/>
                <a:tab pos="5257165" algn="l"/>
                <a:tab pos="6009640" algn="l"/>
                <a:tab pos="6948805" algn="l"/>
                <a:tab pos="7846695" algn="l"/>
                <a:tab pos="9055100" algn="l"/>
                <a:tab pos="9765665" algn="l"/>
                <a:tab pos="10603865" algn="l"/>
                <a:tab pos="11092815" algn="l"/>
              </a:tabLst>
            </a:pPr>
            <a:r>
              <a:rPr lang="en-US" sz="2000" dirty="0"/>
              <a:t>EOF– End of Frame (EOF). The 7-bit field marks the end of a CAN frame (message)</a:t>
            </a:r>
          </a:p>
          <a:p>
            <a:pPr marL="544195" marR="8255" indent="-532130" algn="l">
              <a:lnSpc>
                <a:spcPts val="2100"/>
              </a:lnSpc>
              <a:spcBef>
                <a:spcPts val="1680"/>
              </a:spcBef>
              <a:buFont typeface="Wingdings"/>
              <a:buChar char=""/>
              <a:tabLst>
                <a:tab pos="544195" algn="l"/>
                <a:tab pos="1537970" algn="l"/>
                <a:tab pos="2332355" algn="l"/>
                <a:tab pos="2823210" algn="l"/>
                <a:tab pos="4069715" algn="l"/>
                <a:tab pos="5257165" algn="l"/>
                <a:tab pos="6009640" algn="l"/>
                <a:tab pos="6948805" algn="l"/>
                <a:tab pos="7846695" algn="l"/>
                <a:tab pos="9055100" algn="l"/>
                <a:tab pos="9765665" algn="l"/>
                <a:tab pos="10603865" algn="l"/>
                <a:tab pos="11092815" algn="l"/>
              </a:tabLst>
            </a:pPr>
            <a:r>
              <a:rPr lang="en-US" sz="2000" dirty="0"/>
              <a:t>IFS - Inter Frame Space specifies minimum number of bits separating consecutive messages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914400"/>
            <a:ext cx="11344910" cy="65883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8255" indent="-532130" algn="l">
              <a:lnSpc>
                <a:spcPct val="100000"/>
              </a:lnSpc>
              <a:spcBef>
                <a:spcPts val="1920"/>
              </a:spcBef>
              <a:buFont typeface="Wingdings"/>
              <a:buChar char=""/>
              <a:tabLst>
                <a:tab pos="544195" algn="l"/>
              </a:tabLst>
            </a:pPr>
            <a:r>
              <a:rPr sz="2800" b="1" dirty="0">
                <a:latin typeface="Tahoma"/>
                <a:cs typeface="Tahoma"/>
              </a:rPr>
              <a:t>Data</a:t>
            </a:r>
            <a:r>
              <a:rPr sz="2800" b="1" spc="610" dirty="0">
                <a:latin typeface="Tahoma"/>
                <a:cs typeface="Tahoma"/>
              </a:rPr>
              <a:t>  </a:t>
            </a:r>
            <a:r>
              <a:rPr sz="2800" b="1" dirty="0">
                <a:latin typeface="Tahoma"/>
                <a:cs typeface="Tahoma"/>
              </a:rPr>
              <a:t>frames-</a:t>
            </a:r>
            <a:r>
              <a:rPr sz="2800" b="1" spc="610" dirty="0"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most</a:t>
            </a:r>
            <a:r>
              <a:rPr sz="2800" b="1" spc="610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commonly</a:t>
            </a:r>
            <a:r>
              <a:rPr sz="2800" b="1" spc="610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used</a:t>
            </a:r>
            <a:r>
              <a:rPr sz="2800" b="1" spc="61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frame</a:t>
            </a:r>
            <a:r>
              <a:rPr sz="2800" b="1" spc="610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for</a:t>
            </a:r>
            <a:r>
              <a:rPr sz="2800" b="1" spc="61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spc="-20" dirty="0">
                <a:solidFill>
                  <a:srgbClr val="006FC0"/>
                </a:solidFill>
                <a:latin typeface="Tahoma"/>
                <a:cs typeface="Tahoma"/>
              </a:rPr>
              <a:t>data </a:t>
            </a:r>
            <a:r>
              <a:rPr sz="2800" b="1" spc="-150" dirty="0">
                <a:solidFill>
                  <a:srgbClr val="006FC0"/>
                </a:solidFill>
                <a:latin typeface="Tahoma"/>
                <a:cs typeface="Tahoma"/>
              </a:rPr>
              <a:t>transmission</a:t>
            </a:r>
            <a:r>
              <a:rPr sz="28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45" dirty="0">
                <a:solidFill>
                  <a:srgbClr val="006FC0"/>
                </a:solidFill>
                <a:latin typeface="Tahoma"/>
                <a:cs typeface="Tahoma"/>
              </a:rPr>
              <a:t>from</a:t>
            </a:r>
            <a:r>
              <a:rPr sz="28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one</a:t>
            </a:r>
            <a:r>
              <a:rPr sz="28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node</a:t>
            </a:r>
            <a:r>
              <a:rPr sz="2800" b="1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2800" b="1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70" dirty="0">
                <a:solidFill>
                  <a:srgbClr val="006FC0"/>
                </a:solidFill>
                <a:latin typeface="Tahoma"/>
                <a:cs typeface="Tahoma"/>
              </a:rPr>
              <a:t>another</a:t>
            </a:r>
            <a:r>
              <a:rPr sz="28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006FC0"/>
                </a:solidFill>
                <a:latin typeface="Tahoma"/>
                <a:cs typeface="Tahoma"/>
              </a:rPr>
              <a:t>node</a:t>
            </a:r>
            <a:r>
              <a:rPr lang="en-US" sz="2800" b="1" spc="-20" dirty="0">
                <a:solidFill>
                  <a:srgbClr val="006FC0"/>
                </a:solidFill>
                <a:latin typeface="Tahoma"/>
                <a:cs typeface="Tahoma"/>
              </a:rPr>
              <a:t>. </a:t>
            </a:r>
          </a:p>
          <a:p>
            <a:pPr marL="544195" marR="8255" indent="-532130" algn="l">
              <a:lnSpc>
                <a:spcPct val="100000"/>
              </a:lnSpc>
              <a:spcBef>
                <a:spcPts val="1920"/>
              </a:spcBef>
              <a:buFont typeface="Wingdings"/>
              <a:buChar char=""/>
              <a:tabLst>
                <a:tab pos="544195" algn="l"/>
              </a:tabLst>
            </a:pPr>
            <a:r>
              <a:rPr sz="2800" b="1" spc="-10" dirty="0">
                <a:latin typeface="Tahoma"/>
                <a:cs typeface="Tahoma"/>
              </a:rPr>
              <a:t>Remote</a:t>
            </a:r>
            <a:r>
              <a:rPr sz="2800" b="1" spc="-175" dirty="0">
                <a:latin typeface="Tahoma"/>
                <a:cs typeface="Tahoma"/>
              </a:rPr>
              <a:t> </a:t>
            </a:r>
            <a:r>
              <a:rPr sz="2800" b="1" spc="-20" dirty="0">
                <a:latin typeface="Tahoma"/>
                <a:cs typeface="Tahoma"/>
              </a:rPr>
              <a:t>frames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395" dirty="0">
                <a:solidFill>
                  <a:srgbClr val="006FC0"/>
                </a:solidFill>
                <a:latin typeface="Tahoma"/>
                <a:cs typeface="Tahoma"/>
              </a:rPr>
              <a:t>–</a:t>
            </a:r>
            <a:r>
              <a:rPr sz="2800" b="1" spc="1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seeks</a:t>
            </a:r>
            <a:r>
              <a:rPr sz="28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006FC0"/>
                </a:solidFill>
                <a:latin typeface="Tahoma"/>
                <a:cs typeface="Tahoma"/>
              </a:rPr>
              <a:t>permission</a:t>
            </a:r>
            <a:r>
              <a:rPr sz="28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for</a:t>
            </a:r>
            <a:r>
              <a:rPr sz="28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AD781D"/>
                </a:solidFill>
                <a:latin typeface="Tahoma"/>
                <a:cs typeface="Tahoma"/>
              </a:rPr>
              <a:t>data </a:t>
            </a:r>
            <a:r>
              <a:rPr sz="2800" b="1" spc="-105" dirty="0">
                <a:solidFill>
                  <a:srgbClr val="AD781D"/>
                </a:solidFill>
                <a:latin typeface="Tahoma"/>
                <a:cs typeface="Tahoma"/>
              </a:rPr>
              <a:t>transmission</a:t>
            </a:r>
            <a:r>
              <a:rPr sz="2800" b="1" spc="2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800" b="1" spc="-40" dirty="0">
                <a:solidFill>
                  <a:srgbClr val="AD781D"/>
                </a:solidFill>
                <a:latin typeface="Tahoma"/>
                <a:cs typeface="Tahoma"/>
              </a:rPr>
              <a:t>from </a:t>
            </a:r>
            <a:r>
              <a:rPr sz="2800" b="1" spc="-65" dirty="0">
                <a:solidFill>
                  <a:srgbClr val="AD781D"/>
                </a:solidFill>
                <a:latin typeface="Tahoma"/>
                <a:cs typeface="Tahoma"/>
              </a:rPr>
              <a:t>another</a:t>
            </a:r>
            <a:r>
              <a:rPr sz="2800" b="1" spc="-14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AD781D"/>
                </a:solidFill>
                <a:latin typeface="Tahoma"/>
                <a:cs typeface="Tahoma"/>
              </a:rPr>
              <a:t>node</a:t>
            </a:r>
            <a:r>
              <a:rPr lang="en-US" sz="2800" b="1" spc="-20" dirty="0">
                <a:solidFill>
                  <a:srgbClr val="AD781D"/>
                </a:solidFill>
                <a:latin typeface="Tahoma"/>
                <a:cs typeface="Tahoma"/>
              </a:rPr>
              <a:t>.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Similar</a:t>
            </a:r>
            <a:r>
              <a:rPr sz="2800" b="1" spc="8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2800" b="1" spc="8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sz="2800" b="1" spc="8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frame</a:t>
            </a:r>
            <a:r>
              <a:rPr sz="2800" b="1" spc="9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without</a:t>
            </a:r>
            <a:r>
              <a:rPr sz="2800" b="1" spc="8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sz="2800" b="1" spc="8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field</a:t>
            </a:r>
            <a:r>
              <a:rPr sz="2800" b="1" spc="8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spc="-310" dirty="0">
                <a:solidFill>
                  <a:srgbClr val="006FC0"/>
                </a:solidFill>
                <a:latin typeface="Tahoma"/>
                <a:cs typeface="Tahoma"/>
              </a:rPr>
              <a:t>&amp;</a:t>
            </a:r>
            <a:r>
              <a:rPr sz="2800" b="1" spc="90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spc="-470" dirty="0">
                <a:solidFill>
                  <a:srgbClr val="006FC0"/>
                </a:solidFill>
                <a:latin typeface="Tahoma"/>
                <a:cs typeface="Tahoma"/>
              </a:rPr>
              <a:t>RTR</a:t>
            </a:r>
            <a:r>
              <a:rPr sz="2800" b="1" spc="8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bit</a:t>
            </a:r>
            <a:r>
              <a:rPr sz="2800" b="1" spc="8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sz="2800" b="1" spc="-25" dirty="0">
                <a:solidFill>
                  <a:srgbClr val="006FC0"/>
                </a:solidFill>
                <a:latin typeface="Tahoma"/>
                <a:cs typeface="Tahoma"/>
              </a:rPr>
              <a:t>is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recessive.</a:t>
            </a:r>
            <a:endParaRPr lang="en-US" sz="2800" b="1" spc="-10" dirty="0">
              <a:solidFill>
                <a:srgbClr val="006FC0"/>
              </a:solidFill>
              <a:latin typeface="Tahoma"/>
              <a:cs typeface="Tahoma"/>
            </a:endParaRPr>
          </a:p>
          <a:p>
            <a:pPr marL="544195" marR="8890" indent="-532130" algn="l">
              <a:lnSpc>
                <a:spcPct val="100000"/>
              </a:lnSpc>
              <a:spcBef>
                <a:spcPts val="192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800" b="1" spc="-10" dirty="0">
                <a:latin typeface="Tahoma"/>
                <a:cs typeface="Tahoma"/>
              </a:rPr>
              <a:t>Error</a:t>
            </a:r>
            <a:r>
              <a:rPr lang="en-US" sz="2800" b="1" dirty="0">
                <a:latin typeface="Tahoma"/>
                <a:cs typeface="Tahoma"/>
              </a:rPr>
              <a:t>	</a:t>
            </a:r>
            <a:r>
              <a:rPr lang="en-US" sz="2800" b="1" spc="-10" dirty="0">
                <a:latin typeface="Tahoma"/>
                <a:cs typeface="Tahoma"/>
              </a:rPr>
              <a:t>frames </a:t>
            </a:r>
            <a:r>
              <a:rPr lang="en-US" sz="2800" b="1" spc="-390" dirty="0">
                <a:solidFill>
                  <a:srgbClr val="006FC0"/>
                </a:solidFill>
                <a:latin typeface="Tahoma"/>
                <a:cs typeface="Tahoma"/>
              </a:rPr>
              <a:t>– </a:t>
            </a:r>
            <a:r>
              <a:rPr lang="en-US" sz="2800" b="1" spc="-400" dirty="0">
                <a:solidFill>
                  <a:srgbClr val="006FC0"/>
                </a:solidFill>
                <a:latin typeface="Tahoma"/>
                <a:cs typeface="Tahoma"/>
              </a:rPr>
              <a:t>If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	 </a:t>
            </a:r>
            <a:r>
              <a:rPr lang="en-US" sz="2800" b="1" spc="-50" dirty="0">
                <a:solidFill>
                  <a:srgbClr val="006FC0"/>
                </a:solidFill>
                <a:latin typeface="Tahoma"/>
                <a:cs typeface="Tahoma"/>
              </a:rPr>
              <a:t>transmitting/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receiving </a:t>
            </a:r>
            <a:r>
              <a:rPr lang="en-US" sz="2800" b="1" spc="-20" dirty="0">
                <a:solidFill>
                  <a:srgbClr val="006FC0"/>
                </a:solidFill>
                <a:latin typeface="Tahoma"/>
                <a:cs typeface="Tahoma"/>
              </a:rPr>
              <a:t>node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detect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lang="en-US" sz="2800" b="1" spc="-25" dirty="0">
                <a:solidFill>
                  <a:srgbClr val="006FC0"/>
                </a:solidFill>
                <a:latin typeface="Tahoma"/>
                <a:cs typeface="Tahoma"/>
              </a:rPr>
              <a:t>an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error, </a:t>
            </a:r>
            <a:r>
              <a:rPr lang="en-US" sz="2800" b="1" spc="-25" dirty="0">
                <a:solidFill>
                  <a:srgbClr val="006FC0"/>
                </a:solidFill>
                <a:latin typeface="Tahoma"/>
                <a:cs typeface="Tahoma"/>
              </a:rPr>
              <a:t>it </a:t>
            </a:r>
            <a:r>
              <a:rPr lang="en-US" sz="2800" b="1" spc="-160" dirty="0">
                <a:solidFill>
                  <a:srgbClr val="006FC0"/>
                </a:solidFill>
                <a:latin typeface="Tahoma"/>
                <a:cs typeface="Tahoma"/>
              </a:rPr>
              <a:t>will immediately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lang="en-US" sz="2800" b="1" spc="-10" dirty="0">
                <a:latin typeface="Tahoma"/>
                <a:cs typeface="Tahoma"/>
              </a:rPr>
              <a:t>bort </a:t>
            </a:r>
            <a:r>
              <a:rPr lang="en-US" sz="2800" b="1" spc="-50" dirty="0">
                <a:latin typeface="Tahoma"/>
                <a:cs typeface="Tahoma"/>
              </a:rPr>
              <a:t>transmission</a:t>
            </a:r>
            <a:r>
              <a:rPr lang="en-US" sz="2800" b="1" spc="-25" dirty="0">
                <a:latin typeface="Tahoma"/>
                <a:cs typeface="Tahoma"/>
              </a:rPr>
              <a:t> and </a:t>
            </a:r>
            <a:r>
              <a:rPr lang="en-US" sz="2800" b="1" spc="-20" dirty="0">
                <a:solidFill>
                  <a:srgbClr val="6F2F9F"/>
                </a:solidFill>
                <a:latin typeface="Tahoma"/>
                <a:cs typeface="Tahoma"/>
              </a:rPr>
              <a:t>send </a:t>
            </a:r>
            <a:r>
              <a:rPr lang="en-US" sz="2800" b="1" spc="-10" dirty="0">
                <a:solidFill>
                  <a:srgbClr val="6F2F9F"/>
                </a:solidFill>
                <a:latin typeface="Tahoma"/>
                <a:cs typeface="Tahoma"/>
              </a:rPr>
              <a:t>error frame</a:t>
            </a:r>
          </a:p>
          <a:p>
            <a:pPr marL="544195" marR="8890" indent="-532130" algn="l">
              <a:lnSpc>
                <a:spcPct val="100000"/>
              </a:lnSpc>
              <a:spcBef>
                <a:spcPts val="192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800" b="1" dirty="0">
                <a:latin typeface="Tahoma"/>
                <a:cs typeface="Tahoma"/>
              </a:rPr>
              <a:t>Overload</a:t>
            </a:r>
            <a:r>
              <a:rPr lang="en-US" sz="2800" b="1" spc="-70" dirty="0">
                <a:latin typeface="Tahoma"/>
                <a:cs typeface="Tahoma"/>
              </a:rPr>
              <a:t> </a:t>
            </a:r>
            <a:r>
              <a:rPr lang="en-US" sz="2800" b="1" spc="-75" dirty="0">
                <a:latin typeface="Tahoma"/>
                <a:cs typeface="Tahoma"/>
              </a:rPr>
              <a:t>frame</a:t>
            </a:r>
            <a:r>
              <a:rPr lang="en-US" sz="2800" b="1" spc="-75" dirty="0">
                <a:solidFill>
                  <a:srgbClr val="006FC0"/>
                </a:solidFill>
                <a:latin typeface="Tahoma"/>
                <a:cs typeface="Tahoma"/>
              </a:rPr>
              <a:t>-</a:t>
            </a:r>
            <a:r>
              <a:rPr lang="en-US" sz="2800" b="1" spc="-390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lang="en-US" sz="2800" b="1" spc="2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lang="en-US" sz="2800" b="1" spc="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55" dirty="0">
                <a:solidFill>
                  <a:srgbClr val="006FC0"/>
                </a:solidFill>
                <a:latin typeface="Tahoma"/>
                <a:cs typeface="Tahoma"/>
              </a:rPr>
              <a:t>similar</a:t>
            </a:r>
            <a:r>
              <a:rPr lang="en-US" sz="2800" b="1" spc="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lang="en-US" sz="2800" b="1" spc="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30" dirty="0">
                <a:solidFill>
                  <a:srgbClr val="006FC0"/>
                </a:solidFill>
                <a:latin typeface="Tahoma"/>
                <a:cs typeface="Tahoma"/>
              </a:rPr>
              <a:t>error</a:t>
            </a:r>
            <a:r>
              <a:rPr lang="en-US" sz="2800" b="1" spc="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frame</a:t>
            </a:r>
            <a:r>
              <a:rPr lang="en-US" sz="2800" b="1" spc="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but</a:t>
            </a:r>
            <a:r>
              <a:rPr lang="en-US" sz="2800" b="1" spc="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used</a:t>
            </a:r>
            <a:r>
              <a:rPr lang="en-US" sz="2800" b="1" spc="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latin typeface="Tahoma"/>
                <a:cs typeface="Tahoma"/>
              </a:rPr>
              <a:t>for</a:t>
            </a:r>
            <a:r>
              <a:rPr lang="en-US" sz="2800" b="1" spc="75" dirty="0">
                <a:latin typeface="Tahoma"/>
                <a:cs typeface="Tahoma"/>
              </a:rPr>
              <a:t> </a:t>
            </a:r>
            <a:r>
              <a:rPr lang="en-US" sz="2800" b="1" dirty="0">
                <a:latin typeface="Tahoma"/>
                <a:cs typeface="Tahoma"/>
              </a:rPr>
              <a:t>providing</a:t>
            </a:r>
            <a:r>
              <a:rPr lang="en-US" sz="2800" b="1" spc="65" dirty="0">
                <a:latin typeface="Tahoma"/>
                <a:cs typeface="Tahoma"/>
              </a:rPr>
              <a:t> </a:t>
            </a:r>
            <a:r>
              <a:rPr lang="en-US" sz="2800" b="1" spc="-10" dirty="0">
                <a:latin typeface="Tahoma"/>
                <a:cs typeface="Tahoma"/>
              </a:rPr>
              <a:t>extra 	</a:t>
            </a:r>
            <a:r>
              <a:rPr lang="en-US" sz="2800" b="1" dirty="0">
                <a:latin typeface="Tahoma"/>
                <a:cs typeface="Tahoma"/>
              </a:rPr>
              <a:t>delay</a:t>
            </a:r>
            <a:r>
              <a:rPr lang="en-US" sz="2800" b="1" spc="285" dirty="0">
                <a:latin typeface="Tahoma"/>
                <a:cs typeface="Tahoma"/>
              </a:rPr>
              <a:t> </a:t>
            </a:r>
            <a:r>
              <a:rPr lang="en-US" sz="2800" b="1" dirty="0">
                <a:latin typeface="Tahoma"/>
                <a:cs typeface="Tahoma"/>
              </a:rPr>
              <a:t>between</a:t>
            </a:r>
            <a:r>
              <a:rPr lang="en-US" sz="2800" b="1" spc="290" dirty="0">
                <a:latin typeface="Tahoma"/>
                <a:cs typeface="Tahoma"/>
              </a:rPr>
              <a:t> </a:t>
            </a:r>
            <a:r>
              <a:rPr lang="en-US" sz="2800" b="1" dirty="0">
                <a:latin typeface="Tahoma"/>
                <a:cs typeface="Tahoma"/>
              </a:rPr>
              <a:t>the</a:t>
            </a:r>
            <a:r>
              <a:rPr lang="en-US" sz="2800" b="1" spc="295" dirty="0">
                <a:latin typeface="Tahoma"/>
                <a:cs typeface="Tahoma"/>
              </a:rPr>
              <a:t> </a:t>
            </a:r>
            <a:r>
              <a:rPr lang="en-US" sz="2800" b="1" dirty="0">
                <a:latin typeface="Tahoma"/>
                <a:cs typeface="Tahoma"/>
              </a:rPr>
              <a:t>messages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r>
              <a:rPr lang="en-US" sz="2800" b="1" spc="285" dirty="0">
                <a:solidFill>
                  <a:srgbClr val="006FC0"/>
                </a:solidFill>
                <a:latin typeface="Tahoma"/>
                <a:cs typeface="Tahoma"/>
              </a:rPr>
              <a:t> 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An</a:t>
            </a:r>
            <a:r>
              <a:rPr lang="en-US" sz="2800" b="1" spc="2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Overload</a:t>
            </a:r>
            <a:r>
              <a:rPr lang="en-US" sz="2800" b="1" spc="2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frame</a:t>
            </a:r>
            <a:r>
              <a:rPr lang="en-US" sz="2800" b="1" spc="2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lang="en-US" sz="2800" b="1" spc="2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generated</a:t>
            </a:r>
            <a:r>
              <a:rPr lang="en-US" sz="2800" b="1" spc="2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by</a:t>
            </a:r>
            <a:r>
              <a:rPr lang="en-US" sz="2800" b="1" spc="2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90" dirty="0">
                <a:solidFill>
                  <a:srgbClr val="006FC0"/>
                </a:solidFill>
                <a:latin typeface="Tahoma"/>
                <a:cs typeface="Tahoma"/>
              </a:rPr>
              <a:t>a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node</a:t>
            </a:r>
            <a:r>
              <a:rPr lang="en-US" sz="28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70" dirty="0">
                <a:solidFill>
                  <a:srgbClr val="006FC0"/>
                </a:solidFill>
                <a:latin typeface="Tahoma"/>
                <a:cs typeface="Tahoma"/>
              </a:rPr>
              <a:t>when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25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lang="en-US" sz="28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becomes</a:t>
            </a:r>
            <a:r>
              <a:rPr lang="en-US" sz="28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35" dirty="0">
                <a:solidFill>
                  <a:srgbClr val="006FC0"/>
                </a:solidFill>
                <a:latin typeface="Tahoma"/>
                <a:cs typeface="Tahoma"/>
              </a:rPr>
              <a:t>too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45" dirty="0">
                <a:solidFill>
                  <a:srgbClr val="006FC0"/>
                </a:solidFill>
                <a:latin typeface="Tahoma"/>
                <a:cs typeface="Tahoma"/>
              </a:rPr>
              <a:t>busy</a:t>
            </a:r>
            <a:r>
              <a:rPr lang="en-US" sz="28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and </a:t>
            </a:r>
            <a:r>
              <a:rPr lang="en-US" sz="2800" b="1" spc="-175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lang="en-US" sz="28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10" dirty="0">
                <a:solidFill>
                  <a:srgbClr val="006FC0"/>
                </a:solidFill>
                <a:latin typeface="Tahoma"/>
                <a:cs typeface="Tahoma"/>
              </a:rPr>
              <a:t>not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 ready</a:t>
            </a:r>
            <a:r>
              <a:rPr lang="en-US" sz="28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lang="en-US" sz="28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receive.</a:t>
            </a:r>
            <a:endParaRPr lang="en-US" sz="2800" dirty="0">
              <a:latin typeface="Tahoma"/>
              <a:cs typeface="Tahoma"/>
            </a:endParaRPr>
          </a:p>
          <a:p>
            <a:pPr marL="544195" marR="8890" indent="-532130" algn="l">
              <a:lnSpc>
                <a:spcPct val="100000"/>
              </a:lnSpc>
              <a:spcBef>
                <a:spcPts val="1925"/>
              </a:spcBef>
              <a:buFont typeface="Wingdings"/>
              <a:buChar char=""/>
              <a:tabLst>
                <a:tab pos="544195" algn="l"/>
              </a:tabLst>
            </a:pP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-34965"/>
            <a:ext cx="7870825" cy="717296"/>
          </a:xfrm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5"/>
              </a:spcBef>
            </a:pPr>
            <a:r>
              <a:rPr lang="en-IN" sz="3200" b="1" spc="-114" dirty="0">
                <a:latin typeface="Tahoma"/>
                <a:cs typeface="Tahoma"/>
              </a:rPr>
              <a:t>MESSAGE</a:t>
            </a:r>
            <a:r>
              <a:rPr lang="en-IN" sz="3200" b="1" spc="-85" dirty="0">
                <a:latin typeface="Tahoma"/>
                <a:cs typeface="Tahoma"/>
              </a:rPr>
              <a:t> </a:t>
            </a:r>
            <a:r>
              <a:rPr lang="en-IN" sz="3200" b="1" spc="-175" dirty="0">
                <a:latin typeface="Tahoma"/>
                <a:cs typeface="Tahoma"/>
              </a:rPr>
              <a:t>FRAME</a:t>
            </a:r>
            <a:r>
              <a:rPr lang="en-IN" sz="3200" b="1" spc="-30" dirty="0">
                <a:latin typeface="Tahoma"/>
                <a:cs typeface="Tahoma"/>
              </a:rPr>
              <a:t> </a:t>
            </a:r>
            <a:r>
              <a:rPr lang="en-IN" sz="3200" b="1" dirty="0">
                <a:latin typeface="Tahoma"/>
                <a:cs typeface="Tahoma"/>
              </a:rPr>
              <a:t>-</a:t>
            </a:r>
            <a:r>
              <a:rPr lang="en-IN" sz="3200" b="1" spc="-80" dirty="0">
                <a:latin typeface="Tahoma"/>
                <a:cs typeface="Tahoma"/>
              </a:rPr>
              <a:t> </a:t>
            </a:r>
            <a:r>
              <a:rPr lang="en-IN" sz="3200" b="1" spc="-335" dirty="0">
                <a:latin typeface="Tahoma"/>
                <a:cs typeface="Tahoma"/>
              </a:rPr>
              <a:t>TYPES</a:t>
            </a:r>
            <a:endParaRPr lang="en-IN"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8100"/>
            <a:ext cx="11887200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544195" algn="l"/>
              </a:tabLst>
            </a:pPr>
            <a:r>
              <a:rPr sz="2400" b="1" spc="-415" dirty="0">
                <a:solidFill>
                  <a:srgbClr val="006FC0"/>
                </a:solidFill>
                <a:latin typeface="Tahoma"/>
                <a:cs typeface="Tahoma"/>
              </a:rPr>
              <a:t>BIT</a:t>
            </a:r>
            <a:r>
              <a:rPr sz="24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240" dirty="0">
                <a:solidFill>
                  <a:srgbClr val="006FC0"/>
                </a:solidFill>
                <a:latin typeface="Tahoma"/>
                <a:cs typeface="Tahoma"/>
              </a:rPr>
              <a:t>STUFFING</a:t>
            </a:r>
            <a:r>
              <a:rPr sz="24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ahoma"/>
                <a:cs typeface="Tahoma"/>
              </a:rPr>
              <a:t>METHOD</a:t>
            </a:r>
            <a:endParaRPr lang="en-US" sz="2400" b="1" spc="-10" dirty="0">
              <a:solidFill>
                <a:srgbClr val="006FC0"/>
              </a:solidFill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544195" algn="l"/>
              </a:tabLst>
            </a:pPr>
            <a:endParaRPr sz="2400" dirty="0">
              <a:latin typeface="Tahoma"/>
              <a:cs typeface="Tahoma"/>
            </a:endParaRPr>
          </a:p>
          <a:p>
            <a:pPr marL="1002030" marR="5080" lvl="1" indent="-532130">
              <a:lnSpc>
                <a:spcPct val="100000"/>
              </a:lnSpc>
              <a:buFont typeface="Wingdings"/>
              <a:buChar char=""/>
              <a:tabLst>
                <a:tab pos="1002030" algn="l"/>
                <a:tab pos="1908175" algn="l"/>
                <a:tab pos="2291080" algn="l"/>
                <a:tab pos="3004185" algn="l"/>
                <a:tab pos="3496945" algn="l"/>
                <a:tab pos="4994910" algn="l"/>
                <a:tab pos="6031230" algn="l"/>
                <a:tab pos="7194550" algn="l"/>
                <a:tab pos="8820785" algn="l"/>
                <a:tab pos="9324975" algn="l"/>
                <a:tab pos="11128375" algn="l"/>
              </a:tabLst>
            </a:pPr>
            <a:r>
              <a:rPr sz="2400" b="1" spc="-10" dirty="0">
                <a:latin typeface="Tahoma"/>
                <a:cs typeface="Tahoma"/>
              </a:rPr>
              <a:t>After</a:t>
            </a:r>
            <a:r>
              <a:rPr sz="2400" b="1" dirty="0">
                <a:latin typeface="Tahoma"/>
                <a:cs typeface="Tahoma"/>
              </a:rPr>
              <a:t>	</a:t>
            </a:r>
            <a:r>
              <a:rPr sz="2400" b="1" spc="-50" dirty="0">
                <a:solidFill>
                  <a:srgbClr val="AD781D"/>
                </a:solidFill>
                <a:latin typeface="Tahoma"/>
                <a:cs typeface="Tahoma"/>
              </a:rPr>
              <a:t>5</a:t>
            </a:r>
            <a:r>
              <a:rPr sz="2400" b="1" dirty="0">
                <a:solidFill>
                  <a:srgbClr val="AD781D"/>
                </a:solidFill>
                <a:latin typeface="Tahoma"/>
                <a:cs typeface="Tahoma"/>
              </a:rPr>
              <a:t>	</a:t>
            </a:r>
            <a:r>
              <a:rPr sz="2400" b="1" spc="-20" dirty="0">
                <a:solidFill>
                  <a:srgbClr val="AD781D"/>
                </a:solidFill>
                <a:latin typeface="Tahoma"/>
                <a:cs typeface="Tahoma"/>
              </a:rPr>
              <a:t>bits</a:t>
            </a:r>
            <a:r>
              <a:rPr sz="2400" b="1" dirty="0">
                <a:solidFill>
                  <a:srgbClr val="AD781D"/>
                </a:solidFill>
                <a:latin typeface="Tahoma"/>
                <a:cs typeface="Tahoma"/>
              </a:rPr>
              <a:t>	</a:t>
            </a:r>
            <a:r>
              <a:rPr sz="2400" b="1" spc="-25" dirty="0">
                <a:solidFill>
                  <a:srgbClr val="AD781D"/>
                </a:solidFill>
                <a:latin typeface="Tahoma"/>
                <a:cs typeface="Tahoma"/>
              </a:rPr>
              <a:t>of</a:t>
            </a:r>
            <a:r>
              <a:rPr sz="2400" b="1" dirty="0">
                <a:solidFill>
                  <a:srgbClr val="AD781D"/>
                </a:solidFill>
                <a:latin typeface="Tahoma"/>
                <a:cs typeface="Tahoma"/>
              </a:rPr>
              <a:t>	</a:t>
            </a:r>
            <a:r>
              <a:rPr sz="2400" b="1" spc="-10" dirty="0">
                <a:solidFill>
                  <a:srgbClr val="AD781D"/>
                </a:solidFill>
                <a:latin typeface="Tahoma"/>
                <a:cs typeface="Tahoma"/>
              </a:rPr>
              <a:t>identical</a:t>
            </a:r>
            <a:r>
              <a:rPr sz="2400" b="1" dirty="0">
                <a:solidFill>
                  <a:srgbClr val="AD781D"/>
                </a:solidFill>
                <a:latin typeface="Tahoma"/>
                <a:cs typeface="Tahoma"/>
              </a:rPr>
              <a:t>	</a:t>
            </a:r>
            <a:r>
              <a:rPr sz="2400" b="1" spc="-10" dirty="0">
                <a:solidFill>
                  <a:srgbClr val="AD781D"/>
                </a:solidFill>
                <a:latin typeface="Tahoma"/>
                <a:cs typeface="Tahoma"/>
              </a:rPr>
              <a:t>value</a:t>
            </a:r>
            <a:r>
              <a:rPr lang="en-US" sz="2400" b="1" spc="-1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(either</a:t>
            </a:r>
            <a:r>
              <a:rPr sz="2400" b="1" dirty="0">
                <a:latin typeface="Tahoma"/>
                <a:cs typeface="Tahoma"/>
              </a:rPr>
              <a:t>	</a:t>
            </a:r>
            <a:r>
              <a:rPr sz="2400" b="1" spc="-10" dirty="0">
                <a:latin typeface="Tahoma"/>
                <a:cs typeface="Tahoma"/>
              </a:rPr>
              <a:t>dominant</a:t>
            </a:r>
            <a:r>
              <a:rPr lang="en-US" sz="2400" b="1" spc="-10" dirty="0">
                <a:latin typeface="Tahoma"/>
                <a:cs typeface="Tahoma"/>
              </a:rPr>
              <a:t> / </a:t>
            </a:r>
            <a:r>
              <a:rPr sz="2400" b="1" spc="-10" dirty="0">
                <a:latin typeface="Tahoma"/>
                <a:cs typeface="Tahoma"/>
              </a:rPr>
              <a:t>recessive),</a:t>
            </a:r>
            <a:r>
              <a:rPr lang="en-US" sz="2400" b="1" spc="-10" dirty="0">
                <a:latin typeface="Tahoma"/>
                <a:cs typeface="Tahoma"/>
              </a:rPr>
              <a:t> </a:t>
            </a:r>
            <a:r>
              <a:rPr sz="2400" b="1" spc="90" dirty="0">
                <a:latin typeface="Tahoma"/>
                <a:cs typeface="Tahoma"/>
              </a:rPr>
              <a:t>a </a:t>
            </a:r>
            <a:r>
              <a:rPr sz="2400" b="1" spc="-55" dirty="0">
                <a:solidFill>
                  <a:srgbClr val="6C8E37"/>
                </a:solidFill>
                <a:latin typeface="Tahoma"/>
                <a:cs typeface="Tahoma"/>
              </a:rPr>
              <a:t>supplementary</a:t>
            </a:r>
            <a:r>
              <a:rPr sz="2400" b="1" spc="-120" dirty="0">
                <a:solidFill>
                  <a:srgbClr val="6C8E37"/>
                </a:solidFill>
                <a:latin typeface="Tahoma"/>
                <a:cs typeface="Tahoma"/>
              </a:rPr>
              <a:t> bit</a:t>
            </a:r>
            <a:r>
              <a:rPr sz="2400" b="1" spc="-55" dirty="0">
                <a:solidFill>
                  <a:srgbClr val="6C8E37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having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an</a:t>
            </a:r>
            <a:r>
              <a:rPr sz="2400" b="1" spc="-75" dirty="0"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AD781D"/>
                </a:solidFill>
                <a:latin typeface="Tahoma"/>
                <a:cs typeface="Tahoma"/>
              </a:rPr>
              <a:t>intentionally</a:t>
            </a:r>
            <a:r>
              <a:rPr sz="2400" b="1" spc="-8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AD781D"/>
                </a:solidFill>
                <a:latin typeface="Tahoma"/>
                <a:cs typeface="Tahoma"/>
              </a:rPr>
              <a:t>opposite</a:t>
            </a:r>
            <a:r>
              <a:rPr sz="2400" b="1" spc="-8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AD781D"/>
                </a:solidFill>
                <a:latin typeface="Tahoma"/>
                <a:cs typeface="Tahoma"/>
              </a:rPr>
              <a:t>value</a:t>
            </a:r>
            <a:r>
              <a:rPr sz="2400" b="1" spc="-10" dirty="0">
                <a:latin typeface="Tahoma"/>
                <a:cs typeface="Tahoma"/>
              </a:rPr>
              <a:t>.</a:t>
            </a:r>
            <a:endParaRPr lang="en-US" sz="2400" b="1" spc="-10" dirty="0">
              <a:latin typeface="Tahoma"/>
              <a:cs typeface="Tahoma"/>
            </a:endParaRPr>
          </a:p>
          <a:p>
            <a:pPr marL="1002030" marR="5080" lvl="1" indent="-532130">
              <a:lnSpc>
                <a:spcPct val="100000"/>
              </a:lnSpc>
              <a:buFont typeface="Wingdings"/>
              <a:buChar char=""/>
              <a:tabLst>
                <a:tab pos="1002030" algn="l"/>
                <a:tab pos="1908175" algn="l"/>
                <a:tab pos="2291080" algn="l"/>
                <a:tab pos="3004185" algn="l"/>
                <a:tab pos="3496945" algn="l"/>
                <a:tab pos="4994910" algn="l"/>
                <a:tab pos="6031230" algn="l"/>
                <a:tab pos="7194550" algn="l"/>
                <a:tab pos="8820785" algn="l"/>
                <a:tab pos="9324975" algn="l"/>
                <a:tab pos="11128375" algn="l"/>
              </a:tabLst>
            </a:pPr>
            <a:r>
              <a:rPr sz="2400" b="1" spc="-25" dirty="0">
                <a:latin typeface="Tahoma"/>
                <a:cs typeface="Tahoma"/>
              </a:rPr>
              <a:t>To</a:t>
            </a:r>
            <a:r>
              <a:rPr lang="en-US" sz="2400" b="1" spc="-2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‘</a:t>
            </a:r>
            <a:r>
              <a:rPr sz="2400" b="1" spc="-10" dirty="0">
                <a:solidFill>
                  <a:srgbClr val="AD781D"/>
                </a:solidFill>
                <a:latin typeface="Tahoma"/>
                <a:cs typeface="Tahoma"/>
              </a:rPr>
              <a:t>break</a:t>
            </a:r>
            <a:r>
              <a:rPr lang="en-US" sz="2400" b="1" spc="-1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AD781D"/>
                </a:solidFill>
                <a:latin typeface="Tahoma"/>
                <a:cs typeface="Tahoma"/>
              </a:rPr>
              <a:t>the</a:t>
            </a:r>
            <a:r>
              <a:rPr lang="en-US" sz="2400" b="1" spc="-2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AD781D"/>
                </a:solidFill>
                <a:latin typeface="Tahoma"/>
                <a:cs typeface="Tahoma"/>
              </a:rPr>
              <a:t>rhythm</a:t>
            </a:r>
            <a:r>
              <a:rPr sz="2400" b="1" spc="-10" dirty="0">
                <a:latin typeface="Tahoma"/>
                <a:cs typeface="Tahoma"/>
              </a:rPr>
              <a:t>’,</a:t>
            </a:r>
            <a:r>
              <a:rPr lang="en-US" sz="2400" b="1" spc="-1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indicate</a:t>
            </a:r>
            <a:r>
              <a:rPr lang="en-US" sz="2400" b="1" spc="-10" dirty="0">
                <a:latin typeface="Tahoma"/>
                <a:cs typeface="Tahoma"/>
              </a:rPr>
              <a:t> </a:t>
            </a:r>
            <a:r>
              <a:rPr sz="2400" b="1" spc="-20" dirty="0">
                <a:latin typeface="Tahoma"/>
                <a:cs typeface="Tahoma"/>
              </a:rPr>
              <a:t>that</a:t>
            </a:r>
            <a:r>
              <a:rPr lang="en-US" sz="2400" b="1" spc="-2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everything</a:t>
            </a:r>
            <a:r>
              <a:rPr lang="en-US" sz="2400" b="1" spc="-10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is</a:t>
            </a:r>
            <a:r>
              <a:rPr lang="en-US" sz="2400" b="1" spc="-25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all</a:t>
            </a:r>
            <a:r>
              <a:rPr lang="en-US" sz="2400" b="1" spc="-25" dirty="0">
                <a:latin typeface="Tahoma"/>
                <a:cs typeface="Tahoma"/>
              </a:rPr>
              <a:t> </a:t>
            </a:r>
            <a:r>
              <a:rPr sz="2400" b="1" spc="-130" dirty="0">
                <a:latin typeface="Tahoma"/>
                <a:cs typeface="Tahoma"/>
              </a:rPr>
              <a:t>right,</a:t>
            </a:r>
            <a:r>
              <a:rPr lang="en-US" sz="2400" b="1" spc="-130" dirty="0">
                <a:latin typeface="Tahoma"/>
                <a:cs typeface="Tahoma"/>
              </a:rPr>
              <a:t> </a:t>
            </a:r>
            <a:r>
              <a:rPr sz="2400" b="1" spc="-30" dirty="0">
                <a:latin typeface="Tahoma"/>
                <a:cs typeface="Tahoma"/>
              </a:rPr>
              <a:t>despite</a:t>
            </a:r>
            <a:r>
              <a:rPr sz="2400" b="1" spc="-11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appearances.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2209800"/>
            <a:ext cx="6364654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62000" y="1219200"/>
            <a:ext cx="12725400" cy="512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8595" indent="-532130">
              <a:lnSpc>
                <a:spcPct val="100000"/>
              </a:lnSpc>
              <a:spcBef>
                <a:spcPts val="2880"/>
              </a:spcBef>
              <a:buClr>
                <a:srgbClr val="000000"/>
              </a:buClr>
              <a:buFont typeface="Wingdings"/>
              <a:buChar char=""/>
              <a:tabLst>
                <a:tab pos="1458595" algn="l"/>
              </a:tabLst>
            </a:pPr>
            <a:r>
              <a:rPr sz="2400" b="1" spc="-30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24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006FC0"/>
                </a:solidFill>
                <a:latin typeface="Tahoma"/>
                <a:cs typeface="Tahoma"/>
              </a:rPr>
              <a:t>Physical</a:t>
            </a:r>
            <a:r>
              <a:rPr sz="2400" b="1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ahoma"/>
                <a:cs typeface="Tahoma"/>
              </a:rPr>
              <a:t>Layer</a:t>
            </a:r>
            <a:endParaRPr sz="2400" dirty="0">
              <a:latin typeface="Tahoma"/>
              <a:cs typeface="Tahoma"/>
            </a:endParaRPr>
          </a:p>
          <a:p>
            <a:pPr marL="1915795" lvl="1" indent="-532130">
              <a:lnSpc>
                <a:spcPct val="100000"/>
              </a:lnSpc>
              <a:spcBef>
                <a:spcPts val="15"/>
              </a:spcBef>
              <a:buFont typeface="Wingdings"/>
              <a:buChar char=""/>
              <a:tabLst>
                <a:tab pos="1915795" algn="l"/>
              </a:tabLst>
            </a:pPr>
            <a:r>
              <a:rPr sz="2000" b="1" spc="-195" dirty="0">
                <a:latin typeface="Tahoma"/>
                <a:cs typeface="Tahoma"/>
              </a:rPr>
              <a:t>Bit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180" dirty="0">
                <a:latin typeface="Tahoma"/>
                <a:cs typeface="Tahoma"/>
              </a:rPr>
              <a:t>Error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95" dirty="0">
                <a:latin typeface="Tahoma"/>
                <a:cs typeface="Tahoma"/>
              </a:rPr>
              <a:t>bit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itself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is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affected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by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errors</a:t>
            </a:r>
            <a:endParaRPr sz="2000" dirty="0">
              <a:latin typeface="Tahoma"/>
              <a:cs typeface="Tahoma"/>
            </a:endParaRPr>
          </a:p>
          <a:p>
            <a:pPr marL="1915795" marR="5080" lvl="1" indent="-532130">
              <a:lnSpc>
                <a:spcPct val="100000"/>
              </a:lnSpc>
              <a:buFont typeface="Wingdings"/>
              <a:buChar char=""/>
              <a:tabLst>
                <a:tab pos="1915795" algn="l"/>
              </a:tabLst>
            </a:pPr>
            <a:r>
              <a:rPr sz="2000" b="1" spc="-190" dirty="0">
                <a:latin typeface="Tahoma"/>
                <a:cs typeface="Tahoma"/>
              </a:rPr>
              <a:t>Bit</a:t>
            </a:r>
            <a:r>
              <a:rPr sz="2000" b="1" spc="40" dirty="0">
                <a:latin typeface="Tahoma"/>
                <a:cs typeface="Tahoma"/>
              </a:rPr>
              <a:t> </a:t>
            </a:r>
            <a:r>
              <a:rPr sz="2000" b="1" spc="-135" dirty="0">
                <a:latin typeface="Tahoma"/>
                <a:cs typeface="Tahoma"/>
              </a:rPr>
              <a:t>Stuffing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Error</a:t>
            </a:r>
            <a:r>
              <a:rPr sz="2000" b="1" spc="2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-</a:t>
            </a:r>
            <a:r>
              <a:rPr sz="2000" b="1" spc="-125" dirty="0">
                <a:latin typeface="Tahoma"/>
                <a:cs typeface="Tahoma"/>
              </a:rPr>
              <a:t> </a:t>
            </a:r>
            <a:r>
              <a:rPr sz="2000" b="1" spc="-70" dirty="0">
                <a:latin typeface="Tahoma"/>
                <a:cs typeface="Tahoma"/>
              </a:rPr>
              <a:t>involuntary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(parasites,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100" dirty="0">
                <a:latin typeface="Tahoma"/>
                <a:cs typeface="Tahoma"/>
              </a:rPr>
              <a:t>transmissions,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75" dirty="0">
                <a:latin typeface="Tahoma"/>
                <a:cs typeface="Tahoma"/>
              </a:rPr>
              <a:t>forgotten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45" dirty="0">
                <a:latin typeface="Tahoma"/>
                <a:cs typeface="Tahoma"/>
              </a:rPr>
              <a:t>elements</a:t>
            </a:r>
            <a:r>
              <a:rPr lang="en-US" sz="2000" b="1" spc="-45" dirty="0"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  <a:p>
            <a:pPr marL="1458595" indent="-532130">
              <a:lnSpc>
                <a:spcPts val="2865"/>
              </a:lnSpc>
              <a:buClr>
                <a:srgbClr val="000000"/>
              </a:buClr>
              <a:buFont typeface="Wingdings"/>
              <a:buChar char=""/>
              <a:tabLst>
                <a:tab pos="1458595" algn="l"/>
              </a:tabLst>
            </a:pPr>
            <a:r>
              <a:rPr sz="2400" b="1" spc="-30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24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6FC0"/>
                </a:solidFill>
                <a:latin typeface="Tahoma"/>
                <a:cs typeface="Tahoma"/>
              </a:rPr>
              <a:t>Frame</a:t>
            </a:r>
            <a:r>
              <a:rPr sz="2400" b="1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ahoma"/>
                <a:cs typeface="Tahoma"/>
              </a:rPr>
              <a:t>Layer</a:t>
            </a:r>
            <a:endParaRPr sz="2400" dirty="0">
              <a:latin typeface="Tahoma"/>
              <a:cs typeface="Tahoma"/>
            </a:endParaRPr>
          </a:p>
          <a:p>
            <a:pPr marL="1915795" lvl="1" indent="-532130">
              <a:lnSpc>
                <a:spcPct val="100000"/>
              </a:lnSpc>
              <a:spcBef>
                <a:spcPts val="20"/>
              </a:spcBef>
              <a:buFont typeface="Wingdings"/>
              <a:buChar char=""/>
              <a:tabLst>
                <a:tab pos="1915795" algn="l"/>
              </a:tabLst>
            </a:pPr>
            <a:r>
              <a:rPr sz="2000" b="1" dirty="0">
                <a:latin typeface="Tahoma"/>
                <a:cs typeface="Tahoma"/>
              </a:rPr>
              <a:t>CRC</a:t>
            </a:r>
            <a:r>
              <a:rPr sz="2000" b="1" spc="35" dirty="0">
                <a:latin typeface="Tahoma"/>
                <a:cs typeface="Tahoma"/>
              </a:rPr>
              <a:t> </a:t>
            </a:r>
            <a:r>
              <a:rPr sz="2000" b="1" spc="-70" dirty="0">
                <a:latin typeface="Tahoma"/>
                <a:cs typeface="Tahoma"/>
              </a:rPr>
              <a:t>delimiter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error</a:t>
            </a:r>
            <a:endParaRPr sz="2000" dirty="0">
              <a:latin typeface="Tahoma"/>
              <a:cs typeface="Tahoma"/>
            </a:endParaRPr>
          </a:p>
          <a:p>
            <a:pPr marL="1915795" lvl="1" indent="-532130">
              <a:lnSpc>
                <a:spcPct val="100000"/>
              </a:lnSpc>
              <a:buFont typeface="Wingdings"/>
              <a:buChar char=""/>
              <a:tabLst>
                <a:tab pos="1915795" algn="l"/>
              </a:tabLst>
            </a:pPr>
            <a:r>
              <a:rPr sz="2000" b="1" spc="-20" dirty="0">
                <a:latin typeface="Tahoma"/>
                <a:cs typeface="Tahoma"/>
              </a:rPr>
              <a:t>ACKnowledgement</a:t>
            </a:r>
            <a:r>
              <a:rPr sz="2000" b="1" spc="15" dirty="0">
                <a:latin typeface="Tahoma"/>
                <a:cs typeface="Tahoma"/>
              </a:rPr>
              <a:t> </a:t>
            </a:r>
            <a:r>
              <a:rPr sz="2000" b="1" spc="-80" dirty="0">
                <a:latin typeface="Tahoma"/>
                <a:cs typeface="Tahoma"/>
              </a:rPr>
              <a:t>delimiter</a:t>
            </a:r>
            <a:r>
              <a:rPr sz="2000" b="1" spc="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error</a:t>
            </a:r>
            <a:endParaRPr sz="2000" dirty="0">
              <a:latin typeface="Tahoma"/>
              <a:cs typeface="Tahoma"/>
            </a:endParaRPr>
          </a:p>
          <a:p>
            <a:pPr marL="1915795" lvl="1" indent="-532130">
              <a:lnSpc>
                <a:spcPct val="100000"/>
              </a:lnSpc>
              <a:buFont typeface="Wingdings"/>
              <a:buChar char=""/>
              <a:tabLst>
                <a:tab pos="1915795" algn="l"/>
              </a:tabLst>
            </a:pPr>
            <a:r>
              <a:rPr sz="2000" b="1" dirty="0">
                <a:latin typeface="Tahoma"/>
                <a:cs typeface="Tahoma"/>
              </a:rPr>
              <a:t>end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of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50" dirty="0">
                <a:latin typeface="Tahoma"/>
                <a:cs typeface="Tahoma"/>
              </a:rPr>
              <a:t>frame </a:t>
            </a:r>
            <a:r>
              <a:rPr sz="2000" b="1" spc="-20" dirty="0">
                <a:latin typeface="Tahoma"/>
                <a:cs typeface="Tahoma"/>
              </a:rPr>
              <a:t>error</a:t>
            </a:r>
            <a:endParaRPr sz="2000" dirty="0">
              <a:latin typeface="Tahoma"/>
              <a:cs typeface="Tahoma"/>
            </a:endParaRPr>
          </a:p>
          <a:p>
            <a:pPr marL="1915795" lvl="1" indent="-532130">
              <a:lnSpc>
                <a:spcPts val="2390"/>
              </a:lnSpc>
              <a:buFont typeface="Wingdings"/>
              <a:buChar char=""/>
              <a:tabLst>
                <a:tab pos="1915795" algn="l"/>
              </a:tabLst>
            </a:pPr>
            <a:r>
              <a:rPr sz="2000" b="1" dirty="0">
                <a:latin typeface="Tahoma"/>
                <a:cs typeface="Tahoma"/>
              </a:rPr>
              <a:t>overload</a:t>
            </a:r>
            <a:r>
              <a:rPr sz="2000" b="1" spc="-135" dirty="0">
                <a:latin typeface="Tahoma"/>
                <a:cs typeface="Tahoma"/>
              </a:rPr>
              <a:t> </a:t>
            </a:r>
            <a:r>
              <a:rPr sz="2000" b="1" spc="-70" dirty="0">
                <a:latin typeface="Tahoma"/>
                <a:cs typeface="Tahoma"/>
              </a:rPr>
              <a:t>delimiter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error</a:t>
            </a:r>
            <a:endParaRPr lang="en-US" sz="2000" b="1" spc="-20" dirty="0">
              <a:latin typeface="Tahoma"/>
              <a:cs typeface="Tahoma"/>
            </a:endParaRPr>
          </a:p>
          <a:p>
            <a:pPr marL="1915795" lvl="1" indent="-532130">
              <a:lnSpc>
                <a:spcPts val="2390"/>
              </a:lnSpc>
              <a:buFont typeface="Wingdings"/>
              <a:buChar char=""/>
              <a:tabLst>
                <a:tab pos="1915795" algn="l"/>
              </a:tabLst>
            </a:pPr>
            <a:endParaRPr lang="en-US" sz="2000" b="1" spc="-20" dirty="0">
              <a:solidFill>
                <a:srgbClr val="6C8E37"/>
              </a:solidFill>
              <a:latin typeface="Tahoma"/>
              <a:cs typeface="Tahoma"/>
            </a:endParaRPr>
          </a:p>
          <a:p>
            <a:pPr marL="1458595" lvl="1" indent="-532130">
              <a:spcBef>
                <a:spcPts val="2880"/>
              </a:spcBef>
              <a:buFont typeface="Wingdings"/>
              <a:buChar char=""/>
              <a:tabLst>
                <a:tab pos="1458595" algn="l"/>
                <a:tab pos="2164715" algn="l"/>
                <a:tab pos="3034665" algn="l"/>
                <a:tab pos="5272405" algn="l"/>
                <a:tab pos="6508115" algn="l"/>
                <a:tab pos="6910705" algn="l"/>
                <a:tab pos="7709534" algn="l"/>
                <a:tab pos="9646920" algn="l"/>
                <a:tab pos="10858500" algn="l"/>
              </a:tabLst>
            </a:pPr>
            <a:r>
              <a:rPr lang="en-US" sz="2400" b="1" spc="-135" dirty="0">
                <a:solidFill>
                  <a:srgbClr val="6C8E37"/>
                </a:solidFill>
                <a:latin typeface="Tahoma"/>
                <a:cs typeface="Tahoma"/>
              </a:rPr>
              <a:t>CONFINEMENT</a:t>
            </a:r>
            <a:r>
              <a:rPr lang="en-US" sz="2400" b="1" spc="10" dirty="0">
                <a:solidFill>
                  <a:srgbClr val="6C8E37"/>
                </a:solidFill>
                <a:latin typeface="Tahoma"/>
                <a:cs typeface="Tahoma"/>
              </a:rPr>
              <a:t> </a:t>
            </a:r>
            <a:r>
              <a:rPr lang="en-US" sz="2400" b="1" spc="-75" dirty="0">
                <a:solidFill>
                  <a:srgbClr val="6C8E37"/>
                </a:solidFill>
                <a:latin typeface="Tahoma"/>
                <a:cs typeface="Tahoma"/>
              </a:rPr>
              <a:t>ERRORS</a:t>
            </a:r>
            <a:r>
              <a:rPr lang="en-US" sz="2400" dirty="0">
                <a:solidFill>
                  <a:srgbClr val="6C8E37"/>
                </a:solidFill>
                <a:latin typeface="Tahoma"/>
                <a:cs typeface="Tahoma"/>
              </a:rPr>
              <a:t>: </a:t>
            </a:r>
            <a:r>
              <a:rPr lang="en-US" sz="2400" b="1" spc="-65" dirty="0">
                <a:latin typeface="Tahoma"/>
                <a:cs typeface="Tahoma"/>
              </a:rPr>
              <a:t>determining</a:t>
            </a:r>
            <a:r>
              <a:rPr lang="en-US" sz="2400" b="1" spc="-45" dirty="0">
                <a:latin typeface="Tahoma"/>
                <a:cs typeface="Tahoma"/>
              </a:rPr>
              <a:t> </a:t>
            </a:r>
            <a:r>
              <a:rPr lang="en-US" sz="2400" b="1" spc="-114" dirty="0">
                <a:latin typeface="Tahoma"/>
                <a:cs typeface="Tahoma"/>
              </a:rPr>
              <a:t>whether</a:t>
            </a:r>
            <a:r>
              <a:rPr lang="en-US" sz="2400" b="1" spc="-60" dirty="0">
                <a:latin typeface="Tahoma"/>
                <a:cs typeface="Tahoma"/>
              </a:rPr>
              <a:t> </a:t>
            </a:r>
            <a:r>
              <a:rPr lang="en-US" sz="2400" b="1" spc="140" dirty="0">
                <a:latin typeface="Tahoma"/>
                <a:cs typeface="Tahoma"/>
              </a:rPr>
              <a:t>a</a:t>
            </a:r>
            <a:r>
              <a:rPr lang="en-US" sz="2400" b="1" spc="-40" dirty="0">
                <a:latin typeface="Tahoma"/>
                <a:cs typeface="Tahoma"/>
              </a:rPr>
              <a:t> </a:t>
            </a:r>
            <a:r>
              <a:rPr lang="en-US" sz="2400" b="1" dirty="0">
                <a:latin typeface="Tahoma"/>
                <a:cs typeface="Tahoma"/>
              </a:rPr>
              <a:t>node</a:t>
            </a:r>
            <a:r>
              <a:rPr lang="en-US" sz="2400" b="1" spc="-50" dirty="0">
                <a:latin typeface="Tahoma"/>
                <a:cs typeface="Tahoma"/>
              </a:rPr>
              <a:t> </a:t>
            </a:r>
            <a:r>
              <a:rPr lang="en-US" sz="2400" b="1" spc="-25" dirty="0">
                <a:latin typeface="Tahoma"/>
                <a:cs typeface="Tahoma"/>
              </a:rPr>
              <a:t>is:</a:t>
            </a:r>
            <a:endParaRPr lang="en-US" sz="2400" dirty="0">
              <a:latin typeface="Tahoma"/>
              <a:cs typeface="Tahoma"/>
            </a:endParaRPr>
          </a:p>
          <a:p>
            <a:pPr marL="1915795" lvl="2" indent="-53213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1915795" algn="l"/>
              </a:tabLst>
            </a:pPr>
            <a:r>
              <a:rPr lang="en-US" sz="2400" b="1" spc="-110" dirty="0">
                <a:solidFill>
                  <a:srgbClr val="006FC0"/>
                </a:solidFill>
                <a:latin typeface="Tahoma"/>
                <a:cs typeface="Tahoma"/>
              </a:rPr>
              <a:t>not</a:t>
            </a:r>
            <a:r>
              <a:rPr lang="en-US" sz="2400" b="1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400" b="1" spc="-75" dirty="0">
                <a:solidFill>
                  <a:srgbClr val="006FC0"/>
                </a:solidFill>
                <a:latin typeface="Tahoma"/>
                <a:cs typeface="Tahoma"/>
              </a:rPr>
              <a:t>disturbed</a:t>
            </a:r>
            <a:r>
              <a:rPr lang="en-US" sz="2400" b="1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400" b="1" dirty="0">
                <a:solidFill>
                  <a:srgbClr val="006FC0"/>
                </a:solidFill>
                <a:latin typeface="Tahoma"/>
                <a:cs typeface="Tahoma"/>
              </a:rPr>
              <a:t>at</a:t>
            </a:r>
            <a:r>
              <a:rPr lang="en-US" sz="2400" b="1" spc="-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400" b="1" spc="-20" dirty="0">
                <a:solidFill>
                  <a:srgbClr val="006FC0"/>
                </a:solidFill>
                <a:latin typeface="Tahoma"/>
                <a:cs typeface="Tahoma"/>
              </a:rPr>
              <a:t>all,</a:t>
            </a:r>
            <a:endParaRPr lang="en-US" sz="2400" dirty="0">
              <a:latin typeface="Tahoma"/>
              <a:cs typeface="Tahoma"/>
            </a:endParaRPr>
          </a:p>
          <a:p>
            <a:pPr marL="1915795" lvl="2" indent="-53213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1915795" algn="l"/>
              </a:tabLst>
            </a:pPr>
            <a:r>
              <a:rPr lang="en-US" sz="2400" b="1" spc="-130" dirty="0">
                <a:solidFill>
                  <a:srgbClr val="AD781D"/>
                </a:solidFill>
                <a:latin typeface="Tahoma"/>
                <a:cs typeface="Tahoma"/>
              </a:rPr>
              <a:t>slightly</a:t>
            </a:r>
            <a:r>
              <a:rPr lang="en-US" sz="2400" b="1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400" b="1" spc="-10" dirty="0">
                <a:solidFill>
                  <a:srgbClr val="AD781D"/>
                </a:solidFill>
                <a:latin typeface="Tahoma"/>
                <a:cs typeface="Tahoma"/>
              </a:rPr>
              <a:t>disturbed</a:t>
            </a:r>
            <a:endParaRPr lang="en-US" sz="2400" dirty="0">
              <a:latin typeface="Tahoma"/>
              <a:cs typeface="Tahoma"/>
            </a:endParaRPr>
          </a:p>
          <a:p>
            <a:pPr marL="1915795" lvl="2" indent="-53213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1915795" algn="l"/>
              </a:tabLst>
            </a:pPr>
            <a:r>
              <a:rPr lang="en-US" sz="2400" b="1" spc="-114" dirty="0">
                <a:solidFill>
                  <a:srgbClr val="006FC0"/>
                </a:solidFill>
                <a:latin typeface="Tahoma"/>
                <a:cs typeface="Tahoma"/>
              </a:rPr>
              <a:t>rather</a:t>
            </a:r>
            <a:r>
              <a:rPr lang="en-US" sz="2400" b="1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400" b="1" spc="-25" dirty="0">
                <a:solidFill>
                  <a:srgbClr val="006FC0"/>
                </a:solidFill>
                <a:latin typeface="Tahoma"/>
                <a:cs typeface="Tahoma"/>
              </a:rPr>
              <a:t>more</a:t>
            </a:r>
            <a:r>
              <a:rPr lang="en-US" sz="24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400" b="1" spc="-105" dirty="0">
                <a:solidFill>
                  <a:srgbClr val="006FC0"/>
                </a:solidFill>
                <a:latin typeface="Tahoma"/>
                <a:cs typeface="Tahoma"/>
              </a:rPr>
              <a:t>seriously</a:t>
            </a:r>
            <a:r>
              <a:rPr lang="en-US" sz="2400" b="1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400" b="1" spc="-75" dirty="0">
                <a:solidFill>
                  <a:srgbClr val="006FC0"/>
                </a:solidFill>
                <a:latin typeface="Tahoma"/>
                <a:cs typeface="Tahoma"/>
              </a:rPr>
              <a:t>disturbed</a:t>
            </a:r>
            <a:r>
              <a:rPr lang="en-US" sz="2400" b="1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400" b="1" dirty="0">
                <a:solidFill>
                  <a:srgbClr val="006FC0"/>
                </a:solidFill>
                <a:latin typeface="Tahoma"/>
                <a:cs typeface="Tahoma"/>
              </a:rPr>
              <a:t>by</a:t>
            </a:r>
            <a:r>
              <a:rPr lang="en-US" sz="24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400" b="1" spc="-10" dirty="0">
                <a:solidFill>
                  <a:srgbClr val="006FC0"/>
                </a:solidFill>
                <a:latin typeface="Tahoma"/>
                <a:cs typeface="Tahoma"/>
              </a:rPr>
              <a:t>errors</a:t>
            </a:r>
            <a:endParaRPr lang="en-US" sz="2400" dirty="0">
              <a:latin typeface="Tahoma"/>
              <a:cs typeface="Tahoma"/>
            </a:endParaRPr>
          </a:p>
          <a:p>
            <a:pPr marL="1915795" lvl="2" indent="-53213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"/>
              <a:tabLst>
                <a:tab pos="1915795" algn="l"/>
              </a:tabLst>
            </a:pPr>
            <a:r>
              <a:rPr lang="en-US" sz="2400" b="1" spc="-35" dirty="0">
                <a:solidFill>
                  <a:srgbClr val="AD781D"/>
                </a:solidFill>
                <a:latin typeface="Tahoma"/>
                <a:cs typeface="Tahoma"/>
              </a:rPr>
              <a:t>too</a:t>
            </a:r>
            <a:r>
              <a:rPr lang="en-US" sz="2400" b="1" spc="-8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400" b="1" spc="-75" dirty="0">
                <a:solidFill>
                  <a:srgbClr val="AD781D"/>
                </a:solidFill>
                <a:latin typeface="Tahoma"/>
                <a:cs typeface="Tahoma"/>
              </a:rPr>
              <a:t>disturbed</a:t>
            </a:r>
            <a:r>
              <a:rPr lang="en-US" sz="2400" b="1" spc="-6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400" b="1" dirty="0">
                <a:solidFill>
                  <a:srgbClr val="AD781D"/>
                </a:solidFill>
                <a:latin typeface="Tahoma"/>
                <a:cs typeface="Tahoma"/>
              </a:rPr>
              <a:t>and</a:t>
            </a:r>
            <a:r>
              <a:rPr lang="en-US" sz="2400" b="1" spc="-5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400" b="1" spc="-155" dirty="0">
                <a:solidFill>
                  <a:srgbClr val="AD781D"/>
                </a:solidFill>
                <a:latin typeface="Tahoma"/>
                <a:cs typeface="Tahoma"/>
              </a:rPr>
              <a:t>must</a:t>
            </a:r>
            <a:r>
              <a:rPr lang="en-US" sz="2400" b="1" spc="-4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400" b="1" spc="-120" dirty="0">
                <a:solidFill>
                  <a:srgbClr val="AD781D"/>
                </a:solidFill>
                <a:latin typeface="Tahoma"/>
                <a:cs typeface="Tahoma"/>
              </a:rPr>
              <a:t>switch</a:t>
            </a:r>
            <a:r>
              <a:rPr lang="en-US" sz="2400" b="1" spc="-5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400" b="1" spc="-100" dirty="0">
                <a:solidFill>
                  <a:srgbClr val="AD781D"/>
                </a:solidFill>
                <a:latin typeface="Tahoma"/>
                <a:cs typeface="Tahoma"/>
              </a:rPr>
              <a:t>to</a:t>
            </a:r>
            <a:r>
              <a:rPr lang="en-US" sz="2400" b="1" spc="-5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400" b="1" spc="-45" dirty="0">
                <a:solidFill>
                  <a:srgbClr val="AD781D"/>
                </a:solidFill>
                <a:latin typeface="Tahoma"/>
                <a:cs typeface="Tahoma"/>
              </a:rPr>
              <a:t>bus</a:t>
            </a:r>
            <a:r>
              <a:rPr lang="en-US" sz="2400" b="1" spc="-8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400" b="1" spc="-25" dirty="0">
                <a:solidFill>
                  <a:srgbClr val="AD781D"/>
                </a:solidFill>
                <a:latin typeface="Tahoma"/>
                <a:cs typeface="Tahoma"/>
              </a:rPr>
              <a:t>off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" y="0"/>
            <a:ext cx="7870825" cy="717296"/>
          </a:xfrm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lang="en-US" sz="3200" spc="-125" dirty="0"/>
              <a:t>TYPES OF ERRORS IN CAN</a:t>
            </a:r>
            <a:endParaRPr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" y="762000"/>
            <a:ext cx="12115800" cy="537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ts val="3360"/>
              </a:lnSpc>
              <a:spcBef>
                <a:spcPts val="2185"/>
              </a:spcBef>
              <a:buClr>
                <a:srgbClr val="000000"/>
              </a:buClr>
              <a:buFont typeface="Wingdings"/>
              <a:buChar char=""/>
              <a:tabLst>
                <a:tab pos="469900" algn="l"/>
                <a:tab pos="1809114" algn="l"/>
                <a:tab pos="3438525" algn="l"/>
                <a:tab pos="3862070" algn="l"/>
                <a:tab pos="5159375" algn="l"/>
                <a:tab pos="6171565" algn="l"/>
                <a:tab pos="6651625" algn="l"/>
                <a:tab pos="7378700" algn="l"/>
                <a:tab pos="8644890" algn="l"/>
                <a:tab pos="10512425" algn="l"/>
              </a:tabLst>
            </a:pPr>
            <a:r>
              <a:rPr sz="2000" b="1" spc="-7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ZigBee </a:t>
            </a:r>
            <a:r>
              <a:rPr sz="2000" b="1" spc="-2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2000" b="1" spc="-25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specially</a:t>
            </a:r>
            <a:r>
              <a:rPr sz="2000" b="1" spc="-55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spc="-15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</a:t>
            </a:r>
            <a:r>
              <a:rPr sz="2000" b="1" spc="-45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spc="-2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2000" b="1" spc="-3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spc="-65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</a:t>
            </a:r>
            <a:r>
              <a:rPr sz="2000" b="1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2000" b="1" spc="-4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spc="-10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</a:t>
            </a:r>
            <a:r>
              <a:rPr sz="2000" b="1" spc="-5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spc="-1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6350" indent="-457200">
              <a:lnSpc>
                <a:spcPts val="3360"/>
              </a:lnSpc>
              <a:buClr>
                <a:srgbClr val="000000"/>
              </a:buClr>
              <a:buFont typeface="Wingdings"/>
              <a:buChar char=""/>
              <a:tabLst>
                <a:tab pos="469900" algn="l"/>
              </a:tabLst>
            </a:pPr>
            <a:r>
              <a:rPr sz="2000" b="1" spc="-6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ZigBee</a:t>
            </a:r>
            <a:r>
              <a:rPr sz="2000" b="1" spc="-15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spc="-9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2000" b="1" spc="-114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spc="165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000" b="1" spc="-5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spc="-35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</a:t>
            </a:r>
            <a:r>
              <a:rPr sz="2000" b="1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spc="-2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sz="2000" b="1" spc="15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i="1" spc="-265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</a:t>
            </a:r>
            <a:r>
              <a:rPr sz="2000" b="1" i="1" spc="-65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i="1" spc="-32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  <a:r>
              <a:rPr sz="2000" b="1" i="1" spc="-55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i="1" spc="-19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  <a:r>
              <a:rPr sz="2000" b="1" spc="-19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000" b="1" spc="-5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i="1" spc="-32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  <a:r>
              <a:rPr sz="2000" b="1" i="1" spc="-6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i="1" spc="-28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</a:t>
            </a:r>
            <a:r>
              <a:rPr sz="2000" b="1" i="1" spc="-5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i="1" spc="-95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r>
              <a:rPr sz="2000" b="1" spc="-95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2000" b="1" spc="15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i="1" spc="-345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</a:t>
            </a:r>
            <a:r>
              <a:rPr sz="2000" b="1" i="1" spc="-17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2000" b="1" i="1" spc="-125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i="1" spc="-27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rate</a:t>
            </a:r>
            <a:r>
              <a:rPr sz="2000" b="1" i="1" spc="-14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2000" b="1" spc="1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i="1" spc="-37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</a:t>
            </a:r>
            <a:r>
              <a:rPr sz="2000" b="1" i="1" spc="-135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i="1" spc="-225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r>
              <a:rPr sz="2000" b="1" i="1" spc="-12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b="1" i="1" spc="-150" dirty="0">
                <a:solidFill>
                  <a:srgbClr val="812D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communications</a:t>
            </a:r>
            <a:endParaRPr lang="en-US" sz="2000" b="1" i="1" spc="-150" dirty="0">
              <a:solidFill>
                <a:srgbClr val="812D9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265" indent="-456565">
              <a:lnSpc>
                <a:spcPts val="3360"/>
              </a:lnSpc>
              <a:spcBef>
                <a:spcPts val="900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lang="en-US" sz="2000" b="1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</a:t>
            </a:r>
            <a:r>
              <a:rPr lang="en-US" sz="2000" b="1" spc="-1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  <a:r>
              <a:rPr lang="en-US" sz="2000" b="1" spc="4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5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</a:t>
            </a:r>
            <a:r>
              <a:rPr lang="en-US" sz="2000" b="1" spc="5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</a:t>
            </a:r>
            <a:r>
              <a:rPr lang="en-US" sz="2000" b="1" spc="55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2000" b="1" spc="55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8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ZigBee</a:t>
            </a:r>
            <a:r>
              <a:rPr lang="en-US" sz="2000" b="1" spc="5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1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Alliance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5715" indent="-457200">
              <a:lnSpc>
                <a:spcPts val="3360"/>
              </a:lnSpc>
              <a:spcBef>
                <a:spcPts val="900"/>
              </a:spcBef>
              <a:buClr>
                <a:srgbClr val="000000"/>
              </a:buClr>
              <a:buFont typeface="Wingdings"/>
              <a:buChar char=""/>
              <a:tabLst>
                <a:tab pos="469900" algn="l"/>
                <a:tab pos="848994" algn="l"/>
                <a:tab pos="2013585" algn="l"/>
                <a:tab pos="2626360" algn="l"/>
                <a:tab pos="3453765" algn="l"/>
                <a:tab pos="5016500" algn="l"/>
                <a:tab pos="6721475" algn="l"/>
                <a:tab pos="7336155" algn="l"/>
                <a:tab pos="8849360" algn="l"/>
                <a:tab pos="10516870" algn="l"/>
              </a:tabLst>
            </a:pPr>
            <a:r>
              <a:rPr lang="en-US" sz="2000" b="1" spc="-48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en-US" sz="2000" b="1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b="1" spc="-1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</a:t>
            </a:r>
            <a:r>
              <a:rPr lang="en-US" sz="2000" b="1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b="1" spc="-25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sz="2000" b="1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b="1" u="sng" spc="-385" dirty="0">
                <a:solidFill>
                  <a:srgbClr val="AD781D"/>
                </a:solidFill>
                <a:uFill>
                  <a:solidFill>
                    <a:srgbClr val="AD781D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</a:t>
            </a:r>
            <a:r>
              <a:rPr lang="en-US" sz="2000" b="1" u="sng" dirty="0">
                <a:solidFill>
                  <a:srgbClr val="AD781D"/>
                </a:solidFill>
                <a:uFill>
                  <a:solidFill>
                    <a:srgbClr val="AD781D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b="1" u="sng" spc="-35" dirty="0">
                <a:solidFill>
                  <a:srgbClr val="AD781D"/>
                </a:solidFill>
                <a:uFill>
                  <a:solidFill>
                    <a:srgbClr val="AD781D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802.15.4</a:t>
            </a:r>
            <a:r>
              <a:rPr lang="en-US" sz="2000" b="1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b="1" spc="-1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</a:t>
            </a:r>
            <a:r>
              <a:rPr lang="en-US" sz="2000" b="1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b="1" spc="-25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2000" b="1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b="1" spc="-1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WPAN</a:t>
            </a:r>
            <a:endParaRPr lang="en-US" sz="2000" b="1" spc="-25" dirty="0">
              <a:solidFill>
                <a:srgbClr val="AD781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897255" indent="-457200">
              <a:lnSpc>
                <a:spcPts val="3360"/>
              </a:lnSpc>
              <a:spcBef>
                <a:spcPts val="1005"/>
              </a:spcBef>
              <a:buClr>
                <a:srgbClr val="000000"/>
              </a:buClr>
              <a:buFont typeface="Wingdings"/>
              <a:buChar char=""/>
              <a:tabLst>
                <a:tab pos="469900" algn="l"/>
              </a:tabLst>
            </a:pPr>
            <a:r>
              <a:rPr lang="en-US" sz="2000" b="1" spc="-455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en-US" sz="2000" b="1" spc="-4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12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</a:t>
            </a:r>
            <a:r>
              <a:rPr lang="en-US" sz="2000" b="1" spc="-9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105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master-</a:t>
            </a:r>
            <a:r>
              <a:rPr lang="en-US" sz="2000" b="1" spc="-1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slave</a:t>
            </a:r>
            <a:r>
              <a:rPr lang="en-US" sz="2000" b="1" spc="-105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7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 </a:t>
            </a:r>
            <a:r>
              <a:rPr lang="en-US" sz="2000" b="1" spc="-9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sz="2000" b="1" spc="-7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10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master-</a:t>
            </a:r>
            <a:r>
              <a:rPr lang="en-US" sz="2000" b="1" spc="-6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 </a:t>
            </a:r>
            <a:r>
              <a:rPr lang="en-US" sz="2000" b="1" spc="-1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265" indent="-456565">
              <a:lnSpc>
                <a:spcPts val="3360"/>
              </a:lnSpc>
              <a:spcBef>
                <a:spcPts val="994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lang="en-US" sz="2000" b="1" spc="-75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ZigBee</a:t>
            </a:r>
            <a:r>
              <a:rPr lang="en-US" sz="2000" b="1" spc="-9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114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</a:t>
            </a:r>
            <a:r>
              <a:rPr lang="en-US" sz="2000" b="1" spc="-4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16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</a:t>
            </a:r>
            <a:r>
              <a:rPr lang="en-US" sz="2000" b="1" spc="-16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b="1" spc="-5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85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tree</a:t>
            </a:r>
            <a:r>
              <a:rPr lang="en-US" sz="2000" b="1" spc="-65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2000" b="1" spc="-6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55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mesh</a:t>
            </a:r>
            <a:r>
              <a:rPr lang="en-US" sz="2000" b="1" spc="-60" dirty="0">
                <a:solidFill>
                  <a:srgbClr val="AD781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spc="-1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topologies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265" indent="-456565">
              <a:lnSpc>
                <a:spcPct val="100000"/>
              </a:lnSpc>
              <a:spcBef>
                <a:spcPts val="1110"/>
              </a:spcBef>
              <a:buFont typeface="Wingdings"/>
              <a:buChar char=""/>
              <a:tabLst>
                <a:tab pos="469265" algn="l"/>
              </a:tabLst>
            </a:pPr>
            <a:r>
              <a:rPr lang="en-US" sz="2000" b="1" spc="-10" dirty="0">
                <a:solidFill>
                  <a:srgbClr val="AD781D"/>
                </a:solidFill>
                <a:latin typeface="Tahoma"/>
                <a:cs typeface="Tahoma"/>
              </a:rPr>
              <a:t>Coordinator (</a:t>
            </a:r>
            <a:r>
              <a:rPr lang="en-US" sz="2000" b="1" spc="-175" dirty="0">
                <a:latin typeface="Tahoma"/>
                <a:cs typeface="Tahoma"/>
              </a:rPr>
              <a:t>Root</a:t>
            </a:r>
            <a:r>
              <a:rPr lang="en-US" sz="2000" b="1" spc="-35" dirty="0">
                <a:latin typeface="Tahoma"/>
                <a:cs typeface="Tahoma"/>
              </a:rPr>
              <a:t> </a:t>
            </a:r>
            <a:r>
              <a:rPr lang="en-US" sz="2000" b="1" spc="-90" dirty="0">
                <a:latin typeface="Tahoma"/>
                <a:cs typeface="Tahoma"/>
              </a:rPr>
              <a:t>of</a:t>
            </a:r>
            <a:r>
              <a:rPr lang="en-US" sz="2000" b="1" spc="-85" dirty="0">
                <a:latin typeface="Tahoma"/>
                <a:cs typeface="Tahoma"/>
              </a:rPr>
              <a:t> </a:t>
            </a:r>
            <a:r>
              <a:rPr lang="en-US" sz="2000" b="1" spc="-10" dirty="0">
                <a:latin typeface="Tahoma"/>
                <a:cs typeface="Tahoma"/>
              </a:rPr>
              <a:t>network) - </a:t>
            </a:r>
            <a:r>
              <a:rPr lang="en-US" sz="2000" b="1" spc="-150" dirty="0">
                <a:solidFill>
                  <a:srgbClr val="006FC0"/>
                </a:solidFill>
                <a:latin typeface="Tahoma"/>
                <a:cs typeface="Tahoma"/>
              </a:rPr>
              <a:t>Performs</a:t>
            </a:r>
            <a:r>
              <a:rPr lang="en-US" sz="20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ahoma"/>
                <a:cs typeface="Tahoma"/>
              </a:rPr>
              <a:t>channel</a:t>
            </a:r>
            <a:r>
              <a:rPr lang="en-US" sz="2000" b="1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000" b="1" spc="-35" dirty="0">
                <a:solidFill>
                  <a:srgbClr val="006FC0"/>
                </a:solidFill>
                <a:latin typeface="Tahoma"/>
                <a:cs typeface="Tahoma"/>
              </a:rPr>
              <a:t>selection</a:t>
            </a:r>
            <a:r>
              <a:rPr lang="en-US" sz="2000" b="1" spc="-35" dirty="0">
                <a:latin typeface="Tahoma"/>
                <a:cs typeface="Tahoma"/>
              </a:rPr>
              <a:t>,</a:t>
            </a:r>
            <a:r>
              <a:rPr lang="en-US" sz="2000" b="1" spc="25" dirty="0">
                <a:latin typeface="Tahoma"/>
                <a:cs typeface="Tahoma"/>
              </a:rPr>
              <a:t> </a:t>
            </a:r>
            <a:r>
              <a:rPr lang="en-US" sz="2000" b="1" spc="-55" dirty="0">
                <a:solidFill>
                  <a:srgbClr val="455FD5"/>
                </a:solidFill>
                <a:latin typeface="Tahoma"/>
                <a:cs typeface="Tahoma"/>
              </a:rPr>
              <a:t>assigning</a:t>
            </a:r>
            <a:r>
              <a:rPr lang="en-US" sz="2000" b="1" spc="4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455FD5"/>
                </a:solidFill>
                <a:latin typeface="Tahoma"/>
                <a:cs typeface="Tahoma"/>
              </a:rPr>
              <a:t>node</a:t>
            </a:r>
            <a:r>
              <a:rPr lang="en-US" sz="2000" b="1" spc="3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000" b="1" spc="-290" dirty="0">
                <a:solidFill>
                  <a:srgbClr val="455FD5"/>
                </a:solidFill>
                <a:latin typeface="Tahoma"/>
                <a:cs typeface="Tahoma"/>
              </a:rPr>
              <a:t>ID</a:t>
            </a:r>
            <a:r>
              <a:rPr lang="en-US" sz="2000" b="1" spc="-290" dirty="0">
                <a:latin typeface="Tahoma"/>
                <a:cs typeface="Tahoma"/>
              </a:rPr>
              <a:t>,</a:t>
            </a:r>
            <a:r>
              <a:rPr lang="en-US" sz="2000" b="1" spc="85" dirty="0">
                <a:latin typeface="Tahoma"/>
                <a:cs typeface="Tahoma"/>
              </a:rPr>
              <a:t> </a:t>
            </a:r>
            <a:r>
              <a:rPr lang="en-US" sz="2000" b="1" spc="-10" dirty="0">
                <a:solidFill>
                  <a:srgbClr val="006FC0"/>
                </a:solidFill>
                <a:latin typeface="Tahoma"/>
                <a:cs typeface="Tahoma"/>
              </a:rPr>
              <a:t>allocation </a:t>
            </a:r>
            <a:r>
              <a:rPr lang="en-US" sz="2000" b="1" spc="-9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lang="en-US" sz="2000" b="1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000" b="1" spc="-45" dirty="0">
                <a:solidFill>
                  <a:srgbClr val="006FC0"/>
                </a:solidFill>
                <a:latin typeface="Tahoma"/>
                <a:cs typeface="Tahoma"/>
              </a:rPr>
              <a:t>unique</a:t>
            </a:r>
            <a:r>
              <a:rPr lang="en-US" sz="2000" b="1" spc="-1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000" b="1" spc="-10" dirty="0">
                <a:solidFill>
                  <a:srgbClr val="006FC0"/>
                </a:solidFill>
                <a:latin typeface="Tahoma"/>
                <a:cs typeface="Tahoma"/>
              </a:rPr>
              <a:t>address</a:t>
            </a:r>
            <a:endParaRPr lang="en-US" sz="20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010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lang="en-US" sz="2000" b="1" spc="-40" dirty="0">
                <a:solidFill>
                  <a:srgbClr val="AD781D"/>
                </a:solidFill>
                <a:latin typeface="Tahoma"/>
                <a:cs typeface="Tahoma"/>
              </a:rPr>
              <a:t>Routers (</a:t>
            </a:r>
            <a:r>
              <a:rPr lang="en-US" sz="2000" b="1" spc="-105" dirty="0">
                <a:solidFill>
                  <a:srgbClr val="455FD5"/>
                </a:solidFill>
                <a:latin typeface="Tahoma"/>
                <a:cs typeface="Tahoma"/>
              </a:rPr>
              <a:t>Intermediate</a:t>
            </a:r>
            <a:r>
              <a:rPr lang="en-US" sz="2000" b="1" spc="-1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455FD5"/>
                </a:solidFill>
                <a:latin typeface="Tahoma"/>
                <a:cs typeface="Tahoma"/>
              </a:rPr>
              <a:t>node</a:t>
            </a:r>
            <a:r>
              <a:rPr lang="en-US" sz="2000" b="1" spc="-4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000" b="1" spc="-30" dirty="0">
                <a:latin typeface="Tahoma"/>
                <a:cs typeface="Tahoma"/>
              </a:rPr>
              <a:t>between</a:t>
            </a:r>
            <a:r>
              <a:rPr lang="en-US" sz="2000" b="1" spc="-50" dirty="0">
                <a:latin typeface="Tahoma"/>
                <a:cs typeface="Tahoma"/>
              </a:rPr>
              <a:t> coordinator</a:t>
            </a:r>
            <a:r>
              <a:rPr lang="en-US" sz="2000" b="1" spc="-20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and</a:t>
            </a:r>
            <a:r>
              <a:rPr lang="en-US" sz="2000" b="1" spc="-40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end</a:t>
            </a:r>
            <a:r>
              <a:rPr lang="en-US" sz="2000" b="1" spc="-25" dirty="0">
                <a:latin typeface="Tahoma"/>
                <a:cs typeface="Tahoma"/>
              </a:rPr>
              <a:t> </a:t>
            </a:r>
            <a:r>
              <a:rPr lang="en-US" sz="2000" b="1" spc="-20" dirty="0">
                <a:latin typeface="Tahoma"/>
                <a:cs typeface="Tahoma"/>
              </a:rPr>
              <a:t>node) - </a:t>
            </a:r>
            <a:r>
              <a:rPr lang="en-US" sz="2000" b="1" spc="-140" dirty="0">
                <a:solidFill>
                  <a:srgbClr val="455FD5"/>
                </a:solidFill>
                <a:latin typeface="Tahoma"/>
                <a:cs typeface="Tahoma"/>
              </a:rPr>
              <a:t>Route</a:t>
            </a:r>
            <a:r>
              <a:rPr lang="en-US" sz="2000" b="1" spc="-7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000" b="1" spc="-140" dirty="0">
                <a:solidFill>
                  <a:srgbClr val="455FD5"/>
                </a:solidFill>
                <a:latin typeface="Tahoma"/>
                <a:cs typeface="Tahoma"/>
              </a:rPr>
              <a:t>traffic</a:t>
            </a:r>
            <a:r>
              <a:rPr lang="en-US" sz="2000" b="1" spc="-6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000" b="1" spc="-20" dirty="0">
                <a:latin typeface="Tahoma"/>
                <a:cs typeface="Tahoma"/>
              </a:rPr>
              <a:t>between</a:t>
            </a:r>
            <a:r>
              <a:rPr lang="en-US" sz="2000" b="1" spc="-65" dirty="0">
                <a:latin typeface="Tahoma"/>
                <a:cs typeface="Tahoma"/>
              </a:rPr>
              <a:t> </a:t>
            </a:r>
            <a:r>
              <a:rPr lang="en-US" sz="2000" b="1" spc="-135" dirty="0">
                <a:latin typeface="Tahoma"/>
                <a:cs typeface="Tahoma"/>
              </a:rPr>
              <a:t>different</a:t>
            </a:r>
            <a:r>
              <a:rPr lang="en-US" sz="2000" b="1" spc="-70" dirty="0">
                <a:latin typeface="Tahoma"/>
                <a:cs typeface="Tahoma"/>
              </a:rPr>
              <a:t> </a:t>
            </a:r>
            <a:r>
              <a:rPr lang="en-US" sz="2000" b="1" spc="-10" dirty="0">
                <a:latin typeface="Tahoma"/>
                <a:cs typeface="Tahoma"/>
              </a:rPr>
              <a:t>nodes</a:t>
            </a:r>
          </a:p>
          <a:p>
            <a:pPr marL="469265" indent="-456565">
              <a:lnSpc>
                <a:spcPct val="100000"/>
              </a:lnSpc>
              <a:spcBef>
                <a:spcPts val="1110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lang="en-US" sz="2000" b="1" spc="-90" dirty="0">
                <a:solidFill>
                  <a:srgbClr val="AD781D"/>
                </a:solidFill>
                <a:latin typeface="Tahoma"/>
                <a:cs typeface="Tahoma"/>
              </a:rPr>
              <a:t>End</a:t>
            </a:r>
            <a:r>
              <a:rPr lang="en-US" sz="2000" b="1" spc="-10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000" b="1" spc="-20" dirty="0">
                <a:solidFill>
                  <a:srgbClr val="AD781D"/>
                </a:solidFill>
                <a:latin typeface="Tahoma"/>
                <a:cs typeface="Tahoma"/>
              </a:rPr>
              <a:t>Node (</a:t>
            </a:r>
            <a:r>
              <a:rPr lang="en-US" sz="2000" b="1" spc="-20" dirty="0">
                <a:latin typeface="Tahoma"/>
                <a:cs typeface="Tahoma"/>
              </a:rPr>
              <a:t>All</a:t>
            </a:r>
            <a:r>
              <a:rPr lang="en-US" sz="2000" b="1" spc="-150" dirty="0">
                <a:latin typeface="Tahoma"/>
                <a:cs typeface="Tahoma"/>
              </a:rPr>
              <a:t> </a:t>
            </a:r>
            <a:r>
              <a:rPr lang="en-US" sz="2000" b="1" spc="-140" dirty="0">
                <a:latin typeface="Tahoma"/>
                <a:cs typeface="Tahoma"/>
              </a:rPr>
              <a:t>traffic</a:t>
            </a:r>
            <a:r>
              <a:rPr lang="en-US" sz="2000" b="1" spc="-60" dirty="0">
                <a:latin typeface="Tahoma"/>
                <a:cs typeface="Tahoma"/>
              </a:rPr>
              <a:t> </a:t>
            </a:r>
            <a:r>
              <a:rPr lang="en-US" sz="2000" b="1" spc="-100" dirty="0">
                <a:latin typeface="Tahoma"/>
                <a:cs typeface="Tahoma"/>
              </a:rPr>
              <a:t>to</a:t>
            </a:r>
            <a:r>
              <a:rPr lang="en-US" sz="2000" b="1" spc="-85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end</a:t>
            </a:r>
            <a:r>
              <a:rPr lang="en-US" sz="2000" b="1" spc="-70" dirty="0">
                <a:latin typeface="Tahoma"/>
                <a:cs typeface="Tahoma"/>
              </a:rPr>
              <a:t> </a:t>
            </a:r>
            <a:r>
              <a:rPr lang="en-US" sz="2000" b="1" spc="55" dirty="0">
                <a:latin typeface="Tahoma"/>
                <a:cs typeface="Tahoma"/>
              </a:rPr>
              <a:t>device</a:t>
            </a:r>
            <a:r>
              <a:rPr lang="en-US" sz="2000" b="1" spc="-75" dirty="0">
                <a:latin typeface="Tahoma"/>
                <a:cs typeface="Tahoma"/>
              </a:rPr>
              <a:t> </a:t>
            </a:r>
            <a:r>
              <a:rPr lang="en-US" sz="2000" b="1" spc="-200" dirty="0">
                <a:latin typeface="Tahoma"/>
                <a:cs typeface="Tahoma"/>
              </a:rPr>
              <a:t>is</a:t>
            </a:r>
            <a:r>
              <a:rPr lang="en-US" sz="2000" b="1" spc="-25" dirty="0">
                <a:latin typeface="Tahoma"/>
                <a:cs typeface="Tahoma"/>
              </a:rPr>
              <a:t> </a:t>
            </a:r>
            <a:r>
              <a:rPr lang="en-US" sz="2000" b="1" spc="-270" dirty="0">
                <a:latin typeface="Tahoma"/>
                <a:cs typeface="Tahoma"/>
              </a:rPr>
              <a:t>first</a:t>
            </a:r>
            <a:r>
              <a:rPr lang="en-US" sz="2000" b="1" spc="-25" dirty="0">
                <a:latin typeface="Tahoma"/>
                <a:cs typeface="Tahoma"/>
              </a:rPr>
              <a:t> </a:t>
            </a:r>
            <a:r>
              <a:rPr lang="en-US" sz="2000" b="1" spc="-85" dirty="0">
                <a:latin typeface="Tahoma"/>
                <a:cs typeface="Tahoma"/>
              </a:rPr>
              <a:t>routed</a:t>
            </a:r>
            <a:r>
              <a:rPr lang="en-US" sz="2000" b="1" spc="-70" dirty="0">
                <a:latin typeface="Tahoma"/>
                <a:cs typeface="Tahoma"/>
              </a:rPr>
              <a:t> </a:t>
            </a:r>
            <a:r>
              <a:rPr lang="en-US" sz="2000" b="1" spc="-90" dirty="0">
                <a:latin typeface="Tahoma"/>
                <a:cs typeface="Tahoma"/>
              </a:rPr>
              <a:t>to</a:t>
            </a:r>
            <a:r>
              <a:rPr lang="en-US" sz="2000" b="1" spc="-75" dirty="0">
                <a:latin typeface="Tahoma"/>
                <a:cs typeface="Tahoma"/>
              </a:rPr>
              <a:t> </a:t>
            </a:r>
            <a:r>
              <a:rPr lang="en-US" sz="2000" b="1" spc="-50" dirty="0">
                <a:latin typeface="Tahoma"/>
                <a:cs typeface="Tahoma"/>
              </a:rPr>
              <a:t>parent</a:t>
            </a:r>
            <a:r>
              <a:rPr lang="en-US" sz="2000" b="1" spc="-80" dirty="0">
                <a:latin typeface="Tahoma"/>
                <a:cs typeface="Tahoma"/>
              </a:rPr>
              <a:t> </a:t>
            </a:r>
            <a:r>
              <a:rPr lang="en-US" sz="2000" b="1" spc="-20" dirty="0">
                <a:latin typeface="Tahoma"/>
                <a:cs typeface="Tahoma"/>
              </a:rPr>
              <a:t>node) - </a:t>
            </a:r>
            <a:r>
              <a:rPr lang="en-US" sz="2000" b="1" dirty="0">
                <a:latin typeface="Tahoma"/>
                <a:cs typeface="Tahoma"/>
              </a:rPr>
              <a:t>sleep</a:t>
            </a:r>
            <a:r>
              <a:rPr lang="en-US" sz="2000" b="1" spc="-55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mode</a:t>
            </a:r>
            <a:r>
              <a:rPr lang="en-US" sz="2000" b="1" spc="-55" dirty="0">
                <a:latin typeface="Tahoma"/>
                <a:cs typeface="Tahoma"/>
              </a:rPr>
              <a:t> </a:t>
            </a:r>
            <a:r>
              <a:rPr lang="en-US" sz="2000" b="1" spc="-100" dirty="0">
                <a:latin typeface="Tahoma"/>
                <a:cs typeface="Tahoma"/>
              </a:rPr>
              <a:t>to</a:t>
            </a:r>
            <a:r>
              <a:rPr lang="en-US" sz="2000" b="1" spc="-80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increase</a:t>
            </a:r>
            <a:r>
              <a:rPr lang="en-US" sz="2000" b="1" spc="-55" dirty="0">
                <a:latin typeface="Tahoma"/>
                <a:cs typeface="Tahoma"/>
              </a:rPr>
              <a:t> </a:t>
            </a:r>
            <a:r>
              <a:rPr lang="en-US" sz="2000" b="1" spc="-80" dirty="0">
                <a:latin typeface="Tahoma"/>
                <a:cs typeface="Tahoma"/>
              </a:rPr>
              <a:t>battery</a:t>
            </a:r>
            <a:r>
              <a:rPr lang="en-US" sz="2000" b="1" spc="-65" dirty="0">
                <a:latin typeface="Tahoma"/>
                <a:cs typeface="Tahoma"/>
              </a:rPr>
              <a:t> </a:t>
            </a:r>
            <a:r>
              <a:rPr lang="en-US" sz="2000" b="1" spc="-10" dirty="0">
                <a:latin typeface="Tahoma"/>
                <a:cs typeface="Tahoma"/>
              </a:rPr>
              <a:t>efficiency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" y="-76200"/>
            <a:ext cx="7870825" cy="717296"/>
          </a:xfrm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3200" spc="-300" dirty="0"/>
              <a:t>ZIGBEE</a:t>
            </a:r>
            <a:endParaRPr sz="3200" dirty="0"/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400" y="1828800"/>
            <a:ext cx="32766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476" y="1685925"/>
            <a:ext cx="6986524" cy="4780280"/>
          </a:xfrm>
          <a:prstGeom prst="rect">
            <a:avLst/>
          </a:prstGeom>
        </p:spPr>
      </p:pic>
      <p:sp>
        <p:nvSpPr>
          <p:cNvPr id="5" name="object 3"/>
          <p:cNvSpPr txBox="1"/>
          <p:nvPr/>
        </p:nvSpPr>
        <p:spPr>
          <a:xfrm>
            <a:off x="7315200" y="6485255"/>
            <a:ext cx="3250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Verdana"/>
                <a:cs typeface="Verdana"/>
              </a:rPr>
              <a:t>Zigbee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protocol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stack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2876" y="2412552"/>
            <a:ext cx="5229224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400" b="1" spc="-200" dirty="0">
                <a:solidFill>
                  <a:srgbClr val="455FD5"/>
                </a:solidFill>
                <a:latin typeface="Tahoma"/>
                <a:cs typeface="Tahoma"/>
              </a:rPr>
              <a:t>Low</a:t>
            </a:r>
            <a:r>
              <a:rPr sz="2400" b="1" spc="-3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455FD5"/>
                </a:solidFill>
                <a:latin typeface="Tahoma"/>
                <a:cs typeface="Tahoma"/>
              </a:rPr>
              <a:t>power</a:t>
            </a:r>
            <a:r>
              <a:rPr sz="2400" b="1" spc="-16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455FD5"/>
                </a:solidFill>
                <a:latin typeface="Tahoma"/>
                <a:cs typeface="Tahoma"/>
              </a:rPr>
              <a:t>consumption</a:t>
            </a:r>
            <a:r>
              <a:rPr sz="2400" b="1" spc="-12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400" b="1" spc="-395" dirty="0">
                <a:solidFill>
                  <a:srgbClr val="0D0D0D"/>
                </a:solidFill>
                <a:latin typeface="Tahoma"/>
                <a:cs typeface="Tahoma"/>
              </a:rPr>
              <a:t>–</a:t>
            </a:r>
            <a:r>
              <a:rPr sz="2400" b="1" spc="-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ahoma"/>
                <a:cs typeface="Tahoma"/>
              </a:rPr>
              <a:t>extended</a:t>
            </a:r>
            <a:r>
              <a:rPr sz="2400" b="1" spc="-10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0D0D0D"/>
                </a:solidFill>
                <a:latin typeface="Tahoma"/>
                <a:cs typeface="Tahoma"/>
              </a:rPr>
              <a:t>battery</a:t>
            </a:r>
            <a:r>
              <a:rPr sz="2400" b="1" spc="-9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ahoma"/>
                <a:cs typeface="Tahoma"/>
              </a:rPr>
              <a:t>life</a:t>
            </a:r>
            <a:endParaRPr sz="24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400" b="1" spc="-200" dirty="0">
                <a:solidFill>
                  <a:srgbClr val="455FD5"/>
                </a:solidFill>
                <a:latin typeface="Tahoma"/>
                <a:cs typeface="Tahoma"/>
              </a:rPr>
              <a:t>Low</a:t>
            </a:r>
            <a:r>
              <a:rPr sz="2400" b="1" spc="-3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55FD5"/>
                </a:solidFill>
                <a:latin typeface="Tahoma"/>
                <a:cs typeface="Tahoma"/>
              </a:rPr>
              <a:t>data</a:t>
            </a:r>
            <a:r>
              <a:rPr sz="2400" b="1" spc="-1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455FD5"/>
                </a:solidFill>
                <a:latin typeface="Tahoma"/>
                <a:cs typeface="Tahoma"/>
              </a:rPr>
              <a:t>rate</a:t>
            </a:r>
            <a:r>
              <a:rPr sz="2400" b="1" spc="-3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400" b="1" spc="-395" dirty="0">
                <a:solidFill>
                  <a:srgbClr val="0D0D0D"/>
                </a:solidFill>
                <a:latin typeface="Tahoma"/>
                <a:cs typeface="Tahoma"/>
              </a:rPr>
              <a:t>–</a:t>
            </a:r>
            <a:r>
              <a:rPr sz="2400" b="1" spc="-3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0D0D0D"/>
                </a:solidFill>
                <a:latin typeface="Tahoma"/>
                <a:cs typeface="Tahoma"/>
              </a:rPr>
              <a:t>200-</a:t>
            </a:r>
            <a:r>
              <a:rPr sz="2400" b="1" spc="-245" dirty="0">
                <a:solidFill>
                  <a:srgbClr val="0D0D0D"/>
                </a:solidFill>
                <a:latin typeface="Tahoma"/>
                <a:cs typeface="Tahoma"/>
              </a:rPr>
              <a:t>250</a:t>
            </a:r>
            <a:r>
              <a:rPr sz="2400" b="1" spc="-2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ahoma"/>
                <a:cs typeface="Tahoma"/>
              </a:rPr>
              <a:t>kbps</a:t>
            </a:r>
            <a:r>
              <a:rPr lang="en-US" sz="2400" b="1" spc="-20" dirty="0">
                <a:solidFill>
                  <a:srgbClr val="0D0D0D"/>
                </a:solidFill>
                <a:latin typeface="Tahoma"/>
                <a:cs typeface="Tahoma"/>
              </a:rPr>
              <a:t> where as </a:t>
            </a:r>
            <a:r>
              <a:rPr sz="2400" b="1" spc="-210" dirty="0">
                <a:solidFill>
                  <a:srgbClr val="0D0D0D"/>
                </a:solidFill>
                <a:latin typeface="Tahoma"/>
                <a:cs typeface="Tahoma"/>
              </a:rPr>
              <a:t>Wi-</a:t>
            </a:r>
            <a:r>
              <a:rPr sz="2400" b="1" spc="-165" dirty="0">
                <a:solidFill>
                  <a:srgbClr val="0D0D0D"/>
                </a:solidFill>
                <a:latin typeface="Tahoma"/>
                <a:cs typeface="Tahoma"/>
              </a:rPr>
              <a:t>Fi-</a:t>
            </a:r>
            <a:r>
              <a:rPr sz="2400" b="1" spc="-4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245" dirty="0">
                <a:solidFill>
                  <a:srgbClr val="0D0D0D"/>
                </a:solidFill>
                <a:latin typeface="Tahoma"/>
                <a:cs typeface="Tahoma"/>
              </a:rPr>
              <a:t>11</a:t>
            </a:r>
            <a:r>
              <a:rPr sz="2400" b="1" spc="-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ahoma"/>
                <a:cs typeface="Tahoma"/>
              </a:rPr>
              <a:t>Mbps,</a:t>
            </a:r>
            <a:r>
              <a:rPr sz="2400" b="1" spc="-13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D0D0D"/>
                </a:solidFill>
                <a:latin typeface="Tahoma"/>
                <a:cs typeface="Tahoma"/>
              </a:rPr>
              <a:t>Bluetooth</a:t>
            </a:r>
            <a:r>
              <a:rPr sz="2400" b="1" spc="-6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395" dirty="0">
                <a:solidFill>
                  <a:srgbClr val="0D0D0D"/>
                </a:solidFill>
                <a:latin typeface="Tahoma"/>
                <a:cs typeface="Tahoma"/>
              </a:rPr>
              <a:t>–</a:t>
            </a:r>
            <a:r>
              <a:rPr sz="2400" b="1" spc="-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240" dirty="0">
                <a:solidFill>
                  <a:srgbClr val="0D0D0D"/>
                </a:solidFill>
                <a:latin typeface="Tahoma"/>
                <a:cs typeface="Tahoma"/>
              </a:rPr>
              <a:t>1</a:t>
            </a:r>
            <a:r>
              <a:rPr sz="2400" b="1" spc="-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ahoma"/>
                <a:cs typeface="Tahoma"/>
              </a:rPr>
              <a:t>Mbps</a:t>
            </a:r>
            <a:endParaRPr sz="24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400" b="1" spc="-220" dirty="0">
                <a:solidFill>
                  <a:srgbClr val="455FD5"/>
                </a:solidFill>
                <a:latin typeface="Tahoma"/>
                <a:cs typeface="Tahoma"/>
              </a:rPr>
              <a:t>Short</a:t>
            </a:r>
            <a:r>
              <a:rPr sz="2400" b="1" spc="-20" dirty="0">
                <a:solidFill>
                  <a:srgbClr val="455FD5"/>
                </a:solidFill>
                <a:latin typeface="Tahoma"/>
                <a:cs typeface="Tahoma"/>
              </a:rPr>
              <a:t> range</a:t>
            </a:r>
            <a:r>
              <a:rPr lang="en-US" sz="2400" b="1" spc="-20" dirty="0">
                <a:solidFill>
                  <a:srgbClr val="455FD5"/>
                </a:solidFill>
                <a:latin typeface="Tahoma"/>
                <a:cs typeface="Tahoma"/>
              </a:rPr>
              <a:t> - </a:t>
            </a:r>
            <a:r>
              <a:rPr sz="2400" b="1" spc="-185" dirty="0">
                <a:solidFill>
                  <a:srgbClr val="0D0D0D"/>
                </a:solidFill>
                <a:latin typeface="Tahoma"/>
                <a:cs typeface="Tahoma"/>
              </a:rPr>
              <a:t>75-</a:t>
            </a:r>
            <a:r>
              <a:rPr sz="2400" b="1" spc="-245" dirty="0">
                <a:solidFill>
                  <a:srgbClr val="0D0D0D"/>
                </a:solidFill>
                <a:latin typeface="Tahoma"/>
                <a:cs typeface="Tahoma"/>
              </a:rPr>
              <a:t>100</a:t>
            </a:r>
            <a:r>
              <a:rPr sz="2400" b="1" spc="-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0D0D0D"/>
                </a:solidFill>
                <a:latin typeface="Tahoma"/>
                <a:cs typeface="Tahoma"/>
              </a:rPr>
              <a:t>meter</a:t>
            </a:r>
            <a:r>
              <a:rPr sz="2400" b="1" spc="-7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ahoma"/>
                <a:cs typeface="Tahoma"/>
              </a:rPr>
              <a:t>indoor</a:t>
            </a:r>
            <a:r>
              <a:rPr lang="en-US" sz="2400" b="1" spc="-10" dirty="0">
                <a:solidFill>
                  <a:srgbClr val="0D0D0D"/>
                </a:solidFill>
                <a:latin typeface="Tahoma"/>
                <a:cs typeface="Tahoma"/>
              </a:rPr>
              <a:t>, </a:t>
            </a:r>
            <a:r>
              <a:rPr sz="2400" b="1" spc="-20" dirty="0">
                <a:solidFill>
                  <a:srgbClr val="0D0D0D"/>
                </a:solidFill>
                <a:latin typeface="Tahoma"/>
                <a:cs typeface="Tahoma"/>
              </a:rPr>
              <a:t>Up</a:t>
            </a:r>
            <a:r>
              <a:rPr sz="2400" b="1" spc="-16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0D0D0D"/>
                </a:solidFill>
                <a:latin typeface="Tahoma"/>
                <a:cs typeface="Tahoma"/>
              </a:rPr>
              <a:t>to</a:t>
            </a:r>
            <a:r>
              <a:rPr sz="2400" b="1" spc="-10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245" dirty="0">
                <a:solidFill>
                  <a:srgbClr val="0D0D0D"/>
                </a:solidFill>
                <a:latin typeface="Tahoma"/>
                <a:cs typeface="Tahoma"/>
              </a:rPr>
              <a:t>300</a:t>
            </a:r>
            <a:r>
              <a:rPr sz="2400" b="1" spc="-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05" dirty="0">
                <a:solidFill>
                  <a:srgbClr val="0D0D0D"/>
                </a:solidFill>
                <a:latin typeface="Tahoma"/>
                <a:cs typeface="Tahoma"/>
              </a:rPr>
              <a:t>meters</a:t>
            </a:r>
            <a:r>
              <a:rPr sz="2400" b="1" spc="-8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ahoma"/>
                <a:cs typeface="Tahoma"/>
              </a:rPr>
              <a:t>outdoor</a:t>
            </a:r>
            <a:endParaRPr sz="24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lang="en-US" sz="2400" b="1" spc="-135" dirty="0">
                <a:solidFill>
                  <a:srgbClr val="455FD5"/>
                </a:solidFill>
                <a:latin typeface="Tahoma"/>
                <a:cs typeface="Tahoma"/>
              </a:rPr>
              <a:t>Low latency</a:t>
            </a:r>
            <a:endParaRPr sz="24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400" b="1" spc="-200" dirty="0">
                <a:solidFill>
                  <a:srgbClr val="455FD5"/>
                </a:solidFill>
                <a:latin typeface="Tahoma"/>
                <a:cs typeface="Tahoma"/>
              </a:rPr>
              <a:t>Low</a:t>
            </a:r>
            <a:r>
              <a:rPr sz="2400" b="1" spc="-1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455FD5"/>
                </a:solidFill>
                <a:latin typeface="Tahoma"/>
                <a:cs typeface="Tahoma"/>
              </a:rPr>
              <a:t>cost</a:t>
            </a:r>
            <a:endParaRPr sz="24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400" b="1" spc="-145" dirty="0">
                <a:solidFill>
                  <a:srgbClr val="0D0D0D"/>
                </a:solidFill>
                <a:latin typeface="Tahoma"/>
                <a:cs typeface="Tahoma"/>
              </a:rPr>
              <a:t>Uses</a:t>
            </a:r>
            <a:r>
              <a:rPr sz="2400" b="1" spc="-6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75" dirty="0">
                <a:solidFill>
                  <a:srgbClr val="455FD5"/>
                </a:solidFill>
                <a:latin typeface="Tahoma"/>
                <a:cs typeface="Tahoma"/>
              </a:rPr>
              <a:t>AES</a:t>
            </a:r>
            <a:r>
              <a:rPr sz="2400" b="1" spc="-4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455FD5"/>
                </a:solidFill>
                <a:latin typeface="Tahoma"/>
                <a:cs typeface="Tahoma"/>
              </a:rPr>
              <a:t>encryption</a:t>
            </a:r>
            <a:r>
              <a:rPr sz="2400" b="1" spc="-8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400" b="1" spc="-190" dirty="0">
                <a:solidFill>
                  <a:srgbClr val="0D0D0D"/>
                </a:solidFill>
                <a:latin typeface="Tahoma"/>
                <a:cs typeface="Tahoma"/>
              </a:rPr>
              <a:t>for</a:t>
            </a:r>
            <a:r>
              <a:rPr sz="2400" b="1" spc="-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ahoma"/>
                <a:cs typeface="Tahoma"/>
              </a:rPr>
              <a:t>security</a:t>
            </a:r>
            <a:endParaRPr lang="en-US" sz="2400" b="1" spc="-10" dirty="0">
              <a:solidFill>
                <a:srgbClr val="0D0D0D"/>
              </a:solidFill>
              <a:latin typeface="Tahoma"/>
              <a:cs typeface="Tahoma"/>
            </a:endParaRPr>
          </a:p>
          <a:p>
            <a:pPr marL="469265" indent="-456565"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lang="en-IN" sz="2400" b="1" i="1" spc="-290" dirty="0">
                <a:solidFill>
                  <a:srgbClr val="AD781D"/>
                </a:solidFill>
                <a:latin typeface="Verdana"/>
                <a:cs typeface="Verdana"/>
              </a:rPr>
              <a:t>Simple</a:t>
            </a:r>
            <a:r>
              <a:rPr lang="en-IN" sz="2400" b="1" i="1" spc="-145" dirty="0">
                <a:solidFill>
                  <a:srgbClr val="AD781D"/>
                </a:solidFill>
                <a:latin typeface="Verdana"/>
                <a:cs typeface="Verdana"/>
              </a:rPr>
              <a:t> </a:t>
            </a:r>
            <a:r>
              <a:rPr lang="en-IN" sz="2400" b="1" spc="-80" dirty="0">
                <a:solidFill>
                  <a:srgbClr val="0D0D0D"/>
                </a:solidFill>
                <a:latin typeface="Tahoma"/>
                <a:cs typeface="Tahoma"/>
              </a:rPr>
              <a:t>setup</a:t>
            </a:r>
            <a:r>
              <a:rPr lang="en-IN" sz="2400" b="1" spc="-2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IN" sz="2400" b="1" dirty="0">
                <a:solidFill>
                  <a:srgbClr val="0D0D0D"/>
                </a:solidFill>
                <a:latin typeface="Tahoma"/>
                <a:cs typeface="Tahoma"/>
              </a:rPr>
              <a:t>and</a:t>
            </a:r>
            <a:r>
              <a:rPr lang="en-IN" sz="2400" b="1" spc="-2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IN" sz="2400" b="1" spc="-10" dirty="0">
                <a:solidFill>
                  <a:srgbClr val="0D0D0D"/>
                </a:solidFill>
                <a:latin typeface="Tahoma"/>
                <a:cs typeface="Tahoma"/>
              </a:rPr>
              <a:t>maintenance</a:t>
            </a:r>
            <a:endParaRPr lang="en-IN" sz="2400" dirty="0">
              <a:latin typeface="Tahoma"/>
              <a:cs typeface="Tahoma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152400" y="-152400"/>
            <a:ext cx="11896723" cy="2430152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tabLst>
                <a:tab pos="469265" algn="l"/>
              </a:tabLst>
            </a:pPr>
            <a:r>
              <a:rPr sz="2200" b="1" spc="-35" dirty="0">
                <a:solidFill>
                  <a:srgbClr val="AD781D"/>
                </a:solidFill>
                <a:latin typeface="Tahoma"/>
                <a:cs typeface="Tahoma"/>
              </a:rPr>
              <a:t>Methods</a:t>
            </a:r>
            <a:r>
              <a:rPr sz="2200" b="1" spc="-90" dirty="0">
                <a:solidFill>
                  <a:srgbClr val="AD781D"/>
                </a:solidFill>
                <a:latin typeface="Tahoma"/>
                <a:cs typeface="Tahoma"/>
              </a:rPr>
              <a:t> of</a:t>
            </a:r>
            <a:r>
              <a:rPr sz="2200" b="1" spc="-9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AD781D"/>
                </a:solidFill>
                <a:latin typeface="Tahoma"/>
                <a:cs typeface="Tahoma"/>
              </a:rPr>
              <a:t>channel</a:t>
            </a:r>
            <a:r>
              <a:rPr sz="2200" b="1" spc="-10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200" b="1" spc="65" dirty="0">
                <a:solidFill>
                  <a:srgbClr val="AD781D"/>
                </a:solidFill>
                <a:latin typeface="Tahoma"/>
                <a:cs typeface="Tahoma"/>
              </a:rPr>
              <a:t>access</a:t>
            </a:r>
            <a:endParaRPr sz="2200" dirty="0">
              <a:latin typeface="Tahoma"/>
              <a:cs typeface="Tahoma"/>
            </a:endParaRPr>
          </a:p>
          <a:p>
            <a:pPr marL="469265" indent="-456565" algn="just">
              <a:lnSpc>
                <a:spcPct val="100000"/>
              </a:lnSpc>
              <a:spcBef>
                <a:spcPts val="994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200" b="1" spc="-60" dirty="0">
                <a:solidFill>
                  <a:srgbClr val="AD781D"/>
                </a:solidFill>
                <a:latin typeface="Tahoma"/>
                <a:cs typeface="Tahoma"/>
              </a:rPr>
              <a:t>Contention</a:t>
            </a:r>
            <a:r>
              <a:rPr sz="2200" b="1" spc="-4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AD781D"/>
                </a:solidFill>
                <a:latin typeface="Tahoma"/>
                <a:cs typeface="Tahoma"/>
              </a:rPr>
              <a:t>based</a:t>
            </a:r>
            <a:r>
              <a:rPr sz="2200" b="1" spc="-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-</a:t>
            </a:r>
            <a:r>
              <a:rPr sz="2200" b="1" spc="-3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need</a:t>
            </a:r>
            <a:r>
              <a:rPr sz="2200" b="1" spc="-25" dirty="0">
                <a:latin typeface="Tahoma"/>
                <a:cs typeface="Tahoma"/>
              </a:rPr>
              <a:t> </a:t>
            </a:r>
            <a:r>
              <a:rPr sz="2200" b="1" spc="-110" dirty="0">
                <a:solidFill>
                  <a:srgbClr val="455FD5"/>
                </a:solidFill>
                <a:latin typeface="Tahoma"/>
                <a:cs typeface="Tahoma"/>
              </a:rPr>
              <a:t>not</a:t>
            </a:r>
            <a:r>
              <a:rPr sz="2200" b="1" spc="-3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200" b="1" spc="-55" dirty="0">
                <a:solidFill>
                  <a:srgbClr val="455FD5"/>
                </a:solidFill>
                <a:latin typeface="Tahoma"/>
                <a:cs typeface="Tahoma"/>
              </a:rPr>
              <a:t>synchronized</a:t>
            </a:r>
            <a:r>
              <a:rPr sz="2200" b="1" spc="-2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and</a:t>
            </a:r>
            <a:r>
              <a:rPr sz="2200" b="1" spc="-30" dirty="0"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455FD5"/>
                </a:solidFill>
                <a:latin typeface="Tahoma"/>
                <a:cs typeface="Tahoma"/>
              </a:rPr>
              <a:t>used</a:t>
            </a:r>
            <a:r>
              <a:rPr sz="2200" b="1" spc="-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200" b="1" spc="-20" dirty="0">
                <a:solidFill>
                  <a:srgbClr val="455FD5"/>
                </a:solidFill>
                <a:latin typeface="Tahoma"/>
                <a:cs typeface="Tahoma"/>
              </a:rPr>
              <a:t>CSMA</a:t>
            </a:r>
            <a:r>
              <a:rPr lang="en-US" sz="2200" b="1" spc="-20" dirty="0">
                <a:solidFill>
                  <a:srgbClr val="455FD5"/>
                </a:solidFill>
                <a:latin typeface="Tahoma"/>
                <a:cs typeface="Tahoma"/>
              </a:rPr>
              <a:t> - </a:t>
            </a:r>
            <a:r>
              <a:rPr sz="2200" b="1" dirty="0">
                <a:latin typeface="Tahoma"/>
                <a:cs typeface="Tahoma"/>
              </a:rPr>
              <a:t>Channel</a:t>
            </a:r>
            <a:r>
              <a:rPr sz="2200" b="1" spc="33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goes</a:t>
            </a:r>
            <a:r>
              <a:rPr sz="2200" b="1" spc="355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to</a:t>
            </a:r>
            <a:r>
              <a:rPr sz="2200" b="1" spc="36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receive</a:t>
            </a:r>
            <a:r>
              <a:rPr sz="2200" b="1" spc="36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mode</a:t>
            </a:r>
            <a:r>
              <a:rPr sz="2200" b="1" spc="37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and</a:t>
            </a:r>
            <a:r>
              <a:rPr sz="2200" b="1" spc="350" dirty="0">
                <a:latin typeface="Tahoma"/>
                <a:cs typeface="Tahoma"/>
              </a:rPr>
              <a:t> </a:t>
            </a:r>
            <a:r>
              <a:rPr sz="2200" b="1" spc="105" dirty="0">
                <a:latin typeface="Tahoma"/>
                <a:cs typeface="Tahoma"/>
              </a:rPr>
              <a:t>check</a:t>
            </a:r>
            <a:r>
              <a:rPr sz="2200" b="1" spc="34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for</a:t>
            </a:r>
            <a:r>
              <a:rPr sz="2200" b="1" spc="365" dirty="0">
                <a:latin typeface="Tahoma"/>
                <a:cs typeface="Tahoma"/>
              </a:rPr>
              <a:t> </a:t>
            </a:r>
            <a:r>
              <a:rPr sz="2200" b="1" spc="-25" dirty="0">
                <a:latin typeface="Tahoma"/>
                <a:cs typeface="Tahoma"/>
              </a:rPr>
              <a:t>any </a:t>
            </a:r>
            <a:r>
              <a:rPr sz="2200" b="1" dirty="0">
                <a:latin typeface="Tahoma"/>
                <a:cs typeface="Tahoma"/>
              </a:rPr>
              <a:t>signal,</a:t>
            </a:r>
            <a:r>
              <a:rPr sz="2200" b="1" spc="75" dirty="0">
                <a:latin typeface="Tahoma"/>
                <a:cs typeface="Tahoma"/>
              </a:rPr>
              <a:t>  </a:t>
            </a:r>
            <a:r>
              <a:rPr sz="2200" b="1" dirty="0">
                <a:latin typeface="Tahoma"/>
                <a:cs typeface="Tahoma"/>
              </a:rPr>
              <a:t>if</a:t>
            </a:r>
            <a:r>
              <a:rPr sz="2200" b="1" spc="70" dirty="0">
                <a:latin typeface="Tahoma"/>
                <a:cs typeface="Tahoma"/>
              </a:rPr>
              <a:t>  </a:t>
            </a:r>
            <a:r>
              <a:rPr sz="2200" b="1" dirty="0">
                <a:latin typeface="Tahoma"/>
                <a:cs typeface="Tahoma"/>
              </a:rPr>
              <a:t>no</a:t>
            </a:r>
            <a:r>
              <a:rPr sz="2200" b="1" spc="70" dirty="0">
                <a:latin typeface="Tahoma"/>
                <a:cs typeface="Tahoma"/>
              </a:rPr>
              <a:t>  </a:t>
            </a:r>
            <a:r>
              <a:rPr sz="2200" b="1" dirty="0">
                <a:latin typeface="Tahoma"/>
                <a:cs typeface="Tahoma"/>
              </a:rPr>
              <a:t>signal</a:t>
            </a:r>
            <a:r>
              <a:rPr sz="2200" b="1" spc="75" dirty="0">
                <a:latin typeface="Tahoma"/>
                <a:cs typeface="Tahoma"/>
              </a:rPr>
              <a:t>  </a:t>
            </a:r>
            <a:r>
              <a:rPr sz="2200" b="1" dirty="0">
                <a:latin typeface="Tahoma"/>
                <a:cs typeface="Tahoma"/>
              </a:rPr>
              <a:t>is</a:t>
            </a:r>
            <a:r>
              <a:rPr sz="2200" b="1" spc="75" dirty="0">
                <a:latin typeface="Tahoma"/>
                <a:cs typeface="Tahoma"/>
              </a:rPr>
              <a:t>  </a:t>
            </a:r>
            <a:r>
              <a:rPr sz="2200" b="1" dirty="0">
                <a:latin typeface="Tahoma"/>
                <a:cs typeface="Tahoma"/>
              </a:rPr>
              <a:t>detected</a:t>
            </a:r>
            <a:r>
              <a:rPr sz="2200" b="1" spc="75" dirty="0">
                <a:latin typeface="Tahoma"/>
                <a:cs typeface="Tahoma"/>
              </a:rPr>
              <a:t>  </a:t>
            </a:r>
            <a:r>
              <a:rPr sz="2200" b="1" dirty="0">
                <a:latin typeface="Tahoma"/>
                <a:cs typeface="Tahoma"/>
              </a:rPr>
              <a:t>then</a:t>
            </a:r>
            <a:r>
              <a:rPr sz="2200" b="1" spc="75" dirty="0">
                <a:latin typeface="Tahoma"/>
                <a:cs typeface="Tahoma"/>
              </a:rPr>
              <a:t>  </a:t>
            </a:r>
            <a:r>
              <a:rPr sz="2200" b="1" spc="-265" dirty="0">
                <a:latin typeface="Tahoma"/>
                <a:cs typeface="Tahoma"/>
              </a:rPr>
              <a:t>it</a:t>
            </a:r>
            <a:r>
              <a:rPr sz="2200" b="1" spc="75" dirty="0">
                <a:latin typeface="Tahoma"/>
                <a:cs typeface="Tahoma"/>
              </a:rPr>
              <a:t>  </a:t>
            </a:r>
            <a:r>
              <a:rPr sz="2200" b="1" dirty="0">
                <a:latin typeface="Tahoma"/>
                <a:cs typeface="Tahoma"/>
              </a:rPr>
              <a:t>will</a:t>
            </a:r>
            <a:r>
              <a:rPr sz="2200" b="1" spc="75" dirty="0">
                <a:latin typeface="Tahoma"/>
                <a:cs typeface="Tahoma"/>
              </a:rPr>
              <a:t>  </a:t>
            </a:r>
            <a:r>
              <a:rPr sz="2200" b="1" dirty="0">
                <a:latin typeface="Tahoma"/>
                <a:cs typeface="Tahoma"/>
              </a:rPr>
              <a:t>start</a:t>
            </a:r>
            <a:r>
              <a:rPr sz="2200" b="1" spc="75" dirty="0">
                <a:latin typeface="Tahoma"/>
                <a:cs typeface="Tahoma"/>
              </a:rPr>
              <a:t>  </a:t>
            </a:r>
            <a:r>
              <a:rPr sz="2200" b="1" spc="-20" dirty="0">
                <a:latin typeface="Tahoma"/>
                <a:cs typeface="Tahoma"/>
              </a:rPr>
              <a:t>data </a:t>
            </a:r>
            <a:r>
              <a:rPr sz="2200" b="1" spc="-140" dirty="0">
                <a:latin typeface="Tahoma"/>
                <a:cs typeface="Tahoma"/>
              </a:rPr>
              <a:t>transmission</a:t>
            </a:r>
            <a:r>
              <a:rPr sz="2200" b="1" spc="-70" dirty="0">
                <a:latin typeface="Tahoma"/>
                <a:cs typeface="Tahoma"/>
              </a:rPr>
              <a:t> </a:t>
            </a:r>
            <a:r>
              <a:rPr sz="2200" b="1" spc="-90" dirty="0">
                <a:latin typeface="Tahoma"/>
                <a:cs typeface="Tahoma"/>
              </a:rPr>
              <a:t>or</a:t>
            </a:r>
            <a:r>
              <a:rPr sz="2200" b="1" spc="-114" dirty="0">
                <a:latin typeface="Tahoma"/>
                <a:cs typeface="Tahoma"/>
              </a:rPr>
              <a:t> </a:t>
            </a:r>
            <a:r>
              <a:rPr sz="2200" b="1" spc="-10" dirty="0">
                <a:latin typeface="Tahoma"/>
                <a:cs typeface="Tahoma"/>
              </a:rPr>
              <a:t>else</a:t>
            </a:r>
            <a:r>
              <a:rPr sz="2200" b="1" spc="-195" dirty="0">
                <a:latin typeface="Tahoma"/>
                <a:cs typeface="Tahoma"/>
              </a:rPr>
              <a:t> </a:t>
            </a:r>
            <a:r>
              <a:rPr sz="2200" b="1" spc="-155" dirty="0">
                <a:latin typeface="Tahoma"/>
                <a:cs typeface="Tahoma"/>
              </a:rPr>
              <a:t>wait</a:t>
            </a:r>
            <a:r>
              <a:rPr sz="2200" b="1" spc="-50" dirty="0">
                <a:latin typeface="Tahoma"/>
                <a:cs typeface="Tahoma"/>
              </a:rPr>
              <a:t> </a:t>
            </a:r>
            <a:r>
              <a:rPr sz="2200" b="1" spc="-195" dirty="0">
                <a:latin typeface="Tahoma"/>
                <a:cs typeface="Tahoma"/>
              </a:rPr>
              <a:t>for</a:t>
            </a:r>
            <a:r>
              <a:rPr sz="2200" b="1" spc="-25" dirty="0">
                <a:latin typeface="Tahoma"/>
                <a:cs typeface="Tahoma"/>
              </a:rPr>
              <a:t> </a:t>
            </a:r>
            <a:r>
              <a:rPr sz="2200" b="1" spc="165" dirty="0">
                <a:latin typeface="Tahoma"/>
                <a:cs typeface="Tahoma"/>
              </a:rPr>
              <a:t>a</a:t>
            </a:r>
            <a:r>
              <a:rPr sz="2200" b="1" spc="-105" dirty="0">
                <a:latin typeface="Tahoma"/>
                <a:cs typeface="Tahoma"/>
              </a:rPr>
              <a:t> </a:t>
            </a:r>
            <a:r>
              <a:rPr sz="2200" b="1" spc="-10" dirty="0">
                <a:latin typeface="Tahoma"/>
                <a:cs typeface="Tahoma"/>
              </a:rPr>
              <a:t>random</a:t>
            </a:r>
            <a:r>
              <a:rPr sz="2200" b="1" spc="-100" dirty="0">
                <a:latin typeface="Tahoma"/>
                <a:cs typeface="Tahoma"/>
              </a:rPr>
              <a:t> </a:t>
            </a:r>
            <a:r>
              <a:rPr sz="2200" b="1" spc="-10" dirty="0">
                <a:latin typeface="Tahoma"/>
                <a:cs typeface="Tahoma"/>
              </a:rPr>
              <a:t>period</a:t>
            </a:r>
            <a:r>
              <a:rPr sz="2200" b="1" spc="-80" dirty="0">
                <a:latin typeface="Tahoma"/>
                <a:cs typeface="Tahoma"/>
              </a:rPr>
              <a:t> </a:t>
            </a:r>
            <a:r>
              <a:rPr sz="2200" b="1" spc="-90" dirty="0">
                <a:latin typeface="Tahoma"/>
                <a:cs typeface="Tahoma"/>
              </a:rPr>
              <a:t>of</a:t>
            </a:r>
            <a:r>
              <a:rPr sz="2200" b="1" spc="-100" dirty="0">
                <a:latin typeface="Tahoma"/>
                <a:cs typeface="Tahoma"/>
              </a:rPr>
              <a:t> </a:t>
            </a:r>
            <a:r>
              <a:rPr sz="2200" b="1" spc="-20" dirty="0">
                <a:latin typeface="Tahoma"/>
                <a:cs typeface="Tahoma"/>
              </a:rPr>
              <a:t>time</a:t>
            </a:r>
            <a:endParaRPr sz="2200" dirty="0">
              <a:latin typeface="Tahoma"/>
              <a:cs typeface="Tahoma"/>
            </a:endParaRPr>
          </a:p>
          <a:p>
            <a:pPr marL="469265" indent="-456565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200" b="1" spc="-60" dirty="0">
                <a:solidFill>
                  <a:srgbClr val="AD781D"/>
                </a:solidFill>
                <a:latin typeface="Tahoma"/>
                <a:cs typeface="Tahoma"/>
              </a:rPr>
              <a:t>Contention</a:t>
            </a:r>
            <a:r>
              <a:rPr sz="2200" b="1" spc="-15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200" b="1" spc="-75" dirty="0">
                <a:solidFill>
                  <a:srgbClr val="AD781D"/>
                </a:solidFill>
                <a:latin typeface="Tahoma"/>
                <a:cs typeface="Tahoma"/>
              </a:rPr>
              <a:t>free</a:t>
            </a:r>
            <a:r>
              <a:rPr sz="2200" b="1" spc="-11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-</a:t>
            </a:r>
            <a:r>
              <a:rPr sz="2200" b="1" spc="-10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Allocates</a:t>
            </a:r>
            <a:r>
              <a:rPr sz="2200" b="1" spc="-80" dirty="0">
                <a:latin typeface="Tahoma"/>
                <a:cs typeface="Tahoma"/>
              </a:rPr>
              <a:t> </a:t>
            </a:r>
            <a:r>
              <a:rPr sz="2200" b="1" dirty="0">
                <a:latin typeface="Tahoma"/>
                <a:cs typeface="Tahoma"/>
              </a:rPr>
              <a:t>specific</a:t>
            </a:r>
            <a:r>
              <a:rPr sz="2200" b="1" spc="-90" dirty="0">
                <a:latin typeface="Tahoma"/>
                <a:cs typeface="Tahoma"/>
              </a:rPr>
              <a:t> </a:t>
            </a:r>
            <a:r>
              <a:rPr sz="2200" b="1" spc="-95" dirty="0">
                <a:latin typeface="Tahoma"/>
                <a:cs typeface="Tahoma"/>
              </a:rPr>
              <a:t>time</a:t>
            </a:r>
            <a:r>
              <a:rPr sz="2200" b="1" spc="-85" dirty="0">
                <a:latin typeface="Tahoma"/>
                <a:cs typeface="Tahoma"/>
              </a:rPr>
              <a:t> </a:t>
            </a:r>
            <a:r>
              <a:rPr sz="2200" b="1" spc="-170" dirty="0">
                <a:latin typeface="Tahoma"/>
                <a:cs typeface="Tahoma"/>
              </a:rPr>
              <a:t>slot</a:t>
            </a:r>
            <a:r>
              <a:rPr sz="2200" b="1" spc="-40" dirty="0">
                <a:latin typeface="Tahoma"/>
                <a:cs typeface="Tahoma"/>
              </a:rPr>
              <a:t> </a:t>
            </a:r>
            <a:r>
              <a:rPr sz="2200" b="1" spc="-90" dirty="0">
                <a:latin typeface="Tahoma"/>
                <a:cs typeface="Tahoma"/>
              </a:rPr>
              <a:t>to</a:t>
            </a:r>
            <a:r>
              <a:rPr sz="2200" b="1" spc="-95" dirty="0">
                <a:latin typeface="Tahoma"/>
                <a:cs typeface="Tahoma"/>
              </a:rPr>
              <a:t> </a:t>
            </a:r>
            <a:r>
              <a:rPr sz="2200" b="1" spc="110" dirty="0">
                <a:latin typeface="Tahoma"/>
                <a:cs typeface="Tahoma"/>
              </a:rPr>
              <a:t>each</a:t>
            </a:r>
            <a:r>
              <a:rPr sz="2200" b="1" spc="-100" dirty="0">
                <a:latin typeface="Tahoma"/>
                <a:cs typeface="Tahoma"/>
              </a:rPr>
              <a:t> </a:t>
            </a:r>
            <a:r>
              <a:rPr sz="2200" b="1" spc="45" dirty="0">
                <a:latin typeface="Tahoma"/>
                <a:cs typeface="Tahoma"/>
              </a:rPr>
              <a:t>device</a:t>
            </a:r>
            <a:r>
              <a:rPr lang="en-US" sz="2200" b="1" spc="45" dirty="0">
                <a:latin typeface="Tahoma"/>
                <a:cs typeface="Tahoma"/>
              </a:rPr>
              <a:t> GTS</a:t>
            </a:r>
            <a:r>
              <a:rPr sz="2200" b="1" spc="-40" dirty="0">
                <a:solidFill>
                  <a:srgbClr val="358571"/>
                </a:solidFill>
                <a:latin typeface="Tahoma"/>
                <a:cs typeface="Tahoma"/>
              </a:rPr>
              <a:t> </a:t>
            </a:r>
            <a:r>
              <a:rPr lang="en-US" sz="2200" b="1" spc="-40" dirty="0">
                <a:solidFill>
                  <a:srgbClr val="358571"/>
                </a:solidFill>
                <a:latin typeface="Tahoma"/>
                <a:cs typeface="Tahoma"/>
              </a:rPr>
              <a:t>(</a:t>
            </a:r>
            <a:r>
              <a:rPr sz="2200" b="1" dirty="0">
                <a:latin typeface="Tahoma"/>
                <a:cs typeface="Tahoma"/>
              </a:rPr>
              <a:t>Guaranteed</a:t>
            </a:r>
            <a:r>
              <a:rPr sz="2200" b="1" spc="-40" dirty="0">
                <a:latin typeface="Tahoma"/>
                <a:cs typeface="Tahoma"/>
              </a:rPr>
              <a:t> </a:t>
            </a:r>
            <a:r>
              <a:rPr sz="2200" b="1" spc="-175" dirty="0">
                <a:latin typeface="Tahoma"/>
                <a:cs typeface="Tahoma"/>
              </a:rPr>
              <a:t>Time</a:t>
            </a:r>
            <a:r>
              <a:rPr sz="2200" b="1" spc="-15" dirty="0">
                <a:latin typeface="Tahoma"/>
                <a:cs typeface="Tahoma"/>
              </a:rPr>
              <a:t> </a:t>
            </a:r>
            <a:r>
              <a:rPr sz="2200" b="1" spc="-20" dirty="0">
                <a:latin typeface="Tahoma"/>
                <a:cs typeface="Tahoma"/>
              </a:rPr>
              <a:t>Slot</a:t>
            </a:r>
            <a:r>
              <a:rPr lang="en-US" sz="2200" b="1" spc="-20" dirty="0">
                <a:latin typeface="Tahoma"/>
                <a:cs typeface="Tahoma"/>
              </a:rPr>
              <a:t>)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00" y="1336674"/>
            <a:ext cx="806005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65" dirty="0">
                <a:latin typeface="Tahoma"/>
                <a:cs typeface="Tahoma"/>
              </a:rPr>
              <a:t>IEEE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210" dirty="0">
                <a:latin typeface="Tahoma"/>
                <a:cs typeface="Tahoma"/>
              </a:rPr>
              <a:t>802.15.4</a:t>
            </a:r>
            <a:r>
              <a:rPr sz="2800" b="1" spc="-15" dirty="0">
                <a:latin typeface="Tahoma"/>
                <a:cs typeface="Tahoma"/>
              </a:rPr>
              <a:t> </a:t>
            </a:r>
            <a:r>
              <a:rPr sz="2800" b="1" spc="145" dirty="0">
                <a:latin typeface="Tahoma"/>
                <a:cs typeface="Tahoma"/>
              </a:rPr>
              <a:t>MAC</a:t>
            </a:r>
            <a:r>
              <a:rPr sz="2800" b="1" spc="-65" dirty="0">
                <a:latin typeface="Tahoma"/>
                <a:cs typeface="Tahoma"/>
              </a:rPr>
              <a:t> frame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format</a:t>
            </a:r>
            <a:endParaRPr sz="2800">
              <a:latin typeface="Tahoma"/>
              <a:cs typeface="Tahoma"/>
            </a:endParaRPr>
          </a:p>
          <a:p>
            <a:pPr marL="468630" indent="-45593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pos="468630" algn="l"/>
              </a:tabLst>
            </a:pPr>
            <a:r>
              <a:rPr sz="2800" b="1" spc="-20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sz="2800" b="1" spc="-1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frame</a:t>
            </a:r>
            <a:endParaRPr sz="2800">
              <a:latin typeface="Tahoma"/>
              <a:cs typeface="Tahoma"/>
            </a:endParaRPr>
          </a:p>
          <a:p>
            <a:pPr marL="468630" indent="-45593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pos="468630" algn="l"/>
              </a:tabLst>
            </a:pP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Beacon</a:t>
            </a:r>
            <a:r>
              <a:rPr sz="2800" b="1" spc="1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frame</a:t>
            </a:r>
            <a:endParaRPr sz="2800">
              <a:latin typeface="Tahoma"/>
              <a:cs typeface="Tahoma"/>
            </a:endParaRPr>
          </a:p>
          <a:p>
            <a:pPr marL="468630" indent="-45593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pos="468630" algn="l"/>
              </a:tabLst>
            </a:pP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Acknowledgement</a:t>
            </a:r>
            <a:r>
              <a:rPr sz="2800" b="1" spc="-1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frame</a:t>
            </a:r>
            <a:endParaRPr sz="2800">
              <a:latin typeface="Tahoma"/>
              <a:cs typeface="Tahoma"/>
            </a:endParaRPr>
          </a:p>
          <a:p>
            <a:pPr marL="468630" indent="-45593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pos="468630" algn="l"/>
              </a:tabLst>
            </a:pP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Command</a:t>
            </a:r>
            <a:r>
              <a:rPr sz="2800" b="1" spc="2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frame</a:t>
            </a:r>
            <a:endParaRPr sz="2800">
              <a:latin typeface="Tahoma"/>
              <a:cs typeface="Tahoma"/>
            </a:endParaRPr>
          </a:p>
          <a:p>
            <a:pPr marL="3213735">
              <a:lnSpc>
                <a:spcPct val="100000"/>
              </a:lnSpc>
            </a:pPr>
            <a:r>
              <a:rPr sz="2800" b="1" dirty="0">
                <a:latin typeface="Tahoma"/>
                <a:cs typeface="Tahoma"/>
              </a:rPr>
              <a:t>General</a:t>
            </a:r>
            <a:r>
              <a:rPr sz="2800" b="1" spc="-80" dirty="0">
                <a:latin typeface="Tahoma"/>
                <a:cs typeface="Tahoma"/>
              </a:rPr>
              <a:t> </a:t>
            </a:r>
            <a:r>
              <a:rPr sz="2800" b="1" spc="145" dirty="0">
                <a:latin typeface="Tahoma"/>
                <a:cs typeface="Tahoma"/>
              </a:rPr>
              <a:t>MAC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55" dirty="0">
                <a:latin typeface="Tahoma"/>
                <a:cs typeface="Tahoma"/>
              </a:rPr>
              <a:t>Frame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-95" dirty="0">
                <a:latin typeface="Tahoma"/>
                <a:cs typeface="Tahoma"/>
              </a:rPr>
              <a:t>Format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26097" y="4197858"/>
          <a:ext cx="10836905" cy="1772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44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4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Octets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0/2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0/2/8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0/2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0/2/8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Variable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315595" marR="309245" indent="514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Frame 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Control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215265" marR="85090" indent="-1206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Sequence number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88265" indent="1111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Destination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PAN</a:t>
                      </a:r>
                      <a:r>
                        <a:rPr sz="16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60" dirty="0">
                          <a:latin typeface="Verdana"/>
                          <a:cs typeface="Verdana"/>
                        </a:rPr>
                        <a:t>identifier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287020" marR="120650" indent="-157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5" dirty="0">
                          <a:latin typeface="Verdana"/>
                          <a:cs typeface="Verdana"/>
                        </a:rPr>
                        <a:t>Destination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Address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88900" indent="-157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0" dirty="0">
                          <a:latin typeface="Verdana"/>
                          <a:cs typeface="Verdana"/>
                        </a:rPr>
                        <a:t>Source</a:t>
                      </a:r>
                      <a:r>
                        <a:rPr sz="16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PAN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Identifier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287655" marR="280670" indent="501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Source </a:t>
                      </a:r>
                      <a:r>
                        <a:rPr sz="1600" spc="-55" dirty="0">
                          <a:latin typeface="Verdana"/>
                          <a:cs typeface="Verdana"/>
                        </a:rPr>
                        <a:t>Address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259079" marR="248920" indent="1092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Frame payload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173990" marR="161925" indent="-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Frame Check Sequence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485">
                <a:tc gridSpan="6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125" dirty="0">
                          <a:latin typeface="Verdana"/>
                          <a:cs typeface="Verdana"/>
                        </a:rPr>
                        <a:t>MAC</a:t>
                      </a:r>
                      <a:r>
                        <a:rPr sz="16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header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100" dirty="0">
                          <a:latin typeface="Verdana"/>
                          <a:cs typeface="Verdana"/>
                        </a:rPr>
                        <a:t>MAC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Payload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125" dirty="0">
                          <a:latin typeface="Verdana"/>
                          <a:cs typeface="Verdana"/>
                        </a:rPr>
                        <a:t>MAC</a:t>
                      </a:r>
                      <a:r>
                        <a:rPr sz="16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footer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3200" spc="-300" dirty="0"/>
              <a:t>ZIGBEE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00" y="1600327"/>
            <a:ext cx="961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65" dirty="0">
                <a:latin typeface="Tahoma"/>
                <a:cs typeface="Tahoma"/>
              </a:rPr>
              <a:t>IEEE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210" dirty="0">
                <a:latin typeface="Tahoma"/>
                <a:cs typeface="Tahoma"/>
              </a:rPr>
              <a:t>802.15.4</a:t>
            </a:r>
            <a:r>
              <a:rPr sz="2800" b="1" spc="-15" dirty="0">
                <a:latin typeface="Tahoma"/>
                <a:cs typeface="Tahoma"/>
              </a:rPr>
              <a:t> </a:t>
            </a:r>
            <a:r>
              <a:rPr sz="2800" b="1" spc="145" dirty="0">
                <a:latin typeface="Tahoma"/>
                <a:cs typeface="Tahoma"/>
              </a:rPr>
              <a:t>MAC</a:t>
            </a:r>
            <a:r>
              <a:rPr sz="2800" b="1" spc="-50" dirty="0">
                <a:latin typeface="Tahoma"/>
                <a:cs typeface="Tahoma"/>
              </a:rPr>
              <a:t> </a:t>
            </a:r>
            <a:r>
              <a:rPr sz="2800" b="1" spc="-65" dirty="0">
                <a:latin typeface="Tahoma"/>
                <a:cs typeface="Tahoma"/>
              </a:rPr>
              <a:t>frame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120" dirty="0">
                <a:latin typeface="Tahoma"/>
                <a:cs typeface="Tahoma"/>
              </a:rPr>
              <a:t>format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-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Beacon</a:t>
            </a:r>
            <a:r>
              <a:rPr sz="2800" b="1" spc="-55" dirty="0">
                <a:latin typeface="Tahoma"/>
                <a:cs typeface="Tahoma"/>
              </a:rPr>
              <a:t> </a:t>
            </a:r>
            <a:r>
              <a:rPr sz="2800" b="1" spc="-60" dirty="0">
                <a:latin typeface="Tahoma"/>
                <a:cs typeface="Tahoma"/>
              </a:rPr>
              <a:t>Frame</a:t>
            </a:r>
            <a:r>
              <a:rPr sz="2800" b="1" spc="-15" dirty="0">
                <a:latin typeface="Tahoma"/>
                <a:cs typeface="Tahoma"/>
              </a:rPr>
              <a:t> </a:t>
            </a:r>
            <a:r>
              <a:rPr sz="2800" b="1" spc="-45" dirty="0">
                <a:latin typeface="Tahoma"/>
                <a:cs typeface="Tahoma"/>
              </a:rPr>
              <a:t>Format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7548" y="2393060"/>
          <a:ext cx="10887069" cy="177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0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0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0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Octets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or10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Variable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variable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Variable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275590" marR="270510" indent="361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Frame 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control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206375" marR="198755" indent="-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Beacon sequence number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113030" marR="106680" indent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Source address </a:t>
                      </a:r>
                      <a:r>
                        <a:rPr sz="1600" spc="-55" dirty="0">
                          <a:latin typeface="Verdana"/>
                          <a:cs typeface="Verdana"/>
                        </a:rPr>
                        <a:t>information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88265" indent="304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80" dirty="0">
                          <a:latin typeface="Verdana"/>
                          <a:cs typeface="Verdana"/>
                        </a:rPr>
                        <a:t>Super</a:t>
                      </a:r>
                      <a:r>
                        <a:rPr sz="16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frame specification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65" dirty="0">
                          <a:latin typeface="Verdana"/>
                          <a:cs typeface="Verdana"/>
                        </a:rPr>
                        <a:t>GTS</a:t>
                      </a:r>
                      <a:r>
                        <a:rPr sz="16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field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273685" marR="264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Pending address field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261620" marR="252095" indent="330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Beacon payload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187325" marR="175260" indent="-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Frame </a:t>
                      </a:r>
                      <a:r>
                        <a:rPr sz="1600" spc="40" dirty="0">
                          <a:latin typeface="Verdana"/>
                          <a:cs typeface="Verdana"/>
                        </a:rPr>
                        <a:t>check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sequence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485"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20" dirty="0">
                          <a:latin typeface="Verdana"/>
                          <a:cs typeface="Verdana"/>
                        </a:rPr>
                        <a:t>MAC</a:t>
                      </a:r>
                      <a:r>
                        <a:rPr sz="16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header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120" dirty="0">
                          <a:latin typeface="Verdana"/>
                          <a:cs typeface="Verdana"/>
                        </a:rPr>
                        <a:t>MAC</a:t>
                      </a:r>
                      <a:r>
                        <a:rPr sz="16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payload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95" dirty="0">
                          <a:latin typeface="Verdana"/>
                          <a:cs typeface="Verdana"/>
                        </a:rPr>
                        <a:t>MAC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Footer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173" y="4241672"/>
            <a:ext cx="1120457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b="1" spc="-285" dirty="0">
                <a:latin typeface="Arial"/>
                <a:cs typeface="Arial"/>
              </a:rPr>
              <a:t>The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50" dirty="0">
                <a:latin typeface="Arial"/>
                <a:cs typeface="Arial"/>
              </a:rPr>
              <a:t>beacon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80" dirty="0">
                <a:latin typeface="Arial"/>
                <a:cs typeface="Arial"/>
              </a:rPr>
              <a:t>frame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215" dirty="0">
                <a:latin typeface="Arial"/>
                <a:cs typeface="Arial"/>
              </a:rPr>
              <a:t>is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455FD5"/>
                </a:solidFill>
                <a:latin typeface="Arial"/>
                <a:cs typeface="Arial"/>
              </a:rPr>
              <a:t>transmitted</a:t>
            </a:r>
            <a:r>
              <a:rPr sz="2800" b="1" spc="-25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455FD5"/>
                </a:solidFill>
                <a:latin typeface="Arial"/>
                <a:cs typeface="Arial"/>
              </a:rPr>
              <a:t>periodically</a:t>
            </a:r>
            <a:r>
              <a:rPr sz="2800" b="1" spc="-15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204" dirty="0">
                <a:latin typeface="Arial"/>
                <a:cs typeface="Arial"/>
              </a:rPr>
              <a:t>by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229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275" dirty="0">
                <a:solidFill>
                  <a:srgbClr val="455FD5"/>
                </a:solidFill>
                <a:latin typeface="Arial"/>
                <a:cs typeface="Arial"/>
              </a:rPr>
              <a:t>PAN</a:t>
            </a:r>
            <a:r>
              <a:rPr sz="2800" b="1" spc="-5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455FD5"/>
                </a:solidFill>
                <a:latin typeface="Arial"/>
                <a:cs typeface="Arial"/>
              </a:rPr>
              <a:t>coordinator</a:t>
            </a:r>
            <a:r>
              <a:rPr sz="2800" b="1" spc="-9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b="1" spc="-125" dirty="0">
                <a:latin typeface="Arial"/>
                <a:cs typeface="Arial"/>
              </a:rPr>
              <a:t>It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20" dirty="0">
                <a:latin typeface="Arial"/>
                <a:cs typeface="Arial"/>
              </a:rPr>
              <a:t>provides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170" dirty="0">
                <a:latin typeface="Arial"/>
                <a:cs typeface="Arial"/>
              </a:rPr>
              <a:t>information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210" dirty="0">
                <a:latin typeface="Arial"/>
                <a:cs typeface="Arial"/>
              </a:rPr>
              <a:t>about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225" dirty="0">
                <a:latin typeface="Arial"/>
                <a:cs typeface="Arial"/>
              </a:rPr>
              <a:t>the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455FD5"/>
                </a:solidFill>
                <a:latin typeface="Arial"/>
                <a:cs typeface="Arial"/>
              </a:rPr>
              <a:t>network</a:t>
            </a:r>
            <a:r>
              <a:rPr sz="2800" b="1" spc="-20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455FD5"/>
                </a:solidFill>
                <a:latin typeface="Arial"/>
                <a:cs typeface="Arial"/>
              </a:rPr>
              <a:t>management</a:t>
            </a:r>
            <a:r>
              <a:rPr sz="2800" b="1" spc="-5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latin typeface="Arial"/>
                <a:cs typeface="Arial"/>
              </a:rPr>
              <a:t>through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229" dirty="0">
                <a:latin typeface="Arial"/>
                <a:cs typeface="Arial"/>
              </a:rPr>
              <a:t>the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270" dirty="0">
                <a:solidFill>
                  <a:srgbClr val="455FD5"/>
                </a:solidFill>
                <a:latin typeface="Arial"/>
                <a:cs typeface="Arial"/>
              </a:rPr>
              <a:t>super </a:t>
            </a:r>
            <a:r>
              <a:rPr sz="2800" b="1" spc="-180" dirty="0">
                <a:solidFill>
                  <a:srgbClr val="455FD5"/>
                </a:solidFill>
                <a:latin typeface="Arial"/>
                <a:cs typeface="Arial"/>
              </a:rPr>
              <a:t>frame</a:t>
            </a:r>
            <a:r>
              <a:rPr sz="2800" b="1" spc="-25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190" dirty="0">
                <a:latin typeface="Arial"/>
                <a:cs typeface="Arial"/>
              </a:rPr>
              <a:t>and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409" dirty="0">
                <a:solidFill>
                  <a:srgbClr val="455FD5"/>
                </a:solidFill>
                <a:latin typeface="Arial"/>
                <a:cs typeface="Arial"/>
              </a:rPr>
              <a:t>GTS</a:t>
            </a:r>
            <a:r>
              <a:rPr sz="2800" b="1" spc="-15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55FD5"/>
                </a:solidFill>
                <a:latin typeface="Arial"/>
                <a:cs typeface="Arial"/>
              </a:rPr>
              <a:t>fields</a:t>
            </a:r>
            <a:r>
              <a:rPr sz="2800" b="1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99085" marR="126555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b="1" spc="-125" dirty="0">
                <a:latin typeface="Arial"/>
                <a:cs typeface="Arial"/>
              </a:rPr>
              <a:t>It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200" dirty="0">
                <a:latin typeface="Arial"/>
                <a:cs typeface="Arial"/>
              </a:rPr>
              <a:t>also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455FD5"/>
                </a:solidFill>
                <a:latin typeface="Arial"/>
                <a:cs typeface="Arial"/>
              </a:rPr>
              <a:t>synchronizes</a:t>
            </a:r>
            <a:r>
              <a:rPr sz="2800" b="1" spc="-5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latin typeface="Arial"/>
                <a:cs typeface="Arial"/>
              </a:rPr>
              <a:t>the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455FD5"/>
                </a:solidFill>
                <a:latin typeface="Arial"/>
                <a:cs typeface="Arial"/>
              </a:rPr>
              <a:t>network</a:t>
            </a:r>
            <a:r>
              <a:rPr sz="2800" b="1" spc="-5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245" dirty="0">
                <a:solidFill>
                  <a:srgbClr val="455FD5"/>
                </a:solidFill>
                <a:latin typeface="Arial"/>
                <a:cs typeface="Arial"/>
              </a:rPr>
              <a:t>devices</a:t>
            </a:r>
            <a:r>
              <a:rPr sz="2800" b="1" spc="-35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190" dirty="0">
                <a:latin typeface="Arial"/>
                <a:cs typeface="Arial"/>
              </a:rPr>
              <a:t>and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215" dirty="0">
                <a:latin typeface="Arial"/>
                <a:cs typeface="Arial"/>
              </a:rPr>
              <a:t>indicates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229" dirty="0">
                <a:latin typeface="Arial"/>
                <a:cs typeface="Arial"/>
              </a:rPr>
              <a:t>the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75" dirty="0">
                <a:latin typeface="Arial"/>
                <a:cs typeface="Arial"/>
              </a:rPr>
              <a:t>proper </a:t>
            </a:r>
            <a:r>
              <a:rPr sz="2800" b="1" spc="-235" dirty="0">
                <a:latin typeface="Arial"/>
                <a:cs typeface="Arial"/>
              </a:rPr>
              <a:t>communication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215" dirty="0">
                <a:latin typeface="Arial"/>
                <a:cs typeface="Arial"/>
              </a:rPr>
              <a:t>period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185" dirty="0">
                <a:latin typeface="Arial"/>
                <a:cs typeface="Arial"/>
              </a:rPr>
              <a:t>for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3200" spc="-300" dirty="0"/>
              <a:t>ZIGBEE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00" y="1600327"/>
            <a:ext cx="54578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365" dirty="0">
                <a:latin typeface="Tahoma"/>
                <a:cs typeface="Tahoma"/>
              </a:rPr>
              <a:t>IEEE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210" dirty="0">
                <a:latin typeface="Tahoma"/>
                <a:cs typeface="Tahoma"/>
              </a:rPr>
              <a:t>802.15.4</a:t>
            </a:r>
            <a:r>
              <a:rPr sz="2800" b="1" spc="-15" dirty="0">
                <a:latin typeface="Tahoma"/>
                <a:cs typeface="Tahoma"/>
              </a:rPr>
              <a:t> </a:t>
            </a:r>
            <a:r>
              <a:rPr sz="2800" b="1" spc="145" dirty="0">
                <a:latin typeface="Tahoma"/>
                <a:cs typeface="Tahoma"/>
              </a:rPr>
              <a:t>MAC</a:t>
            </a:r>
            <a:r>
              <a:rPr sz="2800" b="1" spc="-65" dirty="0">
                <a:latin typeface="Tahoma"/>
                <a:cs typeface="Tahoma"/>
              </a:rPr>
              <a:t> frame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95" dirty="0">
                <a:latin typeface="Tahoma"/>
                <a:cs typeface="Tahoma"/>
              </a:rPr>
              <a:t>format </a:t>
            </a:r>
            <a:r>
              <a:rPr sz="2800" b="1" spc="55" dirty="0">
                <a:solidFill>
                  <a:srgbClr val="455FD5"/>
                </a:solidFill>
                <a:latin typeface="Tahoma"/>
                <a:cs typeface="Tahoma"/>
              </a:rPr>
              <a:t>Command</a:t>
            </a:r>
            <a:r>
              <a:rPr sz="2800" b="1" spc="-6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455FD5"/>
                </a:solidFill>
                <a:latin typeface="Tahoma"/>
                <a:cs typeface="Tahoma"/>
              </a:rPr>
              <a:t>Frame</a:t>
            </a:r>
            <a:r>
              <a:rPr sz="2800" b="1" spc="-6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455FD5"/>
                </a:solidFill>
                <a:latin typeface="Tahoma"/>
                <a:cs typeface="Tahoma"/>
              </a:rPr>
              <a:t>Format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956" y="2565019"/>
          <a:ext cx="10492736" cy="138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Octets: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3D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control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Sequence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Command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Command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payload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Check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sequence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header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payload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Footer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173" y="4255973"/>
            <a:ext cx="1107440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b="1" spc="-210" dirty="0">
                <a:latin typeface="Arial"/>
                <a:cs typeface="Arial"/>
              </a:rPr>
              <a:t>Useful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185" dirty="0">
                <a:latin typeface="Arial"/>
                <a:cs typeface="Arial"/>
              </a:rPr>
              <a:t>for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240" dirty="0">
                <a:solidFill>
                  <a:srgbClr val="455FD5"/>
                </a:solidFill>
                <a:latin typeface="Arial"/>
                <a:cs typeface="Arial"/>
              </a:rPr>
              <a:t>communication</a:t>
            </a:r>
            <a:r>
              <a:rPr sz="2800" b="1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latin typeface="Arial"/>
                <a:cs typeface="Arial"/>
              </a:rPr>
              <a:t>between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229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455FD5"/>
                </a:solidFill>
                <a:latin typeface="Arial"/>
                <a:cs typeface="Arial"/>
              </a:rPr>
              <a:t>network</a:t>
            </a:r>
            <a:r>
              <a:rPr sz="2800" b="1" dirty="0">
                <a:solidFill>
                  <a:srgbClr val="455FD5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455FD5"/>
                </a:solidFill>
                <a:latin typeface="Arial"/>
                <a:cs typeface="Arial"/>
              </a:rPr>
              <a:t>devices</a:t>
            </a:r>
            <a:r>
              <a:rPr sz="2800" b="1" spc="-7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b="1" spc="-285" dirty="0">
                <a:latin typeface="Arial"/>
                <a:cs typeface="Arial"/>
              </a:rPr>
              <a:t>The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u="sng" spc="-260" dirty="0">
                <a:solidFill>
                  <a:srgbClr val="455FD5"/>
                </a:solidFill>
                <a:uFill>
                  <a:solidFill>
                    <a:srgbClr val="455FD5"/>
                  </a:solidFill>
                </a:uFill>
                <a:latin typeface="Arial"/>
                <a:cs typeface="Arial"/>
              </a:rPr>
              <a:t>command</a:t>
            </a:r>
            <a:r>
              <a:rPr sz="2800" b="1" u="sng" spc="10" dirty="0">
                <a:solidFill>
                  <a:srgbClr val="455FD5"/>
                </a:solidFill>
                <a:uFill>
                  <a:solidFill>
                    <a:srgbClr val="455FD5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65" dirty="0">
                <a:solidFill>
                  <a:srgbClr val="455FD5"/>
                </a:solidFill>
                <a:uFill>
                  <a:solidFill>
                    <a:srgbClr val="455FD5"/>
                  </a:solidFill>
                </a:uFill>
                <a:latin typeface="Arial"/>
                <a:cs typeface="Arial"/>
              </a:rPr>
              <a:t>identifier</a:t>
            </a:r>
            <a:r>
              <a:rPr sz="2800" b="1" u="sng" spc="-25" dirty="0">
                <a:solidFill>
                  <a:srgbClr val="455FD5"/>
                </a:solidFill>
                <a:uFill>
                  <a:solidFill>
                    <a:srgbClr val="455FD5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235" dirty="0">
                <a:solidFill>
                  <a:srgbClr val="455FD5"/>
                </a:solidFill>
                <a:uFill>
                  <a:solidFill>
                    <a:srgbClr val="455FD5"/>
                  </a:solidFill>
                </a:uFill>
                <a:latin typeface="Arial"/>
                <a:cs typeface="Arial"/>
              </a:rPr>
              <a:t>specifies</a:t>
            </a:r>
            <a:r>
              <a:rPr sz="2800" b="1" u="sng" spc="20" dirty="0">
                <a:solidFill>
                  <a:srgbClr val="455FD5"/>
                </a:solidFill>
                <a:uFill>
                  <a:solidFill>
                    <a:srgbClr val="455FD5"/>
                  </a:solidFill>
                </a:uFill>
                <a:latin typeface="Arial"/>
                <a:cs typeface="Arial"/>
              </a:rPr>
              <a:t> </a:t>
            </a:r>
            <a:r>
              <a:rPr sz="2800" b="1" spc="-245" dirty="0">
                <a:latin typeface="Arial"/>
                <a:cs typeface="Arial"/>
              </a:rPr>
              <a:t>actions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150" dirty="0">
                <a:latin typeface="Arial"/>
                <a:cs typeface="Arial"/>
              </a:rPr>
              <a:t>like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10" dirty="0">
                <a:latin typeface="Arial"/>
                <a:cs typeface="Arial"/>
              </a:rPr>
              <a:t>association,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75" dirty="0">
                <a:latin typeface="Arial"/>
                <a:cs typeface="Arial"/>
              </a:rPr>
              <a:t>disassociation, </a:t>
            </a:r>
            <a:r>
              <a:rPr sz="2800" b="1" spc="-190" dirty="0">
                <a:latin typeface="Arial"/>
                <a:cs typeface="Arial"/>
              </a:rPr>
              <a:t>and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25" dirty="0">
                <a:latin typeface="Arial"/>
                <a:cs typeface="Arial"/>
              </a:rPr>
              <a:t>data,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409" dirty="0">
                <a:latin typeface="Arial"/>
                <a:cs typeface="Arial"/>
              </a:rPr>
              <a:t>GTS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229" dirty="0">
                <a:latin typeface="Arial"/>
                <a:cs typeface="Arial"/>
              </a:rPr>
              <a:t>or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245" dirty="0">
                <a:latin typeface="Arial"/>
                <a:cs typeface="Arial"/>
              </a:rPr>
              <a:t>beacon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85" dirty="0">
                <a:latin typeface="Arial"/>
                <a:cs typeface="Arial"/>
              </a:rPr>
              <a:t>request.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3200" spc="-300" dirty="0"/>
              <a:t>ZIGBEE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823" y="1024890"/>
            <a:ext cx="6241415" cy="113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sz="2800" b="1" spc="-70" dirty="0">
                <a:latin typeface="Tahoma"/>
                <a:cs typeface="Tahoma"/>
              </a:rPr>
              <a:t>Arduino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Coding</a:t>
            </a:r>
            <a:r>
              <a:rPr sz="2800" b="1" spc="-10" dirty="0">
                <a:latin typeface="Tahoma"/>
                <a:cs typeface="Tahoma"/>
              </a:rPr>
              <a:t> </a:t>
            </a:r>
            <a:r>
              <a:rPr sz="2800" b="1" spc="-195" dirty="0">
                <a:latin typeface="Tahoma"/>
                <a:cs typeface="Tahoma"/>
              </a:rPr>
              <a:t>for</a:t>
            </a:r>
            <a:r>
              <a:rPr sz="2800" b="1" spc="-1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Zigbee</a:t>
            </a:r>
            <a:r>
              <a:rPr sz="2800" b="1" spc="-20" dirty="0">
                <a:latin typeface="Tahoma"/>
                <a:cs typeface="Tahoma"/>
              </a:rPr>
              <a:t> </a:t>
            </a:r>
            <a:r>
              <a:rPr sz="2800" b="1" spc="-25" dirty="0">
                <a:latin typeface="Tahoma"/>
                <a:cs typeface="Tahoma"/>
              </a:rPr>
              <a:t>interface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800" dirty="0">
                <a:latin typeface="Consolas"/>
                <a:cs typeface="Consolas"/>
              </a:rPr>
              <a:t>#include</a:t>
            </a:r>
            <a:r>
              <a:rPr sz="2800" spc="-1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&lt;SoftwareSerial.h&gt;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823" y="2138298"/>
            <a:ext cx="510349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onsolas"/>
                <a:cs typeface="Consolas"/>
              </a:rPr>
              <a:t>SoftwareSerial</a:t>
            </a:r>
            <a:r>
              <a:rPr sz="2800" spc="-170" dirty="0">
                <a:latin typeface="Consolas"/>
                <a:cs typeface="Consolas"/>
              </a:rPr>
              <a:t> </a:t>
            </a:r>
            <a:r>
              <a:rPr sz="2800" dirty="0">
                <a:latin typeface="Consolas"/>
                <a:cs typeface="Consolas"/>
              </a:rPr>
              <a:t>XBee(2,</a:t>
            </a:r>
            <a:r>
              <a:rPr sz="2800" spc="-180" dirty="0">
                <a:latin typeface="Consolas"/>
                <a:cs typeface="Consolas"/>
              </a:rPr>
              <a:t> </a:t>
            </a:r>
            <a:r>
              <a:rPr sz="2800" spc="-25" dirty="0">
                <a:latin typeface="Consolas"/>
                <a:cs typeface="Consolas"/>
              </a:rPr>
              <a:t>3); </a:t>
            </a:r>
            <a:r>
              <a:rPr sz="2800" dirty="0">
                <a:latin typeface="Consolas"/>
                <a:cs typeface="Consolas"/>
              </a:rPr>
              <a:t>void</a:t>
            </a:r>
            <a:r>
              <a:rPr sz="2800" spc="-7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setup()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402590" marR="982980">
              <a:lnSpc>
                <a:spcPct val="100000"/>
              </a:lnSpc>
            </a:pPr>
            <a:r>
              <a:rPr sz="2800" spc="-10" dirty="0">
                <a:latin typeface="Consolas"/>
                <a:cs typeface="Consolas"/>
              </a:rPr>
              <a:t>XBee.begin(9600); Serial.begin(9600);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nsolas"/>
                <a:cs typeface="Consolas"/>
              </a:rPr>
              <a:t>void</a:t>
            </a:r>
            <a:r>
              <a:rPr sz="2800" spc="-7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loop()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40259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onsolas"/>
                <a:cs typeface="Consolas"/>
              </a:rPr>
              <a:t>if</a:t>
            </a:r>
            <a:r>
              <a:rPr sz="2800" spc="-4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(Serial.available())</a:t>
            </a:r>
            <a:endParaRPr sz="2800">
              <a:latin typeface="Consolas"/>
              <a:cs typeface="Consolas"/>
            </a:endParaRPr>
          </a:p>
          <a:p>
            <a:pPr marL="402590">
              <a:lnSpc>
                <a:spcPct val="100000"/>
              </a:lnSpc>
            </a:pPr>
            <a:r>
              <a:rPr sz="2800" spc="-50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3009" y="2138298"/>
            <a:ext cx="510286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nsolas"/>
                <a:cs typeface="Consolas"/>
              </a:rPr>
              <a:t>XBee.write(Serial.read());</a:t>
            </a:r>
            <a:endParaRPr sz="2800">
              <a:latin typeface="Consolas"/>
              <a:cs typeface="Consolas"/>
            </a:endParaRPr>
          </a:p>
          <a:p>
            <a:pPr marL="1183005">
              <a:lnSpc>
                <a:spcPct val="100000"/>
              </a:lnSpc>
            </a:pPr>
            <a:r>
              <a:rPr sz="2800" spc="-50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L="402590">
              <a:lnSpc>
                <a:spcPct val="100000"/>
              </a:lnSpc>
            </a:pPr>
            <a:r>
              <a:rPr sz="2800" dirty="0">
                <a:latin typeface="Consolas"/>
                <a:cs typeface="Consolas"/>
              </a:rPr>
              <a:t>if</a:t>
            </a:r>
            <a:r>
              <a:rPr sz="2800" spc="-45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(XBee.available())</a:t>
            </a:r>
            <a:endParaRPr sz="2800">
              <a:latin typeface="Consolas"/>
              <a:cs typeface="Consolas"/>
            </a:endParaRPr>
          </a:p>
          <a:p>
            <a:pPr marL="402590">
              <a:lnSpc>
                <a:spcPct val="100000"/>
              </a:lnSpc>
            </a:pPr>
            <a:r>
              <a:rPr sz="2800" spc="-50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3009" y="4272153"/>
            <a:ext cx="510286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nsolas"/>
                <a:cs typeface="Consolas"/>
              </a:rPr>
              <a:t>Serial.write(XBee.read());</a:t>
            </a:r>
            <a:endParaRPr sz="2800">
              <a:latin typeface="Consolas"/>
              <a:cs typeface="Consolas"/>
            </a:endParaRPr>
          </a:p>
          <a:p>
            <a:pPr marL="1183005">
              <a:lnSpc>
                <a:spcPct val="100000"/>
              </a:lnSpc>
            </a:pPr>
            <a:r>
              <a:rPr sz="2800" spc="-50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14300" y="914400"/>
            <a:ext cx="11963400" cy="5847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5080" indent="-532130">
              <a:spcBef>
                <a:spcPts val="336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800" b="1" spc="-10" dirty="0">
                <a:latin typeface="Tahoma"/>
                <a:cs typeface="Tahoma"/>
              </a:rPr>
              <a:t>Start</a:t>
            </a:r>
            <a:r>
              <a:rPr lang="en-US" sz="2800" b="1" dirty="0">
                <a:latin typeface="Tahoma"/>
                <a:cs typeface="Tahoma"/>
              </a:rPr>
              <a:t>	</a:t>
            </a:r>
            <a:r>
              <a:rPr lang="en-US" sz="2800" b="1" spc="-60" dirty="0">
                <a:latin typeface="Tahoma"/>
                <a:cs typeface="Tahoma"/>
              </a:rPr>
              <a:t>Condition:</a:t>
            </a:r>
            <a:r>
              <a:rPr lang="en-US" sz="2800" dirty="0"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SDA pin switches from high to low voltage level</a:t>
            </a:r>
            <a:r>
              <a:rPr lang="en-US" sz="2800" b="1" spc="-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5" dirty="0">
                <a:solidFill>
                  <a:srgbClr val="006FC0"/>
                </a:solidFill>
                <a:latin typeface="Tahoma"/>
                <a:cs typeface="Tahoma"/>
              </a:rPr>
              <a:t>before</a:t>
            </a:r>
            <a:r>
              <a:rPr lang="en-US" sz="2800" b="1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9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lang="en-US" sz="2800" b="1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30" dirty="0">
                <a:solidFill>
                  <a:srgbClr val="006FC0"/>
                </a:solidFill>
                <a:latin typeface="Tahoma"/>
                <a:cs typeface="Tahoma"/>
              </a:rPr>
              <a:t>SCL</a:t>
            </a:r>
            <a:r>
              <a:rPr lang="en-US" sz="2800" b="1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30" dirty="0">
                <a:solidFill>
                  <a:srgbClr val="006FC0"/>
                </a:solidFill>
                <a:latin typeface="Tahoma"/>
                <a:cs typeface="Tahoma"/>
              </a:rPr>
              <a:t>pin</a:t>
            </a:r>
            <a:r>
              <a:rPr lang="en-US" sz="2800" b="1" spc="-105" dirty="0">
                <a:solidFill>
                  <a:srgbClr val="006FC0"/>
                </a:solidFill>
                <a:latin typeface="Tahoma"/>
                <a:cs typeface="Tahoma"/>
              </a:rPr>
              <a:t> switches </a:t>
            </a:r>
            <a:r>
              <a:rPr lang="en-US" sz="2800" b="1" spc="-145" dirty="0">
                <a:solidFill>
                  <a:srgbClr val="006FC0"/>
                </a:solidFill>
                <a:latin typeface="Tahoma"/>
                <a:cs typeface="Tahoma"/>
              </a:rPr>
              <a:t>from</a:t>
            </a:r>
            <a:r>
              <a:rPr lang="en-US" sz="2800" b="1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70" dirty="0">
                <a:solidFill>
                  <a:srgbClr val="006FC0"/>
                </a:solidFill>
                <a:latin typeface="Tahoma"/>
                <a:cs typeface="Tahoma"/>
              </a:rPr>
              <a:t>high</a:t>
            </a:r>
            <a:r>
              <a:rPr lang="en-US" sz="2800" b="1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lang="en-US" sz="2800" b="1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5" dirty="0">
                <a:solidFill>
                  <a:srgbClr val="006FC0"/>
                </a:solidFill>
                <a:latin typeface="Tahoma"/>
                <a:cs typeface="Tahoma"/>
              </a:rPr>
              <a:t>low</a:t>
            </a:r>
            <a:endParaRPr lang="en-US" sz="2800" b="1" spc="-114" dirty="0">
              <a:latin typeface="Tahoma"/>
              <a:cs typeface="Tahoma"/>
            </a:endParaRPr>
          </a:p>
          <a:p>
            <a:pPr marL="544195" marR="5080" indent="-532130">
              <a:spcBef>
                <a:spcPts val="336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800" b="1" spc="-114" dirty="0">
                <a:latin typeface="Tahoma"/>
                <a:cs typeface="Tahoma"/>
              </a:rPr>
              <a:t>Stop</a:t>
            </a:r>
            <a:r>
              <a:rPr lang="en-US" sz="2800" b="1" spc="-90" dirty="0">
                <a:latin typeface="Tahoma"/>
                <a:cs typeface="Tahoma"/>
              </a:rPr>
              <a:t> </a:t>
            </a:r>
            <a:r>
              <a:rPr lang="en-US" sz="2800" b="1" spc="-60" dirty="0">
                <a:latin typeface="Tahoma"/>
                <a:cs typeface="Tahoma"/>
              </a:rPr>
              <a:t>Condition:</a:t>
            </a:r>
            <a:r>
              <a:rPr lang="en-US" sz="2800" dirty="0">
                <a:latin typeface="Tahoma"/>
                <a:cs typeface="Tahoma"/>
              </a:rPr>
              <a:t> </a:t>
            </a:r>
            <a:r>
              <a:rPr lang="en-US" sz="2800" b="1" spc="-90" dirty="0">
                <a:solidFill>
                  <a:srgbClr val="006FC0"/>
                </a:solidFill>
                <a:latin typeface="Tahoma"/>
                <a:cs typeface="Tahoma"/>
              </a:rPr>
              <a:t>SDA</a:t>
            </a:r>
            <a:r>
              <a:rPr lang="en-US" sz="2800" b="1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5" dirty="0">
                <a:solidFill>
                  <a:srgbClr val="006FC0"/>
                </a:solidFill>
                <a:latin typeface="Tahoma"/>
                <a:cs typeface="Tahoma"/>
              </a:rPr>
              <a:t>pin</a:t>
            </a:r>
            <a:r>
              <a:rPr lang="en-US" sz="2800" b="1" spc="-100" dirty="0">
                <a:solidFill>
                  <a:srgbClr val="006FC0"/>
                </a:solidFill>
                <a:latin typeface="Tahoma"/>
                <a:cs typeface="Tahoma"/>
              </a:rPr>
              <a:t> switches</a:t>
            </a:r>
            <a:r>
              <a:rPr lang="en-US" sz="2800" b="1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35" dirty="0">
                <a:solidFill>
                  <a:srgbClr val="006FC0"/>
                </a:solidFill>
                <a:latin typeface="Tahoma"/>
                <a:cs typeface="Tahoma"/>
              </a:rPr>
              <a:t>from </a:t>
            </a:r>
            <a:r>
              <a:rPr lang="en-US" sz="2800" b="1" spc="-105" dirty="0">
                <a:solidFill>
                  <a:srgbClr val="006FC0"/>
                </a:solidFill>
                <a:latin typeface="Tahoma"/>
                <a:cs typeface="Tahoma"/>
              </a:rPr>
              <a:t>low </a:t>
            </a:r>
            <a:r>
              <a:rPr lang="en-US" sz="2800" b="1" spc="-8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lang="en-US" sz="2800" b="1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65" dirty="0">
                <a:solidFill>
                  <a:srgbClr val="006FC0"/>
                </a:solidFill>
                <a:latin typeface="Tahoma"/>
                <a:cs typeface="Tahoma"/>
              </a:rPr>
              <a:t>high</a:t>
            </a:r>
            <a:r>
              <a:rPr lang="en-US" sz="2800" b="1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voltage</a:t>
            </a:r>
            <a:r>
              <a:rPr lang="en-US" sz="2800" b="1" spc="-125" dirty="0">
                <a:solidFill>
                  <a:srgbClr val="006FC0"/>
                </a:solidFill>
                <a:latin typeface="Tahoma"/>
                <a:cs typeface="Tahoma"/>
              </a:rPr>
              <a:t> after SCL</a:t>
            </a:r>
            <a:r>
              <a:rPr lang="en-US" sz="2800" b="1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35" dirty="0">
                <a:solidFill>
                  <a:srgbClr val="006FC0"/>
                </a:solidFill>
                <a:latin typeface="Tahoma"/>
                <a:cs typeface="Tahoma"/>
              </a:rPr>
              <a:t>pin </a:t>
            </a:r>
            <a:r>
              <a:rPr lang="en-US" sz="2800" b="1" spc="-105" dirty="0">
                <a:solidFill>
                  <a:srgbClr val="006FC0"/>
                </a:solidFill>
                <a:latin typeface="Tahoma"/>
                <a:cs typeface="Tahoma"/>
              </a:rPr>
              <a:t>switches</a:t>
            </a:r>
            <a:r>
              <a:rPr lang="en-US" sz="2800" b="1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50" dirty="0">
                <a:solidFill>
                  <a:srgbClr val="006FC0"/>
                </a:solidFill>
                <a:latin typeface="Tahoma"/>
                <a:cs typeface="Tahoma"/>
              </a:rPr>
              <a:t>from</a:t>
            </a:r>
            <a:r>
              <a:rPr lang="en-US" sz="28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14" dirty="0">
                <a:solidFill>
                  <a:srgbClr val="006FC0"/>
                </a:solidFill>
                <a:latin typeface="Tahoma"/>
                <a:cs typeface="Tahoma"/>
              </a:rPr>
              <a:t>low</a:t>
            </a:r>
            <a:r>
              <a:rPr lang="en-US" sz="2800" b="1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lang="en-US" sz="2800" b="1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0" dirty="0">
                <a:solidFill>
                  <a:srgbClr val="006FC0"/>
                </a:solidFill>
                <a:latin typeface="Tahoma"/>
                <a:cs typeface="Tahoma"/>
              </a:rPr>
              <a:t>high</a:t>
            </a:r>
            <a:endParaRPr lang="en-US" sz="2800" b="1" dirty="0">
              <a:latin typeface="Tahoma"/>
              <a:cs typeface="Tahoma"/>
            </a:endParaRPr>
          </a:p>
          <a:p>
            <a:pPr marL="544195" marR="5080" indent="-532130">
              <a:lnSpc>
                <a:spcPct val="100000"/>
              </a:lnSpc>
              <a:spcBef>
                <a:spcPts val="3365"/>
              </a:spcBef>
              <a:buFont typeface="Wingdings"/>
              <a:buChar char=""/>
              <a:tabLst>
                <a:tab pos="544195" algn="l"/>
              </a:tabLst>
            </a:pPr>
            <a:r>
              <a:rPr sz="2800" b="1" dirty="0">
                <a:latin typeface="Tahoma"/>
                <a:cs typeface="Tahoma"/>
              </a:rPr>
              <a:t>Address</a:t>
            </a:r>
            <a:r>
              <a:rPr sz="2800" b="1" spc="-210" dirty="0">
                <a:latin typeface="Tahoma"/>
                <a:cs typeface="Tahoma"/>
              </a:rPr>
              <a:t> </a:t>
            </a:r>
            <a:r>
              <a:rPr sz="2800" b="1" spc="-70" dirty="0">
                <a:latin typeface="Tahoma"/>
                <a:cs typeface="Tahoma"/>
              </a:rPr>
              <a:t>Frame:</a:t>
            </a:r>
            <a:r>
              <a:rPr sz="2800" b="1" spc="-135" dirty="0"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7</a:t>
            </a:r>
            <a:r>
              <a:rPr sz="2800" b="1" spc="-20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2800" b="1" spc="-1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85" dirty="0">
                <a:solidFill>
                  <a:srgbClr val="006FC0"/>
                </a:solidFill>
                <a:latin typeface="Tahoma"/>
                <a:cs typeface="Tahoma"/>
              </a:rPr>
              <a:t>10</a:t>
            </a:r>
            <a:r>
              <a:rPr sz="28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85" dirty="0">
                <a:solidFill>
                  <a:srgbClr val="006FC0"/>
                </a:solidFill>
                <a:latin typeface="Tahoma"/>
                <a:cs typeface="Tahoma"/>
              </a:rPr>
              <a:t>bit</a:t>
            </a:r>
            <a:r>
              <a:rPr sz="2800" b="1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006FC0"/>
                </a:solidFill>
                <a:latin typeface="Tahoma"/>
                <a:cs typeface="Tahoma"/>
              </a:rPr>
              <a:t>unique</a:t>
            </a:r>
            <a:r>
              <a:rPr sz="2800" b="1" spc="-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address</a:t>
            </a:r>
            <a:r>
              <a:rPr sz="2800" b="1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sz="2800" b="1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assigned</a:t>
            </a:r>
            <a:r>
              <a:rPr sz="2800" b="1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2800" b="1" spc="-1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90" dirty="0">
                <a:solidFill>
                  <a:srgbClr val="006FC0"/>
                </a:solidFill>
                <a:latin typeface="Tahoma"/>
                <a:cs typeface="Tahoma"/>
              </a:rPr>
              <a:t>each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slave</a:t>
            </a:r>
            <a:r>
              <a:rPr sz="2800" b="1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006FC0"/>
                </a:solidFill>
                <a:latin typeface="Tahoma"/>
                <a:cs typeface="Tahoma"/>
              </a:rPr>
              <a:t>for</a:t>
            </a:r>
            <a:r>
              <a:rPr sz="28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14" dirty="0">
                <a:solidFill>
                  <a:srgbClr val="006FC0"/>
                </a:solidFill>
                <a:latin typeface="Tahoma"/>
                <a:cs typeface="Tahoma"/>
              </a:rPr>
              <a:t>identifying</a:t>
            </a:r>
            <a:r>
              <a:rPr sz="2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80" dirty="0">
                <a:solidFill>
                  <a:srgbClr val="006FC0"/>
                </a:solidFill>
                <a:latin typeface="Tahoma"/>
                <a:cs typeface="Tahoma"/>
              </a:rPr>
              <a:t>when</a:t>
            </a:r>
            <a:r>
              <a:rPr sz="2800" b="1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006FC0"/>
                </a:solidFill>
                <a:latin typeface="Tahoma"/>
                <a:cs typeface="Tahoma"/>
              </a:rPr>
              <a:t>master</a:t>
            </a:r>
            <a:r>
              <a:rPr sz="2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006FC0"/>
                </a:solidFill>
                <a:latin typeface="Tahoma"/>
                <a:cs typeface="Tahoma"/>
              </a:rPr>
              <a:t>wants</a:t>
            </a:r>
            <a:r>
              <a:rPr sz="2800" b="1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2800" b="1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06FC0"/>
                </a:solidFill>
                <a:latin typeface="Tahoma"/>
                <a:cs typeface="Tahoma"/>
              </a:rPr>
              <a:t>connect</a:t>
            </a:r>
            <a:r>
              <a:rPr sz="2800" b="1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2800" b="1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290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endParaRPr lang="en-US" sz="2800" b="1" spc="-290" dirty="0">
              <a:solidFill>
                <a:srgbClr val="006FC0"/>
              </a:solidFill>
              <a:latin typeface="Tahoma"/>
              <a:cs typeface="Tahoma"/>
            </a:endParaRPr>
          </a:p>
          <a:p>
            <a:pPr marL="544195" marR="5080" indent="-532130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800" b="1" spc="-145" dirty="0">
                <a:latin typeface="Tahoma"/>
                <a:cs typeface="Tahoma"/>
              </a:rPr>
              <a:t>Read/Write</a:t>
            </a:r>
            <a:r>
              <a:rPr lang="en-US" sz="2800" b="1" spc="-65" dirty="0">
                <a:latin typeface="Tahoma"/>
                <a:cs typeface="Tahoma"/>
              </a:rPr>
              <a:t> </a:t>
            </a:r>
            <a:r>
              <a:rPr lang="en-US" sz="2800" b="1" spc="-265" dirty="0">
                <a:latin typeface="Tahoma"/>
                <a:cs typeface="Tahoma"/>
              </a:rPr>
              <a:t>Bit:</a:t>
            </a:r>
            <a:r>
              <a:rPr lang="en-US" sz="2800" b="1" spc="60" dirty="0">
                <a:latin typeface="Tahoma"/>
                <a:cs typeface="Tahoma"/>
              </a:rPr>
              <a:t> </a:t>
            </a:r>
            <a:r>
              <a:rPr lang="en-US" sz="2800" b="1" spc="-265" dirty="0">
                <a:solidFill>
                  <a:srgbClr val="006FC0"/>
                </a:solidFill>
                <a:latin typeface="Tahoma"/>
                <a:cs typeface="Tahoma"/>
              </a:rPr>
              <a:t>This</a:t>
            </a:r>
            <a:r>
              <a:rPr lang="en-US" sz="2800" b="1" spc="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85" dirty="0">
                <a:solidFill>
                  <a:srgbClr val="006FC0"/>
                </a:solidFill>
                <a:latin typeface="Tahoma"/>
                <a:cs typeface="Tahoma"/>
              </a:rPr>
              <a:t>bit</a:t>
            </a:r>
            <a:r>
              <a:rPr lang="en-US" sz="2800" b="1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30" dirty="0">
                <a:solidFill>
                  <a:srgbClr val="006FC0"/>
                </a:solidFill>
                <a:latin typeface="Tahoma"/>
                <a:cs typeface="Tahoma"/>
              </a:rPr>
              <a:t>defines</a:t>
            </a:r>
            <a:r>
              <a:rPr lang="en-US" sz="2800" b="1" spc="-1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lang="en-US" sz="2800" b="1" spc="-1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80" dirty="0">
                <a:solidFill>
                  <a:srgbClr val="006FC0"/>
                </a:solidFill>
                <a:latin typeface="Tahoma"/>
                <a:cs typeface="Tahoma"/>
              </a:rPr>
              <a:t>state</a:t>
            </a:r>
            <a:r>
              <a:rPr lang="en-US" sz="2800" b="1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lang="en-US" sz="28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65" dirty="0">
                <a:solidFill>
                  <a:srgbClr val="006FC0"/>
                </a:solidFill>
                <a:latin typeface="Tahoma"/>
                <a:cs typeface="Tahoma"/>
              </a:rPr>
              <a:t>master,</a:t>
            </a:r>
            <a:r>
              <a:rPr lang="en-US" sz="2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14" dirty="0">
                <a:solidFill>
                  <a:srgbClr val="006FC0"/>
                </a:solidFill>
                <a:latin typeface="Tahoma"/>
                <a:cs typeface="Tahoma"/>
              </a:rPr>
              <a:t>whether</a:t>
            </a:r>
            <a:r>
              <a:rPr lang="en-US" sz="2800" b="1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65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lang="en-US" sz="2800" b="1" spc="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5" dirty="0">
                <a:solidFill>
                  <a:srgbClr val="006FC0"/>
                </a:solidFill>
                <a:latin typeface="Tahoma"/>
                <a:cs typeface="Tahoma"/>
              </a:rPr>
              <a:t>is </a:t>
            </a:r>
            <a:r>
              <a:rPr lang="en-US" sz="2800" b="1" spc="-35" dirty="0">
                <a:solidFill>
                  <a:srgbClr val="006FC0"/>
                </a:solidFill>
                <a:latin typeface="Tahoma"/>
                <a:cs typeface="Tahoma"/>
              </a:rPr>
              <a:t>sending</a:t>
            </a:r>
            <a:r>
              <a:rPr lang="en-US" sz="2800" b="1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lang="en-US" sz="28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75" dirty="0">
                <a:solidFill>
                  <a:srgbClr val="006FC0"/>
                </a:solidFill>
                <a:latin typeface="Tahoma"/>
                <a:cs typeface="Tahoma"/>
              </a:rPr>
              <a:t>(low)</a:t>
            </a:r>
            <a:r>
              <a:rPr lang="en-US" sz="28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5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lang="en-US" sz="2800" b="1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0" dirty="0">
                <a:solidFill>
                  <a:srgbClr val="006FC0"/>
                </a:solidFill>
                <a:latin typeface="Tahoma"/>
                <a:cs typeface="Tahoma"/>
              </a:rPr>
              <a:t>receiving</a:t>
            </a:r>
            <a:r>
              <a:rPr lang="en-US" sz="2800" b="1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lang="en-US" sz="2800" b="1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(high)</a:t>
            </a:r>
            <a:endParaRPr lang="en-US" sz="2800" dirty="0"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3360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800" b="1" dirty="0">
                <a:latin typeface="Tahoma"/>
                <a:cs typeface="Tahoma"/>
              </a:rPr>
              <a:t>ACK/NACK</a:t>
            </a:r>
            <a:r>
              <a:rPr lang="en-US" sz="2800" b="1" spc="-20" dirty="0">
                <a:latin typeface="Tahoma"/>
                <a:cs typeface="Tahoma"/>
              </a:rPr>
              <a:t> </a:t>
            </a:r>
            <a:r>
              <a:rPr lang="en-US" sz="2800" b="1" spc="-265" dirty="0">
                <a:latin typeface="Tahoma"/>
                <a:cs typeface="Tahoma"/>
              </a:rPr>
              <a:t>Bit:</a:t>
            </a:r>
            <a:r>
              <a:rPr lang="en-US" sz="2800" b="1" spc="-20" dirty="0"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Each</a:t>
            </a:r>
            <a:r>
              <a:rPr lang="en-US" sz="28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60" dirty="0">
                <a:solidFill>
                  <a:srgbClr val="006FC0"/>
                </a:solidFill>
                <a:latin typeface="Tahoma"/>
                <a:cs typeface="Tahoma"/>
              </a:rPr>
              <a:t>frame</a:t>
            </a:r>
            <a:r>
              <a:rPr lang="en-US" sz="2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lang="en-US" sz="28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60" dirty="0">
                <a:solidFill>
                  <a:srgbClr val="006FC0"/>
                </a:solidFill>
                <a:latin typeface="Tahoma"/>
                <a:cs typeface="Tahoma"/>
              </a:rPr>
              <a:t>followed</a:t>
            </a:r>
            <a:r>
              <a:rPr lang="en-US" sz="28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by</a:t>
            </a:r>
            <a:r>
              <a:rPr lang="en-US" sz="2800" b="1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165" dirty="0">
                <a:solidFill>
                  <a:srgbClr val="006FC0"/>
                </a:solidFill>
                <a:latin typeface="Tahoma"/>
                <a:cs typeface="Tahoma"/>
              </a:rPr>
              <a:t>an</a:t>
            </a:r>
            <a:r>
              <a:rPr lang="en-US" sz="28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70" dirty="0">
                <a:solidFill>
                  <a:srgbClr val="006FC0"/>
                </a:solidFill>
                <a:latin typeface="Tahoma"/>
                <a:cs typeface="Tahoma"/>
              </a:rPr>
              <a:t>ACK</a:t>
            </a:r>
            <a:r>
              <a:rPr lang="en-US" sz="2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0" dirty="0">
                <a:solidFill>
                  <a:srgbClr val="006FC0"/>
                </a:solidFill>
                <a:latin typeface="Tahoma"/>
                <a:cs typeface="Tahoma"/>
              </a:rPr>
              <a:t>bit. </a:t>
            </a:r>
            <a:r>
              <a:rPr lang="en-US" sz="2800" b="1" spc="-440" dirty="0">
                <a:solidFill>
                  <a:srgbClr val="006FC0"/>
                </a:solidFill>
                <a:latin typeface="Tahoma"/>
                <a:cs typeface="Tahoma"/>
              </a:rPr>
              <a:t>If</a:t>
            </a:r>
            <a:r>
              <a:rPr lang="en-US" sz="28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message</a:t>
            </a:r>
            <a:r>
              <a:rPr lang="en-US" sz="28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lang="en-US" sz="28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60" dirty="0">
                <a:solidFill>
                  <a:srgbClr val="006FC0"/>
                </a:solidFill>
                <a:latin typeface="Tahoma"/>
                <a:cs typeface="Tahoma"/>
              </a:rPr>
              <a:t>successfully</a:t>
            </a:r>
            <a:r>
              <a:rPr lang="en-US" sz="28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received,</a:t>
            </a:r>
            <a:r>
              <a:rPr lang="en-US" sz="28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an</a:t>
            </a:r>
            <a:r>
              <a:rPr lang="en-US" sz="2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70" dirty="0">
                <a:solidFill>
                  <a:srgbClr val="006FC0"/>
                </a:solidFill>
                <a:latin typeface="Tahoma"/>
                <a:cs typeface="Tahoma"/>
              </a:rPr>
              <a:t>ACK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40" dirty="0">
                <a:solidFill>
                  <a:srgbClr val="006FC0"/>
                </a:solidFill>
                <a:latin typeface="Tahoma"/>
                <a:cs typeface="Tahoma"/>
              </a:rPr>
              <a:t>bit</a:t>
            </a:r>
            <a:r>
              <a:rPr lang="en-US" sz="28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2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lang="en-US" sz="28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returned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53D182E-6062-E56A-FE90-C474F477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7" y="209549"/>
            <a:ext cx="7870825" cy="492443"/>
          </a:xfrm>
        </p:spPr>
        <p:txBody>
          <a:bodyPr/>
          <a:lstStyle/>
          <a:p>
            <a:r>
              <a:rPr lang="en-IN" sz="3200" b="1" spc="-130" dirty="0">
                <a:latin typeface="Tahoma"/>
                <a:cs typeface="Tahoma"/>
              </a:rPr>
              <a:t>HOW</a:t>
            </a:r>
            <a:r>
              <a:rPr lang="en-IN" sz="3200" b="1" spc="-70" dirty="0">
                <a:latin typeface="Tahoma"/>
                <a:cs typeface="Tahoma"/>
              </a:rPr>
              <a:t> </a:t>
            </a:r>
            <a:r>
              <a:rPr lang="en-IN" sz="3200" b="1" spc="-170" dirty="0">
                <a:latin typeface="Tahoma"/>
                <a:cs typeface="Tahoma"/>
              </a:rPr>
              <a:t>I2C</a:t>
            </a:r>
            <a:r>
              <a:rPr lang="en-IN" sz="3200" b="1" spc="-40" dirty="0">
                <a:latin typeface="Tahoma"/>
                <a:cs typeface="Tahoma"/>
              </a:rPr>
              <a:t> </a:t>
            </a:r>
            <a:r>
              <a:rPr lang="en-IN" sz="2800" b="1" spc="-204" dirty="0">
                <a:latin typeface="Tahoma"/>
                <a:cs typeface="Tahoma"/>
              </a:rPr>
              <a:t>WORKS</a:t>
            </a:r>
            <a:endParaRPr lang="en-IN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1600200"/>
            <a:ext cx="4876800" cy="478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marR="5080" indent="-530860" algn="l">
              <a:lnSpc>
                <a:spcPct val="100400"/>
              </a:lnSpc>
              <a:spcBef>
                <a:spcPts val="1185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sz="2000" b="1" spc="-285" dirty="0">
                <a:solidFill>
                  <a:srgbClr val="0D0D0D"/>
                </a:solidFill>
                <a:latin typeface="Tahoma"/>
                <a:cs typeface="Tahoma"/>
              </a:rPr>
              <a:t>It’s</a:t>
            </a:r>
            <a:r>
              <a:rPr sz="2000" b="1" spc="409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spc="165" dirty="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sz="2000" b="1" spc="409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AD781D"/>
                </a:solidFill>
                <a:latin typeface="Tahoma"/>
                <a:cs typeface="Tahoma"/>
              </a:rPr>
              <a:t>secure</a:t>
            </a:r>
            <a:r>
              <a:rPr sz="2000" b="1" spc="40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AD781D"/>
                </a:solidFill>
                <a:latin typeface="Tahoma"/>
                <a:cs typeface="Tahoma"/>
              </a:rPr>
              <a:t>protocol</a:t>
            </a:r>
            <a:r>
              <a:rPr sz="2000" b="1" dirty="0">
                <a:solidFill>
                  <a:srgbClr val="0D0D0D"/>
                </a:solidFill>
                <a:latin typeface="Tahoma"/>
                <a:cs typeface="Tahoma"/>
              </a:rPr>
              <a:t>,</a:t>
            </a:r>
            <a:r>
              <a:rPr sz="2000" b="1" spc="40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ahoma"/>
                <a:cs typeface="Tahoma"/>
              </a:rPr>
              <a:t>and</a:t>
            </a:r>
            <a:r>
              <a:rPr sz="2000" b="1" spc="40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ahoma"/>
                <a:cs typeface="Tahoma"/>
              </a:rPr>
              <a:t>it’s</a:t>
            </a:r>
            <a:r>
              <a:rPr sz="2000" b="1" spc="409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ahoma"/>
                <a:cs typeface="Tahoma"/>
              </a:rPr>
              <a:t>perfect</a:t>
            </a:r>
            <a:r>
              <a:rPr sz="2000" b="1" spc="409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ahoma"/>
                <a:cs typeface="Tahoma"/>
              </a:rPr>
              <a:t>for</a:t>
            </a:r>
            <a:r>
              <a:rPr sz="2000" b="1" spc="40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i="1" spc="-335" dirty="0">
                <a:solidFill>
                  <a:srgbClr val="358571"/>
                </a:solidFill>
                <a:latin typeface="Verdana"/>
                <a:cs typeface="Verdana"/>
              </a:rPr>
              <a:t>short-</a:t>
            </a:r>
            <a:r>
              <a:rPr sz="2000" b="1" i="1" spc="-105" dirty="0">
                <a:solidFill>
                  <a:srgbClr val="358571"/>
                </a:solidFill>
                <a:latin typeface="Verdana"/>
                <a:cs typeface="Verdana"/>
              </a:rPr>
              <a:t>range,</a:t>
            </a:r>
            <a:r>
              <a:rPr sz="2000" b="1" i="1" spc="260" dirty="0">
                <a:solidFill>
                  <a:srgbClr val="358571"/>
                </a:solidFill>
                <a:latin typeface="Verdana"/>
                <a:cs typeface="Verdana"/>
              </a:rPr>
              <a:t> </a:t>
            </a:r>
            <a:r>
              <a:rPr sz="2000" b="1" i="1" spc="-305" dirty="0">
                <a:solidFill>
                  <a:srgbClr val="358571"/>
                </a:solidFill>
                <a:latin typeface="Verdana"/>
                <a:cs typeface="Verdana"/>
              </a:rPr>
              <a:t>low- 	</a:t>
            </a:r>
            <a:r>
              <a:rPr sz="2000" b="1" i="1" spc="-275" dirty="0">
                <a:solidFill>
                  <a:srgbClr val="358571"/>
                </a:solidFill>
                <a:latin typeface="Verdana"/>
                <a:cs typeface="Verdana"/>
              </a:rPr>
              <a:t>power,</a:t>
            </a:r>
            <a:r>
              <a:rPr lang="en-US" sz="2000" b="1" i="1" spc="-130" dirty="0">
                <a:solidFill>
                  <a:srgbClr val="358571"/>
                </a:solidFill>
                <a:latin typeface="Verdana"/>
                <a:cs typeface="Verdana"/>
              </a:rPr>
              <a:t> </a:t>
            </a:r>
            <a:r>
              <a:rPr sz="2000" b="1" i="1" spc="-290" dirty="0">
                <a:solidFill>
                  <a:srgbClr val="358571"/>
                </a:solidFill>
                <a:latin typeface="Verdana"/>
                <a:cs typeface="Verdana"/>
              </a:rPr>
              <a:t>low-</a:t>
            </a:r>
            <a:r>
              <a:rPr sz="2000" b="1" i="1" spc="-235" dirty="0">
                <a:solidFill>
                  <a:srgbClr val="358571"/>
                </a:solidFill>
                <a:latin typeface="Verdana"/>
                <a:cs typeface="Verdana"/>
              </a:rPr>
              <a:t>cost,</a:t>
            </a:r>
            <a:r>
              <a:rPr sz="2000" b="1" i="1" spc="-140" dirty="0">
                <a:solidFill>
                  <a:srgbClr val="358571"/>
                </a:solidFill>
                <a:latin typeface="Verdana"/>
                <a:cs typeface="Verdana"/>
              </a:rPr>
              <a:t> </a:t>
            </a:r>
            <a:r>
              <a:rPr sz="2000" b="1" i="1" spc="-330" dirty="0">
                <a:solidFill>
                  <a:srgbClr val="358571"/>
                </a:solidFill>
                <a:latin typeface="Verdana"/>
                <a:cs typeface="Verdana"/>
              </a:rPr>
              <a:t>wireless</a:t>
            </a:r>
            <a:r>
              <a:rPr sz="2000" b="1" i="1" spc="-110" dirty="0">
                <a:solidFill>
                  <a:srgbClr val="358571"/>
                </a:solidFill>
                <a:latin typeface="Verdana"/>
                <a:cs typeface="Verdana"/>
              </a:rPr>
              <a:t> </a:t>
            </a:r>
            <a:r>
              <a:rPr sz="2000" b="1" i="1" spc="-365" dirty="0">
                <a:solidFill>
                  <a:srgbClr val="358571"/>
                </a:solidFill>
                <a:latin typeface="Verdana"/>
                <a:cs typeface="Verdana"/>
              </a:rPr>
              <a:t>transmissions</a:t>
            </a:r>
            <a:endParaRPr sz="2000" dirty="0">
              <a:latin typeface="Verdana"/>
              <a:cs typeface="Verdana"/>
            </a:endParaRPr>
          </a:p>
          <a:p>
            <a:pPr marL="544195" marR="5080" indent="-532130" algn="l">
              <a:lnSpc>
                <a:spcPct val="100000"/>
              </a:lnSpc>
              <a:spcBef>
                <a:spcPts val="1190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sz="2000" b="1" dirty="0">
                <a:solidFill>
                  <a:srgbClr val="0D0D0D"/>
                </a:solidFill>
                <a:latin typeface="Tahoma"/>
                <a:cs typeface="Tahoma"/>
              </a:rPr>
              <a:t>Bluetooth</a:t>
            </a:r>
            <a:r>
              <a:rPr lang="en-US" sz="2000" b="1" spc="45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ahoma"/>
                <a:cs typeface="Tahoma"/>
              </a:rPr>
              <a:t>i</a:t>
            </a:r>
            <a:r>
              <a:rPr lang="en-US" sz="2000" b="1" dirty="0">
                <a:solidFill>
                  <a:srgbClr val="0D0D0D"/>
                </a:solidFill>
                <a:latin typeface="Tahoma"/>
                <a:cs typeface="Tahoma"/>
              </a:rPr>
              <a:t>s </a:t>
            </a:r>
            <a:r>
              <a:rPr sz="2000" b="1" spc="165" dirty="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lang="en-US" sz="2000" b="1" spc="16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358571"/>
                </a:solidFill>
                <a:latin typeface="Tahoma"/>
                <a:cs typeface="Tahoma"/>
              </a:rPr>
              <a:t>dynamic</a:t>
            </a:r>
            <a:r>
              <a:rPr lang="en-US" sz="2000" b="1" spc="450" dirty="0">
                <a:solidFill>
                  <a:srgbClr val="358571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358571"/>
                </a:solidFill>
                <a:latin typeface="Tahoma"/>
                <a:cs typeface="Tahoma"/>
              </a:rPr>
              <a:t>standard</a:t>
            </a:r>
            <a:r>
              <a:rPr sz="2000" b="1" spc="450" dirty="0">
                <a:solidFill>
                  <a:srgbClr val="358571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ahoma"/>
                <a:cs typeface="Tahoma"/>
              </a:rPr>
              <a:t>where</a:t>
            </a:r>
            <a:r>
              <a:rPr sz="2000" b="1" spc="45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ahoma"/>
                <a:cs typeface="Tahoma"/>
              </a:rPr>
              <a:t>devices</a:t>
            </a:r>
            <a:r>
              <a:rPr sz="2000" b="1" spc="45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spc="85" dirty="0">
                <a:solidFill>
                  <a:srgbClr val="0D0D0D"/>
                </a:solidFill>
                <a:latin typeface="Tahoma"/>
                <a:cs typeface="Tahoma"/>
              </a:rPr>
              <a:t>can </a:t>
            </a:r>
            <a:r>
              <a:rPr sz="2000" b="1" dirty="0">
                <a:solidFill>
                  <a:srgbClr val="6F2F9F"/>
                </a:solidFill>
                <a:latin typeface="Tahoma"/>
                <a:cs typeface="Tahoma"/>
              </a:rPr>
              <a:t>automatically</a:t>
            </a:r>
            <a:r>
              <a:rPr sz="2000" b="1" spc="40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ahoma"/>
                <a:cs typeface="Tahoma"/>
              </a:rPr>
              <a:t>find</a:t>
            </a:r>
            <a:r>
              <a:rPr sz="2000" b="1" spc="39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b="1" spc="110" dirty="0">
                <a:solidFill>
                  <a:srgbClr val="6F2F9F"/>
                </a:solidFill>
                <a:latin typeface="Tahoma"/>
                <a:cs typeface="Tahoma"/>
              </a:rPr>
              <a:t>each</a:t>
            </a:r>
            <a:r>
              <a:rPr sz="2000" b="1" spc="40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ahoma"/>
                <a:cs typeface="Tahoma"/>
              </a:rPr>
              <a:t>other</a:t>
            </a:r>
            <a:r>
              <a:rPr lang="en-US" sz="2000" b="1" dirty="0">
                <a:solidFill>
                  <a:srgbClr val="0D0D0D"/>
                </a:solidFill>
                <a:latin typeface="Tahoma"/>
                <a:cs typeface="Tahoma"/>
              </a:rPr>
              <a:t> &amp;</a:t>
            </a:r>
            <a:r>
              <a:rPr sz="2000" b="1" spc="39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ahoma"/>
                <a:cs typeface="Tahoma"/>
              </a:rPr>
              <a:t>establish</a:t>
            </a:r>
            <a:r>
              <a:rPr sz="2000" b="1" spc="40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ahoma"/>
                <a:cs typeface="Tahoma"/>
              </a:rPr>
              <a:t>connections</a:t>
            </a:r>
            <a:r>
              <a:rPr lang="en-US" sz="2000" b="1" spc="39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</a:p>
          <a:p>
            <a:pPr marL="544195" marR="5080" indent="-532130" algn="l">
              <a:lnSpc>
                <a:spcPct val="100000"/>
              </a:lnSpc>
              <a:spcBef>
                <a:spcPts val="1190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lang="en-US" sz="2000" b="1" spc="-130" dirty="0">
                <a:solidFill>
                  <a:srgbClr val="0D0D0D"/>
                </a:solidFill>
                <a:latin typeface="Tahoma"/>
                <a:cs typeface="Tahoma"/>
              </a:rPr>
              <a:t>Bluetooth</a:t>
            </a:r>
            <a:r>
              <a:rPr lang="en-US" sz="2000" b="1" spc="-5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000" b="1" spc="-145" dirty="0">
                <a:solidFill>
                  <a:srgbClr val="0D0D0D"/>
                </a:solidFill>
                <a:latin typeface="Tahoma"/>
                <a:cs typeface="Tahoma"/>
              </a:rPr>
              <a:t>networks</a:t>
            </a:r>
            <a:r>
              <a:rPr lang="en-US" sz="2000"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000" b="1" spc="110" dirty="0">
                <a:solidFill>
                  <a:srgbClr val="0D0D0D"/>
                </a:solidFill>
                <a:latin typeface="Tahoma"/>
                <a:cs typeface="Tahoma"/>
              </a:rPr>
              <a:t>can</a:t>
            </a:r>
            <a:r>
              <a:rPr lang="en-US" sz="2000" b="1" spc="-5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000" b="1" spc="85" dirty="0">
                <a:solidFill>
                  <a:srgbClr val="0D0D0D"/>
                </a:solidFill>
                <a:latin typeface="Tahoma"/>
                <a:cs typeface="Tahoma"/>
              </a:rPr>
              <a:t>be</a:t>
            </a:r>
            <a:r>
              <a:rPr lang="en-US" sz="2000"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000" b="1" spc="-100" dirty="0">
                <a:solidFill>
                  <a:srgbClr val="0D0D0D"/>
                </a:solidFill>
                <a:latin typeface="Tahoma"/>
                <a:cs typeface="Tahoma"/>
              </a:rPr>
              <a:t>referred</a:t>
            </a:r>
            <a:r>
              <a:rPr lang="en-US" sz="2000"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0D0D0D"/>
                </a:solidFill>
                <a:latin typeface="Tahoma"/>
                <a:cs typeface="Tahoma"/>
              </a:rPr>
              <a:t>as</a:t>
            </a:r>
            <a:r>
              <a:rPr lang="en-US" sz="2000" b="1" spc="-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812D91"/>
                </a:solidFill>
                <a:latin typeface="Tahoma"/>
                <a:cs typeface="Tahoma"/>
              </a:rPr>
              <a:t>piconet</a:t>
            </a:r>
            <a:r>
              <a:rPr lang="en-US" sz="2000" b="1" spc="-5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0D0D0D"/>
                </a:solidFill>
                <a:latin typeface="Tahoma"/>
                <a:cs typeface="Tahoma"/>
              </a:rPr>
              <a:t>and</a:t>
            </a:r>
            <a:r>
              <a:rPr lang="en-US" sz="2000" b="1" spc="-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000" b="1" spc="-10" dirty="0">
                <a:solidFill>
                  <a:srgbClr val="812D91"/>
                </a:solidFill>
                <a:latin typeface="Tahoma"/>
                <a:cs typeface="Tahoma"/>
              </a:rPr>
              <a:t>scatternet</a:t>
            </a:r>
            <a:endParaRPr lang="en-US" sz="2000" dirty="0">
              <a:latin typeface="Tahoma"/>
              <a:cs typeface="Tahoma"/>
            </a:endParaRPr>
          </a:p>
          <a:p>
            <a:pPr marL="544195" marR="5080" indent="-532130" algn="l">
              <a:lnSpc>
                <a:spcPct val="100000"/>
              </a:lnSpc>
              <a:spcBef>
                <a:spcPts val="1190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sz="2000" b="1" spc="-455" dirty="0">
                <a:solidFill>
                  <a:srgbClr val="0D0D0D"/>
                </a:solidFill>
                <a:latin typeface="Tahoma"/>
                <a:cs typeface="Tahoma"/>
              </a:rPr>
              <a:t>It</a:t>
            </a:r>
            <a:r>
              <a:rPr sz="2000" b="1" spc="-3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0D0D0D"/>
                </a:solidFill>
                <a:latin typeface="Tahoma"/>
                <a:cs typeface="Tahoma"/>
              </a:rPr>
              <a:t>use</a:t>
            </a:r>
            <a:r>
              <a:rPr sz="2000" b="1" spc="-16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spc="165" dirty="0">
                <a:solidFill>
                  <a:srgbClr val="0D0D0D"/>
                </a:solidFill>
                <a:latin typeface="Tahoma"/>
                <a:cs typeface="Tahoma"/>
              </a:rPr>
              <a:t>a</a:t>
            </a:r>
            <a:r>
              <a:rPr sz="2000" b="1" spc="-9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358571"/>
                </a:solidFill>
                <a:latin typeface="Tahoma"/>
                <a:cs typeface="Tahoma"/>
              </a:rPr>
              <a:t>master/slave</a:t>
            </a:r>
            <a:r>
              <a:rPr sz="2000" b="1" spc="-75" dirty="0">
                <a:solidFill>
                  <a:srgbClr val="358571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358571"/>
                </a:solidFill>
                <a:latin typeface="Tahoma"/>
                <a:cs typeface="Tahoma"/>
              </a:rPr>
              <a:t>model</a:t>
            </a:r>
            <a:r>
              <a:rPr lang="en-US" sz="2000" b="1" spc="-10" dirty="0">
                <a:solidFill>
                  <a:srgbClr val="358571"/>
                </a:solidFill>
                <a:latin typeface="Tahoma"/>
                <a:cs typeface="Tahoma"/>
              </a:rPr>
              <a:t> – </a:t>
            </a:r>
            <a:r>
              <a:rPr lang="en-US" sz="2000" b="1" spc="-10" dirty="0">
                <a:solidFill>
                  <a:srgbClr val="006FC0"/>
                </a:solidFill>
                <a:latin typeface="Tahoma"/>
                <a:cs typeface="Tahoma"/>
              </a:rPr>
              <a:t>Slaves </a:t>
            </a:r>
            <a:r>
              <a:rPr lang="en-US" sz="2000" b="1" spc="-25" dirty="0">
                <a:solidFill>
                  <a:srgbClr val="AD781D"/>
                </a:solidFill>
                <a:latin typeface="Tahoma"/>
                <a:cs typeface="Tahoma"/>
              </a:rPr>
              <a:t>are </a:t>
            </a:r>
            <a:r>
              <a:rPr lang="en-US" sz="2000" b="1" spc="-20" dirty="0">
                <a:solidFill>
                  <a:srgbClr val="AD781D"/>
                </a:solidFill>
                <a:latin typeface="Tahoma"/>
                <a:cs typeface="Tahoma"/>
              </a:rPr>
              <a:t>only </a:t>
            </a:r>
            <a:r>
              <a:rPr lang="en-US" sz="2000" b="1" spc="-10" dirty="0">
                <a:solidFill>
                  <a:srgbClr val="AD781D"/>
                </a:solidFill>
                <a:latin typeface="Tahoma"/>
                <a:cs typeface="Tahoma"/>
              </a:rPr>
              <a:t>allowed </a:t>
            </a:r>
            <a:r>
              <a:rPr lang="en-US" sz="2000" b="1" spc="-25" dirty="0">
                <a:solidFill>
                  <a:srgbClr val="AD781D"/>
                </a:solidFill>
                <a:latin typeface="Tahoma"/>
                <a:cs typeface="Tahoma"/>
              </a:rPr>
              <a:t>to </a:t>
            </a:r>
            <a:r>
              <a:rPr lang="en-US" sz="2000" b="1" spc="-10" dirty="0">
                <a:solidFill>
                  <a:srgbClr val="AD781D"/>
                </a:solidFill>
                <a:latin typeface="Tahoma"/>
                <a:cs typeface="Tahoma"/>
              </a:rPr>
              <a:t>transmit </a:t>
            </a:r>
            <a:r>
              <a:rPr lang="en-US" sz="2000" b="1" spc="-25" dirty="0">
                <a:solidFill>
                  <a:srgbClr val="0D0D0D"/>
                </a:solidFill>
                <a:latin typeface="Tahoma"/>
                <a:cs typeface="Tahoma"/>
              </a:rPr>
              <a:t>to and </a:t>
            </a:r>
            <a:r>
              <a:rPr lang="en-US" sz="2000" b="1" spc="-10" dirty="0">
                <a:solidFill>
                  <a:srgbClr val="0D0D0D"/>
                </a:solidFill>
                <a:latin typeface="Tahoma"/>
                <a:cs typeface="Tahoma"/>
              </a:rPr>
              <a:t>receive </a:t>
            </a:r>
            <a:r>
              <a:rPr lang="en-US" sz="2000" b="1" spc="-20" dirty="0">
                <a:solidFill>
                  <a:srgbClr val="0D0D0D"/>
                </a:solidFill>
                <a:latin typeface="Tahoma"/>
                <a:cs typeface="Tahoma"/>
              </a:rPr>
              <a:t>from </a:t>
            </a:r>
            <a:r>
              <a:rPr lang="en-US" sz="2000" b="1" spc="-160" dirty="0">
                <a:solidFill>
                  <a:srgbClr val="0D0D0D"/>
                </a:solidFill>
                <a:latin typeface="Tahoma"/>
                <a:cs typeface="Tahoma"/>
              </a:rPr>
              <a:t>their </a:t>
            </a:r>
            <a:r>
              <a:rPr lang="en-US" sz="2000" b="1" spc="-10" dirty="0">
                <a:solidFill>
                  <a:srgbClr val="0D0D0D"/>
                </a:solidFill>
                <a:latin typeface="Tahoma"/>
                <a:cs typeface="Tahoma"/>
              </a:rPr>
              <a:t>master. </a:t>
            </a:r>
            <a:r>
              <a:rPr lang="en-US" sz="2000" b="1" spc="-135" dirty="0">
                <a:solidFill>
                  <a:srgbClr val="0D0D0D"/>
                </a:solidFill>
                <a:latin typeface="Tahoma"/>
                <a:cs typeface="Tahoma"/>
              </a:rPr>
              <a:t>They</a:t>
            </a:r>
            <a:r>
              <a:rPr lang="en-US" sz="2000" b="1" spc="-6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AD781D"/>
                </a:solidFill>
                <a:latin typeface="Tahoma"/>
                <a:cs typeface="Tahoma"/>
              </a:rPr>
              <a:t>can’t</a:t>
            </a:r>
            <a:r>
              <a:rPr lang="en-US" sz="2000" b="1" spc="-11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000" b="1" spc="-75" dirty="0">
                <a:solidFill>
                  <a:srgbClr val="AD781D"/>
                </a:solidFill>
                <a:latin typeface="Tahoma"/>
                <a:cs typeface="Tahoma"/>
              </a:rPr>
              <a:t>talk</a:t>
            </a:r>
            <a:r>
              <a:rPr lang="en-US" sz="2000" b="1" spc="-8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000" b="1" spc="-114" dirty="0">
                <a:solidFill>
                  <a:srgbClr val="AD781D"/>
                </a:solidFill>
                <a:latin typeface="Tahoma"/>
                <a:cs typeface="Tahoma"/>
              </a:rPr>
              <a:t>to</a:t>
            </a:r>
            <a:r>
              <a:rPr lang="en-US" sz="2000" b="1" spc="-7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000" b="1" spc="-110" dirty="0">
                <a:solidFill>
                  <a:srgbClr val="AD781D"/>
                </a:solidFill>
                <a:latin typeface="Tahoma"/>
                <a:cs typeface="Tahoma"/>
              </a:rPr>
              <a:t>other</a:t>
            </a:r>
            <a:r>
              <a:rPr lang="en-US" sz="2000" b="1" spc="-8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000" b="1" spc="-40" dirty="0">
                <a:solidFill>
                  <a:srgbClr val="AD781D"/>
                </a:solidFill>
                <a:latin typeface="Tahoma"/>
                <a:cs typeface="Tahoma"/>
              </a:rPr>
              <a:t>slaves</a:t>
            </a:r>
            <a:r>
              <a:rPr lang="en-US" sz="2000" b="1" spc="-8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000" b="1" spc="-120" dirty="0">
                <a:solidFill>
                  <a:srgbClr val="0D0D0D"/>
                </a:solidFill>
                <a:latin typeface="Tahoma"/>
                <a:cs typeface="Tahoma"/>
              </a:rPr>
              <a:t>in</a:t>
            </a:r>
            <a:r>
              <a:rPr lang="en-US" sz="2000" b="1" spc="-6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000" b="1" spc="-90" dirty="0">
                <a:solidFill>
                  <a:srgbClr val="0D0D0D"/>
                </a:solidFill>
                <a:latin typeface="Tahoma"/>
                <a:cs typeface="Tahoma"/>
              </a:rPr>
              <a:t>the</a:t>
            </a:r>
            <a:r>
              <a:rPr lang="en-US" sz="2000" b="1" spc="-8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000" b="1" spc="-10" dirty="0">
                <a:solidFill>
                  <a:srgbClr val="0D0D0D"/>
                </a:solidFill>
                <a:latin typeface="Tahoma"/>
                <a:cs typeface="Tahoma"/>
              </a:rPr>
              <a:t>piconet.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361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BLUETOOTH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4193EA-8193-8DE8-EAB1-8CB7F13E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81000"/>
            <a:ext cx="7730248" cy="39209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762000"/>
            <a:ext cx="12039599" cy="5874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500" b="1" spc="-10" dirty="0">
                <a:solidFill>
                  <a:srgbClr val="812D91"/>
                </a:solidFill>
                <a:latin typeface="Tahoma"/>
                <a:cs typeface="Tahoma"/>
              </a:rPr>
              <a:t>Radio: </a:t>
            </a:r>
            <a:r>
              <a:rPr lang="en-US" sz="2500" b="1" spc="-265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lang="en-US" sz="25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-10" dirty="0">
                <a:solidFill>
                  <a:srgbClr val="404040"/>
                </a:solidFill>
                <a:latin typeface="Tahoma"/>
                <a:cs typeface="Tahoma"/>
              </a:rPr>
              <a:t>layer</a:t>
            </a:r>
            <a:r>
              <a:rPr lang="en-US" sz="2500" b="1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-10" dirty="0">
                <a:solidFill>
                  <a:srgbClr val="404040"/>
                </a:solidFill>
                <a:latin typeface="Tahoma"/>
                <a:cs typeface="Tahoma"/>
              </a:rPr>
              <a:t>defines </a:t>
            </a:r>
            <a:r>
              <a:rPr lang="en-US" sz="2500" b="1" spc="-2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lang="en-US" sz="2500" b="1" spc="-10" dirty="0">
                <a:solidFill>
                  <a:srgbClr val="404040"/>
                </a:solidFill>
                <a:latin typeface="Tahoma"/>
                <a:cs typeface="Tahoma"/>
              </a:rPr>
              <a:t>requirements </a:t>
            </a:r>
            <a:r>
              <a:rPr lang="en-US" sz="2500" b="1" spc="-25" dirty="0">
                <a:solidFill>
                  <a:srgbClr val="404040"/>
                </a:solidFill>
                <a:latin typeface="Tahoma"/>
                <a:cs typeface="Tahoma"/>
              </a:rPr>
              <a:t>for </a:t>
            </a:r>
            <a:r>
              <a:rPr lang="en-US" sz="2500" b="1" spc="114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lang="en-US" sz="2500" b="1" spc="-70" dirty="0">
                <a:solidFill>
                  <a:srgbClr val="404040"/>
                </a:solidFill>
                <a:latin typeface="Tahoma"/>
                <a:cs typeface="Tahoma"/>
              </a:rPr>
              <a:t>transceiver</a:t>
            </a:r>
            <a:r>
              <a:rPr lang="en-US" sz="2500" b="1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-2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lang="en-US" sz="2500" b="1" dirty="0">
                <a:solidFill>
                  <a:srgbClr val="404040"/>
                </a:solidFill>
                <a:latin typeface="Tahoma"/>
                <a:cs typeface="Tahoma"/>
              </a:rPr>
              <a:t>operate</a:t>
            </a:r>
            <a:r>
              <a:rPr lang="en-US" sz="25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dirty="0">
                <a:solidFill>
                  <a:srgbClr val="404040"/>
                </a:solidFill>
                <a:latin typeface="Tahoma"/>
                <a:cs typeface="Tahoma"/>
              </a:rPr>
              <a:t>such</a:t>
            </a:r>
            <a:r>
              <a:rPr lang="en-US" sz="2500" b="1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lang="en-US" sz="2500" b="1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-25" dirty="0">
                <a:solidFill>
                  <a:srgbClr val="404040"/>
                </a:solidFill>
                <a:latin typeface="Tahoma"/>
                <a:cs typeface="Tahoma"/>
              </a:rPr>
              <a:t>frequency</a:t>
            </a:r>
            <a:r>
              <a:rPr lang="en-US" sz="2500" b="1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-10" dirty="0">
                <a:solidFill>
                  <a:srgbClr val="404040"/>
                </a:solidFill>
                <a:latin typeface="Tahoma"/>
                <a:cs typeface="Tahoma"/>
              </a:rPr>
              <a:t>bands </a:t>
            </a:r>
            <a:r>
              <a:rPr lang="en-US" sz="2500" b="1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lang="en-US" sz="2500" b="1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-10" dirty="0">
                <a:solidFill>
                  <a:srgbClr val="2A58A8"/>
                </a:solidFill>
                <a:latin typeface="Tahoma"/>
                <a:cs typeface="Tahoma"/>
              </a:rPr>
              <a:t>modulation </a:t>
            </a:r>
            <a:r>
              <a:rPr lang="en-US" sz="2500" b="1" spc="-10" dirty="0">
                <a:solidFill>
                  <a:srgbClr val="404040"/>
                </a:solidFill>
                <a:latin typeface="Tahoma"/>
                <a:cs typeface="Tahoma"/>
              </a:rPr>
              <a:t>techniques.</a:t>
            </a:r>
          </a:p>
          <a:p>
            <a:pPr marL="544195" indent="-53149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500" b="1" spc="-10" dirty="0">
                <a:solidFill>
                  <a:srgbClr val="812D91"/>
                </a:solidFill>
                <a:latin typeface="Tahoma"/>
                <a:cs typeface="Tahoma"/>
              </a:rPr>
              <a:t>Baseband: </a:t>
            </a:r>
            <a:r>
              <a:rPr lang="en-US" sz="2500" b="1" spc="-10" dirty="0">
                <a:solidFill>
                  <a:srgbClr val="585858"/>
                </a:solidFill>
                <a:latin typeface="Tahoma"/>
                <a:cs typeface="Tahoma"/>
              </a:rPr>
              <a:t>describes</a:t>
            </a:r>
            <a:r>
              <a:rPr lang="en-US" sz="2500" b="1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2500" b="1" spc="-85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lang="en-US" sz="2500" b="1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lang="en-US" sz="2500" b="1" spc="-30" dirty="0">
                <a:solidFill>
                  <a:srgbClr val="AD781D"/>
                </a:solidFill>
                <a:latin typeface="Tahoma"/>
                <a:cs typeface="Tahoma"/>
              </a:rPr>
              <a:t>specification</a:t>
            </a:r>
            <a:r>
              <a:rPr lang="en-US" sz="2500" b="1" spc="-114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500" b="1" spc="-90" dirty="0">
                <a:solidFill>
                  <a:srgbClr val="AD781D"/>
                </a:solidFill>
                <a:latin typeface="Tahoma"/>
                <a:cs typeface="Tahoma"/>
              </a:rPr>
              <a:t>of</a:t>
            </a:r>
            <a:r>
              <a:rPr lang="en-US" sz="2500" b="1" spc="-114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500" b="1" spc="-80" dirty="0">
                <a:solidFill>
                  <a:srgbClr val="AD781D"/>
                </a:solidFill>
                <a:latin typeface="Tahoma"/>
                <a:cs typeface="Tahoma"/>
              </a:rPr>
              <a:t>the</a:t>
            </a:r>
            <a:r>
              <a:rPr lang="en-US" sz="2500" b="1" spc="-13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500" b="1" spc="-105" dirty="0">
                <a:solidFill>
                  <a:srgbClr val="AD781D"/>
                </a:solidFill>
                <a:latin typeface="Tahoma"/>
                <a:cs typeface="Tahoma"/>
              </a:rPr>
              <a:t>Bluetooth </a:t>
            </a:r>
            <a:r>
              <a:rPr lang="en-US" sz="2500" b="1" spc="-190" dirty="0">
                <a:solidFill>
                  <a:srgbClr val="AD781D"/>
                </a:solidFill>
                <a:latin typeface="Tahoma"/>
                <a:cs typeface="Tahoma"/>
              </a:rPr>
              <a:t>Link</a:t>
            </a:r>
            <a:r>
              <a:rPr lang="en-US" sz="2500" b="1" spc="-1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500" b="1" spc="-90" dirty="0">
                <a:solidFill>
                  <a:srgbClr val="AD781D"/>
                </a:solidFill>
                <a:latin typeface="Tahoma"/>
                <a:cs typeface="Tahoma"/>
              </a:rPr>
              <a:t>Controller</a:t>
            </a:r>
            <a:r>
              <a:rPr lang="en-US" sz="2500" b="1" spc="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500" b="1" spc="-114" dirty="0">
                <a:solidFill>
                  <a:srgbClr val="AD781D"/>
                </a:solidFill>
                <a:latin typeface="Tahoma"/>
                <a:cs typeface="Tahoma"/>
              </a:rPr>
              <a:t>(LC)</a:t>
            </a:r>
            <a:r>
              <a:rPr lang="en-US" sz="2500" b="1" spc="-114" dirty="0">
                <a:solidFill>
                  <a:srgbClr val="006FC0"/>
                </a:solidFill>
                <a:latin typeface="Tahoma"/>
                <a:cs typeface="Tahoma"/>
              </a:rPr>
              <a:t>. </a:t>
            </a:r>
            <a:r>
              <a:rPr lang="en-US" sz="2500" b="1" spc="-100" dirty="0">
                <a:latin typeface="Tahoma"/>
                <a:cs typeface="Tahoma"/>
              </a:rPr>
              <a:t>Defines</a:t>
            </a:r>
            <a:r>
              <a:rPr lang="en-US" sz="2500" b="1" spc="-50" dirty="0">
                <a:latin typeface="Tahoma"/>
                <a:cs typeface="Tahoma"/>
              </a:rPr>
              <a:t> </a:t>
            </a:r>
            <a:r>
              <a:rPr lang="en-US" sz="2500" b="1" spc="-45" dirty="0">
                <a:solidFill>
                  <a:srgbClr val="2A58A8"/>
                </a:solidFill>
                <a:latin typeface="Tahoma"/>
                <a:cs typeface="Tahoma"/>
              </a:rPr>
              <a:t>addressing</a:t>
            </a:r>
            <a:r>
              <a:rPr lang="en-US" sz="2500" b="1" spc="-3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500" b="1" dirty="0">
                <a:solidFill>
                  <a:srgbClr val="2A58A8"/>
                </a:solidFill>
                <a:latin typeface="Tahoma"/>
                <a:cs typeface="Tahoma"/>
              </a:rPr>
              <a:t>scheme &amp;</a:t>
            </a:r>
            <a:r>
              <a:rPr lang="en-US" sz="2500" b="1" spc="-30" dirty="0">
                <a:latin typeface="Tahoma"/>
                <a:cs typeface="Tahoma"/>
              </a:rPr>
              <a:t> </a:t>
            </a:r>
            <a:r>
              <a:rPr lang="en-US" sz="2500" b="1" dirty="0">
                <a:solidFill>
                  <a:srgbClr val="2A58A8"/>
                </a:solidFill>
                <a:latin typeface="Tahoma"/>
                <a:cs typeface="Tahoma"/>
              </a:rPr>
              <a:t>packet</a:t>
            </a:r>
            <a:r>
              <a:rPr lang="en-US" sz="2500" b="1" spc="-3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500" b="1" spc="-65" dirty="0">
                <a:solidFill>
                  <a:srgbClr val="2A58A8"/>
                </a:solidFill>
                <a:latin typeface="Tahoma"/>
                <a:cs typeface="Tahoma"/>
              </a:rPr>
              <a:t>frame</a:t>
            </a:r>
            <a:r>
              <a:rPr lang="en-US" sz="2500" b="1" spc="-30" dirty="0">
                <a:solidFill>
                  <a:srgbClr val="2A58A8"/>
                </a:solidFill>
                <a:latin typeface="Tahoma"/>
                <a:cs typeface="Tahoma"/>
              </a:rPr>
              <a:t>. </a:t>
            </a:r>
            <a:r>
              <a:rPr lang="en-US" sz="2500" b="1" u="sng" spc="-25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lang="en-US" sz="25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lang="en-US" sz="25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types</a:t>
            </a:r>
            <a:r>
              <a:rPr lang="en-US" sz="25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lang="en-US" sz="2500" b="1" u="sng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lang="en-US" sz="25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lang="en-US" sz="2500" b="1" u="sng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link</a:t>
            </a:r>
            <a:r>
              <a:rPr lang="en-US" sz="25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lang="en-US" sz="2500" b="1" dirty="0">
                <a:latin typeface="Tahoma"/>
                <a:cs typeface="Tahoma"/>
              </a:rPr>
              <a:t>are</a:t>
            </a:r>
            <a:r>
              <a:rPr lang="en-US" sz="2500" b="1" spc="-35" dirty="0">
                <a:latin typeface="Tahoma"/>
                <a:cs typeface="Tahoma"/>
              </a:rPr>
              <a:t> </a:t>
            </a:r>
            <a:r>
              <a:rPr lang="en-US" sz="2500" b="1" dirty="0">
                <a:solidFill>
                  <a:srgbClr val="2A58A8"/>
                </a:solidFill>
                <a:latin typeface="Tahoma"/>
                <a:cs typeface="Tahoma"/>
              </a:rPr>
              <a:t>ACL</a:t>
            </a:r>
            <a:r>
              <a:rPr lang="en-US" sz="2500" b="1" spc="-1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500" b="1" spc="-25" dirty="0">
                <a:latin typeface="Tahoma"/>
                <a:cs typeface="Tahoma"/>
              </a:rPr>
              <a:t>and </a:t>
            </a:r>
            <a:r>
              <a:rPr lang="en-US" sz="2500" b="1" spc="-20" dirty="0">
                <a:solidFill>
                  <a:srgbClr val="2A58A8"/>
                </a:solidFill>
                <a:latin typeface="Tahoma"/>
                <a:cs typeface="Tahoma"/>
              </a:rPr>
              <a:t>SCO</a:t>
            </a:r>
            <a:r>
              <a:rPr lang="en-US" sz="2500" b="1" spc="-20" dirty="0">
                <a:latin typeface="Tahoma"/>
                <a:cs typeface="Tahoma"/>
              </a:rPr>
              <a:t>.</a:t>
            </a:r>
            <a:endParaRPr lang="en-US" sz="2500" b="1" spc="-20" dirty="0">
              <a:solidFill>
                <a:srgbClr val="812D91"/>
              </a:solidFill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44195" algn="l"/>
              </a:tabLst>
            </a:pPr>
            <a:r>
              <a:rPr sz="2500" b="1" spc="-20" dirty="0">
                <a:solidFill>
                  <a:srgbClr val="812D91"/>
                </a:solidFill>
                <a:latin typeface="Tahoma"/>
                <a:cs typeface="Tahoma"/>
              </a:rPr>
              <a:t>LMP:</a:t>
            </a:r>
            <a:r>
              <a:rPr lang="en-US" sz="2500" b="1" spc="-2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500" b="1" spc="-175" dirty="0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sz="2500" b="1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500" b="1" u="sng" spc="-13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link</a:t>
            </a:r>
            <a:r>
              <a:rPr sz="2500" b="1" u="sng" spc="-1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 </a:t>
            </a:r>
            <a:r>
              <a:rPr sz="2500" b="1" u="sng" spc="-114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set-</a:t>
            </a:r>
            <a:r>
              <a:rPr sz="25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up</a:t>
            </a:r>
            <a:r>
              <a:rPr sz="2500" b="1" spc="-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500" b="1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2500" b="1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5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control</a:t>
            </a:r>
            <a:r>
              <a:rPr lang="en-US" sz="25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, </a:t>
            </a:r>
            <a:r>
              <a:rPr sz="2500" b="1" spc="50" dirty="0">
                <a:solidFill>
                  <a:srgbClr val="585858"/>
                </a:solidFill>
                <a:latin typeface="Tahoma"/>
                <a:cs typeface="Tahoma"/>
              </a:rPr>
              <a:t>device</a:t>
            </a:r>
            <a:r>
              <a:rPr sz="2500" b="1" spc="-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500" b="1" spc="-70" dirty="0">
                <a:solidFill>
                  <a:srgbClr val="2A58A8"/>
                </a:solidFill>
                <a:latin typeface="Tahoma"/>
                <a:cs typeface="Tahoma"/>
              </a:rPr>
              <a:t>authentication</a:t>
            </a:r>
            <a:r>
              <a:rPr lang="en-US" sz="2500" b="1" spc="-70" dirty="0">
                <a:solidFill>
                  <a:srgbClr val="585858"/>
                </a:solidFill>
                <a:latin typeface="Tahoma"/>
                <a:cs typeface="Tahoma"/>
              </a:rPr>
              <a:t> &amp; </a:t>
            </a:r>
            <a:r>
              <a:rPr sz="2500" b="1" spc="-10" dirty="0">
                <a:solidFill>
                  <a:srgbClr val="2A58A8"/>
                </a:solidFill>
                <a:latin typeface="Tahoma"/>
                <a:cs typeface="Tahoma"/>
              </a:rPr>
              <a:t>message </a:t>
            </a:r>
            <a:r>
              <a:rPr sz="2500" b="1" spc="-50" dirty="0">
                <a:solidFill>
                  <a:srgbClr val="2A58A8"/>
                </a:solidFill>
                <a:latin typeface="Tahoma"/>
                <a:cs typeface="Tahoma"/>
              </a:rPr>
              <a:t>encryption</a:t>
            </a:r>
            <a:endParaRPr lang="en-US" sz="2500" b="1" spc="-50" dirty="0">
              <a:solidFill>
                <a:srgbClr val="585858"/>
              </a:solidFill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44195" algn="l"/>
              </a:tabLst>
            </a:pPr>
            <a:r>
              <a:rPr sz="2500" b="1" spc="-170" dirty="0">
                <a:solidFill>
                  <a:srgbClr val="812D91"/>
                </a:solidFill>
                <a:latin typeface="Tahoma"/>
                <a:cs typeface="Tahoma"/>
              </a:rPr>
              <a:t>Host</a:t>
            </a:r>
            <a:r>
              <a:rPr sz="2500" b="1" spc="-3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500" b="1" spc="-85" dirty="0">
                <a:solidFill>
                  <a:srgbClr val="812D91"/>
                </a:solidFill>
                <a:latin typeface="Tahoma"/>
                <a:cs typeface="Tahoma"/>
              </a:rPr>
              <a:t>Controller</a:t>
            </a:r>
            <a:r>
              <a:rPr sz="2500" b="1" spc="-1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500" b="1" spc="-110" dirty="0">
                <a:solidFill>
                  <a:srgbClr val="812D91"/>
                </a:solidFill>
                <a:latin typeface="Tahoma"/>
                <a:cs typeface="Tahoma"/>
              </a:rPr>
              <a:t>Interface</a:t>
            </a:r>
            <a:r>
              <a:rPr sz="2500" b="1" spc="-4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812D91"/>
                </a:solidFill>
                <a:latin typeface="Tahoma"/>
                <a:cs typeface="Tahoma"/>
              </a:rPr>
              <a:t>(HCI):</a:t>
            </a:r>
            <a:r>
              <a:rPr lang="en-US" sz="2500" b="1" spc="-1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500" b="1" spc="-100" dirty="0">
                <a:solidFill>
                  <a:srgbClr val="585858"/>
                </a:solidFill>
                <a:latin typeface="Tahoma"/>
                <a:cs typeface="Tahoma"/>
              </a:rPr>
              <a:t>Provides</a:t>
            </a:r>
            <a:r>
              <a:rPr sz="2500" b="1" spc="-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500" b="1" spc="155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2500" b="1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500" b="1" u="sng" spc="5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command</a:t>
            </a:r>
            <a:r>
              <a:rPr sz="2500" b="1" u="sng" spc="-8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 </a:t>
            </a:r>
            <a:r>
              <a:rPr sz="2500" b="1" u="sng" spc="-4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interface</a:t>
            </a:r>
            <a:r>
              <a:rPr sz="2500" b="1" spc="-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500" b="1" spc="-105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2500" b="1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500" b="1" spc="60" dirty="0">
                <a:solidFill>
                  <a:srgbClr val="2A58A8"/>
                </a:solidFill>
                <a:latin typeface="Tahoma"/>
                <a:cs typeface="Tahoma"/>
              </a:rPr>
              <a:t>access</a:t>
            </a:r>
            <a:r>
              <a:rPr lang="en-US" sz="2500" b="1" spc="6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2A58A8"/>
                </a:solidFill>
                <a:latin typeface="Tahoma"/>
                <a:cs typeface="Tahoma"/>
              </a:rPr>
              <a:t>hardware</a:t>
            </a:r>
            <a:r>
              <a:rPr lang="en-US" sz="2500" b="1" spc="-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500" b="1" spc="-25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lang="en-US" sz="2500" b="1" spc="-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500" b="1" spc="-55" dirty="0">
                <a:solidFill>
                  <a:srgbClr val="2A58A8"/>
                </a:solidFill>
                <a:latin typeface="Tahoma"/>
                <a:cs typeface="Tahoma"/>
              </a:rPr>
              <a:t>control</a:t>
            </a:r>
            <a:r>
              <a:rPr sz="2500" b="1" spc="-13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500" b="1" spc="-30" dirty="0">
                <a:solidFill>
                  <a:srgbClr val="2A58A8"/>
                </a:solidFill>
                <a:latin typeface="Tahoma"/>
                <a:cs typeface="Tahoma"/>
              </a:rPr>
              <a:t>registers</a:t>
            </a:r>
            <a:r>
              <a:rPr sz="2500" b="1" spc="-30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lang="en-US" sz="2500" b="1" spc="-30" dirty="0">
              <a:solidFill>
                <a:srgbClr val="585858"/>
              </a:solidFill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IN" sz="2500" b="1" spc="-10" dirty="0">
                <a:solidFill>
                  <a:srgbClr val="812D91"/>
                </a:solidFill>
                <a:latin typeface="Tahoma"/>
                <a:cs typeface="Tahoma"/>
              </a:rPr>
              <a:t>L</a:t>
            </a:r>
            <a:r>
              <a:rPr sz="2500" b="1" spc="-10" dirty="0">
                <a:solidFill>
                  <a:srgbClr val="812D91"/>
                </a:solidFill>
                <a:latin typeface="Tahoma"/>
                <a:cs typeface="Tahoma"/>
              </a:rPr>
              <a:t>2CAP:</a:t>
            </a:r>
            <a:r>
              <a:rPr lang="en-US" sz="2500" b="1" spc="-1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585858"/>
                </a:solidFill>
                <a:latin typeface="Tahoma"/>
                <a:cs typeface="Tahoma"/>
              </a:rPr>
              <a:t>supports</a:t>
            </a:r>
            <a:r>
              <a:rPr lang="en-US" sz="2500" b="1" spc="-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5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higher</a:t>
            </a:r>
            <a:r>
              <a:rPr lang="en-US" sz="25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 </a:t>
            </a:r>
            <a:r>
              <a:rPr sz="25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level</a:t>
            </a:r>
            <a:r>
              <a:rPr lang="en-US" sz="2500" b="1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2A58A8"/>
                </a:solidFill>
                <a:latin typeface="Tahoma"/>
                <a:cs typeface="Tahoma"/>
              </a:rPr>
              <a:t>packet segmentation</a:t>
            </a:r>
            <a:r>
              <a:rPr lang="en-US" sz="2500" b="1" spc="-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500" b="1" spc="-25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lang="en-US" sz="2500" b="1" spc="-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2A58A8"/>
                </a:solidFill>
                <a:latin typeface="Tahoma"/>
                <a:cs typeface="Tahoma"/>
              </a:rPr>
              <a:t>reassembly</a:t>
            </a:r>
            <a:endParaRPr lang="en-US" sz="2500" b="1" spc="-10" dirty="0">
              <a:solidFill>
                <a:srgbClr val="2A58A8"/>
              </a:solidFill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500" b="1" spc="-10" dirty="0">
                <a:solidFill>
                  <a:srgbClr val="812D91"/>
                </a:solidFill>
                <a:latin typeface="Tahoma"/>
                <a:cs typeface="Tahoma"/>
              </a:rPr>
              <a:t>RFCOMM</a:t>
            </a:r>
            <a:r>
              <a:rPr lang="en-US" sz="2500" b="1" spc="-10" dirty="0">
                <a:latin typeface="Tahoma"/>
                <a:cs typeface="Tahoma"/>
              </a:rPr>
              <a:t>: </a:t>
            </a:r>
            <a:r>
              <a:rPr lang="en-US" sz="2500" b="1" spc="-10" dirty="0">
                <a:solidFill>
                  <a:srgbClr val="2A58A8"/>
                </a:solidFill>
                <a:latin typeface="Tahoma"/>
                <a:cs typeface="Tahoma"/>
              </a:rPr>
              <a:t>emulation </a:t>
            </a:r>
            <a:r>
              <a:rPr lang="en-US" sz="2500" b="1" spc="-25" dirty="0">
                <a:solidFill>
                  <a:srgbClr val="404040"/>
                </a:solidFill>
                <a:latin typeface="Tahoma"/>
                <a:cs typeface="Tahoma"/>
              </a:rPr>
              <a:t>of </a:t>
            </a:r>
            <a:r>
              <a:rPr lang="en-US" sz="2500" b="1" spc="-10" dirty="0">
                <a:solidFill>
                  <a:srgbClr val="2A58A8"/>
                </a:solidFill>
                <a:latin typeface="Tahoma"/>
                <a:cs typeface="Tahoma"/>
              </a:rPr>
              <a:t>serial </a:t>
            </a:r>
            <a:r>
              <a:rPr lang="en-US" sz="2500" b="1" spc="-155" dirty="0">
                <a:solidFill>
                  <a:srgbClr val="2A58A8"/>
                </a:solidFill>
                <a:latin typeface="Tahoma"/>
                <a:cs typeface="Tahoma"/>
              </a:rPr>
              <a:t>ports </a:t>
            </a:r>
            <a:r>
              <a:rPr lang="en-US" sz="2500" b="1" spc="-20" dirty="0">
                <a:solidFill>
                  <a:srgbClr val="404040"/>
                </a:solidFill>
                <a:latin typeface="Tahoma"/>
                <a:cs typeface="Tahoma"/>
              </a:rPr>
              <a:t>over </a:t>
            </a:r>
            <a:r>
              <a:rPr lang="en-US" sz="2500" b="1" spc="-80" dirty="0">
                <a:solidFill>
                  <a:srgbClr val="404040"/>
                </a:solidFill>
                <a:latin typeface="Tahoma"/>
                <a:cs typeface="Tahoma"/>
              </a:rPr>
              <a:t>L2CAP</a:t>
            </a:r>
            <a:r>
              <a:rPr lang="en-US" sz="2500" b="1" spc="-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-10" dirty="0">
                <a:solidFill>
                  <a:srgbClr val="404040"/>
                </a:solidFill>
                <a:latin typeface="Tahoma"/>
                <a:cs typeface="Tahoma"/>
              </a:rPr>
              <a:t>protocol.</a:t>
            </a:r>
            <a:endParaRPr lang="en-US" sz="2500" dirty="0"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500" b="1" spc="-265" dirty="0">
                <a:solidFill>
                  <a:srgbClr val="812D91"/>
                </a:solidFill>
                <a:latin typeface="Tahoma"/>
                <a:cs typeface="Tahoma"/>
              </a:rPr>
              <a:t>SDP</a:t>
            </a:r>
            <a:r>
              <a:rPr lang="en-US" sz="2500" b="1" spc="-265" dirty="0">
                <a:latin typeface="Tahoma"/>
                <a:cs typeface="Tahoma"/>
              </a:rPr>
              <a:t>:</a:t>
            </a:r>
            <a:r>
              <a:rPr lang="en-US" sz="2500" b="1" spc="-20" dirty="0">
                <a:latin typeface="Tahoma"/>
                <a:cs typeface="Tahoma"/>
              </a:rPr>
              <a:t> </a:t>
            </a:r>
            <a:r>
              <a:rPr lang="en-US" sz="2500" b="1" spc="-45" dirty="0">
                <a:solidFill>
                  <a:srgbClr val="006FC0"/>
                </a:solidFill>
                <a:latin typeface="Tahoma"/>
                <a:cs typeface="Tahoma"/>
              </a:rPr>
              <a:t>Service</a:t>
            </a:r>
            <a:r>
              <a:rPr lang="en-US" sz="2500" b="1" spc="-1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500" b="1" spc="-40" dirty="0">
                <a:solidFill>
                  <a:srgbClr val="006FC0"/>
                </a:solidFill>
                <a:latin typeface="Tahoma"/>
                <a:cs typeface="Tahoma"/>
              </a:rPr>
              <a:t>Discovery</a:t>
            </a:r>
            <a:r>
              <a:rPr lang="en-US" sz="2500" b="1" spc="-85" dirty="0">
                <a:solidFill>
                  <a:srgbClr val="006FC0"/>
                </a:solidFill>
                <a:latin typeface="Tahoma"/>
                <a:cs typeface="Tahoma"/>
              </a:rPr>
              <a:t> Protocol</a:t>
            </a:r>
            <a:r>
              <a:rPr lang="en-US" sz="2500" b="1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500" b="1" spc="-10" dirty="0">
                <a:solidFill>
                  <a:srgbClr val="006FC0"/>
                </a:solidFill>
                <a:latin typeface="Tahoma"/>
                <a:cs typeface="Tahoma"/>
              </a:rPr>
              <a:t>(SDP) - </a:t>
            </a:r>
            <a:r>
              <a:rPr lang="en-US" sz="2500" b="1" spc="-100" dirty="0">
                <a:solidFill>
                  <a:srgbClr val="404040"/>
                </a:solidFill>
                <a:latin typeface="Tahoma"/>
                <a:cs typeface="Tahoma"/>
              </a:rPr>
              <a:t>Provides</a:t>
            </a:r>
            <a:r>
              <a:rPr lang="en-US" sz="2500" b="1" spc="-1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1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lang="en-US" sz="25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means</a:t>
            </a:r>
            <a:r>
              <a:rPr lang="en-US" sz="2500" b="1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 </a:t>
            </a:r>
            <a:r>
              <a:rPr lang="en-US" sz="2500" b="1" u="sng" spc="-2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for</a:t>
            </a:r>
            <a:r>
              <a:rPr lang="en-US" sz="2500" b="1" u="sng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 </a:t>
            </a:r>
            <a:r>
              <a:rPr lang="en-US" sz="2500" b="1" u="sng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applications</a:t>
            </a:r>
            <a:r>
              <a:rPr lang="en-US" sz="2500" b="1" u="sng" spc="-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 </a:t>
            </a:r>
            <a:r>
              <a:rPr lang="en-US" sz="2500" b="1" spc="-9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lang="en-US" sz="2500" b="1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-10" dirty="0">
                <a:solidFill>
                  <a:srgbClr val="2A58A8"/>
                </a:solidFill>
                <a:latin typeface="Tahoma"/>
                <a:cs typeface="Tahoma"/>
              </a:rPr>
              <a:t>discover</a:t>
            </a:r>
            <a:r>
              <a:rPr lang="en-US" sz="2500" b="1" spc="-9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500" b="1" spc="-10" dirty="0">
                <a:solidFill>
                  <a:srgbClr val="2A58A8"/>
                </a:solidFill>
                <a:latin typeface="Tahoma"/>
                <a:cs typeface="Tahoma"/>
              </a:rPr>
              <a:t>which </a:t>
            </a:r>
            <a:r>
              <a:rPr lang="en-US" sz="2500" b="1" spc="-50" dirty="0">
                <a:solidFill>
                  <a:srgbClr val="2A58A8"/>
                </a:solidFill>
                <a:latin typeface="Tahoma"/>
                <a:cs typeface="Tahoma"/>
              </a:rPr>
              <a:t>services</a:t>
            </a:r>
            <a:r>
              <a:rPr lang="en-US" sz="2500" b="1" spc="-9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500" b="1" dirty="0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lang="en-US" sz="2500" b="1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dirty="0">
                <a:solidFill>
                  <a:srgbClr val="2A58A8"/>
                </a:solidFill>
                <a:latin typeface="Tahoma"/>
                <a:cs typeface="Tahoma"/>
              </a:rPr>
              <a:t>provided</a:t>
            </a:r>
            <a:r>
              <a:rPr lang="en-US" sz="2500" b="1" spc="-65" dirty="0">
                <a:solidFill>
                  <a:srgbClr val="2A58A8"/>
                </a:solidFill>
                <a:latin typeface="Tahoma"/>
                <a:cs typeface="Tahoma"/>
              </a:rPr>
              <a:t>/</a:t>
            </a:r>
            <a:r>
              <a:rPr lang="en-US" sz="2500" b="1" dirty="0">
                <a:solidFill>
                  <a:srgbClr val="2A58A8"/>
                </a:solidFill>
                <a:latin typeface="Tahoma"/>
                <a:cs typeface="Tahoma"/>
              </a:rPr>
              <a:t>available</a:t>
            </a:r>
            <a:r>
              <a:rPr lang="en-US" sz="2500" b="1" spc="-5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500" b="1" spc="-135" dirty="0">
                <a:solidFill>
                  <a:srgbClr val="404040"/>
                </a:solidFill>
                <a:latin typeface="Tahoma"/>
                <a:cs typeface="Tahoma"/>
              </a:rPr>
              <a:t>through</a:t>
            </a:r>
            <a:r>
              <a:rPr lang="en-US" sz="2500" b="1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1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lang="en-US" sz="2500" b="1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-80" dirty="0">
                <a:solidFill>
                  <a:srgbClr val="404040"/>
                </a:solidFill>
                <a:latin typeface="Tahoma"/>
                <a:cs typeface="Tahoma"/>
              </a:rPr>
              <a:t>Bluetooth </a:t>
            </a:r>
            <a:r>
              <a:rPr lang="en-US" sz="2500" b="1" spc="45" dirty="0">
                <a:solidFill>
                  <a:srgbClr val="404040"/>
                </a:solidFill>
                <a:latin typeface="Tahoma"/>
                <a:cs typeface="Tahoma"/>
              </a:rPr>
              <a:t>device</a:t>
            </a:r>
            <a:endParaRPr lang="en-US" sz="2500" dirty="0"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500" b="1" spc="-215" dirty="0">
                <a:solidFill>
                  <a:srgbClr val="812D91"/>
                </a:solidFill>
                <a:latin typeface="Tahoma"/>
                <a:cs typeface="Tahoma"/>
              </a:rPr>
              <a:t>TCS</a:t>
            </a:r>
            <a:r>
              <a:rPr lang="en-US" sz="2500" b="1" spc="-215" dirty="0">
                <a:latin typeface="Tahoma"/>
                <a:cs typeface="Tahoma"/>
              </a:rPr>
              <a:t>:</a:t>
            </a:r>
            <a:r>
              <a:rPr lang="en-US" sz="2500" b="1" spc="-35" dirty="0">
                <a:latin typeface="Tahoma"/>
                <a:cs typeface="Tahoma"/>
              </a:rPr>
              <a:t> </a:t>
            </a:r>
            <a:r>
              <a:rPr lang="en-US" sz="2500" b="1" spc="-40" dirty="0">
                <a:solidFill>
                  <a:srgbClr val="2A58A8"/>
                </a:solidFill>
                <a:latin typeface="Tahoma"/>
                <a:cs typeface="Tahoma"/>
              </a:rPr>
              <a:t>telephony</a:t>
            </a:r>
            <a:r>
              <a:rPr lang="en-US" sz="2500" b="1" spc="-17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500" b="1" spc="-65" dirty="0">
                <a:solidFill>
                  <a:srgbClr val="2A58A8"/>
                </a:solidFill>
                <a:latin typeface="Tahoma"/>
                <a:cs typeface="Tahoma"/>
              </a:rPr>
              <a:t>control</a:t>
            </a:r>
            <a:r>
              <a:rPr lang="en-US" sz="2500" b="1" spc="-9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500" b="1" spc="-20" dirty="0">
                <a:solidFill>
                  <a:srgbClr val="2A58A8"/>
                </a:solidFill>
                <a:latin typeface="Tahoma"/>
                <a:cs typeface="Tahoma"/>
              </a:rPr>
              <a:t>protocol</a:t>
            </a:r>
            <a:r>
              <a:rPr lang="en-US" sz="2500" b="1" spc="-9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500" b="1" spc="-19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lang="en-US" sz="25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-40" dirty="0">
                <a:solidFill>
                  <a:srgbClr val="404040"/>
                </a:solidFill>
                <a:latin typeface="Tahoma"/>
                <a:cs typeface="Tahoma"/>
              </a:rPr>
              <a:t>telephony</a:t>
            </a:r>
            <a:r>
              <a:rPr lang="en-US" sz="2500" b="1" spc="-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500" b="1" spc="-10" dirty="0">
                <a:solidFill>
                  <a:srgbClr val="404040"/>
                </a:solidFill>
                <a:latin typeface="Tahoma"/>
                <a:cs typeface="Tahoma"/>
              </a:rPr>
              <a:t>service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75" y="-76200"/>
            <a:ext cx="7870825" cy="717296"/>
          </a:xfrm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3200" spc="-280" dirty="0"/>
              <a:t>BLUETOOTH:</a:t>
            </a:r>
            <a:r>
              <a:rPr sz="3200" spc="-20" dirty="0"/>
              <a:t> </a:t>
            </a:r>
            <a:r>
              <a:rPr sz="3200" spc="-290" dirty="0">
                <a:solidFill>
                  <a:srgbClr val="000000"/>
                </a:solidFill>
              </a:rPr>
              <a:t>ARCHITECTURE</a:t>
            </a:r>
            <a:endParaRPr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297" y="1067765"/>
            <a:ext cx="841311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65" dirty="0">
                <a:latin typeface="Tahoma"/>
                <a:cs typeface="Tahoma"/>
              </a:rPr>
              <a:t>Two</a:t>
            </a:r>
            <a:r>
              <a:rPr sz="2800" b="1" spc="-40" dirty="0">
                <a:latin typeface="Tahoma"/>
                <a:cs typeface="Tahoma"/>
              </a:rPr>
              <a:t> </a:t>
            </a:r>
            <a:r>
              <a:rPr sz="2800" b="1" spc="-35" dirty="0">
                <a:latin typeface="Tahoma"/>
                <a:cs typeface="Tahoma"/>
              </a:rPr>
              <a:t>types</a:t>
            </a:r>
            <a:r>
              <a:rPr sz="2800" b="1" spc="-135" dirty="0">
                <a:latin typeface="Tahoma"/>
                <a:cs typeface="Tahoma"/>
              </a:rPr>
              <a:t> </a:t>
            </a:r>
            <a:r>
              <a:rPr sz="2800" b="1" spc="-90" dirty="0">
                <a:latin typeface="Tahoma"/>
                <a:cs typeface="Tahoma"/>
              </a:rPr>
              <a:t>of</a:t>
            </a:r>
            <a:r>
              <a:rPr sz="2800" b="1" spc="-80" dirty="0">
                <a:latin typeface="Tahoma"/>
                <a:cs typeface="Tahoma"/>
              </a:rPr>
              <a:t> </a:t>
            </a:r>
            <a:r>
              <a:rPr sz="2800" b="1" spc="-145" dirty="0">
                <a:latin typeface="Tahoma"/>
                <a:cs typeface="Tahoma"/>
              </a:rPr>
              <a:t>link</a:t>
            </a:r>
            <a:r>
              <a:rPr sz="2800" b="1" spc="-65" dirty="0">
                <a:latin typeface="Tahoma"/>
                <a:cs typeface="Tahoma"/>
              </a:rPr>
              <a:t> </a:t>
            </a:r>
            <a:r>
              <a:rPr sz="2800" b="1" spc="-25" dirty="0">
                <a:latin typeface="Tahoma"/>
                <a:cs typeface="Tahoma"/>
              </a:rPr>
              <a:t>between</a:t>
            </a:r>
            <a:r>
              <a:rPr sz="2800" b="1" spc="-80" dirty="0">
                <a:latin typeface="Tahoma"/>
                <a:cs typeface="Tahoma"/>
              </a:rPr>
              <a:t> </a:t>
            </a:r>
            <a:r>
              <a:rPr sz="2800" b="1" spc="-95" dirty="0">
                <a:latin typeface="Tahoma"/>
                <a:cs typeface="Tahoma"/>
              </a:rPr>
              <a:t>master</a:t>
            </a:r>
            <a:r>
              <a:rPr sz="2800" b="1" spc="-7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and</a:t>
            </a:r>
            <a:r>
              <a:rPr sz="2800" b="1" spc="-7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slave</a:t>
            </a:r>
            <a:endParaRPr sz="2800"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3365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sz="2800" b="1" spc="-55" dirty="0">
                <a:solidFill>
                  <a:srgbClr val="812D91"/>
                </a:solidFill>
                <a:latin typeface="Tahoma"/>
                <a:cs typeface="Tahoma"/>
              </a:rPr>
              <a:t>Asynchronous</a:t>
            </a:r>
            <a:r>
              <a:rPr sz="2800" b="1" spc="-13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812D91"/>
                </a:solidFill>
                <a:latin typeface="Tahoma"/>
                <a:cs typeface="Tahoma"/>
              </a:rPr>
              <a:t>Connection</a:t>
            </a:r>
            <a:r>
              <a:rPr sz="2800" b="1" spc="-8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spc="-170" dirty="0">
                <a:solidFill>
                  <a:srgbClr val="812D91"/>
                </a:solidFill>
                <a:latin typeface="Tahoma"/>
                <a:cs typeface="Tahoma"/>
              </a:rPr>
              <a:t>Less</a:t>
            </a:r>
            <a:r>
              <a:rPr sz="2800" b="1" spc="-3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812D91"/>
                </a:solidFill>
                <a:latin typeface="Tahoma"/>
                <a:cs typeface="Tahoma"/>
              </a:rPr>
              <a:t>(ACL)</a:t>
            </a:r>
            <a:endParaRPr sz="280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800" b="1" dirty="0">
                <a:solidFill>
                  <a:srgbClr val="585858"/>
                </a:solidFill>
                <a:latin typeface="Tahoma"/>
                <a:cs typeface="Tahoma"/>
              </a:rPr>
              <a:t>Packet</a:t>
            </a:r>
            <a:r>
              <a:rPr sz="2800" b="1" spc="-1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70" dirty="0">
                <a:solidFill>
                  <a:srgbClr val="585858"/>
                </a:solidFill>
                <a:latin typeface="Tahoma"/>
                <a:cs typeface="Tahoma"/>
              </a:rPr>
              <a:t>switched</a:t>
            </a:r>
            <a:r>
              <a:rPr sz="2800" b="1" spc="-1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endParaRPr sz="280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800" b="1" spc="-40" dirty="0">
                <a:solidFill>
                  <a:srgbClr val="AD781D"/>
                </a:solidFill>
                <a:latin typeface="Tahoma"/>
                <a:cs typeface="Tahoma"/>
              </a:rPr>
              <a:t>Slave</a:t>
            </a:r>
            <a:r>
              <a:rPr sz="2800" b="1" spc="-5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800" b="1" spc="110" dirty="0">
                <a:solidFill>
                  <a:srgbClr val="585858"/>
                </a:solidFill>
                <a:latin typeface="Tahoma"/>
                <a:cs typeface="Tahoma"/>
              </a:rPr>
              <a:t>can</a:t>
            </a:r>
            <a:r>
              <a:rPr sz="2800" b="1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585858"/>
                </a:solidFill>
                <a:latin typeface="Tahoma"/>
                <a:cs typeface="Tahoma"/>
              </a:rPr>
              <a:t>have</a:t>
            </a:r>
            <a:r>
              <a:rPr sz="2800" b="1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30" dirty="0">
                <a:solidFill>
                  <a:srgbClr val="585858"/>
                </a:solidFill>
                <a:latin typeface="Tahoma"/>
                <a:cs typeface="Tahoma"/>
              </a:rPr>
              <a:t>only</a:t>
            </a:r>
            <a:r>
              <a:rPr sz="2800" b="1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AD781D"/>
                </a:solidFill>
                <a:latin typeface="Tahoma"/>
                <a:cs typeface="Tahoma"/>
              </a:rPr>
              <a:t>one</a:t>
            </a:r>
            <a:r>
              <a:rPr sz="2800" b="1" spc="-6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AD781D"/>
                </a:solidFill>
                <a:latin typeface="Tahoma"/>
                <a:cs typeface="Tahoma"/>
              </a:rPr>
              <a:t>ACL</a:t>
            </a:r>
            <a:r>
              <a:rPr sz="2800" b="1" spc="-3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800" b="1" spc="-140" dirty="0">
                <a:solidFill>
                  <a:srgbClr val="AD781D"/>
                </a:solidFill>
                <a:latin typeface="Tahoma"/>
                <a:cs typeface="Tahoma"/>
              </a:rPr>
              <a:t>link</a:t>
            </a:r>
            <a:r>
              <a:rPr sz="2800" b="1" spc="-4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800" b="1" spc="-10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2800" b="1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50" dirty="0">
                <a:solidFill>
                  <a:srgbClr val="585858"/>
                </a:solidFill>
                <a:latin typeface="Tahoma"/>
                <a:cs typeface="Tahoma"/>
              </a:rPr>
              <a:t>master</a:t>
            </a:r>
            <a:endParaRPr sz="280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800" b="1" spc="-45" dirty="0">
                <a:solidFill>
                  <a:srgbClr val="585858"/>
                </a:solidFill>
                <a:latin typeface="Tahoma"/>
                <a:cs typeface="Tahoma"/>
              </a:rPr>
              <a:t>Used</a:t>
            </a:r>
            <a:r>
              <a:rPr sz="2800" b="1" spc="-1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sz="2800" b="1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AD781D"/>
                </a:solidFill>
                <a:latin typeface="Tahoma"/>
                <a:cs typeface="Tahoma"/>
              </a:rPr>
              <a:t>correct</a:t>
            </a:r>
            <a:r>
              <a:rPr sz="2800" b="1" spc="-19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800" b="1" spc="-45" dirty="0">
                <a:solidFill>
                  <a:srgbClr val="AD781D"/>
                </a:solidFill>
                <a:latin typeface="Tahoma"/>
                <a:cs typeface="Tahoma"/>
              </a:rPr>
              <a:t>delivery</a:t>
            </a:r>
            <a:r>
              <a:rPr sz="2800" b="1" spc="-12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585858"/>
                </a:solidFill>
                <a:latin typeface="Tahoma"/>
                <a:cs typeface="Tahoma"/>
              </a:rPr>
              <a:t>over</a:t>
            </a:r>
            <a:r>
              <a:rPr sz="2800" b="1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175" dirty="0">
                <a:solidFill>
                  <a:srgbClr val="585858"/>
                </a:solidFill>
                <a:latin typeface="Tahoma"/>
                <a:cs typeface="Tahoma"/>
              </a:rPr>
              <a:t>fast</a:t>
            </a:r>
            <a:r>
              <a:rPr sz="2800" b="1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585858"/>
                </a:solidFill>
                <a:latin typeface="Tahoma"/>
                <a:cs typeface="Tahoma"/>
              </a:rPr>
              <a:t>delivery</a:t>
            </a:r>
            <a:endParaRPr sz="280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800" b="1" spc="-35" dirty="0">
                <a:solidFill>
                  <a:srgbClr val="585858"/>
                </a:solidFill>
                <a:latin typeface="Tahoma"/>
                <a:cs typeface="Tahoma"/>
              </a:rPr>
              <a:t>Maximum</a:t>
            </a:r>
            <a:r>
              <a:rPr sz="2800" b="1" spc="-1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sz="2800" b="1" spc="-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70" dirty="0">
                <a:solidFill>
                  <a:srgbClr val="585858"/>
                </a:solidFill>
                <a:latin typeface="Tahoma"/>
                <a:cs typeface="Tahoma"/>
              </a:rPr>
              <a:t>rate</a:t>
            </a:r>
            <a:r>
              <a:rPr sz="2800" b="1" spc="-9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75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2800" b="1" spc="-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245" dirty="0">
                <a:solidFill>
                  <a:srgbClr val="585858"/>
                </a:solidFill>
                <a:latin typeface="Tahoma"/>
                <a:cs typeface="Tahoma"/>
              </a:rPr>
              <a:t>721</a:t>
            </a:r>
            <a:r>
              <a:rPr sz="2800" b="1" spc="-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585858"/>
                </a:solidFill>
                <a:latin typeface="Tahoma"/>
                <a:cs typeface="Tahoma"/>
              </a:rPr>
              <a:t>kbps</a:t>
            </a:r>
            <a:endParaRPr sz="28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3365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75" dirty="0">
                <a:solidFill>
                  <a:srgbClr val="812D91"/>
                </a:solidFill>
                <a:latin typeface="Tahoma"/>
                <a:cs typeface="Tahoma"/>
              </a:rPr>
              <a:t>Synchronous</a:t>
            </a:r>
            <a:r>
              <a:rPr sz="2800" b="1" spc="-12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812D91"/>
                </a:solidFill>
                <a:latin typeface="Tahoma"/>
                <a:cs typeface="Tahoma"/>
              </a:rPr>
              <a:t>Connection</a:t>
            </a:r>
            <a:r>
              <a:rPr sz="2800" b="1" spc="-11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spc="-50" dirty="0">
                <a:solidFill>
                  <a:srgbClr val="812D91"/>
                </a:solidFill>
                <a:latin typeface="Tahoma"/>
                <a:cs typeface="Tahoma"/>
              </a:rPr>
              <a:t>Oriented</a:t>
            </a:r>
            <a:r>
              <a:rPr sz="2800" b="1" spc="-114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812D91"/>
                </a:solidFill>
                <a:latin typeface="Tahoma"/>
                <a:cs typeface="Tahoma"/>
              </a:rPr>
              <a:t>(SCO)</a:t>
            </a:r>
            <a:endParaRPr sz="280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800" b="1" spc="-55" dirty="0">
                <a:solidFill>
                  <a:srgbClr val="585858"/>
                </a:solidFill>
                <a:latin typeface="Tahoma"/>
                <a:cs typeface="Tahoma"/>
              </a:rPr>
              <a:t>Real</a:t>
            </a:r>
            <a:r>
              <a:rPr sz="2800" b="1" spc="-8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585858"/>
                </a:solidFill>
                <a:latin typeface="Tahoma"/>
                <a:cs typeface="Tahoma"/>
              </a:rPr>
              <a:t>time</a:t>
            </a:r>
            <a:r>
              <a:rPr sz="2800" b="1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sz="2800" b="1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60" dirty="0">
                <a:solidFill>
                  <a:srgbClr val="585858"/>
                </a:solidFill>
                <a:latin typeface="Tahoma"/>
                <a:cs typeface="Tahoma"/>
              </a:rPr>
              <a:t>transmission</a:t>
            </a:r>
            <a:endParaRPr sz="280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800" b="1" spc="50" dirty="0">
                <a:solidFill>
                  <a:srgbClr val="585858"/>
                </a:solidFill>
                <a:latin typeface="Tahoma"/>
                <a:cs typeface="Tahoma"/>
              </a:rPr>
              <a:t>Damaged</a:t>
            </a:r>
            <a:r>
              <a:rPr sz="2800" b="1" spc="8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585858"/>
                </a:solidFill>
                <a:latin typeface="Tahoma"/>
                <a:cs typeface="Tahoma"/>
              </a:rPr>
              <a:t>packet</a:t>
            </a:r>
            <a:r>
              <a:rPr sz="2800" b="1" spc="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585858"/>
                </a:solidFill>
                <a:latin typeface="Tahoma"/>
                <a:cs typeface="Tahoma"/>
              </a:rPr>
              <a:t>cannot</a:t>
            </a:r>
            <a:r>
              <a:rPr sz="2800" b="1" spc="2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85" dirty="0">
                <a:solidFill>
                  <a:srgbClr val="585858"/>
                </a:solidFill>
                <a:latin typeface="Tahoma"/>
                <a:cs typeface="Tahoma"/>
              </a:rPr>
              <a:t>be</a:t>
            </a:r>
            <a:r>
              <a:rPr sz="2800" b="1" spc="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585858"/>
                </a:solidFill>
                <a:latin typeface="Tahoma"/>
                <a:cs typeface="Tahoma"/>
              </a:rPr>
              <a:t>retransmitted</a:t>
            </a:r>
            <a:endParaRPr sz="280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800" b="1" spc="-20" dirty="0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sz="2800" b="1" spc="-19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60" dirty="0">
                <a:solidFill>
                  <a:srgbClr val="585858"/>
                </a:solidFill>
                <a:latin typeface="Tahoma"/>
                <a:cs typeface="Tahoma"/>
              </a:rPr>
              <a:t>rate</a:t>
            </a:r>
            <a:r>
              <a:rPr sz="2800" b="1" spc="-10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2800" b="1" spc="-1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245" dirty="0">
                <a:solidFill>
                  <a:srgbClr val="585858"/>
                </a:solidFill>
                <a:latin typeface="Tahoma"/>
                <a:cs typeface="Tahoma"/>
              </a:rPr>
              <a:t>64</a:t>
            </a:r>
            <a:r>
              <a:rPr sz="2800" b="1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585858"/>
                </a:solidFill>
                <a:latin typeface="Tahoma"/>
                <a:cs typeface="Tahoma"/>
              </a:rPr>
              <a:t>kbps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3200" spc="-290" dirty="0"/>
              <a:t>BLUETOOTH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116072"/>
            <a:ext cx="6511569" cy="26654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5"/>
              </a:spcBef>
            </a:pPr>
            <a:r>
              <a:rPr sz="2000" b="1" spc="55" dirty="0">
                <a:solidFill>
                  <a:srgbClr val="2A58A8"/>
                </a:solidFill>
                <a:latin typeface="Tahoma"/>
                <a:cs typeface="Tahoma"/>
              </a:rPr>
              <a:t>Access</a:t>
            </a:r>
            <a:r>
              <a:rPr sz="2000" b="1" spc="-7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spc="100" dirty="0">
                <a:solidFill>
                  <a:srgbClr val="2A58A8"/>
                </a:solidFill>
                <a:latin typeface="Tahoma"/>
                <a:cs typeface="Tahoma"/>
              </a:rPr>
              <a:t>code</a:t>
            </a:r>
            <a:r>
              <a:rPr sz="2000" b="1" spc="-3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2A58A8"/>
                </a:solidFill>
                <a:latin typeface="Tahoma"/>
                <a:cs typeface="Tahoma"/>
              </a:rPr>
              <a:t>(AC)</a:t>
            </a:r>
            <a:r>
              <a:rPr lang="en-US" sz="2000" b="1" spc="-20" dirty="0">
                <a:solidFill>
                  <a:srgbClr val="2A58A8"/>
                </a:solidFill>
                <a:latin typeface="Tahoma"/>
                <a:cs typeface="Tahoma"/>
              </a:rPr>
              <a:t> - </a:t>
            </a:r>
            <a:r>
              <a:rPr sz="2000" b="1" spc="-20" dirty="0">
                <a:solidFill>
                  <a:srgbClr val="2A58A8"/>
                </a:solidFill>
                <a:latin typeface="Tahoma"/>
                <a:cs typeface="Tahoma"/>
              </a:rPr>
              <a:t>Used for packet identification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1900" b="1" i="1" spc="-35" dirty="0">
                <a:solidFill>
                  <a:srgbClr val="121D51"/>
                </a:solidFill>
                <a:latin typeface="Verdana"/>
                <a:cs typeface="Verdana"/>
              </a:rPr>
              <a:t>Once</a:t>
            </a:r>
            <a:r>
              <a:rPr sz="1900" b="1" i="1" spc="-130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95" dirty="0">
                <a:solidFill>
                  <a:srgbClr val="121D51"/>
                </a:solidFill>
                <a:latin typeface="Verdana"/>
                <a:cs typeface="Verdana"/>
              </a:rPr>
              <a:t>packet</a:t>
            </a:r>
            <a:r>
              <a:rPr sz="1900" b="1" i="1" spc="-65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395" dirty="0">
                <a:solidFill>
                  <a:srgbClr val="121D51"/>
                </a:solidFill>
                <a:latin typeface="Verdana"/>
                <a:cs typeface="Verdana"/>
              </a:rPr>
              <a:t>is</a:t>
            </a:r>
            <a:r>
              <a:rPr sz="1900" b="1" i="1" spc="229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125" dirty="0">
                <a:solidFill>
                  <a:srgbClr val="121D51"/>
                </a:solidFill>
                <a:latin typeface="Verdana"/>
                <a:cs typeface="Verdana"/>
              </a:rPr>
              <a:t>received,</a:t>
            </a:r>
            <a:r>
              <a:rPr sz="1900" b="1" i="1" spc="-35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150" dirty="0">
                <a:solidFill>
                  <a:srgbClr val="121D51"/>
                </a:solidFill>
                <a:latin typeface="Verdana"/>
                <a:cs typeface="Verdana"/>
              </a:rPr>
              <a:t>receiver</a:t>
            </a:r>
            <a:r>
              <a:rPr sz="1900" b="1" i="1" spc="-15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325" dirty="0">
                <a:solidFill>
                  <a:srgbClr val="121D51"/>
                </a:solidFill>
                <a:latin typeface="Verdana"/>
                <a:cs typeface="Verdana"/>
              </a:rPr>
              <a:t>in</a:t>
            </a:r>
            <a:r>
              <a:rPr sz="1900" b="1" i="1" spc="165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30" dirty="0">
                <a:solidFill>
                  <a:srgbClr val="121D51"/>
                </a:solidFill>
                <a:latin typeface="Verdana"/>
                <a:cs typeface="Verdana"/>
              </a:rPr>
              <a:t>piconet</a:t>
            </a:r>
            <a:r>
              <a:rPr sz="1900" b="1" i="1" spc="-10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175" dirty="0">
                <a:solidFill>
                  <a:srgbClr val="121D51"/>
                </a:solidFill>
                <a:latin typeface="Verdana"/>
                <a:cs typeface="Verdana"/>
              </a:rPr>
              <a:t>will </a:t>
            </a:r>
            <a:r>
              <a:rPr sz="1900" b="1" i="1" spc="-10" dirty="0">
                <a:solidFill>
                  <a:srgbClr val="121D51"/>
                </a:solidFill>
                <a:latin typeface="Verdana"/>
                <a:cs typeface="Verdana"/>
              </a:rPr>
              <a:t>compare</a:t>
            </a:r>
            <a:r>
              <a:rPr sz="1900" b="1" i="1" spc="135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dirty="0">
                <a:solidFill>
                  <a:srgbClr val="121D51"/>
                </a:solidFill>
                <a:latin typeface="Verdana"/>
                <a:cs typeface="Verdana"/>
              </a:rPr>
              <a:t>the</a:t>
            </a:r>
            <a:r>
              <a:rPr sz="1900" b="1" i="1" spc="125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60" dirty="0">
                <a:solidFill>
                  <a:srgbClr val="121D51"/>
                </a:solidFill>
                <a:latin typeface="Verdana"/>
                <a:cs typeface="Verdana"/>
              </a:rPr>
              <a:t>incoming</a:t>
            </a:r>
            <a:r>
              <a:rPr sz="1900" b="1" i="1" spc="130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65" dirty="0">
                <a:solidFill>
                  <a:srgbClr val="121D51"/>
                </a:solidFill>
                <a:latin typeface="Verdana"/>
                <a:cs typeface="Verdana"/>
              </a:rPr>
              <a:t>signal</a:t>
            </a:r>
            <a:r>
              <a:rPr sz="1900" b="1" i="1" spc="125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270" dirty="0">
                <a:solidFill>
                  <a:srgbClr val="121D51"/>
                </a:solidFill>
                <a:latin typeface="Verdana"/>
                <a:cs typeface="Verdana"/>
              </a:rPr>
              <a:t>with</a:t>
            </a:r>
            <a:r>
              <a:rPr sz="1900" b="1" i="1" spc="135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dirty="0">
                <a:solidFill>
                  <a:srgbClr val="121D51"/>
                </a:solidFill>
                <a:latin typeface="Verdana"/>
                <a:cs typeface="Verdana"/>
              </a:rPr>
              <a:t>AC,</a:t>
            </a:r>
            <a:r>
              <a:rPr sz="1900" b="1" i="1" spc="130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dirty="0">
                <a:solidFill>
                  <a:srgbClr val="121D51"/>
                </a:solidFill>
                <a:latin typeface="Verdana"/>
                <a:cs typeface="Verdana"/>
              </a:rPr>
              <a:t>if</a:t>
            </a:r>
            <a:r>
              <a:rPr sz="1900" b="1" i="1" spc="130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70" dirty="0">
                <a:solidFill>
                  <a:srgbClr val="121D51"/>
                </a:solidFill>
                <a:latin typeface="Verdana"/>
                <a:cs typeface="Verdana"/>
              </a:rPr>
              <a:t>any </a:t>
            </a:r>
            <a:r>
              <a:rPr sz="1900" b="1" i="1" spc="-180" dirty="0">
                <a:solidFill>
                  <a:srgbClr val="121D51"/>
                </a:solidFill>
                <a:latin typeface="Verdana"/>
                <a:cs typeface="Verdana"/>
              </a:rPr>
              <a:t>mismatch</a:t>
            </a:r>
            <a:r>
              <a:rPr sz="1900" b="1" i="1" spc="-80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254" dirty="0">
                <a:solidFill>
                  <a:srgbClr val="121D51"/>
                </a:solidFill>
                <a:latin typeface="Verdana"/>
                <a:cs typeface="Verdana"/>
              </a:rPr>
              <a:t>is</a:t>
            </a:r>
            <a:r>
              <a:rPr sz="1900" b="1" i="1" spc="-95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185" dirty="0">
                <a:solidFill>
                  <a:srgbClr val="121D51"/>
                </a:solidFill>
                <a:latin typeface="Verdana"/>
                <a:cs typeface="Verdana"/>
              </a:rPr>
              <a:t>found</a:t>
            </a:r>
            <a:r>
              <a:rPr sz="1900" b="1" i="1" spc="-90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105" dirty="0">
                <a:solidFill>
                  <a:srgbClr val="121D51"/>
                </a:solidFill>
                <a:latin typeface="Verdana"/>
                <a:cs typeface="Verdana"/>
              </a:rPr>
              <a:t>packet</a:t>
            </a:r>
            <a:r>
              <a:rPr sz="1900" b="1" i="1" spc="-75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245" dirty="0">
                <a:solidFill>
                  <a:srgbClr val="121D51"/>
                </a:solidFill>
                <a:latin typeface="Verdana"/>
                <a:cs typeface="Verdana"/>
              </a:rPr>
              <a:t>will</a:t>
            </a:r>
            <a:r>
              <a:rPr sz="1900" b="1" i="1" spc="-85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70" dirty="0">
                <a:solidFill>
                  <a:srgbClr val="121D51"/>
                </a:solidFill>
                <a:latin typeface="Verdana"/>
                <a:cs typeface="Verdana"/>
              </a:rPr>
              <a:t>be</a:t>
            </a:r>
            <a:r>
              <a:rPr sz="1900" b="1" i="1" spc="-90" dirty="0">
                <a:solidFill>
                  <a:srgbClr val="121D51"/>
                </a:solidFill>
                <a:latin typeface="Verdana"/>
                <a:cs typeface="Verdana"/>
              </a:rPr>
              <a:t> </a:t>
            </a:r>
            <a:r>
              <a:rPr sz="1900" b="1" i="1" spc="-10" dirty="0">
                <a:solidFill>
                  <a:srgbClr val="121D51"/>
                </a:solidFill>
                <a:latin typeface="Verdana"/>
                <a:cs typeface="Verdana"/>
              </a:rPr>
              <a:t>ignored</a:t>
            </a:r>
            <a:endParaRPr sz="1900" dirty="0">
              <a:latin typeface="Verdana"/>
              <a:cs typeface="Verdana"/>
            </a:endParaRPr>
          </a:p>
          <a:p>
            <a:pPr marL="354965" indent="-342265" algn="just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1900" b="1" i="1" spc="-105" dirty="0">
                <a:solidFill>
                  <a:srgbClr val="121D51"/>
                </a:solidFill>
                <a:latin typeface="Verdana"/>
              </a:rPr>
              <a:t>It is used for synchronization</a:t>
            </a:r>
          </a:p>
          <a:p>
            <a:pPr marL="354965" indent="-342265" algn="just">
              <a:lnSpc>
                <a:spcPts val="2275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</a:tabLst>
            </a:pPr>
            <a:r>
              <a:rPr sz="1900" b="1" spc="-100" dirty="0">
                <a:solidFill>
                  <a:srgbClr val="2A58A8"/>
                </a:solidFill>
                <a:latin typeface="Tahoma"/>
                <a:cs typeface="Tahoma"/>
              </a:rPr>
              <a:t>Three</a:t>
            </a:r>
            <a:r>
              <a:rPr sz="1900" b="1" spc="-3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2A58A8"/>
                </a:solidFill>
                <a:latin typeface="Tahoma"/>
                <a:cs typeface="Tahoma"/>
              </a:rPr>
              <a:t>types</a:t>
            </a:r>
            <a:endParaRPr sz="1900" dirty="0">
              <a:latin typeface="Tahoma"/>
              <a:cs typeface="Tahoma"/>
            </a:endParaRPr>
          </a:p>
          <a:p>
            <a:pPr marL="812165" lvl="1" indent="-342265">
              <a:lnSpc>
                <a:spcPts val="2275"/>
              </a:lnSpc>
              <a:buClr>
                <a:srgbClr val="000000"/>
              </a:buClr>
              <a:buFont typeface="Wingdings"/>
              <a:buChar char=""/>
              <a:tabLst>
                <a:tab pos="812165" algn="l"/>
              </a:tabLst>
            </a:pPr>
            <a:r>
              <a:rPr sz="1900" b="1" dirty="0">
                <a:solidFill>
                  <a:srgbClr val="2A58A8"/>
                </a:solidFill>
                <a:latin typeface="Tahoma"/>
                <a:cs typeface="Tahoma"/>
              </a:rPr>
              <a:t>Channel</a:t>
            </a:r>
            <a:r>
              <a:rPr sz="1900" b="1" spc="2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1900" b="1" spc="150" dirty="0">
                <a:solidFill>
                  <a:srgbClr val="2A58A8"/>
                </a:solidFill>
                <a:latin typeface="Tahoma"/>
                <a:cs typeface="Tahoma"/>
              </a:rPr>
              <a:t>AC</a:t>
            </a:r>
            <a:r>
              <a:rPr sz="1900" b="1" spc="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1900" spc="-270" dirty="0">
                <a:latin typeface="Verdana"/>
                <a:cs typeface="Verdana"/>
              </a:rPr>
              <a:t>–</a:t>
            </a:r>
            <a:r>
              <a:rPr sz="1900" spc="-100" dirty="0">
                <a:latin typeface="Verdana"/>
                <a:cs typeface="Verdana"/>
              </a:rPr>
              <a:t> </a:t>
            </a:r>
            <a:r>
              <a:rPr sz="1900" spc="-60" dirty="0">
                <a:latin typeface="Verdana"/>
                <a:cs typeface="Verdana"/>
              </a:rPr>
              <a:t>targets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piconet</a:t>
            </a:r>
            <a:r>
              <a:rPr sz="1900" spc="-75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ID</a:t>
            </a:r>
            <a:endParaRPr sz="1900" dirty="0">
              <a:latin typeface="Verdana"/>
              <a:cs typeface="Verdana"/>
            </a:endParaRPr>
          </a:p>
          <a:p>
            <a:pPr marL="812165" lvl="1" indent="-3422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812165" algn="l"/>
              </a:tabLst>
            </a:pPr>
            <a:r>
              <a:rPr sz="1900" b="1" dirty="0">
                <a:solidFill>
                  <a:srgbClr val="2A58A8"/>
                </a:solidFill>
                <a:latin typeface="Tahoma"/>
                <a:cs typeface="Tahoma"/>
              </a:rPr>
              <a:t>Device</a:t>
            </a:r>
            <a:r>
              <a:rPr sz="1900" b="1" spc="-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1900" b="1" spc="150" dirty="0">
                <a:solidFill>
                  <a:srgbClr val="2A58A8"/>
                </a:solidFill>
                <a:latin typeface="Tahoma"/>
                <a:cs typeface="Tahoma"/>
              </a:rPr>
              <a:t>AC</a:t>
            </a:r>
            <a:r>
              <a:rPr sz="1900" b="1" spc="2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1900" spc="-270" dirty="0">
                <a:latin typeface="Verdana"/>
                <a:cs typeface="Verdana"/>
              </a:rPr>
              <a:t>–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individual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devices</a:t>
            </a:r>
            <a:endParaRPr sz="1900" dirty="0">
              <a:latin typeface="Verdana"/>
              <a:cs typeface="Verdana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"/>
              <a:tabLst>
                <a:tab pos="812165" algn="l"/>
              </a:tabLst>
            </a:pPr>
            <a:r>
              <a:rPr sz="1900" b="1" spc="-130" dirty="0">
                <a:solidFill>
                  <a:srgbClr val="2A58A8"/>
                </a:solidFill>
                <a:latin typeface="Tahoma"/>
                <a:cs typeface="Tahoma"/>
              </a:rPr>
              <a:t>Inquiry</a:t>
            </a:r>
            <a:r>
              <a:rPr sz="1900" b="1" spc="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1900" b="1" spc="150" dirty="0">
                <a:solidFill>
                  <a:srgbClr val="2A58A8"/>
                </a:solidFill>
                <a:latin typeface="Tahoma"/>
                <a:cs typeface="Tahoma"/>
              </a:rPr>
              <a:t>AC</a:t>
            </a:r>
            <a:r>
              <a:rPr sz="1900" b="1" spc="-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1900" spc="-270" dirty="0">
                <a:latin typeface="Verdana"/>
                <a:cs typeface="Verdana"/>
              </a:rPr>
              <a:t>–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used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55" dirty="0">
                <a:latin typeface="Verdana"/>
                <a:cs typeface="Verdana"/>
              </a:rPr>
              <a:t>during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pairing</a:t>
            </a:r>
            <a:endParaRPr sz="1900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51025" y="1507363"/>
            <a:ext cx="8178800" cy="408940"/>
            <a:chOff x="1851025" y="1507363"/>
            <a:chExt cx="8178800" cy="408940"/>
          </a:xfrm>
        </p:grpSpPr>
        <p:sp>
          <p:nvSpPr>
            <p:cNvPr id="4" name="object 4"/>
            <p:cNvSpPr/>
            <p:nvPr/>
          </p:nvSpPr>
          <p:spPr>
            <a:xfrm>
              <a:off x="1876425" y="1520062"/>
              <a:ext cx="8128000" cy="370840"/>
            </a:xfrm>
            <a:custGeom>
              <a:avLst/>
              <a:gdLst/>
              <a:ahLst/>
              <a:cxnLst/>
              <a:rect l="l" t="t" r="r" b="b"/>
              <a:pathLst>
                <a:path w="8128000" h="370839">
                  <a:moveTo>
                    <a:pt x="2709291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2709291" y="370840"/>
                  </a:lnTo>
                  <a:lnTo>
                    <a:pt x="2709291" y="0"/>
                  </a:lnTo>
                  <a:close/>
                </a:path>
                <a:path w="8128000" h="370839">
                  <a:moveTo>
                    <a:pt x="8128000" y="0"/>
                  </a:moveTo>
                  <a:lnTo>
                    <a:pt x="5418709" y="0"/>
                  </a:lnTo>
                  <a:lnTo>
                    <a:pt x="2709418" y="0"/>
                  </a:lnTo>
                  <a:lnTo>
                    <a:pt x="2709418" y="370840"/>
                  </a:lnTo>
                  <a:lnTo>
                    <a:pt x="5418709" y="370840"/>
                  </a:lnTo>
                  <a:lnTo>
                    <a:pt x="8128000" y="370840"/>
                  </a:lnTo>
                  <a:lnTo>
                    <a:pt x="8128000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075" y="1513713"/>
              <a:ext cx="8140700" cy="396240"/>
            </a:xfrm>
            <a:custGeom>
              <a:avLst/>
              <a:gdLst/>
              <a:ahLst/>
              <a:cxnLst/>
              <a:rect l="l" t="t" r="r" b="b"/>
              <a:pathLst>
                <a:path w="8140700" h="396239">
                  <a:moveTo>
                    <a:pt x="2715767" y="0"/>
                  </a:moveTo>
                  <a:lnTo>
                    <a:pt x="2715767" y="396239"/>
                  </a:lnTo>
                </a:path>
                <a:path w="8140700" h="396239">
                  <a:moveTo>
                    <a:pt x="5425058" y="0"/>
                  </a:moveTo>
                  <a:lnTo>
                    <a:pt x="5425058" y="396239"/>
                  </a:lnTo>
                </a:path>
                <a:path w="8140700" h="396239">
                  <a:moveTo>
                    <a:pt x="6350" y="0"/>
                  </a:moveTo>
                  <a:lnTo>
                    <a:pt x="6350" y="396239"/>
                  </a:lnTo>
                </a:path>
                <a:path w="8140700" h="396239">
                  <a:moveTo>
                    <a:pt x="8134350" y="0"/>
                  </a:moveTo>
                  <a:lnTo>
                    <a:pt x="8134350" y="396239"/>
                  </a:lnTo>
                </a:path>
                <a:path w="8140700" h="396239">
                  <a:moveTo>
                    <a:pt x="0" y="6350"/>
                  </a:moveTo>
                  <a:lnTo>
                    <a:pt x="8140700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0075" y="1890903"/>
              <a:ext cx="8140700" cy="0"/>
            </a:xfrm>
            <a:custGeom>
              <a:avLst/>
              <a:gdLst/>
              <a:ahLst/>
              <a:cxnLst/>
              <a:rect l="l" t="t" r="r" b="b"/>
              <a:pathLst>
                <a:path w="8140700">
                  <a:moveTo>
                    <a:pt x="0" y="0"/>
                  </a:moveTo>
                  <a:lnTo>
                    <a:pt x="8140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1166" y="1548765"/>
            <a:ext cx="151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0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18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6117" y="1548765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Header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2093" y="1548765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7025" y="1208278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Verdana"/>
                <a:cs typeface="Verdana"/>
              </a:rPr>
              <a:t>72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bits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9265" y="1198879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Verdana"/>
                <a:cs typeface="Verdana"/>
              </a:rPr>
              <a:t>54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bits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0804" y="1221740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0-</a:t>
            </a:r>
            <a:r>
              <a:rPr sz="1800" spc="-165" dirty="0">
                <a:latin typeface="Verdana"/>
                <a:cs typeface="Verdana"/>
              </a:rPr>
              <a:t>2744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bits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56551" y="2422905"/>
            <a:ext cx="4404360" cy="678180"/>
            <a:chOff x="1056551" y="2422905"/>
            <a:chExt cx="4404360" cy="678180"/>
          </a:xfrm>
        </p:grpSpPr>
        <p:sp>
          <p:nvSpPr>
            <p:cNvPr id="14" name="object 14"/>
            <p:cNvSpPr/>
            <p:nvPr/>
          </p:nvSpPr>
          <p:spPr>
            <a:xfrm>
              <a:off x="1081951" y="2435618"/>
              <a:ext cx="4352925" cy="640080"/>
            </a:xfrm>
            <a:custGeom>
              <a:avLst/>
              <a:gdLst/>
              <a:ahLst/>
              <a:cxnLst/>
              <a:rect l="l" t="t" r="r" b="b"/>
              <a:pathLst>
                <a:path w="4352925" h="640080">
                  <a:moveTo>
                    <a:pt x="4352925" y="0"/>
                  </a:moveTo>
                  <a:lnTo>
                    <a:pt x="3424009" y="0"/>
                  </a:lnTo>
                  <a:lnTo>
                    <a:pt x="1450962" y="0"/>
                  </a:lnTo>
                  <a:lnTo>
                    <a:pt x="0" y="0"/>
                  </a:lnTo>
                  <a:lnTo>
                    <a:pt x="0" y="640067"/>
                  </a:lnTo>
                  <a:lnTo>
                    <a:pt x="1450936" y="640067"/>
                  </a:lnTo>
                  <a:lnTo>
                    <a:pt x="3424009" y="640067"/>
                  </a:lnTo>
                  <a:lnTo>
                    <a:pt x="4352925" y="640067"/>
                  </a:lnTo>
                  <a:lnTo>
                    <a:pt x="4352925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5601" y="2429255"/>
              <a:ext cx="4366260" cy="665480"/>
            </a:xfrm>
            <a:custGeom>
              <a:avLst/>
              <a:gdLst/>
              <a:ahLst/>
              <a:cxnLst/>
              <a:rect l="l" t="t" r="r" b="b"/>
              <a:pathLst>
                <a:path w="4366260" h="665480">
                  <a:moveTo>
                    <a:pt x="1457286" y="0"/>
                  </a:moveTo>
                  <a:lnTo>
                    <a:pt x="1457286" y="665480"/>
                  </a:lnTo>
                </a:path>
                <a:path w="4366260" h="665480">
                  <a:moveTo>
                    <a:pt x="3430358" y="0"/>
                  </a:moveTo>
                  <a:lnTo>
                    <a:pt x="3430358" y="665480"/>
                  </a:lnTo>
                </a:path>
                <a:path w="4366260" h="665480">
                  <a:moveTo>
                    <a:pt x="6350" y="0"/>
                  </a:moveTo>
                  <a:lnTo>
                    <a:pt x="6350" y="665480"/>
                  </a:lnTo>
                </a:path>
                <a:path w="4366260" h="665480">
                  <a:moveTo>
                    <a:pt x="4359363" y="0"/>
                  </a:moveTo>
                  <a:lnTo>
                    <a:pt x="4359363" y="665480"/>
                  </a:lnTo>
                </a:path>
                <a:path w="4366260" h="665480">
                  <a:moveTo>
                    <a:pt x="0" y="6350"/>
                  </a:moveTo>
                  <a:lnTo>
                    <a:pt x="4365713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5601" y="3075686"/>
              <a:ext cx="4366260" cy="0"/>
            </a:xfrm>
            <a:custGeom>
              <a:avLst/>
              <a:gdLst/>
              <a:ahLst/>
              <a:cxnLst/>
              <a:rect l="l" t="t" r="r" b="b"/>
              <a:pathLst>
                <a:path w="4366260">
                  <a:moveTo>
                    <a:pt x="0" y="0"/>
                  </a:moveTo>
                  <a:lnTo>
                    <a:pt x="436571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88301" y="2464689"/>
            <a:ext cx="143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055" marR="178435" indent="-381635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FFFFFF"/>
                </a:solidFill>
                <a:latin typeface="Tahoma"/>
                <a:cs typeface="Tahoma"/>
              </a:rPr>
              <a:t>Preamble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(4)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9238" y="2464689"/>
            <a:ext cx="196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5175" marR="102235" indent="-657225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FFFFFF"/>
                </a:solidFill>
                <a:latin typeface="Tahoma"/>
                <a:cs typeface="Tahoma"/>
              </a:rPr>
              <a:t>Synchronisation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(64)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2309" y="2464689"/>
            <a:ext cx="916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125095" indent="-17399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FFFFFF"/>
                </a:solidFill>
                <a:latin typeface="Tahoma"/>
                <a:cs typeface="Tahoma"/>
              </a:rPr>
              <a:t>Trailer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(4)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13878" y="1619948"/>
            <a:ext cx="9690100" cy="1212215"/>
            <a:chOff x="1313878" y="1619948"/>
            <a:chExt cx="9690100" cy="1212215"/>
          </a:xfrm>
        </p:grpSpPr>
        <p:sp>
          <p:nvSpPr>
            <p:cNvPr id="21" name="object 21"/>
            <p:cNvSpPr/>
            <p:nvPr/>
          </p:nvSpPr>
          <p:spPr>
            <a:xfrm>
              <a:off x="1328166" y="1634236"/>
              <a:ext cx="3444240" cy="977900"/>
            </a:xfrm>
            <a:custGeom>
              <a:avLst/>
              <a:gdLst/>
              <a:ahLst/>
              <a:cxnLst/>
              <a:rect l="l" t="t" r="r" b="b"/>
              <a:pathLst>
                <a:path w="3444240" h="977900">
                  <a:moveTo>
                    <a:pt x="1033526" y="0"/>
                  </a:moveTo>
                  <a:lnTo>
                    <a:pt x="0" y="947674"/>
                  </a:lnTo>
                </a:path>
                <a:path w="3444240" h="977900">
                  <a:moveTo>
                    <a:pt x="2679065" y="29844"/>
                  </a:moveTo>
                  <a:lnTo>
                    <a:pt x="3443986" y="977391"/>
                  </a:lnTo>
                </a:path>
              </a:pathLst>
            </a:custGeom>
            <a:ln w="28575">
              <a:solidFill>
                <a:srgbClr val="AC3DC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25323" y="2435618"/>
              <a:ext cx="4353560" cy="370840"/>
            </a:xfrm>
            <a:custGeom>
              <a:avLst/>
              <a:gdLst/>
              <a:ahLst/>
              <a:cxnLst/>
              <a:rect l="l" t="t" r="r" b="b"/>
              <a:pathLst>
                <a:path w="4353559" h="370839">
                  <a:moveTo>
                    <a:pt x="4352976" y="0"/>
                  </a:moveTo>
                  <a:lnTo>
                    <a:pt x="3424059" y="0"/>
                  </a:lnTo>
                  <a:lnTo>
                    <a:pt x="1450987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450987" y="370827"/>
                  </a:lnTo>
                  <a:lnTo>
                    <a:pt x="3424059" y="370827"/>
                  </a:lnTo>
                  <a:lnTo>
                    <a:pt x="4352976" y="370827"/>
                  </a:lnTo>
                  <a:lnTo>
                    <a:pt x="435297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18986" y="2429255"/>
              <a:ext cx="4365625" cy="396240"/>
            </a:xfrm>
            <a:custGeom>
              <a:avLst/>
              <a:gdLst/>
              <a:ahLst/>
              <a:cxnLst/>
              <a:rect l="l" t="t" r="r" b="b"/>
              <a:pathLst>
                <a:path w="4365625" h="396239">
                  <a:moveTo>
                    <a:pt x="1457325" y="0"/>
                  </a:moveTo>
                  <a:lnTo>
                    <a:pt x="1457325" y="396240"/>
                  </a:lnTo>
                </a:path>
                <a:path w="4365625" h="396239">
                  <a:moveTo>
                    <a:pt x="3430397" y="0"/>
                  </a:moveTo>
                  <a:lnTo>
                    <a:pt x="3430397" y="396240"/>
                  </a:lnTo>
                </a:path>
                <a:path w="4365625" h="396239">
                  <a:moveTo>
                    <a:pt x="6350" y="0"/>
                  </a:moveTo>
                  <a:lnTo>
                    <a:pt x="6350" y="396240"/>
                  </a:lnTo>
                </a:path>
                <a:path w="4365625" h="396239">
                  <a:moveTo>
                    <a:pt x="4359275" y="0"/>
                  </a:moveTo>
                  <a:lnTo>
                    <a:pt x="4359275" y="396240"/>
                  </a:lnTo>
                </a:path>
                <a:path w="4365625" h="396239">
                  <a:moveTo>
                    <a:pt x="0" y="6350"/>
                  </a:moveTo>
                  <a:lnTo>
                    <a:pt x="4365625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18986" y="2806446"/>
              <a:ext cx="4365625" cy="0"/>
            </a:xfrm>
            <a:custGeom>
              <a:avLst/>
              <a:gdLst/>
              <a:ahLst/>
              <a:cxnLst/>
              <a:rect l="l" t="t" r="r" b="b"/>
              <a:pathLst>
                <a:path w="4365625">
                  <a:moveTo>
                    <a:pt x="0" y="0"/>
                  </a:moveTo>
                  <a:lnTo>
                    <a:pt x="436562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31685" y="2464689"/>
            <a:ext cx="143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Header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2660" y="2464689"/>
            <a:ext cx="2889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00"/>
              </a:spcBef>
              <a:tabLst>
                <a:tab pos="2187575" algn="l"/>
              </a:tabLst>
            </a:pP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Payload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body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CRC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35877" y="1702054"/>
            <a:ext cx="3980179" cy="1038225"/>
          </a:xfrm>
          <a:custGeom>
            <a:avLst/>
            <a:gdLst/>
            <a:ahLst/>
            <a:cxnLst/>
            <a:rect l="l" t="t" r="r" b="b"/>
            <a:pathLst>
              <a:path w="3980179" h="1038225">
                <a:moveTo>
                  <a:pt x="3215004" y="0"/>
                </a:moveTo>
                <a:lnTo>
                  <a:pt x="3979799" y="947674"/>
                </a:lnTo>
              </a:path>
              <a:path w="3980179" h="1038225">
                <a:moveTo>
                  <a:pt x="1033652" y="90297"/>
                </a:moveTo>
                <a:lnTo>
                  <a:pt x="0" y="1037971"/>
                </a:lnTo>
              </a:path>
            </a:pathLst>
          </a:custGeom>
          <a:ln w="28575">
            <a:solidFill>
              <a:srgbClr val="AC3DC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232395" y="3028101"/>
            <a:ext cx="4737202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867410" algn="l"/>
                <a:tab pos="1106805" algn="l"/>
                <a:tab pos="2418715" algn="l"/>
                <a:tab pos="3132455" algn="l"/>
                <a:tab pos="3508375" algn="l"/>
              </a:tabLst>
            </a:pPr>
            <a:r>
              <a:rPr lang="en-IN" sz="2000" b="1" spc="-20" dirty="0">
                <a:solidFill>
                  <a:srgbClr val="2A58A8"/>
                </a:solidFill>
                <a:latin typeface="Tahoma"/>
                <a:cs typeface="Tahoma"/>
              </a:rPr>
              <a:t>Data</a:t>
            </a:r>
            <a:r>
              <a:rPr lang="en-IN" sz="2000" b="1" dirty="0">
                <a:solidFill>
                  <a:srgbClr val="2A58A8"/>
                </a:solidFill>
                <a:latin typeface="Tahoma"/>
                <a:cs typeface="Tahoma"/>
              </a:rPr>
              <a:t>	</a:t>
            </a:r>
            <a:r>
              <a:rPr lang="en-IN" sz="2000" b="1" spc="-50" dirty="0">
                <a:solidFill>
                  <a:srgbClr val="2A58A8"/>
                </a:solidFill>
                <a:latin typeface="Tahoma"/>
                <a:cs typeface="Tahoma"/>
              </a:rPr>
              <a:t>-</a:t>
            </a:r>
            <a:r>
              <a:rPr lang="en-IN" sz="2000" b="1" dirty="0">
                <a:solidFill>
                  <a:srgbClr val="2A58A8"/>
                </a:solidFill>
                <a:latin typeface="Tahoma"/>
                <a:cs typeface="Tahoma"/>
              </a:rPr>
              <a:t>	</a:t>
            </a:r>
            <a:r>
              <a:rPr lang="en-IN" sz="2000" b="1" spc="-10" dirty="0">
                <a:solidFill>
                  <a:srgbClr val="2A58A8"/>
                </a:solidFill>
                <a:latin typeface="Tahoma"/>
                <a:cs typeface="Tahoma"/>
              </a:rPr>
              <a:t>contains</a:t>
            </a:r>
            <a:r>
              <a:rPr lang="en-IN" sz="2000" b="1" dirty="0">
                <a:solidFill>
                  <a:srgbClr val="2A58A8"/>
                </a:solidFill>
                <a:latin typeface="Tahoma"/>
                <a:cs typeface="Tahoma"/>
              </a:rPr>
              <a:t>	</a:t>
            </a:r>
            <a:r>
              <a:rPr lang="en-IN" sz="2000" b="1" spc="-100" dirty="0">
                <a:solidFill>
                  <a:srgbClr val="2A58A8"/>
                </a:solidFill>
                <a:latin typeface="Tahoma"/>
                <a:cs typeface="Tahoma"/>
              </a:rPr>
              <a:t>information</a:t>
            </a:r>
            <a:r>
              <a:rPr lang="en-IN" sz="2000" b="1" spc="-4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IN" sz="2000" b="1" spc="-114" dirty="0">
                <a:solidFill>
                  <a:srgbClr val="2A58A8"/>
                </a:solidFill>
                <a:latin typeface="Tahoma"/>
                <a:cs typeface="Tahoma"/>
              </a:rPr>
              <a:t>from</a:t>
            </a:r>
            <a:r>
              <a:rPr lang="en-IN" sz="2000" b="1" spc="-1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IN" sz="2000" b="1" spc="-10" dirty="0">
                <a:solidFill>
                  <a:srgbClr val="2A58A8"/>
                </a:solidFill>
                <a:latin typeface="Tahoma"/>
                <a:cs typeface="Tahoma"/>
              </a:rPr>
              <a:t>upper layer</a:t>
            </a:r>
            <a:endParaRPr lang="en-IN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7410" algn="l"/>
                <a:tab pos="1106805" algn="l"/>
                <a:tab pos="2418715" algn="l"/>
                <a:tab pos="3132455" algn="l"/>
                <a:tab pos="3508375" algn="l"/>
              </a:tabLst>
            </a:pPr>
            <a:endParaRPr lang="en-IN" sz="200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32395" y="3810000"/>
            <a:ext cx="43211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121D51"/>
                </a:solidFill>
                <a:latin typeface="Tahoma"/>
                <a:cs typeface="Tahoma"/>
              </a:rPr>
              <a:t>Payloa</a:t>
            </a:r>
            <a:r>
              <a:rPr sz="2000" b="1" dirty="0">
                <a:solidFill>
                  <a:srgbClr val="121D51"/>
                </a:solidFill>
                <a:latin typeface="Tahoma"/>
                <a:cs typeface="Tahoma"/>
              </a:rPr>
              <a:t>d</a:t>
            </a:r>
            <a:r>
              <a:rPr sz="2000" b="1" spc="-35" dirty="0">
                <a:solidFill>
                  <a:srgbClr val="121D51"/>
                </a:solidFill>
                <a:latin typeface="Tahoma"/>
                <a:cs typeface="Tahoma"/>
              </a:rPr>
              <a:t> </a:t>
            </a:r>
            <a:r>
              <a:rPr sz="2000" b="1" spc="30" dirty="0">
                <a:solidFill>
                  <a:srgbClr val="121D51"/>
                </a:solidFill>
                <a:latin typeface="Tahoma"/>
                <a:cs typeface="Tahoma"/>
              </a:rPr>
              <a:t>body</a:t>
            </a:r>
            <a:r>
              <a:rPr sz="2000" b="1" spc="-50" dirty="0">
                <a:solidFill>
                  <a:srgbClr val="121D51"/>
                </a:solidFill>
                <a:latin typeface="Tahoma"/>
                <a:cs typeface="Tahoma"/>
              </a:rPr>
              <a:t> </a:t>
            </a:r>
            <a:r>
              <a:rPr sz="2000" spc="-285" dirty="0">
                <a:latin typeface="Verdana"/>
                <a:cs typeface="Verdana"/>
              </a:rPr>
              <a:t>–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contains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20" dirty="0">
                <a:latin typeface="Verdana"/>
                <a:cs typeface="Verdana"/>
              </a:rPr>
              <a:t>user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85" dirty="0">
                <a:latin typeface="Verdana"/>
                <a:cs typeface="Verdana"/>
              </a:rPr>
              <a:t>data</a:t>
            </a:r>
            <a:r>
              <a:rPr sz="2000" spc="95" dirty="0">
                <a:latin typeface="Verdana"/>
                <a:cs typeface="Verdana"/>
              </a:rPr>
              <a:t> </a:t>
            </a:r>
            <a:r>
              <a:rPr sz="2000" b="1" spc="20" dirty="0">
                <a:solidFill>
                  <a:srgbClr val="121D51"/>
                </a:solidFill>
                <a:latin typeface="Tahoma"/>
                <a:cs typeface="Tahoma"/>
              </a:rPr>
              <a:t>CRC-</a:t>
            </a:r>
            <a:r>
              <a:rPr sz="2000" b="1" spc="-40" dirty="0">
                <a:solidFill>
                  <a:srgbClr val="121D51"/>
                </a:solidFill>
                <a:latin typeface="Tahoma"/>
                <a:cs typeface="Tahoma"/>
              </a:rPr>
              <a:t> </a:t>
            </a:r>
            <a:r>
              <a:rPr sz="2000" spc="-165" dirty="0">
                <a:latin typeface="Verdana"/>
                <a:cs typeface="Verdana"/>
              </a:rPr>
              <a:t>16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bit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checksum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25297" y="237820"/>
            <a:ext cx="5153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80" dirty="0"/>
              <a:t>BLUETOOTH:</a:t>
            </a:r>
            <a:r>
              <a:rPr sz="3200" spc="-45" dirty="0"/>
              <a:t> </a:t>
            </a:r>
            <a:r>
              <a:rPr sz="3200" spc="-65" dirty="0">
                <a:solidFill>
                  <a:srgbClr val="000000"/>
                </a:solidFill>
              </a:rPr>
              <a:t>Frame</a:t>
            </a:r>
            <a:r>
              <a:rPr sz="3200" spc="-130" dirty="0">
                <a:solidFill>
                  <a:srgbClr val="000000"/>
                </a:solidFill>
              </a:rPr>
              <a:t> </a:t>
            </a:r>
            <a:r>
              <a:rPr sz="3200" spc="-110" dirty="0">
                <a:solidFill>
                  <a:srgbClr val="000000"/>
                </a:solidFill>
              </a:rPr>
              <a:t>Format</a:t>
            </a:r>
            <a:endParaRPr sz="320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80BE91F-783C-AC01-6DFB-79EDF9DA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90" y="4676335"/>
            <a:ext cx="3607909" cy="21744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926845"/>
            <a:ext cx="11887200" cy="262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3360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000" b="1" spc="-110" dirty="0">
                <a:solidFill>
                  <a:srgbClr val="812D91"/>
                </a:solidFill>
                <a:latin typeface="Tahoma"/>
                <a:cs typeface="Tahoma"/>
              </a:rPr>
              <a:t>Step-</a:t>
            </a:r>
            <a:r>
              <a:rPr sz="2000" b="1" spc="-235" dirty="0">
                <a:solidFill>
                  <a:srgbClr val="812D91"/>
                </a:solidFill>
                <a:latin typeface="Tahoma"/>
                <a:cs typeface="Tahoma"/>
              </a:rPr>
              <a:t>1</a:t>
            </a:r>
            <a:r>
              <a:rPr sz="2000" b="1" spc="-1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812D91"/>
                </a:solidFill>
                <a:latin typeface="Tahoma"/>
                <a:cs typeface="Tahoma"/>
              </a:rPr>
              <a:t>Inquiry:</a:t>
            </a:r>
            <a:endParaRPr sz="2000" dirty="0">
              <a:latin typeface="Tahoma"/>
              <a:cs typeface="Tahoma"/>
            </a:endParaRPr>
          </a:p>
          <a:p>
            <a:pPr marL="926465" marR="5080" lvl="1" indent="-45720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926465" algn="l"/>
                <a:tab pos="1353185" algn="l"/>
                <a:tab pos="2200910" algn="l"/>
                <a:tab pos="4040504" algn="l"/>
                <a:tab pos="5626100" algn="l"/>
                <a:tab pos="6785609" algn="l"/>
                <a:tab pos="8790305" algn="l"/>
                <a:tab pos="10313035" algn="l"/>
              </a:tabLst>
            </a:pPr>
            <a:r>
              <a:rPr lang="en-US" sz="2000" b="1" dirty="0">
                <a:solidFill>
                  <a:srgbClr val="404040"/>
                </a:solidFill>
                <a:latin typeface="Tahoma"/>
                <a:cs typeface="Tahoma"/>
              </a:rPr>
              <a:t>If 2 Bluetooth devices </a:t>
            </a:r>
            <a:r>
              <a:rPr sz="2000" b="1" spc="-20" dirty="0">
                <a:solidFill>
                  <a:srgbClr val="404040"/>
                </a:solidFill>
                <a:latin typeface="Tahoma"/>
                <a:cs typeface="Tahoma"/>
              </a:rPr>
              <a:t>know</a:t>
            </a:r>
            <a:r>
              <a:rPr lang="en-US" sz="20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A58A8"/>
                </a:solidFill>
                <a:latin typeface="Tahoma"/>
                <a:cs typeface="Tahoma"/>
              </a:rPr>
              <a:t>absolutely</a:t>
            </a:r>
            <a:r>
              <a:rPr lang="en-US" sz="2000" b="1" spc="-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A58A8"/>
                </a:solidFill>
                <a:latin typeface="Tahoma"/>
                <a:cs typeface="Tahoma"/>
              </a:rPr>
              <a:t>nothing</a:t>
            </a:r>
            <a:r>
              <a:rPr lang="en-US" sz="2000" b="1" spc="-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2A58A8"/>
                </a:solidFill>
                <a:latin typeface="Tahoma"/>
                <a:cs typeface="Tahoma"/>
              </a:rPr>
              <a:t>about </a:t>
            </a:r>
            <a:r>
              <a:rPr sz="2000" b="1" spc="110" dirty="0">
                <a:solidFill>
                  <a:srgbClr val="2A58A8"/>
                </a:solidFill>
                <a:latin typeface="Tahoma"/>
                <a:cs typeface="Tahoma"/>
              </a:rPr>
              <a:t>each</a:t>
            </a:r>
            <a:r>
              <a:rPr sz="2000" b="1" spc="-3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A58A8"/>
                </a:solidFill>
                <a:latin typeface="Tahoma"/>
                <a:cs typeface="Tahoma"/>
              </a:rPr>
              <a:t>other</a:t>
            </a:r>
            <a:r>
              <a:rPr lang="en-US" sz="2000" b="1" spc="-10" dirty="0">
                <a:solidFill>
                  <a:srgbClr val="2A58A8"/>
                </a:solidFill>
                <a:latin typeface="Tahoma"/>
                <a:cs typeface="Tahoma"/>
              </a:rPr>
              <a:t>, o</a:t>
            </a:r>
            <a:r>
              <a:rPr sz="2000" b="1" spc="55" dirty="0">
                <a:solidFill>
                  <a:srgbClr val="404040"/>
                </a:solidFill>
                <a:latin typeface="Tahoma"/>
                <a:cs typeface="Tahoma"/>
              </a:rPr>
              <a:t>ne</a:t>
            </a:r>
            <a:r>
              <a:rPr sz="20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80" dirty="0">
                <a:solidFill>
                  <a:srgbClr val="404040"/>
                </a:solidFill>
                <a:latin typeface="Tahoma"/>
                <a:cs typeface="Tahoma"/>
              </a:rPr>
              <a:t>must</a:t>
            </a:r>
            <a:r>
              <a:rPr sz="20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200" dirty="0">
                <a:solidFill>
                  <a:srgbClr val="2A58A8"/>
                </a:solidFill>
                <a:latin typeface="Tahoma"/>
                <a:cs typeface="Tahoma"/>
              </a:rPr>
              <a:t>run</a:t>
            </a:r>
            <a:r>
              <a:rPr sz="2000" b="1" spc="-3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2A58A8"/>
                </a:solidFill>
                <a:latin typeface="Tahoma"/>
                <a:cs typeface="Tahoma"/>
              </a:rPr>
              <a:t>an</a:t>
            </a:r>
            <a:r>
              <a:rPr sz="2000" b="1" spc="-6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A58A8"/>
                </a:solidFill>
                <a:latin typeface="Tahoma"/>
                <a:cs typeface="Tahoma"/>
              </a:rPr>
              <a:t>inquiry</a:t>
            </a:r>
            <a:r>
              <a:rPr sz="2000" b="1" spc="-4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225" dirty="0">
                <a:solidFill>
                  <a:srgbClr val="404040"/>
                </a:solidFill>
                <a:latin typeface="Tahoma"/>
                <a:cs typeface="Tahoma"/>
              </a:rPr>
              <a:t>try</a:t>
            </a:r>
            <a:r>
              <a:rPr sz="20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b="1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Tahoma"/>
                <a:cs typeface="Tahoma"/>
              </a:rPr>
              <a:t>discover</a:t>
            </a:r>
            <a:r>
              <a:rPr sz="2000" b="1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other</a:t>
            </a:r>
            <a:endParaRPr sz="2000" dirty="0">
              <a:latin typeface="Tahoma"/>
              <a:cs typeface="Tahoma"/>
            </a:endParaRPr>
          </a:p>
          <a:p>
            <a:pPr marL="926465" marR="7620" lvl="1" indent="-4572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"/>
              <a:tabLst>
                <a:tab pos="926465" algn="l"/>
              </a:tabLst>
            </a:pP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20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2A58A8"/>
                </a:solidFill>
                <a:latin typeface="Tahoma"/>
                <a:cs typeface="Tahoma"/>
              </a:rPr>
              <a:t>receiving</a:t>
            </a:r>
            <a:r>
              <a:rPr sz="2000" b="1" spc="-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2A58A8"/>
                </a:solidFill>
                <a:latin typeface="Tahoma"/>
                <a:cs typeface="Tahoma"/>
              </a:rPr>
              <a:t>the</a:t>
            </a:r>
            <a:r>
              <a:rPr sz="2000" b="1" spc="-2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2A58A8"/>
                </a:solidFill>
                <a:latin typeface="Tahoma"/>
                <a:cs typeface="Tahoma"/>
              </a:rPr>
              <a:t>inquiry,</a:t>
            </a:r>
            <a:r>
              <a:rPr sz="2000" b="1" spc="-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404040"/>
                </a:solidFill>
                <a:latin typeface="Tahoma"/>
                <a:cs typeface="Tahoma"/>
              </a:rPr>
              <a:t>device</a:t>
            </a:r>
            <a:r>
              <a:rPr sz="20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which</a:t>
            </a:r>
            <a:r>
              <a:rPr sz="20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listens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such</a:t>
            </a:r>
            <a:r>
              <a:rPr sz="20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114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2000" b="1" spc="-90" dirty="0">
                <a:solidFill>
                  <a:srgbClr val="404040"/>
                </a:solidFill>
                <a:latin typeface="Tahoma"/>
                <a:cs typeface="Tahoma"/>
              </a:rPr>
              <a:t>request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will</a:t>
            </a:r>
            <a:r>
              <a:rPr sz="20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send</a:t>
            </a:r>
            <a:r>
              <a:rPr sz="2000" b="1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 </a:t>
            </a:r>
            <a:r>
              <a:rPr sz="2000" b="1" u="sng" spc="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back</a:t>
            </a:r>
            <a:r>
              <a:rPr sz="2000" b="1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 </a:t>
            </a:r>
            <a:r>
              <a:rPr sz="2000" b="1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address,</a:t>
            </a:r>
            <a:r>
              <a:rPr sz="2000" b="1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ahoma"/>
                <a:cs typeface="Tahoma"/>
              </a:rPr>
              <a:t>name</a:t>
            </a:r>
            <a:r>
              <a:rPr sz="2000" b="1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20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Tahoma"/>
                <a:cs typeface="Tahoma"/>
              </a:rPr>
              <a:t>other</a:t>
            </a:r>
            <a:r>
              <a:rPr sz="2000" b="1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404040"/>
                </a:solidFill>
                <a:latin typeface="Tahoma"/>
                <a:cs typeface="Tahoma"/>
              </a:rPr>
              <a:t>information</a:t>
            </a:r>
            <a:endParaRPr lang="en-US" sz="2000" b="1" spc="-45" dirty="0">
              <a:solidFill>
                <a:srgbClr val="404040"/>
              </a:solidFill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</a:tabLst>
            </a:pPr>
            <a:r>
              <a:rPr lang="en-US" sz="2000" b="1" spc="-110" dirty="0">
                <a:solidFill>
                  <a:srgbClr val="812D91"/>
                </a:solidFill>
              </a:rPr>
              <a:t>Step-</a:t>
            </a:r>
            <a:r>
              <a:rPr lang="en-US" sz="2000" b="1" spc="-235" dirty="0">
                <a:solidFill>
                  <a:srgbClr val="812D91"/>
                </a:solidFill>
              </a:rPr>
              <a:t>2</a:t>
            </a:r>
            <a:r>
              <a:rPr lang="en-US" sz="2000" b="1" spc="-50" dirty="0">
                <a:solidFill>
                  <a:srgbClr val="812D91"/>
                </a:solidFill>
              </a:rPr>
              <a:t> </a:t>
            </a:r>
            <a:r>
              <a:rPr lang="en-US" sz="2000" b="1" spc="-25" dirty="0">
                <a:solidFill>
                  <a:srgbClr val="812D91"/>
                </a:solidFill>
              </a:rPr>
              <a:t>Paging</a:t>
            </a:r>
            <a:r>
              <a:rPr lang="en-US" sz="2000" b="1" spc="-155" dirty="0">
                <a:solidFill>
                  <a:srgbClr val="812D91"/>
                </a:solidFill>
              </a:rPr>
              <a:t> </a:t>
            </a:r>
            <a:r>
              <a:rPr lang="en-US" sz="2000" b="1" spc="-25" dirty="0">
                <a:solidFill>
                  <a:srgbClr val="812D91"/>
                </a:solidFill>
              </a:rPr>
              <a:t>(Connecting)</a:t>
            </a:r>
            <a:r>
              <a:rPr lang="en-US" sz="2000" b="1" spc="-110" dirty="0">
                <a:solidFill>
                  <a:srgbClr val="812D91"/>
                </a:solidFill>
              </a:rPr>
              <a:t> </a:t>
            </a:r>
            <a:r>
              <a:rPr lang="en-US" sz="2000" b="1" spc="-445" dirty="0">
                <a:solidFill>
                  <a:srgbClr val="812D91"/>
                </a:solidFill>
              </a:rPr>
              <a:t>– </a:t>
            </a:r>
            <a:r>
              <a:rPr lang="en-US" sz="2000" b="1" dirty="0">
                <a:solidFill>
                  <a:srgbClr val="404040"/>
                </a:solidFill>
                <a:latin typeface="Tahoma"/>
                <a:cs typeface="Tahoma"/>
              </a:rPr>
              <a:t>process</a:t>
            </a:r>
            <a:r>
              <a:rPr lang="en-US" sz="2000" b="1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lang="en-US" sz="2000" b="1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spc="-85" dirty="0">
                <a:solidFill>
                  <a:srgbClr val="2A58A8"/>
                </a:solidFill>
                <a:latin typeface="Tahoma"/>
                <a:cs typeface="Tahoma"/>
              </a:rPr>
              <a:t>forming</a:t>
            </a:r>
            <a:r>
              <a:rPr lang="en-US" sz="2000" b="1" spc="-6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000" b="1" spc="165" dirty="0">
                <a:solidFill>
                  <a:srgbClr val="2A58A8"/>
                </a:solidFill>
                <a:latin typeface="Tahoma"/>
                <a:cs typeface="Tahoma"/>
              </a:rPr>
              <a:t>a</a:t>
            </a:r>
            <a:r>
              <a:rPr lang="en-US" sz="2000" b="1" spc="-8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2A58A8"/>
                </a:solidFill>
                <a:latin typeface="Tahoma"/>
                <a:cs typeface="Tahoma"/>
              </a:rPr>
              <a:t>connection</a:t>
            </a:r>
            <a:r>
              <a:rPr lang="en-US" sz="2000" b="1" spc="-8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Tahoma"/>
                <a:cs typeface="Tahoma"/>
              </a:rPr>
              <a:t>between</a:t>
            </a:r>
            <a:r>
              <a:rPr lang="en-US" sz="2000" b="1" spc="-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spc="-70" dirty="0">
                <a:solidFill>
                  <a:srgbClr val="404040"/>
                </a:solidFill>
                <a:latin typeface="Tahoma"/>
                <a:cs typeface="Tahoma"/>
              </a:rPr>
              <a:t>two </a:t>
            </a:r>
            <a:r>
              <a:rPr lang="en-US" sz="2000" b="1" spc="-125" dirty="0">
                <a:solidFill>
                  <a:srgbClr val="404040"/>
                </a:solidFill>
                <a:latin typeface="Tahoma"/>
                <a:cs typeface="Tahoma"/>
              </a:rPr>
              <a:t>Bluetooth</a:t>
            </a:r>
            <a:r>
              <a:rPr lang="en-US" sz="2000" b="1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spc="-10" dirty="0">
                <a:solidFill>
                  <a:srgbClr val="404040"/>
                </a:solidFill>
                <a:latin typeface="Tahoma"/>
                <a:cs typeface="Tahoma"/>
              </a:rPr>
              <a:t>devices.</a:t>
            </a: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</a:tabLst>
            </a:pPr>
            <a:r>
              <a:rPr lang="en-US" sz="2000" b="1" spc="-110" dirty="0">
                <a:solidFill>
                  <a:srgbClr val="812D91"/>
                </a:solidFill>
              </a:rPr>
              <a:t>Step-</a:t>
            </a:r>
            <a:r>
              <a:rPr lang="en-US" sz="2000" b="1" spc="-235" dirty="0">
                <a:solidFill>
                  <a:srgbClr val="812D91"/>
                </a:solidFill>
              </a:rPr>
              <a:t>3</a:t>
            </a:r>
            <a:r>
              <a:rPr lang="en-US" sz="2000" b="1" spc="-50" dirty="0">
                <a:solidFill>
                  <a:srgbClr val="812D91"/>
                </a:solidFill>
              </a:rPr>
              <a:t> </a:t>
            </a:r>
            <a:r>
              <a:rPr lang="en-US" sz="2000" b="1" dirty="0">
                <a:solidFill>
                  <a:srgbClr val="812D91"/>
                </a:solidFill>
              </a:rPr>
              <a:t>Connection</a:t>
            </a:r>
            <a:r>
              <a:rPr lang="en-US" sz="2000" b="1" spc="-35" dirty="0">
                <a:solidFill>
                  <a:srgbClr val="812D91"/>
                </a:solidFill>
              </a:rPr>
              <a:t> </a:t>
            </a:r>
            <a:r>
              <a:rPr lang="en-US" sz="2000" b="1" spc="-445" dirty="0">
                <a:solidFill>
                  <a:srgbClr val="812D91"/>
                </a:solidFill>
              </a:rPr>
              <a:t>– </a:t>
            </a:r>
            <a:r>
              <a:rPr lang="en-US" sz="2000" b="1" spc="-6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lang="en-US" sz="2000" b="1" spc="1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2A58A8"/>
                </a:solidFill>
                <a:latin typeface="Tahoma"/>
                <a:cs typeface="Tahoma"/>
              </a:rPr>
              <a:t>mode</a:t>
            </a:r>
            <a:r>
              <a:rPr lang="en-US" sz="2000" b="1" spc="1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2A58A8"/>
                </a:solidFill>
                <a:latin typeface="Tahoma"/>
                <a:cs typeface="Tahoma"/>
              </a:rPr>
              <a:t>of</a:t>
            </a:r>
            <a:r>
              <a:rPr lang="en-US" sz="2000" b="1" spc="1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000" b="1" spc="-20" dirty="0">
                <a:solidFill>
                  <a:srgbClr val="2A58A8"/>
                </a:solidFill>
                <a:latin typeface="Tahoma"/>
                <a:cs typeface="Tahoma"/>
              </a:rPr>
              <a:t>operation</a:t>
            </a:r>
            <a:r>
              <a:rPr lang="en-US" sz="2000" b="1" spc="114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lang="en-US" sz="2000" b="1" spc="1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spc="55" dirty="0">
                <a:solidFill>
                  <a:srgbClr val="404040"/>
                </a:solidFill>
                <a:latin typeface="Tahoma"/>
                <a:cs typeface="Tahoma"/>
              </a:rPr>
              <a:t>device</a:t>
            </a:r>
            <a:r>
              <a:rPr lang="en-US" sz="2000" b="1" spc="1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lang="en-US" sz="2000" b="1" spc="11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spc="90" dirty="0">
                <a:solidFill>
                  <a:srgbClr val="2A58A8"/>
                </a:solidFill>
                <a:latin typeface="Tahoma"/>
                <a:cs typeface="Tahoma"/>
              </a:rPr>
              <a:t>decided</a:t>
            </a:r>
            <a:r>
              <a:rPr lang="en-US" sz="2000" b="1" spc="10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lang="en-US" sz="2000" b="1" spc="1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spc="-10" dirty="0">
                <a:solidFill>
                  <a:srgbClr val="404040"/>
                </a:solidFill>
                <a:latin typeface="Tahoma"/>
                <a:cs typeface="Tahoma"/>
              </a:rPr>
              <a:t>connection phase</a:t>
            </a:r>
            <a:endParaRPr lang="en-US" sz="2000" b="1" dirty="0">
              <a:latin typeface="Tahoma"/>
              <a:cs typeface="Tahoma"/>
            </a:endParaRPr>
          </a:p>
          <a:p>
            <a:pPr marL="469265" marR="7620" lvl="1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tabLst>
                <a:tab pos="926465" algn="l"/>
              </a:tabLst>
            </a:pP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7870825" cy="7172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80" dirty="0"/>
              <a:t>BLUETOOTH:</a:t>
            </a:r>
            <a:r>
              <a:rPr sz="3200" spc="-30" dirty="0"/>
              <a:t> </a:t>
            </a:r>
            <a:r>
              <a:rPr sz="3200" dirty="0">
                <a:solidFill>
                  <a:srgbClr val="000000"/>
                </a:solidFill>
              </a:rPr>
              <a:t>Connection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60" dirty="0">
                <a:solidFill>
                  <a:srgbClr val="000000"/>
                </a:solidFill>
              </a:rPr>
              <a:t>Process</a:t>
            </a:r>
            <a:endParaRPr sz="3200" dirty="0"/>
          </a:p>
        </p:txBody>
      </p:sp>
      <p:sp>
        <p:nvSpPr>
          <p:cNvPr id="4" name="object 2"/>
          <p:cNvSpPr txBox="1"/>
          <p:nvPr/>
        </p:nvSpPr>
        <p:spPr>
          <a:xfrm>
            <a:off x="152400" y="4098671"/>
            <a:ext cx="11887200" cy="2628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</a:tabLst>
            </a:pPr>
            <a:r>
              <a:rPr sz="2000" b="1" dirty="0">
                <a:solidFill>
                  <a:srgbClr val="812D91"/>
                </a:solidFill>
                <a:latin typeface="Tahoma"/>
                <a:cs typeface="Tahoma"/>
              </a:rPr>
              <a:t>Active</a:t>
            </a:r>
            <a:r>
              <a:rPr sz="2000" b="1" spc="-5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812D91"/>
                </a:solidFill>
                <a:latin typeface="Tahoma"/>
                <a:cs typeface="Tahoma"/>
              </a:rPr>
              <a:t>Mode</a:t>
            </a:r>
            <a:r>
              <a:rPr sz="2000" b="1" spc="-5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812D91"/>
                </a:solidFill>
                <a:latin typeface="Tahoma"/>
                <a:cs typeface="Tahoma"/>
              </a:rPr>
              <a:t>–</a:t>
            </a:r>
            <a:r>
              <a:rPr lang="en-US" sz="2000" b="1" spc="-44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000" b="1" spc="-10" dirty="0">
                <a:solidFill>
                  <a:srgbClr val="404040"/>
                </a:solidFill>
                <a:latin typeface="Tahoma"/>
                <a:cs typeface="Tahoma"/>
              </a:rPr>
              <a:t>Regular mode, </a:t>
            </a:r>
            <a:r>
              <a:rPr lang="en-US" sz="2000" b="1" spc="-10" dirty="0">
                <a:solidFill>
                  <a:srgbClr val="2A58A8"/>
                </a:solidFill>
                <a:latin typeface="Tahoma"/>
                <a:cs typeface="Tahoma"/>
              </a:rPr>
              <a:t>where device </a:t>
            </a:r>
            <a:r>
              <a:rPr lang="en-US" sz="2000" b="1" spc="-20" dirty="0">
                <a:solidFill>
                  <a:srgbClr val="2A58A8"/>
                </a:solidFill>
                <a:latin typeface="Tahoma"/>
                <a:cs typeface="Tahoma"/>
              </a:rPr>
              <a:t>sends </a:t>
            </a:r>
            <a:r>
              <a:rPr lang="en-US" sz="2000" b="1" spc="-25" dirty="0">
                <a:solidFill>
                  <a:srgbClr val="2A58A8"/>
                </a:solidFill>
                <a:latin typeface="Tahoma"/>
                <a:cs typeface="Tahoma"/>
              </a:rPr>
              <a:t>and </a:t>
            </a:r>
            <a:r>
              <a:rPr lang="en-US" sz="2000" b="1" spc="-10" dirty="0">
                <a:solidFill>
                  <a:srgbClr val="2A58A8"/>
                </a:solidFill>
                <a:latin typeface="Tahoma"/>
                <a:cs typeface="Tahoma"/>
              </a:rPr>
              <a:t>receives </a:t>
            </a:r>
            <a:r>
              <a:rPr lang="en-US" sz="2000" b="1" spc="-20" dirty="0">
                <a:solidFill>
                  <a:srgbClr val="2A58A8"/>
                </a:solidFill>
                <a:latin typeface="Tahoma"/>
                <a:cs typeface="Tahoma"/>
              </a:rPr>
              <a:t>data </a:t>
            </a:r>
            <a:r>
              <a:rPr lang="en-US" sz="2000" b="1" spc="-215" dirty="0">
                <a:solidFill>
                  <a:srgbClr val="404040"/>
                </a:solidFill>
                <a:latin typeface="Tahoma"/>
                <a:cs typeface="Tahoma"/>
              </a:rPr>
              <a:t>(</a:t>
            </a:r>
            <a:r>
              <a:rPr lang="en-US" sz="2000" b="1" dirty="0">
                <a:solidFill>
                  <a:srgbClr val="404040"/>
                </a:solidFill>
                <a:latin typeface="Tahoma"/>
                <a:cs typeface="Tahoma"/>
              </a:rPr>
              <a:t>connection</a:t>
            </a:r>
            <a:r>
              <a:rPr lang="en-US" sz="20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spc="-30" dirty="0">
                <a:solidFill>
                  <a:srgbClr val="404040"/>
                </a:solidFill>
                <a:latin typeface="Tahoma"/>
                <a:cs typeface="Tahoma"/>
              </a:rPr>
              <a:t>up-</a:t>
            </a:r>
            <a:r>
              <a:rPr lang="en-US" sz="2000" b="1" spc="-9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lang="en-US" sz="20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spc="-190" dirty="0">
                <a:solidFill>
                  <a:srgbClr val="404040"/>
                </a:solidFill>
                <a:latin typeface="Tahoma"/>
                <a:cs typeface="Tahoma"/>
              </a:rPr>
              <a:t>7</a:t>
            </a:r>
            <a:r>
              <a:rPr lang="en-US" sz="2000" b="1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000" b="1" spc="-10" dirty="0">
                <a:solidFill>
                  <a:srgbClr val="404040"/>
                </a:solidFill>
                <a:latin typeface="Tahoma"/>
                <a:cs typeface="Tahoma"/>
              </a:rPr>
              <a:t>devices)</a:t>
            </a:r>
            <a:endParaRPr lang="en-US" sz="20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195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000" b="1" spc="-254" dirty="0">
                <a:solidFill>
                  <a:srgbClr val="812D91"/>
                </a:solidFill>
                <a:latin typeface="Tahoma"/>
                <a:cs typeface="Tahoma"/>
              </a:rPr>
              <a:t>Sniff</a:t>
            </a:r>
            <a:r>
              <a:rPr sz="2000" b="1" spc="-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812D91"/>
                </a:solidFill>
                <a:latin typeface="Tahoma"/>
                <a:cs typeface="Tahoma"/>
              </a:rPr>
              <a:t>Mode</a:t>
            </a:r>
            <a:r>
              <a:rPr sz="2000" b="1" spc="-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812D91"/>
                </a:solidFill>
                <a:latin typeface="Tahoma"/>
                <a:cs typeface="Tahoma"/>
              </a:rPr>
              <a:t>–</a:t>
            </a:r>
            <a:r>
              <a:rPr lang="en-US" sz="2000" b="1" spc="-44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Power</a:t>
            </a:r>
            <a:r>
              <a:rPr sz="2000" b="1" spc="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saving</a:t>
            </a:r>
            <a:r>
              <a:rPr sz="2000" b="1" spc="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mode,</a:t>
            </a:r>
            <a:r>
              <a:rPr sz="2000" b="1" spc="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404040"/>
                </a:solidFill>
                <a:latin typeface="Tahoma"/>
                <a:cs typeface="Tahoma"/>
              </a:rPr>
              <a:t>(frees</a:t>
            </a:r>
            <a:r>
              <a:rPr sz="2000" b="1" spc="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slave</a:t>
            </a:r>
            <a:r>
              <a:rPr sz="2000" b="1" spc="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2000" b="1" spc="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predetermined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period</a:t>
            </a:r>
            <a:r>
              <a:rPr sz="2000" b="1" spc="-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2000" b="1" spc="-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404040"/>
                </a:solidFill>
                <a:latin typeface="Tahoma"/>
                <a:cs typeface="Tahoma"/>
              </a:rPr>
              <a:t>time,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404040"/>
                </a:solidFill>
                <a:latin typeface="Tahoma"/>
                <a:cs typeface="Tahoma"/>
              </a:rPr>
              <a:t>recurring</a:t>
            </a:r>
            <a:r>
              <a:rPr sz="2000" b="1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404040"/>
                </a:solidFill>
                <a:latin typeface="Tahoma"/>
                <a:cs typeface="Tahoma"/>
              </a:rPr>
              <a:t>fixed</a:t>
            </a:r>
            <a:r>
              <a:rPr sz="2000" b="1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404040"/>
                </a:solidFill>
                <a:latin typeface="Tahoma"/>
                <a:cs typeface="Tahoma"/>
              </a:rPr>
              <a:t>time</a:t>
            </a:r>
            <a:r>
              <a:rPr sz="2000" b="1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slot)</a:t>
            </a:r>
            <a:endParaRPr sz="20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195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000" b="1" spc="-60" dirty="0">
                <a:solidFill>
                  <a:srgbClr val="812D91"/>
                </a:solidFill>
                <a:latin typeface="Tahoma"/>
                <a:cs typeface="Tahoma"/>
              </a:rPr>
              <a:t>Hold</a:t>
            </a:r>
            <a:r>
              <a:rPr sz="2000" b="1" spc="-8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812D91"/>
                </a:solidFill>
                <a:latin typeface="Tahoma"/>
                <a:cs typeface="Tahoma"/>
              </a:rPr>
              <a:t>Mode</a:t>
            </a:r>
            <a:r>
              <a:rPr sz="2000" b="1" spc="-6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812D91"/>
                </a:solidFill>
                <a:latin typeface="Tahoma"/>
                <a:cs typeface="Tahoma"/>
              </a:rPr>
              <a:t>–</a:t>
            </a:r>
            <a:r>
              <a:rPr lang="en-US" sz="2000" b="1" spc="-44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Temporary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	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mode,</a:t>
            </a:r>
            <a:r>
              <a:rPr lang="en-US" sz="2000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ahoma"/>
                <a:cs typeface="Tahoma"/>
              </a:rPr>
              <a:t>(frees</a:t>
            </a:r>
            <a:r>
              <a:rPr sz="20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slave</a:t>
            </a:r>
            <a:r>
              <a:rPr sz="2000" b="1" spc="-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2000" b="1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40" dirty="0">
                <a:solidFill>
                  <a:srgbClr val="404040"/>
                </a:solidFill>
                <a:latin typeface="Tahoma"/>
                <a:cs typeface="Tahoma"/>
              </a:rPr>
              <a:t>predetermined</a:t>
            </a:r>
            <a:r>
              <a:rPr sz="2000" b="1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period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404040"/>
                </a:solidFill>
                <a:latin typeface="Tahoma"/>
                <a:cs typeface="Tahoma"/>
              </a:rPr>
              <a:t>of </a:t>
            </a:r>
            <a:r>
              <a:rPr sz="2000" b="1" spc="-75" dirty="0">
                <a:solidFill>
                  <a:srgbClr val="404040"/>
                </a:solidFill>
                <a:latin typeface="Tahoma"/>
                <a:cs typeface="Tahoma"/>
              </a:rPr>
              <a:t>time,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one</a:t>
            </a:r>
            <a:r>
              <a:rPr sz="2000" b="1" spc="-85" dirty="0">
                <a:solidFill>
                  <a:srgbClr val="404040"/>
                </a:solidFill>
                <a:latin typeface="Tahoma"/>
                <a:cs typeface="Tahoma"/>
              </a:rPr>
              <a:t> time</a:t>
            </a:r>
            <a:r>
              <a:rPr sz="2000" b="1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slot)</a:t>
            </a:r>
            <a:endParaRPr sz="20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000" b="1" spc="-125" dirty="0">
                <a:solidFill>
                  <a:srgbClr val="812D91"/>
                </a:solidFill>
                <a:latin typeface="Tahoma"/>
                <a:cs typeface="Tahoma"/>
              </a:rPr>
              <a:t>Park</a:t>
            </a:r>
            <a:r>
              <a:rPr sz="2000" b="1" spc="-4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812D91"/>
                </a:solidFill>
                <a:latin typeface="Tahoma"/>
                <a:cs typeface="Tahoma"/>
              </a:rPr>
              <a:t>Mode</a:t>
            </a:r>
            <a:r>
              <a:rPr sz="2000" b="1" spc="-2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812D91"/>
                </a:solidFill>
                <a:latin typeface="Tahoma"/>
                <a:cs typeface="Tahoma"/>
              </a:rPr>
              <a:t>–</a:t>
            </a:r>
            <a:r>
              <a:rPr lang="en-US" sz="2000" b="1" spc="-44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2A58A8"/>
                </a:solidFill>
                <a:latin typeface="Tahoma"/>
                <a:cs typeface="Tahoma"/>
              </a:rPr>
              <a:t>Sleep</a:t>
            </a:r>
            <a:r>
              <a:rPr sz="2000" b="1" spc="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2A58A8"/>
                </a:solidFill>
                <a:latin typeface="Tahoma"/>
                <a:cs typeface="Tahoma"/>
              </a:rPr>
              <a:t>mode</a:t>
            </a:r>
            <a:r>
              <a:rPr sz="2000" b="1" spc="1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2A58A8"/>
                </a:solidFill>
                <a:latin typeface="Tahoma"/>
                <a:cs typeface="Tahoma"/>
              </a:rPr>
              <a:t>with</a:t>
            </a:r>
            <a:r>
              <a:rPr sz="2000" b="1" spc="2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2A58A8"/>
                </a:solidFill>
                <a:latin typeface="Tahoma"/>
                <a:cs typeface="Tahoma"/>
              </a:rPr>
              <a:t>infinite</a:t>
            </a:r>
            <a:r>
              <a:rPr sz="2000" b="1" spc="2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2A58A8"/>
                </a:solidFill>
                <a:latin typeface="Tahoma"/>
                <a:cs typeface="Tahoma"/>
              </a:rPr>
              <a:t>time</a:t>
            </a:r>
            <a:r>
              <a:rPr sz="2000" b="1" spc="-35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2000" b="1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slave</a:t>
            </a:r>
            <a:r>
              <a:rPr sz="2000" b="1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404040"/>
                </a:solidFill>
                <a:latin typeface="Tahoma"/>
                <a:cs typeface="Tahoma"/>
              </a:rPr>
              <a:t>will</a:t>
            </a:r>
            <a:r>
              <a:rPr sz="2000" b="1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wake</a:t>
            </a:r>
            <a:r>
              <a:rPr sz="2000" b="1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only</a:t>
            </a:r>
            <a:r>
              <a:rPr sz="2000" b="1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4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2000" b="1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404040"/>
                </a:solidFill>
                <a:latin typeface="Tahoma"/>
                <a:cs typeface="Tahoma"/>
              </a:rPr>
              <a:t>master</a:t>
            </a:r>
            <a:r>
              <a:rPr sz="2000" b="1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404040"/>
                </a:solidFill>
                <a:latin typeface="Tahoma"/>
                <a:cs typeface="Tahoma"/>
              </a:rPr>
              <a:t>tells</a:t>
            </a:r>
            <a:r>
              <a:rPr sz="2000" b="1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sz="2000" b="1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wake</a:t>
            </a:r>
            <a:r>
              <a:rPr sz="20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up</a:t>
            </a:r>
            <a:r>
              <a:rPr sz="20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404040"/>
                </a:solidFill>
                <a:latin typeface="Tahoma"/>
                <a:cs typeface="Tahoma"/>
              </a:rPr>
              <a:t>(maximum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20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255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ahoma"/>
                <a:cs typeface="Tahoma"/>
              </a:rPr>
              <a:t>devices</a:t>
            </a:r>
            <a:r>
              <a:rPr sz="20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95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000" b="1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85" dirty="0">
                <a:solidFill>
                  <a:srgbClr val="404040"/>
                </a:solidFill>
                <a:latin typeface="Tahoma"/>
                <a:cs typeface="Tahoma"/>
              </a:rPr>
              <a:t>be</a:t>
            </a:r>
            <a:r>
              <a:rPr sz="20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ahoma"/>
                <a:cs typeface="Tahoma"/>
              </a:rPr>
              <a:t>added)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304800" y="3381375"/>
            <a:ext cx="7870825" cy="7172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000" b="1" i="0">
                <a:solidFill>
                  <a:srgbClr val="3333FF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3200" spc="-280"/>
              <a:t>BLUETOOTH:</a:t>
            </a:r>
            <a:r>
              <a:rPr lang="en-IN" sz="3200" spc="-30"/>
              <a:t> </a:t>
            </a:r>
            <a:r>
              <a:rPr lang="en-IN" sz="3200">
                <a:solidFill>
                  <a:srgbClr val="000000"/>
                </a:solidFill>
              </a:rPr>
              <a:t>Connection</a:t>
            </a:r>
            <a:r>
              <a:rPr lang="en-IN" sz="3200" spc="-20">
                <a:solidFill>
                  <a:srgbClr val="000000"/>
                </a:solidFill>
              </a:rPr>
              <a:t> </a:t>
            </a:r>
            <a:r>
              <a:rPr lang="en-IN" sz="3200" spc="-10">
                <a:solidFill>
                  <a:srgbClr val="000000"/>
                </a:solidFill>
              </a:rPr>
              <a:t>Modes</a:t>
            </a:r>
            <a:endParaRPr lang="en-IN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833500"/>
            <a:ext cx="10852303" cy="402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b="1" spc="-70" dirty="0">
                <a:solidFill>
                  <a:srgbClr val="812D91"/>
                </a:solidFill>
                <a:latin typeface="Tahoma"/>
                <a:cs typeface="Tahoma"/>
              </a:rPr>
              <a:t>Hardware </a:t>
            </a:r>
            <a:r>
              <a:rPr sz="2800" b="1" spc="-10" dirty="0">
                <a:solidFill>
                  <a:srgbClr val="812D91"/>
                </a:solidFill>
                <a:latin typeface="Tahoma"/>
                <a:cs typeface="Tahoma"/>
              </a:rPr>
              <a:t>Features</a:t>
            </a:r>
            <a:endParaRPr sz="2800" dirty="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400" b="1" spc="-150" dirty="0">
                <a:solidFill>
                  <a:srgbClr val="2A58A8"/>
                </a:solidFill>
                <a:latin typeface="Tahoma"/>
                <a:cs typeface="Tahoma"/>
              </a:rPr>
              <a:t>3.3</a:t>
            </a:r>
            <a:r>
              <a:rPr sz="2400" b="1" spc="-2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2A58A8"/>
                </a:solidFill>
                <a:latin typeface="Tahoma"/>
                <a:cs typeface="Tahoma"/>
              </a:rPr>
              <a:t>to</a:t>
            </a:r>
            <a:r>
              <a:rPr sz="2400" b="1" spc="-2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185" dirty="0">
                <a:solidFill>
                  <a:srgbClr val="2A58A8"/>
                </a:solidFill>
                <a:latin typeface="Tahoma"/>
                <a:cs typeface="Tahoma"/>
              </a:rPr>
              <a:t>5</a:t>
            </a:r>
            <a:r>
              <a:rPr sz="2400" b="1" spc="-2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2A58A8"/>
                </a:solidFill>
                <a:latin typeface="Tahoma"/>
                <a:cs typeface="Tahoma"/>
              </a:rPr>
              <a:t>V</a:t>
            </a:r>
            <a:r>
              <a:rPr sz="2400" b="1" spc="-3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2A58A8"/>
                </a:solidFill>
                <a:latin typeface="Tahoma"/>
                <a:cs typeface="Tahoma"/>
              </a:rPr>
              <a:t>I/O.</a:t>
            </a:r>
            <a:endParaRPr sz="2400" dirty="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400" b="1" spc="-210" dirty="0">
                <a:solidFill>
                  <a:srgbClr val="2A58A8"/>
                </a:solidFill>
                <a:latin typeface="Tahoma"/>
                <a:cs typeface="Tahoma"/>
              </a:rPr>
              <a:t>PIO</a:t>
            </a:r>
            <a:r>
              <a:rPr sz="2400" b="1" spc="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Tahoma"/>
                <a:cs typeface="Tahoma"/>
              </a:rPr>
              <a:t>(Programmable</a:t>
            </a:r>
            <a:r>
              <a:rPr sz="2400" b="1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65" dirty="0">
                <a:solidFill>
                  <a:srgbClr val="404040"/>
                </a:solidFill>
                <a:latin typeface="Tahoma"/>
                <a:cs typeface="Tahoma"/>
              </a:rPr>
              <a:t>Input/Output)</a:t>
            </a:r>
            <a:r>
              <a:rPr sz="2400" b="1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ahoma"/>
                <a:cs typeface="Tahoma"/>
              </a:rPr>
              <a:t>control.</a:t>
            </a:r>
            <a:endParaRPr sz="2400" dirty="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400" b="1" spc="-240" dirty="0">
                <a:solidFill>
                  <a:srgbClr val="2A58A8"/>
                </a:solidFill>
                <a:latin typeface="Tahoma"/>
                <a:cs typeface="Tahoma"/>
              </a:rPr>
              <a:t>UART</a:t>
            </a:r>
            <a:r>
              <a:rPr sz="2400" b="1" spc="-3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404040"/>
                </a:solidFill>
                <a:latin typeface="Tahoma"/>
                <a:cs typeface="Tahoma"/>
              </a:rPr>
              <a:t>interface</a:t>
            </a:r>
            <a:r>
              <a:rPr sz="24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24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ahoma"/>
                <a:cs typeface="Tahoma"/>
              </a:rPr>
              <a:t>programmable</a:t>
            </a:r>
            <a:r>
              <a:rPr sz="24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ahoma"/>
                <a:cs typeface="Tahoma"/>
              </a:rPr>
              <a:t>baud</a:t>
            </a:r>
            <a:r>
              <a:rPr sz="24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ahoma"/>
                <a:cs typeface="Tahoma"/>
              </a:rPr>
              <a:t>rate.</a:t>
            </a:r>
            <a:endParaRPr sz="2400" dirty="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400" b="1" spc="-225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24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2A58A8"/>
                </a:solidFill>
                <a:latin typeface="Tahoma"/>
                <a:cs typeface="Tahoma"/>
              </a:rPr>
              <a:t>integrated</a:t>
            </a:r>
            <a:r>
              <a:rPr sz="2400" b="1" spc="-6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2A58A8"/>
                </a:solidFill>
                <a:latin typeface="Tahoma"/>
                <a:cs typeface="Tahoma"/>
              </a:rPr>
              <a:t>antenna</a:t>
            </a:r>
            <a:r>
              <a:rPr sz="2400" b="1" spc="-10" dirty="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675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155" dirty="0">
                <a:solidFill>
                  <a:srgbClr val="812D91"/>
                </a:solidFill>
                <a:latin typeface="Tahoma"/>
                <a:cs typeface="Tahoma"/>
              </a:rPr>
              <a:t>Software</a:t>
            </a:r>
            <a:r>
              <a:rPr sz="2800" b="1" spc="-3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812D91"/>
                </a:solidFill>
                <a:latin typeface="Tahoma"/>
                <a:cs typeface="Tahoma"/>
              </a:rPr>
              <a:t>Features</a:t>
            </a:r>
            <a:endParaRPr sz="2800" dirty="0">
              <a:latin typeface="Tahoma"/>
              <a:cs typeface="Tahoma"/>
            </a:endParaRPr>
          </a:p>
          <a:p>
            <a:pPr marL="926465" lvl="1" indent="-45656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400" b="1" spc="-35" dirty="0">
                <a:solidFill>
                  <a:srgbClr val="2A58A8"/>
                </a:solidFill>
                <a:latin typeface="Tahoma"/>
                <a:cs typeface="Tahoma"/>
              </a:rPr>
              <a:t>Slave</a:t>
            </a:r>
            <a:r>
              <a:rPr sz="2400" b="1" spc="-12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2A58A8"/>
                </a:solidFill>
                <a:latin typeface="Tahoma"/>
                <a:cs typeface="Tahoma"/>
              </a:rPr>
              <a:t>default</a:t>
            </a:r>
            <a:r>
              <a:rPr sz="2400" b="1" spc="-9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2A58A8"/>
                </a:solidFill>
                <a:latin typeface="Tahoma"/>
                <a:cs typeface="Tahoma"/>
              </a:rPr>
              <a:t>Baud</a:t>
            </a:r>
            <a:r>
              <a:rPr sz="2400" b="1" spc="-114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2A58A8"/>
                </a:solidFill>
                <a:latin typeface="Tahoma"/>
                <a:cs typeface="Tahoma"/>
              </a:rPr>
              <a:t>rate</a:t>
            </a:r>
            <a:r>
              <a:rPr sz="2400" b="1" spc="-95" dirty="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r>
              <a:rPr sz="2400" b="1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ahoma"/>
                <a:cs typeface="Tahoma"/>
              </a:rPr>
              <a:t>9600,</a:t>
            </a:r>
            <a:endParaRPr sz="2400" dirty="0">
              <a:latin typeface="Tahoma"/>
              <a:cs typeface="Tahoma"/>
            </a:endParaRPr>
          </a:p>
          <a:p>
            <a:pPr marL="926465" lvl="1" indent="-456565">
              <a:lnSpc>
                <a:spcPts val="2875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400" b="1" spc="-20" dirty="0">
                <a:solidFill>
                  <a:srgbClr val="2A58A8"/>
                </a:solidFill>
                <a:latin typeface="Tahoma"/>
                <a:cs typeface="Tahoma"/>
              </a:rPr>
              <a:t>Data</a:t>
            </a:r>
            <a:r>
              <a:rPr sz="2400" b="1" spc="-2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2A58A8"/>
                </a:solidFill>
                <a:latin typeface="Tahoma"/>
                <a:cs typeface="Tahoma"/>
              </a:rPr>
              <a:t>bits:</a:t>
            </a:r>
            <a:r>
              <a:rPr sz="2400" b="1" spc="-155" dirty="0">
                <a:solidFill>
                  <a:srgbClr val="404040"/>
                </a:solidFill>
                <a:latin typeface="Tahoma"/>
                <a:cs typeface="Tahoma"/>
              </a:rPr>
              <a:t>8,</a:t>
            </a:r>
            <a:r>
              <a:rPr sz="24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10" dirty="0">
                <a:solidFill>
                  <a:srgbClr val="404040"/>
                </a:solidFill>
                <a:latin typeface="Tahoma"/>
                <a:cs typeface="Tahoma"/>
              </a:rPr>
              <a:t>Stop</a:t>
            </a:r>
            <a:r>
              <a:rPr sz="24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35" dirty="0">
                <a:solidFill>
                  <a:srgbClr val="404040"/>
                </a:solidFill>
                <a:latin typeface="Tahoma"/>
                <a:cs typeface="Tahoma"/>
              </a:rPr>
              <a:t>bit:1,Parity:No</a:t>
            </a:r>
            <a:r>
              <a:rPr sz="2400" b="1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ahoma"/>
                <a:cs typeface="Tahoma"/>
              </a:rPr>
              <a:t>parity.</a:t>
            </a:r>
            <a:endParaRPr sz="2400" dirty="0">
              <a:latin typeface="Tahoma"/>
              <a:cs typeface="Tahoma"/>
            </a:endParaRPr>
          </a:p>
          <a:p>
            <a:pPr marL="926465" lvl="1" indent="-456565">
              <a:lnSpc>
                <a:spcPts val="2875"/>
              </a:lnSpc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400" b="1" dirty="0">
                <a:solidFill>
                  <a:srgbClr val="2A58A8"/>
                </a:solidFill>
                <a:latin typeface="Tahoma"/>
                <a:cs typeface="Tahoma"/>
              </a:rPr>
              <a:t>Auto</a:t>
            </a:r>
            <a:r>
              <a:rPr sz="2400" dirty="0">
                <a:solidFill>
                  <a:srgbClr val="2A58A8"/>
                </a:solidFill>
                <a:latin typeface="Cambria Math"/>
                <a:cs typeface="Cambria Math"/>
              </a:rPr>
              <a:t>‐</a:t>
            </a:r>
            <a:r>
              <a:rPr sz="2400" b="1" dirty="0">
                <a:solidFill>
                  <a:srgbClr val="2A58A8"/>
                </a:solidFill>
                <a:latin typeface="Tahoma"/>
                <a:cs typeface="Tahoma"/>
              </a:rPr>
              <a:t>connect</a:t>
            </a:r>
            <a:r>
              <a:rPr sz="2400" b="1" spc="-11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4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400" b="1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404040"/>
                </a:solidFill>
                <a:latin typeface="Tahoma"/>
                <a:cs typeface="Tahoma"/>
              </a:rPr>
              <a:t>last</a:t>
            </a:r>
            <a:r>
              <a:rPr sz="24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50" dirty="0">
                <a:solidFill>
                  <a:srgbClr val="404040"/>
                </a:solidFill>
                <a:latin typeface="Tahoma"/>
                <a:cs typeface="Tahoma"/>
              </a:rPr>
              <a:t>device</a:t>
            </a:r>
            <a:r>
              <a:rPr sz="2400" b="1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2400" b="1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Tahoma"/>
                <a:cs typeface="Tahoma"/>
              </a:rPr>
              <a:t>power</a:t>
            </a:r>
            <a:r>
              <a:rPr sz="2400" b="1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2400" b="1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Tahoma"/>
                <a:cs typeface="Tahoma"/>
              </a:rPr>
              <a:t>default.</a:t>
            </a:r>
            <a:endParaRPr sz="2400" dirty="0">
              <a:latin typeface="Tahoma"/>
              <a:cs typeface="Tahoma"/>
            </a:endParaRPr>
          </a:p>
          <a:p>
            <a:pPr marL="926465" lvl="1" indent="-456565">
              <a:lnSpc>
                <a:spcPts val="2875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"/>
              <a:tabLst>
                <a:tab pos="926465" algn="l"/>
              </a:tabLst>
            </a:pPr>
            <a:r>
              <a:rPr sz="2400" b="1" spc="-150" dirty="0">
                <a:solidFill>
                  <a:srgbClr val="404040"/>
                </a:solidFill>
                <a:latin typeface="Tahoma"/>
                <a:cs typeface="Tahoma"/>
              </a:rPr>
              <a:t>Permit</a:t>
            </a:r>
            <a:r>
              <a:rPr sz="2400" b="1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2A58A8"/>
                </a:solidFill>
                <a:latin typeface="Tahoma"/>
                <a:cs typeface="Tahoma"/>
              </a:rPr>
              <a:t>pairing</a:t>
            </a:r>
            <a:r>
              <a:rPr sz="2400" b="1" spc="3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2A58A8"/>
                </a:solidFill>
                <a:latin typeface="Tahoma"/>
                <a:cs typeface="Tahoma"/>
              </a:rPr>
              <a:t>device</a:t>
            </a:r>
            <a:r>
              <a:rPr sz="2400" b="1" spc="3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400" b="1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ahoma"/>
                <a:cs typeface="Tahoma"/>
              </a:rPr>
              <a:t>connect</a:t>
            </a:r>
            <a:r>
              <a:rPr sz="2400" b="1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2400" b="1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ahoma"/>
                <a:cs typeface="Tahoma"/>
              </a:rPr>
              <a:t>default.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80" dirty="0"/>
              <a:t>BLUETOOTH:</a:t>
            </a:r>
            <a:r>
              <a:rPr sz="3200" spc="-45" dirty="0"/>
              <a:t> </a:t>
            </a:r>
            <a:r>
              <a:rPr sz="3200" spc="-90" dirty="0">
                <a:solidFill>
                  <a:srgbClr val="000000"/>
                </a:solidFill>
              </a:rPr>
              <a:t>HC05</a:t>
            </a:r>
            <a:r>
              <a:rPr sz="3200" spc="-100" dirty="0">
                <a:solidFill>
                  <a:srgbClr val="000000"/>
                </a:solidFill>
              </a:rPr>
              <a:t> </a:t>
            </a:r>
            <a:r>
              <a:rPr sz="3200" spc="-450" dirty="0">
                <a:solidFill>
                  <a:srgbClr val="000000"/>
                </a:solidFill>
              </a:rPr>
              <a:t>–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spc="-280" dirty="0">
                <a:solidFill>
                  <a:srgbClr val="000000"/>
                </a:solidFill>
              </a:rPr>
              <a:t>BLUETOOTH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spc="-125" dirty="0">
                <a:solidFill>
                  <a:srgbClr val="000000"/>
                </a:solidFill>
              </a:rPr>
              <a:t>MODULE</a:t>
            </a:r>
            <a:endParaRPr sz="3200"/>
          </a:p>
        </p:txBody>
      </p:sp>
      <p:sp>
        <p:nvSpPr>
          <p:cNvPr id="4" name="object 2"/>
          <p:cNvSpPr txBox="1"/>
          <p:nvPr/>
        </p:nvSpPr>
        <p:spPr>
          <a:xfrm>
            <a:off x="152400" y="886281"/>
            <a:ext cx="11343640" cy="185691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900" marR="8255" indent="-457200" algn="just">
              <a:lnSpc>
                <a:spcPct val="100400"/>
              </a:lnSpc>
              <a:spcBef>
                <a:spcPts val="80"/>
              </a:spcBef>
              <a:buFont typeface="Wingdings"/>
              <a:buChar char=""/>
              <a:tabLst>
                <a:tab pos="469900" algn="l"/>
              </a:tabLst>
            </a:pPr>
            <a:r>
              <a:rPr sz="2400" b="1" dirty="0">
                <a:solidFill>
                  <a:schemeClr val="bg2">
                    <a:lumMod val="10000"/>
                  </a:schemeClr>
                </a:solidFill>
                <a:latin typeface="Tahoma"/>
                <a:cs typeface="Tahoma"/>
              </a:rPr>
              <a:t>Bluetooth SPP (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ahoma"/>
                <a:cs typeface="Tahoma"/>
              </a:rPr>
              <a:t>Wireless </a:t>
            </a:r>
            <a:r>
              <a:rPr sz="2400" b="1" dirty="0">
                <a:solidFill>
                  <a:schemeClr val="bg2">
                    <a:lumMod val="10000"/>
                  </a:schemeClr>
                </a:solidFill>
                <a:latin typeface="Tahoma"/>
                <a:cs typeface="Tahoma"/>
              </a:rPr>
              <a:t>Serial Port Protocol)</a:t>
            </a:r>
          </a:p>
          <a:p>
            <a:pPr marL="469900" marR="6350" indent="-457200" algn="just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900" algn="l"/>
              </a:tabLst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ahoma"/>
                <a:cs typeface="Tahoma"/>
              </a:rPr>
              <a:t>C</a:t>
            </a:r>
            <a:r>
              <a:rPr sz="2400" b="1" dirty="0">
                <a:solidFill>
                  <a:schemeClr val="bg2">
                    <a:lumMod val="10000"/>
                  </a:schemeClr>
                </a:solidFill>
                <a:latin typeface="Tahoma"/>
                <a:cs typeface="Tahoma"/>
              </a:rPr>
              <a:t>an be used in a Master or Slave configuration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ahoma"/>
                <a:cs typeface="Tahoma"/>
              </a:rPr>
              <a:t> (default=SLAVE)</a:t>
            </a:r>
          </a:p>
          <a:p>
            <a:pPr marL="469900" marR="6350" indent="-457200" algn="just">
              <a:buClr>
                <a:srgbClr val="000000"/>
              </a:buClr>
              <a:buFont typeface="Wingdings"/>
              <a:buChar char=""/>
              <a:tabLst>
                <a:tab pos="469900" algn="l"/>
              </a:tabLst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ahoma"/>
                <a:cs typeface="Tahoma"/>
              </a:rPr>
              <a:t>Master module can initiate a connection to other devices.</a:t>
            </a:r>
          </a:p>
          <a:p>
            <a:pPr marL="469900" marR="6350" indent="-457200" algn="just">
              <a:buClr>
                <a:srgbClr val="000000"/>
              </a:buClr>
              <a:buFont typeface="Wingdings"/>
              <a:buChar char=""/>
              <a:tabLst>
                <a:tab pos="469900" algn="l"/>
              </a:tabLst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ahoma"/>
                <a:cs typeface="Tahoma"/>
              </a:rPr>
              <a:t>Role of the module (Master / Slave) can be configured only by AT COMMANDS.</a:t>
            </a:r>
            <a:endParaRPr sz="2400" b="1" dirty="0">
              <a:solidFill>
                <a:schemeClr val="bg2">
                  <a:lumMod val="10000"/>
                </a:schemeClr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39" y="1135506"/>
            <a:ext cx="1375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0" dirty="0">
                <a:solidFill>
                  <a:srgbClr val="812D91"/>
                </a:solidFill>
                <a:latin typeface="Tahoma"/>
                <a:cs typeface="Tahoma"/>
              </a:rPr>
              <a:t>Arduino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552" y="1716405"/>
            <a:ext cx="5290820" cy="5024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264535">
              <a:lnSpc>
                <a:spcPct val="132500"/>
              </a:lnSpc>
              <a:spcBef>
                <a:spcPts val="105"/>
              </a:spcBef>
            </a:pPr>
            <a:r>
              <a:rPr sz="1800" dirty="0">
                <a:latin typeface="Consolas"/>
                <a:cs typeface="Consolas"/>
              </a:rPr>
              <a:t>#define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ledPin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7 </a:t>
            </a:r>
            <a:r>
              <a:rPr sz="1800" b="1" dirty="0">
                <a:latin typeface="Consolas"/>
                <a:cs typeface="Consolas"/>
              </a:rPr>
              <a:t>int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state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0; </a:t>
            </a:r>
            <a:r>
              <a:rPr sz="1800" b="1" dirty="0">
                <a:latin typeface="Consolas"/>
                <a:cs typeface="Consolas"/>
              </a:rPr>
              <a:t>void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setup()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1800" dirty="0">
                <a:latin typeface="Consolas"/>
                <a:cs typeface="Consolas"/>
              </a:rPr>
              <a:t>pinMode(ledPin,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OUTPUT);</a:t>
            </a:r>
            <a:endParaRPr sz="1800">
              <a:latin typeface="Consolas"/>
              <a:cs typeface="Consolas"/>
            </a:endParaRPr>
          </a:p>
          <a:p>
            <a:pPr marL="469900" marR="1553210">
              <a:lnSpc>
                <a:spcPct val="132200"/>
              </a:lnSpc>
              <a:spcBef>
                <a:spcPts val="10"/>
              </a:spcBef>
            </a:pPr>
            <a:r>
              <a:rPr sz="1800" dirty="0">
                <a:latin typeface="Consolas"/>
                <a:cs typeface="Consolas"/>
              </a:rPr>
              <a:t>digitalWrite(ledPin,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LOW); </a:t>
            </a:r>
            <a:r>
              <a:rPr sz="1800" spc="-10" dirty="0">
                <a:latin typeface="Consolas"/>
                <a:cs typeface="Consolas"/>
              </a:rPr>
              <a:t>Serial.begin(38400);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b="1" dirty="0">
                <a:latin typeface="Consolas"/>
                <a:cs typeface="Consolas"/>
              </a:rPr>
              <a:t>void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loop()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latin typeface="Consolas"/>
                <a:cs typeface="Consolas"/>
              </a:rPr>
              <a:t>if</a:t>
            </a:r>
            <a:r>
              <a:rPr sz="1800" dirty="0">
                <a:latin typeface="Consolas"/>
                <a:cs typeface="Consolas"/>
              </a:rPr>
              <a:t>(Serial.available()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&gt;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0){</a:t>
            </a:r>
            <a:endParaRPr sz="18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//</a:t>
            </a:r>
            <a:r>
              <a:rPr sz="1800" spc="-30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Checks</a:t>
            </a:r>
            <a:r>
              <a:rPr sz="1800" spc="-15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whether</a:t>
            </a:r>
            <a:r>
              <a:rPr sz="1800" spc="-5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data</a:t>
            </a:r>
            <a:r>
              <a:rPr sz="1800" spc="-20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is</a:t>
            </a:r>
            <a:r>
              <a:rPr sz="1800" spc="-65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comming</a:t>
            </a:r>
            <a:r>
              <a:rPr sz="1800" spc="-15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from</a:t>
            </a:r>
            <a:r>
              <a:rPr sz="1800" spc="-20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455FD5"/>
                </a:solidFill>
                <a:latin typeface="Consolas"/>
                <a:cs typeface="Consolas"/>
              </a:rPr>
              <a:t>the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serial</a:t>
            </a:r>
            <a:r>
              <a:rPr sz="1800" spc="-35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455FD5"/>
                </a:solidFill>
                <a:latin typeface="Consolas"/>
                <a:cs typeface="Consolas"/>
              </a:rPr>
              <a:t>port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</a:pPr>
            <a:r>
              <a:rPr sz="1800" dirty="0">
                <a:latin typeface="Consolas"/>
                <a:cs typeface="Consolas"/>
              </a:rPr>
              <a:t>state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Serial.read();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//</a:t>
            </a:r>
            <a:r>
              <a:rPr sz="1800" spc="-15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Reads the</a:t>
            </a:r>
            <a:r>
              <a:rPr sz="1800" spc="-5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data</a:t>
            </a:r>
            <a:r>
              <a:rPr sz="1800" spc="-5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from</a:t>
            </a:r>
            <a:r>
              <a:rPr sz="1800" spc="-15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the</a:t>
            </a:r>
            <a:r>
              <a:rPr sz="1800" spc="-10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55FD5"/>
                </a:solidFill>
                <a:latin typeface="Consolas"/>
                <a:cs typeface="Consolas"/>
              </a:rPr>
              <a:t>serial</a:t>
            </a:r>
            <a:r>
              <a:rPr sz="1800" spc="-10" dirty="0">
                <a:solidFill>
                  <a:srgbClr val="455FD5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455FD5"/>
                </a:solidFill>
                <a:latin typeface="Consolas"/>
                <a:cs typeface="Consolas"/>
              </a:rPr>
              <a:t>port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6217" y="1708785"/>
            <a:ext cx="4966970" cy="43135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latin typeface="Consolas"/>
                <a:cs typeface="Consolas"/>
              </a:rPr>
              <a:t>if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(state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'0’)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65" dirty="0">
                <a:latin typeface="Verdana"/>
                <a:cs typeface="Verdana"/>
              </a:rPr>
              <a:t>digitalWrite(ledPin,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LOW);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55FD5"/>
                </a:solidFill>
                <a:latin typeface="Verdana"/>
                <a:cs typeface="Verdana"/>
              </a:rPr>
              <a:t>//</a:t>
            </a:r>
            <a:r>
              <a:rPr sz="1800" spc="-90" dirty="0">
                <a:solidFill>
                  <a:srgbClr val="455FD5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55FD5"/>
                </a:solidFill>
                <a:latin typeface="Verdana"/>
                <a:cs typeface="Verdana"/>
              </a:rPr>
              <a:t>Turn</a:t>
            </a:r>
            <a:r>
              <a:rPr sz="1800" spc="-85" dirty="0">
                <a:solidFill>
                  <a:srgbClr val="455FD5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55FD5"/>
                </a:solidFill>
                <a:latin typeface="Verdana"/>
                <a:cs typeface="Verdana"/>
              </a:rPr>
              <a:t>LED</a:t>
            </a:r>
            <a:r>
              <a:rPr sz="1800" spc="-65" dirty="0">
                <a:solidFill>
                  <a:srgbClr val="455FD5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55FD5"/>
                </a:solidFill>
                <a:latin typeface="Verdana"/>
                <a:cs typeface="Verdana"/>
              </a:rPr>
              <a:t>OFF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spc="-135" dirty="0">
                <a:latin typeface="Verdana"/>
                <a:cs typeface="Verdana"/>
              </a:rPr>
              <a:t>Serial.println("LED: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OFF");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55FD5"/>
                </a:solidFill>
                <a:latin typeface="Verdana"/>
                <a:cs typeface="Verdana"/>
              </a:rPr>
              <a:t>//</a:t>
            </a:r>
            <a:r>
              <a:rPr sz="1800" spc="-85" dirty="0">
                <a:solidFill>
                  <a:srgbClr val="455FD5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55FD5"/>
                </a:solidFill>
                <a:latin typeface="Verdana"/>
                <a:cs typeface="Verdana"/>
              </a:rPr>
              <a:t>Send</a:t>
            </a:r>
            <a:r>
              <a:rPr sz="1800" spc="-65" dirty="0">
                <a:solidFill>
                  <a:srgbClr val="455FD5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55FD5"/>
                </a:solidFill>
                <a:latin typeface="Verdana"/>
                <a:cs typeface="Verdana"/>
              </a:rPr>
              <a:t>back,</a:t>
            </a:r>
            <a:r>
              <a:rPr sz="1800" spc="-75" dirty="0">
                <a:solidFill>
                  <a:srgbClr val="455FD5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55FD5"/>
                </a:solidFill>
                <a:latin typeface="Verdana"/>
                <a:cs typeface="Verdana"/>
              </a:rPr>
              <a:t>to</a:t>
            </a:r>
            <a:r>
              <a:rPr sz="1800" spc="-85" dirty="0">
                <a:solidFill>
                  <a:srgbClr val="455FD5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55FD5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55FD5"/>
                </a:solidFill>
                <a:latin typeface="Verdana"/>
                <a:cs typeface="Verdana"/>
              </a:rPr>
              <a:t>phone,</a:t>
            </a:r>
            <a:r>
              <a:rPr sz="1800" spc="-95" dirty="0">
                <a:solidFill>
                  <a:srgbClr val="455FD5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55FD5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55FD5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55FD5"/>
                </a:solidFill>
                <a:latin typeface="Verdana"/>
                <a:cs typeface="Verdana"/>
              </a:rPr>
              <a:t>String </a:t>
            </a:r>
            <a:r>
              <a:rPr sz="1800" spc="-210" dirty="0">
                <a:solidFill>
                  <a:srgbClr val="455FD5"/>
                </a:solidFill>
                <a:latin typeface="Verdana"/>
                <a:cs typeface="Verdana"/>
              </a:rPr>
              <a:t>"LED:</a:t>
            </a:r>
            <a:r>
              <a:rPr sz="1800" spc="-110" dirty="0">
                <a:solidFill>
                  <a:srgbClr val="455FD5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55FD5"/>
                </a:solidFill>
                <a:latin typeface="Verdana"/>
                <a:cs typeface="Verdana"/>
              </a:rPr>
              <a:t>ON"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spc="-55" dirty="0">
                <a:latin typeface="Verdana"/>
                <a:cs typeface="Verdana"/>
              </a:rPr>
              <a:t>state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400" dirty="0">
                <a:latin typeface="Verdana"/>
                <a:cs typeface="Verdana"/>
              </a:rPr>
              <a:t>=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0;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spc="-565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12700" marR="2108835">
              <a:lnSpc>
                <a:spcPct val="132300"/>
              </a:lnSpc>
              <a:spcBef>
                <a:spcPts val="15"/>
              </a:spcBef>
            </a:pPr>
            <a:r>
              <a:rPr sz="1800" b="1" spc="-10" dirty="0">
                <a:latin typeface="Tahoma"/>
                <a:cs typeface="Tahoma"/>
              </a:rPr>
              <a:t>else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if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spc="-75" dirty="0">
                <a:latin typeface="Verdana"/>
                <a:cs typeface="Verdana"/>
              </a:rPr>
              <a:t>(state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400" dirty="0">
                <a:latin typeface="Verdana"/>
                <a:cs typeface="Verdana"/>
              </a:rPr>
              <a:t>==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'1')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65" dirty="0">
                <a:latin typeface="Verdana"/>
                <a:cs typeface="Verdana"/>
              </a:rPr>
              <a:t>{</a:t>
            </a:r>
            <a:r>
              <a:rPr sz="1800" spc="-65" dirty="0">
                <a:latin typeface="Verdana"/>
                <a:cs typeface="Verdana"/>
              </a:rPr>
              <a:t> digitalWrite(ledPin,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HIGH); </a:t>
            </a:r>
            <a:r>
              <a:rPr sz="1800" spc="-135" dirty="0">
                <a:latin typeface="Verdana"/>
                <a:cs typeface="Verdana"/>
              </a:rPr>
              <a:t>Serial.println("LED: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ON");; </a:t>
            </a:r>
            <a:r>
              <a:rPr sz="1800" spc="-55" dirty="0">
                <a:latin typeface="Verdana"/>
                <a:cs typeface="Verdana"/>
              </a:rPr>
              <a:t>state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400" dirty="0">
                <a:latin typeface="Verdana"/>
                <a:cs typeface="Verdana"/>
              </a:rPr>
              <a:t>=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0;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spc="-565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spc="-565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402" y="1169034"/>
            <a:ext cx="907859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spc="-150" dirty="0">
                <a:solidFill>
                  <a:srgbClr val="006FC0"/>
                </a:solidFill>
                <a:latin typeface="Tahoma"/>
                <a:cs typeface="Tahoma"/>
              </a:rPr>
              <a:t>Write</a:t>
            </a:r>
            <a:r>
              <a:rPr sz="18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10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006FC0"/>
                </a:solidFill>
                <a:latin typeface="Tahoma"/>
                <a:cs typeface="Tahoma"/>
              </a:rPr>
              <a:t>program</a:t>
            </a:r>
            <a:r>
              <a:rPr sz="18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18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006FC0"/>
                </a:solidFill>
                <a:latin typeface="Tahoma"/>
                <a:cs typeface="Tahoma"/>
              </a:rPr>
              <a:t>control</a:t>
            </a:r>
            <a:r>
              <a:rPr sz="18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10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85" dirty="0">
                <a:solidFill>
                  <a:srgbClr val="006FC0"/>
                </a:solidFill>
                <a:latin typeface="Tahoma"/>
                <a:cs typeface="Tahoma"/>
              </a:rPr>
              <a:t>LED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connected</a:t>
            </a:r>
            <a:r>
              <a:rPr sz="1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006FC0"/>
                </a:solidFill>
                <a:latin typeface="Tahoma"/>
                <a:cs typeface="Tahoma"/>
              </a:rPr>
              <a:t>at</a:t>
            </a:r>
            <a:r>
              <a:rPr sz="18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006FC0"/>
                </a:solidFill>
                <a:latin typeface="Tahoma"/>
                <a:cs typeface="Tahoma"/>
              </a:rPr>
              <a:t>Pin</a:t>
            </a:r>
            <a:r>
              <a:rPr sz="18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006FC0"/>
                </a:solidFill>
                <a:latin typeface="Tahoma"/>
                <a:cs typeface="Tahoma"/>
              </a:rPr>
              <a:t>7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8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006FC0"/>
                </a:solidFill>
                <a:latin typeface="Tahoma"/>
                <a:cs typeface="Tahoma"/>
              </a:rPr>
              <a:t>Arduino</a:t>
            </a:r>
            <a:r>
              <a:rPr sz="18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006FC0"/>
                </a:solidFill>
                <a:latin typeface="Tahoma"/>
                <a:cs typeface="Tahoma"/>
              </a:rPr>
              <a:t>through</a:t>
            </a:r>
            <a:r>
              <a:rPr sz="1800" b="1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command 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send</a:t>
            </a:r>
            <a:r>
              <a:rPr sz="18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by</a:t>
            </a:r>
            <a:r>
              <a:rPr sz="1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006FC0"/>
                </a:solidFill>
                <a:latin typeface="Tahoma"/>
                <a:cs typeface="Tahoma"/>
              </a:rPr>
              <a:t>Bluetooth</a:t>
            </a:r>
            <a:r>
              <a:rPr sz="1800" b="1" spc="-40" dirty="0">
                <a:solidFill>
                  <a:srgbClr val="006FC0"/>
                </a:solidFill>
                <a:latin typeface="Tahoma"/>
                <a:cs typeface="Tahoma"/>
              </a:rPr>
              <a:t> supported</a:t>
            </a:r>
            <a:r>
              <a:rPr sz="1800" b="1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mobile</a:t>
            </a:r>
            <a:r>
              <a:rPr sz="1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device.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80" dirty="0"/>
              <a:t>BLUETOOTH:</a:t>
            </a:r>
            <a:r>
              <a:rPr sz="3200" spc="-45" dirty="0"/>
              <a:t> </a:t>
            </a:r>
            <a:r>
              <a:rPr sz="3200" spc="-90" dirty="0">
                <a:solidFill>
                  <a:srgbClr val="000000"/>
                </a:solidFill>
              </a:rPr>
              <a:t>HC05</a:t>
            </a:r>
            <a:r>
              <a:rPr sz="3200" spc="-100" dirty="0">
                <a:solidFill>
                  <a:srgbClr val="000000"/>
                </a:solidFill>
              </a:rPr>
              <a:t> </a:t>
            </a:r>
            <a:r>
              <a:rPr sz="3200" spc="-450" dirty="0">
                <a:solidFill>
                  <a:srgbClr val="000000"/>
                </a:solidFill>
              </a:rPr>
              <a:t>–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spc="-280" dirty="0">
                <a:solidFill>
                  <a:srgbClr val="000000"/>
                </a:solidFill>
              </a:rPr>
              <a:t>BLUETOOTH</a:t>
            </a:r>
            <a:r>
              <a:rPr sz="3200" spc="-35" dirty="0">
                <a:solidFill>
                  <a:srgbClr val="000000"/>
                </a:solidFill>
              </a:rPr>
              <a:t> </a:t>
            </a:r>
            <a:r>
              <a:rPr sz="3200" spc="-125" dirty="0">
                <a:solidFill>
                  <a:srgbClr val="000000"/>
                </a:solidFill>
              </a:rPr>
              <a:t>MODULE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762000"/>
            <a:ext cx="11734800" cy="595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715" indent="-457200" algn="just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900" algn="l"/>
              </a:tabLst>
            </a:pPr>
            <a:r>
              <a:rPr sz="2800" b="1" spc="-450" dirty="0">
                <a:solidFill>
                  <a:srgbClr val="404040"/>
                </a:solidFill>
                <a:latin typeface="Tahoma"/>
                <a:cs typeface="Tahoma"/>
              </a:rPr>
              <a:t>WIFI</a:t>
            </a:r>
            <a:r>
              <a:rPr sz="2800" b="1" spc="50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uses</a:t>
            </a:r>
            <a:r>
              <a:rPr sz="2800" b="1" spc="50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radio</a:t>
            </a:r>
            <a:r>
              <a:rPr sz="2800" b="1" spc="5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technology</a:t>
            </a:r>
            <a:r>
              <a:rPr sz="2800" b="1" spc="5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800" b="1" spc="5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75" dirty="0">
                <a:solidFill>
                  <a:srgbClr val="404040"/>
                </a:solidFill>
                <a:latin typeface="Tahoma"/>
                <a:cs typeface="Tahoma"/>
              </a:rPr>
              <a:t>transmit</a:t>
            </a:r>
            <a:r>
              <a:rPr sz="2800" b="1" spc="5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2800" b="1" spc="50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receive</a:t>
            </a:r>
            <a:r>
              <a:rPr sz="2800" b="1" spc="4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800" b="1" spc="5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Tahoma"/>
                <a:cs typeface="Tahoma"/>
              </a:rPr>
              <a:t>at </a:t>
            </a:r>
            <a:r>
              <a:rPr sz="2800" b="1" spc="-75" dirty="0">
                <a:solidFill>
                  <a:srgbClr val="404040"/>
                </a:solidFill>
                <a:latin typeface="Tahoma"/>
                <a:cs typeface="Tahoma"/>
              </a:rPr>
              <a:t>high</a:t>
            </a:r>
            <a:r>
              <a:rPr sz="2800" b="1" spc="-1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ahoma"/>
                <a:cs typeface="Tahoma"/>
              </a:rPr>
              <a:t>speed.</a:t>
            </a:r>
            <a:endParaRPr sz="2800" dirty="0">
              <a:latin typeface="Tahoma"/>
              <a:cs typeface="Tahoma"/>
            </a:endParaRPr>
          </a:p>
          <a:p>
            <a:pPr marL="469265" indent="-456565" algn="just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70" dirty="0">
                <a:solidFill>
                  <a:srgbClr val="812D91"/>
                </a:solidFill>
                <a:latin typeface="Tahoma"/>
                <a:cs typeface="Tahoma"/>
              </a:rPr>
              <a:t>Access</a:t>
            </a:r>
            <a:r>
              <a:rPr sz="2800" b="1" spc="-1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spc="-180" dirty="0">
                <a:solidFill>
                  <a:srgbClr val="812D91"/>
                </a:solidFill>
                <a:latin typeface="Tahoma"/>
                <a:cs typeface="Tahoma"/>
              </a:rPr>
              <a:t>Point</a:t>
            </a:r>
            <a:r>
              <a:rPr sz="2800" b="1" spc="-3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spc="-145" dirty="0">
                <a:solidFill>
                  <a:srgbClr val="812D91"/>
                </a:solidFill>
                <a:latin typeface="Tahoma"/>
                <a:cs typeface="Tahoma"/>
              </a:rPr>
              <a:t>(AP)</a:t>
            </a:r>
            <a:r>
              <a:rPr sz="2800" b="1" spc="-2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spc="-445" dirty="0">
                <a:solidFill>
                  <a:srgbClr val="812D91"/>
                </a:solidFill>
                <a:latin typeface="Tahoma"/>
                <a:cs typeface="Tahoma"/>
              </a:rPr>
              <a:t>–</a:t>
            </a:r>
            <a:r>
              <a:rPr sz="2800" b="1" spc="-85" dirty="0">
                <a:solidFill>
                  <a:srgbClr val="2A58A8"/>
                </a:solidFill>
                <a:latin typeface="Tahoma"/>
                <a:cs typeface="Tahoma"/>
              </a:rPr>
              <a:t>wireless</a:t>
            </a:r>
            <a:r>
              <a:rPr sz="2800" b="1" spc="10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2A58A8"/>
                </a:solidFill>
                <a:latin typeface="Tahoma"/>
                <a:cs typeface="Tahoma"/>
              </a:rPr>
              <a:t>LAN</a:t>
            </a:r>
            <a:r>
              <a:rPr sz="2800" b="1" spc="7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2A58A8"/>
                </a:solidFill>
                <a:latin typeface="Tahoma"/>
                <a:cs typeface="Tahoma"/>
              </a:rPr>
              <a:t>transceiver</a:t>
            </a:r>
            <a:r>
              <a:rPr sz="2800" b="1" spc="8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2800" b="1" spc="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“</a:t>
            </a:r>
            <a:r>
              <a:rPr sz="2800" b="1" dirty="0">
                <a:solidFill>
                  <a:srgbClr val="2A58A8"/>
                </a:solidFill>
                <a:latin typeface="Tahoma"/>
                <a:cs typeface="Tahoma"/>
              </a:rPr>
              <a:t>base</a:t>
            </a:r>
            <a:r>
              <a:rPr sz="2800" b="1" spc="8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sz="2800" b="1" spc="-65" dirty="0">
                <a:solidFill>
                  <a:srgbClr val="2A58A8"/>
                </a:solidFill>
                <a:latin typeface="Tahoma"/>
                <a:cs typeface="Tahoma"/>
              </a:rPr>
              <a:t>station</a:t>
            </a:r>
            <a:r>
              <a:rPr sz="2800" b="1" spc="-65" dirty="0">
                <a:solidFill>
                  <a:srgbClr val="404040"/>
                </a:solidFill>
                <a:latin typeface="Tahoma"/>
                <a:cs typeface="Tahoma"/>
              </a:rPr>
              <a:t>”</a:t>
            </a:r>
            <a:r>
              <a:rPr sz="2800" b="1" spc="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sz="2800" b="1" spc="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Tahoma"/>
                <a:cs typeface="Tahoma"/>
              </a:rPr>
              <a:t>can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connect</a:t>
            </a:r>
            <a:r>
              <a:rPr sz="2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one</a:t>
            </a:r>
            <a:r>
              <a:rPr sz="28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 many</a:t>
            </a:r>
            <a:r>
              <a:rPr sz="2800" b="1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140" dirty="0">
                <a:solidFill>
                  <a:srgbClr val="404040"/>
                </a:solidFill>
                <a:latin typeface="Tahoma"/>
                <a:cs typeface="Tahoma"/>
              </a:rPr>
              <a:t>wireless</a:t>
            </a:r>
            <a:r>
              <a:rPr sz="2800" b="1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devices</a:t>
            </a:r>
            <a:r>
              <a:rPr sz="2800" b="1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404040"/>
                </a:solidFill>
                <a:latin typeface="Tahoma"/>
                <a:cs typeface="Tahoma"/>
              </a:rPr>
              <a:t>simultaneously</a:t>
            </a:r>
            <a:r>
              <a:rPr sz="2800" b="1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5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800" b="1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Tahoma"/>
                <a:cs typeface="Tahoma"/>
              </a:rPr>
              <a:t>the 	</a:t>
            </a:r>
            <a:r>
              <a:rPr sz="2800" b="1" spc="-80" dirty="0">
                <a:solidFill>
                  <a:srgbClr val="404040"/>
                </a:solidFill>
                <a:latin typeface="Tahoma"/>
                <a:cs typeface="Tahoma"/>
              </a:rPr>
              <a:t>Internet.</a:t>
            </a:r>
            <a:endParaRPr sz="2800" dirty="0">
              <a:latin typeface="Tahoma"/>
              <a:cs typeface="Tahoma"/>
            </a:endParaRPr>
          </a:p>
          <a:p>
            <a:pPr marL="469265" indent="-456565" algn="just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70" dirty="0">
                <a:solidFill>
                  <a:srgbClr val="812D91"/>
                </a:solidFill>
                <a:latin typeface="Tahoma"/>
                <a:cs typeface="Tahoma"/>
              </a:rPr>
              <a:t>Safeguards</a:t>
            </a:r>
            <a:r>
              <a:rPr sz="2800" b="1" spc="-114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spc="-445" dirty="0">
                <a:solidFill>
                  <a:srgbClr val="812D91"/>
                </a:solidFill>
                <a:latin typeface="Tahoma"/>
                <a:cs typeface="Tahoma"/>
              </a:rPr>
              <a:t>–</a:t>
            </a:r>
            <a:r>
              <a:rPr lang="en-US" sz="2800" b="1" spc="-44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Firewalls</a:t>
            </a:r>
            <a:r>
              <a:rPr sz="2800" b="1" spc="6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2800" b="1" spc="6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110" dirty="0">
                <a:solidFill>
                  <a:srgbClr val="404040"/>
                </a:solidFill>
                <a:latin typeface="Tahoma"/>
                <a:cs typeface="Tahoma"/>
              </a:rPr>
              <a:t>anti-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virus</a:t>
            </a:r>
            <a:r>
              <a:rPr sz="2800" b="1" spc="6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protect</a:t>
            </a:r>
            <a:r>
              <a:rPr sz="2800" b="1" spc="6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networks</a:t>
            </a:r>
            <a:endParaRPr lang="en-US" sz="2800" b="1" dirty="0">
              <a:solidFill>
                <a:srgbClr val="404040"/>
              </a:solidFill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9265" algn="l"/>
              </a:tabLst>
            </a:pPr>
            <a:r>
              <a:rPr lang="en-US" sz="2800" b="1" spc="-305" dirty="0">
                <a:solidFill>
                  <a:srgbClr val="812D91"/>
                </a:solidFill>
                <a:latin typeface="Tahoma"/>
                <a:cs typeface="Tahoma"/>
              </a:rPr>
              <a:t>SSID</a:t>
            </a:r>
            <a:r>
              <a:rPr lang="en-US" sz="2800" b="1" spc="-3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800" b="1" spc="-55" dirty="0">
                <a:solidFill>
                  <a:srgbClr val="812D91"/>
                </a:solidFill>
                <a:latin typeface="Tahoma"/>
                <a:cs typeface="Tahoma"/>
              </a:rPr>
              <a:t>(Service</a:t>
            </a:r>
            <a:r>
              <a:rPr lang="en-US" sz="2800" b="1" spc="-2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800" b="1" spc="-165" dirty="0">
                <a:solidFill>
                  <a:srgbClr val="812D91"/>
                </a:solidFill>
                <a:latin typeface="Tahoma"/>
                <a:cs typeface="Tahoma"/>
              </a:rPr>
              <a:t>Set</a:t>
            </a:r>
            <a:r>
              <a:rPr lang="en-US" sz="2800" b="1" spc="-2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800" b="1" spc="-160" dirty="0">
                <a:solidFill>
                  <a:srgbClr val="812D91"/>
                </a:solidFill>
                <a:latin typeface="Tahoma"/>
                <a:cs typeface="Tahoma"/>
              </a:rPr>
              <a:t>Identifier)</a:t>
            </a:r>
            <a:r>
              <a:rPr lang="en-US" sz="2800" b="1" spc="-2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800" b="1" spc="-50" dirty="0">
                <a:solidFill>
                  <a:srgbClr val="812D91"/>
                </a:solidFill>
                <a:latin typeface="Tahoma"/>
                <a:cs typeface="Tahoma"/>
              </a:rPr>
              <a:t>: </a:t>
            </a:r>
            <a:r>
              <a:rPr lang="en-US" sz="2800" b="1" spc="-415" dirty="0">
                <a:solidFill>
                  <a:srgbClr val="404040"/>
                </a:solidFill>
                <a:latin typeface="Tahoma"/>
                <a:cs typeface="Tahoma"/>
              </a:rPr>
              <a:t>It  </a:t>
            </a:r>
            <a:r>
              <a:rPr lang="en-US" sz="2800" b="1" spc="-25" dirty="0">
                <a:solidFill>
                  <a:srgbClr val="404040"/>
                </a:solidFill>
                <a:latin typeface="Tahoma"/>
                <a:cs typeface="Tahoma"/>
              </a:rPr>
              <a:t>is </a:t>
            </a:r>
            <a:r>
              <a:rPr lang="en-US" sz="2800" b="1" spc="90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lang="en-US" sz="2800" b="1" spc="-135" dirty="0">
                <a:solidFill>
                  <a:srgbClr val="2A58A8"/>
                </a:solidFill>
                <a:latin typeface="Tahoma"/>
                <a:cs typeface="Tahoma"/>
              </a:rPr>
              <a:t>32-</a:t>
            </a:r>
            <a:r>
              <a:rPr lang="en-US" sz="2800" b="1" spc="-10" dirty="0">
                <a:solidFill>
                  <a:srgbClr val="2A58A8"/>
                </a:solidFill>
                <a:latin typeface="Tahoma"/>
                <a:cs typeface="Tahoma"/>
              </a:rPr>
              <a:t>character </a:t>
            </a:r>
            <a:r>
              <a:rPr lang="en-US" sz="2800" b="1" spc="-20" dirty="0">
                <a:solidFill>
                  <a:srgbClr val="404040"/>
                </a:solidFill>
                <a:latin typeface="Tahoma"/>
                <a:cs typeface="Tahoma"/>
              </a:rPr>
              <a:t>name </a:t>
            </a:r>
            <a:r>
              <a:rPr lang="en-US" sz="2800" b="1" spc="-10" dirty="0">
                <a:solidFill>
                  <a:srgbClr val="404040"/>
                </a:solidFill>
                <a:latin typeface="Tahoma"/>
                <a:cs typeface="Tahoma"/>
              </a:rPr>
              <a:t>which identifies </a:t>
            </a:r>
            <a:r>
              <a:rPr lang="en-US" sz="2800" b="1" spc="-25" dirty="0">
                <a:solidFill>
                  <a:srgbClr val="404040"/>
                </a:solidFill>
                <a:latin typeface="Tahoma"/>
                <a:cs typeface="Tahoma"/>
              </a:rPr>
              <a:t>each unique </a:t>
            </a:r>
            <a:r>
              <a:rPr lang="en-US" sz="2800" b="1" spc="-175" dirty="0">
                <a:solidFill>
                  <a:srgbClr val="404040"/>
                </a:solidFill>
                <a:latin typeface="Tahoma"/>
                <a:cs typeface="Tahoma"/>
              </a:rPr>
              <a:t>Wi-</a:t>
            </a:r>
            <a:r>
              <a:rPr lang="en-US" sz="2800" b="1" spc="-25" dirty="0">
                <a:solidFill>
                  <a:srgbClr val="404040"/>
                </a:solidFill>
                <a:latin typeface="Tahoma"/>
                <a:cs typeface="Tahoma"/>
              </a:rPr>
              <a:t>Fi </a:t>
            </a:r>
            <a:r>
              <a:rPr lang="en-US" sz="2800" b="1" spc="-10" dirty="0">
                <a:solidFill>
                  <a:srgbClr val="404040"/>
                </a:solidFill>
                <a:latin typeface="Tahoma"/>
                <a:cs typeface="Tahoma"/>
              </a:rPr>
              <a:t>network.</a:t>
            </a:r>
          </a:p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9265" algn="l"/>
              </a:tabLst>
            </a:pPr>
            <a:r>
              <a:rPr lang="en-US" sz="2800" b="1" spc="-114" dirty="0">
                <a:solidFill>
                  <a:srgbClr val="812D91"/>
                </a:solidFill>
                <a:latin typeface="Tahoma"/>
                <a:cs typeface="Tahoma"/>
              </a:rPr>
              <a:t>WPA-</a:t>
            </a:r>
            <a:r>
              <a:rPr lang="en-US" sz="2800" b="1" spc="-250" dirty="0">
                <a:solidFill>
                  <a:srgbClr val="812D91"/>
                </a:solidFill>
                <a:latin typeface="Tahoma"/>
                <a:cs typeface="Tahoma"/>
              </a:rPr>
              <a:t>PSK</a:t>
            </a:r>
            <a:r>
              <a:rPr lang="en-US" sz="2800" b="1" spc="-1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800" b="1" spc="-175" dirty="0">
                <a:solidFill>
                  <a:srgbClr val="812D91"/>
                </a:solidFill>
                <a:latin typeface="Tahoma"/>
                <a:cs typeface="Tahoma"/>
              </a:rPr>
              <a:t>(Wi-</a:t>
            </a:r>
            <a:r>
              <a:rPr lang="en-US" sz="2800" b="1" spc="-204" dirty="0">
                <a:solidFill>
                  <a:srgbClr val="812D91"/>
                </a:solidFill>
                <a:latin typeface="Tahoma"/>
                <a:cs typeface="Tahoma"/>
              </a:rPr>
              <a:t>Fi</a:t>
            </a:r>
            <a:r>
              <a:rPr lang="en-US" sz="2800" b="1" spc="-3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800" b="1" spc="-45" dirty="0">
                <a:solidFill>
                  <a:srgbClr val="812D91"/>
                </a:solidFill>
                <a:latin typeface="Tahoma"/>
                <a:cs typeface="Tahoma"/>
              </a:rPr>
              <a:t>Protected</a:t>
            </a:r>
            <a:r>
              <a:rPr lang="en-US" sz="2800" b="1" spc="-60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800" b="1" spc="50" dirty="0">
                <a:solidFill>
                  <a:srgbClr val="812D91"/>
                </a:solidFill>
                <a:latin typeface="Tahoma"/>
                <a:cs typeface="Tahoma"/>
              </a:rPr>
              <a:t>Access-</a:t>
            </a:r>
            <a:r>
              <a:rPr lang="en-US" sz="2800" b="1" spc="-5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800" b="1" spc="-120" dirty="0">
                <a:solidFill>
                  <a:srgbClr val="812D91"/>
                </a:solidFill>
                <a:latin typeface="Tahoma"/>
                <a:cs typeface="Tahoma"/>
              </a:rPr>
              <a:t>Pre-</a:t>
            </a:r>
            <a:r>
              <a:rPr lang="en-US" sz="2800" b="1" spc="-50" dirty="0">
                <a:solidFill>
                  <a:srgbClr val="812D91"/>
                </a:solidFill>
                <a:latin typeface="Tahoma"/>
                <a:cs typeface="Tahoma"/>
              </a:rPr>
              <a:t>Shared</a:t>
            </a:r>
            <a:r>
              <a:rPr lang="en-US" sz="2800" b="1" spc="-3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800" b="1" spc="-50" dirty="0">
                <a:solidFill>
                  <a:srgbClr val="812D91"/>
                </a:solidFill>
                <a:latin typeface="Tahoma"/>
                <a:cs typeface="Tahoma"/>
              </a:rPr>
              <a:t>Key Authentication)</a:t>
            </a:r>
            <a:r>
              <a:rPr lang="en-US" sz="2800" b="1" spc="-5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800" b="1" spc="-50" dirty="0">
                <a:solidFill>
                  <a:srgbClr val="812D91"/>
                </a:solidFill>
                <a:latin typeface="Tahoma"/>
                <a:cs typeface="Tahoma"/>
              </a:rPr>
              <a:t>: </a:t>
            </a:r>
            <a:r>
              <a:rPr lang="en-US" sz="2800" b="1" spc="-390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lang="en-US" sz="28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7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lang="en-US" sz="2800" b="1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14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lang="en-US" sz="2800" b="1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Tahoma"/>
                <a:cs typeface="Tahoma"/>
              </a:rPr>
              <a:t>way</a:t>
            </a:r>
            <a:r>
              <a:rPr lang="en-US" sz="2800" b="1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8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lang="en-US" sz="2800" b="1" spc="-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35" dirty="0">
                <a:solidFill>
                  <a:srgbClr val="404040"/>
                </a:solidFill>
                <a:latin typeface="Tahoma"/>
                <a:cs typeface="Tahoma"/>
              </a:rPr>
              <a:t>encrypting</a:t>
            </a:r>
            <a:r>
              <a:rPr lang="en-US" sz="2800" b="1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75" dirty="0">
                <a:solidFill>
                  <a:srgbClr val="404040"/>
                </a:solidFill>
                <a:latin typeface="Tahoma"/>
                <a:cs typeface="Tahoma"/>
              </a:rPr>
              <a:t>Wi-</a:t>
            </a:r>
            <a:r>
              <a:rPr lang="en-US" sz="2800" b="1" spc="-204" dirty="0">
                <a:solidFill>
                  <a:srgbClr val="404040"/>
                </a:solidFill>
                <a:latin typeface="Tahoma"/>
                <a:cs typeface="Tahoma"/>
              </a:rPr>
              <a:t>Fi</a:t>
            </a:r>
            <a:r>
              <a:rPr lang="en-US" sz="2800" b="1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65" dirty="0">
                <a:solidFill>
                  <a:srgbClr val="404040"/>
                </a:solidFill>
                <a:latin typeface="Tahoma"/>
                <a:cs typeface="Tahoma"/>
              </a:rPr>
              <a:t>signal</a:t>
            </a:r>
            <a:r>
              <a:rPr lang="en-US" sz="2800" b="1" spc="-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lang="en-US" sz="28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35" dirty="0">
                <a:solidFill>
                  <a:srgbClr val="404040"/>
                </a:solidFill>
                <a:latin typeface="Tahoma"/>
                <a:cs typeface="Tahoma"/>
              </a:rPr>
              <a:t>protect</a:t>
            </a:r>
            <a:r>
              <a:rPr lang="en-US" sz="2800" b="1" spc="-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35" dirty="0">
                <a:solidFill>
                  <a:srgbClr val="404040"/>
                </a:solidFill>
                <a:latin typeface="Tahoma"/>
                <a:cs typeface="Tahoma"/>
              </a:rPr>
              <a:t>from</a:t>
            </a:r>
            <a:r>
              <a:rPr lang="en-US" sz="2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55" dirty="0">
                <a:solidFill>
                  <a:srgbClr val="404040"/>
                </a:solidFill>
                <a:latin typeface="Tahoma"/>
                <a:cs typeface="Tahoma"/>
              </a:rPr>
              <a:t>unwanted </a:t>
            </a:r>
            <a:r>
              <a:rPr lang="en-US" sz="2800" b="1" spc="-10" dirty="0">
                <a:solidFill>
                  <a:srgbClr val="404040"/>
                </a:solidFill>
                <a:latin typeface="Tahoma"/>
                <a:cs typeface="Tahoma"/>
              </a:rPr>
              <a:t>users.</a:t>
            </a:r>
          </a:p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9265" algn="l"/>
              </a:tabLst>
            </a:pPr>
            <a:r>
              <a:rPr lang="en-US" sz="2800" b="1" spc="-175" dirty="0">
                <a:solidFill>
                  <a:srgbClr val="404040"/>
                </a:solidFill>
                <a:latin typeface="Tahoma"/>
                <a:cs typeface="Tahoma"/>
              </a:rPr>
              <a:t>Wi-</a:t>
            </a:r>
            <a:r>
              <a:rPr lang="en-US" sz="2800" b="1" spc="-204" dirty="0">
                <a:solidFill>
                  <a:srgbClr val="404040"/>
                </a:solidFill>
                <a:latin typeface="Tahoma"/>
                <a:cs typeface="Tahoma"/>
              </a:rPr>
              <a:t>Fi</a:t>
            </a:r>
            <a:r>
              <a:rPr lang="en-US" sz="28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85" dirty="0">
                <a:solidFill>
                  <a:srgbClr val="404040"/>
                </a:solidFill>
                <a:latin typeface="Tahoma"/>
                <a:cs typeface="Tahoma"/>
              </a:rPr>
              <a:t>uses</a:t>
            </a:r>
            <a:r>
              <a:rPr lang="en-US" sz="2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50" dirty="0">
                <a:solidFill>
                  <a:srgbClr val="2A58A8"/>
                </a:solidFill>
                <a:latin typeface="Tahoma"/>
                <a:cs typeface="Tahoma"/>
              </a:rPr>
              <a:t>Ad-</a:t>
            </a:r>
            <a:r>
              <a:rPr lang="en-US" sz="2800" b="1" dirty="0">
                <a:solidFill>
                  <a:srgbClr val="2A58A8"/>
                </a:solidFill>
                <a:latin typeface="Tahoma"/>
                <a:cs typeface="Tahoma"/>
              </a:rPr>
              <a:t>Hoc</a:t>
            </a:r>
            <a:r>
              <a:rPr lang="en-US" sz="2800" b="1" spc="-15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800" b="1" spc="-130" dirty="0">
                <a:solidFill>
                  <a:srgbClr val="2A58A8"/>
                </a:solidFill>
                <a:latin typeface="Tahoma"/>
                <a:cs typeface="Tahoma"/>
              </a:rPr>
              <a:t>networks</a:t>
            </a:r>
            <a:r>
              <a:rPr lang="en-US" sz="2800" b="1" spc="-20" dirty="0">
                <a:solidFill>
                  <a:srgbClr val="2A58A8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lang="en-US" sz="28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404040"/>
                </a:solidFill>
                <a:latin typeface="Tahoma"/>
                <a:cs typeface="Tahoma"/>
              </a:rPr>
              <a:t>transmit.</a:t>
            </a:r>
            <a:endParaRPr lang="en-US"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lang="en-US" sz="2800" b="1" spc="-390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lang="en-US" sz="2800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7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lang="en-US" sz="2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14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lang="en-US" sz="28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85" dirty="0">
                <a:solidFill>
                  <a:srgbClr val="AD781D"/>
                </a:solidFill>
                <a:latin typeface="Tahoma"/>
                <a:cs typeface="Tahoma"/>
              </a:rPr>
              <a:t>point-</a:t>
            </a:r>
            <a:r>
              <a:rPr lang="en-US" sz="2800" b="1" spc="-100" dirty="0">
                <a:solidFill>
                  <a:srgbClr val="AD781D"/>
                </a:solidFill>
                <a:latin typeface="Tahoma"/>
                <a:cs typeface="Tahoma"/>
              </a:rPr>
              <a:t>to-</a:t>
            </a:r>
            <a:r>
              <a:rPr lang="en-US" sz="2800" b="1" spc="-70" dirty="0">
                <a:solidFill>
                  <a:srgbClr val="AD781D"/>
                </a:solidFill>
                <a:latin typeface="Tahoma"/>
                <a:cs typeface="Tahoma"/>
              </a:rPr>
              <a:t>point</a:t>
            </a:r>
            <a:r>
              <a:rPr lang="en-US" sz="2800" b="1" spc="1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800" b="1" spc="-120" dirty="0">
                <a:solidFill>
                  <a:srgbClr val="AD781D"/>
                </a:solidFill>
                <a:latin typeface="Tahoma"/>
                <a:cs typeface="Tahoma"/>
              </a:rPr>
              <a:t>network</a:t>
            </a:r>
            <a:r>
              <a:rPr lang="en-US" sz="2800" b="1" spc="-1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800" b="1" spc="-170" dirty="0">
                <a:solidFill>
                  <a:srgbClr val="404040"/>
                </a:solidFill>
                <a:latin typeface="Tahoma"/>
                <a:cs typeface="Tahoma"/>
              </a:rPr>
              <a:t>without</a:t>
            </a:r>
            <a:r>
              <a:rPr lang="en-US" sz="28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Tahoma"/>
                <a:cs typeface="Tahoma"/>
              </a:rPr>
              <a:t>any</a:t>
            </a:r>
            <a:r>
              <a:rPr lang="en-US" sz="28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404040"/>
                </a:solidFill>
                <a:latin typeface="Tahoma"/>
                <a:cs typeface="Tahoma"/>
              </a:rPr>
              <a:t>interface.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7870825" cy="7172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Wi-</a:t>
            </a:r>
            <a:r>
              <a:rPr spc="-335" dirty="0"/>
              <a:t>Fi:</a:t>
            </a:r>
            <a:r>
              <a:rPr spc="-35" dirty="0"/>
              <a:t> </a:t>
            </a:r>
            <a:r>
              <a:rPr spc="-155" dirty="0">
                <a:solidFill>
                  <a:srgbClr val="AD781D"/>
                </a:solidFill>
              </a:rPr>
              <a:t>Elements</a:t>
            </a:r>
            <a:r>
              <a:rPr spc="-140" dirty="0">
                <a:solidFill>
                  <a:srgbClr val="AD781D"/>
                </a:solidFill>
              </a:rPr>
              <a:t> </a:t>
            </a:r>
            <a:r>
              <a:rPr spc="-114" dirty="0">
                <a:solidFill>
                  <a:srgbClr val="AD781D"/>
                </a:solidFill>
              </a:rPr>
              <a:t>of</a:t>
            </a:r>
            <a:r>
              <a:rPr spc="-125" dirty="0">
                <a:solidFill>
                  <a:srgbClr val="AD781D"/>
                </a:solidFill>
              </a:rPr>
              <a:t> </a:t>
            </a:r>
            <a:r>
              <a:rPr spc="-160" dirty="0">
                <a:solidFill>
                  <a:srgbClr val="AD781D"/>
                </a:solidFill>
              </a:rPr>
              <a:t>Network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38200"/>
            <a:ext cx="11887200" cy="54053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812D91"/>
                </a:solidFill>
                <a:latin typeface="Tahoma"/>
                <a:cs typeface="Tahoma"/>
              </a:rPr>
              <a:t>Peer-</a:t>
            </a:r>
            <a:r>
              <a:rPr sz="2800" b="1" spc="-110" dirty="0">
                <a:solidFill>
                  <a:srgbClr val="812D91"/>
                </a:solidFill>
                <a:latin typeface="Tahoma"/>
                <a:cs typeface="Tahoma"/>
              </a:rPr>
              <a:t>to-</a:t>
            </a:r>
            <a:r>
              <a:rPr sz="2800" b="1" dirty="0">
                <a:solidFill>
                  <a:srgbClr val="812D91"/>
                </a:solidFill>
                <a:latin typeface="Tahoma"/>
                <a:cs typeface="Tahoma"/>
              </a:rPr>
              <a:t>peer</a:t>
            </a:r>
            <a:r>
              <a:rPr sz="2800" b="1" spc="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812D91"/>
                </a:solidFill>
                <a:latin typeface="Tahoma"/>
                <a:cs typeface="Tahoma"/>
              </a:rPr>
              <a:t>Topology</a:t>
            </a:r>
            <a:r>
              <a:rPr lang="en-US" sz="2800" b="1" spc="-10" dirty="0">
                <a:solidFill>
                  <a:srgbClr val="812D91"/>
                </a:solidFill>
                <a:latin typeface="Tahoma"/>
                <a:cs typeface="Tahoma"/>
              </a:rPr>
              <a:t>: </a:t>
            </a:r>
            <a:r>
              <a:rPr sz="2800" b="1" spc="-55" dirty="0">
                <a:solidFill>
                  <a:srgbClr val="404040"/>
                </a:solidFill>
                <a:latin typeface="Tahoma"/>
                <a:cs typeface="Tahoma"/>
              </a:rPr>
              <a:t>Client</a:t>
            </a:r>
            <a:r>
              <a:rPr sz="28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devices</a:t>
            </a:r>
            <a:r>
              <a:rPr sz="2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204" dirty="0">
                <a:solidFill>
                  <a:srgbClr val="404040"/>
                </a:solidFill>
                <a:latin typeface="Tahoma"/>
                <a:cs typeface="Tahoma"/>
              </a:rPr>
              <a:t>within</a:t>
            </a:r>
            <a:r>
              <a:rPr sz="28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1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8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cell</a:t>
            </a:r>
            <a:r>
              <a:rPr sz="28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114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8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communicate</a:t>
            </a:r>
            <a:r>
              <a:rPr sz="28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229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2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110" dirty="0">
                <a:solidFill>
                  <a:srgbClr val="404040"/>
                </a:solidFill>
                <a:latin typeface="Tahoma"/>
                <a:cs typeface="Tahoma"/>
              </a:rPr>
              <a:t>each</a:t>
            </a:r>
            <a:r>
              <a:rPr sz="2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Tahoma"/>
                <a:cs typeface="Tahoma"/>
              </a:rPr>
              <a:t>other </a:t>
            </a:r>
            <a:r>
              <a:rPr sz="2800" b="1" spc="-10" dirty="0">
                <a:solidFill>
                  <a:srgbClr val="404040"/>
                </a:solidFill>
                <a:latin typeface="Tahoma"/>
                <a:cs typeface="Tahoma"/>
              </a:rPr>
              <a:t>directly</a:t>
            </a:r>
            <a:r>
              <a:rPr lang="en-US" sz="2800" b="1" spc="-10" dirty="0">
                <a:solidFill>
                  <a:srgbClr val="404040"/>
                </a:solidFill>
                <a:latin typeface="Tahoma"/>
                <a:cs typeface="Tahoma"/>
              </a:rPr>
              <a:t> without using AP. </a:t>
            </a:r>
            <a:r>
              <a:rPr sz="2800" b="1" spc="-455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sz="2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20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125" dirty="0">
                <a:solidFill>
                  <a:srgbClr val="404040"/>
                </a:solidFill>
                <a:latin typeface="Tahoma"/>
                <a:cs typeface="Tahoma"/>
              </a:rPr>
              <a:t>useful</a:t>
            </a:r>
            <a:r>
              <a:rPr sz="2800" b="1" spc="-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2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140" dirty="0">
                <a:solidFill>
                  <a:srgbClr val="404040"/>
                </a:solidFill>
                <a:latin typeface="Tahoma"/>
                <a:cs typeface="Tahoma"/>
              </a:rPr>
              <a:t>setting</a:t>
            </a:r>
            <a:r>
              <a:rPr sz="28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up</a:t>
            </a:r>
            <a:r>
              <a:rPr sz="2800" b="1" spc="-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1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8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145" dirty="0">
                <a:solidFill>
                  <a:srgbClr val="404040"/>
                </a:solidFill>
                <a:latin typeface="Tahoma"/>
                <a:cs typeface="Tahoma"/>
              </a:rPr>
              <a:t>wireless</a:t>
            </a:r>
            <a:r>
              <a:rPr sz="2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135" dirty="0">
                <a:solidFill>
                  <a:srgbClr val="404040"/>
                </a:solidFill>
                <a:latin typeface="Tahoma"/>
                <a:cs typeface="Tahoma"/>
              </a:rPr>
              <a:t>network</a:t>
            </a:r>
            <a:r>
              <a:rPr sz="2800" b="1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ahoma"/>
                <a:cs typeface="Tahoma"/>
              </a:rPr>
              <a:t>quickly</a:t>
            </a:r>
            <a:r>
              <a:rPr sz="2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28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ahoma"/>
                <a:cs typeface="Tahoma"/>
              </a:rPr>
              <a:t>easily.</a:t>
            </a:r>
            <a:endParaRPr lang="en-US" sz="2800" b="1" spc="-10" dirty="0">
              <a:solidFill>
                <a:srgbClr val="40404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90" dirty="0">
                <a:solidFill>
                  <a:srgbClr val="812D91"/>
                </a:solidFill>
                <a:latin typeface="Tahoma"/>
                <a:cs typeface="Tahoma"/>
              </a:rPr>
              <a:t>Infrastructure</a:t>
            </a:r>
            <a:r>
              <a:rPr lang="en-US" sz="2800" b="1" spc="75" dirty="0">
                <a:solidFill>
                  <a:srgbClr val="812D91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812D91"/>
                </a:solidFill>
                <a:latin typeface="Tahoma"/>
                <a:cs typeface="Tahoma"/>
              </a:rPr>
              <a:t>network: </a:t>
            </a:r>
            <a:r>
              <a:rPr lang="en-US" sz="2800" b="1" spc="-705" dirty="0">
                <a:solidFill>
                  <a:srgbClr val="3A3A3A"/>
                </a:solidFill>
                <a:latin typeface="Tahoma"/>
                <a:cs typeface="Tahoma"/>
              </a:rPr>
              <a:t>I f</a:t>
            </a:r>
            <a:r>
              <a:rPr lang="en-US" sz="2800" b="1" spc="49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165" dirty="0">
                <a:solidFill>
                  <a:srgbClr val="3A3A3A"/>
                </a:solidFill>
                <a:latin typeface="Tahoma"/>
                <a:cs typeface="Tahoma"/>
              </a:rPr>
              <a:t>a</a:t>
            </a:r>
            <a:r>
              <a:rPr lang="en-US" sz="2800" b="1" spc="-204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AD781D"/>
                </a:solidFill>
                <a:latin typeface="Tahoma"/>
                <a:cs typeface="Tahoma"/>
              </a:rPr>
              <a:t>Mobile</a:t>
            </a:r>
            <a:r>
              <a:rPr lang="en-US" sz="2800" b="1" spc="-204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800" b="1" spc="-165" dirty="0">
                <a:solidFill>
                  <a:srgbClr val="AD781D"/>
                </a:solidFill>
                <a:latin typeface="Tahoma"/>
                <a:cs typeface="Tahoma"/>
              </a:rPr>
              <a:t>Station</a:t>
            </a:r>
            <a:r>
              <a:rPr lang="en-US" sz="2800" b="1" spc="-4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800" b="1" spc="-165" dirty="0">
                <a:solidFill>
                  <a:srgbClr val="AD781D"/>
                </a:solidFill>
                <a:latin typeface="Tahoma"/>
                <a:cs typeface="Tahoma"/>
              </a:rPr>
              <a:t>(MS),</a:t>
            </a:r>
            <a:r>
              <a:rPr lang="en-US" sz="2800" b="1" spc="-45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800" b="1" spc="-55" dirty="0">
                <a:solidFill>
                  <a:srgbClr val="3A3A3A"/>
                </a:solidFill>
                <a:latin typeface="Tahoma"/>
                <a:cs typeface="Tahoma"/>
              </a:rPr>
              <a:t>like</a:t>
            </a:r>
            <a:r>
              <a:rPr lang="en-US" sz="2800" b="1" spc="-150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165" dirty="0">
                <a:solidFill>
                  <a:srgbClr val="3A3A3A"/>
                </a:solidFill>
                <a:latin typeface="Tahoma"/>
                <a:cs typeface="Tahoma"/>
              </a:rPr>
              <a:t>a</a:t>
            </a:r>
            <a:r>
              <a:rPr lang="en-US" sz="2800" b="1" spc="-6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35" dirty="0">
                <a:solidFill>
                  <a:srgbClr val="3A3A3A"/>
                </a:solidFill>
                <a:latin typeface="Tahoma"/>
                <a:cs typeface="Tahoma"/>
              </a:rPr>
              <a:t>computer,</a:t>
            </a:r>
            <a:r>
              <a:rPr lang="en-US" sz="2800" b="1" spc="-1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3A3A3A"/>
                </a:solidFill>
                <a:latin typeface="Tahoma"/>
                <a:cs typeface="Tahoma"/>
              </a:rPr>
              <a:t>phone, </a:t>
            </a:r>
            <a:r>
              <a:rPr lang="en-US" sz="2800" b="1" spc="-150" dirty="0">
                <a:solidFill>
                  <a:srgbClr val="3A3A3A"/>
                </a:solidFill>
                <a:latin typeface="Tahoma"/>
                <a:cs typeface="Tahoma"/>
              </a:rPr>
              <a:t>wants</a:t>
            </a:r>
            <a:r>
              <a:rPr lang="en-US" sz="2800" b="1" spc="-60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3A3A3A"/>
                </a:solidFill>
                <a:latin typeface="Tahoma"/>
                <a:cs typeface="Tahoma"/>
              </a:rPr>
              <a:t>to</a:t>
            </a:r>
            <a:r>
              <a:rPr lang="en-US" sz="2800" b="1" spc="-10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3A3A3A"/>
                </a:solidFill>
                <a:latin typeface="Tahoma"/>
                <a:cs typeface="Tahoma"/>
              </a:rPr>
              <a:t>communicate</a:t>
            </a:r>
            <a:r>
              <a:rPr lang="en-US" sz="2800" b="1" spc="-204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250" dirty="0">
                <a:solidFill>
                  <a:srgbClr val="3A3A3A"/>
                </a:solidFill>
                <a:latin typeface="Tahoma"/>
                <a:cs typeface="Tahoma"/>
              </a:rPr>
              <a:t>with</a:t>
            </a:r>
            <a:r>
              <a:rPr lang="en-US" sz="2800" b="1" spc="4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70" dirty="0">
                <a:solidFill>
                  <a:srgbClr val="3A3A3A"/>
                </a:solidFill>
                <a:latin typeface="Tahoma"/>
                <a:cs typeface="Tahoma"/>
              </a:rPr>
              <a:t>another</a:t>
            </a:r>
            <a:r>
              <a:rPr lang="en-US" sz="2800" b="1" spc="-5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125" dirty="0">
                <a:solidFill>
                  <a:srgbClr val="3A3A3A"/>
                </a:solidFill>
                <a:latin typeface="Tahoma"/>
                <a:cs typeface="Tahoma"/>
              </a:rPr>
              <a:t>MS,</a:t>
            </a:r>
            <a:r>
              <a:rPr lang="en-US" sz="2800" b="1" spc="-4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335" dirty="0">
                <a:solidFill>
                  <a:srgbClr val="3A3A3A"/>
                </a:solidFill>
                <a:latin typeface="Tahoma"/>
                <a:cs typeface="Tahoma"/>
              </a:rPr>
              <a:t>it</a:t>
            </a:r>
            <a:r>
              <a:rPr lang="en-US" sz="2800" b="1" spc="130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3A3A3A"/>
                </a:solidFill>
                <a:latin typeface="Tahoma"/>
                <a:cs typeface="Tahoma"/>
              </a:rPr>
              <a:t>needs</a:t>
            </a:r>
            <a:r>
              <a:rPr lang="en-US" sz="2800" b="1" spc="-40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3A3A3A"/>
                </a:solidFill>
                <a:latin typeface="Tahoma"/>
                <a:cs typeface="Tahoma"/>
              </a:rPr>
              <a:t>to</a:t>
            </a:r>
            <a:r>
              <a:rPr lang="en-US" sz="2800" b="1" spc="-4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3A3A3A"/>
                </a:solidFill>
                <a:latin typeface="Tahoma"/>
                <a:cs typeface="Tahoma"/>
              </a:rPr>
              <a:t>send</a:t>
            </a:r>
            <a:r>
              <a:rPr lang="en-US" sz="2800" b="1" spc="-4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25" dirty="0">
                <a:solidFill>
                  <a:srgbClr val="3A3A3A"/>
                </a:solidFill>
                <a:latin typeface="Tahoma"/>
                <a:cs typeface="Tahoma"/>
              </a:rPr>
              <a:t>the </a:t>
            </a:r>
            <a:r>
              <a:rPr lang="en-US" sz="2800" b="1" spc="-125" dirty="0">
                <a:solidFill>
                  <a:srgbClr val="3A3A3A"/>
                </a:solidFill>
                <a:latin typeface="Tahoma"/>
                <a:cs typeface="Tahoma"/>
              </a:rPr>
              <a:t>information</a:t>
            </a:r>
            <a:r>
              <a:rPr lang="en-US" sz="2800" b="1" spc="-8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3A3A3A"/>
                </a:solidFill>
                <a:latin typeface="Tahoma"/>
                <a:cs typeface="Tahoma"/>
              </a:rPr>
              <a:t>to</a:t>
            </a:r>
            <a:r>
              <a:rPr lang="en-US" sz="2800" b="1" spc="-10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3A3A3A"/>
                </a:solidFill>
                <a:latin typeface="Tahoma"/>
                <a:cs typeface="Tahoma"/>
              </a:rPr>
              <a:t>AP</a:t>
            </a:r>
            <a:r>
              <a:rPr lang="en-US" sz="2800" b="1" spc="-204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245" dirty="0">
                <a:solidFill>
                  <a:srgbClr val="3A3A3A"/>
                </a:solidFill>
                <a:latin typeface="Tahoma"/>
                <a:cs typeface="Tahoma"/>
              </a:rPr>
              <a:t>first,</a:t>
            </a:r>
            <a:r>
              <a:rPr lang="en-US" sz="2800" b="1" spc="-2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105" dirty="0">
                <a:solidFill>
                  <a:srgbClr val="3A3A3A"/>
                </a:solidFill>
                <a:latin typeface="Tahoma"/>
                <a:cs typeface="Tahoma"/>
              </a:rPr>
              <a:t>then</a:t>
            </a:r>
            <a:r>
              <a:rPr lang="en-US" sz="2800" b="1" spc="-100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3A3A3A"/>
                </a:solidFill>
                <a:latin typeface="Tahoma"/>
                <a:cs typeface="Tahoma"/>
              </a:rPr>
              <a:t>AP</a:t>
            </a:r>
            <a:r>
              <a:rPr lang="en-US" sz="2800" b="1" spc="-95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55" dirty="0">
                <a:solidFill>
                  <a:srgbClr val="3A3A3A"/>
                </a:solidFill>
                <a:latin typeface="Tahoma"/>
                <a:cs typeface="Tahoma"/>
              </a:rPr>
              <a:t>sends</a:t>
            </a:r>
            <a:r>
              <a:rPr lang="en-US" sz="2800" b="1" spc="-90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265" dirty="0">
                <a:solidFill>
                  <a:srgbClr val="3A3A3A"/>
                </a:solidFill>
                <a:latin typeface="Tahoma"/>
                <a:cs typeface="Tahoma"/>
              </a:rPr>
              <a:t>it</a:t>
            </a:r>
            <a:r>
              <a:rPr lang="en-US" sz="2800" b="1" spc="-40" dirty="0">
                <a:solidFill>
                  <a:srgbClr val="3A3A3A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3A3A3A"/>
                </a:solidFill>
                <a:latin typeface="Tahoma"/>
                <a:cs typeface="Tahoma"/>
              </a:rPr>
              <a:t>to </a:t>
            </a:r>
            <a:r>
              <a:rPr lang="en-US" sz="2800" b="1" spc="-85" dirty="0">
                <a:solidFill>
                  <a:srgbClr val="3A3A3A"/>
                </a:solidFill>
                <a:latin typeface="Tahoma"/>
                <a:cs typeface="Tahoma"/>
              </a:rPr>
              <a:t>the</a:t>
            </a:r>
            <a:r>
              <a:rPr lang="en-US" sz="2800" b="1" spc="-100" dirty="0">
                <a:solidFill>
                  <a:srgbClr val="3A3A3A"/>
                </a:solidFill>
                <a:latin typeface="Tahoma"/>
                <a:cs typeface="Tahoma"/>
              </a:rPr>
              <a:t> destination </a:t>
            </a:r>
            <a:r>
              <a:rPr lang="en-US" sz="2800" b="1" spc="-25" dirty="0">
                <a:solidFill>
                  <a:srgbClr val="3A3A3A"/>
                </a:solidFill>
                <a:latin typeface="Tahoma"/>
                <a:cs typeface="Tahoma"/>
              </a:rPr>
              <a:t>MS.</a:t>
            </a:r>
          </a:p>
          <a:p>
            <a:pPr marL="434340" algn="l">
              <a:lnSpc>
                <a:spcPct val="100000"/>
              </a:lnSpc>
              <a:spcBef>
                <a:spcPts val="95"/>
              </a:spcBef>
            </a:pPr>
            <a:endParaRPr lang="en-US" sz="2800" b="1" spc="-25" dirty="0">
              <a:solidFill>
                <a:srgbClr val="3A3A3A"/>
              </a:solidFill>
              <a:latin typeface="Tahoma"/>
              <a:cs typeface="Tahoma"/>
            </a:endParaRPr>
          </a:p>
          <a:p>
            <a:pPr marL="434340" algn="l">
              <a:lnSpc>
                <a:spcPct val="100000"/>
              </a:lnSpc>
              <a:spcBef>
                <a:spcPts val="95"/>
              </a:spcBef>
            </a:pPr>
            <a:r>
              <a:rPr lang="en-US" sz="2800" b="1" spc="-150" dirty="0">
                <a:solidFill>
                  <a:srgbClr val="812D91"/>
                </a:solidFill>
                <a:latin typeface="Tahoma"/>
                <a:cs typeface="Tahoma"/>
              </a:rPr>
              <a:t>Hotspot:</a:t>
            </a:r>
            <a:endParaRPr lang="en-US" sz="2800" dirty="0">
              <a:latin typeface="Tahoma"/>
              <a:cs typeface="Tahoma"/>
            </a:endParaRPr>
          </a:p>
          <a:p>
            <a:pPr marL="469900" marR="358140" indent="-457200">
              <a:lnSpc>
                <a:spcPts val="2000"/>
              </a:lnSpc>
              <a:spcBef>
                <a:spcPts val="3360"/>
              </a:spcBef>
              <a:buClr>
                <a:srgbClr val="000000"/>
              </a:buClr>
              <a:buFont typeface="Wingdings"/>
              <a:buChar char=""/>
              <a:tabLst>
                <a:tab pos="469900" algn="l"/>
                <a:tab pos="8691245" algn="l"/>
              </a:tabLst>
            </a:pPr>
            <a:r>
              <a:rPr lang="en-US" sz="2800" b="1" spc="-210" dirty="0">
                <a:solidFill>
                  <a:srgbClr val="404040"/>
                </a:solidFill>
                <a:latin typeface="Tahoma"/>
                <a:cs typeface="Tahoma"/>
              </a:rPr>
              <a:t>Wi-</a:t>
            </a:r>
            <a:r>
              <a:rPr lang="en-US" sz="2800" b="1" spc="-245" dirty="0">
                <a:solidFill>
                  <a:srgbClr val="404040"/>
                </a:solidFill>
                <a:latin typeface="Tahoma"/>
                <a:cs typeface="Tahoma"/>
              </a:rPr>
              <a:t>Fi</a:t>
            </a:r>
            <a:r>
              <a:rPr lang="en-US" sz="2800" b="1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14" dirty="0">
                <a:solidFill>
                  <a:srgbClr val="404040"/>
                </a:solidFill>
                <a:latin typeface="Tahoma"/>
                <a:cs typeface="Tahoma"/>
              </a:rPr>
              <a:t>hotspot</a:t>
            </a:r>
            <a:r>
              <a:rPr lang="en-US" sz="2800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9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lang="en-US" sz="2800" b="1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AD781D"/>
                </a:solidFill>
                <a:latin typeface="Tahoma"/>
                <a:cs typeface="Tahoma"/>
              </a:rPr>
              <a:t>created</a:t>
            </a:r>
            <a:r>
              <a:rPr lang="en-US" sz="2800" b="1" spc="1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Tahoma"/>
                <a:cs typeface="Tahoma"/>
              </a:rPr>
              <a:t>by </a:t>
            </a:r>
            <a:r>
              <a:rPr lang="en-US" sz="2800" b="1" spc="-135" dirty="0">
                <a:solidFill>
                  <a:srgbClr val="AD781D"/>
                </a:solidFill>
                <a:latin typeface="Tahoma"/>
                <a:cs typeface="Tahoma"/>
              </a:rPr>
              <a:t>installing</a:t>
            </a:r>
            <a:r>
              <a:rPr lang="en-US" sz="2800" b="1" spc="10" dirty="0">
                <a:solidFill>
                  <a:srgbClr val="AD781D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lang="en-US" sz="2800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65" dirty="0">
                <a:solidFill>
                  <a:srgbClr val="AD781D"/>
                </a:solidFill>
                <a:latin typeface="Tahoma"/>
                <a:cs typeface="Tahoma"/>
              </a:rPr>
              <a:t>access </a:t>
            </a:r>
            <a:r>
              <a:rPr lang="en-US" sz="2800" b="1" spc="-90" dirty="0">
                <a:solidFill>
                  <a:srgbClr val="AD781D"/>
                </a:solidFill>
                <a:latin typeface="Tahoma"/>
                <a:cs typeface="Tahoma"/>
              </a:rPr>
              <a:t>point</a:t>
            </a:r>
            <a:r>
              <a:rPr lang="en-US" sz="2800" b="1" spc="-114" dirty="0">
                <a:solidFill>
                  <a:srgbClr val="AD781D"/>
                </a:solidFill>
                <a:latin typeface="Tahoma"/>
                <a:cs typeface="Tahoma"/>
              </a:rPr>
              <a:t> (base station)</a:t>
            </a:r>
            <a:r>
              <a:rPr lang="en-US" sz="2800" b="1" spc="-9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lang="en-US" sz="2800" b="1" spc="-1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25" dirty="0">
                <a:solidFill>
                  <a:srgbClr val="404040"/>
                </a:solidFill>
                <a:latin typeface="Tahoma"/>
                <a:cs typeface="Tahoma"/>
              </a:rPr>
              <a:t>an </a:t>
            </a:r>
            <a:r>
              <a:rPr lang="en-US" sz="2800" b="1" spc="-145" dirty="0">
                <a:solidFill>
                  <a:srgbClr val="404040"/>
                </a:solidFill>
                <a:latin typeface="Tahoma"/>
                <a:cs typeface="Tahoma"/>
              </a:rPr>
              <a:t>internet</a:t>
            </a:r>
            <a:r>
              <a:rPr lang="en-US" sz="2800" b="1" spc="-10" dirty="0">
                <a:solidFill>
                  <a:srgbClr val="404040"/>
                </a:solidFill>
                <a:latin typeface="Tahoma"/>
                <a:cs typeface="Tahoma"/>
              </a:rPr>
              <a:t> connection.</a:t>
            </a:r>
          </a:p>
          <a:p>
            <a:pPr marL="469900" marR="5080" indent="-457200">
              <a:lnSpc>
                <a:spcPts val="2000"/>
              </a:lnSpc>
              <a:spcBef>
                <a:spcPts val="3360"/>
              </a:spcBef>
              <a:buClr>
                <a:srgbClr val="000000"/>
              </a:buClr>
              <a:buFont typeface="Wingdings"/>
              <a:buChar char=""/>
              <a:tabLst>
                <a:tab pos="469900" algn="l"/>
              </a:tabLst>
            </a:pPr>
            <a:r>
              <a:rPr lang="en-US" sz="2800" b="1" spc="-114" dirty="0">
                <a:solidFill>
                  <a:srgbClr val="404040"/>
                </a:solidFill>
                <a:latin typeface="Tahoma"/>
                <a:cs typeface="Tahoma"/>
              </a:rPr>
              <a:t>When</a:t>
            </a:r>
            <a:r>
              <a:rPr lang="en-US" sz="2800" b="1" spc="-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210" dirty="0">
                <a:solidFill>
                  <a:srgbClr val="455FD5"/>
                </a:solidFill>
                <a:latin typeface="Tahoma"/>
                <a:cs typeface="Tahoma"/>
              </a:rPr>
              <a:t>Wi-</a:t>
            </a:r>
            <a:r>
              <a:rPr lang="en-US" sz="2800" b="1" spc="-245" dirty="0">
                <a:solidFill>
                  <a:srgbClr val="455FD5"/>
                </a:solidFill>
                <a:latin typeface="Tahoma"/>
                <a:cs typeface="Tahoma"/>
              </a:rPr>
              <a:t>Fi</a:t>
            </a:r>
            <a:r>
              <a:rPr lang="en-US" sz="2800" b="1" spc="-2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455FD5"/>
                </a:solidFill>
                <a:latin typeface="Tahoma"/>
                <a:cs typeface="Tahoma"/>
              </a:rPr>
              <a:t>enabled</a:t>
            </a:r>
            <a:r>
              <a:rPr lang="en-US" sz="2800" b="1" spc="-4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800" b="1" spc="55" dirty="0">
                <a:solidFill>
                  <a:srgbClr val="455FD5"/>
                </a:solidFill>
                <a:latin typeface="Tahoma"/>
                <a:cs typeface="Tahoma"/>
              </a:rPr>
              <a:t>device</a:t>
            </a:r>
            <a:r>
              <a:rPr lang="en-US" sz="2800" b="1" spc="-4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800" b="1" spc="-55" dirty="0">
                <a:solidFill>
                  <a:srgbClr val="455FD5"/>
                </a:solidFill>
                <a:latin typeface="Tahoma"/>
                <a:cs typeface="Tahoma"/>
              </a:rPr>
              <a:t>encounters</a:t>
            </a:r>
            <a:r>
              <a:rPr lang="en-US" sz="2800" b="1" spc="-50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800" b="1" spc="165" dirty="0">
                <a:solidFill>
                  <a:srgbClr val="455FD5"/>
                </a:solidFill>
                <a:latin typeface="Tahoma"/>
                <a:cs typeface="Tahoma"/>
              </a:rPr>
              <a:t>a</a:t>
            </a:r>
            <a:r>
              <a:rPr lang="en-US" sz="2800" b="1" spc="-3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455FD5"/>
                </a:solidFill>
                <a:latin typeface="Tahoma"/>
                <a:cs typeface="Tahoma"/>
              </a:rPr>
              <a:t>hotspot</a:t>
            </a:r>
            <a:r>
              <a:rPr lang="en-US" sz="2800" b="1" spc="-35" dirty="0">
                <a:solidFill>
                  <a:srgbClr val="455FD5"/>
                </a:solidFill>
                <a:latin typeface="Tahoma"/>
                <a:cs typeface="Tahoma"/>
              </a:rPr>
              <a:t> </a:t>
            </a:r>
            <a:r>
              <a:rPr lang="en-US" sz="2800" b="1" spc="-9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lang="en-US" sz="2800" b="1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45" dirty="0">
                <a:solidFill>
                  <a:srgbClr val="404040"/>
                </a:solidFill>
                <a:latin typeface="Tahoma"/>
                <a:cs typeface="Tahoma"/>
              </a:rPr>
              <a:t>device </a:t>
            </a:r>
            <a:r>
              <a:rPr lang="en-US" sz="2800" b="1" spc="11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lang="en-US" sz="28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00" dirty="0">
                <a:solidFill>
                  <a:srgbClr val="404040"/>
                </a:solidFill>
                <a:latin typeface="Tahoma"/>
                <a:cs typeface="Tahoma"/>
              </a:rPr>
              <a:t>then</a:t>
            </a:r>
            <a:r>
              <a:rPr lang="en-US" sz="28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404040"/>
                </a:solidFill>
                <a:latin typeface="Tahoma"/>
                <a:cs typeface="Tahoma"/>
              </a:rPr>
              <a:t>connect</a:t>
            </a:r>
            <a:r>
              <a:rPr lang="en-US" sz="2800" b="1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9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lang="en-US" sz="28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65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lang="en-US" sz="28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140" dirty="0">
                <a:solidFill>
                  <a:srgbClr val="404040"/>
                </a:solidFill>
                <a:latin typeface="Tahoma"/>
                <a:cs typeface="Tahoma"/>
              </a:rPr>
              <a:t>network</a:t>
            </a:r>
            <a:r>
              <a:rPr lang="en-US" sz="28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2800" b="1" spc="-25" dirty="0">
                <a:solidFill>
                  <a:srgbClr val="404040"/>
                </a:solidFill>
                <a:latin typeface="Tahoma"/>
                <a:cs typeface="Tahoma"/>
              </a:rPr>
              <a:t>wirelessly.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87082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Wi-</a:t>
            </a:r>
            <a:r>
              <a:rPr spc="-365" dirty="0"/>
              <a:t>Fi</a:t>
            </a:r>
            <a:r>
              <a:rPr lang="en-US" spc="-365" dirty="0"/>
              <a:t> Topologies</a:t>
            </a:r>
            <a:endParaRPr spc="-36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560" y="1367154"/>
            <a:ext cx="7650480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00000"/>
              </a:buClr>
              <a:tabLst>
                <a:tab pos="469265" algn="l"/>
              </a:tabLst>
            </a:pP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Advantages:</a:t>
            </a: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20" dirty="0">
                <a:solidFill>
                  <a:srgbClr val="006FC0"/>
                </a:solidFill>
                <a:latin typeface="Tahoma"/>
                <a:cs typeface="Tahoma"/>
              </a:rPr>
              <a:t>Ease</a:t>
            </a:r>
            <a:r>
              <a:rPr sz="2800" b="1" spc="-1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2800" b="1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75" dirty="0">
                <a:solidFill>
                  <a:srgbClr val="006FC0"/>
                </a:solidFill>
                <a:latin typeface="Tahoma"/>
                <a:cs typeface="Tahoma"/>
              </a:rPr>
              <a:t>Installation</a:t>
            </a:r>
            <a:endParaRPr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55" dirty="0">
                <a:solidFill>
                  <a:srgbClr val="006FC0"/>
                </a:solidFill>
                <a:latin typeface="Tahoma"/>
                <a:cs typeface="Tahoma"/>
              </a:rPr>
              <a:t>Flexibility</a:t>
            </a:r>
            <a:endParaRPr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20" dirty="0">
                <a:solidFill>
                  <a:srgbClr val="006FC0"/>
                </a:solidFill>
                <a:latin typeface="Tahoma"/>
                <a:cs typeface="Tahoma"/>
              </a:rPr>
              <a:t>Cost</a:t>
            </a:r>
            <a:endParaRPr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40" dirty="0">
                <a:solidFill>
                  <a:srgbClr val="006FC0"/>
                </a:solidFill>
                <a:latin typeface="Tahoma"/>
                <a:cs typeface="Tahoma"/>
              </a:rPr>
              <a:t>Reliability</a:t>
            </a:r>
            <a:endParaRPr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Security</a:t>
            </a:r>
            <a:endParaRPr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110" dirty="0">
                <a:solidFill>
                  <a:srgbClr val="006FC0"/>
                </a:solidFill>
                <a:latin typeface="Tahoma"/>
                <a:cs typeface="Tahoma"/>
              </a:rPr>
              <a:t>Use</a:t>
            </a:r>
            <a:r>
              <a:rPr sz="2800" b="1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30" dirty="0">
                <a:solidFill>
                  <a:srgbClr val="006FC0"/>
                </a:solidFill>
                <a:latin typeface="Tahoma"/>
                <a:cs typeface="Tahoma"/>
              </a:rPr>
              <a:t>unlicensed</a:t>
            </a:r>
            <a:r>
              <a:rPr sz="2800" b="1" spc="-1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85" dirty="0">
                <a:solidFill>
                  <a:srgbClr val="006FC0"/>
                </a:solidFill>
                <a:latin typeface="Tahoma"/>
                <a:cs typeface="Tahoma"/>
              </a:rPr>
              <a:t>part</a:t>
            </a:r>
            <a:r>
              <a:rPr sz="2800" b="1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85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2800" b="1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2800" b="1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006FC0"/>
                </a:solidFill>
                <a:latin typeface="Tahoma"/>
                <a:cs typeface="Tahoma"/>
              </a:rPr>
              <a:t>radio</a:t>
            </a:r>
            <a:r>
              <a:rPr sz="2800" b="1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spectrum</a:t>
            </a:r>
            <a:endParaRPr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Roaming</a:t>
            </a:r>
            <a:endParaRPr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Speed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Wi-</a:t>
            </a:r>
            <a:r>
              <a:rPr spc="-365" dirty="0"/>
              <a:t>Fi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5715000" y="843280"/>
            <a:ext cx="657796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l">
              <a:lnSpc>
                <a:spcPct val="100000"/>
              </a:lnSpc>
              <a:spcBef>
                <a:spcPts val="95"/>
              </a:spcBef>
            </a:pPr>
            <a:r>
              <a:rPr sz="2800" b="1" spc="-75" dirty="0">
                <a:latin typeface="Tahoma"/>
                <a:cs typeface="Tahoma"/>
              </a:rPr>
              <a:t>Limitations</a:t>
            </a:r>
            <a:endParaRPr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3360"/>
              </a:spcBef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35" dirty="0">
                <a:solidFill>
                  <a:srgbClr val="006FC0"/>
                </a:solidFill>
                <a:latin typeface="Tahoma"/>
                <a:cs typeface="Tahoma"/>
              </a:rPr>
              <a:t>Interference</a:t>
            </a:r>
            <a:endParaRPr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45" dirty="0">
                <a:solidFill>
                  <a:srgbClr val="006FC0"/>
                </a:solidFill>
                <a:latin typeface="Tahoma"/>
                <a:cs typeface="Tahoma"/>
              </a:rPr>
              <a:t>Degradation</a:t>
            </a:r>
            <a:r>
              <a:rPr sz="2800" b="1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25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2800" b="1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performance</a:t>
            </a:r>
            <a:endParaRPr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100" dirty="0">
                <a:solidFill>
                  <a:srgbClr val="006FC0"/>
                </a:solidFill>
                <a:latin typeface="Tahoma"/>
                <a:cs typeface="Tahoma"/>
              </a:rPr>
              <a:t>High</a:t>
            </a:r>
            <a:r>
              <a:rPr sz="2800" b="1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006FC0"/>
                </a:solidFill>
                <a:latin typeface="Tahoma"/>
                <a:cs typeface="Tahoma"/>
              </a:rPr>
              <a:t>power</a:t>
            </a:r>
            <a:r>
              <a:rPr sz="2800" b="1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consumption</a:t>
            </a:r>
            <a:endParaRPr sz="2800" dirty="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69265" algn="l"/>
              </a:tabLst>
            </a:pPr>
            <a:r>
              <a:rPr sz="2800" b="1" spc="-130" dirty="0">
                <a:solidFill>
                  <a:srgbClr val="006FC0"/>
                </a:solidFill>
                <a:latin typeface="Tahoma"/>
                <a:cs typeface="Tahoma"/>
              </a:rPr>
              <a:t>Limited</a:t>
            </a:r>
            <a:r>
              <a:rPr sz="2800" b="1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range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99" y="8915"/>
            <a:ext cx="7870825" cy="717296"/>
          </a:xfrm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lang="en-US" sz="3200" spc="-370" dirty="0">
                <a:solidFill>
                  <a:srgbClr val="CC3300"/>
                </a:solidFill>
              </a:rPr>
              <a:t>STEPS OF I2C DATA TRANSMISSION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304800" y="978888"/>
            <a:ext cx="11734800" cy="5254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44195" algn="l"/>
              </a:tabLst>
            </a:pPr>
            <a:r>
              <a:rPr lang="en-US" sz="2800" b="1" spc="-10" dirty="0">
                <a:latin typeface="Tahoma"/>
                <a:cs typeface="Tahoma"/>
              </a:rPr>
              <a:t>Steps of IC2 data transmission:</a:t>
            </a:r>
          </a:p>
          <a:p>
            <a:pPr marL="355600" lvl="8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4195" algn="l"/>
              </a:tabLst>
            </a:pPr>
            <a:r>
              <a:rPr lang="en-US" sz="2400" b="1" spc="-10" dirty="0">
                <a:latin typeface="Tahoma"/>
                <a:cs typeface="Tahoma"/>
              </a:rPr>
              <a:t>The master sends 7/10 b address to each slave with which it wants to connect along with a r/w b</a:t>
            </a:r>
          </a:p>
          <a:p>
            <a:pPr marL="355600" lvl="8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44195" algn="l"/>
              </a:tabLst>
            </a:pPr>
            <a:r>
              <a:rPr lang="en-US" sz="2400" b="1" spc="-10" dirty="0">
                <a:latin typeface="Tahoma"/>
                <a:cs typeface="Tahoma"/>
              </a:rPr>
              <a:t>Slave compares the address with its own address and if it matches, ACK b is sent and SDA pin is set to low</a:t>
            </a:r>
          </a:p>
          <a:p>
            <a:pPr marL="544195" indent="-531495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44195" algn="l"/>
              </a:tabLst>
            </a:pPr>
            <a:r>
              <a:rPr sz="2800" b="1" spc="-10" dirty="0">
                <a:latin typeface="Tahoma"/>
                <a:cs typeface="Tahoma"/>
              </a:rPr>
              <a:t>ADVANTAGES:</a:t>
            </a:r>
            <a:endParaRPr sz="2800" dirty="0">
              <a:latin typeface="Tahoma"/>
              <a:cs typeface="Tahoma"/>
            </a:endParaRPr>
          </a:p>
          <a:p>
            <a:pPr marL="1001394" lvl="1" indent="-5314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"/>
              <a:tabLst>
                <a:tab pos="1001394" algn="l"/>
              </a:tabLst>
            </a:pPr>
            <a:r>
              <a:rPr sz="2400" b="1" dirty="0">
                <a:solidFill>
                  <a:srgbClr val="006FC0"/>
                </a:solidFill>
                <a:latin typeface="Tahoma"/>
                <a:cs typeface="Tahoma"/>
              </a:rPr>
              <a:t>Only</a:t>
            </a:r>
            <a:r>
              <a:rPr sz="2400" b="1" spc="-1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006FC0"/>
                </a:solidFill>
                <a:latin typeface="Tahoma"/>
                <a:cs typeface="Tahoma"/>
              </a:rPr>
              <a:t>uses</a:t>
            </a:r>
            <a:r>
              <a:rPr sz="2400" b="1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006FC0"/>
                </a:solidFill>
                <a:latin typeface="Tahoma"/>
                <a:cs typeface="Tahoma"/>
              </a:rPr>
              <a:t>two</a:t>
            </a:r>
            <a:r>
              <a:rPr sz="24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ahoma"/>
                <a:cs typeface="Tahoma"/>
              </a:rPr>
              <a:t>wires</a:t>
            </a:r>
            <a:endParaRPr sz="2400" dirty="0">
              <a:latin typeface="Tahoma"/>
              <a:cs typeface="Tahoma"/>
            </a:endParaRPr>
          </a:p>
          <a:p>
            <a:pPr marL="1001394" lvl="1" indent="-53149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1001394" algn="l"/>
              </a:tabLst>
            </a:pPr>
            <a:r>
              <a:rPr sz="2400" b="1" spc="-125" dirty="0">
                <a:solidFill>
                  <a:srgbClr val="006FC0"/>
                </a:solidFill>
                <a:latin typeface="Tahoma"/>
                <a:cs typeface="Tahoma"/>
              </a:rPr>
              <a:t>Supports</a:t>
            </a:r>
            <a:r>
              <a:rPr sz="2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06FC0"/>
                </a:solidFill>
                <a:latin typeface="Tahoma"/>
                <a:cs typeface="Tahoma"/>
              </a:rPr>
              <a:t>multiple</a:t>
            </a:r>
            <a:r>
              <a:rPr sz="2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10" dirty="0">
                <a:solidFill>
                  <a:srgbClr val="006FC0"/>
                </a:solidFill>
                <a:latin typeface="Tahoma"/>
                <a:cs typeface="Tahoma"/>
              </a:rPr>
              <a:t>masters</a:t>
            </a:r>
            <a:r>
              <a:rPr sz="24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2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ahoma"/>
                <a:cs typeface="Tahoma"/>
              </a:rPr>
              <a:t>slaves</a:t>
            </a:r>
            <a:endParaRPr sz="2400" dirty="0">
              <a:latin typeface="Tahoma"/>
              <a:cs typeface="Tahoma"/>
            </a:endParaRPr>
          </a:p>
          <a:p>
            <a:pPr marL="1001394" lvl="1" indent="-53149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1001394" algn="l"/>
              </a:tabLst>
            </a:pPr>
            <a:r>
              <a:rPr sz="2400" b="1" dirty="0">
                <a:solidFill>
                  <a:srgbClr val="006FC0"/>
                </a:solidFill>
                <a:latin typeface="Tahoma"/>
                <a:cs typeface="Tahoma"/>
              </a:rPr>
              <a:t>ACK/NACK</a:t>
            </a:r>
            <a:r>
              <a:rPr sz="2400" b="1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20" dirty="0">
                <a:solidFill>
                  <a:srgbClr val="006FC0"/>
                </a:solidFill>
                <a:latin typeface="Tahoma"/>
                <a:cs typeface="Tahoma"/>
              </a:rPr>
              <a:t>bit</a:t>
            </a:r>
            <a:r>
              <a:rPr sz="24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70" dirty="0">
                <a:solidFill>
                  <a:srgbClr val="006FC0"/>
                </a:solidFill>
                <a:latin typeface="Tahoma"/>
                <a:cs typeface="Tahoma"/>
              </a:rPr>
              <a:t>for</a:t>
            </a:r>
            <a:r>
              <a:rPr sz="24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6FC0"/>
                </a:solidFill>
                <a:latin typeface="Tahoma"/>
                <a:cs typeface="Tahoma"/>
              </a:rPr>
              <a:t>successful</a:t>
            </a:r>
            <a:r>
              <a:rPr sz="2400" b="1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006FC0"/>
                </a:solidFill>
                <a:latin typeface="Tahoma"/>
                <a:cs typeface="Tahoma"/>
              </a:rPr>
              <a:t>transmission</a:t>
            </a:r>
            <a:endParaRPr sz="2400" dirty="0"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1675"/>
              </a:spcBef>
              <a:buFont typeface="Wingdings"/>
              <a:buChar char=""/>
              <a:tabLst>
                <a:tab pos="544195" algn="l"/>
              </a:tabLst>
            </a:pPr>
            <a:r>
              <a:rPr sz="2800" b="1" spc="-80" dirty="0">
                <a:latin typeface="Tahoma"/>
                <a:cs typeface="Tahoma"/>
              </a:rPr>
              <a:t>DISADVANTAGES:</a:t>
            </a:r>
            <a:endParaRPr sz="2800" dirty="0">
              <a:latin typeface="Tahoma"/>
              <a:cs typeface="Tahoma"/>
            </a:endParaRPr>
          </a:p>
          <a:p>
            <a:pPr marL="812165" lvl="1" indent="-3422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812165" algn="l"/>
              </a:tabLst>
            </a:pPr>
            <a:r>
              <a:rPr sz="2400" b="1" spc="60" dirty="0">
                <a:solidFill>
                  <a:srgbClr val="006FC0"/>
                </a:solidFill>
                <a:latin typeface="Tahoma"/>
                <a:cs typeface="Tahoma"/>
              </a:rPr>
              <a:t>Clock</a:t>
            </a:r>
            <a:r>
              <a:rPr sz="2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ahoma"/>
                <a:cs typeface="Tahoma"/>
              </a:rPr>
              <a:t>speed</a:t>
            </a:r>
            <a:r>
              <a:rPr sz="2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006FC0"/>
                </a:solidFill>
                <a:latin typeface="Tahoma"/>
                <a:cs typeface="Tahoma"/>
              </a:rPr>
              <a:t>limitation</a:t>
            </a:r>
            <a:r>
              <a:rPr sz="24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250" dirty="0">
                <a:solidFill>
                  <a:srgbClr val="006FC0"/>
                </a:solidFill>
                <a:latin typeface="Tahoma"/>
                <a:cs typeface="Tahoma"/>
              </a:rPr>
              <a:t>&amp;</a:t>
            </a:r>
            <a:r>
              <a:rPr sz="2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006FC0"/>
                </a:solidFill>
                <a:latin typeface="Tahoma"/>
                <a:cs typeface="Tahoma"/>
              </a:rPr>
              <a:t>power</a:t>
            </a:r>
            <a:r>
              <a:rPr sz="24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06FC0"/>
                </a:solidFill>
                <a:latin typeface="Tahoma"/>
                <a:cs typeface="Tahoma"/>
              </a:rPr>
              <a:t>dissipation</a:t>
            </a:r>
            <a:r>
              <a:rPr sz="2400" b="1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50" dirty="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sz="2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24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006FC0"/>
                </a:solidFill>
                <a:latin typeface="Tahoma"/>
                <a:cs typeface="Tahoma"/>
              </a:rPr>
              <a:t>pull-</a:t>
            </a:r>
            <a:r>
              <a:rPr sz="2400" b="1" dirty="0">
                <a:solidFill>
                  <a:srgbClr val="006FC0"/>
                </a:solidFill>
                <a:latin typeface="Tahoma"/>
                <a:cs typeface="Tahoma"/>
              </a:rPr>
              <a:t>up</a:t>
            </a:r>
            <a:r>
              <a:rPr sz="2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006FC0"/>
                </a:solidFill>
                <a:latin typeface="Tahoma"/>
                <a:cs typeface="Tahoma"/>
              </a:rPr>
              <a:t>resistor</a:t>
            </a:r>
            <a:endParaRPr sz="2400" dirty="0">
              <a:latin typeface="Tahoma"/>
              <a:cs typeface="Tahoma"/>
            </a:endParaRPr>
          </a:p>
          <a:p>
            <a:pPr marL="812165" lvl="1" indent="-3422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812165" algn="l"/>
              </a:tabLst>
            </a:pPr>
            <a:r>
              <a:rPr sz="2400" b="1" spc="-50" dirty="0">
                <a:solidFill>
                  <a:srgbClr val="006FC0"/>
                </a:solidFill>
                <a:latin typeface="Tahoma"/>
                <a:cs typeface="Tahoma"/>
              </a:rPr>
              <a:t>hardware</a:t>
            </a:r>
            <a:r>
              <a:rPr sz="2400" b="1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Tahoma"/>
                <a:cs typeface="Tahoma"/>
              </a:rPr>
              <a:t>complexity</a:t>
            </a:r>
            <a:r>
              <a:rPr sz="2400" b="1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006FC0"/>
                </a:solidFill>
                <a:latin typeface="Tahoma"/>
                <a:cs typeface="Tahoma"/>
              </a:rPr>
              <a:t>increases</a:t>
            </a:r>
            <a:r>
              <a:rPr sz="2400" b="1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006FC0"/>
                </a:solidFill>
                <a:latin typeface="Tahoma"/>
                <a:cs typeface="Tahoma"/>
              </a:rPr>
              <a:t>with</a:t>
            </a:r>
            <a:r>
              <a:rPr sz="2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006FC0"/>
                </a:solidFill>
                <a:latin typeface="Tahoma"/>
                <a:cs typeface="Tahoma"/>
              </a:rPr>
              <a:t>multi</a:t>
            </a:r>
            <a:r>
              <a:rPr sz="2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006FC0"/>
                </a:solidFill>
                <a:latin typeface="Tahoma"/>
                <a:cs typeface="Tahoma"/>
              </a:rPr>
              <a:t>master/slave</a:t>
            </a:r>
            <a:r>
              <a:rPr sz="2400" b="1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ahoma"/>
                <a:cs typeface="Tahoma"/>
              </a:rPr>
              <a:t>configuration</a:t>
            </a:r>
            <a:endParaRPr sz="2400" dirty="0">
              <a:latin typeface="Tahoma"/>
              <a:cs typeface="Tahoma"/>
            </a:endParaRPr>
          </a:p>
          <a:p>
            <a:pPr marL="812165" lvl="1" indent="-34226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812165" algn="l"/>
              </a:tabLst>
            </a:pPr>
            <a:r>
              <a:rPr sz="2400" b="1" spc="-55" dirty="0">
                <a:solidFill>
                  <a:srgbClr val="006FC0"/>
                </a:solidFill>
                <a:latin typeface="Tahoma"/>
                <a:cs typeface="Tahoma"/>
              </a:rPr>
              <a:t>Frame</a:t>
            </a:r>
            <a:r>
              <a:rPr sz="24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ahoma"/>
                <a:cs typeface="Tahoma"/>
              </a:rPr>
              <a:t>overhead</a:t>
            </a:r>
            <a:r>
              <a:rPr sz="2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ahoma"/>
                <a:cs typeface="Tahoma"/>
              </a:rPr>
              <a:t>due</a:t>
            </a:r>
            <a:r>
              <a:rPr sz="2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2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110" dirty="0">
                <a:solidFill>
                  <a:srgbClr val="006FC0"/>
                </a:solidFill>
                <a:latin typeface="Tahoma"/>
                <a:cs typeface="Tahoma"/>
              </a:rPr>
              <a:t>ack</a:t>
            </a:r>
            <a:r>
              <a:rPr sz="2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150" dirty="0">
                <a:solidFill>
                  <a:srgbClr val="006FC0"/>
                </a:solidFill>
                <a:latin typeface="Tahoma"/>
                <a:cs typeface="Tahoma"/>
              </a:rPr>
              <a:t>bits</a:t>
            </a:r>
            <a:r>
              <a:rPr sz="2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sz="2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ahoma"/>
                <a:cs typeface="Tahoma"/>
              </a:rPr>
              <a:t>device</a:t>
            </a:r>
            <a:r>
              <a:rPr sz="2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006FC0"/>
                </a:solidFill>
                <a:latin typeface="Tahoma"/>
                <a:cs typeface="Tahoma"/>
              </a:rPr>
              <a:t>address</a:t>
            </a:r>
            <a:r>
              <a:rPr sz="2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Tahoma"/>
                <a:cs typeface="Tahoma"/>
              </a:rPr>
              <a:t>bits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25" y="152400"/>
            <a:ext cx="9817735" cy="4949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571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latin typeface="Tahoma"/>
                <a:cs typeface="Tahoma"/>
              </a:rPr>
              <a:t>Interface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spc="-229" dirty="0">
                <a:latin typeface="Tahoma"/>
                <a:cs typeface="Tahoma"/>
              </a:rPr>
              <a:t>with</a:t>
            </a:r>
            <a:r>
              <a:rPr sz="2800" b="1" spc="-2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Arduino</a:t>
            </a:r>
            <a:endParaRPr sz="2800" dirty="0">
              <a:latin typeface="Tahoma"/>
              <a:cs typeface="Tahoma"/>
            </a:endParaRPr>
          </a:p>
          <a:p>
            <a:pPr marL="12700" marR="3929379">
              <a:lnSpc>
                <a:spcPct val="100000"/>
              </a:lnSpc>
              <a:spcBef>
                <a:spcPts val="3295"/>
              </a:spcBef>
            </a:pPr>
            <a:r>
              <a:rPr sz="2000" dirty="0">
                <a:latin typeface="Consolas"/>
                <a:cs typeface="Consolas"/>
              </a:rPr>
              <a:t>#include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&lt;SoftwareSerial.h&gt;</a:t>
            </a:r>
            <a:r>
              <a:rPr sz="2000" spc="50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SoftwareSerial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ESPserial(2,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3);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//</a:t>
            </a:r>
            <a:r>
              <a:rPr sz="2000" b="1" spc="-1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RX</a:t>
            </a:r>
            <a:r>
              <a:rPr sz="2000" b="1" spc="-1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|</a:t>
            </a:r>
            <a:r>
              <a:rPr sz="2000" b="1" spc="-25" dirty="0">
                <a:solidFill>
                  <a:srgbClr val="AD781D"/>
                </a:solidFill>
                <a:latin typeface="Consolas"/>
                <a:cs typeface="Consolas"/>
              </a:rPr>
              <a:t> TX </a:t>
            </a:r>
            <a:r>
              <a:rPr sz="2000" dirty="0">
                <a:latin typeface="Consolas"/>
                <a:cs typeface="Consolas"/>
              </a:rPr>
              <a:t>void</a:t>
            </a:r>
            <a:r>
              <a:rPr sz="2000" spc="-10" dirty="0">
                <a:latin typeface="Consolas"/>
                <a:cs typeface="Consolas"/>
              </a:rPr>
              <a:t> setup()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0" dirty="0"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Serial.begin(115200);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//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communication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with</a:t>
            </a:r>
            <a:r>
              <a:rPr sz="2000" b="1" spc="-3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the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host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spc="-10" dirty="0">
                <a:solidFill>
                  <a:srgbClr val="AD781D"/>
                </a:solidFill>
                <a:latin typeface="Consolas"/>
                <a:cs typeface="Consolas"/>
              </a:rPr>
              <a:t>computer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//while</a:t>
            </a:r>
            <a:r>
              <a:rPr sz="2000" b="1" spc="-1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(!Serial)</a:t>
            </a:r>
            <a:r>
              <a:rPr sz="2000" b="1" spc="-1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{</a:t>
            </a:r>
            <a:r>
              <a:rPr sz="2000" b="1" spc="-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;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spc="-60" dirty="0">
                <a:solidFill>
                  <a:srgbClr val="AD781D"/>
                </a:solidFill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//</a:t>
            </a:r>
            <a:r>
              <a:rPr sz="2000" b="1" spc="-2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Start</a:t>
            </a:r>
            <a:r>
              <a:rPr sz="2000" b="1" spc="-1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the</a:t>
            </a:r>
            <a:r>
              <a:rPr sz="2000" b="1" spc="-1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software</a:t>
            </a:r>
            <a:r>
              <a:rPr sz="2000" b="1" spc="-2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serial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for</a:t>
            </a:r>
            <a:r>
              <a:rPr sz="2000" b="1" spc="-2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communication</a:t>
            </a:r>
            <a:r>
              <a:rPr sz="2000" b="1" spc="-1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with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the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spc="-10" dirty="0">
                <a:solidFill>
                  <a:srgbClr val="AD781D"/>
                </a:solidFill>
                <a:latin typeface="Consolas"/>
                <a:cs typeface="Consolas"/>
              </a:rPr>
              <a:t>ESP8266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nsolas"/>
                <a:cs typeface="Consolas"/>
              </a:rPr>
              <a:t>ESPserial.begin(115200);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nsolas"/>
                <a:cs typeface="Consolas"/>
              </a:rPr>
              <a:t>Serial.println("");</a:t>
            </a:r>
            <a:endParaRPr sz="20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Serial.println("Remember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to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set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Both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NL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&amp;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CR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in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the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serial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monitor."); Serial.println("Ready");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2380"/>
              </a:lnSpc>
            </a:pPr>
            <a:r>
              <a:rPr sz="2000" spc="-10" dirty="0">
                <a:latin typeface="Consolas"/>
                <a:cs typeface="Consolas"/>
              </a:rPr>
              <a:t>Serial.println("");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ts val="3340"/>
              </a:lnSpc>
            </a:pPr>
            <a:r>
              <a:rPr sz="2800" spc="-50" dirty="0">
                <a:latin typeface="Consolas"/>
                <a:cs typeface="Consolas"/>
              </a:rPr>
              <a:t>}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390525" y="5102225"/>
            <a:ext cx="10641965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95"/>
              </a:spcBef>
            </a:pPr>
            <a:r>
              <a:rPr sz="2000" dirty="0">
                <a:latin typeface="Consolas"/>
                <a:cs typeface="Consolas"/>
              </a:rPr>
              <a:t>void </a:t>
            </a:r>
            <a:r>
              <a:rPr sz="2000" spc="-10" dirty="0">
                <a:latin typeface="Consolas"/>
                <a:cs typeface="Consolas"/>
              </a:rPr>
              <a:t>loop()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{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//</a:t>
            </a:r>
            <a:r>
              <a:rPr sz="2000" b="1" spc="-1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listen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for</a:t>
            </a:r>
            <a:r>
              <a:rPr sz="2000" b="1" spc="-1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communication</a:t>
            </a:r>
            <a:r>
              <a:rPr sz="2000" b="1" spc="-1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from</a:t>
            </a:r>
            <a:r>
              <a:rPr sz="2000" b="1" spc="-3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the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ESP8266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and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then</a:t>
            </a:r>
            <a:r>
              <a:rPr sz="2000" b="1" spc="-2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write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it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to</a:t>
            </a:r>
            <a:r>
              <a:rPr sz="2000" b="1" spc="-3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the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spc="-10" dirty="0">
                <a:solidFill>
                  <a:srgbClr val="AD781D"/>
                </a:solidFill>
                <a:latin typeface="Consolas"/>
                <a:cs typeface="Consolas"/>
              </a:rPr>
              <a:t>serial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AD781D"/>
                </a:solidFill>
                <a:latin typeface="Consolas"/>
                <a:cs typeface="Consolas"/>
              </a:rPr>
              <a:t>monitor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711835" algn="l"/>
              </a:tabLst>
            </a:pPr>
            <a:r>
              <a:rPr sz="2000" dirty="0">
                <a:latin typeface="Consolas"/>
                <a:cs typeface="Consolas"/>
              </a:rPr>
              <a:t>if </a:t>
            </a:r>
            <a:r>
              <a:rPr sz="2000" spc="-50" dirty="0">
                <a:latin typeface="Consolas"/>
                <a:cs typeface="Consolas"/>
              </a:rPr>
              <a:t>(</a:t>
            </a:r>
            <a:r>
              <a:rPr sz="2000" dirty="0">
                <a:latin typeface="Consolas"/>
                <a:cs typeface="Consolas"/>
              </a:rPr>
              <a:t>	ESPserial.available()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Serial.write(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ESPserial.read()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);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//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listen</a:t>
            </a:r>
            <a:r>
              <a:rPr sz="2000" b="1" spc="-1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for</a:t>
            </a:r>
            <a:r>
              <a:rPr sz="2000" b="1" spc="-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user</a:t>
            </a:r>
            <a:r>
              <a:rPr sz="2000" b="1" spc="-1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input</a:t>
            </a:r>
            <a:r>
              <a:rPr sz="2000" b="1" spc="-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and</a:t>
            </a:r>
            <a:r>
              <a:rPr sz="2000" b="1" spc="-1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send</a:t>
            </a:r>
            <a:r>
              <a:rPr sz="2000" b="1" spc="-1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it</a:t>
            </a:r>
            <a:r>
              <a:rPr sz="2000" b="1" spc="-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to</a:t>
            </a:r>
            <a:r>
              <a:rPr sz="2000" b="1" spc="-15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AD781D"/>
                </a:solidFill>
                <a:latin typeface="Consolas"/>
                <a:cs typeface="Consolas"/>
              </a:rPr>
              <a:t>the</a:t>
            </a:r>
            <a:r>
              <a:rPr sz="2000" b="1" spc="-20" dirty="0">
                <a:solidFill>
                  <a:srgbClr val="AD781D"/>
                </a:solidFill>
                <a:latin typeface="Consolas"/>
                <a:cs typeface="Consolas"/>
              </a:rPr>
              <a:t> </a:t>
            </a:r>
            <a:r>
              <a:rPr sz="2000" b="1" spc="-10" dirty="0">
                <a:solidFill>
                  <a:srgbClr val="AD781D"/>
                </a:solidFill>
                <a:latin typeface="Consolas"/>
                <a:cs typeface="Consolas"/>
              </a:rPr>
              <a:t>ESP8266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711835" algn="l"/>
              </a:tabLst>
            </a:pPr>
            <a:r>
              <a:rPr sz="2000" dirty="0">
                <a:latin typeface="Consolas"/>
                <a:cs typeface="Consolas"/>
              </a:rPr>
              <a:t>if </a:t>
            </a:r>
            <a:r>
              <a:rPr sz="2000" spc="-50" dirty="0">
                <a:latin typeface="Consolas"/>
                <a:cs typeface="Consolas"/>
              </a:rPr>
              <a:t>(</a:t>
            </a:r>
            <a:r>
              <a:rPr sz="2000" dirty="0">
                <a:latin typeface="Consolas"/>
                <a:cs typeface="Consolas"/>
              </a:rPr>
              <a:t>	Serial.available()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ESPserial.write(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Serial.read()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);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 descr="09-13-wired-lansethernet-9-638.jpg"/>
          <p:cNvPicPr preferRelativeResize="0"/>
          <p:nvPr/>
        </p:nvPicPr>
        <p:blipFill rotWithShape="1">
          <a:blip r:embed="rId3">
            <a:alphaModFix/>
          </a:blip>
          <a:srcRect l="12500" t="38474" r="13437" b="34721"/>
          <a:stretch/>
        </p:blipFill>
        <p:spPr>
          <a:xfrm>
            <a:off x="0" y="0"/>
            <a:ext cx="6772276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 descr="10-13-wired-lansethernet-10-638.jpg"/>
          <p:cNvPicPr preferRelativeResize="0"/>
          <p:nvPr/>
        </p:nvPicPr>
        <p:blipFill rotWithShape="1">
          <a:blip r:embed="rId4">
            <a:alphaModFix/>
          </a:blip>
          <a:srcRect l="15729" t="11183" r="11771" b="37844"/>
          <a:stretch/>
        </p:blipFill>
        <p:spPr>
          <a:xfrm>
            <a:off x="7648576" y="0"/>
            <a:ext cx="4400550" cy="232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 descr="12-13-wired-lansethernet-12-638.jpg"/>
          <p:cNvPicPr preferRelativeResize="0"/>
          <p:nvPr/>
        </p:nvPicPr>
        <p:blipFill rotWithShape="1">
          <a:blip r:embed="rId5">
            <a:alphaModFix/>
          </a:blip>
          <a:srcRect l="6875" t="38267" r="9480" b="28678"/>
          <a:stretch/>
        </p:blipFill>
        <p:spPr>
          <a:xfrm>
            <a:off x="1" y="2076449"/>
            <a:ext cx="7648575" cy="22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 descr="13-13-wired-lansethernet-13-638.jpg"/>
          <p:cNvPicPr preferRelativeResize="0"/>
          <p:nvPr/>
        </p:nvPicPr>
        <p:blipFill rotWithShape="1">
          <a:blip r:embed="rId6">
            <a:alphaModFix/>
          </a:blip>
          <a:srcRect l="6562" t="38267" r="5937" b="35900"/>
          <a:stretch/>
        </p:blipFill>
        <p:spPr>
          <a:xfrm>
            <a:off x="0" y="4537596"/>
            <a:ext cx="8001000" cy="177165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6AE30F-9358-E981-3A97-5007BA27A3A8}"/>
                  </a:ext>
                </a:extLst>
              </p14:cNvPr>
              <p14:cNvContentPartPr/>
              <p14:nvPr/>
            </p14:nvContentPartPr>
            <p14:xfrm>
              <a:off x="4771425" y="2532810"/>
              <a:ext cx="2719800" cy="4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6AE30F-9358-E981-3A97-5007BA27A3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1785" y="2353170"/>
                <a:ext cx="28994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B18D6E-451C-8FBE-D986-8801FB6861BA}"/>
                  </a:ext>
                </a:extLst>
              </p14:cNvPr>
              <p14:cNvContentPartPr/>
              <p14:nvPr/>
            </p14:nvContentPartPr>
            <p14:xfrm>
              <a:off x="954345" y="2465850"/>
              <a:ext cx="6567480" cy="13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B18D6E-451C-8FBE-D986-8801FB6861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4345" y="2286210"/>
                <a:ext cx="6747120" cy="49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 descr="14-13-wired-lansethernet-14-63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 descr="15-13-wired-lansethernet-15-63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 descr="16-13-wired-lansethernet-16-638.jpg"/>
          <p:cNvPicPr preferRelativeResize="0"/>
          <p:nvPr/>
        </p:nvPicPr>
        <p:blipFill rotWithShape="1">
          <a:blip r:embed="rId3">
            <a:alphaModFix/>
          </a:blip>
          <a:srcRect l="12500" t="28333" r="15833" b="17223"/>
          <a:stretch/>
        </p:blipFill>
        <p:spPr>
          <a:xfrm>
            <a:off x="2743200" y="0"/>
            <a:ext cx="65532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 descr="22-13-wired-lansethernet-22-638.jpg"/>
          <p:cNvPicPr preferRelativeResize="0"/>
          <p:nvPr/>
        </p:nvPicPr>
        <p:blipFill rotWithShape="1">
          <a:blip r:embed="rId4">
            <a:alphaModFix/>
          </a:blip>
          <a:srcRect l="9688" t="38128" r="8646" b="39372"/>
          <a:stretch/>
        </p:blipFill>
        <p:spPr>
          <a:xfrm>
            <a:off x="2362200" y="3657600"/>
            <a:ext cx="74676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7" descr="26-13-wired-lansethernet-26-63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8" descr="27-13-wired-lansethernet-27-638.jpg"/>
          <p:cNvPicPr preferRelativeResize="0"/>
          <p:nvPr/>
        </p:nvPicPr>
        <p:blipFill rotWithShape="1">
          <a:blip r:embed="rId3">
            <a:alphaModFix/>
          </a:blip>
          <a:srcRect l="10833" t="12156" r="10833" b="20067"/>
          <a:stretch/>
        </p:blipFill>
        <p:spPr>
          <a:xfrm>
            <a:off x="152400" y="1104899"/>
            <a:ext cx="5715000" cy="370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 descr="28-13-wired-lansethernet-28-638.jpg"/>
          <p:cNvPicPr preferRelativeResize="0"/>
          <p:nvPr/>
        </p:nvPicPr>
        <p:blipFill rotWithShape="1">
          <a:blip r:embed="rId4">
            <a:alphaModFix/>
          </a:blip>
          <a:srcRect l="10833" t="11045" r="13333" b="14511"/>
          <a:stretch/>
        </p:blipFill>
        <p:spPr>
          <a:xfrm>
            <a:off x="6163526" y="990600"/>
            <a:ext cx="5847499" cy="430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0" descr="29-13-wired-lansethernet-29-638.jpg"/>
          <p:cNvPicPr preferRelativeResize="0"/>
          <p:nvPr/>
        </p:nvPicPr>
        <p:blipFill rotWithShape="1">
          <a:blip r:embed="rId3">
            <a:alphaModFix/>
          </a:blip>
          <a:srcRect t="-1" b="39789"/>
          <a:stretch/>
        </p:blipFill>
        <p:spPr>
          <a:xfrm>
            <a:off x="1524000" y="4571"/>
            <a:ext cx="9144000" cy="412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 descr="30-13-wired-lansethernet-30-638.jpg"/>
          <p:cNvPicPr preferRelativeResize="0"/>
          <p:nvPr/>
        </p:nvPicPr>
        <p:blipFill rotWithShape="1">
          <a:blip r:embed="rId4">
            <a:alphaModFix/>
          </a:blip>
          <a:srcRect l="9375" t="37572" r="14687" b="27012"/>
          <a:stretch/>
        </p:blipFill>
        <p:spPr>
          <a:xfrm>
            <a:off x="2400300" y="4267200"/>
            <a:ext cx="69437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4" descr="33-13-wired-lansethernet-33-638.jpg"/>
          <p:cNvPicPr preferRelativeResize="0"/>
          <p:nvPr/>
        </p:nvPicPr>
        <p:blipFill rotWithShape="1">
          <a:blip r:embed="rId3">
            <a:alphaModFix/>
          </a:blip>
          <a:srcRect l="7812" t="35211" r="9480" b="35622"/>
          <a:stretch/>
        </p:blipFill>
        <p:spPr>
          <a:xfrm>
            <a:off x="2314575" y="3352799"/>
            <a:ext cx="7562850" cy="200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 descr="31-13-wired-lansethernet-31-638.jpg"/>
          <p:cNvPicPr preferRelativeResize="0"/>
          <p:nvPr/>
        </p:nvPicPr>
        <p:blipFill rotWithShape="1">
          <a:blip r:embed="rId4">
            <a:alphaModFix/>
          </a:blip>
          <a:srcRect l="12292" t="35906" r="14271" b="24234"/>
          <a:stretch/>
        </p:blipFill>
        <p:spPr>
          <a:xfrm>
            <a:off x="2562225" y="257175"/>
            <a:ext cx="67151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5" descr="34-13-wired-lansethernet-34-638.jpg"/>
          <p:cNvPicPr preferRelativeResize="0"/>
          <p:nvPr/>
        </p:nvPicPr>
        <p:blipFill rotWithShape="1">
          <a:blip r:embed="rId3">
            <a:alphaModFix/>
          </a:blip>
          <a:srcRect b="58122"/>
          <a:stretch/>
        </p:blipFill>
        <p:spPr>
          <a:xfrm>
            <a:off x="0" y="0"/>
            <a:ext cx="7581899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6" descr="35-13-wired-lansethernet-35-638.jpg"/>
          <p:cNvPicPr preferRelativeResize="0"/>
          <p:nvPr/>
        </p:nvPicPr>
        <p:blipFill rotWithShape="1">
          <a:blip r:embed="rId4">
            <a:alphaModFix/>
          </a:blip>
          <a:srcRect l="9167" t="33405" r="9896" b="29789"/>
          <a:stretch/>
        </p:blipFill>
        <p:spPr>
          <a:xfrm>
            <a:off x="85726" y="3048000"/>
            <a:ext cx="6096000" cy="207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7" descr="36-13-wired-lansethernet-36-638.jpg"/>
          <p:cNvPicPr preferRelativeResize="0"/>
          <p:nvPr/>
        </p:nvPicPr>
        <p:blipFill rotWithShape="1">
          <a:blip r:embed="rId5">
            <a:alphaModFix/>
          </a:blip>
          <a:srcRect l="24062" t="12156" r="26459" b="7567"/>
          <a:stretch/>
        </p:blipFill>
        <p:spPr>
          <a:xfrm>
            <a:off x="7581899" y="696635"/>
            <a:ext cx="4524375" cy="550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276" y="1287602"/>
            <a:ext cx="10452100" cy="209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0" dirty="0">
                <a:solidFill>
                  <a:srgbClr val="006FC0"/>
                </a:solidFill>
                <a:latin typeface="Tahoma"/>
                <a:cs typeface="Tahoma"/>
              </a:rPr>
              <a:t>Arduino</a:t>
            </a:r>
            <a:r>
              <a:rPr sz="2800" b="1" spc="-1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5" dirty="0">
                <a:solidFill>
                  <a:srgbClr val="006FC0"/>
                </a:solidFill>
                <a:latin typeface="Tahoma"/>
                <a:cs typeface="Tahoma"/>
              </a:rPr>
              <a:t>function</a:t>
            </a:r>
            <a:r>
              <a:rPr sz="2800" b="1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204" dirty="0">
                <a:solidFill>
                  <a:srgbClr val="006FC0"/>
                </a:solidFill>
                <a:latin typeface="Tahoma"/>
                <a:cs typeface="Tahoma"/>
              </a:rPr>
              <a:t>for</a:t>
            </a:r>
            <a:r>
              <a:rPr sz="28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75" dirty="0">
                <a:solidFill>
                  <a:srgbClr val="006FC0"/>
                </a:solidFill>
                <a:latin typeface="Tahoma"/>
                <a:cs typeface="Tahoma"/>
              </a:rPr>
              <a:t>I2C</a:t>
            </a:r>
            <a:r>
              <a:rPr sz="28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Tahoma"/>
                <a:cs typeface="Tahoma"/>
              </a:rPr>
              <a:t>protocol</a:t>
            </a:r>
            <a:r>
              <a:rPr sz="28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800" b="1" spc="-204" dirty="0">
                <a:solidFill>
                  <a:srgbClr val="FF0000"/>
                </a:solidFill>
                <a:latin typeface="Tahoma"/>
                <a:cs typeface="Tahoma"/>
              </a:rPr>
              <a:t>(Wire</a:t>
            </a:r>
            <a:r>
              <a:rPr sz="28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Library)</a:t>
            </a:r>
            <a:endParaRPr sz="2800">
              <a:latin typeface="Tahoma"/>
              <a:cs typeface="Tahoma"/>
            </a:endParaRPr>
          </a:p>
          <a:p>
            <a:pPr marL="12700" marR="4335145">
              <a:lnSpc>
                <a:spcPct val="100000"/>
              </a:lnSpc>
              <a:spcBef>
                <a:spcPts val="3300"/>
              </a:spcBef>
              <a:tabLst>
                <a:tab pos="2755900" algn="l"/>
              </a:tabLst>
            </a:pPr>
            <a:r>
              <a:rPr sz="2000" spc="-10" dirty="0">
                <a:latin typeface="Consolas"/>
                <a:cs typeface="Consolas"/>
              </a:rPr>
              <a:t>Wire.begin()</a:t>
            </a:r>
            <a:r>
              <a:rPr sz="2000" dirty="0">
                <a:latin typeface="Consolas"/>
                <a:cs typeface="Consolas"/>
              </a:rPr>
              <a:t>	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//Initialize</a:t>
            </a:r>
            <a:r>
              <a:rPr sz="20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the</a:t>
            </a:r>
            <a:r>
              <a:rPr sz="20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I2C</a:t>
            </a:r>
            <a:r>
              <a:rPr sz="20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CC3300"/>
                </a:solidFill>
                <a:latin typeface="Consolas"/>
                <a:cs typeface="Consolas"/>
              </a:rPr>
              <a:t>bus </a:t>
            </a:r>
            <a:r>
              <a:rPr sz="2000" dirty="0">
                <a:latin typeface="Consolas"/>
                <a:cs typeface="Consolas"/>
              </a:rPr>
              <a:t>Wire.requestFrom(address,</a:t>
            </a:r>
            <a:r>
              <a:rPr sz="2000" spc="-7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quantity)</a:t>
            </a:r>
            <a:endParaRPr sz="2000">
              <a:latin typeface="Consolas"/>
              <a:cs typeface="Consolas"/>
            </a:endParaRPr>
          </a:p>
          <a:p>
            <a:pPr marL="2755900">
              <a:lnSpc>
                <a:spcPct val="100000"/>
              </a:lnSpc>
            </a:pP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//address-</a:t>
            </a:r>
            <a:r>
              <a:rPr sz="2000" spc="-5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7</a:t>
            </a:r>
            <a:r>
              <a:rPr sz="20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bit</a:t>
            </a:r>
            <a:r>
              <a:rPr sz="20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address</a:t>
            </a:r>
            <a:r>
              <a:rPr sz="20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of</a:t>
            </a:r>
            <a:r>
              <a:rPr sz="20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the</a:t>
            </a:r>
            <a:r>
              <a:rPr sz="2000" spc="-2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device</a:t>
            </a:r>
            <a:r>
              <a:rPr sz="20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to</a:t>
            </a:r>
            <a:r>
              <a:rPr sz="20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request</a:t>
            </a:r>
            <a:r>
              <a:rPr sz="20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bytes</a:t>
            </a:r>
            <a:endParaRPr sz="2000">
              <a:latin typeface="Consolas"/>
              <a:cs typeface="Consolas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//quantity-</a:t>
            </a:r>
            <a:r>
              <a:rPr sz="2000" spc="-2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The</a:t>
            </a:r>
            <a:r>
              <a:rPr sz="20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number</a:t>
            </a:r>
            <a:r>
              <a:rPr sz="20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of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bytes</a:t>
            </a:r>
            <a:r>
              <a:rPr sz="20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to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request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276" y="3352038"/>
            <a:ext cx="19831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onsolas"/>
                <a:cs typeface="Consolas"/>
              </a:rPr>
              <a:t>Wire.receive() Wire.send()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4807" y="3352038"/>
            <a:ext cx="8126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//receives</a:t>
            </a:r>
            <a:r>
              <a:rPr sz="2000" spc="-3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byte</a:t>
            </a:r>
            <a:r>
              <a:rPr sz="20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of</a:t>
            </a:r>
            <a:r>
              <a:rPr sz="20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data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transmitted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from</a:t>
            </a:r>
            <a:r>
              <a:rPr sz="20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slave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to</a:t>
            </a:r>
            <a:r>
              <a:rPr sz="20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master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//sends</a:t>
            </a:r>
            <a:r>
              <a:rPr sz="20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data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to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master</a:t>
            </a:r>
            <a:r>
              <a:rPr sz="20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from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slave</a:t>
            </a:r>
            <a:r>
              <a:rPr sz="20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on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request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276" y="3961638"/>
            <a:ext cx="3238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nsolas"/>
                <a:cs typeface="Consolas"/>
              </a:rPr>
              <a:t>Wire.onRequest(handler)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9460" y="3961638"/>
            <a:ext cx="75685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//register</a:t>
            </a:r>
            <a:r>
              <a:rPr sz="20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function</a:t>
            </a:r>
            <a:r>
              <a:rPr sz="2000" spc="-2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to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call</a:t>
            </a:r>
            <a:r>
              <a:rPr sz="20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when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master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request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CC3300"/>
                </a:solidFill>
                <a:latin typeface="Consolas"/>
                <a:cs typeface="Consolas"/>
              </a:rPr>
              <a:t>data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//from</a:t>
            </a:r>
            <a:r>
              <a:rPr sz="2000" spc="-10" dirty="0">
                <a:solidFill>
                  <a:srgbClr val="CC3300"/>
                </a:solidFill>
                <a:latin typeface="Consolas"/>
                <a:cs typeface="Consolas"/>
              </a:rPr>
              <a:t> slave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276" y="4570933"/>
            <a:ext cx="1057656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olas"/>
                <a:cs typeface="Consolas"/>
              </a:rPr>
              <a:t>Wire.onReceive(handler)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-</a:t>
            </a:r>
            <a:r>
              <a:rPr sz="2000" spc="-4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C3300"/>
                </a:solidFill>
                <a:latin typeface="Consolas"/>
                <a:cs typeface="Consolas"/>
              </a:rPr>
              <a:t>//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Registers</a:t>
            </a:r>
            <a:r>
              <a:rPr sz="1800" spc="-3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a</a:t>
            </a:r>
            <a:r>
              <a:rPr sz="1800" spc="-4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function</a:t>
            </a:r>
            <a:r>
              <a:rPr sz="1800" spc="-4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to</a:t>
            </a:r>
            <a:r>
              <a:rPr sz="1800" spc="-4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be</a:t>
            </a:r>
            <a:r>
              <a:rPr sz="1800" spc="-4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called</a:t>
            </a:r>
            <a:r>
              <a:rPr sz="1800" spc="-3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when</a:t>
            </a:r>
            <a:r>
              <a:rPr sz="1800" spc="-4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a</a:t>
            </a:r>
            <a:r>
              <a:rPr sz="1800" spc="-3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slave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C3300"/>
                </a:solidFill>
                <a:latin typeface="Consolas"/>
                <a:cs typeface="Consolas"/>
              </a:rPr>
              <a:t>device</a:t>
            </a:r>
            <a:endParaRPr sz="1800">
              <a:latin typeface="Consolas"/>
              <a:cs typeface="Consolas"/>
            </a:endParaRPr>
          </a:p>
          <a:p>
            <a:pPr marL="36703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//receives</a:t>
            </a:r>
            <a:r>
              <a:rPr sz="1800" spc="-4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a</a:t>
            </a:r>
            <a:r>
              <a:rPr sz="18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transmission</a:t>
            </a:r>
            <a:r>
              <a:rPr sz="1800" spc="-3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from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a</a:t>
            </a:r>
            <a:r>
              <a:rPr sz="18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C3300"/>
                </a:solidFill>
                <a:latin typeface="Consolas"/>
                <a:cs typeface="Consolas"/>
              </a:rPr>
              <a:t>master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276" y="5152135"/>
            <a:ext cx="1905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Wire.read() Wire.write() Wire.setClock()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807" y="5152135"/>
            <a:ext cx="59162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//reads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a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byte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transmitted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form</a:t>
            </a:r>
            <a:r>
              <a:rPr sz="1800" spc="-2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slave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to</a:t>
            </a:r>
            <a:r>
              <a:rPr sz="18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C3300"/>
                </a:solidFill>
                <a:latin typeface="Consolas"/>
                <a:cs typeface="Consolas"/>
              </a:rPr>
              <a:t>master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//writes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data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to</a:t>
            </a:r>
            <a:r>
              <a:rPr sz="1800" spc="-1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slave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on</a:t>
            </a:r>
            <a:r>
              <a:rPr sz="1800" spc="-2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request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from</a:t>
            </a:r>
            <a:r>
              <a:rPr sz="1800" spc="-2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C3300"/>
                </a:solidFill>
                <a:latin typeface="Consolas"/>
                <a:cs typeface="Consolas"/>
              </a:rPr>
              <a:t>master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//modifies</a:t>
            </a:r>
            <a:r>
              <a:rPr sz="1800" spc="-3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the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clock</a:t>
            </a:r>
            <a:r>
              <a:rPr sz="1800" spc="-25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frequency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C3300"/>
                </a:solidFill>
                <a:latin typeface="Consolas"/>
                <a:cs typeface="Consolas"/>
              </a:rPr>
              <a:t>of</a:t>
            </a:r>
            <a:r>
              <a:rPr sz="1800" spc="-30" dirty="0">
                <a:solidFill>
                  <a:srgbClr val="CC3300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CC3300"/>
                </a:solidFill>
                <a:latin typeface="Consolas"/>
                <a:cs typeface="Consolas"/>
              </a:rPr>
              <a:t>I2C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3200" spc="-370" dirty="0">
                <a:solidFill>
                  <a:srgbClr val="CC3300"/>
                </a:solidFill>
              </a:rPr>
              <a:t>INTER-</a:t>
            </a:r>
            <a:r>
              <a:rPr sz="3200" spc="-285" dirty="0">
                <a:solidFill>
                  <a:srgbClr val="CC3300"/>
                </a:solidFill>
              </a:rPr>
              <a:t>INTEGRATED</a:t>
            </a:r>
            <a:r>
              <a:rPr sz="3200" spc="-35" dirty="0">
                <a:solidFill>
                  <a:srgbClr val="CC3300"/>
                </a:solidFill>
              </a:rPr>
              <a:t> </a:t>
            </a:r>
            <a:r>
              <a:rPr sz="3200" spc="-315" dirty="0">
                <a:solidFill>
                  <a:srgbClr val="CC3300"/>
                </a:solidFill>
              </a:rPr>
              <a:t>CIRCUIT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8" descr="37-13-wired-lansethernet-37-638.jpg"/>
          <p:cNvPicPr preferRelativeResize="0"/>
          <p:nvPr/>
        </p:nvPicPr>
        <p:blipFill rotWithShape="1">
          <a:blip r:embed="rId3">
            <a:alphaModFix/>
          </a:blip>
          <a:srcRect t="11600" b="25344"/>
          <a:stretch/>
        </p:blipFill>
        <p:spPr>
          <a:xfrm>
            <a:off x="1438275" y="0"/>
            <a:ext cx="9144000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0" descr="39-13-wired-lansethernet-39-638.jpg"/>
          <p:cNvPicPr preferRelativeResize="0"/>
          <p:nvPr/>
        </p:nvPicPr>
        <p:blipFill rotWithShape="1">
          <a:blip r:embed="rId4">
            <a:alphaModFix/>
          </a:blip>
          <a:srcRect l="7187" t="34239" r="10001" b="33955"/>
          <a:stretch/>
        </p:blipFill>
        <p:spPr>
          <a:xfrm>
            <a:off x="1905000" y="4495800"/>
            <a:ext cx="79248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"/>
            <a:ext cx="2667000" cy="2057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10369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187325" algn="l"/>
              </a:tabLst>
            </a:pPr>
            <a:r>
              <a:rPr lang="en-IN" sz="4400" spc="-25" dirty="0">
                <a:latin typeface="Calibri"/>
                <a:cs typeface="Calibri"/>
              </a:rPr>
              <a:t>RS-</a:t>
            </a:r>
            <a:r>
              <a:rPr lang="en-IN" sz="4400" dirty="0">
                <a:latin typeface="Calibri"/>
                <a:cs typeface="Calibri"/>
              </a:rPr>
              <a:t>232</a:t>
            </a:r>
            <a:r>
              <a:rPr lang="en-IN" sz="4400" spc="-100" dirty="0">
                <a:latin typeface="Calibri"/>
                <a:cs typeface="Calibri"/>
              </a:rPr>
              <a:t> </a:t>
            </a:r>
            <a:r>
              <a:rPr lang="en-IN" sz="4400" spc="-10" dirty="0">
                <a:latin typeface="Calibri"/>
                <a:cs typeface="Calibri"/>
              </a:rPr>
              <a:t>(Recommended</a:t>
            </a:r>
            <a:r>
              <a:rPr lang="en-IN" sz="4400" spc="-100" dirty="0">
                <a:latin typeface="Calibri"/>
                <a:cs typeface="Calibri"/>
              </a:rPr>
              <a:t> </a:t>
            </a:r>
            <a:r>
              <a:rPr lang="en-IN" sz="4400" dirty="0">
                <a:latin typeface="Calibri"/>
                <a:cs typeface="Calibri"/>
              </a:rPr>
              <a:t>Standard</a:t>
            </a:r>
            <a:r>
              <a:rPr lang="en-IN" sz="4400" spc="-100" dirty="0">
                <a:latin typeface="Calibri"/>
                <a:cs typeface="Calibri"/>
              </a:rPr>
              <a:t> </a:t>
            </a:r>
            <a:r>
              <a:rPr lang="en-IN" sz="4400" spc="-20" dirty="0">
                <a:latin typeface="Calibri"/>
                <a:cs typeface="Calibri"/>
              </a:rPr>
              <a:t>232)</a:t>
            </a:r>
            <a:endParaRPr lang="en-IN"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" y="942608"/>
            <a:ext cx="11925300" cy="631711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Interference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Standard</a:t>
            </a:r>
            <a:r>
              <a:rPr lang="en-US" sz="2800" spc="-10" dirty="0">
                <a:latin typeface="Calibri"/>
                <a:cs typeface="Calibri"/>
              </a:rPr>
              <a:t> for serial communication</a:t>
            </a:r>
            <a:endParaRPr sz="2800" dirty="0">
              <a:latin typeface="Calibri"/>
              <a:cs typeface="Calibri"/>
            </a:endParaRPr>
          </a:p>
          <a:p>
            <a:pPr marL="187325" indent="-174625" algn="just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lang="en-US" sz="2800" dirty="0">
                <a:latin typeface="Calibri"/>
                <a:cs typeface="Calibri"/>
              </a:rPr>
              <a:t>Both</a:t>
            </a:r>
            <a:r>
              <a:rPr lang="en-US" sz="2800" spc="-7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synchronous</a:t>
            </a:r>
            <a:r>
              <a:rPr lang="en-US" sz="2800" spc="-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-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async.</a:t>
            </a:r>
            <a:r>
              <a:rPr lang="en-US" sz="2800" spc="-70" dirty="0">
                <a:latin typeface="Calibri"/>
                <a:cs typeface="Calibri"/>
              </a:rPr>
              <a:t> t</a:t>
            </a:r>
            <a:r>
              <a:rPr lang="en-US" sz="2800" spc="-10" dirty="0">
                <a:latin typeface="Calibri"/>
                <a:cs typeface="Calibri"/>
              </a:rPr>
              <a:t>ransmissions</a:t>
            </a:r>
            <a:r>
              <a:rPr lang="en-US" sz="2800" spc="-7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are</a:t>
            </a:r>
            <a:r>
              <a:rPr lang="en-US" sz="2800" spc="-7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supported</a:t>
            </a:r>
            <a:endParaRPr lang="en-US" sz="2800" dirty="0">
              <a:latin typeface="Calibri"/>
              <a:cs typeface="Calibri"/>
            </a:endParaRPr>
          </a:p>
          <a:p>
            <a:pPr marL="186690" marR="5080" indent="-174625" algn="just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7960" algn="l"/>
              </a:tabLst>
            </a:pPr>
            <a:r>
              <a:rPr lang="en-US" sz="2800" dirty="0">
                <a:latin typeface="Calibri"/>
                <a:cs typeface="Calibri"/>
              </a:rPr>
              <a:t>RS232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devices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can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be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classified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as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Terminal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Equipment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(DTE)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or </a:t>
            </a:r>
            <a:r>
              <a:rPr lang="en-US" sz="2800" dirty="0">
                <a:latin typeface="Calibri"/>
                <a:cs typeface="Calibri"/>
              </a:rPr>
              <a:t>Data</a:t>
            </a:r>
            <a:r>
              <a:rPr lang="en-US" sz="2800" spc="-4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Communication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Terminal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(DCE),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defines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that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each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device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which </a:t>
            </a:r>
            <a:r>
              <a:rPr lang="en-US" sz="2800" dirty="0">
                <a:latin typeface="Calibri"/>
                <a:cs typeface="Calibri"/>
              </a:rPr>
              <a:t>wires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will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be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sending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receiving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each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signal.</a:t>
            </a:r>
            <a:endParaRPr lang="en-US" sz="2800" dirty="0">
              <a:latin typeface="Calibri"/>
              <a:cs typeface="Calibri"/>
            </a:endParaRPr>
          </a:p>
          <a:p>
            <a:pPr marL="643255" lvl="1" indent="-181610" algn="just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lang="en-US" sz="2400" dirty="0">
                <a:latin typeface="Calibri"/>
                <a:cs typeface="Calibri"/>
              </a:rPr>
              <a:t>DTE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: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Refers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terminals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computers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that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send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receive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data</a:t>
            </a:r>
            <a:endParaRPr lang="en-US" sz="2400" dirty="0">
              <a:latin typeface="Calibri"/>
              <a:cs typeface="Calibri"/>
            </a:endParaRPr>
          </a:p>
          <a:p>
            <a:pPr marL="643255" marR="57785" lvl="1" indent="-181610" algn="just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lang="en-US" sz="2400" dirty="0">
                <a:latin typeface="Calibri"/>
                <a:cs typeface="Calibri"/>
              </a:rPr>
              <a:t>DCE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: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Refers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communication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equipment,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such</a:t>
            </a:r>
            <a:r>
              <a:rPr lang="en-US" sz="2400" spc="-4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as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modems,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responsible 	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transmitting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data.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187325" algn="l"/>
              </a:tabLst>
            </a:pPr>
            <a:r>
              <a:rPr lang="en-US" sz="2400" dirty="0">
                <a:latin typeface="Calibri"/>
                <a:cs typeface="Calibri"/>
              </a:rPr>
              <a:t>Limitations</a:t>
            </a:r>
          </a:p>
          <a:p>
            <a:pPr marL="187325" indent="-17462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7325" algn="l"/>
              </a:tabLst>
            </a:pPr>
            <a:r>
              <a:rPr lang="en-US" sz="2400" dirty="0">
                <a:latin typeface="Calibri"/>
                <a:cs typeface="Calibri"/>
              </a:rPr>
              <a:t>Limited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transmission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speed,</a:t>
            </a:r>
            <a:endParaRPr lang="en-US" sz="2400" dirty="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lang="en-US" sz="2400" dirty="0">
                <a:latin typeface="Calibri"/>
                <a:cs typeface="Calibri"/>
              </a:rPr>
              <a:t>Relatively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large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voltage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swing,</a:t>
            </a:r>
            <a:endParaRPr lang="en-US" sz="2400" dirty="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lang="en-US" sz="2400" dirty="0">
                <a:latin typeface="Calibri"/>
                <a:cs typeface="Calibri"/>
              </a:rPr>
              <a:t>Big</a:t>
            </a:r>
            <a:r>
              <a:rPr lang="en-US" sz="2400" spc="-8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standard</a:t>
            </a:r>
            <a:r>
              <a:rPr lang="en-US" sz="2400" spc="-8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connectors</a:t>
            </a:r>
            <a:endParaRPr lang="en-US" sz="2400" dirty="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lang="en-US" sz="2400" spc="-25" dirty="0">
                <a:latin typeface="Calibri"/>
                <a:cs typeface="Calibri"/>
              </a:rPr>
              <a:t>multi-</a:t>
            </a:r>
            <a:r>
              <a:rPr lang="en-US" sz="2400" dirty="0">
                <a:latin typeface="Calibri"/>
                <a:cs typeface="Calibri"/>
              </a:rPr>
              <a:t>drop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have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limitations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speed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compatibility.</a:t>
            </a:r>
            <a:endParaRPr lang="en-US" sz="2400" dirty="0">
              <a:latin typeface="Calibri"/>
              <a:cs typeface="Calibri"/>
            </a:endParaRPr>
          </a:p>
          <a:p>
            <a:pPr marL="12065" marR="739140">
              <a:lnSpc>
                <a:spcPts val="3020"/>
              </a:lnSpc>
              <a:spcBef>
                <a:spcPts val="1050"/>
              </a:spcBef>
              <a:tabLst>
                <a:tab pos="18796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1FEAC-E58E-D4A9-D513-90A7E7249F75}"/>
              </a:ext>
            </a:extLst>
          </p:cNvPr>
          <p:cNvSpPr txBox="1"/>
          <p:nvPr/>
        </p:nvSpPr>
        <p:spPr>
          <a:xfrm>
            <a:off x="5867400" y="4572000"/>
            <a:ext cx="6248400" cy="121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6690" marR="508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lang="en-US" sz="1800" dirty="0">
                <a:latin typeface="Calibri"/>
                <a:cs typeface="Calibri"/>
              </a:rPr>
              <a:t>Handshaking in RS-232 - To</a:t>
            </a:r>
            <a:r>
              <a:rPr lang="en-US" sz="1800" spc="-3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ensure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reliable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data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transmission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between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two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devices,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spc="-20" dirty="0">
                <a:latin typeface="Calibri"/>
                <a:cs typeface="Calibri"/>
              </a:rPr>
              <a:t>data  </a:t>
            </a:r>
            <a:r>
              <a:rPr lang="en-US" sz="1800" spc="-10" dirty="0">
                <a:latin typeface="Calibri"/>
                <a:cs typeface="Calibri"/>
              </a:rPr>
              <a:t>transmission</a:t>
            </a:r>
            <a:r>
              <a:rPr lang="en-US" sz="1800" spc="-6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must</a:t>
            </a:r>
            <a:r>
              <a:rPr lang="en-US" sz="1800" spc="-5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be</a:t>
            </a:r>
            <a:r>
              <a:rPr lang="en-US" sz="1800" spc="-60" dirty="0">
                <a:latin typeface="Calibri"/>
                <a:cs typeface="Calibri"/>
              </a:rPr>
              <a:t>  c</a:t>
            </a:r>
            <a:r>
              <a:rPr lang="en-US" sz="1800" spc="-10" dirty="0">
                <a:latin typeface="Calibri"/>
                <a:cs typeface="Calibri"/>
              </a:rPr>
              <a:t>oordinated.</a:t>
            </a: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10369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695960"/>
            <a:ext cx="11887200" cy="597535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15595" marR="127635" indent="-303530">
              <a:lnSpc>
                <a:spcPts val="2380"/>
              </a:lnSpc>
              <a:spcBef>
                <a:spcPts val="395"/>
              </a:spcBef>
              <a:buAutoNum type="arabicPeriod"/>
              <a:tabLst>
                <a:tab pos="315595" algn="l"/>
              </a:tabLst>
            </a:pP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Data</a:t>
            </a:r>
            <a:r>
              <a:rPr sz="2200" b="1" spc="-4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Carrier</a:t>
            </a:r>
            <a:r>
              <a:rPr sz="2200" b="1" spc="-4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Detect</a:t>
            </a:r>
            <a:r>
              <a:rPr sz="2200" b="1" spc="-2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signal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is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sent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transmitted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terminal.</a:t>
            </a:r>
            <a:endParaRPr sz="2200" dirty="0">
              <a:latin typeface="Calibri"/>
              <a:cs typeface="Calibri"/>
            </a:endParaRPr>
          </a:p>
          <a:p>
            <a:pPr marL="315595" indent="-302895">
              <a:lnSpc>
                <a:spcPts val="2510"/>
              </a:lnSpc>
              <a:spcBef>
                <a:spcPts val="690"/>
              </a:spcBef>
              <a:buAutoNum type="arabicPeriod"/>
              <a:tabLst>
                <a:tab pos="315595" algn="l"/>
              </a:tabLst>
            </a:pP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Received</a:t>
            </a:r>
            <a:r>
              <a:rPr sz="2200" b="1" spc="-5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Data</a:t>
            </a:r>
            <a:r>
              <a:rPr sz="2200" b="1" spc="-3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receives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initial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signal</a:t>
            </a:r>
            <a:r>
              <a:rPr lang="en-US" sz="2200" b="1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receive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data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line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(RxD).</a:t>
            </a:r>
            <a:endParaRPr sz="2200" dirty="0">
              <a:latin typeface="Calibri"/>
              <a:cs typeface="Calibri"/>
            </a:endParaRPr>
          </a:p>
          <a:p>
            <a:pPr marL="315595" marR="31750" indent="-303530">
              <a:lnSpc>
                <a:spcPts val="2380"/>
              </a:lnSpc>
              <a:spcBef>
                <a:spcPts val="1035"/>
              </a:spcBef>
              <a:buAutoNum type="arabicPeriod" startAt="3"/>
              <a:tabLst>
                <a:tab pos="315595" algn="l"/>
              </a:tabLst>
            </a:pP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Transmitted</a:t>
            </a:r>
            <a:r>
              <a:rPr sz="2200" b="1" spc="-4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Data</a:t>
            </a:r>
            <a:r>
              <a:rPr sz="2200" b="1" spc="-1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data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terminal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gets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b="1" spc="-10" dirty="0">
                <a:latin typeface="Calibri"/>
                <a:cs typeface="Calibri"/>
              </a:rPr>
              <a:t>signal</a:t>
            </a:r>
            <a:r>
              <a:rPr lang="en-US" sz="2200" b="1" spc="55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from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data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set,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confirmation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connection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terminal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set.</a:t>
            </a:r>
            <a:endParaRPr sz="2200" dirty="0">
              <a:latin typeface="Calibri"/>
              <a:cs typeface="Calibri"/>
            </a:endParaRPr>
          </a:p>
          <a:p>
            <a:pPr marL="315595" marR="133350" indent="-303530" algn="just">
              <a:lnSpc>
                <a:spcPts val="2380"/>
              </a:lnSpc>
              <a:spcBef>
                <a:spcPts val="985"/>
              </a:spcBef>
              <a:buAutoNum type="arabicPeriod" startAt="3"/>
              <a:tabLst>
                <a:tab pos="315595" algn="l"/>
              </a:tabLst>
            </a:pP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Data</a:t>
            </a:r>
            <a:r>
              <a:rPr sz="2200" b="1" spc="-3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Terminal</a:t>
            </a:r>
            <a:r>
              <a:rPr sz="2200" b="1" spc="-3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Ready</a:t>
            </a:r>
            <a:r>
              <a:rPr sz="2200" b="1" spc="-1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sign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terminal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prepared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transmission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L="315595" marR="5080" indent="-303530">
              <a:lnSpc>
                <a:spcPts val="2380"/>
              </a:lnSpc>
              <a:spcBef>
                <a:spcPts val="990"/>
              </a:spcBef>
              <a:buAutoNum type="arabicPeriod" startAt="3"/>
              <a:tabLst>
                <a:tab pos="315595" algn="l"/>
              </a:tabLst>
            </a:pP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Signal</a:t>
            </a:r>
            <a:r>
              <a:rPr sz="2200" b="1" spc="-2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75B5"/>
                </a:solidFill>
                <a:latin typeface="Calibri"/>
                <a:cs typeface="Calibri"/>
              </a:rPr>
              <a:t>Ground</a:t>
            </a:r>
            <a:r>
              <a:rPr sz="2200" b="1" spc="-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return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signals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single </a:t>
            </a:r>
            <a:r>
              <a:rPr sz="2200" dirty="0">
                <a:latin typeface="Calibri"/>
                <a:cs typeface="Calibri"/>
              </a:rPr>
              <a:t>interface</a:t>
            </a:r>
            <a:endParaRPr lang="en-US" sz="2200" dirty="0">
              <a:latin typeface="Calibri"/>
              <a:cs typeface="Calibri"/>
            </a:endParaRPr>
          </a:p>
          <a:p>
            <a:pPr marL="315595" marR="5080" indent="-303530">
              <a:lnSpc>
                <a:spcPts val="2380"/>
              </a:lnSpc>
              <a:spcBef>
                <a:spcPts val="990"/>
              </a:spcBef>
              <a:buAutoNum type="arabicPeriod" startAt="3"/>
              <a:tabLst>
                <a:tab pos="315595" algn="l"/>
              </a:tabLst>
            </a:pPr>
            <a:r>
              <a:rPr lang="en-US" sz="2200" b="1" dirty="0">
                <a:solidFill>
                  <a:srgbClr val="2E75B5"/>
                </a:solidFill>
                <a:latin typeface="Calibri"/>
                <a:cs typeface="Calibri"/>
              </a:rPr>
              <a:t>Data</a:t>
            </a:r>
            <a:r>
              <a:rPr lang="en-US" sz="2200" b="1" spc="-3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2E75B5"/>
                </a:solidFill>
                <a:latin typeface="Calibri"/>
                <a:cs typeface="Calibri"/>
              </a:rPr>
              <a:t>Set</a:t>
            </a:r>
            <a:r>
              <a:rPr lang="en-US" sz="2200" b="1" spc="-3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2E75B5"/>
                </a:solidFill>
                <a:latin typeface="Calibri"/>
                <a:cs typeface="Calibri"/>
              </a:rPr>
              <a:t>Ready</a:t>
            </a:r>
            <a:r>
              <a:rPr lang="en-US" sz="2200" b="1" spc="-2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–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positive</a:t>
            </a:r>
            <a:r>
              <a:rPr lang="en-US" sz="2200" b="1" spc="-2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voltage</a:t>
            </a:r>
            <a:r>
              <a:rPr lang="en-US" sz="2200" b="1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applied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to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b="1" spc="-20" dirty="0">
                <a:latin typeface="Calibri"/>
                <a:cs typeface="Calibri"/>
              </a:rPr>
              <a:t>data </a:t>
            </a:r>
            <a:r>
              <a:rPr lang="en-US" sz="2200" b="1" dirty="0">
                <a:latin typeface="Calibri"/>
                <a:cs typeface="Calibri"/>
              </a:rPr>
              <a:t>set</a:t>
            </a:r>
            <a:r>
              <a:rPr lang="en-US" sz="2200" b="1" spc="-4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ready</a:t>
            </a:r>
            <a:r>
              <a:rPr lang="en-US" sz="2200" b="1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(DSR)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line</a:t>
            </a:r>
            <a:r>
              <a:rPr lang="en-US" sz="2200" dirty="0">
                <a:latin typeface="Calibri"/>
                <a:cs typeface="Calibri"/>
              </a:rPr>
              <a:t>,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which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ensures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b="1" spc="-10" dirty="0">
                <a:latin typeface="Calibri"/>
                <a:cs typeface="Calibri"/>
              </a:rPr>
              <a:t>serial </a:t>
            </a:r>
            <a:r>
              <a:rPr lang="en-US" sz="2200" b="1" dirty="0">
                <a:latin typeface="Calibri"/>
                <a:cs typeface="Calibri"/>
              </a:rPr>
              <a:t>communications</a:t>
            </a:r>
            <a:r>
              <a:rPr lang="en-US" sz="2200" b="1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between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data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terminal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and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data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spc="-25" dirty="0">
                <a:latin typeface="Calibri"/>
                <a:cs typeface="Calibri"/>
              </a:rPr>
              <a:t>set </a:t>
            </a:r>
            <a:r>
              <a:rPr lang="en-US" sz="2200" dirty="0">
                <a:latin typeface="Calibri"/>
                <a:cs typeface="Calibri"/>
              </a:rPr>
              <a:t>can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be</a:t>
            </a:r>
            <a:r>
              <a:rPr lang="en-US" sz="2200" spc="-10" dirty="0">
                <a:latin typeface="Calibri"/>
                <a:cs typeface="Calibri"/>
              </a:rPr>
              <a:t> completed.</a:t>
            </a:r>
          </a:p>
          <a:p>
            <a:pPr marL="315595" marR="5080" indent="-303530">
              <a:lnSpc>
                <a:spcPts val="2380"/>
              </a:lnSpc>
              <a:spcBef>
                <a:spcPts val="990"/>
              </a:spcBef>
              <a:buAutoNum type="arabicPeriod" startAt="3"/>
              <a:tabLst>
                <a:tab pos="315595" algn="l"/>
              </a:tabLst>
            </a:pPr>
            <a:r>
              <a:rPr lang="en-US" sz="2200" b="1" dirty="0">
                <a:solidFill>
                  <a:srgbClr val="2E75B5"/>
                </a:solidFill>
                <a:latin typeface="Calibri"/>
                <a:cs typeface="Calibri"/>
              </a:rPr>
              <a:t>Request</a:t>
            </a:r>
            <a:r>
              <a:rPr lang="en-US" sz="2200" b="1" spc="-3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2E75B5"/>
                </a:solidFill>
                <a:latin typeface="Calibri"/>
                <a:cs typeface="Calibri"/>
              </a:rPr>
              <a:t>to</a:t>
            </a:r>
            <a:r>
              <a:rPr lang="en-US" sz="2200" b="1" spc="-3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2E75B5"/>
                </a:solidFill>
                <a:latin typeface="Calibri"/>
                <a:cs typeface="Calibri"/>
              </a:rPr>
              <a:t>Send</a:t>
            </a:r>
            <a:r>
              <a:rPr lang="en-US" sz="2200" b="1" spc="-1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–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positive</a:t>
            </a:r>
            <a:r>
              <a:rPr lang="en-US" sz="2200" b="1" spc="-2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voltage</a:t>
            </a:r>
            <a:r>
              <a:rPr lang="en-US" sz="2200" b="1" spc="-1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indicates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b="1" spc="-10" dirty="0">
                <a:latin typeface="Calibri"/>
                <a:cs typeface="Calibri"/>
              </a:rPr>
              <a:t>request </a:t>
            </a:r>
            <a:r>
              <a:rPr lang="en-US" sz="2200" b="1" dirty="0">
                <a:latin typeface="Calibri"/>
                <a:cs typeface="Calibri"/>
              </a:rPr>
              <a:t>to</a:t>
            </a:r>
            <a:r>
              <a:rPr lang="en-US" sz="2200" b="1" spc="-3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send</a:t>
            </a:r>
            <a:r>
              <a:rPr lang="en-US" sz="2200" b="1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(RTS)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can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be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performed,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which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means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data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spc="-25" dirty="0">
                <a:latin typeface="Calibri"/>
                <a:cs typeface="Calibri"/>
              </a:rPr>
              <a:t>set </a:t>
            </a:r>
            <a:r>
              <a:rPr lang="en-US" sz="2200" dirty="0">
                <a:latin typeface="Calibri"/>
                <a:cs typeface="Calibri"/>
              </a:rPr>
              <a:t>is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able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to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send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information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to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data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terminal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without interference.</a:t>
            </a:r>
          </a:p>
          <a:p>
            <a:pPr marL="315595" marR="5080" indent="-303530">
              <a:lnSpc>
                <a:spcPts val="2380"/>
              </a:lnSpc>
              <a:spcBef>
                <a:spcPts val="990"/>
              </a:spcBef>
              <a:buAutoNum type="arabicPeriod" startAt="3"/>
              <a:tabLst>
                <a:tab pos="315595" algn="l"/>
              </a:tabLst>
            </a:pPr>
            <a:r>
              <a:rPr lang="en-US" sz="2200" b="1" dirty="0">
                <a:solidFill>
                  <a:srgbClr val="2E75B5"/>
                </a:solidFill>
                <a:latin typeface="Calibri"/>
                <a:cs typeface="Calibri"/>
              </a:rPr>
              <a:t>Clear</a:t>
            </a:r>
            <a:r>
              <a:rPr lang="en-US" sz="2200" b="1" spc="-3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2E75B5"/>
                </a:solidFill>
                <a:latin typeface="Calibri"/>
                <a:cs typeface="Calibri"/>
              </a:rPr>
              <a:t>to</a:t>
            </a:r>
            <a:r>
              <a:rPr lang="en-US" sz="2200" b="1" spc="-3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2E75B5"/>
                </a:solidFill>
                <a:latin typeface="Calibri"/>
                <a:cs typeface="Calibri"/>
              </a:rPr>
              <a:t>Send</a:t>
            </a:r>
            <a:r>
              <a:rPr lang="en-US" sz="2200" b="1" spc="-15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–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After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connection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has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been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established </a:t>
            </a:r>
            <a:r>
              <a:rPr lang="en-US" sz="2200" dirty="0">
                <a:latin typeface="Calibri"/>
                <a:cs typeface="Calibri"/>
              </a:rPr>
              <a:t>between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data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terminal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and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distant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modem,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clear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spc="-25" dirty="0">
                <a:latin typeface="Calibri"/>
                <a:cs typeface="Calibri"/>
              </a:rPr>
              <a:t>to </a:t>
            </a:r>
            <a:r>
              <a:rPr lang="en-US" sz="2200" dirty="0">
                <a:latin typeface="Calibri"/>
                <a:cs typeface="Calibri"/>
              </a:rPr>
              <a:t>send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(CS)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signal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ensures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data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terminal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recognizes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spc="-20" dirty="0">
                <a:latin typeface="Calibri"/>
                <a:cs typeface="Calibri"/>
              </a:rPr>
              <a:t>that </a:t>
            </a:r>
            <a:r>
              <a:rPr lang="en-US" sz="2200" dirty="0">
                <a:latin typeface="Calibri"/>
                <a:cs typeface="Calibri"/>
              </a:rPr>
              <a:t>communications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can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be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performed.</a:t>
            </a:r>
          </a:p>
          <a:p>
            <a:pPr marL="315595" marR="5080" indent="-303530">
              <a:lnSpc>
                <a:spcPts val="2380"/>
              </a:lnSpc>
              <a:spcBef>
                <a:spcPts val="990"/>
              </a:spcBef>
              <a:buAutoNum type="arabicPeriod" startAt="3"/>
              <a:tabLst>
                <a:tab pos="315595" algn="l"/>
              </a:tabLst>
            </a:pPr>
            <a:r>
              <a:rPr lang="en-US" sz="2200" b="1" dirty="0">
                <a:solidFill>
                  <a:srgbClr val="2E75B5"/>
                </a:solidFill>
                <a:latin typeface="Calibri"/>
                <a:cs typeface="Calibri"/>
              </a:rPr>
              <a:t>Ring</a:t>
            </a:r>
            <a:r>
              <a:rPr lang="en-US" sz="2200" b="1" spc="-4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2E75B5"/>
                </a:solidFill>
                <a:latin typeface="Calibri"/>
                <a:cs typeface="Calibri"/>
              </a:rPr>
              <a:t>Indicator</a:t>
            </a:r>
            <a:r>
              <a:rPr lang="en-US" sz="2200" b="1" spc="-30" dirty="0">
                <a:solidFill>
                  <a:srgbClr val="2E75B5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–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ring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indicator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(RI)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signal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will</a:t>
            </a:r>
            <a:r>
              <a:rPr lang="en-US" sz="2200" b="1" spc="-40" dirty="0">
                <a:latin typeface="Calibri"/>
                <a:cs typeface="Calibri"/>
              </a:rPr>
              <a:t> </a:t>
            </a:r>
            <a:r>
              <a:rPr lang="en-US" sz="2200" b="1" spc="-25" dirty="0">
                <a:latin typeface="Calibri"/>
                <a:cs typeface="Calibri"/>
              </a:rPr>
              <a:t>be </a:t>
            </a:r>
            <a:r>
              <a:rPr lang="en-US" sz="2200" b="1" dirty="0">
                <a:latin typeface="Calibri"/>
                <a:cs typeface="Calibri"/>
              </a:rPr>
              <a:t>activated</a:t>
            </a:r>
            <a:r>
              <a:rPr lang="en-US" sz="2200" b="1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if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modem</a:t>
            </a:r>
            <a:r>
              <a:rPr lang="en-US" sz="2200" b="1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that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operates</a:t>
            </a:r>
            <a:r>
              <a:rPr lang="en-US" sz="2200" b="1" spc="-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as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a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data</a:t>
            </a:r>
            <a:r>
              <a:rPr lang="en-US" sz="2200" spc="-4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set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b="1" spc="-10" dirty="0">
                <a:latin typeface="Calibri"/>
                <a:cs typeface="Calibri"/>
              </a:rPr>
              <a:t>detects </a:t>
            </a:r>
            <a:r>
              <a:rPr lang="en-US" sz="2200" b="1" dirty="0">
                <a:latin typeface="Calibri"/>
                <a:cs typeface="Calibri"/>
              </a:rPr>
              <a:t>low</a:t>
            </a:r>
            <a:r>
              <a:rPr lang="en-US" sz="2200" b="1" spc="-35" dirty="0">
                <a:latin typeface="Calibri"/>
                <a:cs typeface="Calibri"/>
              </a:rPr>
              <a:t> </a:t>
            </a:r>
            <a:r>
              <a:rPr lang="en-US" sz="2200" b="1" spc="-10" dirty="0">
                <a:latin typeface="Calibri"/>
                <a:cs typeface="Calibri"/>
              </a:rPr>
              <a:t>frequency</a:t>
            </a:r>
            <a:r>
              <a:rPr lang="en-US" sz="2200" spc="-10" dirty="0">
                <a:latin typeface="Calibri"/>
                <a:cs typeface="Calibri"/>
              </a:rPr>
              <a:t>.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When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this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occurs,</a:t>
            </a:r>
            <a:r>
              <a:rPr lang="en-US" sz="2200" spc="-3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1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data</a:t>
            </a:r>
            <a:r>
              <a:rPr lang="en-US" sz="2200" b="1" spc="-30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terminal</a:t>
            </a:r>
            <a:r>
              <a:rPr lang="en-US" sz="2200" b="1" spc="-30" dirty="0">
                <a:latin typeface="Calibri"/>
                <a:cs typeface="Calibri"/>
              </a:rPr>
              <a:t> </a:t>
            </a:r>
            <a:r>
              <a:rPr lang="en-US" sz="2200" b="1" spc="-25" dirty="0">
                <a:latin typeface="Calibri"/>
                <a:cs typeface="Calibri"/>
              </a:rPr>
              <a:t>is </a:t>
            </a:r>
            <a:r>
              <a:rPr lang="en-US" sz="2200" b="1" dirty="0">
                <a:latin typeface="Calibri"/>
                <a:cs typeface="Calibri"/>
              </a:rPr>
              <a:t>alerted</a:t>
            </a:r>
            <a:r>
              <a:rPr lang="en-US" sz="2200" dirty="0">
                <a:latin typeface="Calibri"/>
                <a:cs typeface="Calibri"/>
              </a:rPr>
              <a:t>,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but</a:t>
            </a:r>
            <a:r>
              <a:rPr lang="en-US" sz="2200" spc="-35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the</a:t>
            </a:r>
            <a:r>
              <a:rPr lang="en-US" sz="2200" spc="-2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RI</a:t>
            </a:r>
            <a:r>
              <a:rPr lang="en-US" sz="2200" b="1" spc="-3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will</a:t>
            </a:r>
            <a:r>
              <a:rPr lang="en-US" sz="2200" b="1" spc="-3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not</a:t>
            </a:r>
            <a:r>
              <a:rPr lang="en-US" sz="2200" b="1" spc="-3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stop</a:t>
            </a:r>
            <a:r>
              <a:rPr lang="en-US" sz="2200" b="1" spc="-3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the</a:t>
            </a:r>
            <a:r>
              <a:rPr lang="en-US" sz="2200" b="1" spc="-3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flow</a:t>
            </a:r>
            <a:r>
              <a:rPr lang="en-US" sz="2200" b="1" spc="-3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of</a:t>
            </a:r>
            <a:r>
              <a:rPr lang="en-US" sz="2200" b="1" spc="-35" dirty="0">
                <a:latin typeface="Calibri"/>
                <a:cs typeface="Calibri"/>
              </a:rPr>
              <a:t> </a:t>
            </a:r>
            <a:r>
              <a:rPr lang="en-US" sz="2200" b="1" dirty="0">
                <a:latin typeface="Calibri"/>
                <a:cs typeface="Calibri"/>
              </a:rPr>
              <a:t>serial</a:t>
            </a:r>
            <a:r>
              <a:rPr lang="en-US" sz="2200" b="1" spc="-35" dirty="0">
                <a:latin typeface="Calibri"/>
                <a:cs typeface="Calibri"/>
              </a:rPr>
              <a:t> </a:t>
            </a:r>
            <a:r>
              <a:rPr lang="en-US" sz="2200" b="1" spc="-20" dirty="0">
                <a:latin typeface="Calibri"/>
                <a:cs typeface="Calibri"/>
              </a:rPr>
              <a:t>data </a:t>
            </a:r>
            <a:r>
              <a:rPr lang="en-US" sz="2200" b="1" dirty="0">
                <a:latin typeface="Calibri"/>
                <a:cs typeface="Calibri"/>
              </a:rPr>
              <a:t>between</a:t>
            </a:r>
            <a:r>
              <a:rPr lang="en-US" sz="2200" b="1" spc="-120" dirty="0">
                <a:latin typeface="Calibri"/>
                <a:cs typeface="Calibri"/>
              </a:rPr>
              <a:t> </a:t>
            </a:r>
            <a:r>
              <a:rPr lang="en-US" sz="2200" b="1" spc="-10" dirty="0">
                <a:latin typeface="Calibri"/>
                <a:cs typeface="Calibri"/>
              </a:rPr>
              <a:t>devices</a:t>
            </a:r>
            <a:r>
              <a:rPr lang="en-US" sz="2200" spc="-10" dirty="0">
                <a:latin typeface="Calibri"/>
                <a:cs typeface="Calibri"/>
              </a:rPr>
              <a:t>.</a:t>
            </a:r>
            <a:endParaRPr lang="en-US"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5571" y="1454277"/>
            <a:ext cx="2030730" cy="937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spc="-50" dirty="0">
                <a:solidFill>
                  <a:srgbClr val="FF0000"/>
                </a:solidFill>
                <a:latin typeface="Verdana"/>
                <a:cs typeface="Verdana"/>
              </a:rPr>
              <a:t>Master</a:t>
            </a:r>
            <a:r>
              <a:rPr sz="24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read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include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&lt;Wire.h&gt; </a:t>
            </a:r>
            <a:r>
              <a:rPr sz="1800" dirty="0">
                <a:latin typeface="Consolas"/>
                <a:cs typeface="Consolas"/>
              </a:rPr>
              <a:t>void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setup()</a:t>
            </a:r>
            <a:endParaRPr sz="1800" dirty="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78935"/>
              </p:ext>
            </p:extLst>
          </p:nvPr>
        </p:nvGraphicFramePr>
        <p:xfrm>
          <a:off x="766521" y="2502283"/>
          <a:ext cx="3051175" cy="1050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lang="en-US" sz="1800" spc="-10" dirty="0">
                          <a:latin typeface="Consolas"/>
                          <a:cs typeface="Consolas"/>
                        </a:rPr>
                        <a:t>{ </a:t>
                      </a:r>
                      <a:r>
                        <a:rPr sz="1800" spc="-10" dirty="0" err="1">
                          <a:latin typeface="Consolas"/>
                          <a:cs typeface="Consolas"/>
                        </a:rPr>
                        <a:t>Wire.begin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();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465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Consolas"/>
                          <a:cs typeface="Consolas"/>
                        </a:rPr>
                        <a:t>Serial.begin(9600);</a:t>
                      </a:r>
                      <a:r>
                        <a:rPr lang="en-US" sz="1800" spc="-10" dirty="0">
                          <a:latin typeface="Consolas"/>
                          <a:cs typeface="Consolas"/>
                        </a:rPr>
                        <a:t> }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 void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loop()</a:t>
                      </a:r>
                      <a:r>
                        <a:rPr lang="en-US" sz="1800" spc="-10" dirty="0">
                          <a:latin typeface="Consolas"/>
                          <a:cs typeface="Consolas"/>
                        </a:rPr>
                        <a:t>{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5571" y="3282688"/>
            <a:ext cx="36579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 err="1">
                <a:latin typeface="Consolas"/>
                <a:cs typeface="Consolas"/>
              </a:rPr>
              <a:t>Wire.requestFrom</a:t>
            </a:r>
            <a:r>
              <a:rPr sz="1800" dirty="0">
                <a:latin typeface="Consolas"/>
                <a:cs typeface="Consolas"/>
              </a:rPr>
              <a:t>(8,</a:t>
            </a:r>
            <a:r>
              <a:rPr sz="1800" spc="-90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6);</a:t>
            </a:r>
            <a:endParaRPr lang="en-US" sz="1800" spc="-25" dirty="0">
              <a:latin typeface="Consolas"/>
              <a:cs typeface="Consolas"/>
            </a:endParaRPr>
          </a:p>
          <a:p>
            <a:pPr marL="12700" marR="5080">
              <a:spcBef>
                <a:spcPts val="5"/>
              </a:spcBef>
            </a:pP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//</a:t>
            </a:r>
            <a:r>
              <a:rPr lang="en-US" sz="1800" spc="-4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request</a:t>
            </a:r>
            <a:r>
              <a:rPr lang="en-US" sz="1800" spc="-3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6</a:t>
            </a:r>
            <a:r>
              <a:rPr lang="en-US" sz="1800" spc="-2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bytes</a:t>
            </a:r>
            <a:r>
              <a:rPr lang="en-US" sz="1800" spc="-3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from</a:t>
            </a:r>
            <a:r>
              <a:rPr lang="en-US"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rgbClr val="2A58A8"/>
                </a:solidFill>
                <a:latin typeface="Consolas"/>
                <a:cs typeface="Consolas"/>
              </a:rPr>
              <a:t>slavedevice</a:t>
            </a:r>
            <a:r>
              <a:rPr lang="en-US"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spc="-25" dirty="0">
                <a:solidFill>
                  <a:srgbClr val="2A58A8"/>
                </a:solidFill>
                <a:latin typeface="Consolas"/>
                <a:cs typeface="Consolas"/>
              </a:rPr>
              <a:t>#8</a:t>
            </a:r>
            <a:endParaRPr lang="en-US" sz="18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while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 err="1">
                <a:latin typeface="Consolas"/>
                <a:cs typeface="Consolas"/>
              </a:rPr>
              <a:t>Wire.available</a:t>
            </a:r>
            <a:r>
              <a:rPr sz="1800" spc="-10" dirty="0">
                <a:latin typeface="Consolas"/>
                <a:cs typeface="Consolas"/>
              </a:rPr>
              <a:t>())</a:t>
            </a:r>
            <a:r>
              <a:rPr lang="en-US"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8532"/>
              </p:ext>
            </p:extLst>
          </p:nvPr>
        </p:nvGraphicFramePr>
        <p:xfrm>
          <a:off x="1066800" y="4301167"/>
          <a:ext cx="3176905" cy="77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char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Wire.read();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Consolas"/>
                          <a:cs typeface="Consolas"/>
                        </a:rPr>
                        <a:t>Serial.print(c);</a:t>
                      </a:r>
                      <a:r>
                        <a:rPr lang="en-US" sz="1800" spc="-10" dirty="0">
                          <a:latin typeface="Consolas"/>
                          <a:cs typeface="Consolas"/>
                        </a:rPr>
                        <a:t> }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26299" y="5214672"/>
            <a:ext cx="3657905" cy="1220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algn="l" fontAlgn="t">
              <a:lnSpc>
                <a:spcPts val="1695"/>
              </a:lnSpc>
            </a:pPr>
            <a:r>
              <a:rPr lang="en-IN" sz="1800" b="0" i="0" u="none" strike="noStrike" dirty="0">
                <a:solidFill>
                  <a:srgbClr val="2A58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slave</a:t>
            </a:r>
            <a:r>
              <a:rPr lang="en-IN" sz="1800" b="0" i="0" u="none" strike="noStrike" spc="-20" dirty="0">
                <a:solidFill>
                  <a:srgbClr val="2A58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b="0" i="0" u="none" strike="noStrike" spc="-25" dirty="0">
                <a:solidFill>
                  <a:srgbClr val="2A58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may </a:t>
            </a:r>
            <a:r>
              <a:rPr lang="en-IN" sz="1800" b="0" i="0" u="none" strike="noStrike" dirty="0">
                <a:solidFill>
                  <a:srgbClr val="2A58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IN" sz="1800" b="0" i="0" u="none" strike="noStrike" spc="-30" dirty="0">
                <a:solidFill>
                  <a:srgbClr val="2A58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b="0" i="0" u="none" strike="noStrike" dirty="0">
                <a:solidFill>
                  <a:srgbClr val="2A58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less</a:t>
            </a:r>
            <a:r>
              <a:rPr lang="en-IN" sz="1800" b="0" i="0" u="none" strike="noStrike" spc="-25" dirty="0">
                <a:solidFill>
                  <a:srgbClr val="2A58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b="0" i="0" u="none" strike="noStrike" dirty="0">
                <a:solidFill>
                  <a:srgbClr val="2A58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than</a:t>
            </a:r>
            <a:r>
              <a:rPr lang="en-IN" sz="1800" b="0" i="0" u="none" strike="noStrike" spc="-25" dirty="0">
                <a:solidFill>
                  <a:srgbClr val="2A58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b="0" i="0" u="none" strike="noStrike" spc="-10" dirty="0">
                <a:solidFill>
                  <a:srgbClr val="2A58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requested; receive a byte as a char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delay(500);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b="1" spc="-170" dirty="0">
                <a:latin typeface="Tahoma"/>
                <a:cs typeface="Tahoma"/>
              </a:rPr>
              <a:t>I2C</a:t>
            </a:r>
            <a:r>
              <a:rPr lang="en-IN" sz="3200" b="1" spc="-40" dirty="0">
                <a:latin typeface="Tahoma"/>
                <a:cs typeface="Tahoma"/>
              </a:rPr>
              <a:t> </a:t>
            </a:r>
            <a:r>
              <a:rPr lang="en-IN" sz="3200" b="1" spc="-395" dirty="0">
                <a:latin typeface="Tahoma"/>
                <a:cs typeface="Tahoma"/>
              </a:rPr>
              <a:t>–</a:t>
            </a:r>
            <a:r>
              <a:rPr lang="en-IN" sz="3200" b="1" spc="-35" dirty="0">
                <a:latin typeface="Tahoma"/>
                <a:cs typeface="Tahoma"/>
              </a:rPr>
              <a:t> </a:t>
            </a:r>
            <a:r>
              <a:rPr lang="en-IN" sz="3200" b="1" spc="-70" dirty="0">
                <a:latin typeface="Tahoma"/>
                <a:cs typeface="Tahoma"/>
              </a:rPr>
              <a:t>Arduino</a:t>
            </a:r>
            <a:r>
              <a:rPr lang="en-IN" sz="3200" b="1" spc="-75" dirty="0">
                <a:latin typeface="Tahoma"/>
                <a:cs typeface="Tahoma"/>
              </a:rPr>
              <a:t> </a:t>
            </a:r>
            <a:r>
              <a:rPr lang="en-IN" sz="3200" b="1" spc="-80" dirty="0">
                <a:latin typeface="Tahoma"/>
                <a:cs typeface="Tahoma"/>
              </a:rPr>
              <a:t>Interface</a:t>
            </a:r>
            <a:endParaRPr lang="en-IN" sz="3200" dirty="0">
              <a:latin typeface="Tahoma"/>
              <a:cs typeface="Tahoma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7481112" y="1169134"/>
            <a:ext cx="4177488" cy="150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spc="-90" dirty="0">
                <a:solidFill>
                  <a:srgbClr val="FF0000"/>
                </a:solidFill>
                <a:latin typeface="Verdana"/>
                <a:cs typeface="Verdana"/>
              </a:rPr>
              <a:t>Slave</a:t>
            </a:r>
            <a:r>
              <a:rPr sz="24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sender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#include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 err="1">
                <a:latin typeface="Consolas"/>
                <a:cs typeface="Consolas"/>
              </a:rPr>
              <a:t>Wire.h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lang="en-US" sz="1800" spc="-10" dirty="0">
              <a:latin typeface="Consolas"/>
              <a:cs typeface="Consolas"/>
            </a:endParaRPr>
          </a:p>
          <a:p>
            <a:pPr marL="12700" marR="5080">
              <a:lnSpc>
                <a:spcPts val="2160"/>
              </a:lnSpc>
              <a:spcBef>
                <a:spcPts val="40"/>
              </a:spcBef>
            </a:pPr>
            <a:r>
              <a:rPr sz="1800" dirty="0">
                <a:latin typeface="Consolas"/>
                <a:cs typeface="Consolas"/>
              </a:rPr>
              <a:t>void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setup()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ts val="2090"/>
              </a:lnSpc>
            </a:pPr>
            <a:r>
              <a:rPr sz="1800" spc="-50" dirty="0">
                <a:latin typeface="Consolas"/>
                <a:cs typeface="Consolas"/>
              </a:rPr>
              <a:t>{</a:t>
            </a:r>
            <a:r>
              <a:rPr lang="en-US" sz="1800" spc="-50" dirty="0">
                <a:latin typeface="Consolas"/>
                <a:cs typeface="Consolas"/>
              </a:rPr>
              <a:t> </a:t>
            </a:r>
            <a:r>
              <a:rPr sz="1800" spc="-10" dirty="0" err="1">
                <a:latin typeface="Consolas"/>
                <a:cs typeface="Consolas"/>
              </a:rPr>
              <a:t>Wire.begin</a:t>
            </a:r>
            <a:r>
              <a:rPr sz="1800" spc="-10" dirty="0">
                <a:latin typeface="Consolas"/>
                <a:cs typeface="Consolas"/>
              </a:rPr>
              <a:t>(8);</a:t>
            </a:r>
            <a:endParaRPr lang="en-US" sz="1800" spc="-1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//</a:t>
            </a:r>
            <a:r>
              <a:rPr lang="en-US" sz="1800" spc="-3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join</a:t>
            </a:r>
            <a:r>
              <a:rPr lang="en-US"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i2c</a:t>
            </a:r>
            <a:r>
              <a:rPr lang="en-US"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bus</a:t>
            </a:r>
            <a:r>
              <a:rPr lang="en-US" sz="1800" spc="-3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with</a:t>
            </a:r>
            <a:r>
              <a:rPr lang="en-US"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address</a:t>
            </a:r>
            <a:r>
              <a:rPr lang="en-US"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spc="-25" dirty="0">
                <a:solidFill>
                  <a:srgbClr val="2A58A8"/>
                </a:solidFill>
                <a:latin typeface="Consolas"/>
                <a:cs typeface="Consolas"/>
              </a:rPr>
              <a:t>#8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7359497" y="2671164"/>
            <a:ext cx="446971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Wire.onRequest(</a:t>
            </a:r>
            <a:r>
              <a:rPr sz="1800" spc="-10" dirty="0" err="1">
                <a:latin typeface="Consolas"/>
                <a:cs typeface="Consolas"/>
              </a:rPr>
              <a:t>requestEvent</a:t>
            </a:r>
            <a:r>
              <a:rPr sz="1800" spc="-10" dirty="0">
                <a:latin typeface="Consolas"/>
                <a:cs typeface="Consolas"/>
              </a:rPr>
              <a:t>);</a:t>
            </a:r>
            <a:r>
              <a:rPr lang="en-US" sz="1800" spc="-10" dirty="0">
                <a:latin typeface="Consolas"/>
                <a:cs typeface="Consolas"/>
              </a:rPr>
              <a:t> }</a:t>
            </a:r>
          </a:p>
          <a:p>
            <a:pPr marL="137160">
              <a:spcBef>
                <a:spcPts val="100"/>
              </a:spcBef>
            </a:pP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//</a:t>
            </a:r>
            <a:r>
              <a:rPr lang="en-US" sz="1800" spc="-3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register</a:t>
            </a:r>
            <a:r>
              <a:rPr lang="en-US" sz="1800" spc="-20" dirty="0">
                <a:solidFill>
                  <a:srgbClr val="2A58A8"/>
                </a:solidFill>
                <a:latin typeface="Consolas"/>
                <a:cs typeface="Consolas"/>
              </a:rPr>
              <a:t> event</a:t>
            </a:r>
            <a:endParaRPr lang="en-US" sz="18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void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loop()</a:t>
            </a:r>
            <a:r>
              <a:rPr lang="en-US" sz="1800" spc="-1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{</a:t>
            </a:r>
            <a:r>
              <a:rPr lang="en-US" sz="1800" spc="-5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delay(100);</a:t>
            </a:r>
            <a:r>
              <a:rPr lang="en-US" sz="1800" spc="-1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7481112" y="3633302"/>
            <a:ext cx="471088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//</a:t>
            </a:r>
            <a:r>
              <a:rPr sz="1800" spc="-3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function</a:t>
            </a:r>
            <a:r>
              <a:rPr sz="1800" spc="-2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that</a:t>
            </a:r>
            <a:r>
              <a:rPr sz="1800" spc="-2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executes</a:t>
            </a:r>
            <a:r>
              <a:rPr sz="1800" spc="-3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whenever</a:t>
            </a:r>
            <a:r>
              <a:rPr sz="1800" spc="-3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data</a:t>
            </a:r>
            <a:r>
              <a:rPr sz="1800" spc="-3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is</a:t>
            </a:r>
            <a:r>
              <a:rPr sz="1800" spc="-3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requested</a:t>
            </a:r>
            <a:r>
              <a:rPr sz="1800" spc="-2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by</a:t>
            </a:r>
            <a:r>
              <a:rPr sz="1800" spc="-2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A58A8"/>
                </a:solidFill>
                <a:latin typeface="Consolas"/>
                <a:cs typeface="Consolas"/>
              </a:rPr>
              <a:t>master</a:t>
            </a:r>
            <a:endParaRPr sz="1800" dirty="0">
              <a:latin typeface="Consolas"/>
              <a:cs typeface="Consolas"/>
            </a:endParaRPr>
          </a:p>
          <a:p>
            <a:pPr marL="12700" marR="882650">
              <a:lnSpc>
                <a:spcPct val="100000"/>
              </a:lnSpc>
            </a:pP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//</a:t>
            </a:r>
            <a:r>
              <a:rPr sz="1800" spc="-4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this</a:t>
            </a:r>
            <a:r>
              <a:rPr sz="1800" spc="-2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function</a:t>
            </a:r>
            <a:r>
              <a:rPr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is</a:t>
            </a:r>
            <a:r>
              <a:rPr sz="1800" spc="-2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registered</a:t>
            </a:r>
            <a:r>
              <a:rPr sz="1800" spc="-3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as</a:t>
            </a:r>
            <a:r>
              <a:rPr sz="1800" spc="-2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an</a:t>
            </a:r>
            <a:r>
              <a:rPr sz="1800" spc="-2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event,</a:t>
            </a:r>
            <a:r>
              <a:rPr sz="1800" spc="-20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A58A8"/>
                </a:solidFill>
                <a:latin typeface="Consolas"/>
                <a:cs typeface="Consolas"/>
              </a:rPr>
              <a:t>see</a:t>
            </a:r>
            <a:r>
              <a:rPr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A58A8"/>
                </a:solidFill>
                <a:latin typeface="Consolas"/>
                <a:cs typeface="Consolas"/>
              </a:rPr>
              <a:t>setup()</a:t>
            </a:r>
            <a:endParaRPr lang="en-US" sz="1800" spc="-10" dirty="0">
              <a:solidFill>
                <a:srgbClr val="2A58A8"/>
              </a:solidFill>
              <a:latin typeface="Consolas"/>
              <a:cs typeface="Consolas"/>
            </a:endParaRPr>
          </a:p>
          <a:p>
            <a:pPr marL="12700" marR="88265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void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requestEvent()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7359496" y="5095560"/>
            <a:ext cx="3841903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  <a:tabLst>
                <a:tab pos="512445" algn="l"/>
              </a:tabLst>
            </a:pPr>
            <a:r>
              <a:rPr sz="1800" spc="-50" dirty="0">
                <a:latin typeface="Consolas"/>
                <a:cs typeface="Consolas"/>
              </a:rPr>
              <a:t>{</a:t>
            </a:r>
            <a:r>
              <a:rPr sz="1800" dirty="0">
                <a:latin typeface="Consolas"/>
                <a:cs typeface="Consolas"/>
              </a:rPr>
              <a:t>	Wire.write("hello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");</a:t>
            </a:r>
            <a:r>
              <a:rPr lang="en-US" sz="1800" spc="-25" dirty="0">
                <a:latin typeface="Consolas"/>
                <a:cs typeface="Consolas"/>
              </a:rPr>
              <a:t> 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//</a:t>
            </a:r>
            <a:r>
              <a:rPr lang="en-US" sz="1800" spc="-3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respond</a:t>
            </a:r>
            <a:r>
              <a:rPr lang="en-US" sz="1800" spc="-2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with</a:t>
            </a:r>
            <a:r>
              <a:rPr lang="en-US" sz="1800" spc="-2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message</a:t>
            </a:r>
            <a:r>
              <a:rPr lang="en-US"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of</a:t>
            </a:r>
            <a:r>
              <a:rPr lang="en-US" sz="1800" spc="-2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6</a:t>
            </a:r>
            <a:r>
              <a:rPr lang="en-US"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spc="-10" dirty="0">
                <a:solidFill>
                  <a:srgbClr val="2A58A8"/>
                </a:solidFill>
                <a:latin typeface="Consolas"/>
                <a:cs typeface="Consolas"/>
              </a:rPr>
              <a:t>bytes a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s</a:t>
            </a:r>
            <a:r>
              <a:rPr lang="en-US"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expected</a:t>
            </a:r>
            <a:r>
              <a:rPr lang="en-US" sz="1800" spc="-2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A58A8"/>
                </a:solidFill>
                <a:latin typeface="Consolas"/>
                <a:cs typeface="Consolas"/>
              </a:rPr>
              <a:t>by</a:t>
            </a:r>
            <a:r>
              <a:rPr lang="en-US" sz="1800" spc="-15" dirty="0">
                <a:solidFill>
                  <a:srgbClr val="2A58A8"/>
                </a:solidFill>
                <a:latin typeface="Consolas"/>
                <a:cs typeface="Consolas"/>
              </a:rPr>
              <a:t> </a:t>
            </a:r>
            <a:r>
              <a:rPr lang="en-US" sz="1800" spc="-10" dirty="0">
                <a:solidFill>
                  <a:srgbClr val="2A58A8"/>
                </a:solidFill>
                <a:latin typeface="Consolas"/>
                <a:cs typeface="Consolas"/>
              </a:rPr>
              <a:t>master</a:t>
            </a:r>
            <a:endParaRPr lang="en-US" sz="18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0"/>
              </a:spcBef>
              <a:tabLst>
                <a:tab pos="512445" algn="l"/>
              </a:tabLst>
            </a:pP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52400" y="698246"/>
            <a:ext cx="11887200" cy="606063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44195" marR="5715" indent="-532130" algn="just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dirty="0">
                <a:solidFill>
                  <a:srgbClr val="3333FF"/>
                </a:solidFill>
              </a:rPr>
              <a:t>set</a:t>
            </a:r>
            <a:r>
              <a:rPr spc="240" dirty="0">
                <a:solidFill>
                  <a:srgbClr val="3333FF"/>
                </a:solidFill>
              </a:rPr>
              <a:t> </a:t>
            </a:r>
            <a:r>
              <a:rPr dirty="0">
                <a:solidFill>
                  <a:srgbClr val="3333FF"/>
                </a:solidFill>
              </a:rPr>
              <a:t>of</a:t>
            </a:r>
            <a:r>
              <a:rPr spc="225" dirty="0">
                <a:solidFill>
                  <a:srgbClr val="3333FF"/>
                </a:solidFill>
              </a:rPr>
              <a:t> </a:t>
            </a:r>
            <a:r>
              <a:rPr dirty="0">
                <a:solidFill>
                  <a:srgbClr val="3333FF"/>
                </a:solidFill>
              </a:rPr>
              <a:t>rules</a:t>
            </a:r>
            <a:r>
              <a:rPr spc="245" dirty="0">
                <a:solidFill>
                  <a:srgbClr val="3333FF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for</a:t>
            </a:r>
            <a:r>
              <a:rPr spc="225" dirty="0">
                <a:solidFill>
                  <a:srgbClr val="0D0D0D"/>
                </a:solidFill>
              </a:rPr>
              <a:t> </a:t>
            </a:r>
            <a:r>
              <a:rPr spc="-120" dirty="0">
                <a:solidFill>
                  <a:srgbClr val="C02A1E"/>
                </a:solidFill>
              </a:rPr>
              <a:t>transmitting</a:t>
            </a:r>
            <a:r>
              <a:rPr spc="215" dirty="0">
                <a:solidFill>
                  <a:srgbClr val="C02A1E"/>
                </a:solidFill>
              </a:rPr>
              <a:t> </a:t>
            </a:r>
            <a:r>
              <a:rPr dirty="0">
                <a:solidFill>
                  <a:srgbClr val="C02A1E"/>
                </a:solidFill>
              </a:rPr>
              <a:t>and</a:t>
            </a:r>
            <a:r>
              <a:rPr spc="225" dirty="0">
                <a:solidFill>
                  <a:srgbClr val="C02A1E"/>
                </a:solidFill>
              </a:rPr>
              <a:t> </a:t>
            </a:r>
            <a:r>
              <a:rPr spc="-10" dirty="0">
                <a:solidFill>
                  <a:srgbClr val="C02A1E"/>
                </a:solidFill>
              </a:rPr>
              <a:t>receiving </a:t>
            </a:r>
            <a:r>
              <a:rPr spc="-20" dirty="0">
                <a:solidFill>
                  <a:srgbClr val="C02A1E"/>
                </a:solidFill>
              </a:rPr>
              <a:t>messages</a:t>
            </a:r>
            <a:r>
              <a:rPr spc="-90" dirty="0">
                <a:solidFill>
                  <a:srgbClr val="C02A1E"/>
                </a:solidFill>
              </a:rPr>
              <a:t> </a:t>
            </a:r>
            <a:r>
              <a:rPr spc="-114" dirty="0">
                <a:solidFill>
                  <a:srgbClr val="0D0D0D"/>
                </a:solidFill>
              </a:rPr>
              <a:t>in</a:t>
            </a:r>
            <a:r>
              <a:rPr spc="-90" dirty="0">
                <a:solidFill>
                  <a:srgbClr val="0D0D0D"/>
                </a:solidFill>
              </a:rPr>
              <a:t> </a:t>
            </a:r>
            <a:r>
              <a:rPr spc="165" dirty="0">
                <a:solidFill>
                  <a:srgbClr val="0D0D0D"/>
                </a:solidFill>
              </a:rPr>
              <a:t>a</a:t>
            </a:r>
            <a:r>
              <a:rPr spc="-100" dirty="0">
                <a:solidFill>
                  <a:srgbClr val="0D0D0D"/>
                </a:solidFill>
              </a:rPr>
              <a:t> </a:t>
            </a:r>
            <a:r>
              <a:rPr spc="-135" dirty="0">
                <a:solidFill>
                  <a:srgbClr val="C02A1E"/>
                </a:solidFill>
              </a:rPr>
              <a:t>network</a:t>
            </a:r>
            <a:r>
              <a:rPr spc="-70" dirty="0">
                <a:solidFill>
                  <a:srgbClr val="C02A1E"/>
                </a:solidFill>
              </a:rPr>
              <a:t> </a:t>
            </a:r>
            <a:r>
              <a:rPr spc="-90" dirty="0">
                <a:solidFill>
                  <a:srgbClr val="0D0D0D"/>
                </a:solidFill>
              </a:rPr>
              <a:t>of</a:t>
            </a:r>
            <a:r>
              <a:rPr spc="-95" dirty="0">
                <a:solidFill>
                  <a:srgbClr val="0D0D0D"/>
                </a:solidFill>
              </a:rPr>
              <a:t> </a:t>
            </a:r>
            <a:r>
              <a:rPr spc="-20" dirty="0">
                <a:solidFill>
                  <a:srgbClr val="0D0D0D"/>
                </a:solidFill>
              </a:rPr>
              <a:t>electronic</a:t>
            </a:r>
            <a:r>
              <a:rPr spc="-90" dirty="0">
                <a:solidFill>
                  <a:srgbClr val="0D0D0D"/>
                </a:solidFill>
              </a:rPr>
              <a:t> </a:t>
            </a:r>
            <a:r>
              <a:rPr spc="-10" dirty="0">
                <a:solidFill>
                  <a:srgbClr val="0D0D0D"/>
                </a:solidFill>
              </a:rPr>
              <a:t>devices.</a:t>
            </a:r>
          </a:p>
          <a:p>
            <a:pPr marL="544195" marR="7620" indent="-532130" algn="just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spc="-20" dirty="0">
                <a:solidFill>
                  <a:srgbClr val="0D0D0D"/>
                </a:solidFill>
              </a:rPr>
              <a:t>Every</a:t>
            </a:r>
            <a:r>
              <a:rPr spc="190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electronic</a:t>
            </a:r>
            <a:r>
              <a:rPr spc="185" dirty="0">
                <a:solidFill>
                  <a:srgbClr val="0D0D0D"/>
                </a:solidFill>
              </a:rPr>
              <a:t> </a:t>
            </a:r>
            <a:r>
              <a:rPr spc="55" dirty="0">
                <a:solidFill>
                  <a:srgbClr val="0D0D0D"/>
                </a:solidFill>
              </a:rPr>
              <a:t>device</a:t>
            </a:r>
            <a:r>
              <a:rPr spc="19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is</a:t>
            </a:r>
            <a:r>
              <a:rPr spc="195" dirty="0">
                <a:solidFill>
                  <a:srgbClr val="0D0D0D"/>
                </a:solidFill>
              </a:rPr>
              <a:t> </a:t>
            </a:r>
            <a:r>
              <a:rPr dirty="0">
                <a:solidFill>
                  <a:srgbClr val="0D0D0D"/>
                </a:solidFill>
              </a:rPr>
              <a:t>connected</a:t>
            </a:r>
            <a:r>
              <a:rPr spc="190" dirty="0">
                <a:solidFill>
                  <a:srgbClr val="0D0D0D"/>
                </a:solidFill>
              </a:rPr>
              <a:t> </a:t>
            </a:r>
            <a:r>
              <a:rPr spc="-10" dirty="0">
                <a:solidFill>
                  <a:srgbClr val="0D0D0D"/>
                </a:solidFill>
              </a:rPr>
              <a:t>using</a:t>
            </a:r>
            <a:r>
              <a:rPr spc="195" dirty="0">
                <a:solidFill>
                  <a:srgbClr val="0D0D0D"/>
                </a:solidFill>
              </a:rPr>
              <a:t> </a:t>
            </a:r>
            <a:r>
              <a:rPr spc="165" dirty="0">
                <a:solidFill>
                  <a:srgbClr val="0D0D0D"/>
                </a:solidFill>
              </a:rPr>
              <a:t>a</a:t>
            </a:r>
            <a:r>
              <a:rPr spc="190" dirty="0">
                <a:solidFill>
                  <a:srgbClr val="0D0D0D"/>
                </a:solidFill>
              </a:rPr>
              <a:t> </a:t>
            </a:r>
            <a:r>
              <a:rPr lang="en-US" spc="190" dirty="0">
                <a:solidFill>
                  <a:srgbClr val="0D0D0D"/>
                </a:solidFill>
              </a:rPr>
              <a:t>single </a:t>
            </a:r>
            <a:r>
              <a:rPr dirty="0">
                <a:solidFill>
                  <a:srgbClr val="3333FF"/>
                </a:solidFill>
              </a:rPr>
              <a:t>common</a:t>
            </a:r>
            <a:r>
              <a:rPr spc="190" dirty="0">
                <a:solidFill>
                  <a:srgbClr val="3333FF"/>
                </a:solidFill>
              </a:rPr>
              <a:t> </a:t>
            </a:r>
            <a:r>
              <a:rPr spc="-40" dirty="0">
                <a:solidFill>
                  <a:srgbClr val="3333FF"/>
                </a:solidFill>
              </a:rPr>
              <a:t>serial </a:t>
            </a:r>
            <a:r>
              <a:rPr spc="-45" dirty="0">
                <a:solidFill>
                  <a:srgbClr val="3333FF"/>
                </a:solidFill>
              </a:rPr>
              <a:t>bus </a:t>
            </a:r>
            <a:r>
              <a:rPr spc="-90" dirty="0">
                <a:solidFill>
                  <a:srgbClr val="3333FF"/>
                </a:solidFill>
              </a:rPr>
              <a:t>to</a:t>
            </a:r>
            <a:r>
              <a:rPr spc="-30" dirty="0">
                <a:solidFill>
                  <a:srgbClr val="3333FF"/>
                </a:solidFill>
              </a:rPr>
              <a:t> </a:t>
            </a:r>
            <a:r>
              <a:rPr dirty="0">
                <a:solidFill>
                  <a:srgbClr val="3333FF"/>
                </a:solidFill>
              </a:rPr>
              <a:t>receive</a:t>
            </a:r>
            <a:r>
              <a:rPr spc="-30" dirty="0">
                <a:solidFill>
                  <a:srgbClr val="3333FF"/>
                </a:solidFill>
              </a:rPr>
              <a:t> </a:t>
            </a:r>
            <a:r>
              <a:rPr dirty="0">
                <a:solidFill>
                  <a:srgbClr val="3333FF"/>
                </a:solidFill>
              </a:rPr>
              <a:t>and</a:t>
            </a:r>
            <a:r>
              <a:rPr spc="-40" dirty="0">
                <a:solidFill>
                  <a:srgbClr val="3333FF"/>
                </a:solidFill>
              </a:rPr>
              <a:t> </a:t>
            </a:r>
            <a:r>
              <a:rPr spc="-180" dirty="0">
                <a:solidFill>
                  <a:srgbClr val="3333FF"/>
                </a:solidFill>
              </a:rPr>
              <a:t>transmit</a:t>
            </a:r>
            <a:r>
              <a:rPr spc="-20" dirty="0">
                <a:solidFill>
                  <a:srgbClr val="3333FF"/>
                </a:solidFill>
              </a:rPr>
              <a:t> </a:t>
            </a:r>
            <a:r>
              <a:rPr dirty="0">
                <a:solidFill>
                  <a:srgbClr val="3333FF"/>
                </a:solidFill>
              </a:rPr>
              <a:t>data</a:t>
            </a:r>
            <a:r>
              <a:rPr spc="-20" dirty="0">
                <a:solidFill>
                  <a:srgbClr val="3333FF"/>
                </a:solidFill>
              </a:rPr>
              <a:t> </a:t>
            </a:r>
            <a:r>
              <a:rPr spc="-100" dirty="0">
                <a:solidFill>
                  <a:srgbClr val="0D0D0D"/>
                </a:solidFill>
              </a:rPr>
              <a:t>using</a:t>
            </a:r>
            <a:r>
              <a:rPr spc="-20" dirty="0">
                <a:solidFill>
                  <a:srgbClr val="0D0D0D"/>
                </a:solidFill>
              </a:rPr>
              <a:t> </a:t>
            </a:r>
            <a:r>
              <a:rPr spc="114" dirty="0">
                <a:solidFill>
                  <a:srgbClr val="3333FF"/>
                </a:solidFill>
              </a:rPr>
              <a:t>CAN</a:t>
            </a:r>
            <a:r>
              <a:rPr spc="-25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protocol</a:t>
            </a:r>
            <a:endParaRPr lang="en-US" spc="-10" dirty="0">
              <a:solidFill>
                <a:srgbClr val="3333FF"/>
              </a:solidFill>
            </a:endParaRPr>
          </a:p>
          <a:p>
            <a:pPr marL="544195" marR="7620" indent="-532130" algn="just">
              <a:spcBef>
                <a:spcPts val="1000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lang="en-US" dirty="0">
                <a:solidFill>
                  <a:srgbClr val="757575"/>
                </a:solidFill>
                <a:latin typeface="Verdana"/>
                <a:cs typeface="Verdana"/>
              </a:rPr>
              <a:t>Use cases - gear</a:t>
            </a:r>
            <a:r>
              <a:rPr lang="en-US" spc="595" dirty="0">
                <a:solidFill>
                  <a:srgbClr val="757575"/>
                </a:solidFill>
                <a:latin typeface="Verdana"/>
                <a:cs typeface="Verdana"/>
              </a:rPr>
              <a:t>  </a:t>
            </a:r>
            <a:r>
              <a:rPr lang="en-US" dirty="0">
                <a:solidFill>
                  <a:srgbClr val="757575"/>
                </a:solidFill>
                <a:latin typeface="Verdana"/>
                <a:cs typeface="Verdana"/>
              </a:rPr>
              <a:t>control,</a:t>
            </a:r>
            <a:r>
              <a:rPr lang="en-US" spc="590" dirty="0">
                <a:solidFill>
                  <a:srgbClr val="757575"/>
                </a:solidFill>
                <a:latin typeface="Verdana"/>
                <a:cs typeface="Verdana"/>
              </a:rPr>
              <a:t>  </a:t>
            </a:r>
            <a:r>
              <a:rPr lang="en-US" spc="-285" dirty="0">
                <a:solidFill>
                  <a:srgbClr val="757575"/>
                </a:solidFill>
                <a:latin typeface="Verdana"/>
                <a:cs typeface="Verdana"/>
              </a:rPr>
              <a:t>lighting</a:t>
            </a:r>
            <a:r>
              <a:rPr lang="en-US" spc="590" dirty="0">
                <a:solidFill>
                  <a:srgbClr val="757575"/>
                </a:solidFill>
                <a:latin typeface="Verdana"/>
                <a:cs typeface="Verdana"/>
              </a:rPr>
              <a:t>  </a:t>
            </a:r>
            <a:r>
              <a:rPr lang="en-US" dirty="0">
                <a:solidFill>
                  <a:srgbClr val="757575"/>
                </a:solidFill>
                <a:latin typeface="Verdana"/>
                <a:cs typeface="Verdana"/>
              </a:rPr>
              <a:t>control,</a:t>
            </a:r>
            <a:r>
              <a:rPr lang="en-US" spc="585" dirty="0">
                <a:solidFill>
                  <a:srgbClr val="757575"/>
                </a:solidFill>
                <a:latin typeface="Verdana"/>
                <a:cs typeface="Verdana"/>
              </a:rPr>
              <a:t>  </a:t>
            </a:r>
            <a:r>
              <a:rPr lang="en-US" spc="-335" dirty="0">
                <a:solidFill>
                  <a:srgbClr val="757575"/>
                </a:solidFill>
                <a:latin typeface="Verdana"/>
                <a:cs typeface="Verdana"/>
              </a:rPr>
              <a:t>air </a:t>
            </a:r>
            <a:r>
              <a:rPr lang="en-US" spc="-235" dirty="0">
                <a:solidFill>
                  <a:srgbClr val="757575"/>
                </a:solidFill>
                <a:latin typeface="Verdana"/>
                <a:cs typeface="Verdana"/>
              </a:rPr>
              <a:t>conditioning,</a:t>
            </a:r>
            <a:r>
              <a:rPr lang="en-US" spc="-125" dirty="0">
                <a:solidFill>
                  <a:srgbClr val="757575"/>
                </a:solidFill>
                <a:latin typeface="Verdana"/>
                <a:cs typeface="Verdana"/>
              </a:rPr>
              <a:t> </a:t>
            </a:r>
            <a:r>
              <a:rPr lang="en-US" spc="-235" dirty="0">
                <a:solidFill>
                  <a:srgbClr val="757575"/>
                </a:solidFill>
                <a:latin typeface="Verdana"/>
                <a:cs typeface="Verdana"/>
              </a:rPr>
              <a:t>central</a:t>
            </a:r>
            <a:r>
              <a:rPr lang="en-US" spc="-150" dirty="0">
                <a:solidFill>
                  <a:srgbClr val="757575"/>
                </a:solidFill>
                <a:latin typeface="Verdana"/>
                <a:cs typeface="Verdana"/>
              </a:rPr>
              <a:t> </a:t>
            </a:r>
            <a:r>
              <a:rPr lang="en-US" spc="-204" dirty="0">
                <a:solidFill>
                  <a:srgbClr val="757575"/>
                </a:solidFill>
                <a:latin typeface="Verdana"/>
                <a:cs typeface="Verdana"/>
              </a:rPr>
              <a:t>locking</a:t>
            </a:r>
            <a:r>
              <a:rPr lang="en-US" spc="-100" dirty="0">
                <a:solidFill>
                  <a:srgbClr val="757575"/>
                </a:solidFill>
                <a:latin typeface="Verdana"/>
                <a:cs typeface="Verdana"/>
              </a:rPr>
              <a:t> </a:t>
            </a:r>
            <a:r>
              <a:rPr lang="en-US" spc="-20" dirty="0">
                <a:solidFill>
                  <a:srgbClr val="0D0D0D"/>
                </a:solidFill>
              </a:rPr>
              <a:t>etc.</a:t>
            </a:r>
            <a:endParaRPr lang="en-US" spc="-10" dirty="0">
              <a:solidFill>
                <a:srgbClr val="3333FF"/>
              </a:solidFill>
            </a:endParaRPr>
          </a:p>
          <a:p>
            <a:pPr marL="544195" indent="-531495">
              <a:lnSpc>
                <a:spcPct val="100000"/>
              </a:lnSpc>
              <a:spcBef>
                <a:spcPts val="3360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lang="en-US" sz="2800" b="1" spc="-220" dirty="0">
                <a:solidFill>
                  <a:srgbClr val="C02A1E"/>
                </a:solidFill>
                <a:latin typeface="Tahoma"/>
                <a:cs typeface="Tahoma"/>
              </a:rPr>
              <a:t>NEED</a:t>
            </a:r>
            <a:r>
              <a:rPr lang="en-US" sz="2800" b="1" spc="-5" dirty="0">
                <a:solidFill>
                  <a:srgbClr val="C02A1E"/>
                </a:solidFill>
                <a:latin typeface="Tahoma"/>
                <a:cs typeface="Tahoma"/>
              </a:rPr>
              <a:t> </a:t>
            </a:r>
            <a:r>
              <a:rPr lang="en-US" sz="2800" b="1" spc="-185" dirty="0">
                <a:solidFill>
                  <a:srgbClr val="C02A1E"/>
                </a:solidFill>
                <a:latin typeface="Tahoma"/>
                <a:cs typeface="Tahoma"/>
              </a:rPr>
              <a:t>FOR</a:t>
            </a:r>
            <a:r>
              <a:rPr lang="en-US" sz="2800" b="1" spc="-5" dirty="0">
                <a:solidFill>
                  <a:srgbClr val="C02A1E"/>
                </a:solidFill>
                <a:latin typeface="Tahoma"/>
                <a:cs typeface="Tahoma"/>
              </a:rPr>
              <a:t> </a:t>
            </a:r>
            <a:r>
              <a:rPr lang="en-US" sz="2800" b="1" spc="-20" dirty="0">
                <a:solidFill>
                  <a:srgbClr val="C02A1E"/>
                </a:solidFill>
                <a:latin typeface="Tahoma"/>
                <a:cs typeface="Tahoma"/>
              </a:rPr>
              <a:t>CAN:</a:t>
            </a:r>
            <a:endParaRPr lang="en-US" sz="2800" dirty="0">
              <a:latin typeface="Tahoma"/>
              <a:cs typeface="Tahoma"/>
            </a:endParaRPr>
          </a:p>
          <a:p>
            <a:pPr marL="1001394" lvl="1" indent="-53149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1001394" algn="l"/>
              </a:tabLst>
            </a:pPr>
            <a:r>
              <a:rPr lang="en-US" sz="2800" b="1" spc="-85" dirty="0">
                <a:solidFill>
                  <a:srgbClr val="006FC0"/>
                </a:solidFill>
                <a:latin typeface="Tahoma"/>
                <a:cs typeface="Tahoma"/>
              </a:rPr>
              <a:t>Simple</a:t>
            </a:r>
            <a:r>
              <a:rPr lang="en-US" sz="2800" b="1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06FC0"/>
                </a:solidFill>
                <a:latin typeface="Tahoma"/>
                <a:cs typeface="Tahoma"/>
              </a:rPr>
              <a:t>and</a:t>
            </a:r>
            <a:r>
              <a:rPr lang="en-US" sz="2800" b="1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20" dirty="0">
                <a:solidFill>
                  <a:srgbClr val="006FC0"/>
                </a:solidFill>
                <a:latin typeface="Tahoma"/>
                <a:cs typeface="Tahoma"/>
              </a:rPr>
              <a:t>low</a:t>
            </a:r>
            <a:r>
              <a:rPr lang="en-US" sz="2800" b="1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cost</a:t>
            </a:r>
            <a:r>
              <a:rPr lang="en-US" sz="2800" b="1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395" dirty="0">
                <a:solidFill>
                  <a:srgbClr val="006FC0"/>
                </a:solidFill>
                <a:latin typeface="Tahoma"/>
                <a:cs typeface="Tahoma"/>
              </a:rPr>
              <a:t>–</a:t>
            </a:r>
            <a:r>
              <a:rPr lang="en-US" sz="2800" b="1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C1236"/>
                </a:solidFill>
                <a:latin typeface="Tahoma"/>
                <a:cs typeface="Tahoma"/>
              </a:rPr>
              <a:t>Communicate</a:t>
            </a:r>
            <a:r>
              <a:rPr lang="en-US" sz="2800" b="1" spc="-60" dirty="0">
                <a:solidFill>
                  <a:srgbClr val="0C1236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C1236"/>
                </a:solidFill>
                <a:latin typeface="Tahoma"/>
                <a:cs typeface="Tahoma"/>
              </a:rPr>
              <a:t>via</a:t>
            </a:r>
            <a:r>
              <a:rPr lang="en-US" sz="2800" b="1" spc="-70" dirty="0">
                <a:solidFill>
                  <a:srgbClr val="0C1236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C1236"/>
                </a:solidFill>
                <a:latin typeface="Tahoma"/>
                <a:cs typeface="Tahoma"/>
              </a:rPr>
              <a:t>one</a:t>
            </a:r>
            <a:r>
              <a:rPr lang="en-US" sz="2800" b="1" spc="-75" dirty="0">
                <a:solidFill>
                  <a:srgbClr val="0C1236"/>
                </a:solidFill>
                <a:latin typeface="Tahoma"/>
                <a:cs typeface="Tahoma"/>
              </a:rPr>
              <a:t> single</a:t>
            </a:r>
            <a:r>
              <a:rPr lang="en-US" sz="2800" b="1" spc="-55" dirty="0">
                <a:solidFill>
                  <a:srgbClr val="0C1236"/>
                </a:solidFill>
                <a:latin typeface="Tahoma"/>
                <a:cs typeface="Tahoma"/>
              </a:rPr>
              <a:t> </a:t>
            </a:r>
            <a:r>
              <a:rPr lang="en-US" sz="2800" b="1" spc="-25" dirty="0">
                <a:solidFill>
                  <a:srgbClr val="0C1236"/>
                </a:solidFill>
                <a:latin typeface="Tahoma"/>
                <a:cs typeface="Tahoma"/>
              </a:rPr>
              <a:t>bus</a:t>
            </a:r>
            <a:endParaRPr lang="en-US" sz="2800" dirty="0">
              <a:latin typeface="Tahoma"/>
              <a:cs typeface="Tahoma"/>
            </a:endParaRPr>
          </a:p>
          <a:p>
            <a:pPr marL="1001394" lvl="1" indent="-5314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"/>
              <a:tabLst>
                <a:tab pos="1001394" algn="l"/>
              </a:tabLst>
            </a:pPr>
            <a:r>
              <a:rPr lang="en-US" sz="2800" b="1" spc="-165" dirty="0">
                <a:solidFill>
                  <a:srgbClr val="006FC0"/>
                </a:solidFill>
                <a:latin typeface="Tahoma"/>
                <a:cs typeface="Tahoma"/>
              </a:rPr>
              <a:t>Fully</a:t>
            </a:r>
            <a:r>
              <a:rPr lang="en-US" sz="28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50" dirty="0">
                <a:solidFill>
                  <a:srgbClr val="006FC0"/>
                </a:solidFill>
                <a:latin typeface="Tahoma"/>
                <a:cs typeface="Tahoma"/>
              </a:rPr>
              <a:t>centralized</a:t>
            </a:r>
            <a:r>
              <a:rPr lang="en-US" sz="2800" b="1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spc="-395" dirty="0">
                <a:solidFill>
                  <a:srgbClr val="006FC0"/>
                </a:solidFill>
                <a:latin typeface="Tahoma"/>
                <a:cs typeface="Tahoma"/>
              </a:rPr>
              <a:t>–</a:t>
            </a:r>
            <a:r>
              <a:rPr lang="en-US" sz="2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C1236"/>
                </a:solidFill>
                <a:latin typeface="Tahoma"/>
                <a:cs typeface="Tahoma"/>
              </a:rPr>
              <a:t>one</a:t>
            </a:r>
            <a:r>
              <a:rPr lang="en-US" sz="2800" b="1" spc="-70" dirty="0">
                <a:solidFill>
                  <a:srgbClr val="0C1236"/>
                </a:solidFill>
                <a:latin typeface="Tahoma"/>
                <a:cs typeface="Tahoma"/>
              </a:rPr>
              <a:t> </a:t>
            </a:r>
            <a:r>
              <a:rPr lang="en-US" sz="2800" b="1" spc="-90" dirty="0">
                <a:solidFill>
                  <a:srgbClr val="0C1236"/>
                </a:solidFill>
                <a:latin typeface="Tahoma"/>
                <a:cs typeface="Tahoma"/>
              </a:rPr>
              <a:t>point</a:t>
            </a:r>
            <a:r>
              <a:rPr lang="en-US" sz="2800" b="1" spc="-70" dirty="0">
                <a:solidFill>
                  <a:srgbClr val="0C1236"/>
                </a:solidFill>
                <a:latin typeface="Tahoma"/>
                <a:cs typeface="Tahoma"/>
              </a:rPr>
              <a:t> </a:t>
            </a:r>
            <a:r>
              <a:rPr lang="en-US" sz="2800" b="1" spc="-80" dirty="0">
                <a:solidFill>
                  <a:srgbClr val="0C1236"/>
                </a:solidFill>
                <a:latin typeface="Tahoma"/>
                <a:cs typeface="Tahoma"/>
              </a:rPr>
              <a:t>of</a:t>
            </a:r>
            <a:r>
              <a:rPr lang="en-US" sz="2800" b="1" spc="-50" dirty="0">
                <a:solidFill>
                  <a:srgbClr val="0C1236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0C1236"/>
                </a:solidFill>
                <a:latin typeface="Tahoma"/>
                <a:cs typeface="Tahoma"/>
              </a:rPr>
              <a:t>entry</a:t>
            </a:r>
            <a:endParaRPr lang="en-US" sz="2800" dirty="0">
              <a:latin typeface="Tahoma"/>
              <a:cs typeface="Tahoma"/>
            </a:endParaRPr>
          </a:p>
          <a:p>
            <a:pPr marL="1001394" marR="5080" lvl="1" indent="-532130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1001394" algn="l"/>
                <a:tab pos="2903855" algn="l"/>
                <a:tab pos="4176395" algn="l"/>
                <a:tab pos="4572635" algn="l"/>
                <a:tab pos="6149975" algn="l"/>
                <a:tab pos="9247505" algn="l"/>
              </a:tabLst>
            </a:pP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Flexibility: can be easily connected / disconnected</a:t>
            </a:r>
          </a:p>
          <a:p>
            <a:pPr marL="1001394" marR="5080" lvl="1" indent="-532130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1001394" algn="l"/>
                <a:tab pos="2903855" algn="l"/>
                <a:tab pos="4176395" algn="l"/>
                <a:tab pos="4572635" algn="l"/>
                <a:tab pos="6149975" algn="l"/>
                <a:tab pos="9247505" algn="l"/>
              </a:tabLst>
            </a:pP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Good Speed</a:t>
            </a:r>
          </a:p>
          <a:p>
            <a:pPr marL="1001394" marR="5080" lvl="1" indent="-532130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1001394" algn="l"/>
                <a:tab pos="2903855" algn="l"/>
                <a:tab pos="4176395" algn="l"/>
                <a:tab pos="4572635" algn="l"/>
                <a:tab pos="6149975" algn="l"/>
                <a:tab pos="9247505" algn="l"/>
              </a:tabLst>
            </a:pPr>
            <a:r>
              <a:rPr lang="en-US" sz="2800" b="1" spc="-10" dirty="0">
                <a:solidFill>
                  <a:srgbClr val="006FC0"/>
                </a:solidFill>
                <a:latin typeface="Tahoma"/>
                <a:cs typeface="Tahoma"/>
              </a:rPr>
              <a:t>Multi-master communication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7870825" cy="717296"/>
          </a:xfrm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3200" spc="-125" dirty="0"/>
              <a:t>CONTROL</a:t>
            </a:r>
            <a:r>
              <a:rPr sz="3200" spc="-95" dirty="0"/>
              <a:t> </a:t>
            </a:r>
            <a:r>
              <a:rPr sz="3200" spc="-90" dirty="0"/>
              <a:t>AREA</a:t>
            </a:r>
            <a:r>
              <a:rPr sz="3200" spc="-110" dirty="0"/>
              <a:t> </a:t>
            </a:r>
            <a:r>
              <a:rPr sz="3200" spc="-295" dirty="0"/>
              <a:t>NETWORK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745871"/>
            <a:ext cx="11658600" cy="5368136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44195" marR="129539" indent="-53213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sz="2800" b="1" spc="114" dirty="0">
                <a:solidFill>
                  <a:srgbClr val="0D0D0D"/>
                </a:solidFill>
                <a:latin typeface="Tahoma"/>
                <a:cs typeface="Tahoma"/>
              </a:rPr>
              <a:t>CAN</a:t>
            </a:r>
            <a:r>
              <a:rPr sz="2800" b="1" spc="-21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D0D0D"/>
                </a:solidFill>
                <a:latin typeface="Tahoma"/>
                <a:cs typeface="Tahoma"/>
              </a:rPr>
              <a:t>protocol</a:t>
            </a:r>
            <a:r>
              <a:rPr sz="2800" b="1" spc="-17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-80" dirty="0">
                <a:solidFill>
                  <a:srgbClr val="0D0D0D"/>
                </a:solidFill>
                <a:latin typeface="Tahoma"/>
                <a:cs typeface="Tahoma"/>
              </a:rPr>
              <a:t>uses</a:t>
            </a:r>
            <a:r>
              <a:rPr sz="2800" b="1" spc="-10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-120" dirty="0">
                <a:solidFill>
                  <a:srgbClr val="3333FF"/>
                </a:solidFill>
                <a:latin typeface="Tahoma"/>
                <a:cs typeface="Tahoma"/>
              </a:rPr>
              <a:t>lower</a:t>
            </a:r>
            <a:r>
              <a:rPr sz="2800" b="1" spc="-90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800" b="1" spc="-185" dirty="0">
                <a:solidFill>
                  <a:srgbClr val="3333FF"/>
                </a:solidFill>
                <a:latin typeface="Tahoma"/>
                <a:cs typeface="Tahoma"/>
              </a:rPr>
              <a:t>two</a:t>
            </a:r>
            <a:r>
              <a:rPr sz="2800" b="1" spc="-40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3333FF"/>
                </a:solidFill>
                <a:latin typeface="Tahoma"/>
                <a:cs typeface="Tahoma"/>
              </a:rPr>
              <a:t>layers</a:t>
            </a:r>
            <a:r>
              <a:rPr sz="2800" b="1" spc="-95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800" b="1" spc="-65" dirty="0">
                <a:solidFill>
                  <a:srgbClr val="0D0D0D"/>
                </a:solidFill>
                <a:latin typeface="Tahoma"/>
                <a:cs typeface="Tahoma"/>
              </a:rPr>
              <a:t>of</a:t>
            </a:r>
            <a:r>
              <a:rPr sz="2800" b="1" spc="-9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-254" dirty="0">
                <a:solidFill>
                  <a:srgbClr val="0D0D0D"/>
                </a:solidFill>
                <a:latin typeface="Tahoma"/>
                <a:cs typeface="Tahoma"/>
              </a:rPr>
              <a:t>OSI</a:t>
            </a:r>
            <a:r>
              <a:rPr lang="en-US" sz="2800" b="1" spc="-35" dirty="0">
                <a:solidFill>
                  <a:srgbClr val="0D0D0D"/>
                </a:solidFill>
                <a:latin typeface="Tahoma"/>
                <a:cs typeface="Tahoma"/>
              </a:rPr>
              <a:t>: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physical</a:t>
            </a:r>
            <a:r>
              <a:rPr sz="2800" b="1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layer</a:t>
            </a:r>
            <a:r>
              <a:rPr sz="2800" b="1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45" dirty="0">
                <a:solidFill>
                  <a:srgbClr val="FF0000"/>
                </a:solidFill>
                <a:latin typeface="Tahoma"/>
                <a:cs typeface="Tahoma"/>
              </a:rPr>
              <a:t>link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 layer.</a:t>
            </a:r>
            <a:r>
              <a:rPr lang="en-US" sz="28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IN" sz="2800" b="1" spc="-185" dirty="0">
                <a:solidFill>
                  <a:srgbClr val="FF0000"/>
                </a:solidFill>
                <a:latin typeface="Tahoma"/>
                <a:cs typeface="Tahoma"/>
              </a:rPr>
              <a:t>Host</a:t>
            </a:r>
            <a:r>
              <a:rPr lang="en-IN" sz="28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IN" sz="2800" b="1" spc="-95" dirty="0">
                <a:solidFill>
                  <a:srgbClr val="FF0000"/>
                </a:solidFill>
                <a:latin typeface="Tahoma"/>
                <a:cs typeface="Tahoma"/>
              </a:rPr>
              <a:t>controller</a:t>
            </a:r>
            <a:r>
              <a:rPr lang="en-IN" sz="2800" b="1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IN" sz="2800" b="1" spc="-95" dirty="0">
                <a:solidFill>
                  <a:srgbClr val="0D0D0D"/>
                </a:solidFill>
                <a:latin typeface="Tahoma"/>
                <a:cs typeface="Tahoma"/>
              </a:rPr>
              <a:t>uses</a:t>
            </a:r>
            <a:r>
              <a:rPr lang="en-IN" sz="2800" b="1" spc="-11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IN" sz="2800" b="1" spc="-10" dirty="0">
                <a:solidFill>
                  <a:srgbClr val="3333FF"/>
                </a:solidFill>
                <a:latin typeface="Tahoma"/>
                <a:cs typeface="Tahoma"/>
              </a:rPr>
              <a:t>application</a:t>
            </a:r>
            <a:r>
              <a:rPr lang="en-IN" sz="2800" b="1" spc="-105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lang="en-IN" sz="2800" b="1" spc="-10" dirty="0">
                <a:solidFill>
                  <a:srgbClr val="3333FF"/>
                </a:solidFill>
                <a:latin typeface="Tahoma"/>
                <a:cs typeface="Tahoma"/>
              </a:rPr>
              <a:t>layer</a:t>
            </a:r>
            <a:endParaRPr sz="2800" dirty="0">
              <a:latin typeface="Tahoma"/>
              <a:cs typeface="Tahoma"/>
            </a:endParaRPr>
          </a:p>
          <a:p>
            <a:pPr marL="544195" marR="565785" indent="-53213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lang="en-US" sz="2800" b="1" spc="-130" dirty="0">
                <a:solidFill>
                  <a:srgbClr val="0D0D0D"/>
                </a:solidFill>
                <a:latin typeface="Tahoma"/>
                <a:cs typeface="Tahoma"/>
              </a:rPr>
              <a:t>System</a:t>
            </a:r>
            <a:r>
              <a:rPr lang="en-US" sz="2800" b="1" spc="-8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800" b="1" spc="-50" dirty="0">
                <a:solidFill>
                  <a:srgbClr val="0D0D0D"/>
                </a:solidFill>
                <a:latin typeface="Tahoma"/>
                <a:cs typeface="Tahoma"/>
              </a:rPr>
              <a:t>designer</a:t>
            </a:r>
            <a:r>
              <a:rPr lang="en-US" sz="2800" b="1" spc="-15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0D0D0D"/>
                </a:solidFill>
                <a:latin typeface="Tahoma"/>
                <a:cs typeface="Tahoma"/>
              </a:rPr>
              <a:t>defined</a:t>
            </a:r>
            <a:r>
              <a:rPr lang="en-US" sz="2800" b="1" spc="-13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800" b="1" spc="-90" dirty="0">
                <a:solidFill>
                  <a:srgbClr val="0D0D0D"/>
                </a:solidFill>
                <a:latin typeface="Tahoma"/>
                <a:cs typeface="Tahoma"/>
              </a:rPr>
              <a:t>the</a:t>
            </a:r>
            <a:r>
              <a:rPr lang="en-US" sz="2800" b="1" spc="-1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800" b="1" spc="-95" dirty="0">
                <a:solidFill>
                  <a:srgbClr val="0D0D0D"/>
                </a:solidFill>
                <a:latin typeface="Tahoma"/>
                <a:cs typeface="Tahoma"/>
              </a:rPr>
              <a:t>functionality</a:t>
            </a:r>
            <a:r>
              <a:rPr lang="en-US" sz="2800" b="1" spc="-11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800" b="1" spc="-85" dirty="0">
                <a:solidFill>
                  <a:srgbClr val="0D0D0D"/>
                </a:solidFill>
                <a:latin typeface="Tahoma"/>
                <a:cs typeface="Tahoma"/>
              </a:rPr>
              <a:t>of</a:t>
            </a:r>
            <a:r>
              <a:rPr lang="en-US" sz="2800" b="1" spc="-114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800" b="1" spc="-60" dirty="0">
                <a:solidFill>
                  <a:srgbClr val="0D0D0D"/>
                </a:solidFill>
                <a:latin typeface="Tahoma"/>
                <a:cs typeface="Tahoma"/>
              </a:rPr>
              <a:t>remaining</a:t>
            </a:r>
            <a:r>
              <a:rPr lang="en-US" sz="2800" b="1" spc="-1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800" b="1" spc="-20" dirty="0">
                <a:solidFill>
                  <a:srgbClr val="0D0D0D"/>
                </a:solidFill>
                <a:latin typeface="Tahoma"/>
                <a:cs typeface="Tahoma"/>
              </a:rPr>
              <a:t>five </a:t>
            </a:r>
            <a:r>
              <a:rPr lang="en-US" sz="2800" b="1" spc="-55" dirty="0">
                <a:solidFill>
                  <a:srgbClr val="0D0D0D"/>
                </a:solidFill>
                <a:latin typeface="Tahoma"/>
                <a:cs typeface="Tahoma"/>
              </a:rPr>
              <a:t>layers</a:t>
            </a:r>
            <a:r>
              <a:rPr lang="en-US" sz="2800" b="1" spc="2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800" b="1" dirty="0">
                <a:solidFill>
                  <a:srgbClr val="0D0D0D"/>
                </a:solidFill>
                <a:latin typeface="Tahoma"/>
                <a:cs typeface="Tahoma"/>
              </a:rPr>
              <a:t>according </a:t>
            </a:r>
            <a:r>
              <a:rPr lang="en-US" sz="2800" b="1" spc="-95" dirty="0">
                <a:solidFill>
                  <a:srgbClr val="0D0D0D"/>
                </a:solidFill>
                <a:latin typeface="Tahoma"/>
                <a:cs typeface="Tahoma"/>
              </a:rPr>
              <a:t>to</a:t>
            </a:r>
            <a:r>
              <a:rPr lang="en-US" sz="2800" b="1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800" b="1" spc="-10" dirty="0">
                <a:solidFill>
                  <a:srgbClr val="0D0D0D"/>
                </a:solidFill>
                <a:latin typeface="Tahoma"/>
                <a:cs typeface="Tahoma"/>
              </a:rPr>
              <a:t>needs</a:t>
            </a:r>
            <a:endParaRPr lang="en-US" sz="2800" dirty="0">
              <a:latin typeface="Tahoma"/>
              <a:cs typeface="Tahoma"/>
            </a:endParaRPr>
          </a:p>
          <a:p>
            <a:pPr marL="544195" marR="5080" indent="-53213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sz="2800" b="1" spc="114" dirty="0">
                <a:solidFill>
                  <a:srgbClr val="0D0D0D"/>
                </a:solidFill>
                <a:latin typeface="Tahoma"/>
                <a:cs typeface="Tahoma"/>
              </a:rPr>
              <a:t>CAN</a:t>
            </a:r>
            <a:r>
              <a:rPr sz="2800" b="1" spc="-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-95" dirty="0">
                <a:solidFill>
                  <a:srgbClr val="0D0D0D"/>
                </a:solidFill>
                <a:latin typeface="Tahoma"/>
                <a:cs typeface="Tahoma"/>
              </a:rPr>
              <a:t>controller</a:t>
            </a:r>
            <a:r>
              <a:rPr sz="2800" b="1" spc="-1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-40" dirty="0">
                <a:solidFill>
                  <a:srgbClr val="0D0D0D"/>
                </a:solidFill>
                <a:latin typeface="Tahoma"/>
                <a:cs typeface="Tahoma"/>
              </a:rPr>
              <a:t>incorporate</a:t>
            </a:r>
            <a:r>
              <a:rPr sz="2800" b="1" spc="-1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logical</a:t>
            </a:r>
            <a:r>
              <a:rPr sz="28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45" dirty="0">
                <a:solidFill>
                  <a:srgbClr val="FF0000"/>
                </a:solidFill>
                <a:latin typeface="Tahoma"/>
                <a:cs typeface="Tahoma"/>
              </a:rPr>
              <a:t>link</a:t>
            </a:r>
            <a:r>
              <a:rPr sz="28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65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28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80" dirty="0">
                <a:solidFill>
                  <a:srgbClr val="FF0000"/>
                </a:solidFill>
                <a:latin typeface="Tahoma"/>
                <a:cs typeface="Tahoma"/>
              </a:rPr>
              <a:t>(LLC)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D0D0D"/>
                </a:solidFill>
                <a:latin typeface="Tahoma"/>
                <a:cs typeface="Tahoma"/>
              </a:rPr>
              <a:t>and</a:t>
            </a:r>
            <a:r>
              <a:rPr sz="2800" b="1" spc="-2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120" dirty="0">
                <a:solidFill>
                  <a:srgbClr val="FF0000"/>
                </a:solidFill>
                <a:latin typeface="Tahoma"/>
                <a:cs typeface="Tahoma"/>
              </a:rPr>
              <a:t>MAC </a:t>
            </a:r>
            <a:r>
              <a:rPr sz="2800" b="1" spc="-20" dirty="0">
                <a:solidFill>
                  <a:srgbClr val="FF0000"/>
                </a:solidFill>
                <a:latin typeface="Tahoma"/>
                <a:cs typeface="Tahoma"/>
              </a:rPr>
              <a:t>medium</a:t>
            </a:r>
            <a:r>
              <a:rPr sz="28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75" dirty="0">
                <a:solidFill>
                  <a:srgbClr val="FF0000"/>
                </a:solidFill>
                <a:latin typeface="Tahoma"/>
                <a:cs typeface="Tahoma"/>
              </a:rPr>
              <a:t>access</a:t>
            </a:r>
            <a:r>
              <a:rPr sz="28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65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28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0D0D0D"/>
                </a:solidFill>
                <a:latin typeface="Tahoma"/>
                <a:cs typeface="Tahoma"/>
              </a:rPr>
              <a:t>of</a:t>
            </a:r>
            <a:r>
              <a:rPr sz="2800" b="1" spc="-7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D0D0D"/>
                </a:solidFill>
                <a:latin typeface="Tahoma"/>
                <a:cs typeface="Tahoma"/>
              </a:rPr>
              <a:t>data</a:t>
            </a:r>
            <a:r>
              <a:rPr sz="2800" b="1" spc="-5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-145" dirty="0">
                <a:solidFill>
                  <a:srgbClr val="0D0D0D"/>
                </a:solidFill>
                <a:latin typeface="Tahoma"/>
                <a:cs typeface="Tahoma"/>
              </a:rPr>
              <a:t>link</a:t>
            </a:r>
            <a:r>
              <a:rPr sz="2800" b="1" spc="-6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D0D0D"/>
                </a:solidFill>
                <a:latin typeface="Tahoma"/>
                <a:cs typeface="Tahoma"/>
              </a:rPr>
              <a:t>layer.</a:t>
            </a:r>
            <a:r>
              <a:rPr lang="en-US" sz="2800" b="1" spc="-1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</a:p>
          <a:p>
            <a:pPr marL="544195" marR="5080" indent="-53213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sz="2800" b="1" spc="-140" dirty="0">
                <a:solidFill>
                  <a:srgbClr val="3333FF"/>
                </a:solidFill>
                <a:latin typeface="Tahoma"/>
                <a:cs typeface="Tahoma"/>
              </a:rPr>
              <a:t>LLC</a:t>
            </a:r>
            <a:r>
              <a:rPr sz="2800" b="1" spc="-70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0D0D0D"/>
                </a:solidFill>
                <a:latin typeface="Tahoma"/>
                <a:cs typeface="Tahoma"/>
              </a:rPr>
              <a:t>allows</a:t>
            </a:r>
            <a:r>
              <a:rPr sz="2800" b="1" spc="-11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-170" dirty="0">
                <a:solidFill>
                  <a:srgbClr val="3333FF"/>
                </a:solidFill>
                <a:latin typeface="Tahoma"/>
                <a:cs typeface="Tahoma"/>
              </a:rPr>
              <a:t>filtering</a:t>
            </a:r>
            <a:r>
              <a:rPr sz="2800" b="1" spc="-35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3333FF"/>
                </a:solidFill>
                <a:latin typeface="Tahoma"/>
                <a:cs typeface="Tahoma"/>
              </a:rPr>
              <a:t>of </a:t>
            </a:r>
            <a:r>
              <a:rPr sz="2800" b="1" spc="-10" dirty="0">
                <a:solidFill>
                  <a:srgbClr val="3333FF"/>
                </a:solidFill>
                <a:latin typeface="Tahoma"/>
                <a:cs typeface="Tahoma"/>
              </a:rPr>
              <a:t>messages</a:t>
            </a:r>
            <a:r>
              <a:rPr sz="2800" b="1" spc="-50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0D0D0D"/>
                </a:solidFill>
                <a:latin typeface="Tahoma"/>
                <a:cs typeface="Tahoma"/>
              </a:rPr>
              <a:t>by</a:t>
            </a:r>
            <a:r>
              <a:rPr sz="2800" b="1" spc="-8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-100" dirty="0">
                <a:solidFill>
                  <a:srgbClr val="0D0D0D"/>
                </a:solidFill>
                <a:latin typeface="Tahoma"/>
                <a:cs typeface="Tahoma"/>
              </a:rPr>
              <a:t>using</a:t>
            </a:r>
            <a:r>
              <a:rPr sz="2800" b="1" spc="-8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800" b="1" spc="-45" dirty="0">
                <a:solidFill>
                  <a:srgbClr val="FF0000"/>
                </a:solidFill>
                <a:latin typeface="Tahoma"/>
                <a:cs typeface="Tahoma"/>
              </a:rPr>
              <a:t>unique</a:t>
            </a:r>
            <a:r>
              <a:rPr sz="2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415" dirty="0">
                <a:solidFill>
                  <a:srgbClr val="FF0000"/>
                </a:solidFill>
                <a:latin typeface="Tahoma"/>
                <a:cs typeface="Tahoma"/>
              </a:rPr>
              <a:t>ID</a:t>
            </a:r>
            <a:r>
              <a:rPr lang="en-US" sz="2800" b="1" spc="-415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</a:p>
          <a:p>
            <a:pPr marL="544195" marR="5080" indent="-53213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lang="en-US" sz="2800" b="1" spc="-95" dirty="0">
                <a:solidFill>
                  <a:srgbClr val="0D0D0D"/>
                </a:solidFill>
                <a:latin typeface="Tahoma"/>
                <a:cs typeface="Tahoma"/>
              </a:rPr>
              <a:t>Once, framing is done it	is followed	 by arbitration, error detection handled by MAC layer</a:t>
            </a:r>
          </a:p>
          <a:p>
            <a:pPr marL="544195" marR="5080" indent="-53213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lang="en-US" sz="2800" b="1" spc="-95" dirty="0">
                <a:solidFill>
                  <a:srgbClr val="0D0D0D"/>
                </a:solidFill>
                <a:latin typeface="Tahoma"/>
                <a:cs typeface="Tahoma"/>
              </a:rPr>
              <a:t>CAN trans-receiver takes care of encoding and decoding and then synchronizes with CAN bus for transmission</a:t>
            </a:r>
          </a:p>
          <a:p>
            <a:pPr marL="544195" marR="5080" indent="-53213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endParaRPr lang="en-IN"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70825" cy="717296"/>
          </a:xfrm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161925" algn="l">
              <a:lnSpc>
                <a:spcPct val="100000"/>
              </a:lnSpc>
              <a:spcBef>
                <a:spcPts val="1540"/>
              </a:spcBef>
            </a:pPr>
            <a:r>
              <a:rPr lang="en-IN" sz="3200" b="1" spc="114" dirty="0">
                <a:latin typeface="Tahoma"/>
                <a:cs typeface="Tahoma"/>
              </a:rPr>
              <a:t>CAN</a:t>
            </a:r>
            <a:r>
              <a:rPr lang="en-IN" sz="3200" b="1" spc="-5" dirty="0">
                <a:latin typeface="Tahoma"/>
                <a:cs typeface="Tahoma"/>
              </a:rPr>
              <a:t> </a:t>
            </a:r>
            <a:r>
              <a:rPr lang="en-IN" sz="3200" b="1" spc="-265" dirty="0">
                <a:latin typeface="Tahoma"/>
                <a:cs typeface="Tahoma"/>
              </a:rPr>
              <a:t>ARCHITECTURE</a:t>
            </a:r>
            <a:endParaRPr lang="en-IN"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924" y="1331468"/>
            <a:ext cx="9799447" cy="5221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z="3200" spc="-125" dirty="0"/>
              <a:t>CONTROL</a:t>
            </a:r>
            <a:r>
              <a:rPr sz="3200" spc="-95" dirty="0"/>
              <a:t> </a:t>
            </a:r>
            <a:r>
              <a:rPr sz="3200" spc="-90" dirty="0"/>
              <a:t>AREA</a:t>
            </a:r>
            <a:r>
              <a:rPr sz="3200" spc="-110" dirty="0"/>
              <a:t> </a:t>
            </a:r>
            <a:r>
              <a:rPr sz="3200" spc="-295" dirty="0"/>
              <a:t>NETWORK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80975" y="1066800"/>
            <a:ext cx="11887200" cy="4333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lang="en-US" sz="2400" b="1" spc="-95" dirty="0">
                <a:solidFill>
                  <a:srgbClr val="FF0000"/>
                </a:solidFill>
                <a:latin typeface="Tahoma"/>
                <a:cs typeface="Tahoma"/>
              </a:rPr>
              <a:t>Master-</a:t>
            </a:r>
            <a:r>
              <a:rPr lang="en-US" sz="2400" b="1" dirty="0">
                <a:solidFill>
                  <a:srgbClr val="FF0000"/>
                </a:solidFill>
                <a:latin typeface="Tahoma"/>
                <a:cs typeface="Tahoma"/>
              </a:rPr>
              <a:t>slave</a:t>
            </a:r>
            <a:r>
              <a:rPr lang="en-US" sz="2400" b="1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400" b="1" spc="-70" dirty="0">
                <a:solidFill>
                  <a:srgbClr val="0D0D0D"/>
                </a:solidFill>
                <a:latin typeface="Tahoma"/>
                <a:cs typeface="Tahoma"/>
              </a:rPr>
              <a:t>configuration</a:t>
            </a:r>
            <a:r>
              <a:rPr lang="en-US" sz="2400" b="1" spc="-1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400" b="1" spc="-130" dirty="0">
                <a:solidFill>
                  <a:srgbClr val="0D0D0D"/>
                </a:solidFill>
                <a:latin typeface="Tahoma"/>
                <a:cs typeface="Tahoma"/>
              </a:rPr>
              <a:t>is not supported</a:t>
            </a:r>
            <a:endParaRPr lang="en-US" sz="2400" b="1" dirty="0">
              <a:solidFill>
                <a:srgbClr val="0D0D0D"/>
              </a:solidFill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sz="2400" b="1" dirty="0">
                <a:solidFill>
                  <a:srgbClr val="0D0D0D"/>
                </a:solidFill>
                <a:latin typeface="Tahoma"/>
                <a:cs typeface="Tahoma"/>
              </a:rPr>
              <a:t>Each</a:t>
            </a:r>
            <a:r>
              <a:rPr sz="2400" b="1" spc="-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ahoma"/>
                <a:cs typeface="Tahoma"/>
              </a:rPr>
              <a:t>node</a:t>
            </a:r>
            <a:r>
              <a:rPr sz="2400" b="1" spc="-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i="1" spc="-204" dirty="0">
                <a:solidFill>
                  <a:srgbClr val="006FC0"/>
                </a:solidFill>
                <a:latin typeface="Verdana"/>
                <a:cs typeface="Verdana"/>
              </a:rPr>
              <a:t>cannot</a:t>
            </a:r>
            <a:r>
              <a:rPr sz="2400" b="1" i="1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400" b="1" i="1" spc="-140" dirty="0">
                <a:solidFill>
                  <a:srgbClr val="006FC0"/>
                </a:solidFill>
                <a:latin typeface="Verdana"/>
                <a:cs typeface="Verdana"/>
              </a:rPr>
              <a:t>access</a:t>
            </a:r>
            <a:r>
              <a:rPr sz="2400" b="1" i="1" spc="-1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400" b="1" i="1" spc="-240" dirty="0">
                <a:solidFill>
                  <a:srgbClr val="006FC0"/>
                </a:solidFill>
                <a:latin typeface="Verdana"/>
                <a:cs typeface="Verdana"/>
              </a:rPr>
              <a:t>every</a:t>
            </a:r>
            <a:r>
              <a:rPr sz="2400" b="1" i="1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400" b="1" i="1" spc="-305" dirty="0">
                <a:solidFill>
                  <a:srgbClr val="006FC0"/>
                </a:solidFill>
                <a:latin typeface="Verdana"/>
                <a:cs typeface="Verdana"/>
              </a:rPr>
              <a:t>other</a:t>
            </a:r>
            <a:r>
              <a:rPr sz="2400" b="1" i="1" spc="-13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400" b="1" i="1" spc="-185" dirty="0">
                <a:solidFill>
                  <a:srgbClr val="006FC0"/>
                </a:solidFill>
                <a:latin typeface="Verdana"/>
                <a:cs typeface="Verdana"/>
              </a:rPr>
              <a:t>node</a:t>
            </a:r>
            <a:r>
              <a:rPr sz="2400" b="1" i="1" spc="-1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400" b="1" spc="-190" dirty="0">
                <a:solidFill>
                  <a:srgbClr val="0D0D0D"/>
                </a:solidFill>
                <a:latin typeface="Tahoma"/>
                <a:cs typeface="Tahoma"/>
              </a:rPr>
              <a:t>for</a:t>
            </a:r>
            <a:r>
              <a:rPr sz="2400" b="1" spc="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i="1" spc="-215" dirty="0">
                <a:solidFill>
                  <a:srgbClr val="006FC0"/>
                </a:solidFill>
                <a:latin typeface="Verdana"/>
                <a:cs typeface="Verdana"/>
              </a:rPr>
              <a:t>reading</a:t>
            </a:r>
            <a:r>
              <a:rPr sz="2400" b="1" i="1" spc="-1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0D0D0D"/>
                </a:solidFill>
                <a:latin typeface="Tahoma"/>
                <a:cs typeface="Tahoma"/>
              </a:rPr>
              <a:t>and</a:t>
            </a:r>
            <a:r>
              <a:rPr lang="en-US" sz="2400" b="1" spc="-2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i="1" spc="-360" dirty="0">
                <a:solidFill>
                  <a:srgbClr val="006FC0"/>
                </a:solidFill>
                <a:latin typeface="Verdana"/>
                <a:cs typeface="Verdana"/>
              </a:rPr>
              <a:t>writing</a:t>
            </a:r>
            <a:r>
              <a:rPr sz="2400" b="1" i="1" spc="-1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400" b="1" i="1" spc="-165" dirty="0">
                <a:solidFill>
                  <a:srgbClr val="006FC0"/>
                </a:solidFill>
                <a:latin typeface="Verdana"/>
                <a:cs typeface="Verdana"/>
              </a:rPr>
              <a:t>data </a:t>
            </a:r>
            <a:r>
              <a:rPr sz="2400" b="1" dirty="0">
                <a:solidFill>
                  <a:srgbClr val="0D0D0D"/>
                </a:solidFill>
                <a:latin typeface="Tahoma"/>
                <a:cs typeface="Tahoma"/>
              </a:rPr>
              <a:t>on</a:t>
            </a:r>
            <a:r>
              <a:rPr sz="2400" b="1" spc="-6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114" dirty="0">
                <a:solidFill>
                  <a:srgbClr val="0D0D0D"/>
                </a:solidFill>
                <a:latin typeface="Tahoma"/>
                <a:cs typeface="Tahoma"/>
              </a:rPr>
              <a:t>CAN</a:t>
            </a:r>
            <a:r>
              <a:rPr sz="2400" b="1" spc="-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0D0D0D"/>
                </a:solidFill>
                <a:latin typeface="Tahoma"/>
                <a:cs typeface="Tahoma"/>
              </a:rPr>
              <a:t>bus</a:t>
            </a:r>
            <a:endParaRPr lang="en-US" sz="2400" b="1" spc="-25" dirty="0">
              <a:solidFill>
                <a:srgbClr val="0D0D0D"/>
              </a:solidFill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  <a:tab pos="1960880" algn="l"/>
              </a:tabLst>
            </a:pPr>
            <a:r>
              <a:rPr lang="en-US" sz="2400" b="1" spc="-350" dirty="0">
                <a:solidFill>
                  <a:srgbClr val="0D0D0D"/>
                </a:solidFill>
                <a:latin typeface="Tahoma"/>
                <a:cs typeface="Tahoma"/>
              </a:rPr>
              <a:t>In</a:t>
            </a:r>
            <a:r>
              <a:rPr lang="en-US" sz="2400" b="1" spc="-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400" b="1" spc="90" dirty="0">
                <a:solidFill>
                  <a:srgbClr val="0D0D0D"/>
                </a:solidFill>
                <a:latin typeface="Tahoma"/>
                <a:cs typeface="Tahoma"/>
              </a:rPr>
              <a:t>CAN </a:t>
            </a:r>
            <a:r>
              <a:rPr lang="en-US" sz="2400" b="1" spc="-10" dirty="0">
                <a:solidFill>
                  <a:srgbClr val="0D0D0D"/>
                </a:solidFill>
                <a:latin typeface="Tahoma"/>
                <a:cs typeface="Tahoma"/>
              </a:rPr>
              <a:t>protocol</a:t>
            </a:r>
            <a:r>
              <a:rPr lang="en-US" sz="2400" b="1" spc="-20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400" b="1" i="1" spc="-229" dirty="0">
                <a:solidFill>
                  <a:srgbClr val="C02A1E"/>
                </a:solidFill>
                <a:latin typeface="Verdana"/>
                <a:cs typeface="Verdana"/>
              </a:rPr>
              <a:t>predefined</a:t>
            </a:r>
            <a:r>
              <a:rPr lang="en-US" sz="2400" b="1" i="1" spc="-170" dirty="0">
                <a:solidFill>
                  <a:srgbClr val="C02A1E"/>
                </a:solidFill>
                <a:latin typeface="Verdana"/>
                <a:cs typeface="Verdana"/>
              </a:rPr>
              <a:t> </a:t>
            </a:r>
            <a:r>
              <a:rPr lang="en-US" sz="2400" b="1" i="1" spc="-260" dirty="0">
                <a:solidFill>
                  <a:srgbClr val="C02A1E"/>
                </a:solidFill>
                <a:latin typeface="Verdana"/>
                <a:cs typeface="Verdana"/>
              </a:rPr>
              <a:t>unique</a:t>
            </a:r>
            <a:r>
              <a:rPr lang="en-US" sz="2400" b="1" i="1" spc="-175" dirty="0">
                <a:solidFill>
                  <a:srgbClr val="C02A1E"/>
                </a:solidFill>
                <a:latin typeface="Verdana"/>
                <a:cs typeface="Verdana"/>
              </a:rPr>
              <a:t> </a:t>
            </a:r>
            <a:r>
              <a:rPr lang="en-US" sz="2400" b="1" i="1" spc="-565" dirty="0">
                <a:solidFill>
                  <a:srgbClr val="C02A1E"/>
                </a:solidFill>
                <a:latin typeface="Verdana"/>
                <a:cs typeface="Verdana"/>
              </a:rPr>
              <a:t>ID</a:t>
            </a:r>
            <a:r>
              <a:rPr lang="en-US" sz="2400" b="1" i="1" spc="-140" dirty="0">
                <a:solidFill>
                  <a:srgbClr val="C02A1E"/>
                </a:solidFill>
                <a:latin typeface="Verdana"/>
                <a:cs typeface="Verdana"/>
              </a:rPr>
              <a:t> </a:t>
            </a:r>
            <a:r>
              <a:rPr lang="en-US" sz="2400" b="1" spc="-200" dirty="0">
                <a:solidFill>
                  <a:srgbClr val="0D0D0D"/>
                </a:solidFill>
                <a:latin typeface="Tahoma"/>
                <a:cs typeface="Tahoma"/>
              </a:rPr>
              <a:t>is</a:t>
            </a:r>
            <a:r>
              <a:rPr lang="en-US" sz="2400" b="1" spc="-2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400" b="1" dirty="0">
                <a:solidFill>
                  <a:srgbClr val="0D0D0D"/>
                </a:solidFill>
                <a:latin typeface="Tahoma"/>
                <a:cs typeface="Tahoma"/>
              </a:rPr>
              <a:t>used</a:t>
            </a:r>
            <a:r>
              <a:rPr lang="en-US" sz="2400" b="1" spc="-1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400" b="1" spc="-70" dirty="0">
                <a:solidFill>
                  <a:srgbClr val="0D0D0D"/>
                </a:solidFill>
                <a:latin typeface="Tahoma"/>
                <a:cs typeface="Tahoma"/>
              </a:rPr>
              <a:t>instead</a:t>
            </a:r>
            <a:r>
              <a:rPr lang="en-US" sz="2400" b="1" spc="-7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2400" b="1" spc="-25" dirty="0">
                <a:solidFill>
                  <a:srgbClr val="0D0D0D"/>
                </a:solidFill>
                <a:latin typeface="Tahoma"/>
                <a:cs typeface="Tahoma"/>
              </a:rPr>
              <a:t>of </a:t>
            </a:r>
            <a:r>
              <a:rPr lang="en-US" sz="2400" b="1" i="1" spc="-280" dirty="0">
                <a:solidFill>
                  <a:srgbClr val="C02A1E"/>
                </a:solidFill>
                <a:latin typeface="Verdana"/>
                <a:cs typeface="Verdana"/>
              </a:rPr>
              <a:t>destination</a:t>
            </a:r>
            <a:r>
              <a:rPr lang="en-US" sz="2400" b="1" i="1" spc="-165" dirty="0">
                <a:solidFill>
                  <a:srgbClr val="C02A1E"/>
                </a:solidFill>
                <a:latin typeface="Verdana"/>
                <a:cs typeface="Verdana"/>
              </a:rPr>
              <a:t> </a:t>
            </a:r>
            <a:r>
              <a:rPr lang="en-US" sz="2400" b="1" i="1" spc="-265" dirty="0">
                <a:solidFill>
                  <a:srgbClr val="C02A1E"/>
                </a:solidFill>
                <a:latin typeface="Verdana"/>
                <a:cs typeface="Verdana"/>
              </a:rPr>
              <a:t>address</a:t>
            </a:r>
            <a:endParaRPr sz="2400" dirty="0">
              <a:latin typeface="Tahoma"/>
              <a:cs typeface="Tahoma"/>
            </a:endParaRPr>
          </a:p>
          <a:p>
            <a:pPr marL="544195" indent="-53149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sz="2400" b="1" spc="-10" dirty="0">
                <a:solidFill>
                  <a:srgbClr val="0D0D0D"/>
                </a:solidFill>
                <a:latin typeface="Tahoma"/>
                <a:cs typeface="Tahoma"/>
              </a:rPr>
              <a:t>Based</a:t>
            </a:r>
            <a:r>
              <a:rPr sz="2400" b="1" spc="-15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ahoma"/>
                <a:cs typeface="Tahoma"/>
              </a:rPr>
              <a:t>on</a:t>
            </a:r>
            <a:r>
              <a:rPr sz="2400" b="1" spc="-90" dirty="0">
                <a:solidFill>
                  <a:srgbClr val="0D0D0D"/>
                </a:solidFill>
                <a:latin typeface="Tahoma"/>
                <a:cs typeface="Tahoma"/>
              </a:rPr>
              <a:t> the</a:t>
            </a:r>
            <a:r>
              <a:rPr sz="2400" b="1" spc="-10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0D0D0D"/>
                </a:solidFill>
                <a:latin typeface="Tahoma"/>
                <a:cs typeface="Tahoma"/>
              </a:rPr>
              <a:t>availability</a:t>
            </a:r>
            <a:r>
              <a:rPr sz="2400" b="1" spc="-7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D0D0D"/>
                </a:solidFill>
                <a:latin typeface="Tahoma"/>
                <a:cs typeface="Tahoma"/>
              </a:rPr>
              <a:t>of</a:t>
            </a:r>
            <a:r>
              <a:rPr sz="2400" b="1" spc="-10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0D0D0D"/>
                </a:solidFill>
                <a:latin typeface="Tahoma"/>
                <a:cs typeface="Tahoma"/>
              </a:rPr>
              <a:t>bus</a:t>
            </a:r>
            <a:r>
              <a:rPr lang="en-US" sz="2400" b="1" spc="-70" dirty="0">
                <a:solidFill>
                  <a:srgbClr val="0D0D0D"/>
                </a:solidFill>
                <a:latin typeface="Tahoma"/>
                <a:cs typeface="Tahoma"/>
              </a:rPr>
              <a:t> and priority of message</a:t>
            </a:r>
            <a:r>
              <a:rPr sz="2400" b="1" spc="-70" dirty="0">
                <a:solidFill>
                  <a:srgbClr val="0D0D0D"/>
                </a:solidFill>
                <a:latin typeface="Tahoma"/>
                <a:cs typeface="Tahoma"/>
              </a:rPr>
              <a:t>,</a:t>
            </a:r>
            <a:r>
              <a:rPr sz="2400" b="1" spc="-10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114" dirty="0">
                <a:solidFill>
                  <a:srgbClr val="0D0D0D"/>
                </a:solidFill>
                <a:latin typeface="Tahoma"/>
                <a:cs typeface="Tahoma"/>
              </a:rPr>
              <a:t>CAN</a:t>
            </a:r>
            <a:r>
              <a:rPr sz="2400" b="1" spc="-8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0D0D0D"/>
                </a:solidFill>
                <a:latin typeface="Tahoma"/>
                <a:cs typeface="Tahoma"/>
              </a:rPr>
              <a:t>bus</a:t>
            </a:r>
            <a:r>
              <a:rPr sz="2400" b="1" spc="-9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215" dirty="0">
                <a:solidFill>
                  <a:srgbClr val="0D0D0D"/>
                </a:solidFill>
                <a:latin typeface="Tahoma"/>
                <a:cs typeface="Tahoma"/>
              </a:rPr>
              <a:t>writes</a:t>
            </a:r>
            <a:r>
              <a:rPr sz="2400" b="1" spc="-3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D0D0D"/>
                </a:solidFill>
                <a:latin typeface="Tahoma"/>
                <a:cs typeface="Tahoma"/>
              </a:rPr>
              <a:t>the</a:t>
            </a:r>
            <a:r>
              <a:rPr sz="2400" b="1" spc="-10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114" dirty="0">
                <a:solidFill>
                  <a:srgbClr val="0D0D0D"/>
                </a:solidFill>
                <a:latin typeface="Tahoma"/>
                <a:cs typeface="Tahoma"/>
              </a:rPr>
              <a:t>CAN</a:t>
            </a:r>
            <a:r>
              <a:rPr sz="2400" b="1" spc="-7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ahoma"/>
                <a:cs typeface="Tahoma"/>
              </a:rPr>
              <a:t>frame</a:t>
            </a:r>
            <a:endParaRPr sz="2400" dirty="0">
              <a:latin typeface="Tahoma"/>
              <a:cs typeface="Tahoma"/>
            </a:endParaRPr>
          </a:p>
          <a:p>
            <a:pPr marL="544195" marR="57150" indent="-532130">
              <a:spcBef>
                <a:spcPts val="1200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sz="2400" b="1" spc="-55" dirty="0">
                <a:solidFill>
                  <a:srgbClr val="3333FF"/>
                </a:solidFill>
                <a:latin typeface="Tahoma"/>
                <a:cs typeface="Tahoma"/>
              </a:rPr>
              <a:t>Frame</a:t>
            </a:r>
            <a:r>
              <a:rPr sz="2400" b="1" spc="-110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sz="2400" b="1" spc="-195" dirty="0">
                <a:solidFill>
                  <a:srgbClr val="0D0D0D"/>
                </a:solidFill>
                <a:latin typeface="Tahoma"/>
                <a:cs typeface="Tahoma"/>
              </a:rPr>
              <a:t>is</a:t>
            </a:r>
            <a:r>
              <a:rPr sz="2400" b="1" spc="-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ahoma"/>
                <a:cs typeface="Tahoma"/>
              </a:rPr>
              <a:t>defined</a:t>
            </a:r>
            <a:r>
              <a:rPr sz="2400" b="1" spc="-6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45" dirty="0">
                <a:solidFill>
                  <a:srgbClr val="0D0D0D"/>
                </a:solidFill>
                <a:latin typeface="Tahoma"/>
                <a:cs typeface="Tahoma"/>
              </a:rPr>
              <a:t>structure,</a:t>
            </a:r>
            <a:r>
              <a:rPr sz="2400" b="1" spc="-6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0D0D0D"/>
                </a:solidFill>
                <a:latin typeface="Tahoma"/>
                <a:cs typeface="Tahoma"/>
              </a:rPr>
              <a:t>carrying</a:t>
            </a:r>
            <a:r>
              <a:rPr sz="2400" b="1" spc="-5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ahoma"/>
                <a:cs typeface="Tahoma"/>
              </a:rPr>
              <a:t>sequence</a:t>
            </a:r>
            <a:r>
              <a:rPr sz="2400" b="1" spc="-7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0D0D0D"/>
                </a:solidFill>
                <a:latin typeface="Tahoma"/>
                <a:cs typeface="Tahoma"/>
              </a:rPr>
              <a:t>of</a:t>
            </a:r>
            <a:r>
              <a:rPr sz="2400" b="1" spc="-6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40" dirty="0">
                <a:solidFill>
                  <a:srgbClr val="0D0D0D"/>
                </a:solidFill>
                <a:latin typeface="Tahoma"/>
                <a:cs typeface="Tahoma"/>
              </a:rPr>
              <a:t>bit</a:t>
            </a:r>
            <a:r>
              <a:rPr sz="2400" b="1" spc="-6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0D0D0D"/>
                </a:solidFill>
                <a:latin typeface="Tahoma"/>
                <a:cs typeface="Tahoma"/>
              </a:rPr>
              <a:t>or</a:t>
            </a:r>
            <a:r>
              <a:rPr sz="2400" b="1" spc="-8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0D0D0D"/>
                </a:solidFill>
                <a:latin typeface="Tahoma"/>
                <a:cs typeface="Tahoma"/>
              </a:rPr>
              <a:t>bytes</a:t>
            </a:r>
            <a:r>
              <a:rPr sz="2400" b="1" spc="-6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0D0D0D"/>
                </a:solidFill>
                <a:latin typeface="Tahoma"/>
                <a:cs typeface="Tahoma"/>
              </a:rPr>
              <a:t>of </a:t>
            </a:r>
            <a:r>
              <a:rPr sz="2400" b="1" spc="-20" dirty="0">
                <a:solidFill>
                  <a:srgbClr val="0D0D0D"/>
                </a:solidFill>
                <a:latin typeface="Tahoma"/>
                <a:cs typeface="Tahoma"/>
              </a:rPr>
              <a:t>data</a:t>
            </a:r>
            <a:r>
              <a:rPr lang="en-US" sz="2400" b="1" spc="-20" dirty="0">
                <a:solidFill>
                  <a:srgbClr val="0D0D0D"/>
                </a:solidFill>
                <a:latin typeface="Tahoma"/>
                <a:cs typeface="Tahoma"/>
              </a:rPr>
              <a:t>. Framing is done by </a:t>
            </a:r>
            <a:r>
              <a:rPr lang="en-US" sz="2400" b="1" spc="120" dirty="0">
                <a:solidFill>
                  <a:srgbClr val="FF0000"/>
                </a:solidFill>
                <a:latin typeface="Tahoma"/>
                <a:cs typeface="Tahoma"/>
              </a:rPr>
              <a:t>MAC</a:t>
            </a:r>
            <a:r>
              <a:rPr lang="en-US" sz="24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lang="en-US" sz="2400" b="1" spc="-25" dirty="0">
                <a:solidFill>
                  <a:srgbClr val="FF0000"/>
                </a:solidFill>
                <a:latin typeface="Tahoma"/>
                <a:cs typeface="Tahoma"/>
              </a:rPr>
              <a:t>sub</a:t>
            </a:r>
            <a:r>
              <a:rPr lang="en-US" sz="24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lang="en-US" sz="2400" b="1" spc="-10" dirty="0">
                <a:solidFill>
                  <a:srgbClr val="FF0000"/>
                </a:solidFill>
                <a:latin typeface="Tahoma"/>
                <a:cs typeface="Tahoma"/>
              </a:rPr>
              <a:t>layer</a:t>
            </a:r>
            <a:r>
              <a:rPr lang="en-US" sz="24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lang="en-US" sz="2400" b="1" spc="-25" dirty="0">
                <a:latin typeface="Tahoma"/>
                <a:cs typeface="Tahoma"/>
              </a:rPr>
              <a:t>of</a:t>
            </a:r>
            <a:r>
              <a:rPr lang="en-US" sz="2400" b="1" dirty="0">
                <a:latin typeface="Tahoma"/>
                <a:cs typeface="Tahoma"/>
              </a:rPr>
              <a:t>	</a:t>
            </a:r>
            <a:r>
              <a:rPr lang="en-US" sz="2400" b="1" spc="-20" dirty="0">
                <a:latin typeface="Tahoma"/>
                <a:cs typeface="Tahoma"/>
              </a:rPr>
              <a:t>Data</a:t>
            </a:r>
            <a:r>
              <a:rPr lang="en-US" sz="2400" b="1" dirty="0">
                <a:latin typeface="Tahoma"/>
                <a:cs typeface="Tahoma"/>
              </a:rPr>
              <a:t>	</a:t>
            </a:r>
            <a:r>
              <a:rPr lang="en-US" sz="2400" b="1" spc="-195" dirty="0">
                <a:latin typeface="Tahoma"/>
                <a:cs typeface="Tahoma"/>
              </a:rPr>
              <a:t>Link </a:t>
            </a:r>
            <a:r>
              <a:rPr lang="en-US" sz="2400" b="1" spc="-10" dirty="0">
                <a:latin typeface="Tahoma"/>
                <a:cs typeface="Tahoma"/>
              </a:rPr>
              <a:t>Layer.</a:t>
            </a:r>
            <a:r>
              <a:rPr lang="en-US" sz="2400" b="1" spc="-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</a:p>
          <a:p>
            <a:pPr marL="544195" marR="57150" indent="-532130">
              <a:spcBef>
                <a:spcPts val="1200"/>
              </a:spcBef>
              <a:buClr>
                <a:srgbClr val="000000"/>
              </a:buClr>
              <a:buFont typeface="Wingdings"/>
              <a:buChar char=""/>
              <a:tabLst>
                <a:tab pos="544195" algn="l"/>
              </a:tabLst>
            </a:pPr>
            <a:r>
              <a:rPr lang="en-US" sz="2400" b="1" spc="-70" dirty="0">
                <a:latin typeface="Tahoma"/>
                <a:cs typeface="Tahoma"/>
              </a:rPr>
              <a:t>Binary</a:t>
            </a:r>
            <a:r>
              <a:rPr lang="en-US" sz="2400" b="1" spc="15" dirty="0">
                <a:latin typeface="Tahoma"/>
                <a:cs typeface="Tahoma"/>
              </a:rPr>
              <a:t> </a:t>
            </a:r>
            <a:r>
              <a:rPr lang="en-US" sz="2400" b="1" dirty="0">
                <a:latin typeface="Tahoma"/>
                <a:cs typeface="Tahoma"/>
              </a:rPr>
              <a:t>values</a:t>
            </a:r>
            <a:r>
              <a:rPr lang="en-US" sz="2400" b="1" spc="25" dirty="0">
                <a:latin typeface="Tahoma"/>
                <a:cs typeface="Tahoma"/>
              </a:rPr>
              <a:t> </a:t>
            </a:r>
            <a:r>
              <a:rPr lang="en-US" sz="2400" b="1" dirty="0">
                <a:latin typeface="Tahoma"/>
                <a:cs typeface="Tahoma"/>
              </a:rPr>
              <a:t>in</a:t>
            </a:r>
            <a:r>
              <a:rPr lang="en-US" sz="2400" b="1" spc="20" dirty="0">
                <a:latin typeface="Tahoma"/>
                <a:cs typeface="Tahoma"/>
              </a:rPr>
              <a:t> </a:t>
            </a:r>
            <a:r>
              <a:rPr lang="en-US" sz="2400" b="1" spc="114" dirty="0">
                <a:latin typeface="Tahoma"/>
                <a:cs typeface="Tahoma"/>
              </a:rPr>
              <a:t>CAN</a:t>
            </a:r>
            <a:r>
              <a:rPr lang="en-US" sz="2400" b="1" spc="25" dirty="0">
                <a:latin typeface="Tahoma"/>
                <a:cs typeface="Tahoma"/>
              </a:rPr>
              <a:t> </a:t>
            </a:r>
            <a:r>
              <a:rPr lang="en-US" sz="2400" b="1" dirty="0">
                <a:latin typeface="Tahoma"/>
                <a:cs typeface="Tahoma"/>
              </a:rPr>
              <a:t>protocol</a:t>
            </a:r>
            <a:r>
              <a:rPr lang="en-US" sz="2400" b="1" spc="15" dirty="0">
                <a:latin typeface="Tahoma"/>
                <a:cs typeface="Tahoma"/>
              </a:rPr>
              <a:t> </a:t>
            </a:r>
            <a:r>
              <a:rPr lang="en-US" sz="2400" b="1" dirty="0">
                <a:latin typeface="Tahoma"/>
                <a:cs typeface="Tahoma"/>
              </a:rPr>
              <a:t>are</a:t>
            </a:r>
            <a:r>
              <a:rPr lang="en-US" sz="2400" b="1" spc="15" dirty="0">
                <a:latin typeface="Tahoma"/>
                <a:cs typeface="Tahoma"/>
              </a:rPr>
              <a:t> </a:t>
            </a:r>
            <a:r>
              <a:rPr lang="en-US" sz="2400" b="1" spc="-20" dirty="0">
                <a:latin typeface="Tahoma"/>
                <a:cs typeface="Tahoma"/>
              </a:rPr>
              <a:t>termed</a:t>
            </a:r>
            <a:r>
              <a:rPr lang="en-US" sz="2400" b="1" spc="25" dirty="0">
                <a:latin typeface="Tahoma"/>
                <a:cs typeface="Tahoma"/>
              </a:rPr>
              <a:t> </a:t>
            </a:r>
            <a:r>
              <a:rPr lang="en-US" sz="2400" b="1" dirty="0">
                <a:latin typeface="Tahoma"/>
                <a:cs typeface="Tahoma"/>
              </a:rPr>
              <a:t>as</a:t>
            </a:r>
            <a:r>
              <a:rPr lang="en-US" sz="2400" b="1" spc="20" dirty="0">
                <a:latin typeface="Tahoma"/>
                <a:cs typeface="Tahoma"/>
              </a:rPr>
              <a:t> </a:t>
            </a:r>
            <a:r>
              <a:rPr lang="en-US" sz="2400" b="1" spc="-20" dirty="0">
                <a:solidFill>
                  <a:srgbClr val="3333FF"/>
                </a:solidFill>
                <a:latin typeface="Tahoma"/>
                <a:cs typeface="Tahoma"/>
              </a:rPr>
              <a:t>dominant</a:t>
            </a:r>
            <a:r>
              <a:rPr lang="en-US" sz="2400" b="1" spc="20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lang="en-US" sz="2400" b="1" spc="-10" dirty="0">
                <a:solidFill>
                  <a:srgbClr val="FF0000"/>
                </a:solidFill>
                <a:latin typeface="Tahoma"/>
                <a:cs typeface="Tahoma"/>
              </a:rPr>
              <a:t>(logic </a:t>
            </a:r>
            <a:r>
              <a:rPr lang="en-US" sz="2400" b="1" spc="-235" dirty="0">
                <a:solidFill>
                  <a:srgbClr val="FF0000"/>
                </a:solidFill>
                <a:latin typeface="Tahoma"/>
                <a:cs typeface="Tahoma"/>
              </a:rPr>
              <a:t>0)</a:t>
            </a:r>
            <a:r>
              <a:rPr lang="en-US"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400" b="1" dirty="0">
                <a:latin typeface="Tahoma"/>
                <a:cs typeface="Tahoma"/>
              </a:rPr>
              <a:t>and</a:t>
            </a:r>
            <a:r>
              <a:rPr lang="en-US" sz="2400" b="1" spc="-110" dirty="0">
                <a:latin typeface="Tahoma"/>
                <a:cs typeface="Tahoma"/>
              </a:rPr>
              <a:t> </a:t>
            </a:r>
            <a:r>
              <a:rPr lang="en-US" sz="2400" b="1" spc="-20" dirty="0">
                <a:solidFill>
                  <a:srgbClr val="3333FF"/>
                </a:solidFill>
                <a:latin typeface="Tahoma"/>
                <a:cs typeface="Tahoma"/>
              </a:rPr>
              <a:t>recessive</a:t>
            </a:r>
            <a:r>
              <a:rPr lang="en-US" sz="2400" b="1" spc="-60" dirty="0">
                <a:solidFill>
                  <a:srgbClr val="3333FF"/>
                </a:solidFill>
                <a:latin typeface="Tahoma"/>
                <a:cs typeface="Tahoma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ahoma"/>
                <a:cs typeface="Tahoma"/>
              </a:rPr>
              <a:t>(logic</a:t>
            </a:r>
            <a:r>
              <a:rPr lang="en-US" sz="24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400" b="1" spc="-235" dirty="0">
                <a:solidFill>
                  <a:srgbClr val="FF0000"/>
                </a:solidFill>
                <a:latin typeface="Tahoma"/>
                <a:cs typeface="Tahoma"/>
              </a:rPr>
              <a:t>1)</a:t>
            </a:r>
            <a:r>
              <a:rPr lang="en-US"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7870825" cy="717296"/>
          </a:xfrm>
          <a:prstGeom prst="rect">
            <a:avLst/>
          </a:prstGeom>
        </p:spPr>
        <p:txBody>
          <a:bodyPr vert="horz" wrap="square" lIns="0" tIns="1955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b="1" spc="-135" dirty="0">
                <a:latin typeface="Tahoma"/>
                <a:cs typeface="Tahoma"/>
              </a:rPr>
              <a:t>HOW</a:t>
            </a:r>
            <a:r>
              <a:rPr lang="en-IN" sz="3200" b="1" spc="-60" dirty="0">
                <a:latin typeface="Tahoma"/>
                <a:cs typeface="Tahoma"/>
              </a:rPr>
              <a:t> </a:t>
            </a:r>
            <a:r>
              <a:rPr lang="en-IN" sz="3200" b="1" spc="114" dirty="0">
                <a:latin typeface="Tahoma"/>
                <a:cs typeface="Tahoma"/>
              </a:rPr>
              <a:t>CAN</a:t>
            </a:r>
            <a:r>
              <a:rPr lang="en-IN" sz="3200" b="1" spc="-30" dirty="0">
                <a:latin typeface="Tahoma"/>
                <a:cs typeface="Tahoma"/>
              </a:rPr>
              <a:t> </a:t>
            </a:r>
            <a:r>
              <a:rPr lang="en-IN" sz="3200" b="1" spc="-85" dirty="0">
                <a:latin typeface="Tahoma"/>
                <a:cs typeface="Tahoma"/>
              </a:rPr>
              <a:t>PROTOCOL</a:t>
            </a:r>
            <a:r>
              <a:rPr lang="en-IN" sz="3200" b="1" spc="-45" dirty="0">
                <a:latin typeface="Tahoma"/>
                <a:cs typeface="Tahoma"/>
              </a:rPr>
              <a:t> </a:t>
            </a:r>
            <a:r>
              <a:rPr lang="en-IN" sz="3200" b="1" spc="-175" dirty="0">
                <a:latin typeface="Tahoma"/>
                <a:cs typeface="Tahoma"/>
              </a:rPr>
              <a:t>WORKS?</a:t>
            </a:r>
            <a:endParaRPr lang="en-IN" sz="3200" dirty="0">
              <a:latin typeface="Tahoma"/>
              <a:cs typeface="Tahoma"/>
            </a:endParaRPr>
          </a:p>
        </p:txBody>
      </p:sp>
      <p:graphicFrame>
        <p:nvGraphicFramePr>
          <p:cNvPr id="11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95899"/>
              </p:ext>
            </p:extLst>
          </p:nvPr>
        </p:nvGraphicFramePr>
        <p:xfrm>
          <a:off x="381000" y="5750183"/>
          <a:ext cx="1114742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05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9D3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15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identifier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9D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RTR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9D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9D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9D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DLC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9D3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89584" algn="just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0…8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byte 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9D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9D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9D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EOF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9D3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9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3522</Words>
  <Application>Microsoft Office PowerPoint</Application>
  <PresentationFormat>Widescreen</PresentationFormat>
  <Paragraphs>414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Arial MT</vt:lpstr>
      <vt:lpstr>Calibri</vt:lpstr>
      <vt:lpstr>Cambria Math</vt:lpstr>
      <vt:lpstr>Consolas</vt:lpstr>
      <vt:lpstr>Courier New</vt:lpstr>
      <vt:lpstr>Tahoma</vt:lpstr>
      <vt:lpstr>Times New Roman</vt:lpstr>
      <vt:lpstr>Verdana</vt:lpstr>
      <vt:lpstr>Wingdings</vt:lpstr>
      <vt:lpstr>Office Theme</vt:lpstr>
      <vt:lpstr>INTER-INTEGRATED CIRCUIT (I2C)</vt:lpstr>
      <vt:lpstr>HOW I2C WORKS</vt:lpstr>
      <vt:lpstr>STEPS OF I2C DATA TRANSMISSION</vt:lpstr>
      <vt:lpstr>INTER-INTEGRATED CIRCUIT</vt:lpstr>
      <vt:lpstr>I2C – Arduino Interface</vt:lpstr>
      <vt:lpstr>CONTROL AREA NETWORK</vt:lpstr>
      <vt:lpstr>CAN ARCHITECTURE</vt:lpstr>
      <vt:lpstr>CONTROL AREA NETWORK</vt:lpstr>
      <vt:lpstr>HOW CAN PROTOCOL WORKS?</vt:lpstr>
      <vt:lpstr>PowerPoint Presentation</vt:lpstr>
      <vt:lpstr>MESSAGE FRAME - TYPES</vt:lpstr>
      <vt:lpstr>PowerPoint Presentation</vt:lpstr>
      <vt:lpstr>TYPES OF ERRORS IN CAN</vt:lpstr>
      <vt:lpstr>ZIGBEE</vt:lpstr>
      <vt:lpstr>PowerPoint Presentation</vt:lpstr>
      <vt:lpstr>ZIGBEE</vt:lpstr>
      <vt:lpstr>ZIGBEE</vt:lpstr>
      <vt:lpstr>ZIGBEE</vt:lpstr>
      <vt:lpstr>PowerPoint Presentation</vt:lpstr>
      <vt:lpstr>BLUETOOTH</vt:lpstr>
      <vt:lpstr>BLUETOOTH: ARCHITECTURE</vt:lpstr>
      <vt:lpstr>BLUETOOTH</vt:lpstr>
      <vt:lpstr>BLUETOOTH: Frame Format</vt:lpstr>
      <vt:lpstr>BLUETOOTH: Connection Process</vt:lpstr>
      <vt:lpstr>BLUETOOTH: HC05 – BLUETOOTH MODULE</vt:lpstr>
      <vt:lpstr>BLUETOOTH: HC05 – BLUETOOTH MODULE</vt:lpstr>
      <vt:lpstr>Wi-Fi: Elements of Network</vt:lpstr>
      <vt:lpstr>Wi-Fi Topologies</vt:lpstr>
      <vt:lpstr>Wi-Fi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RS-232 (Recommended Standard 232)</vt:lpstr>
      <vt:lpstr>PINs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FPGA Based Flexible Autopilot Platform for Unmanned Systems</dc:title>
  <dc:creator>Prakash V</dc:creator>
  <cp:lastModifiedBy>Aastha Kumar</cp:lastModifiedBy>
  <cp:revision>30</cp:revision>
  <dcterms:created xsi:type="dcterms:W3CDTF">2024-11-23T13:59:18Z</dcterms:created>
  <dcterms:modified xsi:type="dcterms:W3CDTF">2024-12-08T17:50:49Z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2024-11-23T00:00:00Z</vt:filetime>
  </property>
  <property fmtid="{D5CDD505-2E9C-101B-9397-08002B2CF9AE}" pid="5" name="Producer">
    <vt:lpwstr>Microsoft® PowerPoint® 2021</vt:lpwstr>
  </property>
</Properties>
</file>