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4" r:id="rId3"/>
    <p:sldId id="268" r:id="rId4"/>
    <p:sldId id="270" r:id="rId5"/>
    <p:sldId id="292" r:id="rId6"/>
    <p:sldId id="300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57" r:id="rId15"/>
    <p:sldId id="258" r:id="rId16"/>
    <p:sldId id="261" r:id="rId17"/>
    <p:sldId id="262" r:id="rId18"/>
    <p:sldId id="263" r:id="rId19"/>
    <p:sldId id="311" r:id="rId20"/>
    <p:sldId id="265" r:id="rId21"/>
    <p:sldId id="312" r:id="rId22"/>
    <p:sldId id="313" r:id="rId23"/>
    <p:sldId id="314" r:id="rId24"/>
    <p:sldId id="315" r:id="rId25"/>
    <p:sldId id="316" r:id="rId26"/>
    <p:sldId id="289" r:id="rId27"/>
    <p:sldId id="317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>
      <p:cViewPr varScale="1">
        <p:scale>
          <a:sx n="67" d="100"/>
          <a:sy n="67" d="100"/>
        </p:scale>
        <p:origin x="6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6DD284DD-66B6-47BD-B18C-833577006177}"/>
    <pc:docChg chg="undo custSel addSld delSld modSld">
      <pc:chgData name="Aastha Kumar" userId="f94225b3-263d-47de-91f3-c17c89a7eef3" providerId="ADAL" clId="{6DD284DD-66B6-47BD-B18C-833577006177}" dt="2024-11-28T12:54:57.481" v="772" actId="14100"/>
      <pc:docMkLst>
        <pc:docMk/>
      </pc:docMkLst>
      <pc:sldChg chg="modSp mod">
        <pc:chgData name="Aastha Kumar" userId="f94225b3-263d-47de-91f3-c17c89a7eef3" providerId="ADAL" clId="{6DD284DD-66B6-47BD-B18C-833577006177}" dt="2024-11-28T12:54:57.481" v="772" actId="14100"/>
        <pc:sldMkLst>
          <pc:docMk/>
          <pc:sldMk cId="0" sldId="257"/>
        </pc:sldMkLst>
        <pc:picChg chg="mod modCrop">
          <ac:chgData name="Aastha Kumar" userId="f94225b3-263d-47de-91f3-c17c89a7eef3" providerId="ADAL" clId="{6DD284DD-66B6-47BD-B18C-833577006177}" dt="2024-11-28T12:54:57.481" v="772" actId="14100"/>
          <ac:picMkLst>
            <pc:docMk/>
            <pc:sldMk cId="0" sldId="257"/>
            <ac:picMk id="2" creationId="{00000000-0000-0000-0000-000000000000}"/>
          </ac:picMkLst>
        </pc:picChg>
      </pc:sldChg>
      <pc:sldChg chg="addSp modSp mod">
        <pc:chgData name="Aastha Kumar" userId="f94225b3-263d-47de-91f3-c17c89a7eef3" providerId="ADAL" clId="{6DD284DD-66B6-47BD-B18C-833577006177}" dt="2024-11-26T06:42:57.174" v="677" actId="13926"/>
        <pc:sldMkLst>
          <pc:docMk/>
          <pc:sldMk cId="0" sldId="258"/>
        </pc:sldMkLst>
        <pc:spChg chg="add mod">
          <ac:chgData name="Aastha Kumar" userId="f94225b3-263d-47de-91f3-c17c89a7eef3" providerId="ADAL" clId="{6DD284DD-66B6-47BD-B18C-833577006177}" dt="2024-11-26T06:42:57.174" v="677" actId="13926"/>
          <ac:spMkLst>
            <pc:docMk/>
            <pc:sldMk cId="0" sldId="258"/>
            <ac:spMk id="3" creationId="{D814BF37-5DBD-0AD7-269E-56DD6A7B54D8}"/>
          </ac:spMkLst>
        </pc:spChg>
        <pc:picChg chg="mod">
          <ac:chgData name="Aastha Kumar" userId="f94225b3-263d-47de-91f3-c17c89a7eef3" providerId="ADAL" clId="{6DD284DD-66B6-47BD-B18C-833577006177}" dt="2024-11-26T06:42:47.054" v="673" actId="1076"/>
          <ac:picMkLst>
            <pc:docMk/>
            <pc:sldMk cId="0" sldId="258"/>
            <ac:picMk id="2" creationId="{00000000-0000-0000-0000-000000000000}"/>
          </ac:picMkLst>
        </pc:picChg>
      </pc:sldChg>
      <pc:sldChg chg="addSp delSp modSp del mod">
        <pc:chgData name="Aastha Kumar" userId="f94225b3-263d-47de-91f3-c17c89a7eef3" providerId="ADAL" clId="{6DD284DD-66B6-47BD-B18C-833577006177}" dt="2024-11-26T06:42:58.901" v="678" actId="47"/>
        <pc:sldMkLst>
          <pc:docMk/>
          <pc:sldMk cId="0" sldId="259"/>
        </pc:sldMkLst>
        <pc:spChg chg="add del mod">
          <ac:chgData name="Aastha Kumar" userId="f94225b3-263d-47de-91f3-c17c89a7eef3" providerId="ADAL" clId="{6DD284DD-66B6-47BD-B18C-833577006177}" dt="2024-11-26T06:42:40.366" v="671" actId="21"/>
          <ac:spMkLst>
            <pc:docMk/>
            <pc:sldMk cId="0" sldId="259"/>
            <ac:spMk id="3" creationId="{D814BF37-5DBD-0AD7-269E-56DD6A7B54D8}"/>
          </ac:spMkLst>
        </pc:spChg>
      </pc:sldChg>
      <pc:sldChg chg="modSp mod">
        <pc:chgData name="Aastha Kumar" userId="f94225b3-263d-47de-91f3-c17c89a7eef3" providerId="ADAL" clId="{6DD284DD-66B6-47BD-B18C-833577006177}" dt="2024-11-28T12:25:06.863" v="748" actId="1076"/>
        <pc:sldMkLst>
          <pc:docMk/>
          <pc:sldMk cId="0" sldId="260"/>
        </pc:sldMkLst>
        <pc:spChg chg="mod">
          <ac:chgData name="Aastha Kumar" userId="f94225b3-263d-47de-91f3-c17c89a7eef3" providerId="ADAL" clId="{6DD284DD-66B6-47BD-B18C-833577006177}" dt="2024-11-28T12:25:06.863" v="748" actId="1076"/>
          <ac:spMkLst>
            <pc:docMk/>
            <pc:sldMk cId="0" sldId="260"/>
            <ac:spMk id="3" creationId="{00000000-0000-0000-0000-000000000000}"/>
          </ac:spMkLst>
        </pc:spChg>
      </pc:sldChg>
      <pc:sldChg chg="addSp modSp mod">
        <pc:chgData name="Aastha Kumar" userId="f94225b3-263d-47de-91f3-c17c89a7eef3" providerId="ADAL" clId="{6DD284DD-66B6-47BD-B18C-833577006177}" dt="2024-11-26T06:43:57.216" v="722" actId="1035"/>
        <pc:sldMkLst>
          <pc:docMk/>
          <pc:sldMk cId="0" sldId="261"/>
        </pc:sldMkLst>
        <pc:spChg chg="add mod">
          <ac:chgData name="Aastha Kumar" userId="f94225b3-263d-47de-91f3-c17c89a7eef3" providerId="ADAL" clId="{6DD284DD-66B6-47BD-B18C-833577006177}" dt="2024-11-26T06:43:46.179" v="720" actId="1076"/>
          <ac:spMkLst>
            <pc:docMk/>
            <pc:sldMk cId="0" sldId="261"/>
            <ac:spMk id="3" creationId="{358F3EB8-A743-4BBA-30C7-8CFCA8782F6B}"/>
          </ac:spMkLst>
        </pc:spChg>
        <pc:picChg chg="mod">
          <ac:chgData name="Aastha Kumar" userId="f94225b3-263d-47de-91f3-c17c89a7eef3" providerId="ADAL" clId="{6DD284DD-66B6-47BD-B18C-833577006177}" dt="2024-11-26T06:43:57.216" v="722" actId="1035"/>
          <ac:picMkLst>
            <pc:docMk/>
            <pc:sldMk cId="0" sldId="261"/>
            <ac:picMk id="2" creationId="{00000000-0000-0000-0000-000000000000}"/>
          </ac:picMkLst>
        </pc:picChg>
      </pc:sldChg>
      <pc:sldChg chg="modSp mod">
        <pc:chgData name="Aastha Kumar" userId="f94225b3-263d-47de-91f3-c17c89a7eef3" providerId="ADAL" clId="{6DD284DD-66B6-47BD-B18C-833577006177}" dt="2024-11-28T12:21:23.938" v="747" actId="20577"/>
        <pc:sldMkLst>
          <pc:docMk/>
          <pc:sldMk cId="0" sldId="264"/>
        </pc:sldMkLst>
        <pc:spChg chg="mod">
          <ac:chgData name="Aastha Kumar" userId="f94225b3-263d-47de-91f3-c17c89a7eef3" providerId="ADAL" clId="{6DD284DD-66B6-47BD-B18C-833577006177}" dt="2024-11-28T12:21:23.938" v="747" actId="20577"/>
          <ac:spMkLst>
            <pc:docMk/>
            <pc:sldMk cId="0" sldId="264"/>
            <ac:spMk id="4" creationId="{00000000-0000-0000-0000-000000000000}"/>
          </ac:spMkLst>
        </pc:spChg>
      </pc:sldChg>
      <pc:sldChg chg="addSp modSp mod">
        <pc:chgData name="Aastha Kumar" userId="f94225b3-263d-47de-91f3-c17c89a7eef3" providerId="ADAL" clId="{6DD284DD-66B6-47BD-B18C-833577006177}" dt="2024-11-26T06:45:08.910" v="729" actId="1076"/>
        <pc:sldMkLst>
          <pc:docMk/>
          <pc:sldMk cId="0" sldId="265"/>
        </pc:sldMkLst>
        <pc:picChg chg="add mod">
          <ac:chgData name="Aastha Kumar" userId="f94225b3-263d-47de-91f3-c17c89a7eef3" providerId="ADAL" clId="{6DD284DD-66B6-47BD-B18C-833577006177}" dt="2024-11-26T06:45:08.910" v="729" actId="1076"/>
          <ac:picMkLst>
            <pc:docMk/>
            <pc:sldMk cId="0" sldId="265"/>
            <ac:picMk id="3" creationId="{00000000-0000-0000-0000-000000000000}"/>
          </ac:picMkLst>
        </pc:picChg>
      </pc:sldChg>
      <pc:sldChg chg="delSp modSp del mod">
        <pc:chgData name="Aastha Kumar" userId="f94225b3-263d-47de-91f3-c17c89a7eef3" providerId="ADAL" clId="{6DD284DD-66B6-47BD-B18C-833577006177}" dt="2024-11-26T06:45:10.545" v="730" actId="47"/>
        <pc:sldMkLst>
          <pc:docMk/>
          <pc:sldMk cId="0" sldId="266"/>
        </pc:sldMkLst>
        <pc:picChg chg="del mod modCrop">
          <ac:chgData name="Aastha Kumar" userId="f94225b3-263d-47de-91f3-c17c89a7eef3" providerId="ADAL" clId="{6DD284DD-66B6-47BD-B18C-833577006177}" dt="2024-11-26T06:44:56.473" v="725" actId="21"/>
          <ac:picMkLst>
            <pc:docMk/>
            <pc:sldMk cId="0" sldId="266"/>
            <ac:picMk id="2" creationId="{00000000-0000-0000-0000-000000000000}"/>
          </ac:picMkLst>
        </pc:picChg>
      </pc:sldChg>
      <pc:sldChg chg="modSp mod">
        <pc:chgData name="Aastha Kumar" userId="f94225b3-263d-47de-91f3-c17c89a7eef3" providerId="ADAL" clId="{6DD284DD-66B6-47BD-B18C-833577006177}" dt="2024-11-28T12:30:57.206" v="755" actId="20577"/>
        <pc:sldMkLst>
          <pc:docMk/>
          <pc:sldMk cId="0" sldId="268"/>
        </pc:sldMkLst>
        <pc:spChg chg="mod">
          <ac:chgData name="Aastha Kumar" userId="f94225b3-263d-47de-91f3-c17c89a7eef3" providerId="ADAL" clId="{6DD284DD-66B6-47BD-B18C-833577006177}" dt="2024-11-28T12:30:39.679" v="752" actId="20577"/>
          <ac:spMkLst>
            <pc:docMk/>
            <pc:sldMk cId="0" sldId="268"/>
            <ac:spMk id="3" creationId="{00000000-0000-0000-0000-000000000000}"/>
          </ac:spMkLst>
        </pc:spChg>
        <pc:spChg chg="mod">
          <ac:chgData name="Aastha Kumar" userId="f94225b3-263d-47de-91f3-c17c89a7eef3" providerId="ADAL" clId="{6DD284DD-66B6-47BD-B18C-833577006177}" dt="2024-11-28T12:30:57.206" v="755" actId="20577"/>
          <ac:spMkLst>
            <pc:docMk/>
            <pc:sldMk cId="0" sldId="268"/>
            <ac:spMk id="4" creationId="{00000000-0000-0000-0000-000000000000}"/>
          </ac:spMkLst>
        </pc:spChg>
      </pc:sldChg>
      <pc:sldChg chg="del">
        <pc:chgData name="Aastha Kumar" userId="f94225b3-263d-47de-91f3-c17c89a7eef3" providerId="ADAL" clId="{6DD284DD-66B6-47BD-B18C-833577006177}" dt="2024-11-25T12:55:25.803" v="89" actId="47"/>
        <pc:sldMkLst>
          <pc:docMk/>
          <pc:sldMk cId="0" sldId="269"/>
        </pc:sldMkLst>
      </pc:sldChg>
      <pc:sldChg chg="addSp delSp modSp mod">
        <pc:chgData name="Aastha Kumar" userId="f94225b3-263d-47de-91f3-c17c89a7eef3" providerId="ADAL" clId="{6DD284DD-66B6-47BD-B18C-833577006177}" dt="2024-11-25T13:08:47.990" v="371" actId="1076"/>
        <pc:sldMkLst>
          <pc:docMk/>
          <pc:sldMk cId="0" sldId="270"/>
        </pc:sldMkLst>
        <pc:spChg chg="del mod">
          <ac:chgData name="Aastha Kumar" userId="f94225b3-263d-47de-91f3-c17c89a7eef3" providerId="ADAL" clId="{6DD284DD-66B6-47BD-B18C-833577006177}" dt="2024-11-25T12:59:10.683" v="135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Aastha Kumar" userId="f94225b3-263d-47de-91f3-c17c89a7eef3" providerId="ADAL" clId="{6DD284DD-66B6-47BD-B18C-833577006177}" dt="2024-11-25T13:08:47.990" v="371" actId="1076"/>
          <ac:spMkLst>
            <pc:docMk/>
            <pc:sldMk cId="0" sldId="270"/>
            <ac:spMk id="3" creationId="{00000000-0000-0000-0000-000000000000}"/>
          </ac:spMkLst>
        </pc:spChg>
        <pc:picChg chg="add del mod">
          <ac:chgData name="Aastha Kumar" userId="f94225b3-263d-47de-91f3-c17c89a7eef3" providerId="ADAL" clId="{6DD284DD-66B6-47BD-B18C-833577006177}" dt="2024-11-25T13:03:15.899" v="244" actId="478"/>
          <ac:picMkLst>
            <pc:docMk/>
            <pc:sldMk cId="0" sldId="270"/>
            <ac:picMk id="6" creationId="{00000000-0000-0000-0000-000000000000}"/>
          </ac:picMkLst>
        </pc:picChg>
      </pc:sldChg>
      <pc:sldChg chg="delSp modSp del mod">
        <pc:chgData name="Aastha Kumar" userId="f94225b3-263d-47de-91f3-c17c89a7eef3" providerId="ADAL" clId="{6DD284DD-66B6-47BD-B18C-833577006177}" dt="2024-11-26T06:45:45.202" v="739" actId="47"/>
        <pc:sldMkLst>
          <pc:docMk/>
          <pc:sldMk cId="0" sldId="271"/>
        </pc:sldMkLst>
        <pc:picChg chg="del mod modCrop">
          <ac:chgData name="Aastha Kumar" userId="f94225b3-263d-47de-91f3-c17c89a7eef3" providerId="ADAL" clId="{6DD284DD-66B6-47BD-B18C-833577006177}" dt="2024-11-26T06:45:26.214" v="732" actId="21"/>
          <ac:picMkLst>
            <pc:docMk/>
            <pc:sldMk cId="0" sldId="271"/>
            <ac:picMk id="2" creationId="{00000000-0000-0000-0000-000000000000}"/>
          </ac:picMkLst>
        </pc:picChg>
      </pc:sldChg>
      <pc:sldChg chg="delSp modSp del mod">
        <pc:chgData name="Aastha Kumar" userId="f94225b3-263d-47de-91f3-c17c89a7eef3" providerId="ADAL" clId="{6DD284DD-66B6-47BD-B18C-833577006177}" dt="2024-11-25T12:59:42.160" v="143" actId="47"/>
        <pc:sldMkLst>
          <pc:docMk/>
          <pc:sldMk cId="0" sldId="273"/>
        </pc:sldMkLst>
        <pc:spChg chg="mod">
          <ac:chgData name="Aastha Kumar" userId="f94225b3-263d-47de-91f3-c17c89a7eef3" providerId="ADAL" clId="{6DD284DD-66B6-47BD-B18C-833577006177}" dt="2024-11-25T12:58:31.917" v="118" actId="21"/>
          <ac:spMkLst>
            <pc:docMk/>
            <pc:sldMk cId="0" sldId="273"/>
            <ac:spMk id="2" creationId="{00000000-0000-0000-0000-000000000000}"/>
          </ac:spMkLst>
        </pc:spChg>
        <pc:spChg chg="mod">
          <ac:chgData name="Aastha Kumar" userId="f94225b3-263d-47de-91f3-c17c89a7eef3" providerId="ADAL" clId="{6DD284DD-66B6-47BD-B18C-833577006177}" dt="2024-11-25T12:58:41.617" v="122" actId="21"/>
          <ac:spMkLst>
            <pc:docMk/>
            <pc:sldMk cId="0" sldId="273"/>
            <ac:spMk id="3" creationId="{00000000-0000-0000-0000-000000000000}"/>
          </ac:spMkLst>
        </pc:spChg>
        <pc:picChg chg="del">
          <ac:chgData name="Aastha Kumar" userId="f94225b3-263d-47de-91f3-c17c89a7eef3" providerId="ADAL" clId="{6DD284DD-66B6-47BD-B18C-833577006177}" dt="2024-11-25T12:59:30.613" v="138" actId="21"/>
          <ac:picMkLst>
            <pc:docMk/>
            <pc:sldMk cId="0" sldId="273"/>
            <ac:picMk id="6" creationId="{00000000-0000-0000-0000-000000000000}"/>
          </ac:picMkLst>
        </pc:picChg>
      </pc:sldChg>
      <pc:sldChg chg="delSp modSp del mod">
        <pc:chgData name="Aastha Kumar" userId="f94225b3-263d-47de-91f3-c17c89a7eef3" providerId="ADAL" clId="{6DD284DD-66B6-47BD-B18C-833577006177}" dt="2024-11-25T13:01:02.239" v="210" actId="47"/>
        <pc:sldMkLst>
          <pc:docMk/>
          <pc:sldMk cId="0" sldId="274"/>
        </pc:sldMkLst>
        <pc:spChg chg="mod">
          <ac:chgData name="Aastha Kumar" userId="f94225b3-263d-47de-91f3-c17c89a7eef3" providerId="ADAL" clId="{6DD284DD-66B6-47BD-B18C-833577006177}" dt="2024-11-25T12:59:46.203" v="144" actId="21"/>
          <ac:spMkLst>
            <pc:docMk/>
            <pc:sldMk cId="0" sldId="274"/>
            <ac:spMk id="2" creationId="{00000000-0000-0000-0000-000000000000}"/>
          </ac:spMkLst>
        </pc:spChg>
        <pc:spChg chg="del mod">
          <ac:chgData name="Aastha Kumar" userId="f94225b3-263d-47de-91f3-c17c89a7eef3" providerId="ADAL" clId="{6DD284DD-66B6-47BD-B18C-833577006177}" dt="2024-11-25T13:00:23.229" v="171"/>
          <ac:spMkLst>
            <pc:docMk/>
            <pc:sldMk cId="0" sldId="274"/>
            <ac:spMk id="3" creationId="{00000000-0000-0000-0000-000000000000}"/>
          </ac:spMkLst>
        </pc:spChg>
      </pc:sldChg>
      <pc:sldChg chg="delSp modSp del mod">
        <pc:chgData name="Aastha Kumar" userId="f94225b3-263d-47de-91f3-c17c89a7eef3" providerId="ADAL" clId="{6DD284DD-66B6-47BD-B18C-833577006177}" dt="2024-11-25T13:03:24.755" v="246" actId="47"/>
        <pc:sldMkLst>
          <pc:docMk/>
          <pc:sldMk cId="0" sldId="277"/>
        </pc:sldMkLst>
        <pc:spChg chg="mod">
          <ac:chgData name="Aastha Kumar" userId="f94225b3-263d-47de-91f3-c17c89a7eef3" providerId="ADAL" clId="{6DD284DD-66B6-47BD-B18C-833577006177}" dt="2024-11-25T13:01:07.746" v="211" actId="21"/>
          <ac:spMkLst>
            <pc:docMk/>
            <pc:sldMk cId="0" sldId="277"/>
            <ac:spMk id="2" creationId="{00000000-0000-0000-0000-000000000000}"/>
          </ac:spMkLst>
        </pc:spChg>
        <pc:spChg chg="del mod">
          <ac:chgData name="Aastha Kumar" userId="f94225b3-263d-47de-91f3-c17c89a7eef3" providerId="ADAL" clId="{6DD284DD-66B6-47BD-B18C-833577006177}" dt="2024-11-25T13:03:04.687" v="240"/>
          <ac:spMkLst>
            <pc:docMk/>
            <pc:sldMk cId="0" sldId="277"/>
            <ac:spMk id="3" creationId="{00000000-0000-0000-0000-000000000000}"/>
          </ac:spMkLst>
        </pc:spChg>
      </pc:sldChg>
      <pc:sldChg chg="delSp modSp del mod">
        <pc:chgData name="Aastha Kumar" userId="f94225b3-263d-47de-91f3-c17c89a7eef3" providerId="ADAL" clId="{6DD284DD-66B6-47BD-B18C-833577006177}" dt="2024-11-25T13:08:38.757" v="366" actId="47"/>
        <pc:sldMkLst>
          <pc:docMk/>
          <pc:sldMk cId="0" sldId="281"/>
        </pc:sldMkLst>
        <pc:spChg chg="mod">
          <ac:chgData name="Aastha Kumar" userId="f94225b3-263d-47de-91f3-c17c89a7eef3" providerId="ADAL" clId="{6DD284DD-66B6-47BD-B18C-833577006177}" dt="2024-11-25T13:03:32.497" v="247" actId="21"/>
          <ac:spMkLst>
            <pc:docMk/>
            <pc:sldMk cId="0" sldId="281"/>
            <ac:spMk id="3" creationId="{00000000-0000-0000-0000-000000000000}"/>
          </ac:spMkLst>
        </pc:spChg>
        <pc:spChg chg="del mod">
          <ac:chgData name="Aastha Kumar" userId="f94225b3-263d-47de-91f3-c17c89a7eef3" providerId="ADAL" clId="{6DD284DD-66B6-47BD-B18C-833577006177}" dt="2024-11-25T13:07:36.970" v="342"/>
          <ac:spMkLst>
            <pc:docMk/>
            <pc:sldMk cId="0" sldId="281"/>
            <ac:spMk id="4" creationId="{00000000-0000-0000-0000-000000000000}"/>
          </ac:spMkLst>
        </pc:spChg>
      </pc:sldChg>
      <pc:sldChg chg="delSp modSp del mod">
        <pc:chgData name="Aastha Kumar" userId="f94225b3-263d-47de-91f3-c17c89a7eef3" providerId="ADAL" clId="{6DD284DD-66B6-47BD-B18C-833577006177}" dt="2024-11-25T13:08:38.929" v="367" actId="47"/>
        <pc:sldMkLst>
          <pc:docMk/>
          <pc:sldMk cId="0" sldId="282"/>
        </pc:sldMkLst>
        <pc:spChg chg="mod">
          <ac:chgData name="Aastha Kumar" userId="f94225b3-263d-47de-91f3-c17c89a7eef3" providerId="ADAL" clId="{6DD284DD-66B6-47BD-B18C-833577006177}" dt="2024-11-25T13:04:10.052" v="262" actId="21"/>
          <ac:spMkLst>
            <pc:docMk/>
            <pc:sldMk cId="0" sldId="282"/>
            <ac:spMk id="2" creationId="{00000000-0000-0000-0000-000000000000}"/>
          </ac:spMkLst>
        </pc:spChg>
        <pc:spChg chg="del mod">
          <ac:chgData name="Aastha Kumar" userId="f94225b3-263d-47de-91f3-c17c89a7eef3" providerId="ADAL" clId="{6DD284DD-66B6-47BD-B18C-833577006177}" dt="2024-11-25T13:07:30.957" v="336"/>
          <ac:spMkLst>
            <pc:docMk/>
            <pc:sldMk cId="0" sldId="282"/>
            <ac:spMk id="3" creationId="{00000000-0000-0000-0000-000000000000}"/>
          </ac:spMkLst>
        </pc:spChg>
      </pc:sldChg>
      <pc:sldChg chg="modSp del mod">
        <pc:chgData name="Aastha Kumar" userId="f94225b3-263d-47de-91f3-c17c89a7eef3" providerId="ADAL" clId="{6DD284DD-66B6-47BD-B18C-833577006177}" dt="2024-11-25T13:08:39.085" v="368" actId="47"/>
        <pc:sldMkLst>
          <pc:docMk/>
          <pc:sldMk cId="0" sldId="284"/>
        </pc:sldMkLst>
        <pc:spChg chg="mod">
          <ac:chgData name="Aastha Kumar" userId="f94225b3-263d-47de-91f3-c17c89a7eef3" providerId="ADAL" clId="{6DD284DD-66B6-47BD-B18C-833577006177}" dt="2024-11-25T13:05:47.168" v="278" actId="21"/>
          <ac:spMkLst>
            <pc:docMk/>
            <pc:sldMk cId="0" sldId="284"/>
            <ac:spMk id="2" creationId="{00000000-0000-0000-0000-000000000000}"/>
          </ac:spMkLst>
        </pc:spChg>
        <pc:spChg chg="mod">
          <ac:chgData name="Aastha Kumar" userId="f94225b3-263d-47de-91f3-c17c89a7eef3" providerId="ADAL" clId="{6DD284DD-66B6-47BD-B18C-833577006177}" dt="2024-11-25T13:07:17.764" v="328" actId="21"/>
          <ac:spMkLst>
            <pc:docMk/>
            <pc:sldMk cId="0" sldId="284"/>
            <ac:spMk id="3" creationId="{00000000-0000-0000-0000-000000000000}"/>
          </ac:spMkLst>
        </pc:spChg>
      </pc:sldChg>
      <pc:sldChg chg="delSp modSp del mod">
        <pc:chgData name="Aastha Kumar" userId="f94225b3-263d-47de-91f3-c17c89a7eef3" providerId="ADAL" clId="{6DD284DD-66B6-47BD-B18C-833577006177}" dt="2024-11-25T13:08:39.552" v="369" actId="47"/>
        <pc:sldMkLst>
          <pc:docMk/>
          <pc:sldMk cId="0" sldId="286"/>
        </pc:sldMkLst>
        <pc:spChg chg="del mod">
          <ac:chgData name="Aastha Kumar" userId="f94225b3-263d-47de-91f3-c17c89a7eef3" providerId="ADAL" clId="{6DD284DD-66B6-47BD-B18C-833577006177}" dt="2024-11-25T13:07:14.549" v="325"/>
          <ac:spMkLst>
            <pc:docMk/>
            <pc:sldMk cId="0" sldId="286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6DD284DD-66B6-47BD-B18C-833577006177}" dt="2024-11-25T13:07:10.954" v="322" actId="47"/>
        <pc:sldMkLst>
          <pc:docMk/>
          <pc:sldMk cId="0" sldId="288"/>
        </pc:sldMkLst>
      </pc:sldChg>
      <pc:sldChg chg="del">
        <pc:chgData name="Aastha Kumar" userId="f94225b3-263d-47de-91f3-c17c89a7eef3" providerId="ADAL" clId="{6DD284DD-66B6-47BD-B18C-833577006177}" dt="2024-11-25T13:08:49.922" v="372" actId="47"/>
        <pc:sldMkLst>
          <pc:docMk/>
          <pc:sldMk cId="0" sldId="291"/>
        </pc:sldMkLst>
      </pc:sldChg>
      <pc:sldChg chg="addSp delSp modSp add del mod">
        <pc:chgData name="Aastha Kumar" userId="f94225b3-263d-47de-91f3-c17c89a7eef3" providerId="ADAL" clId="{6DD284DD-66B6-47BD-B18C-833577006177}" dt="2024-11-28T12:43:18.319" v="757" actId="20577"/>
        <pc:sldMkLst>
          <pc:docMk/>
          <pc:sldMk cId="0" sldId="292"/>
        </pc:sldMkLst>
        <pc:spChg chg="mod">
          <ac:chgData name="Aastha Kumar" userId="f94225b3-263d-47de-91f3-c17c89a7eef3" providerId="ADAL" clId="{6DD284DD-66B6-47BD-B18C-833577006177}" dt="2024-11-25T13:11:54.070" v="426" actId="404"/>
          <ac:spMkLst>
            <pc:docMk/>
            <pc:sldMk cId="0" sldId="292"/>
            <ac:spMk id="3" creationId="{00000000-0000-0000-0000-000000000000}"/>
          </ac:spMkLst>
        </pc:spChg>
        <pc:spChg chg="add mod">
          <ac:chgData name="Aastha Kumar" userId="f94225b3-263d-47de-91f3-c17c89a7eef3" providerId="ADAL" clId="{6DD284DD-66B6-47BD-B18C-833577006177}" dt="2024-11-28T12:43:18.319" v="757" actId="20577"/>
          <ac:spMkLst>
            <pc:docMk/>
            <pc:sldMk cId="0" sldId="292"/>
            <ac:spMk id="4" creationId="{00000000-0000-0000-0000-000000000000}"/>
          </ac:spMkLst>
        </pc:spChg>
        <pc:picChg chg="del">
          <ac:chgData name="Aastha Kumar" userId="f94225b3-263d-47de-91f3-c17c89a7eef3" providerId="ADAL" clId="{6DD284DD-66B6-47BD-B18C-833577006177}" dt="2024-11-25T13:11:48.243" v="422" actId="478"/>
          <ac:picMkLst>
            <pc:docMk/>
            <pc:sldMk cId="0" sldId="292"/>
            <ac:picMk id="2" creationId="{00000000-0000-0000-0000-000000000000}"/>
          </ac:picMkLst>
        </pc:picChg>
      </pc:sldChg>
      <pc:sldChg chg="del">
        <pc:chgData name="Aastha Kumar" userId="f94225b3-263d-47de-91f3-c17c89a7eef3" providerId="ADAL" clId="{6DD284DD-66B6-47BD-B18C-833577006177}" dt="2024-11-25T13:11:02.019" v="416" actId="47"/>
        <pc:sldMkLst>
          <pc:docMk/>
          <pc:sldMk cId="0" sldId="293"/>
        </pc:sldMkLst>
      </pc:sldChg>
      <pc:sldChg chg="delSp modSp del mod">
        <pc:chgData name="Aastha Kumar" userId="f94225b3-263d-47de-91f3-c17c89a7eef3" providerId="ADAL" clId="{6DD284DD-66B6-47BD-B18C-833577006177}" dt="2024-11-25T13:13:34.120" v="489" actId="47"/>
        <pc:sldMkLst>
          <pc:docMk/>
          <pc:sldMk cId="0" sldId="294"/>
        </pc:sldMkLst>
        <pc:spChg chg="mod">
          <ac:chgData name="Aastha Kumar" userId="f94225b3-263d-47de-91f3-c17c89a7eef3" providerId="ADAL" clId="{6DD284DD-66B6-47BD-B18C-833577006177}" dt="2024-11-25T13:11:58.977" v="427" actId="21"/>
          <ac:spMkLst>
            <pc:docMk/>
            <pc:sldMk cId="0" sldId="294"/>
            <ac:spMk id="2" creationId="{00000000-0000-0000-0000-000000000000}"/>
          </ac:spMkLst>
        </pc:spChg>
        <pc:spChg chg="del mod">
          <ac:chgData name="Aastha Kumar" userId="f94225b3-263d-47de-91f3-c17c89a7eef3" providerId="ADAL" clId="{6DD284DD-66B6-47BD-B18C-833577006177}" dt="2024-11-25T13:13:02.167" v="479" actId="21"/>
          <ac:spMkLst>
            <pc:docMk/>
            <pc:sldMk cId="0" sldId="294"/>
            <ac:spMk id="3" creationId="{00000000-0000-0000-0000-000000000000}"/>
          </ac:spMkLst>
        </pc:spChg>
      </pc:sldChg>
      <pc:sldChg chg="delSp modSp del mod">
        <pc:chgData name="Aastha Kumar" userId="f94225b3-263d-47de-91f3-c17c89a7eef3" providerId="ADAL" clId="{6DD284DD-66B6-47BD-B18C-833577006177}" dt="2024-11-25T13:13:34.338" v="490" actId="47"/>
        <pc:sldMkLst>
          <pc:docMk/>
          <pc:sldMk cId="0" sldId="295"/>
        </pc:sldMkLst>
        <pc:spChg chg="mod">
          <ac:chgData name="Aastha Kumar" userId="f94225b3-263d-47de-91f3-c17c89a7eef3" providerId="ADAL" clId="{6DD284DD-66B6-47BD-B18C-833577006177}" dt="2024-11-25T13:12:15.065" v="437" actId="21"/>
          <ac:spMkLst>
            <pc:docMk/>
            <pc:sldMk cId="0" sldId="295"/>
            <ac:spMk id="2" creationId="{00000000-0000-0000-0000-000000000000}"/>
          </ac:spMkLst>
        </pc:spChg>
        <pc:spChg chg="del mod">
          <ac:chgData name="Aastha Kumar" userId="f94225b3-263d-47de-91f3-c17c89a7eef3" providerId="ADAL" clId="{6DD284DD-66B6-47BD-B18C-833577006177}" dt="2024-11-25T13:12:52.552" v="476"/>
          <ac:spMkLst>
            <pc:docMk/>
            <pc:sldMk cId="0" sldId="295"/>
            <ac:spMk id="3" creationId="{00000000-0000-0000-0000-000000000000}"/>
          </ac:spMkLst>
        </pc:spChg>
      </pc:sldChg>
      <pc:sldChg chg="delSp modSp del mod">
        <pc:chgData name="Aastha Kumar" userId="f94225b3-263d-47de-91f3-c17c89a7eef3" providerId="ADAL" clId="{6DD284DD-66B6-47BD-B18C-833577006177}" dt="2024-11-25T13:13:34.745" v="491" actId="47"/>
        <pc:sldMkLst>
          <pc:docMk/>
          <pc:sldMk cId="0" sldId="296"/>
        </pc:sldMkLst>
        <pc:spChg chg="del mod">
          <ac:chgData name="Aastha Kumar" userId="f94225b3-263d-47de-91f3-c17c89a7eef3" providerId="ADAL" clId="{6DD284DD-66B6-47BD-B18C-833577006177}" dt="2024-11-25T13:12:45.915" v="471"/>
          <ac:spMkLst>
            <pc:docMk/>
            <pc:sldMk cId="0" sldId="296"/>
            <ac:spMk id="3" creationId="{00000000-0000-0000-0000-000000000000}"/>
          </ac:spMkLst>
        </pc:spChg>
      </pc:sldChg>
      <pc:sldChg chg="delSp modSp del mod">
        <pc:chgData name="Aastha Kumar" userId="f94225b3-263d-47de-91f3-c17c89a7eef3" providerId="ADAL" clId="{6DD284DD-66B6-47BD-B18C-833577006177}" dt="2024-11-25T13:16:04.457" v="532" actId="47"/>
        <pc:sldMkLst>
          <pc:docMk/>
          <pc:sldMk cId="0" sldId="298"/>
        </pc:sldMkLst>
        <pc:spChg chg="del mod">
          <ac:chgData name="Aastha Kumar" userId="f94225b3-263d-47de-91f3-c17c89a7eef3" providerId="ADAL" clId="{6DD284DD-66B6-47BD-B18C-833577006177}" dt="2024-11-25T13:15:55.248" v="526"/>
          <ac:spMkLst>
            <pc:docMk/>
            <pc:sldMk cId="0" sldId="298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6DD284DD-66B6-47BD-B18C-833577006177}" dt="2024-11-25T13:16:07.881" v="533" actId="47"/>
        <pc:sldMkLst>
          <pc:docMk/>
          <pc:sldMk cId="0" sldId="299"/>
        </pc:sldMkLst>
      </pc:sldChg>
      <pc:sldChg chg="delSp modSp del mod">
        <pc:chgData name="Aastha Kumar" userId="f94225b3-263d-47de-91f3-c17c89a7eef3" providerId="ADAL" clId="{6DD284DD-66B6-47BD-B18C-833577006177}" dt="2024-11-28T12:47:42.217" v="764" actId="47"/>
        <pc:sldMkLst>
          <pc:docMk/>
          <pc:sldMk cId="0" sldId="302"/>
        </pc:sldMkLst>
        <pc:picChg chg="del mod">
          <ac:chgData name="Aastha Kumar" userId="f94225b3-263d-47de-91f3-c17c89a7eef3" providerId="ADAL" clId="{6DD284DD-66B6-47BD-B18C-833577006177}" dt="2024-11-28T12:47:31.704" v="759" actId="21"/>
          <ac:picMkLst>
            <pc:docMk/>
            <pc:sldMk cId="0" sldId="302"/>
            <ac:picMk id="2" creationId="{00000000-0000-0000-0000-000000000000}"/>
          </ac:picMkLst>
        </pc:picChg>
        <pc:picChg chg="mod">
          <ac:chgData name="Aastha Kumar" userId="f94225b3-263d-47de-91f3-c17c89a7eef3" providerId="ADAL" clId="{6DD284DD-66B6-47BD-B18C-833577006177}" dt="2024-11-25T13:18:31.807" v="538" actId="1035"/>
          <ac:picMkLst>
            <pc:docMk/>
            <pc:sldMk cId="0" sldId="302"/>
            <ac:picMk id="3" creationId="{00000000-0000-0000-0000-000000000000}"/>
          </ac:picMkLst>
        </pc:picChg>
      </pc:sldChg>
      <pc:sldChg chg="addSp modSp mod">
        <pc:chgData name="Aastha Kumar" userId="f94225b3-263d-47de-91f3-c17c89a7eef3" providerId="ADAL" clId="{6DD284DD-66B6-47BD-B18C-833577006177}" dt="2024-11-28T12:47:51.375" v="766" actId="14100"/>
        <pc:sldMkLst>
          <pc:docMk/>
          <pc:sldMk cId="0" sldId="303"/>
        </pc:sldMkLst>
        <pc:picChg chg="mod">
          <ac:chgData name="Aastha Kumar" userId="f94225b3-263d-47de-91f3-c17c89a7eef3" providerId="ADAL" clId="{6DD284DD-66B6-47BD-B18C-833577006177}" dt="2024-11-28T12:47:26.576" v="758" actId="1076"/>
          <ac:picMkLst>
            <pc:docMk/>
            <pc:sldMk cId="0" sldId="303"/>
            <ac:picMk id="2" creationId="{00000000-0000-0000-0000-000000000000}"/>
          </ac:picMkLst>
        </pc:picChg>
        <pc:picChg chg="add mod">
          <ac:chgData name="Aastha Kumar" userId="f94225b3-263d-47de-91f3-c17c89a7eef3" providerId="ADAL" clId="{6DD284DD-66B6-47BD-B18C-833577006177}" dt="2024-11-28T12:47:51.375" v="766" actId="14100"/>
          <ac:picMkLst>
            <pc:docMk/>
            <pc:sldMk cId="0" sldId="303"/>
            <ac:picMk id="3" creationId="{00000000-0000-0000-0000-000000000000}"/>
          </ac:picMkLst>
        </pc:picChg>
      </pc:sldChg>
      <pc:sldChg chg="modSp mod">
        <pc:chgData name="Aastha Kumar" userId="f94225b3-263d-47de-91f3-c17c89a7eef3" providerId="ADAL" clId="{6DD284DD-66B6-47BD-B18C-833577006177}" dt="2024-11-28T12:48:17.756" v="767" actId="1076"/>
        <pc:sldMkLst>
          <pc:docMk/>
          <pc:sldMk cId="0" sldId="304"/>
        </pc:sldMkLst>
        <pc:picChg chg="mod">
          <ac:chgData name="Aastha Kumar" userId="f94225b3-263d-47de-91f3-c17c89a7eef3" providerId="ADAL" clId="{6DD284DD-66B6-47BD-B18C-833577006177}" dt="2024-11-28T12:48:17.756" v="767" actId="1076"/>
          <ac:picMkLst>
            <pc:docMk/>
            <pc:sldMk cId="0" sldId="304"/>
            <ac:picMk id="2" creationId="{00000000-0000-0000-0000-000000000000}"/>
          </ac:picMkLst>
        </pc:picChg>
      </pc:sldChg>
      <pc:sldChg chg="del">
        <pc:chgData name="Aastha Kumar" userId="f94225b3-263d-47de-91f3-c17c89a7eef3" providerId="ADAL" clId="{6DD284DD-66B6-47BD-B18C-833577006177}" dt="2024-11-26T06:43:20.717" v="679" actId="47"/>
        <pc:sldMkLst>
          <pc:docMk/>
          <pc:sldMk cId="0" sldId="310"/>
        </pc:sldMkLst>
      </pc:sldChg>
      <pc:sldChg chg="addSp modSp mod">
        <pc:chgData name="Aastha Kumar" userId="f94225b3-263d-47de-91f3-c17c89a7eef3" providerId="ADAL" clId="{6DD284DD-66B6-47BD-B18C-833577006177}" dt="2024-11-26T06:45:43.527" v="738" actId="1076"/>
        <pc:sldMkLst>
          <pc:docMk/>
          <pc:sldMk cId="0" sldId="312"/>
        </pc:sldMkLst>
        <pc:spChg chg="mod">
          <ac:chgData name="Aastha Kumar" userId="f94225b3-263d-47de-91f3-c17c89a7eef3" providerId="ADAL" clId="{6DD284DD-66B6-47BD-B18C-833577006177}" dt="2024-11-26T06:45:43.527" v="738" actId="1076"/>
          <ac:spMkLst>
            <pc:docMk/>
            <pc:sldMk cId="0" sldId="312"/>
            <ac:spMk id="3" creationId="{00000000-0000-0000-0000-000000000000}"/>
          </ac:spMkLst>
        </pc:spChg>
        <pc:picChg chg="mod">
          <ac:chgData name="Aastha Kumar" userId="f94225b3-263d-47de-91f3-c17c89a7eef3" providerId="ADAL" clId="{6DD284DD-66B6-47BD-B18C-833577006177}" dt="2024-11-26T06:45:28.927" v="734" actId="1076"/>
          <ac:picMkLst>
            <pc:docMk/>
            <pc:sldMk cId="0" sldId="312"/>
            <ac:picMk id="2" creationId="{00000000-0000-0000-0000-000000000000}"/>
          </ac:picMkLst>
        </pc:picChg>
        <pc:picChg chg="add mod">
          <ac:chgData name="Aastha Kumar" userId="f94225b3-263d-47de-91f3-c17c89a7eef3" providerId="ADAL" clId="{6DD284DD-66B6-47BD-B18C-833577006177}" dt="2024-11-26T06:45:40.806" v="737" actId="14100"/>
          <ac:picMkLst>
            <pc:docMk/>
            <pc:sldMk cId="0" sldId="312"/>
            <ac:picMk id="4" creationId="{00000000-0000-0000-0000-000000000000}"/>
          </ac:picMkLst>
        </pc:picChg>
      </pc:sldChg>
      <pc:sldChg chg="del">
        <pc:chgData name="Aastha Kumar" userId="f94225b3-263d-47de-91f3-c17c89a7eef3" providerId="ADAL" clId="{6DD284DD-66B6-47BD-B18C-833577006177}" dt="2024-11-25T13:23:06.188" v="541" actId="47"/>
        <pc:sldMkLst>
          <pc:docMk/>
          <pc:sldMk cId="0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1995678"/>
            <a:ext cx="539432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0859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0859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8340" y="1613661"/>
            <a:ext cx="4298315" cy="395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7301" y="266776"/>
            <a:ext cx="8136890" cy="891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607261"/>
            <a:ext cx="10648950" cy="422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0859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52400"/>
            <a:ext cx="9906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</a:tabLst>
            </a:pPr>
            <a:r>
              <a:rPr lang="en-IN" sz="4400" dirty="0">
                <a:latin typeface="Calibri"/>
                <a:cs typeface="Calibri"/>
              </a:rPr>
              <a:t>Smart</a:t>
            </a:r>
            <a:r>
              <a:rPr lang="en-IN" sz="4400" spc="-80" dirty="0">
                <a:latin typeface="Calibri"/>
                <a:cs typeface="Calibri"/>
              </a:rPr>
              <a:t> </a:t>
            </a:r>
            <a:r>
              <a:rPr lang="en-IN" sz="4400" dirty="0">
                <a:latin typeface="Calibri"/>
                <a:cs typeface="Calibri"/>
              </a:rPr>
              <a:t>Farming</a:t>
            </a:r>
            <a:r>
              <a:rPr lang="en-IN" sz="4400" spc="-55" dirty="0">
                <a:latin typeface="Calibri"/>
                <a:cs typeface="Calibri"/>
              </a:rPr>
              <a:t> </a:t>
            </a:r>
            <a:r>
              <a:rPr lang="en-IN" sz="4400" dirty="0">
                <a:latin typeface="Calibri"/>
                <a:cs typeface="Calibri"/>
              </a:rPr>
              <a:t>using</a:t>
            </a:r>
            <a:r>
              <a:rPr lang="en-IN" sz="4400" spc="-60" dirty="0">
                <a:latin typeface="Calibri"/>
                <a:cs typeface="Calibri"/>
              </a:rPr>
              <a:t> </a:t>
            </a:r>
            <a:r>
              <a:rPr lang="en-IN" sz="4400" dirty="0">
                <a:latin typeface="Calibri"/>
                <a:cs typeface="Calibri"/>
              </a:rPr>
              <a:t>Embedded</a:t>
            </a:r>
            <a:r>
              <a:rPr lang="en-IN" sz="4400" spc="-45" dirty="0">
                <a:latin typeface="Calibri"/>
                <a:cs typeface="Calibri"/>
              </a:rPr>
              <a:t> </a:t>
            </a:r>
            <a:r>
              <a:rPr lang="en-IN" sz="4400" spc="-10" dirty="0">
                <a:latin typeface="Calibri"/>
                <a:cs typeface="Calibri"/>
              </a:rPr>
              <a:t>Systems</a:t>
            </a:r>
            <a:endParaRPr lang="en-IN"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52400" y="897048"/>
            <a:ext cx="12192000" cy="5899051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755015" marR="304165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spc="-20" dirty="0">
                <a:latin typeface="Calibri"/>
                <a:cs typeface="Calibri"/>
              </a:rPr>
              <a:t>Refers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0859C"/>
                </a:solidFill>
                <a:latin typeface="Calibri"/>
                <a:cs typeface="Calibri"/>
              </a:rPr>
              <a:t>integration</a:t>
            </a:r>
            <a:r>
              <a:rPr sz="2400" spc="-9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859C"/>
                </a:solidFill>
                <a:latin typeface="Calibri"/>
                <a:cs typeface="Calibri"/>
              </a:rPr>
              <a:t>of</a:t>
            </a:r>
            <a:r>
              <a:rPr sz="2400" spc="-8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859C"/>
                </a:solidFill>
                <a:latin typeface="Calibri"/>
                <a:cs typeface="Calibri"/>
              </a:rPr>
              <a:t>advanced</a:t>
            </a:r>
            <a:r>
              <a:rPr sz="2400" spc="-7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859C"/>
                </a:solidFill>
                <a:latin typeface="Calibri"/>
                <a:cs typeface="Calibri"/>
              </a:rPr>
              <a:t>electronic</a:t>
            </a:r>
            <a:r>
              <a:rPr sz="2400" spc="-6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859C"/>
                </a:solidFill>
                <a:latin typeface="Calibri"/>
                <a:cs typeface="Calibri"/>
              </a:rPr>
              <a:t>devices</a:t>
            </a:r>
            <a:r>
              <a:rPr sz="2400" spc="-114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30859C"/>
                </a:solidFill>
                <a:latin typeface="Calibri"/>
                <a:cs typeface="Calibri"/>
              </a:rPr>
              <a:t>technologies</a:t>
            </a:r>
            <a:r>
              <a:rPr sz="2400" spc="-9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859C"/>
                </a:solidFill>
                <a:latin typeface="Calibri"/>
                <a:cs typeface="Calibri"/>
              </a:rPr>
              <a:t>agricultural</a:t>
            </a:r>
            <a:r>
              <a:rPr sz="2400" spc="-7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0859C"/>
                </a:solidFill>
                <a:latin typeface="Calibri"/>
                <a:cs typeface="Calibri"/>
              </a:rPr>
              <a:t>practices</a:t>
            </a:r>
            <a:r>
              <a:rPr sz="2400" spc="-7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859C"/>
                </a:solidFill>
                <a:latin typeface="Calibri"/>
                <a:cs typeface="Calibri"/>
              </a:rPr>
              <a:t>enhance</a:t>
            </a:r>
            <a:r>
              <a:rPr sz="2400" spc="-7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0859C"/>
                </a:solidFill>
                <a:latin typeface="Calibri"/>
                <a:cs typeface="Calibri"/>
              </a:rPr>
              <a:t>efficiency</a:t>
            </a:r>
            <a:r>
              <a:rPr lang="en-US" sz="2400" spc="-10" dirty="0">
                <a:solidFill>
                  <a:srgbClr val="30859C"/>
                </a:solidFill>
                <a:latin typeface="Calibri"/>
                <a:cs typeface="Calibri"/>
              </a:rPr>
              <a:t> &amp; </a:t>
            </a:r>
            <a:r>
              <a:rPr sz="2400" spc="-10" dirty="0">
                <a:solidFill>
                  <a:srgbClr val="30859C"/>
                </a:solidFill>
                <a:latin typeface="Calibri"/>
                <a:cs typeface="Calibri"/>
              </a:rPr>
              <a:t>productivity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755015" marR="962660" lvl="1" indent="-285750">
              <a:lnSpc>
                <a:spcPts val="3020"/>
              </a:lnSpc>
              <a:spcBef>
                <a:spcPts val="735"/>
              </a:spcBef>
              <a:buFont typeface="Arial MT"/>
              <a:buChar char="–"/>
              <a:tabLst>
                <a:tab pos="756285" algn="l"/>
              </a:tabLst>
            </a:pPr>
            <a:r>
              <a:rPr lang="en-US" sz="2400" i="1" dirty="0">
                <a:solidFill>
                  <a:srgbClr val="30859C"/>
                </a:solidFill>
                <a:latin typeface="Calibri"/>
                <a:cs typeface="Calibri"/>
              </a:rPr>
              <a:t>Challenges</a:t>
            </a:r>
            <a:r>
              <a:rPr lang="en-US" sz="2400" i="1" spc="-11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400" i="1" dirty="0">
                <a:solidFill>
                  <a:srgbClr val="30859C"/>
                </a:solidFill>
                <a:latin typeface="Calibri"/>
                <a:cs typeface="Calibri"/>
              </a:rPr>
              <a:t>in</a:t>
            </a:r>
            <a:r>
              <a:rPr lang="en-US" sz="2400" i="1" spc="-10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400" i="1" dirty="0">
                <a:solidFill>
                  <a:srgbClr val="30859C"/>
                </a:solidFill>
                <a:latin typeface="Calibri"/>
                <a:cs typeface="Calibri"/>
              </a:rPr>
              <a:t>traditional</a:t>
            </a:r>
            <a:r>
              <a:rPr lang="en-US" sz="2400" i="1" spc="-10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400" i="1" dirty="0">
                <a:solidFill>
                  <a:srgbClr val="30859C"/>
                </a:solidFill>
                <a:latin typeface="Calibri"/>
                <a:cs typeface="Calibri"/>
              </a:rPr>
              <a:t>agriculture</a:t>
            </a:r>
            <a:r>
              <a:rPr lang="en-US" sz="2400" dirty="0">
                <a:latin typeface="Calibri"/>
                <a:cs typeface="Calibri"/>
              </a:rPr>
              <a:t>:</a:t>
            </a:r>
            <a:r>
              <a:rPr lang="en-US" sz="2400" spc="-9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Labor</a:t>
            </a:r>
            <a:r>
              <a:rPr lang="en-US" sz="2400" spc="-10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shortages,</a:t>
            </a:r>
            <a:r>
              <a:rPr lang="en-US" sz="2400" spc="-9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inefficient</a:t>
            </a:r>
            <a:r>
              <a:rPr lang="en-US" sz="2400" spc="-1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resource</a:t>
            </a:r>
            <a:r>
              <a:rPr lang="en-US" sz="2400" spc="-13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utilization.</a:t>
            </a:r>
            <a:endParaRPr lang="en-US" sz="2400" dirty="0">
              <a:latin typeface="Calibri"/>
              <a:cs typeface="Calibri"/>
            </a:endParaRPr>
          </a:p>
          <a:p>
            <a:pPr marL="755015" marR="173990" lvl="1" indent="-285750">
              <a:lnSpc>
                <a:spcPts val="302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</a:tabLst>
            </a:pPr>
            <a:r>
              <a:rPr lang="en-US" sz="2400" i="1" dirty="0">
                <a:solidFill>
                  <a:srgbClr val="30859C"/>
                </a:solidFill>
                <a:latin typeface="Calibri"/>
                <a:cs typeface="Calibri"/>
              </a:rPr>
              <a:t>How</a:t>
            </a:r>
            <a:r>
              <a:rPr lang="en-US" sz="2400" i="1" spc="-8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400" i="1" dirty="0">
                <a:solidFill>
                  <a:srgbClr val="30859C"/>
                </a:solidFill>
                <a:latin typeface="Calibri"/>
                <a:cs typeface="Calibri"/>
              </a:rPr>
              <a:t>embedded</a:t>
            </a:r>
            <a:r>
              <a:rPr lang="en-US" sz="2400" i="1" spc="-6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400" i="1" spc="-10" dirty="0">
                <a:solidFill>
                  <a:srgbClr val="30859C"/>
                </a:solidFill>
                <a:latin typeface="Calibri"/>
                <a:cs typeface="Calibri"/>
              </a:rPr>
              <a:t>systems</a:t>
            </a:r>
            <a:r>
              <a:rPr lang="en-US" sz="2400" i="1" spc="-8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400" i="1" dirty="0">
                <a:solidFill>
                  <a:srgbClr val="30859C"/>
                </a:solidFill>
                <a:latin typeface="Calibri"/>
                <a:cs typeface="Calibri"/>
              </a:rPr>
              <a:t>can</a:t>
            </a:r>
            <a:r>
              <a:rPr lang="en-US" sz="2400" i="1" spc="-8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400" i="1" dirty="0">
                <a:solidFill>
                  <a:srgbClr val="30859C"/>
                </a:solidFill>
                <a:latin typeface="Calibri"/>
                <a:cs typeface="Calibri"/>
              </a:rPr>
              <a:t>help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marL="755015" marR="173990" lvl="4" indent="-285750">
              <a:lnSpc>
                <a:spcPts val="302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</a:tabLst>
            </a:pPr>
            <a:r>
              <a:rPr lang="en-US" sz="2400" b="1" dirty="0">
                <a:solidFill>
                  <a:srgbClr val="5F497A"/>
                </a:solidFill>
                <a:latin typeface="Calibri"/>
                <a:cs typeface="Calibri"/>
              </a:rPr>
              <a:t>Increased</a:t>
            </a:r>
            <a:r>
              <a:rPr lang="en-US" sz="2400" b="1" spc="-8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5F497A"/>
                </a:solidFill>
                <a:latin typeface="Calibri"/>
                <a:cs typeface="Calibri"/>
              </a:rPr>
              <a:t>Productivity and reduced costs: </a:t>
            </a:r>
            <a:r>
              <a:rPr lang="en-US" sz="2400" spc="-10" dirty="0">
                <a:latin typeface="Calibri"/>
                <a:cs typeface="Calibri"/>
              </a:rPr>
              <a:t>Optimized</a:t>
            </a:r>
            <a:r>
              <a:rPr lang="en-US" sz="2400" spc="-9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resource</a:t>
            </a:r>
            <a:r>
              <a:rPr lang="en-US" sz="2400" spc="-9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utilization,</a:t>
            </a:r>
            <a:r>
              <a:rPr lang="en-US" sz="2400" spc="-8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reduced</a:t>
            </a:r>
            <a:r>
              <a:rPr lang="en-US" sz="2400" spc="-9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labor</a:t>
            </a:r>
            <a:r>
              <a:rPr lang="en-US" sz="2400" spc="-10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costs.</a:t>
            </a:r>
          </a:p>
          <a:p>
            <a:pPr marL="755015" marR="173990" lvl="4" indent="-285750">
              <a:lnSpc>
                <a:spcPts val="302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</a:tabLst>
            </a:pPr>
            <a:r>
              <a:rPr lang="en-US" sz="2400" b="1" dirty="0">
                <a:solidFill>
                  <a:srgbClr val="5F497A"/>
                </a:solidFill>
                <a:latin typeface="Calibri"/>
                <a:cs typeface="Calibri"/>
              </a:rPr>
              <a:t>Improved</a:t>
            </a:r>
            <a:r>
              <a:rPr lang="en-US" sz="2400" b="1" spc="-10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5F497A"/>
                </a:solidFill>
                <a:latin typeface="Calibri"/>
                <a:cs typeface="Calibri"/>
              </a:rPr>
              <a:t>Quality: </a:t>
            </a:r>
            <a:r>
              <a:rPr lang="en-US" sz="2400" dirty="0">
                <a:latin typeface="Calibri"/>
                <a:cs typeface="Calibri"/>
              </a:rPr>
              <a:t>Precise</a:t>
            </a:r>
            <a:r>
              <a:rPr lang="en-US" sz="2400" spc="-9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control</a:t>
            </a:r>
            <a:r>
              <a:rPr lang="en-US" sz="2400" spc="-8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-10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environmental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factors.</a:t>
            </a:r>
          </a:p>
          <a:p>
            <a:pPr marL="755015" marR="173990" lvl="4" indent="-285750">
              <a:lnSpc>
                <a:spcPts val="302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</a:tabLst>
            </a:pPr>
            <a:r>
              <a:rPr lang="en-US" sz="2400" b="1" dirty="0">
                <a:solidFill>
                  <a:srgbClr val="5F497A"/>
                </a:solidFill>
                <a:latin typeface="Calibri"/>
                <a:cs typeface="Calibri"/>
              </a:rPr>
              <a:t>Sustainable</a:t>
            </a:r>
            <a:r>
              <a:rPr lang="en-US" sz="2400" b="1" spc="-14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5F497A"/>
                </a:solidFill>
                <a:latin typeface="Calibri"/>
                <a:cs typeface="Calibri"/>
              </a:rPr>
              <a:t>Agriculture: </a:t>
            </a:r>
            <a:r>
              <a:rPr lang="en-US" sz="2400" spc="-30" dirty="0">
                <a:latin typeface="Calibri"/>
                <a:cs typeface="Calibri"/>
              </a:rPr>
              <a:t>Eco-</a:t>
            </a:r>
            <a:r>
              <a:rPr lang="en-US" sz="2400" dirty="0">
                <a:latin typeface="Calibri"/>
                <a:cs typeface="Calibri"/>
              </a:rPr>
              <a:t>friendly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practices,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conservation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-8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resources.</a:t>
            </a:r>
          </a:p>
          <a:p>
            <a:pPr marL="755015" marR="173990" lvl="1" indent="-285750">
              <a:lnSpc>
                <a:spcPts val="302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</a:tabLst>
            </a:pPr>
            <a:r>
              <a:rPr lang="en-US" sz="2400" i="1" dirty="0">
                <a:solidFill>
                  <a:srgbClr val="30859C"/>
                </a:solidFill>
                <a:latin typeface="Calibri"/>
                <a:cs typeface="Calibri"/>
              </a:rPr>
              <a:t>Challenges:</a:t>
            </a:r>
          </a:p>
          <a:p>
            <a:pPr marL="755015" marR="173990" lvl="1" indent="-285750">
              <a:lnSpc>
                <a:spcPts val="302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</a:tabLst>
            </a:pPr>
            <a:r>
              <a:rPr lang="en-US" sz="2400" b="1" dirty="0">
                <a:solidFill>
                  <a:srgbClr val="5F497A"/>
                </a:solidFill>
                <a:latin typeface="Calibri"/>
                <a:cs typeface="Calibri"/>
              </a:rPr>
              <a:t>Power</a:t>
            </a:r>
            <a:r>
              <a:rPr lang="en-US" sz="2400" b="1" spc="-12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5F497A"/>
                </a:solidFill>
                <a:latin typeface="Calibri"/>
                <a:cs typeface="Calibri"/>
              </a:rPr>
              <a:t>Constraints: </a:t>
            </a:r>
            <a:r>
              <a:rPr lang="en-US" sz="2400" b="1" dirty="0">
                <a:solidFill>
                  <a:srgbClr val="30859C"/>
                </a:solidFill>
                <a:latin typeface="Calibri"/>
                <a:cs typeface="Calibri"/>
              </a:rPr>
              <a:t>Limited</a:t>
            </a:r>
            <a:r>
              <a:rPr lang="en-US" sz="2400" b="1" spc="-9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30859C"/>
                </a:solidFill>
                <a:latin typeface="Calibri"/>
                <a:cs typeface="Calibri"/>
              </a:rPr>
              <a:t>battery</a:t>
            </a:r>
            <a:r>
              <a:rPr lang="en-US" sz="2400" b="1" spc="-6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life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remote</a:t>
            </a:r>
            <a:r>
              <a:rPr lang="en-US" sz="2400" spc="-8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areas.</a:t>
            </a:r>
            <a:endParaRPr lang="en-US" sz="2400" dirty="0">
              <a:latin typeface="Calibri"/>
              <a:cs typeface="Calibri"/>
            </a:endParaRPr>
          </a:p>
          <a:p>
            <a:pPr marL="755015" lvl="2" indent="-285115">
              <a:spcBef>
                <a:spcPts val="580"/>
              </a:spcBef>
              <a:buFont typeface="Arial MT"/>
              <a:buChar char="–"/>
              <a:tabLst>
                <a:tab pos="755015" algn="l"/>
              </a:tabLst>
            </a:pPr>
            <a:r>
              <a:rPr lang="en-US" sz="2400" dirty="0">
                <a:latin typeface="Calibri"/>
                <a:cs typeface="Calibri"/>
              </a:rPr>
              <a:t>Sol: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solar-</a:t>
            </a:r>
            <a:r>
              <a:rPr lang="en-US" sz="2400" dirty="0">
                <a:latin typeface="Calibri"/>
                <a:cs typeface="Calibri"/>
              </a:rPr>
              <a:t>powered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sensor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node.</a:t>
            </a:r>
            <a:endParaRPr lang="en-US" sz="2400" dirty="0">
              <a:latin typeface="Calibri"/>
              <a:cs typeface="Calibri"/>
            </a:endParaRPr>
          </a:p>
          <a:p>
            <a:pPr marL="755015" lvl="2" indent="-285115">
              <a:spcBef>
                <a:spcPts val="580"/>
              </a:spcBef>
              <a:buFont typeface="Arial MT"/>
              <a:buChar char="–"/>
              <a:tabLst>
                <a:tab pos="755015" algn="l"/>
              </a:tabLst>
            </a:pPr>
            <a:r>
              <a:rPr lang="en-US" sz="2400" b="1" spc="-10" dirty="0">
                <a:solidFill>
                  <a:srgbClr val="5F497A"/>
                </a:solidFill>
                <a:latin typeface="Calibri"/>
                <a:cs typeface="Calibri"/>
              </a:rPr>
              <a:t>Environmental</a:t>
            </a:r>
            <a:r>
              <a:rPr lang="en-US" sz="2400" b="1" spc="-10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5F497A"/>
                </a:solidFill>
                <a:latin typeface="Calibri"/>
                <a:cs typeface="Calibri"/>
              </a:rPr>
              <a:t>Factors: </a:t>
            </a:r>
            <a:r>
              <a:rPr lang="en-US" sz="2400" b="1" dirty="0">
                <a:solidFill>
                  <a:srgbClr val="30859C"/>
                </a:solidFill>
                <a:latin typeface="Calibri"/>
                <a:cs typeface="Calibri"/>
              </a:rPr>
              <a:t>Harsh</a:t>
            </a:r>
            <a:r>
              <a:rPr lang="en-US" sz="2400" b="1" spc="-5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30859C"/>
                </a:solidFill>
                <a:latin typeface="Calibri"/>
                <a:cs typeface="Calibri"/>
              </a:rPr>
              <a:t>conditions</a:t>
            </a:r>
            <a:r>
              <a:rPr lang="en-US" sz="2400" b="1" spc="-6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can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affect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sensor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actuator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performance.</a:t>
            </a:r>
          </a:p>
          <a:p>
            <a:pPr marL="755015" lvl="2" indent="-285115">
              <a:spcBef>
                <a:spcPts val="580"/>
              </a:spcBef>
              <a:buFont typeface="Arial MT"/>
              <a:buChar char="–"/>
              <a:tabLst>
                <a:tab pos="755015" algn="l"/>
              </a:tabLst>
            </a:pPr>
            <a:r>
              <a:rPr lang="en-US" sz="2400" b="1" dirty="0">
                <a:solidFill>
                  <a:srgbClr val="5F497A"/>
                </a:solidFill>
                <a:latin typeface="Calibri"/>
                <a:cs typeface="Calibri"/>
              </a:rPr>
              <a:t>Data</a:t>
            </a:r>
            <a:r>
              <a:rPr lang="en-US" sz="2400" b="1" spc="-8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5F497A"/>
                </a:solidFill>
                <a:latin typeface="Calibri"/>
                <a:cs typeface="Calibri"/>
              </a:rPr>
              <a:t>Security: </a:t>
            </a:r>
            <a:r>
              <a:rPr lang="en-US" sz="2400" dirty="0">
                <a:latin typeface="Calibri"/>
                <a:cs typeface="Calibri"/>
              </a:rPr>
              <a:t>Protect</a:t>
            </a:r>
            <a:r>
              <a:rPr lang="en-US" sz="2400" spc="-100" dirty="0"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30859C"/>
                </a:solidFill>
                <a:latin typeface="Calibri"/>
                <a:cs typeface="Calibri"/>
              </a:rPr>
              <a:t>sensitive</a:t>
            </a:r>
            <a:r>
              <a:rPr lang="en-US" sz="2400" b="1" spc="-6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30859C"/>
                </a:solidFill>
                <a:latin typeface="Calibri"/>
                <a:cs typeface="Calibri"/>
              </a:rPr>
              <a:t>data</a:t>
            </a:r>
            <a:r>
              <a:rPr lang="en-US" sz="2400" b="1" spc="-5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from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unauthorized</a:t>
            </a:r>
            <a:r>
              <a:rPr lang="en-US" sz="2400" spc="-8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access.</a:t>
            </a:r>
            <a:endParaRPr sz="2400" spc="-12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8984" y="4568"/>
            <a:ext cx="8929015" cy="66670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316" y="597441"/>
            <a:ext cx="8728363" cy="5677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316" y="649691"/>
            <a:ext cx="8728363" cy="54580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993" y="458068"/>
            <a:ext cx="8871686" cy="59992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rcRect l="2703" r="24960" b="16688"/>
          <a:stretch/>
        </p:blipFill>
        <p:spPr>
          <a:xfrm>
            <a:off x="0" y="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035243" cy="6857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14BF37-5DBD-0AD7-269E-56DD6A7B54D8}"/>
              </a:ext>
            </a:extLst>
          </p:cNvPr>
          <p:cNvSpPr txBox="1"/>
          <p:nvPr/>
        </p:nvSpPr>
        <p:spPr>
          <a:xfrm>
            <a:off x="6553200" y="28194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Major components of Wireless telemetry systems are : Modulation system, radio carrier, transmitter and receiver</a:t>
            </a:r>
            <a:endParaRPr lang="en-IN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8F3EB8-A743-4BBA-30C7-8CFCA8782F6B}"/>
              </a:ext>
            </a:extLst>
          </p:cNvPr>
          <p:cNvSpPr txBox="1"/>
          <p:nvPr/>
        </p:nvSpPr>
        <p:spPr>
          <a:xfrm>
            <a:off x="8305800" y="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Single Channel Telemetry Systems</a:t>
            </a:r>
            <a:endParaRPr lang="en-IN" sz="2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11" y="152824"/>
            <a:ext cx="11580488" cy="67051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645" y="0"/>
            <a:ext cx="11905354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18708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28600" y="0"/>
            <a:ext cx="5546090" cy="376427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b="1" dirty="0">
                <a:solidFill>
                  <a:srgbClr val="5F497A"/>
                </a:solidFill>
                <a:latin typeface="Calibri"/>
                <a:cs typeface="Calibri"/>
              </a:rPr>
              <a:t>Sensor</a:t>
            </a:r>
            <a:r>
              <a:rPr sz="2800" b="1" spc="-8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F497A"/>
                </a:solidFill>
                <a:latin typeface="Calibri"/>
                <a:cs typeface="Calibri"/>
              </a:rPr>
              <a:t>Applications</a:t>
            </a:r>
            <a:r>
              <a:rPr sz="2800" b="1" spc="-4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F497A"/>
                </a:solidFill>
                <a:latin typeface="Calibri"/>
                <a:cs typeface="Calibri"/>
              </a:rPr>
              <a:t>in</a:t>
            </a:r>
            <a:r>
              <a:rPr sz="2800" b="1" spc="-6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5F497A"/>
                </a:solidFill>
                <a:latin typeface="Calibri"/>
                <a:cs typeface="Calibri"/>
              </a:rPr>
              <a:t>Agriculture</a:t>
            </a:r>
            <a:r>
              <a:rPr sz="2800" b="1" spc="-14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endParaRPr sz="2800" dirty="0">
              <a:latin typeface="Arial MT"/>
              <a:cs typeface="Arial MT"/>
            </a:endParaRPr>
          </a:p>
          <a:p>
            <a:pPr marL="754380" marR="377825" indent="-285115">
              <a:spcBef>
                <a:spcPts val="60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Soil</a:t>
            </a:r>
            <a:r>
              <a:rPr sz="2400" b="1" spc="-5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Sensors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Monitor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moisture, 	</a:t>
            </a:r>
            <a:r>
              <a:rPr sz="2400" dirty="0">
                <a:latin typeface="Calibri"/>
                <a:cs typeface="Calibri"/>
              </a:rPr>
              <a:t>pH,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nutrient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levels.</a:t>
            </a:r>
            <a:endParaRPr sz="2400" dirty="0">
              <a:latin typeface="Calibri"/>
              <a:cs typeface="Calibri"/>
            </a:endParaRPr>
          </a:p>
          <a:p>
            <a:pPr marL="754380" marR="384175" indent="-285115">
              <a:spcBef>
                <a:spcPts val="58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Climate</a:t>
            </a:r>
            <a:r>
              <a:rPr sz="2400" b="1" spc="-114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Sensors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 	temperature,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humidity,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rainfall.</a:t>
            </a:r>
            <a:endParaRPr sz="2400" dirty="0">
              <a:latin typeface="Calibri"/>
              <a:cs typeface="Calibri"/>
            </a:endParaRPr>
          </a:p>
          <a:p>
            <a:pPr marL="754380" marR="410209" indent="-285115">
              <a:spcBef>
                <a:spcPts val="57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Light</a:t>
            </a:r>
            <a:r>
              <a:rPr sz="2400" b="1" spc="-7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Sensors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light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intensity 	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optimal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growth.</a:t>
            </a:r>
            <a:endParaRPr sz="2400" dirty="0">
              <a:latin typeface="Calibri"/>
              <a:cs typeface="Calibri"/>
            </a:endParaRPr>
          </a:p>
          <a:p>
            <a:pPr marL="754380" marR="215900" indent="-285115">
              <a:spcBef>
                <a:spcPts val="58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Gas</a:t>
            </a:r>
            <a:r>
              <a:rPr sz="2400" b="1" spc="-8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Sensors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harmful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gases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environment.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76200"/>
            <a:ext cx="6487161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0713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5F497A"/>
                </a:solidFill>
                <a:latin typeface="Calibri"/>
                <a:cs typeface="Calibri"/>
              </a:rPr>
              <a:t>Actuator</a:t>
            </a:r>
            <a:r>
              <a:rPr sz="2800" b="1" spc="-9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5F497A"/>
                </a:solidFill>
                <a:latin typeface="Calibri"/>
                <a:cs typeface="Calibri"/>
              </a:rPr>
              <a:t>Applications</a:t>
            </a:r>
            <a:r>
              <a:rPr sz="2800" b="1" spc="-12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5F497A"/>
                </a:solidFill>
                <a:latin typeface="Calibri"/>
                <a:cs typeface="Calibri"/>
              </a:rPr>
              <a:t>in </a:t>
            </a:r>
            <a:r>
              <a:rPr sz="2800" b="1" spc="-10" dirty="0">
                <a:solidFill>
                  <a:srgbClr val="5F497A"/>
                </a:solidFill>
                <a:latin typeface="Calibri"/>
                <a:cs typeface="Calibri"/>
              </a:rPr>
              <a:t>Agriculture</a:t>
            </a:r>
            <a:endParaRPr sz="2800" dirty="0">
              <a:latin typeface="Calibri"/>
              <a:cs typeface="Calibri"/>
            </a:endParaRPr>
          </a:p>
          <a:p>
            <a:pPr marL="411480" marR="149860" indent="-285115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413384" algn="l"/>
              </a:tabLst>
            </a:pP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Irrigation</a:t>
            </a:r>
            <a:r>
              <a:rPr sz="2400" b="1" spc="-114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0859C"/>
                </a:solidFill>
                <a:latin typeface="Calibri"/>
                <a:cs typeface="Calibri"/>
              </a:rPr>
              <a:t>Systems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water 	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411480" marR="5080" indent="-28511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413384" algn="l"/>
              </a:tabLst>
            </a:pPr>
            <a:r>
              <a:rPr sz="2400" b="1" spc="-20" dirty="0">
                <a:solidFill>
                  <a:srgbClr val="30859C"/>
                </a:solidFill>
                <a:latin typeface="Calibri"/>
                <a:cs typeface="Calibri"/>
              </a:rPr>
              <a:t>Ventilation</a:t>
            </a:r>
            <a:r>
              <a:rPr sz="2400" b="1" spc="-7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0859C"/>
                </a:solidFill>
                <a:latin typeface="Calibri"/>
                <a:cs typeface="Calibri"/>
              </a:rPr>
              <a:t>Systems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Adjust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airflow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regulate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temperature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spc="-10" dirty="0">
                <a:latin typeface="Calibri"/>
                <a:cs typeface="Calibri"/>
              </a:rPr>
              <a:t>humidity.</a:t>
            </a:r>
            <a:endParaRPr sz="2400" dirty="0">
              <a:latin typeface="Calibri"/>
              <a:cs typeface="Calibri"/>
            </a:endParaRPr>
          </a:p>
          <a:p>
            <a:pPr marL="411480" marR="130810" indent="-28511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413384" algn="l"/>
              </a:tabLst>
            </a:pP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Lighting</a:t>
            </a:r>
            <a:r>
              <a:rPr sz="2400" b="1" spc="-8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0859C"/>
                </a:solidFill>
                <a:latin typeface="Calibri"/>
                <a:cs typeface="Calibri"/>
              </a:rPr>
              <a:t>Systems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artificial	</a:t>
            </a:r>
            <a:r>
              <a:rPr sz="2400" dirty="0">
                <a:latin typeface="Calibri"/>
                <a:cs typeface="Calibri"/>
              </a:rPr>
              <a:t>lighting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optimal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growth.</a:t>
            </a:r>
            <a:endParaRPr sz="2400" dirty="0">
              <a:latin typeface="Calibri"/>
              <a:cs typeface="Calibri"/>
            </a:endParaRPr>
          </a:p>
          <a:p>
            <a:pPr marL="411480" marR="266065" indent="-28511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413384" algn="l"/>
              </a:tabLst>
            </a:pPr>
            <a:r>
              <a:rPr sz="2400" b="1" spc="-10" dirty="0">
                <a:solidFill>
                  <a:srgbClr val="30859C"/>
                </a:solidFill>
                <a:latin typeface="Calibri"/>
                <a:cs typeface="Calibri"/>
              </a:rPr>
              <a:t>Fertilization</a:t>
            </a:r>
            <a:r>
              <a:rPr sz="2400" b="1" spc="-8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0859C"/>
                </a:solidFill>
                <a:latin typeface="Calibri"/>
                <a:cs typeface="Calibri"/>
              </a:rPr>
              <a:t>Systems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Precise </a:t>
            </a:r>
            <a:r>
              <a:rPr sz="2400" dirty="0">
                <a:latin typeface="Calibri"/>
                <a:cs typeface="Calibri"/>
              </a:rPr>
              <a:t>application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fertilizers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plant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needs.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6200" y="4038600"/>
            <a:ext cx="11734800" cy="263661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sz="2800" b="1" dirty="0">
                <a:solidFill>
                  <a:srgbClr val="5F497A"/>
                </a:solidFill>
                <a:latin typeface="Calibri"/>
                <a:cs typeface="Calibri"/>
              </a:rPr>
              <a:t>Communication in Agriculture</a:t>
            </a:r>
          </a:p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Wireless Communication:</a:t>
            </a:r>
            <a:r>
              <a:rPr lang="en-US" sz="2400" b="1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Wi-Fi, Bluetooth, and cellular networks for remote monitoring and control.</a:t>
            </a: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Wired Communication:</a:t>
            </a:r>
            <a:r>
              <a:rPr lang="en-US" sz="2400" b="1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Ethernet and RS-485 for reliable data transmission.</a:t>
            </a: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IoT Connectivity:</a:t>
            </a:r>
            <a:r>
              <a:rPr lang="en-US" sz="2400" b="1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0859C"/>
                </a:solidFill>
                <a:latin typeface="Calibri"/>
                <a:cs typeface="Calibri"/>
              </a:rPr>
              <a:t>Connect devices to the internet for real-time data analysis and remote management.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>
          <a:blip r:embed="rId3" cstate="print"/>
          <a:srcRect l="1874" t="13333" r="53751" b="41112"/>
          <a:stretch/>
        </p:blipFill>
        <p:spPr>
          <a:xfrm>
            <a:off x="5867400" y="4569850"/>
            <a:ext cx="3962401" cy="22881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58493"/>
            <a:ext cx="8832028" cy="55941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0160" y="105312"/>
            <a:ext cx="8136890" cy="891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alibri"/>
                <a:cs typeface="Calibri"/>
              </a:rPr>
              <a:t>Pacemaker</a:t>
            </a:r>
            <a:r>
              <a:rPr sz="3200" b="0" spc="-8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Block</a:t>
            </a:r>
            <a:r>
              <a:rPr sz="3200" b="0" spc="-65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diagram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2"/>
          <p:cNvPicPr/>
          <p:nvPr/>
        </p:nvPicPr>
        <p:blipFill>
          <a:blip r:embed="rId3" cstate="print"/>
          <a:srcRect l="7469" b="23636"/>
          <a:stretch/>
        </p:blipFill>
        <p:spPr>
          <a:xfrm>
            <a:off x="4876800" y="15240"/>
            <a:ext cx="7315200" cy="2423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rcRect l="6111" b="53950"/>
          <a:stretch/>
        </p:blipFill>
        <p:spPr>
          <a:xfrm>
            <a:off x="0" y="-76200"/>
            <a:ext cx="8194963" cy="3056966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>
          <a:blip r:embed="rId3" cstate="print"/>
          <a:srcRect l="7089" b="59668"/>
          <a:stretch/>
        </p:blipFill>
        <p:spPr>
          <a:xfrm>
            <a:off x="102594" y="3352800"/>
            <a:ext cx="7989773" cy="2214749"/>
          </a:xfrm>
          <a:prstGeom prst="rect">
            <a:avLst/>
          </a:prstGeom>
        </p:spPr>
      </p:pic>
      <p:pic>
        <p:nvPicPr>
          <p:cNvPr id="4" name="object 2"/>
          <p:cNvPicPr/>
          <p:nvPr/>
        </p:nvPicPr>
        <p:blipFill>
          <a:blip r:embed="rId4" cstate="print"/>
          <a:srcRect l="5833" t="21058" r="50000" b="22237"/>
          <a:stretch/>
        </p:blipFill>
        <p:spPr>
          <a:xfrm>
            <a:off x="8153400" y="1452283"/>
            <a:ext cx="40386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rcRect l="6172" t="10000" r="31953" b="30000"/>
          <a:stretch/>
        </p:blipFill>
        <p:spPr>
          <a:xfrm>
            <a:off x="304800" y="2133600"/>
            <a:ext cx="7543800" cy="4114800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>
          <a:blip r:embed="rId3" cstate="print"/>
          <a:srcRect l="11250" t="30775" r="11250" b="40818"/>
          <a:stretch/>
        </p:blipFill>
        <p:spPr>
          <a:xfrm>
            <a:off x="0" y="76200"/>
            <a:ext cx="9448801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151227"/>
            <a:ext cx="9046464" cy="39866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4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Defibrillator</a:t>
            </a:r>
            <a:r>
              <a:rPr spc="-135" dirty="0"/>
              <a:t> </a:t>
            </a:r>
            <a:r>
              <a:rPr dirty="0"/>
              <a:t>block</a:t>
            </a:r>
            <a:r>
              <a:rPr spc="-130" dirty="0"/>
              <a:t> </a:t>
            </a:r>
            <a:r>
              <a:rPr spc="-10" dirty="0"/>
              <a:t>diagram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rcRect l="4375" t="15557" r="10625" b="59999"/>
          <a:stretch/>
        </p:blipFill>
        <p:spPr>
          <a:xfrm>
            <a:off x="152400" y="28575"/>
            <a:ext cx="10363201" cy="1676400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>
          <a:blip r:embed="rId3" cstate="print"/>
          <a:srcRect l="5000" t="16666" r="20000" b="57778"/>
          <a:stretch/>
        </p:blipFill>
        <p:spPr>
          <a:xfrm>
            <a:off x="304800" y="1704975"/>
            <a:ext cx="9144001" cy="1752600"/>
          </a:xfrm>
          <a:prstGeom prst="rect">
            <a:avLst/>
          </a:prstGeom>
        </p:spPr>
      </p:pic>
      <p:pic>
        <p:nvPicPr>
          <p:cNvPr id="4" name="object 2"/>
          <p:cNvPicPr/>
          <p:nvPr/>
        </p:nvPicPr>
        <p:blipFill>
          <a:blip r:embed="rId4" cstate="print"/>
          <a:srcRect l="4376" t="5555" r="8124" b="44444"/>
          <a:stretch/>
        </p:blipFill>
        <p:spPr>
          <a:xfrm>
            <a:off x="19050" y="3438525"/>
            <a:ext cx="10668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rcRect l="754" t="10000" b="40000"/>
          <a:stretch/>
        </p:blipFill>
        <p:spPr>
          <a:xfrm>
            <a:off x="76200" y="0"/>
            <a:ext cx="9753600" cy="2777924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>
          <a:blip r:embed="rId3" cstate="print"/>
          <a:srcRect l="5000" t="17778" r="13125" b="57778"/>
          <a:stretch/>
        </p:blipFill>
        <p:spPr>
          <a:xfrm>
            <a:off x="228601" y="2777924"/>
            <a:ext cx="8229600" cy="1382070"/>
          </a:xfrm>
          <a:prstGeom prst="rect">
            <a:avLst/>
          </a:prstGeom>
        </p:spPr>
      </p:pic>
      <p:pic>
        <p:nvPicPr>
          <p:cNvPr id="4" name="object 2"/>
          <p:cNvPicPr/>
          <p:nvPr/>
        </p:nvPicPr>
        <p:blipFill>
          <a:blip r:embed="rId4" cstate="print"/>
          <a:srcRect l="5001" t="16668" r="7500" b="45555"/>
          <a:stretch/>
        </p:blipFill>
        <p:spPr>
          <a:xfrm>
            <a:off x="0" y="4267199"/>
            <a:ext cx="10667999" cy="25908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49" y="159058"/>
            <a:ext cx="4914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18276C"/>
                </a:solidFill>
              </a:rPr>
              <a:t>MEDICAL</a:t>
            </a:r>
            <a:r>
              <a:rPr spc="-90" dirty="0">
                <a:solidFill>
                  <a:srgbClr val="18276C"/>
                </a:solidFill>
              </a:rPr>
              <a:t> </a:t>
            </a:r>
            <a:r>
              <a:rPr spc="-5" dirty="0">
                <a:solidFill>
                  <a:srgbClr val="18276C"/>
                </a:solidFill>
              </a:rPr>
              <a:t>ELECTRONICS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149" y="806303"/>
            <a:ext cx="10430296" cy="58737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88340" y="1613661"/>
            <a:ext cx="4298315" cy="3382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CAN</a:t>
            </a:r>
            <a:r>
              <a:rPr spc="-65" dirty="0"/>
              <a:t> </a:t>
            </a:r>
            <a:r>
              <a:rPr dirty="0"/>
              <a:t>(Controller</a:t>
            </a:r>
            <a:r>
              <a:rPr spc="-70" dirty="0"/>
              <a:t> </a:t>
            </a:r>
            <a:r>
              <a:rPr dirty="0"/>
              <a:t>Area</a:t>
            </a:r>
            <a:r>
              <a:rPr spc="-55" dirty="0"/>
              <a:t> </a:t>
            </a:r>
            <a:r>
              <a:rPr spc="-10" dirty="0"/>
              <a:t>Network)</a:t>
            </a: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Airbag</a:t>
            </a:r>
            <a:r>
              <a:rPr spc="-35" dirty="0"/>
              <a:t> </a:t>
            </a:r>
            <a:r>
              <a:rPr spc="-10" dirty="0"/>
              <a:t>System</a:t>
            </a: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Electronic</a:t>
            </a:r>
            <a:r>
              <a:rPr spc="-90" dirty="0"/>
              <a:t> </a:t>
            </a:r>
            <a:r>
              <a:rPr dirty="0"/>
              <a:t>Data</a:t>
            </a:r>
            <a:r>
              <a:rPr spc="-75" dirty="0"/>
              <a:t> </a:t>
            </a:r>
            <a:r>
              <a:rPr spc="-10" dirty="0"/>
              <a:t>Recorders</a:t>
            </a:r>
            <a:r>
              <a:rPr spc="-90" dirty="0"/>
              <a:t> </a:t>
            </a:r>
            <a:r>
              <a:rPr spc="-10" dirty="0"/>
              <a:t>(EDR)</a:t>
            </a: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</a:tabLst>
            </a:pPr>
            <a:r>
              <a:rPr spc="-10" dirty="0"/>
              <a:t>Anti-</a:t>
            </a:r>
            <a:r>
              <a:rPr dirty="0"/>
              <a:t>lock</a:t>
            </a:r>
            <a:r>
              <a:rPr spc="-55" dirty="0"/>
              <a:t> </a:t>
            </a:r>
            <a:r>
              <a:rPr dirty="0"/>
              <a:t>Braking</a:t>
            </a:r>
            <a:r>
              <a:rPr spc="-65" dirty="0"/>
              <a:t> </a:t>
            </a:r>
            <a:r>
              <a:rPr spc="-10" dirty="0"/>
              <a:t>System</a:t>
            </a:r>
            <a:r>
              <a:rPr spc="-70" dirty="0"/>
              <a:t> </a:t>
            </a:r>
            <a:r>
              <a:rPr spc="-10" dirty="0"/>
              <a:t>(ABS)</a:t>
            </a:r>
          </a:p>
          <a:p>
            <a:pPr marL="354965" indent="-342265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</a:tabLst>
            </a:pPr>
            <a:r>
              <a:rPr spc="-20" dirty="0"/>
              <a:t>Traction</a:t>
            </a:r>
            <a:r>
              <a:rPr spc="-80" dirty="0"/>
              <a:t> </a:t>
            </a:r>
            <a:r>
              <a:rPr dirty="0"/>
              <a:t>Control</a:t>
            </a:r>
            <a:r>
              <a:rPr spc="-80" dirty="0"/>
              <a:t> </a:t>
            </a:r>
            <a:r>
              <a:rPr spc="-10" dirty="0"/>
              <a:t>System</a:t>
            </a: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</a:tabLst>
            </a:pPr>
            <a:r>
              <a:rPr spc="-10" dirty="0"/>
              <a:t>Vehicle</a:t>
            </a:r>
            <a:r>
              <a:rPr spc="-70" dirty="0"/>
              <a:t> </a:t>
            </a:r>
            <a:r>
              <a:rPr dirty="0"/>
              <a:t>Stability</a:t>
            </a:r>
            <a:r>
              <a:rPr spc="-105" dirty="0"/>
              <a:t> </a:t>
            </a:r>
            <a:r>
              <a:rPr dirty="0"/>
              <a:t>Control</a:t>
            </a:r>
            <a:r>
              <a:rPr spc="-90" dirty="0"/>
              <a:t> </a:t>
            </a:r>
            <a:r>
              <a:rPr spc="-10" dirty="0"/>
              <a:t>(VSC)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91200" y="1613661"/>
            <a:ext cx="6019799" cy="39831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Advanced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Driver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Assistance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 (ADAS)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IN" sz="2400" spc="-10" dirty="0">
                <a:latin typeface="Calibri"/>
                <a:cs typeface="Calibri"/>
              </a:rPr>
              <a:t>Blind Spot Monitoring System</a:t>
            </a: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IN" sz="2400" spc="-10" dirty="0">
                <a:latin typeface="Calibri"/>
                <a:cs typeface="Calibri"/>
              </a:rPr>
              <a:t>Tyre Pressure Monitoring</a:t>
            </a: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IN" sz="2400" spc="-10" dirty="0">
                <a:latin typeface="Calibri"/>
                <a:cs typeface="Calibri"/>
              </a:rPr>
              <a:t>Multimedia System</a:t>
            </a: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IN" sz="2400" spc="-10" dirty="0">
                <a:latin typeface="Calibri"/>
                <a:cs typeface="Calibri"/>
              </a:rPr>
              <a:t>Fuel Control System</a:t>
            </a: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</a:tabLst>
            </a:pPr>
            <a:endParaRPr lang="en-IN" sz="2400" spc="-1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837497" y="304800"/>
            <a:ext cx="6840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17375E"/>
                </a:solidFill>
                <a:latin typeface="Arial"/>
                <a:cs typeface="Arial"/>
              </a:rPr>
              <a:t>Automotive</a:t>
            </a:r>
            <a:r>
              <a:rPr sz="4800" b="1" spc="-28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17375E"/>
                </a:solidFill>
                <a:latin typeface="Arial"/>
                <a:cs typeface="Arial"/>
              </a:rPr>
              <a:t>Electronics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-70356"/>
            <a:ext cx="12039600" cy="699871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521970" indent="-342900">
              <a:lnSpc>
                <a:spcPct val="10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500" b="1" dirty="0">
                <a:solidFill>
                  <a:srgbClr val="5F497A"/>
                </a:solidFill>
                <a:latin typeface="Calibri"/>
                <a:cs typeface="Calibri"/>
              </a:rPr>
              <a:t>Controller Area Network (CAN): </a:t>
            </a:r>
            <a:r>
              <a:rPr sz="2500" dirty="0">
                <a:solidFill>
                  <a:schemeClr val="tx1"/>
                </a:solidFill>
                <a:latin typeface="Calibri"/>
                <a:cs typeface="Calibri"/>
              </a:rPr>
              <a:t>Allows</a:t>
            </a:r>
            <a:r>
              <a:rPr sz="2500" spc="-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chemeClr val="tx1"/>
                </a:solidFill>
                <a:latin typeface="Calibri"/>
                <a:cs typeface="Calibri"/>
              </a:rPr>
              <a:t>microcontrollers</a:t>
            </a:r>
            <a:r>
              <a:rPr sz="25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500" spc="-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chemeClr val="tx1"/>
                </a:solidFill>
                <a:latin typeface="Calibri"/>
                <a:cs typeface="Calibri"/>
              </a:rPr>
              <a:t>devices</a:t>
            </a:r>
            <a:r>
              <a:rPr sz="25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500" spc="-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chemeClr val="tx1"/>
                </a:solidFill>
                <a:latin typeface="Calibri"/>
                <a:cs typeface="Calibri"/>
              </a:rPr>
              <a:t>communicate</a:t>
            </a:r>
            <a:r>
              <a:rPr sz="25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chemeClr val="tx1"/>
                </a:solidFill>
                <a:latin typeface="Calibri"/>
                <a:cs typeface="Calibri"/>
              </a:rPr>
              <a:t>without</a:t>
            </a:r>
            <a:r>
              <a:rPr sz="2500" spc="-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500" spc="-50" dirty="0">
                <a:solidFill>
                  <a:schemeClr val="tx1"/>
                </a:solidFill>
                <a:latin typeface="Calibri"/>
                <a:cs typeface="Calibri"/>
              </a:rPr>
              <a:t>a </a:t>
            </a:r>
            <a:r>
              <a:rPr sz="2500" dirty="0">
                <a:solidFill>
                  <a:schemeClr val="tx1"/>
                </a:solidFill>
                <a:latin typeface="Calibri"/>
                <a:cs typeface="Calibri"/>
              </a:rPr>
              <a:t>host</a:t>
            </a:r>
            <a:r>
              <a:rPr sz="2500" spc="-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chemeClr val="tx1"/>
                </a:solidFill>
                <a:latin typeface="Calibri"/>
                <a:cs typeface="Calibri"/>
              </a:rPr>
              <a:t>computer.</a:t>
            </a:r>
            <a:r>
              <a:rPr lang="en-US" sz="25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Reduces</a:t>
            </a:r>
            <a:r>
              <a:rPr lang="en-US" sz="2500" spc="-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wiring &amp;</a:t>
            </a:r>
            <a:r>
              <a:rPr lang="en-US" sz="2500" spc="-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enables</a:t>
            </a:r>
            <a:r>
              <a:rPr lang="en-US" sz="2500" spc="-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spc="-10" dirty="0">
                <a:solidFill>
                  <a:schemeClr val="tx1"/>
                </a:solidFill>
                <a:latin typeface="Calibri"/>
                <a:cs typeface="Calibri"/>
              </a:rPr>
              <a:t>faster</a:t>
            </a:r>
            <a:r>
              <a:rPr lang="en-US" sz="2500" spc="-1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data</a:t>
            </a:r>
            <a:r>
              <a:rPr lang="en-US" sz="2500" spc="-1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spc="-10" dirty="0">
                <a:solidFill>
                  <a:schemeClr val="tx1"/>
                </a:solidFill>
                <a:latin typeface="Calibri"/>
                <a:cs typeface="Calibri"/>
              </a:rPr>
              <a:t>exchange. Used in </a:t>
            </a:r>
            <a:r>
              <a:rPr sz="2500" dirty="0">
                <a:solidFill>
                  <a:schemeClr val="tx1"/>
                </a:solidFill>
                <a:latin typeface="Calibri"/>
                <a:cs typeface="Calibri"/>
              </a:rPr>
              <a:t>ABS,</a:t>
            </a:r>
            <a:r>
              <a:rPr sz="25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chemeClr val="tx1"/>
                </a:solidFill>
                <a:latin typeface="Calibri"/>
                <a:cs typeface="Calibri"/>
              </a:rPr>
              <a:t>airbags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, etc.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500" b="1" dirty="0">
                <a:solidFill>
                  <a:srgbClr val="5F497A"/>
                </a:solidFill>
                <a:latin typeface="Calibri"/>
                <a:cs typeface="Calibri"/>
              </a:rPr>
              <a:t>Airbag System</a:t>
            </a:r>
            <a:r>
              <a:rPr lang="en-US" sz="2500" b="1" spc="-10" dirty="0">
                <a:solidFill>
                  <a:srgbClr val="5F497A"/>
                </a:solidFill>
                <a:latin typeface="Calibri"/>
                <a:cs typeface="Calibri"/>
              </a:rPr>
              <a:t>: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Microcontrollers analyze impact data and deploy airbags within seconds.</a:t>
            </a: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500" b="1" dirty="0">
                <a:solidFill>
                  <a:srgbClr val="5F497A"/>
                </a:solidFill>
                <a:latin typeface="Calibri"/>
                <a:cs typeface="Calibri"/>
              </a:rPr>
              <a:t>Electronic Data Recorders (EDRs) / Black Box: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Records</a:t>
            </a:r>
            <a:r>
              <a:rPr lang="en-US" sz="2500" spc="-10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critical</a:t>
            </a:r>
            <a:r>
              <a:rPr lang="en-US" sz="2500" spc="-1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data</a:t>
            </a:r>
            <a:r>
              <a:rPr lang="en-US" sz="2500" spc="-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before</a:t>
            </a:r>
            <a:r>
              <a:rPr lang="en-US" sz="2500" spc="-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lang="en-US" sz="2500" spc="-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during</a:t>
            </a:r>
            <a:r>
              <a:rPr lang="en-US" sz="25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crashes</a:t>
            </a:r>
            <a:r>
              <a:rPr lang="en-US" sz="2500" spc="-1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spc="-10" dirty="0">
                <a:solidFill>
                  <a:schemeClr val="tx1"/>
                </a:solidFill>
                <a:latin typeface="Calibri"/>
                <a:cs typeface="Calibri"/>
              </a:rPr>
              <a:t>(e.g.,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speed,</a:t>
            </a:r>
            <a:r>
              <a:rPr lang="en-US" sz="25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braking,</a:t>
            </a:r>
            <a:r>
              <a:rPr lang="en-US" sz="25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seatbelt</a:t>
            </a:r>
            <a:r>
              <a:rPr lang="en-US" sz="25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spc="-10" dirty="0">
                <a:solidFill>
                  <a:schemeClr val="tx1"/>
                </a:solidFill>
                <a:latin typeface="Calibri"/>
                <a:cs typeface="Calibri"/>
              </a:rPr>
              <a:t>use).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Assist</a:t>
            </a:r>
            <a:r>
              <a:rPr lang="en-US" sz="2500" spc="-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lang="en-US" sz="2500" spc="-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crash</a:t>
            </a:r>
            <a:r>
              <a:rPr lang="en-US" sz="2500" spc="-10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analysis &amp;</a:t>
            </a:r>
            <a:r>
              <a:rPr lang="en-US" sz="2500" spc="-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insurance. </a:t>
            </a:r>
          </a:p>
          <a:p>
            <a:pPr marL="355600" indent="-342900">
              <a:spcBef>
                <a:spcPts val="869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500" b="1" dirty="0">
                <a:solidFill>
                  <a:srgbClr val="5F497A"/>
                </a:solidFill>
                <a:latin typeface="Calibri"/>
                <a:cs typeface="Calibri"/>
              </a:rPr>
              <a:t>Anti-lock Braking System (ABS):</a:t>
            </a:r>
            <a:r>
              <a:rPr lang="en-US" sz="2500" b="1" spc="-1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Monitors</a:t>
            </a:r>
            <a:r>
              <a:rPr lang="en-US" sz="2500" spc="-8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wheel</a:t>
            </a:r>
            <a:r>
              <a:rPr lang="en-US" sz="2500" spc="-12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speed</a:t>
            </a:r>
            <a:r>
              <a:rPr lang="en-US" sz="2500" spc="-9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sensors &amp;</a:t>
            </a:r>
            <a:r>
              <a:rPr lang="en-US" sz="2500" spc="-8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adjusts</a:t>
            </a:r>
            <a:r>
              <a:rPr lang="en-US" sz="2500" spc="-7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braking</a:t>
            </a:r>
            <a:r>
              <a:rPr lang="en-US" sz="2500" spc="-85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pressure preventing</a:t>
            </a:r>
            <a:r>
              <a:rPr lang="en-US" sz="2500" spc="-7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wheels</a:t>
            </a:r>
            <a:r>
              <a:rPr lang="en-US" sz="2500" spc="-9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from</a:t>
            </a:r>
            <a:r>
              <a:rPr lang="en-US" sz="2500" spc="-8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locking</a:t>
            </a:r>
            <a:r>
              <a:rPr lang="en-US" sz="2500" spc="-8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up</a:t>
            </a:r>
            <a:r>
              <a:rPr lang="en-US" sz="2500" spc="-8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during</a:t>
            </a:r>
            <a:r>
              <a:rPr lang="en-US" sz="2500" spc="-60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braking.</a:t>
            </a:r>
            <a:r>
              <a:rPr lang="en-US" sz="2500" spc="-1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Improves</a:t>
            </a:r>
            <a:r>
              <a:rPr lang="en-US" sz="2500" spc="-10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vehicle</a:t>
            </a:r>
            <a:r>
              <a:rPr lang="en-US" sz="2500" spc="-9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control</a:t>
            </a:r>
            <a:r>
              <a:rPr lang="en-US" sz="2500" spc="-9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during</a:t>
            </a:r>
            <a:r>
              <a:rPr lang="en-US" sz="2500" spc="-8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emergency</a:t>
            </a:r>
            <a:r>
              <a:rPr lang="en-US" sz="2500" spc="-114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braking,</a:t>
            </a:r>
            <a:r>
              <a:rPr lang="en-US" sz="2500" spc="-8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enhances</a:t>
            </a:r>
            <a:r>
              <a:rPr lang="en-US" sz="2500" spc="-85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safety </a:t>
            </a:r>
            <a:r>
              <a:rPr lang="en-US" sz="2500" dirty="0">
                <a:latin typeface="Calibri"/>
                <a:cs typeface="Calibri"/>
              </a:rPr>
              <a:t>on</a:t>
            </a:r>
            <a:r>
              <a:rPr lang="en-US" sz="2500" spc="-5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slippery</a:t>
            </a:r>
            <a:r>
              <a:rPr lang="en-US" sz="2500" spc="-35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roads.</a:t>
            </a:r>
          </a:p>
          <a:p>
            <a:pPr marL="355600" marR="179705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500" b="1" dirty="0">
                <a:solidFill>
                  <a:srgbClr val="5F497A"/>
                </a:solidFill>
                <a:latin typeface="Calibri"/>
                <a:cs typeface="Calibri"/>
              </a:rPr>
              <a:t>Traction Control System: </a:t>
            </a:r>
            <a:r>
              <a:rPr lang="en-US" sz="2500" dirty="0">
                <a:latin typeface="Calibri"/>
                <a:cs typeface="Calibri"/>
              </a:rPr>
              <a:t>Monitors</a:t>
            </a:r>
            <a:r>
              <a:rPr lang="en-US" sz="2500" spc="-50" dirty="0"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rgbClr val="30859C"/>
                </a:solidFill>
                <a:latin typeface="Calibri"/>
                <a:cs typeface="Calibri"/>
              </a:rPr>
              <a:t>wheel</a:t>
            </a:r>
            <a:r>
              <a:rPr lang="en-US" sz="2500" spc="-6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rgbClr val="30859C"/>
                </a:solidFill>
                <a:latin typeface="Calibri"/>
                <a:cs typeface="Calibri"/>
              </a:rPr>
              <a:t>speeds</a:t>
            </a:r>
            <a:r>
              <a:rPr lang="en-US" sz="2500" dirty="0">
                <a:latin typeface="Calibri"/>
                <a:cs typeface="Calibri"/>
              </a:rPr>
              <a:t>,</a:t>
            </a:r>
            <a:r>
              <a:rPr lang="en-US" sz="2500" spc="-65" dirty="0"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rgbClr val="30859C"/>
                </a:solidFill>
                <a:latin typeface="Calibri"/>
                <a:cs typeface="Calibri"/>
              </a:rPr>
              <a:t>reduces</a:t>
            </a:r>
            <a:r>
              <a:rPr lang="en-US" sz="2500" spc="-8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500" spc="-10" dirty="0">
                <a:solidFill>
                  <a:srgbClr val="30859C"/>
                </a:solidFill>
                <a:latin typeface="Calibri"/>
                <a:cs typeface="Calibri"/>
              </a:rPr>
              <a:t>engine </a:t>
            </a:r>
            <a:r>
              <a:rPr lang="en-US" sz="2500" dirty="0">
                <a:solidFill>
                  <a:srgbClr val="30859C"/>
                </a:solidFill>
                <a:latin typeface="Calibri"/>
                <a:cs typeface="Calibri"/>
              </a:rPr>
              <a:t>power</a:t>
            </a:r>
            <a:r>
              <a:rPr lang="en-US" sz="2500" spc="-9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or</a:t>
            </a:r>
            <a:r>
              <a:rPr lang="en-US" sz="2500" spc="-75" dirty="0"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rgbClr val="30859C"/>
                </a:solidFill>
                <a:latin typeface="Calibri"/>
                <a:cs typeface="Calibri"/>
              </a:rPr>
              <a:t>applies</a:t>
            </a:r>
            <a:r>
              <a:rPr lang="en-US" sz="2500" spc="-6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500" spc="-10" dirty="0">
                <a:solidFill>
                  <a:srgbClr val="30859C"/>
                </a:solidFill>
                <a:latin typeface="Calibri"/>
                <a:cs typeface="Calibri"/>
              </a:rPr>
              <a:t>brakes</a:t>
            </a:r>
            <a:r>
              <a:rPr lang="en-US" sz="2500" spc="-7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to</a:t>
            </a:r>
            <a:r>
              <a:rPr lang="en-US" sz="2500" spc="-6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control</a:t>
            </a:r>
            <a:r>
              <a:rPr lang="en-US" sz="2500" spc="-6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wheel</a:t>
            </a:r>
            <a:r>
              <a:rPr lang="en-US" sz="2500" spc="-85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spin </a:t>
            </a:r>
            <a:r>
              <a:rPr lang="en-US" sz="2500" dirty="0">
                <a:latin typeface="Calibri"/>
                <a:cs typeface="Calibri"/>
              </a:rPr>
              <a:t>when</a:t>
            </a:r>
            <a:r>
              <a:rPr lang="en-US" sz="2500" spc="-65" dirty="0">
                <a:latin typeface="Calibri"/>
                <a:cs typeface="Calibri"/>
              </a:rPr>
              <a:t> </a:t>
            </a:r>
            <a:r>
              <a:rPr lang="en-US" sz="2500" spc="-10" dirty="0">
                <a:solidFill>
                  <a:srgbClr val="30859C"/>
                </a:solidFill>
                <a:latin typeface="Calibri"/>
                <a:cs typeface="Calibri"/>
              </a:rPr>
              <a:t>accelerating</a:t>
            </a:r>
            <a:r>
              <a:rPr lang="en-US" sz="2500" spc="-10" dirty="0">
                <a:latin typeface="Calibri"/>
                <a:cs typeface="Calibri"/>
              </a:rPr>
              <a:t>, </a:t>
            </a:r>
            <a:r>
              <a:rPr lang="en-US" sz="2500" dirty="0">
                <a:latin typeface="Calibri"/>
                <a:cs typeface="Calibri"/>
              </a:rPr>
              <a:t>especially on</a:t>
            </a:r>
            <a:r>
              <a:rPr lang="en-US" sz="2500" spc="-1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slippery</a:t>
            </a:r>
            <a:r>
              <a:rPr lang="en-US" sz="2500" spc="10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surfaces.</a:t>
            </a:r>
          </a:p>
          <a:p>
            <a:pPr marL="355600" marR="942975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500" b="1" dirty="0">
                <a:solidFill>
                  <a:srgbClr val="5F497A"/>
                </a:solidFill>
                <a:latin typeface="Calibri"/>
                <a:cs typeface="Calibri"/>
              </a:rPr>
              <a:t>Vehicle Stability Control: </a:t>
            </a:r>
            <a:r>
              <a:rPr lang="en-US" sz="2500" dirty="0">
                <a:latin typeface="Calibri"/>
                <a:cs typeface="Calibri"/>
              </a:rPr>
              <a:t>Uses</a:t>
            </a:r>
            <a:r>
              <a:rPr lang="en-US" sz="2500" spc="-5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sensors</a:t>
            </a:r>
            <a:r>
              <a:rPr lang="en-US" sz="2500" spc="-5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to</a:t>
            </a:r>
            <a:r>
              <a:rPr lang="en-US" sz="2500" spc="-45" dirty="0"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rgbClr val="E36C09"/>
                </a:solidFill>
                <a:latin typeface="Calibri"/>
                <a:cs typeface="Calibri"/>
              </a:rPr>
              <a:t>detect</a:t>
            </a:r>
            <a:r>
              <a:rPr lang="en-US" sz="2500" spc="-4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rgbClr val="E36C09"/>
                </a:solidFill>
                <a:latin typeface="Calibri"/>
                <a:cs typeface="Calibri"/>
              </a:rPr>
              <a:t>loss</a:t>
            </a:r>
            <a:r>
              <a:rPr lang="en-US" sz="2500" spc="-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rgbClr val="E36C09"/>
                </a:solidFill>
                <a:latin typeface="Calibri"/>
                <a:cs typeface="Calibri"/>
              </a:rPr>
              <a:t>of</a:t>
            </a:r>
            <a:r>
              <a:rPr lang="en-US" sz="2500" spc="-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lang="en-US" sz="2500" spc="-10" dirty="0">
                <a:solidFill>
                  <a:srgbClr val="E36C09"/>
                </a:solidFill>
                <a:latin typeface="Calibri"/>
                <a:cs typeface="Calibri"/>
              </a:rPr>
              <a:t>control</a:t>
            </a:r>
            <a:r>
              <a:rPr lang="en-US" sz="2500" spc="-6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lang="en-US" sz="2500" spc="-25" dirty="0">
                <a:latin typeface="Calibri"/>
                <a:cs typeface="Calibri"/>
              </a:rPr>
              <a:t>and </a:t>
            </a:r>
            <a:r>
              <a:rPr lang="en-US" sz="2500" dirty="0">
                <a:latin typeface="Calibri"/>
                <a:cs typeface="Calibri"/>
              </a:rPr>
              <a:t>applies</a:t>
            </a:r>
            <a:r>
              <a:rPr lang="en-US" sz="2500" spc="-40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brakes</a:t>
            </a:r>
            <a:r>
              <a:rPr lang="en-US" sz="2500" spc="-4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or</a:t>
            </a:r>
            <a:r>
              <a:rPr lang="en-US" sz="2500" spc="-4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reduces</a:t>
            </a:r>
            <a:r>
              <a:rPr lang="en-US" sz="2500" spc="-5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engine</a:t>
            </a:r>
            <a:r>
              <a:rPr lang="en-US" sz="2500" spc="-40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power.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rgbClr val="30859C"/>
                </a:solidFill>
                <a:latin typeface="Calibri"/>
                <a:cs typeface="Calibri"/>
              </a:rPr>
              <a:t>Reduces</a:t>
            </a:r>
            <a:r>
              <a:rPr lang="en-US" sz="2500" spc="-5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rgbClr val="30859C"/>
                </a:solidFill>
                <a:latin typeface="Calibri"/>
                <a:cs typeface="Calibri"/>
              </a:rPr>
              <a:t>the</a:t>
            </a:r>
            <a:r>
              <a:rPr lang="en-US" sz="2500" spc="-6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rgbClr val="30859C"/>
                </a:solidFill>
                <a:latin typeface="Calibri"/>
                <a:cs typeface="Calibri"/>
              </a:rPr>
              <a:t>risk</a:t>
            </a:r>
            <a:r>
              <a:rPr lang="en-US" sz="2500" spc="-6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rgbClr val="30859C"/>
                </a:solidFill>
                <a:latin typeface="Calibri"/>
                <a:cs typeface="Calibri"/>
              </a:rPr>
              <a:t>of</a:t>
            </a:r>
            <a:r>
              <a:rPr lang="en-US" sz="2500" spc="-5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500" spc="-10" dirty="0">
                <a:solidFill>
                  <a:srgbClr val="30859C"/>
                </a:solidFill>
                <a:latin typeface="Calibri"/>
                <a:cs typeface="Calibri"/>
              </a:rPr>
              <a:t>rollover</a:t>
            </a:r>
            <a:r>
              <a:rPr lang="en-US" sz="2500" spc="-7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during</a:t>
            </a:r>
            <a:r>
              <a:rPr lang="en-US" sz="2500" spc="-85" dirty="0">
                <a:latin typeface="Calibri"/>
                <a:cs typeface="Calibri"/>
              </a:rPr>
              <a:t> </a:t>
            </a:r>
            <a:r>
              <a:rPr lang="en-US" sz="2500" dirty="0">
                <a:solidFill>
                  <a:srgbClr val="30859C"/>
                </a:solidFill>
                <a:latin typeface="Calibri"/>
                <a:cs typeface="Calibri"/>
              </a:rPr>
              <a:t>extreme</a:t>
            </a:r>
            <a:r>
              <a:rPr lang="en-US" sz="2500" spc="-10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lang="en-US" sz="2500" spc="-10" dirty="0">
                <a:solidFill>
                  <a:srgbClr val="30859C"/>
                </a:solidFill>
                <a:latin typeface="Calibri"/>
                <a:cs typeface="Calibri"/>
              </a:rPr>
              <a:t>maneuvers</a:t>
            </a:r>
            <a:r>
              <a:rPr lang="en-US" sz="2500" spc="-10" dirty="0">
                <a:latin typeface="Calibri"/>
                <a:cs typeface="Calibri"/>
              </a:rPr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500" b="1" spc="-10" dirty="0">
                <a:solidFill>
                  <a:srgbClr val="5F497A"/>
                </a:solidFill>
                <a:latin typeface="Calibri"/>
                <a:cs typeface="Calibri"/>
              </a:rPr>
              <a:t>Cruise Control System: </a:t>
            </a:r>
            <a:r>
              <a:rPr lang="en-US" sz="2500" dirty="0">
                <a:solidFill>
                  <a:srgbClr val="000000"/>
                </a:solidFill>
              </a:rPr>
              <a:t>Sensors</a:t>
            </a:r>
            <a:r>
              <a:rPr lang="en-US" sz="2500" spc="-95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</a:rPr>
              <a:t>monitor</a:t>
            </a:r>
            <a:r>
              <a:rPr lang="en-US" sz="2500" spc="-114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</a:rPr>
              <a:t>speed </a:t>
            </a:r>
            <a:r>
              <a:rPr lang="en-US" sz="2500" spc="-25" dirty="0">
                <a:solidFill>
                  <a:srgbClr val="000000"/>
                </a:solidFill>
              </a:rPr>
              <a:t>to </a:t>
            </a:r>
            <a:r>
              <a:rPr lang="en-US" sz="2500" spc="-10" dirty="0">
                <a:solidFill>
                  <a:srgbClr val="000000"/>
                </a:solidFill>
              </a:rPr>
              <a:t>maintain</a:t>
            </a:r>
            <a:r>
              <a:rPr lang="en-US" sz="2500" spc="-1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</a:rPr>
              <a:t>desired</a:t>
            </a:r>
            <a:r>
              <a:rPr lang="en-US" sz="2500" spc="-95" dirty="0">
                <a:solidFill>
                  <a:srgbClr val="000000"/>
                </a:solidFill>
              </a:rPr>
              <a:t> </a:t>
            </a:r>
            <a:r>
              <a:rPr lang="en-US" sz="2500" spc="-10" dirty="0">
                <a:solidFill>
                  <a:srgbClr val="000000"/>
                </a:solidFill>
              </a:rPr>
              <a:t>speed.</a:t>
            </a:r>
          </a:p>
          <a:p>
            <a:pPr marL="355600" marR="5080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500" b="1" dirty="0">
                <a:solidFill>
                  <a:srgbClr val="5F497A"/>
                </a:solidFill>
                <a:latin typeface="Calibri"/>
                <a:cs typeface="Calibri"/>
              </a:rPr>
              <a:t>ADAS:</a:t>
            </a:r>
            <a:r>
              <a:rPr lang="en-US" sz="2500" b="1" spc="-9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Collection</a:t>
            </a:r>
            <a:r>
              <a:rPr lang="en-US" sz="2500" spc="-5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of</a:t>
            </a:r>
            <a:r>
              <a:rPr lang="en-US" sz="2500" spc="-65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systems</a:t>
            </a:r>
            <a:r>
              <a:rPr lang="en-US" sz="2500" spc="-8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designed</a:t>
            </a:r>
            <a:r>
              <a:rPr lang="en-US" sz="2500" spc="-6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to</a:t>
            </a:r>
            <a:r>
              <a:rPr lang="en-US" sz="2500" spc="-7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assist</a:t>
            </a:r>
            <a:r>
              <a:rPr lang="en-US" sz="2500" spc="-60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drivers, </a:t>
            </a:r>
            <a:r>
              <a:rPr lang="en-US" sz="2500" dirty="0">
                <a:latin typeface="Calibri"/>
                <a:cs typeface="Calibri"/>
              </a:rPr>
              <a:t>including</a:t>
            </a:r>
            <a:r>
              <a:rPr lang="en-US" sz="2500" spc="-90" dirty="0">
                <a:latin typeface="Calibri"/>
                <a:cs typeface="Calibri"/>
              </a:rPr>
              <a:t> </a:t>
            </a:r>
            <a:r>
              <a:rPr lang="en-US" sz="2500" spc="-25" dirty="0">
                <a:latin typeface="Calibri"/>
                <a:cs typeface="Calibri"/>
              </a:rPr>
              <a:t>lane-</a:t>
            </a:r>
            <a:r>
              <a:rPr lang="en-US" sz="2500" dirty="0">
                <a:latin typeface="Calibri"/>
                <a:cs typeface="Calibri"/>
              </a:rPr>
              <a:t>keeping,</a:t>
            </a:r>
            <a:r>
              <a:rPr lang="en-US" sz="2500" spc="-12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collision</a:t>
            </a:r>
            <a:r>
              <a:rPr lang="en-US" sz="2500" spc="-114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avoidance,</a:t>
            </a:r>
            <a:r>
              <a:rPr lang="en-US" sz="2500" spc="-12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and</a:t>
            </a:r>
            <a:r>
              <a:rPr lang="en-US" sz="2500" spc="-110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parking assistance using multiple sensors</a:t>
            </a:r>
            <a:r>
              <a:rPr lang="en-US" sz="2500" spc="-85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(cameras,</a:t>
            </a:r>
            <a:r>
              <a:rPr lang="en-US" sz="2500" spc="-110" dirty="0">
                <a:latin typeface="Calibri"/>
                <a:cs typeface="Calibri"/>
              </a:rPr>
              <a:t> </a:t>
            </a:r>
            <a:r>
              <a:rPr lang="en-US" sz="2500" spc="-45" dirty="0">
                <a:latin typeface="Calibri"/>
                <a:cs typeface="Calibri"/>
              </a:rPr>
              <a:t>radar,</a:t>
            </a:r>
            <a:r>
              <a:rPr lang="en-US" sz="2500" spc="-90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LIDAR) </a:t>
            </a:r>
            <a:r>
              <a:rPr lang="en-US" sz="2500" dirty="0">
                <a:latin typeface="Calibri"/>
                <a:cs typeface="Calibri"/>
              </a:rPr>
              <a:t>and</a:t>
            </a:r>
            <a:r>
              <a:rPr lang="en-US" sz="2500" spc="-65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real-</a:t>
            </a:r>
            <a:r>
              <a:rPr lang="en-US" sz="2500" dirty="0">
                <a:latin typeface="Calibri"/>
                <a:cs typeface="Calibri"/>
              </a:rPr>
              <a:t>time</a:t>
            </a:r>
            <a:r>
              <a:rPr lang="en-US" sz="2500" spc="-90" dirty="0">
                <a:latin typeface="Calibri"/>
                <a:cs typeface="Calibri"/>
              </a:rPr>
              <a:t> </a:t>
            </a:r>
            <a:r>
              <a:rPr lang="en-US" sz="2500" dirty="0">
                <a:latin typeface="Calibri"/>
                <a:cs typeface="Calibri"/>
              </a:rPr>
              <a:t>data</a:t>
            </a:r>
            <a:r>
              <a:rPr lang="en-US" sz="2500" spc="-65" dirty="0">
                <a:latin typeface="Calibri"/>
                <a:cs typeface="Calibri"/>
              </a:rPr>
              <a:t> </a:t>
            </a:r>
            <a:r>
              <a:rPr lang="en-US" sz="2500" spc="-10" dirty="0">
                <a:latin typeface="Calibri"/>
                <a:cs typeface="Calibri"/>
              </a:rPr>
              <a:t>processing.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203109"/>
            <a:ext cx="11887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Consumer Electronics: </a:t>
            </a:r>
            <a:r>
              <a:rPr sz="3600" dirty="0"/>
              <a:t>Embedded</a:t>
            </a:r>
            <a:r>
              <a:rPr sz="3600" spc="-135" dirty="0"/>
              <a:t> </a:t>
            </a:r>
            <a:r>
              <a:rPr sz="3600" dirty="0"/>
              <a:t>Systems</a:t>
            </a:r>
            <a:r>
              <a:rPr sz="3600" spc="-114" dirty="0"/>
              <a:t> </a:t>
            </a:r>
            <a:r>
              <a:rPr sz="3600" dirty="0"/>
              <a:t>in</a:t>
            </a:r>
            <a:r>
              <a:rPr sz="3600" spc="-145" dirty="0"/>
              <a:t> </a:t>
            </a:r>
            <a:r>
              <a:rPr sz="3600" spc="-10" dirty="0"/>
              <a:t>Washing</a:t>
            </a:r>
            <a:r>
              <a:rPr sz="3600" spc="-114" dirty="0"/>
              <a:t> </a:t>
            </a:r>
            <a:r>
              <a:rPr sz="3600" spc="-10" dirty="0"/>
              <a:t>Machines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76200" y="1066800"/>
            <a:ext cx="11887200" cy="53918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5308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200" dirty="0">
                <a:latin typeface="Calibri"/>
                <a:cs typeface="Calibri"/>
              </a:rPr>
              <a:t>Fully Automated Mode:</a:t>
            </a:r>
          </a:p>
          <a:p>
            <a:pPr marL="469900" marR="553085" lvl="1" indent="-4572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Senses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requirement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5" dirty="0">
                <a:latin typeface="Calibri"/>
                <a:cs typeface="Calibri"/>
              </a:rPr>
              <a:t>water,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water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temperature, </a:t>
            </a:r>
            <a:r>
              <a:rPr sz="2200" dirty="0">
                <a:latin typeface="Calibri"/>
                <a:cs typeface="Calibri"/>
              </a:rPr>
              <a:t>detergent,</a:t>
            </a:r>
            <a:r>
              <a:rPr lang="en-US" sz="2200" dirty="0">
                <a:latin typeface="Calibri"/>
                <a:cs typeface="Calibri"/>
              </a:rPr>
              <a:t> fabric quality,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load,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wash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cycle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perform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operations.</a:t>
            </a:r>
            <a:endParaRPr sz="2200" dirty="0">
              <a:latin typeface="Calibri"/>
              <a:cs typeface="Calibri"/>
            </a:endParaRPr>
          </a:p>
          <a:p>
            <a:pPr marL="469900" marR="5080" lvl="1" indent="-457200">
              <a:spcBef>
                <a:spcPts val="77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Once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system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started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performs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task</a:t>
            </a:r>
            <a:r>
              <a:rPr sz="2200" spc="-1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independenly </a:t>
            </a:r>
            <a:r>
              <a:rPr sz="2200" dirty="0">
                <a:latin typeface="Calibri"/>
                <a:cs typeface="Calibri"/>
              </a:rPr>
              <a:t>without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interference.</a:t>
            </a:r>
            <a:endParaRPr lang="en-US" sz="2200" spc="-10" dirty="0">
              <a:latin typeface="Calibri"/>
              <a:cs typeface="Calibri"/>
            </a:endParaRPr>
          </a:p>
          <a:p>
            <a:pPr marL="355600" marR="1524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200" dirty="0">
                <a:latin typeface="Calibri"/>
                <a:cs typeface="Calibri"/>
              </a:rPr>
              <a:t>Semi Automatic Mode:</a:t>
            </a:r>
          </a:p>
          <a:p>
            <a:pPr marL="469900" marR="1524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200" dirty="0">
                <a:latin typeface="Calibri"/>
                <a:cs typeface="Calibri"/>
              </a:rPr>
              <a:t>Once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predefined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mode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is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started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system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perform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spc="-25" dirty="0">
                <a:latin typeface="Calibri"/>
                <a:cs typeface="Calibri"/>
              </a:rPr>
              <a:t>its </a:t>
            </a:r>
            <a:r>
              <a:rPr lang="en-US" sz="2200" spc="-20" dirty="0">
                <a:latin typeface="Calibri"/>
                <a:cs typeface="Calibri"/>
              </a:rPr>
              <a:t>job.</a:t>
            </a:r>
            <a:endParaRPr lang="en-US" sz="2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200" dirty="0">
                <a:latin typeface="Calibri"/>
                <a:cs typeface="Calibri"/>
              </a:rPr>
              <a:t>Washing</a:t>
            </a:r>
            <a:r>
              <a:rPr lang="en-US" sz="2200" spc="-1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conditions</a:t>
            </a:r>
            <a:r>
              <a:rPr lang="en-US" sz="2200" spc="-1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are</a:t>
            </a:r>
            <a:r>
              <a:rPr lang="en-US" sz="2200" spc="-14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predefined</a:t>
            </a:r>
            <a:endParaRPr lang="en-US" sz="22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77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200" dirty="0">
                <a:latin typeface="Calibri"/>
                <a:cs typeface="Calibri"/>
              </a:rPr>
              <a:t>After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completion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it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informs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user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about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completion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spc="-25" dirty="0">
                <a:latin typeface="Calibri"/>
                <a:cs typeface="Calibri"/>
              </a:rPr>
              <a:t>of </a:t>
            </a:r>
            <a:r>
              <a:rPr lang="en-US" sz="2200" spc="-10" dirty="0">
                <a:latin typeface="Calibri"/>
                <a:cs typeface="Calibri"/>
              </a:rPr>
              <a:t>work.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200" dirty="0">
                <a:latin typeface="Calibri"/>
                <a:cs typeface="Calibri"/>
              </a:rPr>
              <a:t>Manual Mode:</a:t>
            </a:r>
          </a:p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200" dirty="0">
                <a:latin typeface="Calibri"/>
                <a:cs typeface="Calibri"/>
              </a:rPr>
              <a:t>User</a:t>
            </a:r>
            <a:r>
              <a:rPr lang="en-US" sz="2200" spc="-7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specify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which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operation,</a:t>
            </a:r>
            <a:r>
              <a:rPr lang="en-US" sz="2200" spc="-6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they</a:t>
            </a:r>
            <a:r>
              <a:rPr lang="en-US" sz="2200" spc="-4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want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to</a:t>
            </a:r>
            <a:r>
              <a:rPr lang="en-US" sz="2200" spc="-4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do,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provide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related information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of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control</a:t>
            </a:r>
            <a:r>
              <a:rPr lang="en-US" sz="2200" spc="-7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system. </a:t>
            </a:r>
            <a:r>
              <a:rPr lang="en-US" sz="2200" dirty="0">
                <a:latin typeface="Calibri"/>
                <a:cs typeface="Calibri"/>
              </a:rPr>
              <a:t>Example: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Only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wash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mode,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or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only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dry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mode.</a:t>
            </a:r>
            <a:endParaRPr lang="en-US" sz="2200" dirty="0">
              <a:latin typeface="Calibri"/>
              <a:cs typeface="Calibri"/>
            </a:endParaRPr>
          </a:p>
          <a:p>
            <a:pPr marL="469900" marR="504190" indent="-457200">
              <a:lnSpc>
                <a:spcPct val="100000"/>
              </a:lnSpc>
              <a:spcBef>
                <a:spcPts val="75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200" dirty="0">
                <a:latin typeface="Calibri"/>
                <a:cs typeface="Calibri"/>
              </a:rPr>
              <a:t>User</a:t>
            </a:r>
            <a:r>
              <a:rPr lang="en-US" sz="2200" spc="-7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defines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wash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cycle</a:t>
            </a:r>
            <a:r>
              <a:rPr lang="en-US" sz="2200" spc="-7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and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time,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amount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of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water</a:t>
            </a:r>
            <a:r>
              <a:rPr lang="en-US" sz="2200" spc="-70" dirty="0">
                <a:latin typeface="Calibri"/>
                <a:cs typeface="Calibri"/>
              </a:rPr>
              <a:t> </a:t>
            </a:r>
            <a:r>
              <a:rPr lang="en-US" sz="2200" spc="-25" dirty="0">
                <a:latin typeface="Calibri"/>
                <a:cs typeface="Calibri"/>
              </a:rPr>
              <a:t>and </a:t>
            </a:r>
            <a:r>
              <a:rPr lang="en-US" sz="2200" spc="-10" dirty="0">
                <a:latin typeface="Calibri"/>
                <a:cs typeface="Calibri"/>
              </a:rPr>
              <a:t>load. </a:t>
            </a:r>
            <a:r>
              <a:rPr lang="en-US" sz="2200" dirty="0">
                <a:latin typeface="Calibri"/>
                <a:cs typeface="Calibri"/>
              </a:rPr>
              <a:t>User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start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machine.</a:t>
            </a:r>
          </a:p>
          <a:p>
            <a:pPr marL="355600" marR="504190" indent="-342900">
              <a:spcBef>
                <a:spcPts val="75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Components - Display</a:t>
            </a:r>
            <a:r>
              <a:rPr lang="en-US" sz="2400" spc="-1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Panel, Sensor, Water</a:t>
            </a:r>
            <a:r>
              <a:rPr lang="en-US" sz="2400" spc="-1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level</a:t>
            </a:r>
            <a:r>
              <a:rPr lang="en-US" sz="2400" spc="-10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sensor, </a:t>
            </a:r>
            <a:r>
              <a:rPr lang="en-US" sz="2400" dirty="0">
                <a:latin typeface="Calibri"/>
                <a:cs typeface="Calibri"/>
              </a:rPr>
              <a:t>Door </a:t>
            </a:r>
            <a:r>
              <a:rPr lang="en-US" sz="2400" spc="-10" dirty="0">
                <a:latin typeface="Calibri"/>
                <a:cs typeface="Calibri"/>
              </a:rPr>
              <a:t>sensor, </a:t>
            </a:r>
            <a:r>
              <a:rPr lang="en-US" sz="2400" dirty="0">
                <a:latin typeface="Calibri"/>
                <a:cs typeface="Calibri"/>
              </a:rPr>
              <a:t>Driving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motor, Controller, </a:t>
            </a:r>
            <a:r>
              <a:rPr lang="en-US" sz="2400" spc="-20" dirty="0">
                <a:latin typeface="Calibri"/>
                <a:cs typeface="Calibri"/>
              </a:rPr>
              <a:t>Pump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228600"/>
            <a:ext cx="5347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Arial"/>
                <a:cs typeface="Arial"/>
              </a:rPr>
              <a:t>Industrial</a:t>
            </a:r>
            <a:r>
              <a:rPr sz="4800" b="1" spc="-18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controls</a:t>
            </a:r>
            <a:endParaRPr sz="48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043" y="934274"/>
            <a:ext cx="10735236" cy="56178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0"/>
            <a:ext cx="9296400" cy="6705600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>
          <a:blip r:embed="rId3" cstate="print"/>
          <a:srcRect l="57377" t="21513"/>
          <a:stretch/>
        </p:blipFill>
        <p:spPr>
          <a:xfrm>
            <a:off x="-9525" y="1143000"/>
            <a:ext cx="275272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0"/>
            <a:ext cx="9144000" cy="63522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61919"/>
            <a:ext cx="9144000" cy="6710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718</Words>
  <Application>Microsoft Office PowerPoint</Application>
  <PresentationFormat>Widescreen</PresentationFormat>
  <Paragraphs>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MT</vt:lpstr>
      <vt:lpstr>Calibri</vt:lpstr>
      <vt:lpstr>Wingdings</vt:lpstr>
      <vt:lpstr>Office Theme</vt:lpstr>
      <vt:lpstr>Smart Farming using Embedded Systems</vt:lpstr>
      <vt:lpstr>PowerPoint Presentation</vt:lpstr>
      <vt:lpstr>Automotive Electronics</vt:lpstr>
      <vt:lpstr>PowerPoint Presentation</vt:lpstr>
      <vt:lpstr>Consumer Electronics: Embedded Systems in Washing Machines</vt:lpstr>
      <vt:lpstr>Industrial 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Pacemaker Block diagram</vt:lpstr>
      <vt:lpstr>PowerPoint Presentation</vt:lpstr>
      <vt:lpstr>PowerPoint Presentation</vt:lpstr>
      <vt:lpstr>Defibrillator block diagram</vt:lpstr>
      <vt:lpstr>PowerPoint Presentation</vt:lpstr>
      <vt:lpstr>PowerPoint Presentation</vt:lpstr>
      <vt:lpstr>MEDICAL ELECTRONICS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BCSE305L – Embedded Systems Systems</dc:title>
  <dc:creator>Nitish Katal</dc:creator>
  <cp:lastModifiedBy>Aastha Kumar</cp:lastModifiedBy>
  <cp:revision>10</cp:revision>
  <dcterms:created xsi:type="dcterms:W3CDTF">2024-11-23T13:57:59Z</dcterms:created>
  <dcterms:modified xsi:type="dcterms:W3CDTF">2024-11-28T13:08:33Z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2024-11-23T00:00:00Z</vt:filetime>
  </property>
  <property fmtid="{D5CDD505-2E9C-101B-9397-08002B2CF9AE}" pid="5" name="Producer">
    <vt:lpwstr>Microsoft® PowerPoint® 2021</vt:lpwstr>
  </property>
</Properties>
</file>