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0"/>
  </p:notesMasterIdLst>
  <p:sldIdLst>
    <p:sldId id="314" r:id="rId2"/>
    <p:sldId id="318" r:id="rId3"/>
    <p:sldId id="321" r:id="rId4"/>
    <p:sldId id="324" r:id="rId5"/>
    <p:sldId id="360" r:id="rId6"/>
    <p:sldId id="368" r:id="rId7"/>
    <p:sldId id="339" r:id="rId8"/>
    <p:sldId id="345"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4" autoAdjust="0"/>
    <p:restoredTop sz="82696" autoAdjust="0"/>
  </p:normalViewPr>
  <p:slideViewPr>
    <p:cSldViewPr>
      <p:cViewPr varScale="1">
        <p:scale>
          <a:sx n="89" d="100"/>
          <a:sy n="89" d="100"/>
        </p:scale>
        <p:origin x="700" y="56"/>
      </p:cViewPr>
      <p:guideLst>
        <p:guide orient="horz" pos="1620"/>
        <p:guide pos="2880"/>
      </p:guideLst>
    </p:cSldViewPr>
  </p:slideViewPr>
  <p:notesTextViewPr>
    <p:cViewPr>
      <p:scale>
        <a:sx n="100" d="100"/>
        <a:sy n="100" d="100"/>
      </p:scale>
      <p:origin x="0" y="0"/>
    </p:cViewPr>
  </p:notesTextViewPr>
  <p:notesViewPr>
    <p:cSldViewPr>
      <p:cViewPr varScale="1">
        <p:scale>
          <a:sx n="60" d="100"/>
          <a:sy n="60" d="100"/>
        </p:scale>
        <p:origin x="-27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657B3100-E114-4917-B46E-C29783E07B51}"/>
    <pc:docChg chg="undo redo custSel delSld modSld">
      <pc:chgData name="Aastha Kumar" userId="f94225b3-263d-47de-91f3-c17c89a7eef3" providerId="ADAL" clId="{657B3100-E114-4917-B46E-C29783E07B51}" dt="2024-08-10T04:45:29.210" v="516" actId="47"/>
      <pc:docMkLst>
        <pc:docMk/>
      </pc:docMkLst>
      <pc:sldChg chg="del">
        <pc:chgData name="Aastha Kumar" userId="f94225b3-263d-47de-91f3-c17c89a7eef3" providerId="ADAL" clId="{657B3100-E114-4917-B46E-C29783E07B51}" dt="2024-08-10T04:10:00.986" v="0" actId="47"/>
        <pc:sldMkLst>
          <pc:docMk/>
          <pc:sldMk cId="4081844581" sldId="304"/>
        </pc:sldMkLst>
      </pc:sldChg>
      <pc:sldChg chg="delSp mod">
        <pc:chgData name="Aastha Kumar" userId="f94225b3-263d-47de-91f3-c17c89a7eef3" providerId="ADAL" clId="{657B3100-E114-4917-B46E-C29783E07B51}" dt="2024-08-10T04:10:42.650" v="1" actId="478"/>
        <pc:sldMkLst>
          <pc:docMk/>
          <pc:sldMk cId="52620446" sldId="307"/>
        </pc:sldMkLst>
        <pc:spChg chg="del">
          <ac:chgData name="Aastha Kumar" userId="f94225b3-263d-47de-91f3-c17c89a7eef3" providerId="ADAL" clId="{657B3100-E114-4917-B46E-C29783E07B51}" dt="2024-08-10T04:10:42.650" v="1" actId="478"/>
          <ac:spMkLst>
            <pc:docMk/>
            <pc:sldMk cId="52620446" sldId="307"/>
            <ac:spMk id="8" creationId="{00000000-0000-0000-0000-000000000000}"/>
          </ac:spMkLst>
        </pc:spChg>
      </pc:sldChg>
      <pc:sldChg chg="modSp mod">
        <pc:chgData name="Aastha Kumar" userId="f94225b3-263d-47de-91f3-c17c89a7eef3" providerId="ADAL" clId="{657B3100-E114-4917-B46E-C29783E07B51}" dt="2024-08-10T04:17:24.989" v="28" actId="20577"/>
        <pc:sldMkLst>
          <pc:docMk/>
          <pc:sldMk cId="1752783531" sldId="314"/>
        </pc:sldMkLst>
        <pc:spChg chg="mod">
          <ac:chgData name="Aastha Kumar" userId="f94225b3-263d-47de-91f3-c17c89a7eef3" providerId="ADAL" clId="{657B3100-E114-4917-B46E-C29783E07B51}" dt="2024-08-10T04:17:24.989" v="28" actId="20577"/>
          <ac:spMkLst>
            <pc:docMk/>
            <pc:sldMk cId="1752783531" sldId="314"/>
            <ac:spMk id="9" creationId="{00000000-0000-0000-0000-000000000000}"/>
          </ac:spMkLst>
        </pc:spChg>
      </pc:sldChg>
      <pc:sldChg chg="modSp mod">
        <pc:chgData name="Aastha Kumar" userId="f94225b3-263d-47de-91f3-c17c89a7eef3" providerId="ADAL" clId="{657B3100-E114-4917-B46E-C29783E07B51}" dt="2024-08-10T04:20:07.968" v="30" actId="20577"/>
        <pc:sldMkLst>
          <pc:docMk/>
          <pc:sldMk cId="784953742" sldId="332"/>
        </pc:sldMkLst>
        <pc:spChg chg="mod">
          <ac:chgData name="Aastha Kumar" userId="f94225b3-263d-47de-91f3-c17c89a7eef3" providerId="ADAL" clId="{657B3100-E114-4917-B46E-C29783E07B51}" dt="2024-08-10T04:20:07.968" v="30" actId="20577"/>
          <ac:spMkLst>
            <pc:docMk/>
            <pc:sldMk cId="784953742" sldId="332"/>
            <ac:spMk id="3" creationId="{00000000-0000-0000-0000-000000000000}"/>
          </ac:spMkLst>
        </pc:spChg>
      </pc:sldChg>
      <pc:sldChg chg="modSp del mod">
        <pc:chgData name="Aastha Kumar" userId="f94225b3-263d-47de-91f3-c17c89a7eef3" providerId="ADAL" clId="{657B3100-E114-4917-B46E-C29783E07B51}" dt="2024-08-10T04:29:16.339" v="132" actId="47"/>
        <pc:sldMkLst>
          <pc:docMk/>
          <pc:sldMk cId="593439651" sldId="333"/>
        </pc:sldMkLst>
        <pc:spChg chg="mod">
          <ac:chgData name="Aastha Kumar" userId="f94225b3-263d-47de-91f3-c17c89a7eef3" providerId="ADAL" clId="{657B3100-E114-4917-B46E-C29783E07B51}" dt="2024-08-10T04:28:11.335" v="108" actId="21"/>
          <ac:spMkLst>
            <pc:docMk/>
            <pc:sldMk cId="593439651" sldId="333"/>
            <ac:spMk id="3" creationId="{00000000-0000-0000-0000-000000000000}"/>
          </ac:spMkLst>
        </pc:spChg>
      </pc:sldChg>
      <pc:sldChg chg="addSp delSp modSp del mod">
        <pc:chgData name="Aastha Kumar" userId="f94225b3-263d-47de-91f3-c17c89a7eef3" providerId="ADAL" clId="{657B3100-E114-4917-B46E-C29783E07B51}" dt="2024-08-10T04:45:28.541" v="515" actId="47"/>
        <pc:sldMkLst>
          <pc:docMk/>
          <pc:sldMk cId="868406611" sldId="334"/>
        </pc:sldMkLst>
        <pc:spChg chg="del">
          <ac:chgData name="Aastha Kumar" userId="f94225b3-263d-47de-91f3-c17c89a7eef3" providerId="ADAL" clId="{657B3100-E114-4917-B46E-C29783E07B51}" dt="2024-08-10T04:44:01.711" v="492" actId="21"/>
          <ac:spMkLst>
            <pc:docMk/>
            <pc:sldMk cId="868406611" sldId="334"/>
            <ac:spMk id="2" creationId="{00000000-0000-0000-0000-000000000000}"/>
          </ac:spMkLst>
        </pc:spChg>
        <pc:spChg chg="del mod">
          <ac:chgData name="Aastha Kumar" userId="f94225b3-263d-47de-91f3-c17c89a7eef3" providerId="ADAL" clId="{657B3100-E114-4917-B46E-C29783E07B51}" dt="2024-08-10T04:44:01.711" v="492" actId="21"/>
          <ac:spMkLst>
            <pc:docMk/>
            <pc:sldMk cId="868406611" sldId="334"/>
            <ac:spMk id="3" creationId="{00000000-0000-0000-0000-000000000000}"/>
          </ac:spMkLst>
        </pc:spChg>
        <pc:spChg chg="del">
          <ac:chgData name="Aastha Kumar" userId="f94225b3-263d-47de-91f3-c17c89a7eef3" providerId="ADAL" clId="{657B3100-E114-4917-B46E-C29783E07B51}" dt="2024-08-10T04:44:01.711" v="492" actId="21"/>
          <ac:spMkLst>
            <pc:docMk/>
            <pc:sldMk cId="868406611" sldId="334"/>
            <ac:spMk id="5" creationId="{00000000-0000-0000-0000-000000000000}"/>
          </ac:spMkLst>
        </pc:spChg>
        <pc:spChg chg="add mod">
          <ac:chgData name="Aastha Kumar" userId="f94225b3-263d-47de-91f3-c17c89a7eef3" providerId="ADAL" clId="{657B3100-E114-4917-B46E-C29783E07B51}" dt="2024-08-10T04:44:01.711" v="492" actId="21"/>
          <ac:spMkLst>
            <pc:docMk/>
            <pc:sldMk cId="868406611" sldId="334"/>
            <ac:spMk id="6" creationId="{F350D819-0BF5-8675-28D3-DE830F20EFA4}"/>
          </ac:spMkLst>
        </pc:spChg>
        <pc:spChg chg="add mod">
          <ac:chgData name="Aastha Kumar" userId="f94225b3-263d-47de-91f3-c17c89a7eef3" providerId="ADAL" clId="{657B3100-E114-4917-B46E-C29783E07B51}" dt="2024-08-10T04:44:01.711" v="492" actId="21"/>
          <ac:spMkLst>
            <pc:docMk/>
            <pc:sldMk cId="868406611" sldId="334"/>
            <ac:spMk id="8" creationId="{92F6904F-5A3D-FCF5-52EE-20485B06959F}"/>
          </ac:spMkLst>
        </pc:spChg>
        <pc:picChg chg="del">
          <ac:chgData name="Aastha Kumar" userId="f94225b3-263d-47de-91f3-c17c89a7eef3" providerId="ADAL" clId="{657B3100-E114-4917-B46E-C29783E07B51}" dt="2024-08-10T04:33:52.437" v="275" actId="478"/>
          <ac:picMkLst>
            <pc:docMk/>
            <pc:sldMk cId="868406611" sldId="334"/>
            <ac:picMk id="13314" creationId="{00000000-0000-0000-0000-000000000000}"/>
          </ac:picMkLst>
        </pc:picChg>
      </pc:sldChg>
      <pc:sldChg chg="del">
        <pc:chgData name="Aastha Kumar" userId="f94225b3-263d-47de-91f3-c17c89a7eef3" providerId="ADAL" clId="{657B3100-E114-4917-B46E-C29783E07B51}" dt="2024-08-10T04:32:52.066" v="254" actId="47"/>
        <pc:sldMkLst>
          <pc:docMk/>
          <pc:sldMk cId="3245873934" sldId="337"/>
        </pc:sldMkLst>
      </pc:sldChg>
      <pc:sldChg chg="addSp delSp modSp mod">
        <pc:chgData name="Aastha Kumar" userId="f94225b3-263d-47de-91f3-c17c89a7eef3" providerId="ADAL" clId="{657B3100-E114-4917-B46E-C29783E07B51}" dt="2024-08-10T04:45:23.093" v="514" actId="14100"/>
        <pc:sldMkLst>
          <pc:docMk/>
          <pc:sldMk cId="825130875" sldId="339"/>
        </pc:sldMkLst>
        <pc:spChg chg="del">
          <ac:chgData name="Aastha Kumar" userId="f94225b3-263d-47de-91f3-c17c89a7eef3" providerId="ADAL" clId="{657B3100-E114-4917-B46E-C29783E07B51}" dt="2024-08-10T04:31:17.647" v="136" actId="478"/>
          <ac:spMkLst>
            <pc:docMk/>
            <pc:sldMk cId="825130875" sldId="339"/>
            <ac:spMk id="2" creationId="{00000000-0000-0000-0000-000000000000}"/>
          </ac:spMkLst>
        </pc:spChg>
        <pc:spChg chg="mod">
          <ac:chgData name="Aastha Kumar" userId="f94225b3-263d-47de-91f3-c17c89a7eef3" providerId="ADAL" clId="{657B3100-E114-4917-B46E-C29783E07B51}" dt="2024-08-10T04:44:47.867" v="507" actId="1076"/>
          <ac:spMkLst>
            <pc:docMk/>
            <pc:sldMk cId="825130875" sldId="339"/>
            <ac:spMk id="3" creationId="{00000000-0000-0000-0000-000000000000}"/>
          </ac:spMkLst>
        </pc:spChg>
        <pc:spChg chg="del">
          <ac:chgData name="Aastha Kumar" userId="f94225b3-263d-47de-91f3-c17c89a7eef3" providerId="ADAL" clId="{657B3100-E114-4917-B46E-C29783E07B51}" dt="2024-08-10T04:44:04.583" v="493" actId="478"/>
          <ac:spMkLst>
            <pc:docMk/>
            <pc:sldMk cId="825130875" sldId="339"/>
            <ac:spMk id="5" creationId="{00000000-0000-0000-0000-000000000000}"/>
          </ac:spMkLst>
        </pc:spChg>
        <pc:spChg chg="mod">
          <ac:chgData name="Aastha Kumar" userId="f94225b3-263d-47de-91f3-c17c89a7eef3" providerId="ADAL" clId="{657B3100-E114-4917-B46E-C29783E07B51}" dt="2024-08-10T04:44:45.262" v="506" actId="1076"/>
          <ac:spMkLst>
            <pc:docMk/>
            <pc:sldMk cId="825130875" sldId="339"/>
            <ac:spMk id="6" creationId="{DBFA1975-181B-DC34-FBE9-720F8AFE24DB}"/>
          </ac:spMkLst>
        </pc:spChg>
        <pc:spChg chg="add del mod">
          <ac:chgData name="Aastha Kumar" userId="f94225b3-263d-47de-91f3-c17c89a7eef3" providerId="ADAL" clId="{657B3100-E114-4917-B46E-C29783E07B51}" dt="2024-08-10T04:31:22.334" v="137" actId="478"/>
          <ac:spMkLst>
            <pc:docMk/>
            <pc:sldMk cId="825130875" sldId="339"/>
            <ac:spMk id="7" creationId="{938F3CBA-CD82-567D-9302-00A744996443}"/>
          </ac:spMkLst>
        </pc:spChg>
        <pc:spChg chg="add mod">
          <ac:chgData name="Aastha Kumar" userId="f94225b3-263d-47de-91f3-c17c89a7eef3" providerId="ADAL" clId="{657B3100-E114-4917-B46E-C29783E07B51}" dt="2024-08-10T04:44:58.957" v="510" actId="1076"/>
          <ac:spMkLst>
            <pc:docMk/>
            <pc:sldMk cId="825130875" sldId="339"/>
            <ac:spMk id="8" creationId="{00000000-0000-0000-0000-000000000000}"/>
          </ac:spMkLst>
        </pc:spChg>
        <pc:spChg chg="add mod">
          <ac:chgData name="Aastha Kumar" userId="f94225b3-263d-47de-91f3-c17c89a7eef3" providerId="ADAL" clId="{657B3100-E114-4917-B46E-C29783E07B51}" dt="2024-08-10T04:45:08.012" v="513" actId="20577"/>
          <ac:spMkLst>
            <pc:docMk/>
            <pc:sldMk cId="825130875" sldId="339"/>
            <ac:spMk id="9" creationId="{00000000-0000-0000-0000-000000000000}"/>
          </ac:spMkLst>
        </pc:spChg>
        <pc:spChg chg="add del mod">
          <ac:chgData name="Aastha Kumar" userId="f94225b3-263d-47de-91f3-c17c89a7eef3" providerId="ADAL" clId="{657B3100-E114-4917-B46E-C29783E07B51}" dt="2024-08-10T04:44:17.912" v="499" actId="478"/>
          <ac:spMkLst>
            <pc:docMk/>
            <pc:sldMk cId="825130875" sldId="339"/>
            <ac:spMk id="10" creationId="{00000000-0000-0000-0000-000000000000}"/>
          </ac:spMkLst>
        </pc:spChg>
        <pc:spChg chg="add mod">
          <ac:chgData name="Aastha Kumar" userId="f94225b3-263d-47de-91f3-c17c89a7eef3" providerId="ADAL" clId="{657B3100-E114-4917-B46E-C29783E07B51}" dt="2024-08-10T04:44:41.070" v="505" actId="1076"/>
          <ac:spMkLst>
            <pc:docMk/>
            <pc:sldMk cId="825130875" sldId="339"/>
            <ac:spMk id="11" creationId="{00000000-0000-0000-0000-000000000000}"/>
          </ac:spMkLst>
        </pc:spChg>
        <pc:spChg chg="add mod">
          <ac:chgData name="Aastha Kumar" userId="f94225b3-263d-47de-91f3-c17c89a7eef3" providerId="ADAL" clId="{657B3100-E114-4917-B46E-C29783E07B51}" dt="2024-08-10T04:45:23.093" v="514" actId="14100"/>
          <ac:spMkLst>
            <pc:docMk/>
            <pc:sldMk cId="825130875" sldId="339"/>
            <ac:spMk id="12" creationId="{00000000-0000-0000-0000-000000000000}"/>
          </ac:spMkLst>
        </pc:spChg>
        <pc:picChg chg="del">
          <ac:chgData name="Aastha Kumar" userId="f94225b3-263d-47de-91f3-c17c89a7eef3" providerId="ADAL" clId="{657B3100-E114-4917-B46E-C29783E07B51}" dt="2024-08-10T04:31:31.325" v="141" actId="478"/>
          <ac:picMkLst>
            <pc:docMk/>
            <pc:sldMk cId="825130875" sldId="339"/>
            <ac:picMk id="2050" creationId="{00000000-0000-0000-0000-000000000000}"/>
          </ac:picMkLst>
        </pc:picChg>
      </pc:sldChg>
      <pc:sldChg chg="del">
        <pc:chgData name="Aastha Kumar" userId="f94225b3-263d-47de-91f3-c17c89a7eef3" providerId="ADAL" clId="{657B3100-E114-4917-B46E-C29783E07B51}" dt="2024-08-10T04:34:11.988" v="288" actId="47"/>
        <pc:sldMkLst>
          <pc:docMk/>
          <pc:sldMk cId="4129413101" sldId="340"/>
        </pc:sldMkLst>
      </pc:sldChg>
      <pc:sldChg chg="del">
        <pc:chgData name="Aastha Kumar" userId="f94225b3-263d-47de-91f3-c17c89a7eef3" providerId="ADAL" clId="{657B3100-E114-4917-B46E-C29783E07B51}" dt="2024-08-10T04:34:35.334" v="321" actId="47"/>
        <pc:sldMkLst>
          <pc:docMk/>
          <pc:sldMk cId="1766741934" sldId="341"/>
        </pc:sldMkLst>
      </pc:sldChg>
      <pc:sldChg chg="del">
        <pc:chgData name="Aastha Kumar" userId="f94225b3-263d-47de-91f3-c17c89a7eef3" providerId="ADAL" clId="{657B3100-E114-4917-B46E-C29783E07B51}" dt="2024-08-10T04:34:38.220" v="322" actId="47"/>
        <pc:sldMkLst>
          <pc:docMk/>
          <pc:sldMk cId="3646554160" sldId="342"/>
        </pc:sldMkLst>
      </pc:sldChg>
      <pc:sldChg chg="addSp delSp modSp del mod">
        <pc:chgData name="Aastha Kumar" userId="f94225b3-263d-47de-91f3-c17c89a7eef3" providerId="ADAL" clId="{657B3100-E114-4917-B46E-C29783E07B51}" dt="2024-08-10T04:45:29.210" v="516" actId="47"/>
        <pc:sldMkLst>
          <pc:docMk/>
          <pc:sldMk cId="1513657195" sldId="343"/>
        </pc:sldMkLst>
        <pc:spChg chg="del">
          <ac:chgData name="Aastha Kumar" userId="f94225b3-263d-47de-91f3-c17c89a7eef3" providerId="ADAL" clId="{657B3100-E114-4917-B46E-C29783E07B51}" dt="2024-08-10T04:44:36.983" v="502" actId="21"/>
          <ac:spMkLst>
            <pc:docMk/>
            <pc:sldMk cId="1513657195" sldId="343"/>
            <ac:spMk id="2" creationId="{00000000-0000-0000-0000-000000000000}"/>
          </ac:spMkLst>
        </pc:spChg>
        <pc:spChg chg="del mod">
          <ac:chgData name="Aastha Kumar" userId="f94225b3-263d-47de-91f3-c17c89a7eef3" providerId="ADAL" clId="{657B3100-E114-4917-B46E-C29783E07B51}" dt="2024-08-10T04:44:36.983" v="502" actId="21"/>
          <ac:spMkLst>
            <pc:docMk/>
            <pc:sldMk cId="1513657195" sldId="343"/>
            <ac:spMk id="3" creationId="{00000000-0000-0000-0000-000000000000}"/>
          </ac:spMkLst>
        </pc:spChg>
        <pc:spChg chg="del">
          <ac:chgData name="Aastha Kumar" userId="f94225b3-263d-47de-91f3-c17c89a7eef3" providerId="ADAL" clId="{657B3100-E114-4917-B46E-C29783E07B51}" dt="2024-08-10T04:44:32.464" v="501" actId="478"/>
          <ac:spMkLst>
            <pc:docMk/>
            <pc:sldMk cId="1513657195" sldId="343"/>
            <ac:spMk id="5" creationId="{00000000-0000-0000-0000-000000000000}"/>
          </ac:spMkLst>
        </pc:spChg>
        <pc:spChg chg="add mod">
          <ac:chgData name="Aastha Kumar" userId="f94225b3-263d-47de-91f3-c17c89a7eef3" providerId="ADAL" clId="{657B3100-E114-4917-B46E-C29783E07B51}" dt="2024-08-10T04:44:36.983" v="502" actId="21"/>
          <ac:spMkLst>
            <pc:docMk/>
            <pc:sldMk cId="1513657195" sldId="343"/>
            <ac:spMk id="6" creationId="{FC3CA29D-19BA-0DDB-8A42-B93F0B29752E}"/>
          </ac:spMkLst>
        </pc:spChg>
        <pc:spChg chg="add mod">
          <ac:chgData name="Aastha Kumar" userId="f94225b3-263d-47de-91f3-c17c89a7eef3" providerId="ADAL" clId="{657B3100-E114-4917-B46E-C29783E07B51}" dt="2024-08-10T04:44:36.983" v="502" actId="21"/>
          <ac:spMkLst>
            <pc:docMk/>
            <pc:sldMk cId="1513657195" sldId="343"/>
            <ac:spMk id="8" creationId="{2985F93B-9D2B-3244-EA89-CB74E37E995A}"/>
          </ac:spMkLst>
        </pc:spChg>
      </pc:sldChg>
      <pc:sldChg chg="delSp modSp mod">
        <pc:chgData name="Aastha Kumar" userId="f94225b3-263d-47de-91f3-c17c89a7eef3" providerId="ADAL" clId="{657B3100-E114-4917-B46E-C29783E07B51}" dt="2024-08-10T04:43:34.871" v="487" actId="14100"/>
        <pc:sldMkLst>
          <pc:docMk/>
          <pc:sldMk cId="3574627313" sldId="345"/>
        </pc:sldMkLst>
        <pc:spChg chg="mod">
          <ac:chgData name="Aastha Kumar" userId="f94225b3-263d-47de-91f3-c17c89a7eef3" providerId="ADAL" clId="{657B3100-E114-4917-B46E-C29783E07B51}" dt="2024-08-10T04:43:23.928" v="483" actId="14100"/>
          <ac:spMkLst>
            <pc:docMk/>
            <pc:sldMk cId="3574627313" sldId="345"/>
            <ac:spMk id="2" creationId="{00000000-0000-0000-0000-000000000000}"/>
          </ac:spMkLst>
        </pc:spChg>
        <pc:spChg chg="mod">
          <ac:chgData name="Aastha Kumar" userId="f94225b3-263d-47de-91f3-c17c89a7eef3" providerId="ADAL" clId="{657B3100-E114-4917-B46E-C29783E07B51}" dt="2024-08-10T04:43:34.871" v="487" actId="14100"/>
          <ac:spMkLst>
            <pc:docMk/>
            <pc:sldMk cId="3574627313" sldId="345"/>
            <ac:spMk id="3" creationId="{00000000-0000-0000-0000-000000000000}"/>
          </ac:spMkLst>
        </pc:spChg>
        <pc:spChg chg="del">
          <ac:chgData name="Aastha Kumar" userId="f94225b3-263d-47de-91f3-c17c89a7eef3" providerId="ADAL" clId="{657B3100-E114-4917-B46E-C29783E07B51}" dt="2024-08-10T04:43:28.671" v="484" actId="478"/>
          <ac:spMkLst>
            <pc:docMk/>
            <pc:sldMk cId="3574627313" sldId="345"/>
            <ac:spMk id="5" creationId="{00000000-0000-0000-0000-000000000000}"/>
          </ac:spMkLst>
        </pc:spChg>
      </pc:sldChg>
      <pc:sldChg chg="del">
        <pc:chgData name="Aastha Kumar" userId="f94225b3-263d-47de-91f3-c17c89a7eef3" providerId="ADAL" clId="{657B3100-E114-4917-B46E-C29783E07B51}" dt="2024-08-10T04:39:08.752" v="378" actId="47"/>
        <pc:sldMkLst>
          <pc:docMk/>
          <pc:sldMk cId="1310437402" sldId="346"/>
        </pc:sldMkLst>
      </pc:sldChg>
      <pc:sldChg chg="del">
        <pc:chgData name="Aastha Kumar" userId="f94225b3-263d-47de-91f3-c17c89a7eef3" providerId="ADAL" clId="{657B3100-E114-4917-B46E-C29783E07B51}" dt="2024-08-10T04:39:12.187" v="379" actId="47"/>
        <pc:sldMkLst>
          <pc:docMk/>
          <pc:sldMk cId="4085706371" sldId="347"/>
        </pc:sldMkLst>
      </pc:sldChg>
      <pc:sldChg chg="modSp del mod">
        <pc:chgData name="Aastha Kumar" userId="f94225b3-263d-47de-91f3-c17c89a7eef3" providerId="ADAL" clId="{657B3100-E114-4917-B46E-C29783E07B51}" dt="2024-08-10T04:43:37.009" v="488" actId="47"/>
        <pc:sldMkLst>
          <pc:docMk/>
          <pc:sldMk cId="2549610564" sldId="348"/>
        </pc:sldMkLst>
        <pc:spChg chg="mod">
          <ac:chgData name="Aastha Kumar" userId="f94225b3-263d-47de-91f3-c17c89a7eef3" providerId="ADAL" clId="{657B3100-E114-4917-B46E-C29783E07B51}" dt="2024-08-10T04:42:13.851" v="453" actId="21"/>
          <ac:spMkLst>
            <pc:docMk/>
            <pc:sldMk cId="2549610564" sldId="348"/>
            <ac:spMk id="3" creationId="{00000000-0000-0000-0000-000000000000}"/>
          </ac:spMkLst>
        </pc:spChg>
      </pc:sldChg>
      <pc:sldChg chg="del">
        <pc:chgData name="Aastha Kumar" userId="f94225b3-263d-47de-91f3-c17c89a7eef3" providerId="ADAL" clId="{657B3100-E114-4917-B46E-C29783E07B51}" dt="2024-08-10T04:38:17.097" v="377" actId="47"/>
        <pc:sldMkLst>
          <pc:docMk/>
          <pc:sldMk cId="2835685021" sldId="349"/>
        </pc:sldMkLst>
      </pc:sldChg>
      <pc:sldChg chg="modSp del mod">
        <pc:chgData name="Aastha Kumar" userId="f94225b3-263d-47de-91f3-c17c89a7eef3" providerId="ADAL" clId="{657B3100-E114-4917-B46E-C29783E07B51}" dt="2024-08-10T04:43:37.366" v="489" actId="47"/>
        <pc:sldMkLst>
          <pc:docMk/>
          <pc:sldMk cId="677358153" sldId="350"/>
        </pc:sldMkLst>
        <pc:spChg chg="mod">
          <ac:chgData name="Aastha Kumar" userId="f94225b3-263d-47de-91f3-c17c89a7eef3" providerId="ADAL" clId="{657B3100-E114-4917-B46E-C29783E07B51}" dt="2024-08-10T04:40:27.552" v="393" actId="21"/>
          <ac:spMkLst>
            <pc:docMk/>
            <pc:sldMk cId="677358153" sldId="350"/>
            <ac:spMk id="3" creationId="{00000000-0000-0000-0000-000000000000}"/>
          </ac:spMkLst>
        </pc:spChg>
      </pc:sldChg>
      <pc:sldChg chg="del">
        <pc:chgData name="Aastha Kumar" userId="f94225b3-263d-47de-91f3-c17c89a7eef3" providerId="ADAL" clId="{657B3100-E114-4917-B46E-C29783E07B51}" dt="2024-08-10T04:39:15.830" v="380" actId="47"/>
        <pc:sldMkLst>
          <pc:docMk/>
          <pc:sldMk cId="1391930883" sldId="352"/>
        </pc:sldMkLst>
      </pc:sldChg>
      <pc:sldChg chg="modSp mod">
        <pc:chgData name="Aastha Kumar" userId="f94225b3-263d-47de-91f3-c17c89a7eef3" providerId="ADAL" clId="{657B3100-E114-4917-B46E-C29783E07B51}" dt="2024-08-10T04:16:14.588" v="27" actId="20577"/>
        <pc:sldMkLst>
          <pc:docMk/>
          <pc:sldMk cId="2752227306" sldId="357"/>
        </pc:sldMkLst>
        <pc:spChg chg="mod">
          <ac:chgData name="Aastha Kumar" userId="f94225b3-263d-47de-91f3-c17c89a7eef3" providerId="ADAL" clId="{657B3100-E114-4917-B46E-C29783E07B51}" dt="2024-08-10T04:16:14.588" v="27" actId="20577"/>
          <ac:spMkLst>
            <pc:docMk/>
            <pc:sldMk cId="2752227306" sldId="357"/>
            <ac:spMk id="4" creationId="{FACE180C-9E20-D146-9581-27C3793A1596}"/>
          </ac:spMkLst>
        </pc:spChg>
      </pc:sldChg>
      <pc:sldChg chg="del">
        <pc:chgData name="Aastha Kumar" userId="f94225b3-263d-47de-91f3-c17c89a7eef3" providerId="ADAL" clId="{657B3100-E114-4917-B46E-C29783E07B51}" dt="2024-08-10T04:29:22.989" v="133" actId="47"/>
        <pc:sldMkLst>
          <pc:docMk/>
          <pc:sldMk cId="2173985116" sldId="362"/>
        </pc:sldMkLst>
      </pc:sldChg>
      <pc:sldChg chg="delSp modSp del mod">
        <pc:chgData name="Aastha Kumar" userId="f94225b3-263d-47de-91f3-c17c89a7eef3" providerId="ADAL" clId="{657B3100-E114-4917-B46E-C29783E07B51}" dt="2024-08-10T04:25:59.977" v="77" actId="47"/>
        <pc:sldMkLst>
          <pc:docMk/>
          <pc:sldMk cId="1130953729" sldId="363"/>
        </pc:sldMkLst>
        <pc:spChg chg="mod">
          <ac:chgData name="Aastha Kumar" userId="f94225b3-263d-47de-91f3-c17c89a7eef3" providerId="ADAL" clId="{657B3100-E114-4917-B46E-C29783E07B51}" dt="2024-08-10T04:25:31.157" v="76" actId="1076"/>
          <ac:spMkLst>
            <pc:docMk/>
            <pc:sldMk cId="1130953729" sldId="363"/>
            <ac:spMk id="3" creationId="{00000000-0000-0000-0000-000000000000}"/>
          </ac:spMkLst>
        </pc:spChg>
        <pc:spChg chg="del">
          <ac:chgData name="Aastha Kumar" userId="f94225b3-263d-47de-91f3-c17c89a7eef3" providerId="ADAL" clId="{657B3100-E114-4917-B46E-C29783E07B51}" dt="2024-08-10T04:25:22.326" v="75" actId="478"/>
          <ac:spMkLst>
            <pc:docMk/>
            <pc:sldMk cId="1130953729" sldId="363"/>
            <ac:spMk id="6" creationId="{00000000-0000-0000-0000-000000000000}"/>
          </ac:spMkLst>
        </pc:spChg>
        <pc:spChg chg="mod">
          <ac:chgData name="Aastha Kumar" userId="f94225b3-263d-47de-91f3-c17c89a7eef3" providerId="ADAL" clId="{657B3100-E114-4917-B46E-C29783E07B51}" dt="2024-08-10T04:25:31.157" v="76" actId="1076"/>
          <ac:spMkLst>
            <pc:docMk/>
            <pc:sldMk cId="1130953729" sldId="363"/>
            <ac:spMk id="10" creationId="{00000000-0000-0000-0000-000000000000}"/>
          </ac:spMkLst>
        </pc:spChg>
        <pc:spChg chg="mod">
          <ac:chgData name="Aastha Kumar" userId="f94225b3-263d-47de-91f3-c17c89a7eef3" providerId="ADAL" clId="{657B3100-E114-4917-B46E-C29783E07B51}" dt="2024-08-10T04:25:31.157" v="76" actId="1076"/>
          <ac:spMkLst>
            <pc:docMk/>
            <pc:sldMk cId="1130953729" sldId="363"/>
            <ac:spMk id="11" creationId="{00000000-0000-0000-0000-000000000000}"/>
          </ac:spMkLst>
        </pc:spChg>
      </pc:sldChg>
      <pc:sldChg chg="addSp delSp modSp del mod">
        <pc:chgData name="Aastha Kumar" userId="f94225b3-263d-47de-91f3-c17c89a7eef3" providerId="ADAL" clId="{657B3100-E114-4917-B46E-C29783E07B51}" dt="2024-08-10T04:27:05.539" v="102" actId="47"/>
        <pc:sldMkLst>
          <pc:docMk/>
          <pc:sldMk cId="1130953729" sldId="364"/>
        </pc:sldMkLst>
        <pc:spChg chg="add del mod">
          <ac:chgData name="Aastha Kumar" userId="f94225b3-263d-47de-91f3-c17c89a7eef3" providerId="ADAL" clId="{657B3100-E114-4917-B46E-C29783E07B51}" dt="2024-08-10T04:26:59.847" v="99" actId="21"/>
          <ac:spMkLst>
            <pc:docMk/>
            <pc:sldMk cId="1130953729" sldId="364"/>
            <ac:spMk id="3" creationId="{C393DD3A-C6D6-0D63-04E6-4281AB4755D9}"/>
          </ac:spMkLst>
        </pc:spChg>
        <pc:picChg chg="mod">
          <ac:chgData name="Aastha Kumar" userId="f94225b3-263d-47de-91f3-c17c89a7eef3" providerId="ADAL" clId="{657B3100-E114-4917-B46E-C29783E07B51}" dt="2024-08-10T04:26:07.306" v="80" actId="1076"/>
          <ac:picMkLst>
            <pc:docMk/>
            <pc:sldMk cId="1130953729" sldId="364"/>
            <ac:picMk id="73730" creationId="{00000000-0000-0000-0000-000000000000}"/>
          </ac:picMkLst>
        </pc:picChg>
      </pc:sldChg>
      <pc:sldChg chg="addSp modSp mod">
        <pc:chgData name="Aastha Kumar" userId="f94225b3-263d-47de-91f3-c17c89a7eef3" providerId="ADAL" clId="{657B3100-E114-4917-B46E-C29783E07B51}" dt="2024-08-10T04:27:03.776" v="101" actId="1076"/>
        <pc:sldMkLst>
          <pc:docMk/>
          <pc:sldMk cId="1130953729" sldId="365"/>
        </pc:sldMkLst>
        <pc:spChg chg="mod">
          <ac:chgData name="Aastha Kumar" userId="f94225b3-263d-47de-91f3-c17c89a7eef3" providerId="ADAL" clId="{657B3100-E114-4917-B46E-C29783E07B51}" dt="2024-08-10T04:26:47.901" v="96" actId="122"/>
          <ac:spMkLst>
            <pc:docMk/>
            <pc:sldMk cId="1130953729" sldId="365"/>
            <ac:spMk id="2" creationId="{00000000-0000-0000-0000-000000000000}"/>
          </ac:spMkLst>
        </pc:spChg>
        <pc:spChg chg="add mod">
          <ac:chgData name="Aastha Kumar" userId="f94225b3-263d-47de-91f3-c17c89a7eef3" providerId="ADAL" clId="{657B3100-E114-4917-B46E-C29783E07B51}" dt="2024-08-10T04:27:03.776" v="101" actId="1076"/>
          <ac:spMkLst>
            <pc:docMk/>
            <pc:sldMk cId="1130953729" sldId="365"/>
            <ac:spMk id="3" creationId="{C393DD3A-C6D6-0D63-04E6-4281AB4755D9}"/>
          </ac:spMkLst>
        </pc:spChg>
        <pc:picChg chg="mod">
          <ac:chgData name="Aastha Kumar" userId="f94225b3-263d-47de-91f3-c17c89a7eef3" providerId="ADAL" clId="{657B3100-E114-4917-B46E-C29783E07B51}" dt="2024-08-10T04:26:53.365" v="98" actId="14100"/>
          <ac:picMkLst>
            <pc:docMk/>
            <pc:sldMk cId="1130953729" sldId="365"/>
            <ac:picMk id="74754" creationId="{00000000-0000-0000-0000-000000000000}"/>
          </ac:picMkLst>
        </pc:picChg>
      </pc:sldChg>
      <pc:sldChg chg="del">
        <pc:chgData name="Aastha Kumar" userId="f94225b3-263d-47de-91f3-c17c89a7eef3" providerId="ADAL" clId="{657B3100-E114-4917-B46E-C29783E07B51}" dt="2024-08-10T04:27:10.865" v="103" actId="47"/>
        <pc:sldMkLst>
          <pc:docMk/>
          <pc:sldMk cId="1130953729" sldId="366"/>
        </pc:sldMkLst>
      </pc:sldChg>
      <pc:sldChg chg="addSp modSp mod">
        <pc:chgData name="Aastha Kumar" userId="f94225b3-263d-47de-91f3-c17c89a7eef3" providerId="ADAL" clId="{657B3100-E114-4917-B46E-C29783E07B51}" dt="2024-08-10T04:29:14.062" v="131" actId="113"/>
        <pc:sldMkLst>
          <pc:docMk/>
          <pc:sldMk cId="784953742" sldId="367"/>
        </pc:sldMkLst>
        <pc:spChg chg="mod">
          <ac:chgData name="Aastha Kumar" userId="f94225b3-263d-47de-91f3-c17c89a7eef3" providerId="ADAL" clId="{657B3100-E114-4917-B46E-C29783E07B51}" dt="2024-08-10T04:29:14.062" v="131" actId="113"/>
          <ac:spMkLst>
            <pc:docMk/>
            <pc:sldMk cId="784953742" sldId="367"/>
            <ac:spMk id="3" creationId="{00000000-0000-0000-0000-000000000000}"/>
          </ac:spMkLst>
        </pc:spChg>
        <pc:spChg chg="mod">
          <ac:chgData name="Aastha Kumar" userId="f94225b3-263d-47de-91f3-c17c89a7eef3" providerId="ADAL" clId="{657B3100-E114-4917-B46E-C29783E07B51}" dt="2024-08-10T04:21:56.896" v="35" actId="1076"/>
          <ac:spMkLst>
            <pc:docMk/>
            <pc:sldMk cId="784953742" sldId="367"/>
            <ac:spMk id="6" creationId="{00000000-0000-0000-0000-000000000000}"/>
          </ac:spMkLst>
        </pc:spChg>
        <pc:spChg chg="mod">
          <ac:chgData name="Aastha Kumar" userId="f94225b3-263d-47de-91f3-c17c89a7eef3" providerId="ADAL" clId="{657B3100-E114-4917-B46E-C29783E07B51}" dt="2024-08-10T04:28:45.771" v="121" actId="1076"/>
          <ac:spMkLst>
            <pc:docMk/>
            <pc:sldMk cId="784953742" sldId="367"/>
            <ac:spMk id="7" creationId="{00000000-0000-0000-0000-000000000000}"/>
          </ac:spMkLst>
        </pc:spChg>
        <pc:picChg chg="add mod modCrop">
          <ac:chgData name="Aastha Kumar" userId="f94225b3-263d-47de-91f3-c17c89a7eef3" providerId="ADAL" clId="{657B3100-E114-4917-B46E-C29783E07B51}" dt="2024-08-10T04:28:31.636" v="116" actId="14100"/>
          <ac:picMkLst>
            <pc:docMk/>
            <pc:sldMk cId="784953742" sldId="367"/>
            <ac:picMk id="75778" creationId="{00000000-0000-0000-0000-000000000000}"/>
          </ac:picMkLst>
        </pc:picChg>
      </pc:sldChg>
      <pc:sldChg chg="modSp del mod">
        <pc:chgData name="Aastha Kumar" userId="f94225b3-263d-47de-91f3-c17c89a7eef3" providerId="ADAL" clId="{657B3100-E114-4917-B46E-C29783E07B51}" dt="2024-08-10T04:23:28.936" v="53" actId="47"/>
        <pc:sldMkLst>
          <pc:docMk/>
          <pc:sldMk cId="784953742" sldId="368"/>
        </pc:sldMkLst>
        <pc:spChg chg="mod">
          <ac:chgData name="Aastha Kumar" userId="f94225b3-263d-47de-91f3-c17c89a7eef3" providerId="ADAL" clId="{657B3100-E114-4917-B46E-C29783E07B51}" dt="2024-08-10T04:23:14.884" v="49" actId="21"/>
          <ac:spMkLst>
            <pc:docMk/>
            <pc:sldMk cId="784953742" sldId="368"/>
            <ac:spMk id="3" creationId="{00000000-0000-0000-0000-000000000000}"/>
          </ac:spMkLst>
        </pc:spChg>
      </pc:sldChg>
      <pc:sldChg chg="delSp del mod">
        <pc:chgData name="Aastha Kumar" userId="f94225b3-263d-47de-91f3-c17c89a7eef3" providerId="ADAL" clId="{657B3100-E114-4917-B46E-C29783E07B51}" dt="2024-08-10T04:24:51.247" v="74" actId="47"/>
        <pc:sldMkLst>
          <pc:docMk/>
          <pc:sldMk cId="784953742" sldId="370"/>
        </pc:sldMkLst>
        <pc:picChg chg="del">
          <ac:chgData name="Aastha Kumar" userId="f94225b3-263d-47de-91f3-c17c89a7eef3" providerId="ADAL" clId="{657B3100-E114-4917-B46E-C29783E07B51}" dt="2024-08-10T04:23:38.920" v="54" actId="21"/>
          <ac:picMkLst>
            <pc:docMk/>
            <pc:sldMk cId="784953742" sldId="370"/>
            <ac:picMk id="75778" creationId="{00000000-0000-0000-0000-000000000000}"/>
          </ac:picMkLst>
        </pc:picChg>
      </pc:sldChg>
      <pc:sldChg chg="del">
        <pc:chgData name="Aastha Kumar" userId="f94225b3-263d-47de-91f3-c17c89a7eef3" providerId="ADAL" clId="{657B3100-E114-4917-B46E-C29783E07B51}" dt="2024-08-10T04:31:12.798" v="135" actId="47"/>
        <pc:sldMkLst>
          <pc:docMk/>
          <pc:sldMk cId="593439651" sldId="371"/>
        </pc:sldMkLst>
      </pc:sldChg>
      <pc:sldChg chg="del">
        <pc:chgData name="Aastha Kumar" userId="f94225b3-263d-47de-91f3-c17c89a7eef3" providerId="ADAL" clId="{657B3100-E114-4917-B46E-C29783E07B51}" dt="2024-08-10T04:30:44.738" v="134" actId="47"/>
        <pc:sldMkLst>
          <pc:docMk/>
          <pc:sldMk cId="0" sldId="372"/>
        </pc:sldMkLst>
      </pc:sldChg>
      <pc:sldChg chg="modSp del mod">
        <pc:chgData name="Aastha Kumar" userId="f94225b3-263d-47de-91f3-c17c89a7eef3" providerId="ADAL" clId="{657B3100-E114-4917-B46E-C29783E07B51}" dt="2024-08-10T04:31:45.146" v="145" actId="47"/>
        <pc:sldMkLst>
          <pc:docMk/>
          <pc:sldMk cId="0" sldId="373"/>
        </pc:sldMkLst>
        <pc:spChg chg="mod">
          <ac:chgData name="Aastha Kumar" userId="f94225b3-263d-47de-91f3-c17c89a7eef3" providerId="ADAL" clId="{657B3100-E114-4917-B46E-C29783E07B51}" dt="2024-08-10T04:31:35.744" v="142" actId="21"/>
          <ac:spMkLst>
            <pc:docMk/>
            <pc:sldMk cId="0" sldId="373"/>
            <ac:spMk id="2" creationId="{00000000-0000-0000-0000-000000000000}"/>
          </ac:spMkLst>
        </pc:spChg>
      </pc:sldChg>
      <pc:sldChg chg="del">
        <pc:chgData name="Aastha Kumar" userId="f94225b3-263d-47de-91f3-c17c89a7eef3" providerId="ADAL" clId="{657B3100-E114-4917-B46E-C29783E07B51}" dt="2024-08-10T04:32:24.147" v="235" actId="47"/>
        <pc:sldMkLst>
          <pc:docMk/>
          <pc:sldMk cId="0" sldId="374"/>
        </pc:sldMkLst>
      </pc:sldChg>
      <pc:sldChg chg="del">
        <pc:chgData name="Aastha Kumar" userId="f94225b3-263d-47de-91f3-c17c89a7eef3" providerId="ADAL" clId="{657B3100-E114-4917-B46E-C29783E07B51}" dt="2024-08-10T04:32:26.172" v="236" actId="47"/>
        <pc:sldMkLst>
          <pc:docMk/>
          <pc:sldMk cId="0" sldId="375"/>
        </pc:sldMkLst>
      </pc:sldChg>
      <pc:sldChg chg="del">
        <pc:chgData name="Aastha Kumar" userId="f94225b3-263d-47de-91f3-c17c89a7eef3" providerId="ADAL" clId="{657B3100-E114-4917-B46E-C29783E07B51}" dt="2024-08-10T04:32:50.334" v="253" actId="47"/>
        <pc:sldMkLst>
          <pc:docMk/>
          <pc:sldMk cId="0" sldId="376"/>
        </pc:sldMkLst>
      </pc:sldChg>
      <pc:sldChg chg="del">
        <pc:chgData name="Aastha Kumar" userId="f94225b3-263d-47de-91f3-c17c89a7eef3" providerId="ADAL" clId="{657B3100-E114-4917-B46E-C29783E07B51}" dt="2024-08-10T04:35:19.825" v="368" actId="47"/>
        <pc:sldMkLst>
          <pc:docMk/>
          <pc:sldMk cId="0" sldId="377"/>
        </pc:sldMkLst>
      </pc:sldChg>
      <pc:sldChg chg="del">
        <pc:chgData name="Aastha Kumar" userId="f94225b3-263d-47de-91f3-c17c89a7eef3" providerId="ADAL" clId="{657B3100-E114-4917-B46E-C29783E07B51}" dt="2024-08-10T04:39:18.359" v="381" actId="47"/>
        <pc:sldMkLst>
          <pc:docMk/>
          <pc:sldMk cId="0" sldId="378"/>
        </pc:sldMkLst>
      </pc:sldChg>
    </pc:docChg>
  </pc:docChgLst>
  <pc:docChgLst>
    <pc:chgData name="Aastha Kumar" userId="f94225b3-263d-47de-91f3-c17c89a7eef3" providerId="ADAL" clId="{ECCB7226-3207-499E-87CF-32DF889FE735}"/>
    <pc:docChg chg="undo custSel addSld delSld modSld">
      <pc:chgData name="Aastha Kumar" userId="f94225b3-263d-47de-91f3-c17c89a7eef3" providerId="ADAL" clId="{ECCB7226-3207-499E-87CF-32DF889FE735}" dt="2024-08-28T17:11:16.117" v="343" actId="9405"/>
      <pc:docMkLst>
        <pc:docMk/>
      </pc:docMkLst>
      <pc:sldChg chg="del">
        <pc:chgData name="Aastha Kumar" userId="f94225b3-263d-47de-91f3-c17c89a7eef3" providerId="ADAL" clId="{ECCB7226-3207-499E-87CF-32DF889FE735}" dt="2024-08-28T13:46:05.950" v="0" actId="47"/>
        <pc:sldMkLst>
          <pc:docMk/>
          <pc:sldMk cId="52620446" sldId="307"/>
        </pc:sldMkLst>
      </pc:sldChg>
      <pc:sldChg chg="modSp mod">
        <pc:chgData name="Aastha Kumar" userId="f94225b3-263d-47de-91f3-c17c89a7eef3" providerId="ADAL" clId="{ECCB7226-3207-499E-87CF-32DF889FE735}" dt="2024-08-28T13:58:01.539" v="43" actId="20577"/>
        <pc:sldMkLst>
          <pc:docMk/>
          <pc:sldMk cId="1752783531" sldId="314"/>
        </pc:sldMkLst>
        <pc:spChg chg="mod">
          <ac:chgData name="Aastha Kumar" userId="f94225b3-263d-47de-91f3-c17c89a7eef3" providerId="ADAL" clId="{ECCB7226-3207-499E-87CF-32DF889FE735}" dt="2024-08-28T13:58:01.539" v="43" actId="20577"/>
          <ac:spMkLst>
            <pc:docMk/>
            <pc:sldMk cId="1752783531" sldId="314"/>
            <ac:spMk id="9" creationId="{00000000-0000-0000-0000-000000000000}"/>
          </ac:spMkLst>
        </pc:spChg>
      </pc:sldChg>
      <pc:sldChg chg="modSp mod">
        <pc:chgData name="Aastha Kumar" userId="f94225b3-263d-47de-91f3-c17c89a7eef3" providerId="ADAL" clId="{ECCB7226-3207-499E-87CF-32DF889FE735}" dt="2024-08-28T13:59:01.125" v="46" actId="732"/>
        <pc:sldMkLst>
          <pc:docMk/>
          <pc:sldMk cId="1272880971" sldId="321"/>
        </pc:sldMkLst>
        <pc:spChg chg="mod">
          <ac:chgData name="Aastha Kumar" userId="f94225b3-263d-47de-91f3-c17c89a7eef3" providerId="ADAL" clId="{ECCB7226-3207-499E-87CF-32DF889FE735}" dt="2024-08-28T13:58:54.701" v="45" actId="27636"/>
          <ac:spMkLst>
            <pc:docMk/>
            <pc:sldMk cId="1272880971" sldId="321"/>
            <ac:spMk id="3" creationId="{00000000-0000-0000-0000-000000000000}"/>
          </ac:spMkLst>
        </pc:spChg>
        <pc:picChg chg="mod modCrop">
          <ac:chgData name="Aastha Kumar" userId="f94225b3-263d-47de-91f3-c17c89a7eef3" providerId="ADAL" clId="{ECCB7226-3207-499E-87CF-32DF889FE735}" dt="2024-08-28T13:59:01.125" v="46" actId="732"/>
          <ac:picMkLst>
            <pc:docMk/>
            <pc:sldMk cId="1272880971" sldId="321"/>
            <ac:picMk id="7" creationId="{7EFF4929-D784-8648-F546-62A1FE4CB222}"/>
          </ac:picMkLst>
        </pc:picChg>
      </pc:sldChg>
      <pc:sldChg chg="modSp mod">
        <pc:chgData name="Aastha Kumar" userId="f94225b3-263d-47de-91f3-c17c89a7eef3" providerId="ADAL" clId="{ECCB7226-3207-499E-87CF-32DF889FE735}" dt="2024-08-28T14:00:12.513" v="54" actId="403"/>
        <pc:sldMkLst>
          <pc:docMk/>
          <pc:sldMk cId="266492666" sldId="324"/>
        </pc:sldMkLst>
        <pc:spChg chg="mod">
          <ac:chgData name="Aastha Kumar" userId="f94225b3-263d-47de-91f3-c17c89a7eef3" providerId="ADAL" clId="{ECCB7226-3207-499E-87CF-32DF889FE735}" dt="2024-08-28T14:00:12.513" v="54" actId="403"/>
          <ac:spMkLst>
            <pc:docMk/>
            <pc:sldMk cId="266492666" sldId="324"/>
            <ac:spMk id="4" creationId="{00000000-0000-0000-0000-000000000000}"/>
          </ac:spMkLst>
        </pc:spChg>
      </pc:sldChg>
      <pc:sldChg chg="addSp delSp modSp del mod">
        <pc:chgData name="Aastha Kumar" userId="f94225b3-263d-47de-91f3-c17c89a7eef3" providerId="ADAL" clId="{ECCB7226-3207-499E-87CF-32DF889FE735}" dt="2024-08-28T14:05:17.006" v="110" actId="47"/>
        <pc:sldMkLst>
          <pc:docMk/>
          <pc:sldMk cId="784953742" sldId="332"/>
        </pc:sldMkLst>
        <pc:spChg chg="mod">
          <ac:chgData name="Aastha Kumar" userId="f94225b3-263d-47de-91f3-c17c89a7eef3" providerId="ADAL" clId="{ECCB7226-3207-499E-87CF-32DF889FE735}" dt="2024-08-28T14:04:05.250" v="88" actId="21"/>
          <ac:spMkLst>
            <pc:docMk/>
            <pc:sldMk cId="784953742" sldId="332"/>
            <ac:spMk id="2" creationId="{00000000-0000-0000-0000-000000000000}"/>
          </ac:spMkLst>
        </pc:spChg>
        <pc:spChg chg="del mod">
          <ac:chgData name="Aastha Kumar" userId="f94225b3-263d-47de-91f3-c17c89a7eef3" providerId="ADAL" clId="{ECCB7226-3207-499E-87CF-32DF889FE735}" dt="2024-08-28T14:04:55.441" v="105" actId="21"/>
          <ac:spMkLst>
            <pc:docMk/>
            <pc:sldMk cId="784953742" sldId="332"/>
            <ac:spMk id="3" creationId="{00000000-0000-0000-0000-000000000000}"/>
          </ac:spMkLst>
        </pc:spChg>
        <pc:spChg chg="add mod">
          <ac:chgData name="Aastha Kumar" userId="f94225b3-263d-47de-91f3-c17c89a7eef3" providerId="ADAL" clId="{ECCB7226-3207-499E-87CF-32DF889FE735}" dt="2024-08-28T14:04:55.441" v="105" actId="21"/>
          <ac:spMkLst>
            <pc:docMk/>
            <pc:sldMk cId="784953742" sldId="332"/>
            <ac:spMk id="6" creationId="{ECEB88DA-7BF9-6191-ADA8-4D7F21A82311}"/>
          </ac:spMkLst>
        </pc:spChg>
      </pc:sldChg>
      <pc:sldChg chg="modSp mod">
        <pc:chgData name="Aastha Kumar" userId="f94225b3-263d-47de-91f3-c17c89a7eef3" providerId="ADAL" clId="{ECCB7226-3207-499E-87CF-32DF889FE735}" dt="2024-08-28T14:01:19.679" v="59" actId="14100"/>
        <pc:sldMkLst>
          <pc:docMk/>
          <pc:sldMk cId="4076196445" sldId="360"/>
        </pc:sldMkLst>
        <pc:spChg chg="mod">
          <ac:chgData name="Aastha Kumar" userId="f94225b3-263d-47de-91f3-c17c89a7eef3" providerId="ADAL" clId="{ECCB7226-3207-499E-87CF-32DF889FE735}" dt="2024-08-28T14:01:19.679" v="59" actId="14100"/>
          <ac:spMkLst>
            <pc:docMk/>
            <pc:sldMk cId="4076196445" sldId="360"/>
            <ac:spMk id="3" creationId="{00000000-0000-0000-0000-000000000000}"/>
          </ac:spMkLst>
        </pc:spChg>
      </pc:sldChg>
      <pc:sldChg chg="del">
        <pc:chgData name="Aastha Kumar" userId="f94225b3-263d-47de-91f3-c17c89a7eef3" providerId="ADAL" clId="{ECCB7226-3207-499E-87CF-32DF889FE735}" dt="2024-08-28T13:52:12.708" v="2" actId="47"/>
        <pc:sldMkLst>
          <pc:docMk/>
          <pc:sldMk cId="4120931455" sldId="361"/>
        </pc:sldMkLst>
      </pc:sldChg>
      <pc:sldChg chg="addSp delSp modSp del mod">
        <pc:chgData name="Aastha Kumar" userId="f94225b3-263d-47de-91f3-c17c89a7eef3" providerId="ADAL" clId="{ECCB7226-3207-499E-87CF-32DF889FE735}" dt="2024-08-28T17:08:49.428" v="304" actId="47"/>
        <pc:sldMkLst>
          <pc:docMk/>
          <pc:sldMk cId="1130953729" sldId="365"/>
        </pc:sldMkLst>
        <pc:spChg chg="add del mod">
          <ac:chgData name="Aastha Kumar" userId="f94225b3-263d-47de-91f3-c17c89a7eef3" providerId="ADAL" clId="{ECCB7226-3207-499E-87CF-32DF889FE735}" dt="2024-08-28T17:06:59.798" v="266" actId="478"/>
          <ac:spMkLst>
            <pc:docMk/>
            <pc:sldMk cId="1130953729" sldId="365"/>
            <ac:spMk id="6" creationId="{001042F5-9F26-3F10-9822-60D922642E0E}"/>
          </ac:spMkLst>
        </pc:spChg>
        <pc:picChg chg="add mod">
          <ac:chgData name="Aastha Kumar" userId="f94225b3-263d-47de-91f3-c17c89a7eef3" providerId="ADAL" clId="{ECCB7226-3207-499E-87CF-32DF889FE735}" dt="2024-08-28T13:52:55.727" v="8" actId="1076"/>
          <ac:picMkLst>
            <pc:docMk/>
            <pc:sldMk cId="1130953729" sldId="365"/>
            <ac:picMk id="4" creationId="{CF09A678-3955-7FB1-246D-0A3A62F4104F}"/>
          </ac:picMkLst>
        </pc:picChg>
        <pc:picChg chg="add mod">
          <ac:chgData name="Aastha Kumar" userId="f94225b3-263d-47de-91f3-c17c89a7eef3" providerId="ADAL" clId="{ECCB7226-3207-499E-87CF-32DF889FE735}" dt="2024-08-28T13:53:21.003" v="16" actId="1076"/>
          <ac:picMkLst>
            <pc:docMk/>
            <pc:sldMk cId="1130953729" sldId="365"/>
            <ac:picMk id="75778" creationId="{00000000-0000-0000-0000-000000000000}"/>
          </ac:picMkLst>
        </pc:picChg>
      </pc:sldChg>
      <pc:sldChg chg="addSp delSp modSp mod">
        <pc:chgData name="Aastha Kumar" userId="f94225b3-263d-47de-91f3-c17c89a7eef3" providerId="ADAL" clId="{ECCB7226-3207-499E-87CF-32DF889FE735}" dt="2024-08-28T14:05:13.403" v="109" actId="14100"/>
        <pc:sldMkLst>
          <pc:docMk/>
          <pc:sldMk cId="784953742" sldId="367"/>
        </pc:sldMkLst>
        <pc:spChg chg="mod">
          <ac:chgData name="Aastha Kumar" userId="f94225b3-263d-47de-91f3-c17c89a7eef3" providerId="ADAL" clId="{ECCB7226-3207-499E-87CF-32DF889FE735}" dt="2024-08-28T14:03:44.134" v="86" actId="14100"/>
          <ac:spMkLst>
            <pc:docMk/>
            <pc:sldMk cId="784953742" sldId="367"/>
            <ac:spMk id="3" creationId="{00000000-0000-0000-0000-000000000000}"/>
          </ac:spMkLst>
        </pc:spChg>
        <pc:spChg chg="del">
          <ac:chgData name="Aastha Kumar" userId="f94225b3-263d-47de-91f3-c17c89a7eef3" providerId="ADAL" clId="{ECCB7226-3207-499E-87CF-32DF889FE735}" dt="2024-08-28T14:04:50.714" v="103" actId="478"/>
          <ac:spMkLst>
            <pc:docMk/>
            <pc:sldMk cId="784953742" sldId="367"/>
            <ac:spMk id="6" creationId="{00000000-0000-0000-0000-000000000000}"/>
          </ac:spMkLst>
        </pc:spChg>
        <pc:spChg chg="del mod">
          <ac:chgData name="Aastha Kumar" userId="f94225b3-263d-47de-91f3-c17c89a7eef3" providerId="ADAL" clId="{ECCB7226-3207-499E-87CF-32DF889FE735}" dt="2024-08-28T14:03:28.383" v="81" actId="478"/>
          <ac:spMkLst>
            <pc:docMk/>
            <pc:sldMk cId="784953742" sldId="367"/>
            <ac:spMk id="7" creationId="{00000000-0000-0000-0000-000000000000}"/>
          </ac:spMkLst>
        </pc:spChg>
        <pc:spChg chg="add del mod">
          <ac:chgData name="Aastha Kumar" userId="f94225b3-263d-47de-91f3-c17c89a7eef3" providerId="ADAL" clId="{ECCB7226-3207-499E-87CF-32DF889FE735}" dt="2024-08-28T14:04:52.628" v="104" actId="478"/>
          <ac:spMkLst>
            <pc:docMk/>
            <pc:sldMk cId="784953742" sldId="367"/>
            <ac:spMk id="8" creationId="{27CE9FB0-5BFB-EFEC-44E0-60C7F24401AA}"/>
          </ac:spMkLst>
        </pc:spChg>
        <pc:spChg chg="add mod">
          <ac:chgData name="Aastha Kumar" userId="f94225b3-263d-47de-91f3-c17c89a7eef3" providerId="ADAL" clId="{ECCB7226-3207-499E-87CF-32DF889FE735}" dt="2024-08-28T14:05:13.403" v="109" actId="14100"/>
          <ac:spMkLst>
            <pc:docMk/>
            <pc:sldMk cId="784953742" sldId="367"/>
            <ac:spMk id="9" creationId="{00000000-0000-0000-0000-000000000000}"/>
          </ac:spMkLst>
        </pc:spChg>
        <pc:picChg chg="add del mod modCrop">
          <ac:chgData name="Aastha Kumar" userId="f94225b3-263d-47de-91f3-c17c89a7eef3" providerId="ADAL" clId="{ECCB7226-3207-499E-87CF-32DF889FE735}" dt="2024-08-28T13:52:48.961" v="6" actId="21"/>
          <ac:picMkLst>
            <pc:docMk/>
            <pc:sldMk cId="784953742" sldId="367"/>
            <ac:picMk id="2" creationId="{CF09A678-3955-7FB1-246D-0A3A62F4104F}"/>
          </ac:picMkLst>
        </pc:picChg>
        <pc:picChg chg="del mod modCrop">
          <ac:chgData name="Aastha Kumar" userId="f94225b3-263d-47de-91f3-c17c89a7eef3" providerId="ADAL" clId="{ECCB7226-3207-499E-87CF-32DF889FE735}" dt="2024-08-28T13:53:13.670" v="13" actId="21"/>
          <ac:picMkLst>
            <pc:docMk/>
            <pc:sldMk cId="784953742" sldId="367"/>
            <ac:picMk id="75778" creationId="{00000000-0000-0000-0000-000000000000}"/>
          </ac:picMkLst>
        </pc:picChg>
      </pc:sldChg>
      <pc:sldChg chg="addSp delSp modSp add mod">
        <pc:chgData name="Aastha Kumar" userId="f94225b3-263d-47de-91f3-c17c89a7eef3" providerId="ADAL" clId="{ECCB7226-3207-499E-87CF-32DF889FE735}" dt="2024-08-28T17:11:16.117" v="343" actId="9405"/>
        <pc:sldMkLst>
          <pc:docMk/>
          <pc:sldMk cId="418855788" sldId="368"/>
        </pc:sldMkLst>
        <pc:spChg chg="del">
          <ac:chgData name="Aastha Kumar" userId="f94225b3-263d-47de-91f3-c17c89a7eef3" providerId="ADAL" clId="{ECCB7226-3207-499E-87CF-32DF889FE735}" dt="2024-08-28T17:07:13.718" v="269" actId="478"/>
          <ac:spMkLst>
            <pc:docMk/>
            <pc:sldMk cId="418855788" sldId="368"/>
            <ac:spMk id="3" creationId="{C393DD3A-C6D6-0D63-04E6-4281AB4755D9}"/>
          </ac:spMkLst>
        </pc:spChg>
        <pc:spChg chg="mod">
          <ac:chgData name="Aastha Kumar" userId="f94225b3-263d-47de-91f3-c17c89a7eef3" providerId="ADAL" clId="{ECCB7226-3207-499E-87CF-32DF889FE735}" dt="2024-08-28T17:10:22.247" v="327" actId="1076"/>
          <ac:spMkLst>
            <pc:docMk/>
            <pc:sldMk cId="418855788" sldId="368"/>
            <ac:spMk id="6" creationId="{001042F5-9F26-3F10-9822-60D922642E0E}"/>
          </ac:spMkLst>
        </pc:spChg>
        <pc:graphicFrameChg chg="add del modGraphic">
          <ac:chgData name="Aastha Kumar" userId="f94225b3-263d-47de-91f3-c17c89a7eef3" providerId="ADAL" clId="{ECCB7226-3207-499E-87CF-32DF889FE735}" dt="2024-08-28T17:07:58.296" v="271" actId="1032"/>
          <ac:graphicFrameMkLst>
            <pc:docMk/>
            <pc:sldMk cId="418855788" sldId="368"/>
            <ac:graphicFrameMk id="7" creationId="{5D7439E2-55F8-DF01-CB2F-8985092CA3C3}"/>
          </ac:graphicFrameMkLst>
        </pc:graphicFrameChg>
        <pc:picChg chg="mod">
          <ac:chgData name="Aastha Kumar" userId="f94225b3-263d-47de-91f3-c17c89a7eef3" providerId="ADAL" clId="{ECCB7226-3207-499E-87CF-32DF889FE735}" dt="2024-08-28T17:10:14.224" v="325" actId="1076"/>
          <ac:picMkLst>
            <pc:docMk/>
            <pc:sldMk cId="418855788" sldId="368"/>
            <ac:picMk id="4" creationId="{CF09A678-3955-7FB1-246D-0A3A62F4104F}"/>
          </ac:picMkLst>
        </pc:picChg>
        <pc:picChg chg="del">
          <ac:chgData name="Aastha Kumar" userId="f94225b3-263d-47de-91f3-c17c89a7eef3" providerId="ADAL" clId="{ECCB7226-3207-499E-87CF-32DF889FE735}" dt="2024-08-28T17:07:03.279" v="267" actId="478"/>
          <ac:picMkLst>
            <pc:docMk/>
            <pc:sldMk cId="418855788" sldId="368"/>
            <ac:picMk id="74754" creationId="{00000000-0000-0000-0000-000000000000}"/>
          </ac:picMkLst>
        </pc:picChg>
        <pc:picChg chg="mod">
          <ac:chgData name="Aastha Kumar" userId="f94225b3-263d-47de-91f3-c17c89a7eef3" providerId="ADAL" clId="{ECCB7226-3207-499E-87CF-32DF889FE735}" dt="2024-08-28T17:10:19.047" v="326" actId="1076"/>
          <ac:picMkLst>
            <pc:docMk/>
            <pc:sldMk cId="418855788" sldId="368"/>
            <ac:picMk id="75778" creationId="{00000000-0000-0000-0000-000000000000}"/>
          </ac:picMkLst>
        </pc:picChg>
        <pc:inkChg chg="add">
          <ac:chgData name="Aastha Kumar" userId="f94225b3-263d-47de-91f3-c17c89a7eef3" providerId="ADAL" clId="{ECCB7226-3207-499E-87CF-32DF889FE735}" dt="2024-08-28T17:11:10.229" v="342" actId="9405"/>
          <ac:inkMkLst>
            <pc:docMk/>
            <pc:sldMk cId="418855788" sldId="368"/>
            <ac:inkMk id="16" creationId="{199AD712-EF22-6EED-6E5F-1EC98E3AFC00}"/>
          </ac:inkMkLst>
        </pc:inkChg>
        <pc:inkChg chg="add">
          <ac:chgData name="Aastha Kumar" userId="f94225b3-263d-47de-91f3-c17c89a7eef3" providerId="ADAL" clId="{ECCB7226-3207-499E-87CF-32DF889FE735}" dt="2024-08-28T17:11:16.117" v="343" actId="9405"/>
          <ac:inkMkLst>
            <pc:docMk/>
            <pc:sldMk cId="418855788" sldId="368"/>
            <ac:inkMk id="17" creationId="{8F2B739C-4CAC-8400-8963-B678BFADEC6A}"/>
          </ac:inkMkLst>
        </pc:inkChg>
        <pc:cxnChg chg="add del mod">
          <ac:chgData name="Aastha Kumar" userId="f94225b3-263d-47de-91f3-c17c89a7eef3" providerId="ADAL" clId="{ECCB7226-3207-499E-87CF-32DF889FE735}" dt="2024-08-28T17:10:57.636" v="341" actId="11529"/>
          <ac:cxnSpMkLst>
            <pc:docMk/>
            <pc:sldMk cId="418855788" sldId="368"/>
            <ac:cxnSpMk id="9" creationId="{30A5C7F7-8AB9-5C06-A680-BE975291CC4B}"/>
          </ac:cxnSpMkLst>
        </pc:cxnChg>
      </pc:sldChg>
      <pc:sldChg chg="del">
        <pc:chgData name="Aastha Kumar" userId="f94225b3-263d-47de-91f3-c17c89a7eef3" providerId="ADAL" clId="{ECCB7226-3207-499E-87CF-32DF889FE735}" dt="2024-08-28T13:50:00.816" v="1" actId="47"/>
        <pc:sldMkLst>
          <pc:docMk/>
          <pc:sldMk cId="2385108283" sldId="379"/>
        </pc:sldMkLst>
      </pc:sldChg>
    </pc:docChg>
  </pc:docChgLst>
  <pc:docChgLst>
    <pc:chgData name="Aastha Kumar" userId="f94225b3-263d-47de-91f3-c17c89a7eef3" providerId="ADAL" clId="{A23C0831-B77E-409A-B0EF-F52F927C8FB5}"/>
    <pc:docChg chg="custSel modSld">
      <pc:chgData name="Aastha Kumar" userId="f94225b3-263d-47de-91f3-c17c89a7eef3" providerId="ADAL" clId="{A23C0831-B77E-409A-B0EF-F52F927C8FB5}" dt="2024-12-04T06:20:42.722" v="37" actId="20577"/>
      <pc:docMkLst>
        <pc:docMk/>
      </pc:docMkLst>
      <pc:sldChg chg="modSp mod">
        <pc:chgData name="Aastha Kumar" userId="f94225b3-263d-47de-91f3-c17c89a7eef3" providerId="ADAL" clId="{A23C0831-B77E-409A-B0EF-F52F927C8FB5}" dt="2024-12-04T06:20:42.722" v="37" actId="20577"/>
        <pc:sldMkLst>
          <pc:docMk/>
          <pc:sldMk cId="3574627313" sldId="345"/>
        </pc:sldMkLst>
        <pc:spChg chg="mod">
          <ac:chgData name="Aastha Kumar" userId="f94225b3-263d-47de-91f3-c17c89a7eef3" providerId="ADAL" clId="{A23C0831-B77E-409A-B0EF-F52F927C8FB5}" dt="2024-12-04T06:20:42.722" v="37" actId="20577"/>
          <ac:spMkLst>
            <pc:docMk/>
            <pc:sldMk cId="3574627313" sldId="345"/>
            <ac:spMk id="3" creationId="{00000000-0000-0000-0000-000000000000}"/>
          </ac:spMkLst>
        </pc:spChg>
      </pc:sldChg>
      <pc:sldChg chg="modSp mod">
        <pc:chgData name="Aastha Kumar" userId="f94225b3-263d-47de-91f3-c17c89a7eef3" providerId="ADAL" clId="{A23C0831-B77E-409A-B0EF-F52F927C8FB5}" dt="2024-12-04T06:16:30.757" v="12" actId="14100"/>
        <pc:sldMkLst>
          <pc:docMk/>
          <pc:sldMk cId="4076196445" sldId="360"/>
        </pc:sldMkLst>
        <pc:spChg chg="mod">
          <ac:chgData name="Aastha Kumar" userId="f94225b3-263d-47de-91f3-c17c89a7eef3" providerId="ADAL" clId="{A23C0831-B77E-409A-B0EF-F52F927C8FB5}" dt="2024-12-04T06:16:30.757" v="12" actId="14100"/>
          <ac:spMkLst>
            <pc:docMk/>
            <pc:sldMk cId="4076196445" sldId="360"/>
            <ac:spMk id="3" creationId="{00000000-0000-0000-0000-000000000000}"/>
          </ac:spMkLst>
        </pc:spChg>
      </pc:sldChg>
    </pc:docChg>
  </pc:docChgLst>
  <pc:docChgLst>
    <pc:chgData name="Aastha Kumar" userId="f94225b3-263d-47de-91f3-c17c89a7eef3" providerId="ADAL" clId="{E488B095-E5A3-4D31-B7CE-516486948AA1}"/>
    <pc:docChg chg="undo custSel delSld modSld">
      <pc:chgData name="Aastha Kumar" userId="f94225b3-263d-47de-91f3-c17c89a7eef3" providerId="ADAL" clId="{E488B095-E5A3-4D31-B7CE-516486948AA1}" dt="2024-09-25T16:41:55.061" v="45" actId="47"/>
      <pc:docMkLst>
        <pc:docMk/>
      </pc:docMkLst>
      <pc:sldChg chg="del">
        <pc:chgData name="Aastha Kumar" userId="f94225b3-263d-47de-91f3-c17c89a7eef3" providerId="ADAL" clId="{E488B095-E5A3-4D31-B7CE-516486948AA1}" dt="2024-09-25T16:39:59.654" v="20" actId="47"/>
        <pc:sldMkLst>
          <pc:docMk/>
          <pc:sldMk cId="2752227306" sldId="357"/>
        </pc:sldMkLst>
      </pc:sldChg>
      <pc:sldChg chg="addSp delSp modSp del mod">
        <pc:chgData name="Aastha Kumar" userId="f94225b3-263d-47de-91f3-c17c89a7eef3" providerId="ADAL" clId="{E488B095-E5A3-4D31-B7CE-516486948AA1}" dt="2024-09-25T16:41:55.061" v="45" actId="47"/>
        <pc:sldMkLst>
          <pc:docMk/>
          <pc:sldMk cId="784953742" sldId="367"/>
        </pc:sldMkLst>
        <pc:spChg chg="del mod">
          <ac:chgData name="Aastha Kumar" userId="f94225b3-263d-47de-91f3-c17c89a7eef3" providerId="ADAL" clId="{E488B095-E5A3-4D31-B7CE-516486948AA1}" dt="2024-09-25T16:40:55.752" v="25" actId="21"/>
          <ac:spMkLst>
            <pc:docMk/>
            <pc:sldMk cId="784953742" sldId="367"/>
            <ac:spMk id="3" creationId="{00000000-0000-0000-0000-000000000000}"/>
          </ac:spMkLst>
        </pc:spChg>
        <pc:spChg chg="add mod">
          <ac:chgData name="Aastha Kumar" userId="f94225b3-263d-47de-91f3-c17c89a7eef3" providerId="ADAL" clId="{E488B095-E5A3-4D31-B7CE-516486948AA1}" dt="2024-09-25T16:40:55.752" v="25" actId="21"/>
          <ac:spMkLst>
            <pc:docMk/>
            <pc:sldMk cId="784953742" sldId="367"/>
            <ac:spMk id="4" creationId="{C3E951F9-EBD3-8BEE-E377-FA48368343F5}"/>
          </ac:spMkLst>
        </pc:spChg>
        <pc:spChg chg="mod">
          <ac:chgData name="Aastha Kumar" userId="f94225b3-263d-47de-91f3-c17c89a7eef3" providerId="ADAL" clId="{E488B095-E5A3-4D31-B7CE-516486948AA1}" dt="2024-09-25T16:40:19.099" v="21" actId="21"/>
          <ac:spMkLst>
            <pc:docMk/>
            <pc:sldMk cId="784953742" sldId="367"/>
            <ac:spMk id="9" creationId="{00000000-0000-0000-0000-000000000000}"/>
          </ac:spMkLst>
        </pc:spChg>
      </pc:sldChg>
      <pc:sldChg chg="addSp delSp modSp mod">
        <pc:chgData name="Aastha Kumar" userId="f94225b3-263d-47de-91f3-c17c89a7eef3" providerId="ADAL" clId="{E488B095-E5A3-4D31-B7CE-516486948AA1}" dt="2024-09-25T16:41:51.328" v="44" actId="9405"/>
        <pc:sldMkLst>
          <pc:docMk/>
          <pc:sldMk cId="418855788" sldId="368"/>
        </pc:sldMkLst>
        <pc:spChg chg="mod">
          <ac:chgData name="Aastha Kumar" userId="f94225b3-263d-47de-91f3-c17c89a7eef3" providerId="ADAL" clId="{E488B095-E5A3-4D31-B7CE-516486948AA1}" dt="2024-09-25T16:40:25.469" v="23" actId="1076"/>
          <ac:spMkLst>
            <pc:docMk/>
            <pc:sldMk cId="418855788" sldId="368"/>
            <ac:spMk id="2" creationId="{00000000-0000-0000-0000-000000000000}"/>
          </ac:spMkLst>
        </pc:spChg>
        <pc:spChg chg="add mod">
          <ac:chgData name="Aastha Kumar" userId="f94225b3-263d-47de-91f3-c17c89a7eef3" providerId="ADAL" clId="{E488B095-E5A3-4D31-B7CE-516486948AA1}" dt="2024-09-25T16:41:32.548" v="41" actId="1076"/>
          <ac:spMkLst>
            <pc:docMk/>
            <pc:sldMk cId="418855788" sldId="368"/>
            <ac:spMk id="3" creationId="{00000000-0000-0000-0000-000000000000}"/>
          </ac:spMkLst>
        </pc:spChg>
        <pc:spChg chg="add del mod">
          <ac:chgData name="Aastha Kumar" userId="f94225b3-263d-47de-91f3-c17c89a7eef3" providerId="ADAL" clId="{E488B095-E5A3-4D31-B7CE-516486948AA1}" dt="2024-09-25T16:41:35.429" v="42" actId="1076"/>
          <ac:spMkLst>
            <pc:docMk/>
            <pc:sldMk cId="418855788" sldId="368"/>
            <ac:spMk id="6" creationId="{001042F5-9F26-3F10-9822-60D922642E0E}"/>
          </ac:spMkLst>
        </pc:spChg>
        <pc:picChg chg="del mod">
          <ac:chgData name="Aastha Kumar" userId="f94225b3-263d-47de-91f3-c17c89a7eef3" providerId="ADAL" clId="{E488B095-E5A3-4D31-B7CE-516486948AA1}" dt="2024-09-25T16:41:16.452" v="33" actId="478"/>
          <ac:picMkLst>
            <pc:docMk/>
            <pc:sldMk cId="418855788" sldId="368"/>
            <ac:picMk id="4" creationId="{CF09A678-3955-7FB1-246D-0A3A62F4104F}"/>
          </ac:picMkLst>
        </pc:picChg>
        <pc:picChg chg="del mod">
          <ac:chgData name="Aastha Kumar" userId="f94225b3-263d-47de-91f3-c17c89a7eef3" providerId="ADAL" clId="{E488B095-E5A3-4D31-B7CE-516486948AA1}" dt="2024-09-25T16:41:12.939" v="30" actId="478"/>
          <ac:picMkLst>
            <pc:docMk/>
            <pc:sldMk cId="418855788" sldId="368"/>
            <ac:picMk id="75778" creationId="{00000000-0000-0000-0000-000000000000}"/>
          </ac:picMkLst>
        </pc:picChg>
        <pc:inkChg chg="add">
          <ac:chgData name="Aastha Kumar" userId="f94225b3-263d-47de-91f3-c17c89a7eef3" providerId="ADAL" clId="{E488B095-E5A3-4D31-B7CE-516486948AA1}" dt="2024-09-25T16:41:44.701" v="43" actId="9405"/>
          <ac:inkMkLst>
            <pc:docMk/>
            <pc:sldMk cId="418855788" sldId="368"/>
            <ac:inkMk id="7" creationId="{0F054CE7-042C-A79C-4DFE-CE200DE30E98}"/>
          </ac:inkMkLst>
        </pc:inkChg>
        <pc:inkChg chg="add">
          <ac:chgData name="Aastha Kumar" userId="f94225b3-263d-47de-91f3-c17c89a7eef3" providerId="ADAL" clId="{E488B095-E5A3-4D31-B7CE-516486948AA1}" dt="2024-09-25T16:41:51.328" v="44" actId="9405"/>
          <ac:inkMkLst>
            <pc:docMk/>
            <pc:sldMk cId="418855788" sldId="368"/>
            <ac:inkMk id="8" creationId="{6F22EF97-99F3-0C98-21C5-FC85DF47BD01}"/>
          </ac:inkMkLst>
        </pc:inkChg>
        <pc:inkChg chg="del">
          <ac:chgData name="Aastha Kumar" userId="f94225b3-263d-47de-91f3-c17c89a7eef3" providerId="ADAL" clId="{E488B095-E5A3-4D31-B7CE-516486948AA1}" dt="2024-09-25T16:41:05.689" v="27" actId="478"/>
          <ac:inkMkLst>
            <pc:docMk/>
            <pc:sldMk cId="418855788" sldId="368"/>
            <ac:inkMk id="16" creationId="{199AD712-EF22-6EED-6E5F-1EC98E3AFC00}"/>
          </ac:inkMkLst>
        </pc:inkChg>
        <pc:inkChg chg="del">
          <ac:chgData name="Aastha Kumar" userId="f94225b3-263d-47de-91f3-c17c89a7eef3" providerId="ADAL" clId="{E488B095-E5A3-4D31-B7CE-516486948AA1}" dt="2024-09-25T16:41:07.571" v="28" actId="478"/>
          <ac:inkMkLst>
            <pc:docMk/>
            <pc:sldMk cId="418855788" sldId="368"/>
            <ac:inkMk id="17" creationId="{8F2B739C-4CAC-8400-8963-B678BFADEC6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5T16:41:44.701"/>
    </inkml:context>
    <inkml:brush xml:id="br0">
      <inkml:brushProperty name="width" value="0.2" units="cm"/>
      <inkml:brushProperty name="height" value="0.2" units="cm"/>
      <inkml:brushProperty name="color" value="#66CC00"/>
    </inkml:brush>
  </inkml:definitions>
  <inkml:trace contextRef="#ctx0" brushRef="#br0">701 1 24575,'-40'2'0,"0"3"0,0 1 0,1 2 0,-58 19 0,10-3 0,-113 16 0,146-35 0,46-5 0,-1 0 0,0 1 0,1 0 0,-1 1 0,1 0 0,-12 3 0,18-3 0,0-1 0,0 0 0,0 1 0,0 0 0,0-1 0,0 1 0,0 0 0,0 0 0,1 0 0,-1 0 0,1 1 0,-1-1 0,1 0 0,0 1 0,0-1 0,0 1 0,0-1 0,1 1 0,-1-1 0,1 1 0,-1-1 0,1 5 0,-1 8 0,0 1 0,4 25 0,-2-16 0,2 428 0,-4-251 0,10-67 0,0-35 0,11 149 0,2 101 0,-13-194 0,0-43 0,12 60 0,-4-53 0,7 231 0,-14-197 0,-1-23 0,1 77 0,0 43 0,-11 709 0,12-792 0,-1-20 0,0-16 0,-1-1 0,0 26 0,0-16 0,11 233 0,2 117 0,-21-441 0,13 614 0,4-509 0,-6-32 0,-5-32 0,-1-22 0,-3 0 0,-7 101 0,-32 137 0,-3 62 0,16 42 0,14-318 0,-2 38 0,4-81 0,5-39 0,0 0 0,0 22 0,2-31 0,1 0 0,-1 0 0,1 0 0,0 0 0,0 0 0,0 0 0,0 0 0,0-1 0,0 1 0,0 0 0,1-1 0,-1 1 0,0-1 0,1 1 0,-1-1 0,1 0 0,0 0 0,0 0 0,-1 1 0,1-2 0,0 1 0,0 0 0,0 0 0,3 0 0,7 3 0,0 0 0,21 2 0,-30-5 0,39 4 0,0-2 0,70-5 0,-31 0 0,-67 2 0,1-2 0,0 0 0,15-5 0,16-2 0,-42 8 0,7 0 0,0-1 0,0 0 0,0-1 0,20-7 0,-29 9 0,0 0 0,0 0 0,0 0 0,1-1 0,-1 1 0,0-1 0,-1 1 0,1-1 0,0 0 0,0 1 0,-1-1 0,1 0 0,-1 0 0,1-1 0,-1 1 0,0 0 0,0 0 0,0 0 0,0-1 0,0 1 0,-1-1 0,1 1 0,-1 0 0,1-1 0,-1 1 0,0-1 0,0 1 0,0-4 0,-2-6 0,0 0 0,-1-1 0,-1 1 0,0 0 0,0 0 0,-9-15 0,-41-68 0,38 70 0,4 5 0,4 8 0,0 0 0,1-1 0,1 0 0,-6-16 0,12 28 0,0 0 0,-1 0 0,1-1 0,-1 1 0,1 0 0,-1 0 0,0 0 0,1 0 0,-1 0 0,0 0 0,0 0 0,-2-2 0,3 6 0,6 7 0,7 5 0,1-1 0,0-1 0,1 0 0,21 14 0,-16-12 0,0 0 0,20 22 0,-12-10 0,-23-23 0,0 1 0,0-1 0,0 1 0,0 0 0,-1 0 0,0 0 0,0 1 0,0 0 0,-1-1 0,0 1 0,0 1 0,0-1 0,-1 0 0,0 0 0,2 8 0,-3-5 0,-1 0 0,0 0 0,0 1 0,-1-1 0,0 0 0,0 0 0,-1 0 0,-5 13 0,-3 5 0,-19 36 0,20-48 0,1 1 0,0 1 0,2-1 0,0 1 0,1 0 0,-6 33 0,-7 66 0,15-98-341,-2-1 0,0 1-1,-9 20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5T16:41:51.328"/>
    </inkml:context>
    <inkml:brush xml:id="br0">
      <inkml:brushProperty name="width" value="0.2" units="cm"/>
      <inkml:brushProperty name="height" value="0.2" units="cm"/>
      <inkml:brushProperty name="color" value="#66CC00"/>
    </inkml:brush>
  </inkml:definitions>
  <inkml:trace contextRef="#ctx0" brushRef="#br0">200 9586 24575,'20'-2'0,"0"0"0,0-1 0,33-10 0,23-3 0,7 4 0,306-37 0,-261 44 0,-77 5 0,73-11 0,-64 2 0,-1-3 0,0-3 0,110-43 0,-161 54 0,0 2 0,1-1 0,-1 1 0,1 0 0,-1 1 0,14 0 0,55 2 0,-27 1 0,43 1 0,162 26 0,-233-25 0,0-1 0,0-1 0,0 0 0,0-2 0,33-3 0,-53 2 0,0 1 0,0-1 0,0 0 0,0 0 0,0 0 0,0 0 0,0 0 0,0 0 0,0-1 0,0 1 0,-1-1 0,1 1 0,0-1 0,-1 1 0,0-1 0,1 0 0,-1 0 0,0 0 0,0 0 0,0 0 0,0 0 0,0 0 0,0 0 0,-1 0 0,2-4 0,0-6 0,0 1 0,-1-1 0,-1-20 0,1 18 0,-13-222 0,4 125 0,-42-444 0,-29-102 0,39 166 0,33 391 0,-2-506 0,11 365 0,-2-1169 0,-10 1216 0,0 18 0,9 63 0,-10-230 0,-9 53 0,-15-10 0,17 95 0,11 82 0,-49-484 0,54 581 0,-65-522 0,-9-5 0,31 184 0,-7-41 0,41 329 0,-33-161 0,41 228 0,3 11 0,0 1 0,-1-1 0,1 0 0,-1 1 0,1-1 0,-1 1 0,0-1 0,0 1 0,0-1 0,-1 1 0,1 0 0,0 0 0,-1 0 0,1-1 0,-1 1 0,0 0 0,0 1 0,0-1 0,0 0 0,0 1 0,0-1 0,-5-2 0,-2 1 0,-1 1 0,1 0 0,-1 0 0,0 1 0,0 0 0,0 1 0,1 0 0,-17 2 0,-81 17 0,92-15 0,-357 81 0,330-75 0,0-2 0,-1-2 0,-64 2 0,82-9 0,0 1 0,1 1 0,-46 9 0,44-5 0,-40 2 0,-13 1 0,12-2 0,55-6 0,1 0 0,-1 1 0,1 0 0,0 1 0,0 0 0,0 1 0,0 0 0,-12 6 0,22-9 0,0 1 0,0 0 0,0-1 0,1 1 0,-1-1 0,0 1 0,0-1 0,0 0 0,-1 1 0,1-1 0,0 0 0,0 0 0,0 0 0,0 1 0,0-1 0,0 0 0,0 0 0,0-1 0,0 1 0,0 0 0,0 0 0,-1-1 0,1 1 0,0 0 0,0-1 0,0 1 0,0-1 0,1 1 0,-1-1 0,-1 0 0,1-1 0,0 0 0,0 1 0,0-1 0,1 0 0,-1 0 0,1 0 0,-1 1 0,1-1 0,0 0 0,0 0 0,-1 0 0,1 0 0,1 0 0,-1 0 0,0 0 0,0 0 0,1-2 0,5-20 0,2 1 0,0-1 0,1 1 0,18-31 0,-13 25 0,20-55 0,-33 83 0,2-13 0,1 1 0,1 0 0,0 0 0,1 1 0,0-1 0,12-16 0,-17 28 0,-1 0 0,1 1 0,0-1 0,0 0 0,-1 0 0,1 0 0,0 1 0,0-1 0,0 0 0,0 1 0,0-1 0,0 1 0,0-1 0,0 1 0,0-1 0,0 1 0,2 0 0,-2 0 0,-1 0 0,1 0 0,-1 1 0,1-1 0,0 0 0,-1 1 0,1-1 0,-1 0 0,1 1 0,-1-1 0,1 1 0,-1-1 0,1 1 0,-1-1 0,0 1 0,1 0 0,-1-1 0,0 1 0,1-1 0,-1 1 0,0 0 0,0-1 0,0 1 0,1 0 0,-1-1 0,0 1 0,0 0 0,0-1 0,0 1 0,0 0 0,0-1 0,0 1 0,-1 0 0,1 0 0,0 12 0,-1 0 0,-1-1 0,0 1 0,-1 0 0,-5 13 0,-26 66 0,21-60 0,-171 376 0,122-302 0,33-58 0,23-37 0,4-7 0,1-1 0,-1 0 0,1 0 0,-1 0 0,0 0 0,0 0 0,-1-1 0,1 1 0,0-1 0,-5 5 0,6-8 0,1 1 0,-1 0 0,1 0 0,-1 0 0,1 0 0,-1 0 0,1-1 0,-1 1 0,1 0 0,0 0 0,-1-1 0,1 1 0,-1 0 0,1-1 0,0 1 0,-1 0 0,1-1 0,0 1 0,0-1 0,-1 1 0,1 0 0,0-1 0,0 1 0,-1-1 0,1 1 0,0-1 0,0 1 0,0-1 0,0 1 0,0-1 0,0 1 0,0-1 0,0 1 0,0-1 0,0 0 0,-2-22 0,1 22 0,2-20 0,1 0 0,0 0 0,2 0 0,0 1 0,1-1 0,12-29 0,3-13 0,-17 47 0,-2 13 0,-1 0 0,1 0 0,0-1 0,0 1 0,0 0 0,0 0 0,3-5 0,-3 7 0,0 0 0,-1 0 0,1 1 0,0-1 0,0 1 0,0-1 0,0 1 0,-1-1 0,1 1 0,0-1 0,0 1 0,0 0 0,0-1 0,0 1 0,0 0 0,0 0 0,0 0 0,0 0 0,0 0 0,0 0 0,0 0 0,0 0 0,0 0 0,0 0 0,0 1 0,0-1 0,0 0 0,0 1 0,0-1 0,0 1 0,1 0 0,16 9 0,-1 0 0,0 1 0,0 1 0,-1 0 0,25 27 0,-19-18 0,338 277 0,-314-263-1365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pPr/>
              <a:t>04-12-2024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pPr/>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dirty="0"/>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BB6C27A-279C-4E30-BD33-DA1BC17EF2BB}" type="datetime1">
              <a:rPr lang="en-US" smtClean="0"/>
              <a:pPr/>
              <a:t>12/4/2024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Dr.S.L.Jayalakshmi, VIT Chennai</a:t>
            </a: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BF645-BD39-4BD3-B6D9-CC5A8A1C4DC2}" type="datetime1">
              <a:rPr lang="en-US" smtClean="0"/>
              <a:pPr/>
              <a:t>12/4/2024</a:t>
            </a:fld>
            <a:endParaRPr lang="en-US"/>
          </a:p>
        </p:txBody>
      </p:sp>
      <p:sp>
        <p:nvSpPr>
          <p:cNvPr id="5" name="Footer Placeholder 4"/>
          <p:cNvSpPr>
            <a:spLocks noGrp="1"/>
          </p:cNvSpPr>
          <p:nvPr>
            <p:ph type="ftr" sz="quarter" idx="11"/>
          </p:nvPr>
        </p:nvSpPr>
        <p:spPr/>
        <p:txBody>
          <a:bodyPr/>
          <a:lstStyle/>
          <a:p>
            <a:r>
              <a:rPr lang="en-US"/>
              <a:t>Dr.S.L.Jayalakshmi,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E97E7-AD4B-4FC7-8CBE-4DB072755A51}" type="datetime1">
              <a:rPr lang="en-US" smtClean="0"/>
              <a:pPr/>
              <a:t>12/4/2024</a:t>
            </a:fld>
            <a:endParaRPr lang="en-US"/>
          </a:p>
        </p:txBody>
      </p:sp>
      <p:sp>
        <p:nvSpPr>
          <p:cNvPr id="5" name="Footer Placeholder 4"/>
          <p:cNvSpPr>
            <a:spLocks noGrp="1"/>
          </p:cNvSpPr>
          <p:nvPr>
            <p:ph type="ftr" sz="quarter" idx="11"/>
          </p:nvPr>
        </p:nvSpPr>
        <p:spPr/>
        <p:txBody>
          <a:bodyPr/>
          <a:lstStyle/>
          <a:p>
            <a:r>
              <a:rPr lang="en-US"/>
              <a:t>Dr.S.L.Jayalakshmi,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BB7C0-C446-4865-8AED-291C9884DA96}" type="datetime1">
              <a:rPr lang="en-US" smtClean="0"/>
              <a:pPr/>
              <a:t>12/4/2024</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Dr.S.L.Jayalakshmi,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041B-BE01-43C8-84CE-E7A3CD52BC0D}" type="datetime1">
              <a:rPr lang="en-US" smtClean="0"/>
              <a:pPr/>
              <a:t>12/4/2024</a:t>
            </a:fld>
            <a:endParaRPr lang="en-US"/>
          </a:p>
        </p:txBody>
      </p:sp>
      <p:sp>
        <p:nvSpPr>
          <p:cNvPr id="5" name="Footer Placeholder 4"/>
          <p:cNvSpPr>
            <a:spLocks noGrp="1"/>
          </p:cNvSpPr>
          <p:nvPr>
            <p:ph type="ftr" sz="quarter" idx="11"/>
          </p:nvPr>
        </p:nvSpPr>
        <p:spPr/>
        <p:txBody>
          <a:bodyPr/>
          <a:lstStyle/>
          <a:p>
            <a:r>
              <a:rPr lang="en-US"/>
              <a:t>Dr.S.L.Jayalakshmi,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D794D4-8BF5-454B-AD9E-CF8ADE1E5C08}" type="datetime1">
              <a:rPr lang="en-US" smtClean="0"/>
              <a:pPr/>
              <a:t>12/4/2024</a:t>
            </a:fld>
            <a:endParaRPr lang="en-US"/>
          </a:p>
        </p:txBody>
      </p:sp>
      <p:sp>
        <p:nvSpPr>
          <p:cNvPr id="6" name="Footer Placeholder 5"/>
          <p:cNvSpPr>
            <a:spLocks noGrp="1"/>
          </p:cNvSpPr>
          <p:nvPr>
            <p:ph type="ftr" sz="quarter" idx="11"/>
          </p:nvPr>
        </p:nvSpPr>
        <p:spPr/>
        <p:txBody>
          <a:bodyPr/>
          <a:lstStyle/>
          <a:p>
            <a:r>
              <a:rPr lang="en-US"/>
              <a:t>Dr.S.L.Jayalakshmi,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6205A79-F11E-4D88-8D96-3F7932703FA8}" type="datetime1">
              <a:rPr lang="en-US" smtClean="0"/>
              <a:pPr/>
              <a:t>12/4/2024</a:t>
            </a:fld>
            <a:endParaRPr lang="en-US"/>
          </a:p>
        </p:txBody>
      </p:sp>
      <p:sp>
        <p:nvSpPr>
          <p:cNvPr id="8" name="Footer Placeholder 7"/>
          <p:cNvSpPr>
            <a:spLocks noGrp="1"/>
          </p:cNvSpPr>
          <p:nvPr>
            <p:ph type="ftr" sz="quarter" idx="11"/>
          </p:nvPr>
        </p:nvSpPr>
        <p:spPr/>
        <p:txBody>
          <a:bodyPr/>
          <a:lstStyle/>
          <a:p>
            <a:r>
              <a:rPr lang="en-US"/>
              <a:t>Dr.S.L.Jayalakshmi,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69C8BB-317A-45E8-BE0B-6F2FCCA859B3}" type="datetime1">
              <a:rPr lang="en-US" smtClean="0"/>
              <a:pPr/>
              <a:t>12/4/2024</a:t>
            </a:fld>
            <a:endParaRPr lang="en-US"/>
          </a:p>
        </p:txBody>
      </p:sp>
      <p:sp>
        <p:nvSpPr>
          <p:cNvPr id="4" name="Footer Placeholder 3"/>
          <p:cNvSpPr>
            <a:spLocks noGrp="1"/>
          </p:cNvSpPr>
          <p:nvPr>
            <p:ph type="ftr" sz="quarter" idx="11"/>
          </p:nvPr>
        </p:nvSpPr>
        <p:spPr/>
        <p:txBody>
          <a:bodyPr/>
          <a:lstStyle/>
          <a:p>
            <a:r>
              <a:rPr lang="en-US"/>
              <a:t>Dr.S.L.Jayalakshmi,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4C805-A19D-4754-99C5-B93572A4377C}" type="datetime1">
              <a:rPr lang="en-US" smtClean="0"/>
              <a:pPr/>
              <a:t>12/4/2024</a:t>
            </a:fld>
            <a:endParaRPr lang="en-US"/>
          </a:p>
        </p:txBody>
      </p:sp>
      <p:sp>
        <p:nvSpPr>
          <p:cNvPr id="3" name="Footer Placeholder 2"/>
          <p:cNvSpPr>
            <a:spLocks noGrp="1"/>
          </p:cNvSpPr>
          <p:nvPr>
            <p:ph type="ftr" sz="quarter" idx="11"/>
          </p:nvPr>
        </p:nvSpPr>
        <p:spPr/>
        <p:txBody>
          <a:bodyPr/>
          <a:lstStyle/>
          <a:p>
            <a:r>
              <a:rPr lang="en-US"/>
              <a:t>Dr.S.L.Jayalakshmi,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EDC97-B99B-407E-A388-2C4D74F5011F}" type="datetime1">
              <a:rPr lang="en-US" smtClean="0"/>
              <a:pPr/>
              <a:t>12/4/2024</a:t>
            </a:fld>
            <a:endParaRPr lang="en-US"/>
          </a:p>
        </p:txBody>
      </p:sp>
      <p:sp>
        <p:nvSpPr>
          <p:cNvPr id="6" name="Footer Placeholder 5"/>
          <p:cNvSpPr>
            <a:spLocks noGrp="1"/>
          </p:cNvSpPr>
          <p:nvPr>
            <p:ph type="ftr" sz="quarter" idx="11"/>
          </p:nvPr>
        </p:nvSpPr>
        <p:spPr/>
        <p:txBody>
          <a:bodyPr/>
          <a:lstStyle/>
          <a:p>
            <a:r>
              <a:rPr lang="en-US"/>
              <a:t>Dr.S.L.Jayalakshmi,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CCE36F-1EED-4D72-AA41-48FECC0244E1}" type="datetime1">
              <a:rPr lang="en-US" smtClean="0"/>
              <a:pPr/>
              <a:t>12/4/2024</a:t>
            </a:fld>
            <a:endParaRPr lang="en-US"/>
          </a:p>
        </p:txBody>
      </p:sp>
      <p:sp>
        <p:nvSpPr>
          <p:cNvPr id="6" name="Footer Placeholder 5"/>
          <p:cNvSpPr>
            <a:spLocks noGrp="1"/>
          </p:cNvSpPr>
          <p:nvPr>
            <p:ph type="ftr" sz="quarter" idx="11"/>
          </p:nvPr>
        </p:nvSpPr>
        <p:spPr/>
        <p:txBody>
          <a:bodyPr/>
          <a:lstStyle/>
          <a:p>
            <a:r>
              <a:rPr lang="en-US"/>
              <a:t>Dr.S.L.Jayalakshmi,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F8413FAB-A9A8-4009-BE7D-A1C0A2E993AE}" type="datetime1">
              <a:rPr lang="en-US" smtClean="0"/>
              <a:pPr/>
              <a:t>12/4/2024</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a:t>Dr.S.L.Jayalakshmi,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wipe/>
  </p:transition>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3716"/>
            <a:ext cx="2390441" cy="499049"/>
          </a:xfrm>
        </p:spPr>
        <p:txBody>
          <a:bodyPr>
            <a:normAutofit fontScale="90000"/>
          </a:bodyPr>
          <a:lstStyle/>
          <a:p>
            <a:r>
              <a:rPr lang="en-US" dirty="0"/>
              <a:t>HUMAN MEMORY</a:t>
            </a:r>
          </a:p>
        </p:txBody>
      </p:sp>
      <p:sp>
        <p:nvSpPr>
          <p:cNvPr id="5" name="Slide Number Placeholder 4"/>
          <p:cNvSpPr>
            <a:spLocks noGrp="1"/>
          </p:cNvSpPr>
          <p:nvPr>
            <p:ph type="sldNum" sz="quarter" idx="12"/>
          </p:nvPr>
        </p:nvSpPr>
        <p:spPr/>
        <p:txBody>
          <a:bodyPr/>
          <a:lstStyle/>
          <a:p>
            <a:fld id="{E97799C9-84D9-46D2-A11E-BCF8A720529D}" type="slidenum">
              <a:rPr lang="en-US" smtClean="0"/>
              <a:pPr/>
              <a:t>1</a:t>
            </a:fld>
            <a:endParaRPr lang="en-US" dirty="0"/>
          </a:p>
        </p:txBody>
      </p:sp>
      <p:pic>
        <p:nvPicPr>
          <p:cNvPr id="7" name="Picture 6"/>
          <p:cNvPicPr/>
          <p:nvPr/>
        </p:nvPicPr>
        <p:blipFill rotWithShape="1">
          <a:blip r:embed="rId2"/>
          <a:srcRect t="2010" r="11106" b="71071"/>
          <a:stretch/>
        </p:blipFill>
        <p:spPr bwMode="auto">
          <a:xfrm>
            <a:off x="3331034" y="7144"/>
            <a:ext cx="5812966" cy="1393144"/>
          </a:xfrm>
          <a:prstGeom prst="rect">
            <a:avLst/>
          </a:prstGeom>
          <a:noFill/>
        </p:spPr>
      </p:pic>
      <p:sp>
        <p:nvSpPr>
          <p:cNvPr id="9" name="Content Placeholder 2"/>
          <p:cNvSpPr>
            <a:spLocks noGrp="1"/>
          </p:cNvSpPr>
          <p:nvPr>
            <p:ph idx="1"/>
          </p:nvPr>
        </p:nvSpPr>
        <p:spPr>
          <a:xfrm>
            <a:off x="152400" y="1400288"/>
            <a:ext cx="8915400" cy="3743212"/>
          </a:xfrm>
        </p:spPr>
        <p:txBody>
          <a:bodyPr>
            <a:normAutofit lnSpcReduction="10000"/>
          </a:bodyPr>
          <a:lstStyle/>
          <a:p>
            <a:pPr marL="45720" indent="0" algn="just">
              <a:buNone/>
            </a:pPr>
            <a:r>
              <a:rPr lang="en-US" sz="1600" b="1" dirty="0"/>
              <a:t>Sensory memory</a:t>
            </a:r>
          </a:p>
          <a:p>
            <a:pPr algn="just"/>
            <a:r>
              <a:rPr lang="en-US" sz="1600" dirty="0"/>
              <a:t>These memories are constantly overwritten by new information coming in on these channels.</a:t>
            </a:r>
          </a:p>
          <a:p>
            <a:pPr algn="just"/>
            <a:r>
              <a:rPr lang="en-US" sz="1600" dirty="0"/>
              <a:t>A sensory memory exists for each sensory channel: iconic memory for visual stimuli, echoic memory (sound) for aural stimuli and haptic memory for touch. </a:t>
            </a:r>
          </a:p>
          <a:p>
            <a:pPr marL="320040" lvl="1" indent="0" algn="just">
              <a:buNone/>
            </a:pPr>
            <a:endParaRPr lang="en-US" sz="1400" dirty="0"/>
          </a:p>
          <a:p>
            <a:pPr marL="45720" indent="0">
              <a:buNone/>
            </a:pPr>
            <a:r>
              <a:rPr lang="en-US" sz="1600" b="1" dirty="0"/>
              <a:t>Short-term memory</a:t>
            </a:r>
          </a:p>
          <a:p>
            <a:r>
              <a:rPr lang="en-US" sz="1600" dirty="0"/>
              <a:t>Acts as a scratch-pad‘ for temporary recall of information quickly.</a:t>
            </a:r>
          </a:p>
          <a:p>
            <a:endParaRPr lang="en-US" sz="1600" dirty="0"/>
          </a:p>
          <a:p>
            <a:pPr marL="45720" indent="0">
              <a:buNone/>
            </a:pPr>
            <a:r>
              <a:rPr lang="en-US" sz="1600" b="1" dirty="0"/>
              <a:t>Long-term memory</a:t>
            </a:r>
            <a:endParaRPr lang="en-US" sz="1600" dirty="0"/>
          </a:p>
          <a:p>
            <a:r>
              <a:rPr lang="en-US" sz="1600" dirty="0"/>
              <a:t>slow access , slow decay, huge or unlimited capacity</a:t>
            </a:r>
          </a:p>
          <a:p>
            <a:r>
              <a:rPr lang="en-US" sz="1600" dirty="0"/>
              <a:t>There are two types of long-term memory:</a:t>
            </a:r>
          </a:p>
          <a:p>
            <a:pPr lvl="1" eaLnBrk="1" hangingPunct="1">
              <a:tabLst>
                <a:tab pos="2095500" algn="l"/>
              </a:tabLst>
            </a:pPr>
            <a:r>
              <a:rPr lang="en-GB" altLang="en-US" sz="1600" dirty="0"/>
              <a:t>episodic	– serial memory of events</a:t>
            </a:r>
          </a:p>
          <a:p>
            <a:pPr lvl="1" eaLnBrk="1" hangingPunct="1">
              <a:tabLst>
                <a:tab pos="2095500" algn="l"/>
              </a:tabLst>
            </a:pPr>
            <a:r>
              <a:rPr lang="en-GB" altLang="en-US" sz="1600" dirty="0"/>
              <a:t>semantic	– structured memory of facts, concepts, skills</a:t>
            </a:r>
          </a:p>
        </p:txBody>
      </p:sp>
    </p:spTree>
    <p:extLst>
      <p:ext uri="{BB962C8B-B14F-4D97-AF65-F5344CB8AC3E}">
        <p14:creationId xmlns:p14="http://schemas.microsoft.com/office/powerpoint/2010/main" val="17527835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7315200" cy="865573"/>
          </a:xfrm>
        </p:spPr>
        <p:txBody>
          <a:bodyPr>
            <a:normAutofit fontScale="90000"/>
          </a:bodyPr>
          <a:lstStyle/>
          <a:p>
            <a:r>
              <a:rPr lang="en-US" b="1" dirty="0"/>
              <a:t>Long-term memory </a:t>
            </a:r>
            <a:br>
              <a:rPr lang="en-US" dirty="0"/>
            </a:br>
            <a:endParaRPr lang="en-US" dirty="0"/>
          </a:p>
        </p:txBody>
      </p:sp>
      <p:sp>
        <p:nvSpPr>
          <p:cNvPr id="3" name="Content Placeholder 2"/>
          <p:cNvSpPr>
            <a:spLocks noGrp="1"/>
          </p:cNvSpPr>
          <p:nvPr>
            <p:ph idx="1"/>
          </p:nvPr>
        </p:nvSpPr>
        <p:spPr>
          <a:xfrm>
            <a:off x="304800" y="718892"/>
            <a:ext cx="8839200" cy="589611"/>
          </a:xfrm>
        </p:spPr>
        <p:txBody>
          <a:bodyPr>
            <a:normAutofit fontScale="47500" lnSpcReduction="20000"/>
          </a:bodyPr>
          <a:lstStyle/>
          <a:p>
            <a:pPr marL="45720" indent="0">
              <a:buNone/>
            </a:pPr>
            <a:r>
              <a:rPr lang="en-US" sz="3400" dirty="0"/>
              <a:t>Semantic network; Frames; Scripts;  Production Rules</a:t>
            </a:r>
          </a:p>
          <a:p>
            <a:pPr marL="342900" lvl="1" indent="0">
              <a:buNone/>
            </a:pPr>
            <a:br>
              <a:rPr lang="en-US" dirty="0"/>
            </a:b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pPr/>
              <a:t>2</a:t>
            </a:fld>
            <a:endParaRPr lang="en-US" dirty="0"/>
          </a:p>
        </p:txBody>
      </p:sp>
      <p:sp>
        <p:nvSpPr>
          <p:cNvPr id="4" name="Content Placeholder 2"/>
          <p:cNvSpPr txBox="1">
            <a:spLocks/>
          </p:cNvSpPr>
          <p:nvPr/>
        </p:nvSpPr>
        <p:spPr>
          <a:xfrm>
            <a:off x="204786" y="1123950"/>
            <a:ext cx="4199322" cy="428718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214313" lvl="1"/>
            <a:r>
              <a:rPr lang="en-US" sz="2000" b="1" dirty="0"/>
              <a:t>Semantic network: </a:t>
            </a:r>
            <a:r>
              <a:rPr lang="en-US" sz="2000" dirty="0"/>
              <a:t>Items are associated to each other in classes and may inherit attributes from parent classes. </a:t>
            </a:r>
          </a:p>
          <a:p>
            <a:pPr marL="214313" lvl="1"/>
            <a:endParaRPr lang="en-US" sz="2000" dirty="0"/>
          </a:p>
          <a:p>
            <a:pPr marL="214313" lvl="1"/>
            <a:r>
              <a:rPr lang="en-US" sz="2000" b="1" dirty="0"/>
              <a:t>Frames: </a:t>
            </a:r>
            <a:r>
              <a:rPr lang="en-US" sz="2000" dirty="0"/>
              <a:t>extend semantic networks to include structured hierarchical information.</a:t>
            </a:r>
          </a:p>
          <a:p>
            <a:pPr marL="214313" lvl="1"/>
            <a:endParaRPr lang="en-US" sz="2000" dirty="0"/>
          </a:p>
          <a:p>
            <a:pPr marL="214313" lvl="1"/>
            <a:r>
              <a:rPr lang="en-US" sz="2000" b="1" dirty="0"/>
              <a:t>Production Rules: </a:t>
            </a:r>
            <a:r>
              <a:rPr lang="en-GB" altLang="en-US" sz="2000" dirty="0"/>
              <a:t>Condition/action rules (if condition is matched then use rule to determine action)</a:t>
            </a:r>
            <a:endParaRPr lang="en-US" sz="2000" dirty="0"/>
          </a:p>
          <a:p>
            <a:pPr marL="214313" lvl="1"/>
            <a:endParaRPr lang="en-US" sz="2000" dirty="0"/>
          </a:p>
          <a:p>
            <a:pPr marL="214313" lvl="1"/>
            <a:endParaRPr lang="en-US" dirty="0"/>
          </a:p>
          <a:p>
            <a:endParaRPr lang="en-US" dirty="0"/>
          </a:p>
        </p:txBody>
      </p:sp>
      <p:pic>
        <p:nvPicPr>
          <p:cNvPr id="6" name="Picture 5"/>
          <p:cNvPicPr/>
          <p:nvPr/>
        </p:nvPicPr>
        <p:blipFill>
          <a:blip r:embed="rId2"/>
          <a:srcRect/>
          <a:stretch>
            <a:fillRect/>
          </a:stretch>
        </p:blipFill>
        <p:spPr bwMode="auto">
          <a:xfrm>
            <a:off x="6072187" y="112983"/>
            <a:ext cx="3071813" cy="1801428"/>
          </a:xfrm>
          <a:prstGeom prst="rect">
            <a:avLst/>
          </a:prstGeom>
          <a:noFill/>
        </p:spPr>
      </p:pic>
      <p:pic>
        <p:nvPicPr>
          <p:cNvPr id="9" name="Picture 8">
            <a:extLst>
              <a:ext uri="{FF2B5EF4-FFF2-40B4-BE49-F238E27FC236}">
                <a16:creationId xmlns:a16="http://schemas.microsoft.com/office/drawing/2014/main" id="{3C026FC1-B604-F75B-01FC-3094E21FE86B}"/>
              </a:ext>
            </a:extLst>
          </p:cNvPr>
          <p:cNvPicPr>
            <a:picLocks noChangeAspect="1"/>
          </p:cNvPicPr>
          <p:nvPr/>
        </p:nvPicPr>
        <p:blipFill>
          <a:blip r:embed="rId3"/>
          <a:stretch>
            <a:fillRect/>
          </a:stretch>
        </p:blipFill>
        <p:spPr>
          <a:xfrm>
            <a:off x="6536138" y="1977017"/>
            <a:ext cx="2497757" cy="1896527"/>
          </a:xfrm>
          <a:prstGeom prst="rect">
            <a:avLst/>
          </a:prstGeom>
        </p:spPr>
      </p:pic>
      <p:pic>
        <p:nvPicPr>
          <p:cNvPr id="7" name="Picture 6">
            <a:extLst>
              <a:ext uri="{FF2B5EF4-FFF2-40B4-BE49-F238E27FC236}">
                <a16:creationId xmlns:a16="http://schemas.microsoft.com/office/drawing/2014/main" id="{5E2E07BE-073B-91CB-FAC5-E2863ADFF84F}"/>
              </a:ext>
            </a:extLst>
          </p:cNvPr>
          <p:cNvPicPr>
            <a:picLocks noChangeAspect="1"/>
          </p:cNvPicPr>
          <p:nvPr/>
        </p:nvPicPr>
        <p:blipFill rotWithShape="1">
          <a:blip r:embed="rId4"/>
          <a:srcRect l="13876" t="12746" r="23009" b="9674"/>
          <a:stretch/>
        </p:blipFill>
        <p:spPr>
          <a:xfrm>
            <a:off x="4572000" y="3990091"/>
            <a:ext cx="1652000" cy="1040426"/>
          </a:xfrm>
          <a:prstGeom prst="rect">
            <a:avLst/>
          </a:prstGeom>
        </p:spPr>
      </p:pic>
    </p:spTree>
    <p:extLst>
      <p:ext uri="{BB962C8B-B14F-4D97-AF65-F5344CB8AC3E}">
        <p14:creationId xmlns:p14="http://schemas.microsoft.com/office/powerpoint/2010/main" val="33216414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42950"/>
            <a:ext cx="2743200" cy="4495800"/>
          </a:xfrm>
        </p:spPr>
        <p:txBody>
          <a:bodyPr>
            <a:normAutofit fontScale="92500" lnSpcReduction="10000"/>
          </a:bodyPr>
          <a:lstStyle/>
          <a:p>
            <a:pPr marL="45720" indent="0">
              <a:buNone/>
            </a:pPr>
            <a:r>
              <a:rPr lang="en-US" b="1" dirty="0"/>
              <a:t>1.Entry conditions </a:t>
            </a:r>
            <a:r>
              <a:rPr lang="en-IN" b="1" dirty="0"/>
              <a:t>- </a:t>
            </a:r>
            <a:r>
              <a:rPr lang="en-IN" dirty="0"/>
              <a:t>Conditions that must be satisfied for the script to be activated.</a:t>
            </a:r>
            <a:endParaRPr lang="en-US" dirty="0"/>
          </a:p>
          <a:p>
            <a:pPr marL="45720" indent="0">
              <a:buNone/>
            </a:pPr>
            <a:r>
              <a:rPr lang="en-IN" b="1" dirty="0"/>
              <a:t>2.Result -</a:t>
            </a:r>
            <a:r>
              <a:rPr lang="en-IN" dirty="0"/>
              <a:t>Conditions that will be true after the script is terminated.</a:t>
            </a:r>
            <a:endParaRPr lang="en-US" dirty="0"/>
          </a:p>
          <a:p>
            <a:pPr marL="45720" indent="0">
              <a:buNone/>
            </a:pPr>
            <a:r>
              <a:rPr lang="en-IN" b="1" dirty="0"/>
              <a:t>3.Props -</a:t>
            </a:r>
            <a:r>
              <a:rPr lang="en-IN" dirty="0"/>
              <a:t>Objects involved in the events described in the script.</a:t>
            </a:r>
            <a:endParaRPr lang="en-US" dirty="0"/>
          </a:p>
          <a:p>
            <a:pPr marL="45720" indent="0">
              <a:buNone/>
            </a:pPr>
            <a:r>
              <a:rPr lang="en-IN" b="1" dirty="0"/>
              <a:t>4.Roles -</a:t>
            </a:r>
            <a:r>
              <a:rPr lang="en-IN" dirty="0"/>
              <a:t>Actions performed by particular participants.</a:t>
            </a:r>
            <a:endParaRPr lang="en-US" dirty="0"/>
          </a:p>
          <a:p>
            <a:pPr marL="45720" indent="0">
              <a:buNone/>
            </a:pPr>
            <a:r>
              <a:rPr lang="en-IN" b="1" dirty="0"/>
              <a:t>5.Scenes- </a:t>
            </a:r>
            <a:r>
              <a:rPr lang="en-IN" dirty="0"/>
              <a:t>The sequences of events that occur.</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pPr/>
              <a:t>3</a:t>
            </a:fld>
            <a:endParaRPr lang="en-US" dirty="0"/>
          </a:p>
        </p:txBody>
      </p:sp>
      <p:pic>
        <p:nvPicPr>
          <p:cNvPr id="7" name="Picture 6">
            <a:extLst>
              <a:ext uri="{FF2B5EF4-FFF2-40B4-BE49-F238E27FC236}">
                <a16:creationId xmlns:a16="http://schemas.microsoft.com/office/drawing/2014/main" id="{7EFF4929-D784-8648-F546-62A1FE4CB222}"/>
              </a:ext>
            </a:extLst>
          </p:cNvPr>
          <p:cNvPicPr>
            <a:picLocks noChangeAspect="1"/>
          </p:cNvPicPr>
          <p:nvPr/>
        </p:nvPicPr>
        <p:blipFill rotWithShape="1">
          <a:blip r:embed="rId2"/>
          <a:srcRect l="2493" t="5505" r="8149" b="19662"/>
          <a:stretch/>
        </p:blipFill>
        <p:spPr>
          <a:xfrm>
            <a:off x="3024187" y="1200150"/>
            <a:ext cx="6019800" cy="2819400"/>
          </a:xfrm>
          <a:prstGeom prst="rect">
            <a:avLst/>
          </a:prstGeom>
        </p:spPr>
      </p:pic>
      <p:sp>
        <p:nvSpPr>
          <p:cNvPr id="9" name="TextBox 8">
            <a:extLst>
              <a:ext uri="{FF2B5EF4-FFF2-40B4-BE49-F238E27FC236}">
                <a16:creationId xmlns:a16="http://schemas.microsoft.com/office/drawing/2014/main" id="{8A789318-57AF-D85E-C5CF-8E28E02F7FB6}"/>
              </a:ext>
            </a:extLst>
          </p:cNvPr>
          <p:cNvSpPr txBox="1"/>
          <p:nvPr/>
        </p:nvSpPr>
        <p:spPr>
          <a:xfrm>
            <a:off x="152400" y="34443"/>
            <a:ext cx="7543800" cy="646331"/>
          </a:xfrm>
          <a:prstGeom prst="rect">
            <a:avLst/>
          </a:prstGeom>
          <a:noFill/>
        </p:spPr>
        <p:txBody>
          <a:bodyPr wrap="square">
            <a:spAutoFit/>
          </a:bodyPr>
          <a:lstStyle/>
          <a:p>
            <a:pPr marL="285750" indent="-285750">
              <a:buFont typeface="Arial" panose="020B0604020202020204" pitchFamily="34" charset="0"/>
              <a:buChar char="•"/>
            </a:pPr>
            <a:r>
              <a:rPr lang="en-US" b="1" dirty="0"/>
              <a:t>Scripts- attempt to model the representation of stereotypical knowledge about situations.</a:t>
            </a:r>
          </a:p>
        </p:txBody>
      </p:sp>
    </p:spTree>
    <p:extLst>
      <p:ext uri="{BB962C8B-B14F-4D97-AF65-F5344CB8AC3E}">
        <p14:creationId xmlns:p14="http://schemas.microsoft.com/office/powerpoint/2010/main" val="12728809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79"/>
            <a:ext cx="7315200" cy="609600"/>
          </a:xfrm>
        </p:spPr>
        <p:txBody>
          <a:bodyPr>
            <a:noAutofit/>
          </a:bodyPr>
          <a:lstStyle/>
          <a:p>
            <a:r>
              <a:rPr lang="en-US" sz="3200" b="1" dirty="0"/>
              <a:t>Thinking – Reasoning + Problem Solving</a:t>
            </a:r>
            <a:endParaRPr lang="en-US" sz="3200" dirty="0"/>
          </a:p>
        </p:txBody>
      </p:sp>
      <p:sp>
        <p:nvSpPr>
          <p:cNvPr id="3" name="Content Placeholder 2"/>
          <p:cNvSpPr>
            <a:spLocks noGrp="1"/>
          </p:cNvSpPr>
          <p:nvPr>
            <p:ph idx="1"/>
          </p:nvPr>
        </p:nvSpPr>
        <p:spPr>
          <a:xfrm>
            <a:off x="288131" y="785930"/>
            <a:ext cx="8382000" cy="470535"/>
          </a:xfrm>
        </p:spPr>
        <p:txBody>
          <a:bodyPr>
            <a:normAutofit/>
          </a:bodyPr>
          <a:lstStyle/>
          <a:p>
            <a:pPr marL="45720" indent="0">
              <a:buNone/>
            </a:pPr>
            <a:r>
              <a:rPr lang="en-US" dirty="0"/>
              <a:t>Types of reasoning: Deductive, Inductive, Abductive</a:t>
            </a:r>
          </a:p>
        </p:txBody>
      </p:sp>
      <p:sp>
        <p:nvSpPr>
          <p:cNvPr id="5" name="Slide Number Placeholder 4"/>
          <p:cNvSpPr>
            <a:spLocks noGrp="1"/>
          </p:cNvSpPr>
          <p:nvPr>
            <p:ph type="sldNum" sz="quarter" idx="12"/>
          </p:nvPr>
        </p:nvSpPr>
        <p:spPr/>
        <p:txBody>
          <a:bodyPr/>
          <a:lstStyle/>
          <a:p>
            <a:fld id="{E97799C9-84D9-46D2-A11E-BCF8A720529D}" type="slidenum">
              <a:rPr lang="en-US" smtClean="0"/>
              <a:pPr/>
              <a:t>4</a:t>
            </a:fld>
            <a:endParaRPr lang="en-US" dirty="0"/>
          </a:p>
        </p:txBody>
      </p:sp>
      <p:sp>
        <p:nvSpPr>
          <p:cNvPr id="4" name="Content Placeholder 2"/>
          <p:cNvSpPr txBox="1">
            <a:spLocks/>
          </p:cNvSpPr>
          <p:nvPr/>
        </p:nvSpPr>
        <p:spPr>
          <a:xfrm>
            <a:off x="190500" y="1259681"/>
            <a:ext cx="8763000" cy="3886199"/>
          </a:xfrm>
          <a:prstGeom prst="rect">
            <a:avLst/>
          </a:prstGeom>
        </p:spPr>
        <p:txBody>
          <a:bodyPr vert="horz" lIns="91440" tIns="45720" rIns="91440" bIns="45720" rtlCol="0">
            <a:normAutofit fontScale="92500" lnSpcReduction="20000"/>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sz="1800" b="1" dirty="0"/>
              <a:t>Deductive reasoning : </a:t>
            </a:r>
            <a:r>
              <a:rPr lang="en-GB" altLang="en-US" sz="1800" dirty="0"/>
              <a:t>derive logically necessary conclusion from given premises</a:t>
            </a:r>
            <a:r>
              <a:rPr lang="en-GB" altLang="en-US" sz="2400" dirty="0"/>
              <a:t>. </a:t>
            </a:r>
            <a:r>
              <a:rPr lang="en-US" altLang="en-US" sz="1800" dirty="0"/>
              <a:t>Like algebra a=b &amp; b=c then a=c.</a:t>
            </a:r>
            <a:endParaRPr lang="en-GB" altLang="en-US" sz="1800" dirty="0"/>
          </a:p>
          <a:p>
            <a:r>
              <a:rPr lang="en-GB" altLang="en-US" sz="1800" dirty="0"/>
              <a:t>e.g.	 If it is Friday then she will go to work. It is Friday.</a:t>
            </a:r>
          </a:p>
          <a:p>
            <a:pPr marL="45720" indent="0">
              <a:buFont typeface="Wingdings" charset="2"/>
              <a:buNone/>
            </a:pPr>
            <a:r>
              <a:rPr lang="en-GB" altLang="en-US" sz="1800" dirty="0"/>
              <a:t>	Therefore she will go to work.</a:t>
            </a:r>
          </a:p>
          <a:p>
            <a:pPr marL="45720" indent="0">
              <a:buFont typeface="Wingdings" charset="2"/>
              <a:buNone/>
            </a:pPr>
            <a:endParaRPr lang="en-GB" altLang="en-US" sz="1800" dirty="0"/>
          </a:p>
          <a:p>
            <a:r>
              <a:rPr lang="en-US" altLang="en-US" sz="1800" b="1" dirty="0"/>
              <a:t>Inductive reasoning : </a:t>
            </a:r>
            <a:r>
              <a:rPr lang="en-US" altLang="en-US" sz="1800" dirty="0"/>
              <a:t>generalizing from cases we have seen to infer information about cases we have not seen. </a:t>
            </a:r>
          </a:p>
          <a:p>
            <a:r>
              <a:rPr lang="en-US" altLang="en-US" sz="1800" dirty="0"/>
              <a:t>e.g.	all elephants we have seen have trunks</a:t>
            </a:r>
            <a:br>
              <a:rPr lang="en-US" altLang="en-US" sz="1800" dirty="0"/>
            </a:br>
            <a:r>
              <a:rPr lang="en-US" altLang="en-US" sz="1800" dirty="0"/>
              <a:t>	therefore all elephants have trunks.</a:t>
            </a:r>
          </a:p>
          <a:p>
            <a:endParaRPr lang="en-US" altLang="en-US" sz="1800" dirty="0"/>
          </a:p>
          <a:p>
            <a:r>
              <a:rPr lang="en-US" altLang="en-US" sz="1800" b="1" dirty="0"/>
              <a:t>Abductive reasoning : </a:t>
            </a:r>
            <a:r>
              <a:rPr lang="en-US" altLang="en-US" sz="1800" dirty="0"/>
              <a:t>when you take a set of observations and use a theory to explain them. This is very similar to how doctors work on patients by taking symptoms to make a diagnosis</a:t>
            </a:r>
          </a:p>
          <a:p>
            <a:r>
              <a:rPr lang="en-US" altLang="en-US" sz="1800" dirty="0"/>
              <a:t>e.g.	Sam drives fast when drunk.</a:t>
            </a:r>
          </a:p>
          <a:p>
            <a:pPr marL="45720" indent="0">
              <a:buFont typeface="Wingdings" charset="2"/>
              <a:buNone/>
            </a:pPr>
            <a:r>
              <a:rPr lang="en-US" altLang="en-US" sz="1800" dirty="0"/>
              <a:t>	If I see Sam driving fast, assume drunk.</a:t>
            </a:r>
          </a:p>
        </p:txBody>
      </p:sp>
    </p:spTree>
    <p:extLst>
      <p:ext uri="{BB962C8B-B14F-4D97-AF65-F5344CB8AC3E}">
        <p14:creationId xmlns:p14="http://schemas.microsoft.com/office/powerpoint/2010/main" val="26649266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19188"/>
            <a:ext cx="8915400" cy="3938586"/>
          </a:xfrm>
        </p:spPr>
        <p:txBody>
          <a:bodyPr>
            <a:normAutofit lnSpcReduction="10000"/>
          </a:bodyPr>
          <a:lstStyle/>
          <a:p>
            <a:pPr algn="just"/>
            <a:r>
              <a:rPr lang="en-US" sz="2100" b="1" dirty="0"/>
              <a:t>Gestalt theory</a:t>
            </a:r>
          </a:p>
          <a:p>
            <a:pPr lvl="1" algn="just"/>
            <a:r>
              <a:rPr lang="en-US" sz="2100" dirty="0"/>
              <a:t>Problem solving is both productive and reproductive. </a:t>
            </a:r>
          </a:p>
          <a:p>
            <a:pPr lvl="1" algn="just"/>
            <a:r>
              <a:rPr lang="en-US" sz="2100" dirty="0"/>
              <a:t>Reproductive problem solving draws on previous experience but productive problem solving involves insight and restructuring of the problem.</a:t>
            </a:r>
          </a:p>
          <a:p>
            <a:pPr marL="502920" lvl="2" indent="0" algn="just">
              <a:buNone/>
            </a:pPr>
            <a:endParaRPr lang="en-US" sz="2100" dirty="0"/>
          </a:p>
          <a:p>
            <a:pPr marL="214313" lvl="1" algn="just"/>
            <a:r>
              <a:rPr lang="en-US" sz="2100" b="1" dirty="0"/>
              <a:t>Problem space theory</a:t>
            </a:r>
          </a:p>
          <a:p>
            <a:pPr marL="397193" lvl="2" algn="just"/>
            <a:r>
              <a:rPr lang="en-US" sz="1900" dirty="0"/>
              <a:t>The problem has an initial state and a goal state and people use the operators to move from the former to the latter. </a:t>
            </a:r>
          </a:p>
          <a:p>
            <a:pPr marL="397193" lvl="2" algn="just"/>
            <a:r>
              <a:rPr lang="en-US" sz="2100" dirty="0"/>
              <a:t>Such problem spaces may be huge, and so heuristics are employed to select appropriate operators to reach the goal. </a:t>
            </a:r>
          </a:p>
          <a:p>
            <a:pPr marL="557213" lvl="2" algn="just"/>
            <a:r>
              <a:rPr lang="en-US" sz="2100" dirty="0" err="1"/>
              <a:t>Eg</a:t>
            </a:r>
            <a:r>
              <a:rPr lang="en-US" sz="2100" dirty="0"/>
              <a:t>: Solving puzzles</a:t>
            </a:r>
          </a:p>
          <a:p>
            <a:pPr marL="502920" lvl="2" indent="0" algn="just">
              <a:buNone/>
            </a:pPr>
            <a:endParaRPr lang="en-US" sz="2400" dirty="0"/>
          </a:p>
          <a:p>
            <a:pPr lvl="1" algn="just"/>
            <a:endParaRPr lang="en-US" sz="2000" dirty="0"/>
          </a:p>
          <a:p>
            <a:endParaRPr lang="en-US" sz="2400" dirty="0"/>
          </a:p>
        </p:txBody>
      </p:sp>
      <p:sp>
        <p:nvSpPr>
          <p:cNvPr id="5" name="Slide Number Placeholder 4"/>
          <p:cNvSpPr>
            <a:spLocks noGrp="1"/>
          </p:cNvSpPr>
          <p:nvPr>
            <p:ph type="sldNum" sz="quarter" idx="12"/>
          </p:nvPr>
        </p:nvSpPr>
        <p:spPr/>
        <p:txBody>
          <a:bodyPr/>
          <a:lstStyle/>
          <a:p>
            <a:fld id="{E97799C9-84D9-46D2-A11E-BCF8A720529D}" type="slidenum">
              <a:rPr lang="en-US" smtClean="0"/>
              <a:pPr/>
              <a:t>5</a:t>
            </a:fld>
            <a:endParaRPr lang="en-US" dirty="0"/>
          </a:p>
        </p:txBody>
      </p:sp>
      <p:sp>
        <p:nvSpPr>
          <p:cNvPr id="7" name="Content Placeholder 2"/>
          <p:cNvSpPr txBox="1">
            <a:spLocks/>
          </p:cNvSpPr>
          <p:nvPr/>
        </p:nvSpPr>
        <p:spPr>
          <a:xfrm>
            <a:off x="76200" y="4763"/>
            <a:ext cx="8077200" cy="4019549"/>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Font typeface="Wingdings" charset="2"/>
              <a:buNone/>
            </a:pPr>
            <a:r>
              <a:rPr lang="en-US" b="1"/>
              <a:t>Problem solving: </a:t>
            </a:r>
            <a:r>
              <a:rPr lang="en-US"/>
              <a:t>If reasoning is a means of inferring new information from what is already known, problem solving is the process of finding a solution to an unfamiliar task, using the knowledge we have.</a:t>
            </a:r>
          </a:p>
          <a:p>
            <a:pPr marL="320040" lvl="1" indent="0" algn="just">
              <a:buFont typeface="Wingdings" charset="2"/>
              <a:buNone/>
            </a:pPr>
            <a:endParaRPr lang="en-US" sz="2400"/>
          </a:p>
          <a:p>
            <a:pPr marL="45720" indent="0">
              <a:buFont typeface="Wingdings" charset="2"/>
              <a:buNone/>
            </a:pPr>
            <a:endParaRPr lang="en-US" dirty="0"/>
          </a:p>
        </p:txBody>
      </p:sp>
    </p:spTree>
    <p:extLst>
      <p:ext uri="{BB962C8B-B14F-4D97-AF65-F5344CB8AC3E}">
        <p14:creationId xmlns:p14="http://schemas.microsoft.com/office/powerpoint/2010/main" val="407619644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2595"/>
            <a:ext cx="7467600" cy="742950"/>
          </a:xfrm>
        </p:spPr>
        <p:txBody>
          <a:bodyPr>
            <a:normAutofit fontScale="90000"/>
          </a:bodyPr>
          <a:lstStyle/>
          <a:p>
            <a:pPr algn="ctr"/>
            <a:r>
              <a:rPr lang="en-US" sz="4000" dirty="0">
                <a:solidFill>
                  <a:schemeClr val="tx2"/>
                </a:solidFill>
              </a:rPr>
              <a:t>Design of interactive systems </a:t>
            </a:r>
            <a:br>
              <a:rPr lang="en-US" sz="4000" dirty="0">
                <a:solidFill>
                  <a:schemeClr val="tx2"/>
                </a:solidFill>
              </a:rPr>
            </a:br>
            <a:r>
              <a:rPr lang="en-US" dirty="0"/>
              <a:t>Norman’s Execution-Evaluation Cycle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a:extLst>
              <a:ext uri="{FF2B5EF4-FFF2-40B4-BE49-F238E27FC236}">
                <a16:creationId xmlns:a16="http://schemas.microsoft.com/office/drawing/2014/main" id="{001042F5-9F26-3F10-9822-60D922642E0E}"/>
              </a:ext>
            </a:extLst>
          </p:cNvPr>
          <p:cNvSpPr txBox="1"/>
          <p:nvPr/>
        </p:nvSpPr>
        <p:spPr>
          <a:xfrm>
            <a:off x="5638800" y="1200150"/>
            <a:ext cx="3657600" cy="3785652"/>
          </a:xfrm>
          <a:prstGeom prst="rect">
            <a:avLst/>
          </a:prstGeom>
          <a:noFill/>
        </p:spPr>
        <p:txBody>
          <a:bodyPr wrap="square" rtlCol="0">
            <a:spAutoFit/>
          </a:bodyPr>
          <a:lstStyle/>
          <a:p>
            <a:r>
              <a:rPr lang="en-US" sz="2400" b="1" dirty="0">
                <a:solidFill>
                  <a:schemeClr val="tx2"/>
                </a:solidFill>
              </a:rPr>
              <a:t>Gulf of Execution</a:t>
            </a:r>
          </a:p>
          <a:p>
            <a:pPr marL="457200" indent="-457200">
              <a:buFont typeface="+mj-lt"/>
              <a:buAutoNum type="arabicPeriod"/>
            </a:pPr>
            <a:r>
              <a:rPr lang="en-US" sz="2400" dirty="0"/>
              <a:t>Define goals</a:t>
            </a:r>
          </a:p>
          <a:p>
            <a:pPr marL="457200" indent="-457200">
              <a:buFont typeface="+mj-lt"/>
              <a:buAutoNum type="arabicPeriod"/>
            </a:pPr>
            <a:r>
              <a:rPr lang="en-US" sz="2400" dirty="0"/>
              <a:t>Gather knowledge</a:t>
            </a:r>
          </a:p>
          <a:p>
            <a:pPr marL="457200" indent="-457200">
              <a:buFont typeface="+mj-lt"/>
              <a:buAutoNum type="arabicPeriod"/>
            </a:pPr>
            <a:r>
              <a:rPr lang="en-US" sz="2400" dirty="0"/>
              <a:t>Develop action plan</a:t>
            </a:r>
          </a:p>
          <a:p>
            <a:pPr marL="457200" indent="-457200">
              <a:buFont typeface="+mj-lt"/>
              <a:buAutoNum type="arabicPeriod"/>
            </a:pPr>
            <a:r>
              <a:rPr lang="en-US" sz="2400" dirty="0"/>
              <a:t>Execute plan</a:t>
            </a:r>
          </a:p>
          <a:p>
            <a:endParaRPr lang="en-US" sz="2400" dirty="0"/>
          </a:p>
          <a:p>
            <a:r>
              <a:rPr lang="en-US" sz="2400" b="1" dirty="0">
                <a:solidFill>
                  <a:schemeClr val="tx2"/>
                </a:solidFill>
              </a:rPr>
              <a:t>Gulf of Evaluation</a:t>
            </a:r>
            <a:endParaRPr lang="en-US" sz="2400" dirty="0"/>
          </a:p>
          <a:p>
            <a:pPr marL="457200" indent="-457200">
              <a:buFont typeface="+mj-lt"/>
              <a:buAutoNum type="arabicPeriod" startAt="5"/>
            </a:pPr>
            <a:r>
              <a:rPr lang="en-US" sz="2400" dirty="0"/>
              <a:t>Observe results</a:t>
            </a:r>
          </a:p>
          <a:p>
            <a:pPr marL="457200" indent="-457200">
              <a:buFont typeface="+mj-lt"/>
              <a:buAutoNum type="arabicPeriod" startAt="5"/>
            </a:pPr>
            <a:r>
              <a:rPr lang="en-US" sz="2400" dirty="0"/>
              <a:t>Interpret results</a:t>
            </a:r>
          </a:p>
          <a:p>
            <a:pPr marL="457200" indent="-457200">
              <a:buFont typeface="+mj-lt"/>
              <a:buAutoNum type="arabicPeriod" startAt="5"/>
            </a:pPr>
            <a:r>
              <a:rPr lang="en-US" sz="2400" dirty="0"/>
              <a:t>Evaluate goals</a:t>
            </a:r>
            <a:endParaRPr lang="en-IN" sz="2400" dirty="0"/>
          </a:p>
        </p:txBody>
      </p:sp>
      <p:sp>
        <p:nvSpPr>
          <p:cNvPr id="3" name="Content Placeholder 2"/>
          <p:cNvSpPr>
            <a:spLocks noGrp="1"/>
          </p:cNvSpPr>
          <p:nvPr>
            <p:ph idx="1"/>
          </p:nvPr>
        </p:nvSpPr>
        <p:spPr>
          <a:xfrm>
            <a:off x="152400" y="1352550"/>
            <a:ext cx="4876800" cy="2966647"/>
          </a:xfrm>
        </p:spPr>
        <p:txBody>
          <a:bodyPr>
            <a:noAutofit/>
          </a:bodyPr>
          <a:lstStyle/>
          <a:p>
            <a:pPr marL="45720" indent="0">
              <a:buNone/>
            </a:pPr>
            <a:r>
              <a:rPr lang="en-US" sz="1700" b="1" dirty="0"/>
              <a:t>Gulf of Execution: “How do I do it?” </a:t>
            </a:r>
          </a:p>
          <a:p>
            <a:r>
              <a:rPr lang="en-US" sz="1800" dirty="0"/>
              <a:t>Execution: Taking action to accomplish a specific goal</a:t>
            </a:r>
            <a:endParaRPr lang="en-US" sz="1700" dirty="0"/>
          </a:p>
          <a:p>
            <a:r>
              <a:rPr lang="en-US" sz="1700" dirty="0"/>
              <a:t>Commands and mechanisms need to match the goals, intention,  and expectations of a person </a:t>
            </a:r>
          </a:p>
          <a:p>
            <a:pPr marL="45720" indent="0">
              <a:buNone/>
            </a:pPr>
            <a:endParaRPr lang="en-US" sz="1700" b="1" dirty="0"/>
          </a:p>
          <a:p>
            <a:pPr marL="45720" indent="0">
              <a:buNone/>
            </a:pPr>
            <a:r>
              <a:rPr lang="en-US" sz="1700" b="1" dirty="0"/>
              <a:t>Gulf of Evaluation: “What does it mean?” </a:t>
            </a:r>
          </a:p>
          <a:p>
            <a:r>
              <a:rPr lang="en-US" sz="1800" dirty="0"/>
              <a:t>Evaluation: Understanding the state of the system</a:t>
            </a:r>
          </a:p>
          <a:p>
            <a:r>
              <a:rPr lang="en-US" sz="1700" dirty="0"/>
              <a:t>Output needs to present a view of the system that is easily perceived, interpreted, and evaluated in terms of the user's goals and intentions?</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0F054CE7-042C-A79C-4DFE-CE200DE30E98}"/>
                  </a:ext>
                </a:extLst>
              </p14:cNvPr>
              <p14:cNvContentPartPr/>
              <p14:nvPr/>
            </p14:nvContentPartPr>
            <p14:xfrm>
              <a:off x="5369884" y="1463940"/>
              <a:ext cx="331920" cy="3376800"/>
            </p14:xfrm>
          </p:contentPart>
        </mc:Choice>
        <mc:Fallback xmlns="">
          <p:pic>
            <p:nvPicPr>
              <p:cNvPr id="7" name="Ink 6">
                <a:extLst>
                  <a:ext uri="{FF2B5EF4-FFF2-40B4-BE49-F238E27FC236}">
                    <a16:creationId xmlns:a16="http://schemas.microsoft.com/office/drawing/2014/main" id="{0F054CE7-042C-A79C-4DFE-CE200DE30E98}"/>
                  </a:ext>
                </a:extLst>
              </p:cNvPr>
              <p:cNvPicPr/>
              <p:nvPr/>
            </p:nvPicPr>
            <p:blipFill>
              <a:blip r:embed="rId3"/>
              <a:stretch>
                <a:fillRect/>
              </a:stretch>
            </p:blipFill>
            <p:spPr>
              <a:xfrm>
                <a:off x="5333884" y="1428300"/>
                <a:ext cx="403560" cy="3448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F22EF97-99F3-0C98-21C5-FC85DF47BD01}"/>
                  </a:ext>
                </a:extLst>
              </p14:cNvPr>
              <p14:cNvContentPartPr/>
              <p14:nvPr/>
            </p14:nvContentPartPr>
            <p14:xfrm>
              <a:off x="8028844" y="1328220"/>
              <a:ext cx="816840" cy="3450960"/>
            </p14:xfrm>
          </p:contentPart>
        </mc:Choice>
        <mc:Fallback xmlns="">
          <p:pic>
            <p:nvPicPr>
              <p:cNvPr id="8" name="Ink 7">
                <a:extLst>
                  <a:ext uri="{FF2B5EF4-FFF2-40B4-BE49-F238E27FC236}">
                    <a16:creationId xmlns:a16="http://schemas.microsoft.com/office/drawing/2014/main" id="{6F22EF97-99F3-0C98-21C5-FC85DF47BD01}"/>
                  </a:ext>
                </a:extLst>
              </p:cNvPr>
              <p:cNvPicPr/>
              <p:nvPr/>
            </p:nvPicPr>
            <p:blipFill>
              <a:blip r:embed="rId5"/>
              <a:stretch>
                <a:fillRect/>
              </a:stretch>
            </p:blipFill>
            <p:spPr>
              <a:xfrm>
                <a:off x="7992844" y="1292580"/>
                <a:ext cx="888480" cy="3522600"/>
              </a:xfrm>
              <a:prstGeom prst="rect">
                <a:avLst/>
              </a:prstGeom>
            </p:spPr>
          </p:pic>
        </mc:Fallback>
      </mc:AlternateContent>
    </p:spTree>
    <p:extLst>
      <p:ext uri="{BB962C8B-B14F-4D97-AF65-F5344CB8AC3E}">
        <p14:creationId xmlns:p14="http://schemas.microsoft.com/office/powerpoint/2010/main" val="4188557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873" y="819150"/>
            <a:ext cx="3581400" cy="3684270"/>
          </a:xfrm>
        </p:spPr>
        <p:txBody>
          <a:bodyPr/>
          <a:lstStyle/>
          <a:p>
            <a:r>
              <a:rPr lang="en-US" dirty="0"/>
              <a:t>QWERTY keyboard</a:t>
            </a:r>
          </a:p>
          <a:p>
            <a:r>
              <a:rPr lang="en-US" dirty="0"/>
              <a:t>Dvorak Layout</a:t>
            </a:r>
          </a:p>
          <a:p>
            <a:r>
              <a:rPr lang="en-US" dirty="0"/>
              <a:t>Special keyboards – kinetic keyboard, one hand keyboard</a:t>
            </a:r>
          </a:p>
          <a:p>
            <a:r>
              <a:rPr lang="en-US" dirty="0"/>
              <a:t>Numeric keypad</a:t>
            </a:r>
          </a:p>
          <a:p>
            <a:r>
              <a:rPr lang="en-US" dirty="0"/>
              <a:t>Chord keyboards</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DBFA1975-181B-DC34-FBE9-720F8AFE24DB}"/>
              </a:ext>
            </a:extLst>
          </p:cNvPr>
          <p:cNvSpPr txBox="1"/>
          <p:nvPr/>
        </p:nvSpPr>
        <p:spPr>
          <a:xfrm>
            <a:off x="152400" y="47358"/>
            <a:ext cx="4572000" cy="646331"/>
          </a:xfrm>
          <a:prstGeom prst="rect">
            <a:avLst/>
          </a:prstGeom>
          <a:noFill/>
        </p:spPr>
        <p:txBody>
          <a:bodyPr wrap="square">
            <a:spAutoFit/>
          </a:bodyPr>
          <a:lstStyle/>
          <a:p>
            <a:r>
              <a:rPr lang="en-US" sz="3600" b="1" dirty="0">
                <a:solidFill>
                  <a:schemeClr val="tx2"/>
                </a:solidFill>
                <a:latin typeface="+mj-lt"/>
                <a:ea typeface="+mj-ea"/>
                <a:cs typeface="+mj-cs"/>
              </a:rPr>
              <a:t>Text entry devices</a:t>
            </a:r>
            <a:endParaRPr lang="en-IN" sz="3600" b="1" dirty="0">
              <a:solidFill>
                <a:schemeClr val="tx2"/>
              </a:solidFill>
              <a:latin typeface="+mj-lt"/>
              <a:ea typeface="+mj-ea"/>
              <a:cs typeface="+mj-cs"/>
            </a:endParaRPr>
          </a:p>
        </p:txBody>
      </p:sp>
      <p:sp>
        <p:nvSpPr>
          <p:cNvPr id="8" name="Title 1"/>
          <p:cNvSpPr>
            <a:spLocks noGrp="1"/>
          </p:cNvSpPr>
          <p:nvPr>
            <p:ph type="title"/>
          </p:nvPr>
        </p:nvSpPr>
        <p:spPr>
          <a:xfrm>
            <a:off x="4191000" y="386363"/>
            <a:ext cx="4267200" cy="865573"/>
          </a:xfrm>
        </p:spPr>
        <p:txBody>
          <a:bodyPr>
            <a:normAutofit fontScale="90000"/>
          </a:bodyPr>
          <a:lstStyle/>
          <a:p>
            <a:r>
              <a:rPr lang="en-US" dirty="0"/>
              <a:t>Positioning, pointing and drawing</a:t>
            </a:r>
          </a:p>
        </p:txBody>
      </p:sp>
      <p:sp>
        <p:nvSpPr>
          <p:cNvPr id="9" name="Content Placeholder 2"/>
          <p:cNvSpPr txBox="1">
            <a:spLocks/>
          </p:cNvSpPr>
          <p:nvPr/>
        </p:nvSpPr>
        <p:spPr>
          <a:xfrm>
            <a:off x="4204940" y="1227090"/>
            <a:ext cx="3886200" cy="345567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The mouse</a:t>
            </a:r>
          </a:p>
          <a:p>
            <a:r>
              <a:rPr lang="en-US" dirty="0"/>
              <a:t>Touchpads</a:t>
            </a:r>
          </a:p>
          <a:p>
            <a:r>
              <a:rPr lang="en-US" dirty="0"/>
              <a:t>Trackball – upside down mouse</a:t>
            </a:r>
          </a:p>
          <a:p>
            <a:r>
              <a:rPr lang="en-US" dirty="0"/>
              <a:t>Stylus</a:t>
            </a:r>
          </a:p>
          <a:p>
            <a:r>
              <a:rPr lang="en-US" dirty="0"/>
              <a:t>Joystick</a:t>
            </a:r>
          </a:p>
          <a:p>
            <a:r>
              <a:rPr lang="en-US" dirty="0"/>
              <a:t>Touch sensitive screen</a:t>
            </a:r>
          </a:p>
          <a:p>
            <a:endParaRPr lang="en-US" dirty="0"/>
          </a:p>
        </p:txBody>
      </p:sp>
      <p:sp>
        <p:nvSpPr>
          <p:cNvPr id="11" name="Title 1"/>
          <p:cNvSpPr txBox="1">
            <a:spLocks/>
          </p:cNvSpPr>
          <p:nvPr/>
        </p:nvSpPr>
        <p:spPr>
          <a:xfrm>
            <a:off x="152400" y="3153979"/>
            <a:ext cx="7315200" cy="865573"/>
          </a:xfrm>
          <a:prstGeom prst="rect">
            <a:avLst/>
          </a:prstGeom>
        </p:spPr>
        <p:txBody>
          <a:bodyPr vert="horz" lIns="91440" tIns="45720" rIns="91440" bIns="45720" rtlCol="0" anchor="b">
            <a:normAutofit fontScale="75000" lnSpcReduction="2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Display devices</a:t>
            </a:r>
            <a:br>
              <a:rPr lang="en-US" dirty="0"/>
            </a:br>
            <a:endParaRPr lang="en-US" dirty="0"/>
          </a:p>
        </p:txBody>
      </p:sp>
      <p:sp>
        <p:nvSpPr>
          <p:cNvPr id="12" name="Content Placeholder 2"/>
          <p:cNvSpPr txBox="1">
            <a:spLocks/>
          </p:cNvSpPr>
          <p:nvPr/>
        </p:nvSpPr>
        <p:spPr>
          <a:xfrm>
            <a:off x="76200" y="3687380"/>
            <a:ext cx="9067800" cy="145612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sz="2100" b="1" dirty="0"/>
              <a:t>Bitmap displays – resolution and color</a:t>
            </a:r>
            <a:r>
              <a:rPr lang="en-US" b="1" dirty="0"/>
              <a:t> </a:t>
            </a:r>
            <a:endParaRPr lang="en-US" dirty="0"/>
          </a:p>
          <a:p>
            <a:r>
              <a:rPr lang="en-US" sz="1900" dirty="0"/>
              <a:t>Virtually all computer displays are based on some sort of bitmap. That is the display is made of vast numbers of colored dots or pixels in a rectangular grid. These pixels may be limited to black and white, in grayscale, or full color.</a:t>
            </a:r>
          </a:p>
        </p:txBody>
      </p:sp>
    </p:spTree>
    <p:extLst>
      <p:ext uri="{BB962C8B-B14F-4D97-AF65-F5344CB8AC3E}">
        <p14:creationId xmlns:p14="http://schemas.microsoft.com/office/powerpoint/2010/main" val="8251308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686800" cy="666750"/>
          </a:xfrm>
        </p:spPr>
        <p:txBody>
          <a:bodyPr>
            <a:normAutofit/>
          </a:bodyPr>
          <a:lstStyle/>
          <a:p>
            <a:pPr algn="ctr"/>
            <a:r>
              <a:rPr lang="en-US" sz="3200" b="1" dirty="0"/>
              <a:t>Devices for virtual reality and 3D interaction</a:t>
            </a:r>
          </a:p>
        </p:txBody>
      </p:sp>
      <p:sp>
        <p:nvSpPr>
          <p:cNvPr id="3" name="Content Placeholder 2"/>
          <p:cNvSpPr>
            <a:spLocks noGrp="1"/>
          </p:cNvSpPr>
          <p:nvPr>
            <p:ph idx="1"/>
          </p:nvPr>
        </p:nvSpPr>
        <p:spPr>
          <a:xfrm>
            <a:off x="152400" y="819151"/>
            <a:ext cx="8839200" cy="4266460"/>
          </a:xfrm>
        </p:spPr>
        <p:txBody>
          <a:bodyPr>
            <a:normAutofit/>
          </a:bodyPr>
          <a:lstStyle/>
          <a:p>
            <a:r>
              <a:rPr lang="en-US" b="1" dirty="0"/>
              <a:t>Positioning in 3D space: </a:t>
            </a:r>
            <a:r>
              <a:rPr lang="en-US" dirty="0"/>
              <a:t>3D virtual world. Users need to navigate and orient themselves through these spaces and manipulate the virtual objects they find there</a:t>
            </a:r>
            <a:r>
              <a:rPr lang="en-US"/>
              <a:t>. </a:t>
            </a:r>
          </a:p>
          <a:p>
            <a:r>
              <a:rPr lang="en-US" b="1"/>
              <a:t>The </a:t>
            </a:r>
            <a:r>
              <a:rPr lang="en-US" b="1" dirty="0"/>
              <a:t>3D mouse:  </a:t>
            </a:r>
            <a:r>
              <a:rPr lang="en-US" dirty="0"/>
              <a:t>Rather than just moving the mouse on a tabletop, you can pick it up, move it in three dimensions, rotate the mouse and tip it forward and backward, left and right.</a:t>
            </a:r>
          </a:p>
          <a:p>
            <a:r>
              <a:rPr lang="en-US" sz="2000" b="1" dirty="0"/>
              <a:t>Seeing in 3D: </a:t>
            </a:r>
            <a:r>
              <a:rPr lang="en-US" sz="2000" dirty="0"/>
              <a:t>To be able to look at a special 3D screen and see 3D images just as one does with a hologram.</a:t>
            </a:r>
          </a:p>
          <a:p>
            <a:r>
              <a:rPr lang="en-US" b="1" dirty="0"/>
              <a:t>VR motion: </a:t>
            </a:r>
            <a:r>
              <a:rPr lang="en-US" sz="2000" dirty="0"/>
              <a:t>In real life when we move our head the image our eyes see changes accordingly. VR systems produce the same effect by using sensors in the goggles or helmet and then using the position of the head to determine the right image to show.</a:t>
            </a:r>
          </a:p>
          <a:p>
            <a:endParaRPr lang="en-US" dirty="0"/>
          </a:p>
        </p:txBody>
      </p:sp>
    </p:spTree>
    <p:extLst>
      <p:ext uri="{BB962C8B-B14F-4D97-AF65-F5344CB8AC3E}">
        <p14:creationId xmlns:p14="http://schemas.microsoft.com/office/powerpoint/2010/main" val="357462731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10643</TotalTime>
  <Words>884</Words>
  <Application>Microsoft Office PowerPoint</Application>
  <PresentationFormat>On-screen Show (16:9)</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Perspective</vt:lpstr>
      <vt:lpstr>HUMAN MEMORY</vt:lpstr>
      <vt:lpstr>Long-term memory  </vt:lpstr>
      <vt:lpstr>PowerPoint Presentation</vt:lpstr>
      <vt:lpstr>Thinking – Reasoning + Problem Solving</vt:lpstr>
      <vt:lpstr>PowerPoint Presentation</vt:lpstr>
      <vt:lpstr>Design of interactive systems  Norman’s Execution-Evaluation Cycle</vt:lpstr>
      <vt:lpstr>Positioning, pointing and drawing</vt:lpstr>
      <vt:lpstr>Devices for virtual reality and 3D interaction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Aastha Kumar</cp:lastModifiedBy>
  <cp:revision>202</cp:revision>
  <dcterms:created xsi:type="dcterms:W3CDTF">2006-08-16T00:00:00Z</dcterms:created>
  <dcterms:modified xsi:type="dcterms:W3CDTF">2024-12-04T06:21:00Z</dcterms:modified>
</cp:coreProperties>
</file>