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58" r:id="rId5"/>
    <p:sldId id="262" r:id="rId6"/>
    <p:sldId id="288" r:id="rId7"/>
    <p:sldId id="312" r:id="rId8"/>
    <p:sldId id="261" r:id="rId9"/>
    <p:sldId id="259" r:id="rId10"/>
    <p:sldId id="270" r:id="rId11"/>
    <p:sldId id="274" r:id="rId12"/>
    <p:sldId id="275" r:id="rId13"/>
    <p:sldId id="276" r:id="rId14"/>
    <p:sldId id="278" r:id="rId15"/>
    <p:sldId id="280" r:id="rId16"/>
    <p:sldId id="279" r:id="rId17"/>
    <p:sldId id="281" r:id="rId18"/>
    <p:sldId id="314" r:id="rId19"/>
    <p:sldId id="320" r:id="rId20"/>
    <p:sldId id="337" r:id="rId21"/>
    <p:sldId id="351" r:id="rId22"/>
    <p:sldId id="537" r:id="rId23"/>
    <p:sldId id="369" r:id="rId24"/>
    <p:sldId id="367" r:id="rId25"/>
    <p:sldId id="397" r:id="rId26"/>
    <p:sldId id="370" r:id="rId27"/>
    <p:sldId id="490" r:id="rId28"/>
    <p:sldId id="418" r:id="rId29"/>
    <p:sldId id="419" r:id="rId30"/>
    <p:sldId id="420" r:id="rId31"/>
    <p:sldId id="421" r:id="rId32"/>
    <p:sldId id="422" r:id="rId33"/>
    <p:sldId id="432" r:id="rId34"/>
    <p:sldId id="498" r:id="rId35"/>
    <p:sldId id="505" r:id="rId36"/>
    <p:sldId id="515" r:id="rId37"/>
    <p:sldId id="502" r:id="rId38"/>
    <p:sldId id="516" r:id="rId39"/>
    <p:sldId id="524" r:id="rId40"/>
    <p:sldId id="53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N" userId="S::akhil.n2021@vitstudent.ac.in::9ee89dd3-5764-419e-9e85-5b97bfc57a88" providerId="AD" clId="Web-{524967A2-1E28-4B3C-AE38-D9BB34C23847}"/>
    <pc:docChg chg="addSld delSld">
      <pc:chgData name="Akhil N" userId="S::akhil.n2021@vitstudent.ac.in::9ee89dd3-5764-419e-9e85-5b97bfc57a88" providerId="AD" clId="Web-{524967A2-1E28-4B3C-AE38-D9BB34C23847}" dt="2024-05-12T16:58:50.231" v="3"/>
      <pc:docMkLst>
        <pc:docMk/>
      </pc:docMkLst>
      <pc:sldChg chg="new del">
        <pc:chgData name="Akhil N" userId="S::akhil.n2021@vitstudent.ac.in::9ee89dd3-5764-419e-9e85-5b97bfc57a88" providerId="AD" clId="Web-{524967A2-1E28-4B3C-AE38-D9BB34C23847}" dt="2024-05-12T16:48:18.870" v="1"/>
        <pc:sldMkLst>
          <pc:docMk/>
          <pc:sldMk cId="855872779" sldId="547"/>
        </pc:sldMkLst>
      </pc:sldChg>
      <pc:sldChg chg="new del">
        <pc:chgData name="Akhil N" userId="S::akhil.n2021@vitstudent.ac.in::9ee89dd3-5764-419e-9e85-5b97bfc57a88" providerId="AD" clId="Web-{524967A2-1E28-4B3C-AE38-D9BB34C23847}" dt="2024-05-12T16:58:50.231" v="3"/>
        <pc:sldMkLst>
          <pc:docMk/>
          <pc:sldMk cId="1479007816" sldId="547"/>
        </pc:sldMkLst>
      </pc:sldChg>
    </pc:docChg>
  </pc:docChgLst>
  <pc:docChgLst>
    <pc:chgData name="Sindhuja Kuppili" userId="S::sindhuja.kuppili2021@vitstudent.ac.in::cd10600f-70a6-4b45-a3b1-6aefa4f69d27" providerId="AD" clId="Web-{CA545B82-662F-42BF-B028-FA527D3877B5}"/>
    <pc:docChg chg="delSld">
      <pc:chgData name="Sindhuja Kuppili" userId="S::sindhuja.kuppili2021@vitstudent.ac.in::cd10600f-70a6-4b45-a3b1-6aefa4f69d27" providerId="AD" clId="Web-{CA545B82-662F-42BF-B028-FA527D3877B5}" dt="2024-02-13T11:31:04.600" v="0"/>
      <pc:docMkLst>
        <pc:docMk/>
      </pc:docMkLst>
      <pc:sldChg chg="del">
        <pc:chgData name="Sindhuja Kuppili" userId="S::sindhuja.kuppili2021@vitstudent.ac.in::cd10600f-70a6-4b45-a3b1-6aefa4f69d27" providerId="AD" clId="Web-{CA545B82-662F-42BF-B028-FA527D3877B5}" dt="2024-02-13T11:31:04.600" v="0"/>
        <pc:sldMkLst>
          <pc:docMk/>
          <pc:sldMk cId="0" sldId="429"/>
        </pc:sldMkLst>
      </pc:sldChg>
    </pc:docChg>
  </pc:docChgLst>
  <pc:docChgLst>
    <pc:chgData name="Tushar Sharma" userId="S::tushar.sharma2021d@vitstudent.ac.in::48c1b58d-b011-4a5b-bbe4-e25bdfdf35b6" providerId="AD" clId="Web-{CB7F96B6-4D6C-46ED-A6DF-0745E5843D62}"/>
    <pc:docChg chg="delSld">
      <pc:chgData name="Tushar Sharma" userId="S::tushar.sharma2021d@vitstudent.ac.in::48c1b58d-b011-4a5b-bbe4-e25bdfdf35b6" providerId="AD" clId="Web-{CB7F96B6-4D6C-46ED-A6DF-0745E5843D62}" dt="2024-02-13T18:17:06.128" v="0"/>
      <pc:docMkLst>
        <pc:docMk/>
      </pc:docMkLst>
      <pc:sldChg chg="del">
        <pc:chgData name="Tushar Sharma" userId="S::tushar.sharma2021d@vitstudent.ac.in::48c1b58d-b011-4a5b-bbe4-e25bdfdf35b6" providerId="AD" clId="Web-{CB7F96B6-4D6C-46ED-A6DF-0745E5843D62}" dt="2024-02-13T18:17:06.128" v="0"/>
        <pc:sldMkLst>
          <pc:docMk/>
          <pc:sldMk cId="0" sldId="344"/>
        </pc:sldMkLst>
      </pc:sldChg>
    </pc:docChg>
  </pc:docChgLst>
  <pc:docChgLst>
    <pc:chgData name="Aastha Kumar" userId="f94225b3-263d-47de-91f3-c17c89a7eef3" providerId="ADAL" clId="{9D7A2916-997C-4B3C-9220-33BF185D2B37}"/>
    <pc:docChg chg="undo redo custSel addSld delSld modSld sldOrd">
      <pc:chgData name="Aastha Kumar" userId="f94225b3-263d-47de-91f3-c17c89a7eef3" providerId="ADAL" clId="{9D7A2916-997C-4B3C-9220-33BF185D2B37}" dt="2024-08-28T16:55:50.609" v="755" actId="1076"/>
      <pc:docMkLst>
        <pc:docMk/>
      </pc:docMkLst>
      <pc:sldChg chg="add">
        <pc:chgData name="Aastha Kumar" userId="f94225b3-263d-47de-91f3-c17c89a7eef3" providerId="ADAL" clId="{9D7A2916-997C-4B3C-9220-33BF185D2B37}" dt="2024-08-24T17:38:01.006" v="423"/>
        <pc:sldMkLst>
          <pc:docMk/>
          <pc:sldMk cId="0" sldId="257"/>
        </pc:sldMkLst>
      </pc:sldChg>
      <pc:sldChg chg="modSp add mod">
        <pc:chgData name="Aastha Kumar" userId="f94225b3-263d-47de-91f3-c17c89a7eef3" providerId="ADAL" clId="{9D7A2916-997C-4B3C-9220-33BF185D2B37}" dt="2024-08-24T17:54:05.394" v="432" actId="27636"/>
        <pc:sldMkLst>
          <pc:docMk/>
          <pc:sldMk cId="1004791287" sldId="258"/>
        </pc:sldMkLst>
        <pc:spChg chg="mod">
          <ac:chgData name="Aastha Kumar" userId="f94225b3-263d-47de-91f3-c17c89a7eef3" providerId="ADAL" clId="{9D7A2916-997C-4B3C-9220-33BF185D2B37}" dt="2024-08-24T17:54:05.394" v="432" actId="27636"/>
          <ac:spMkLst>
            <pc:docMk/>
            <pc:sldMk cId="1004791287" sldId="258"/>
            <ac:spMk id="3" creationId="{00000000-0000-0000-0000-000000000000}"/>
          </ac:spMkLst>
        </pc:spChg>
      </pc:sldChg>
      <pc:sldChg chg="add">
        <pc:chgData name="Aastha Kumar" userId="f94225b3-263d-47de-91f3-c17c89a7eef3" providerId="ADAL" clId="{9D7A2916-997C-4B3C-9220-33BF185D2B37}" dt="2024-08-24T17:38:01.006" v="423"/>
        <pc:sldMkLst>
          <pc:docMk/>
          <pc:sldMk cId="0" sldId="259"/>
        </pc:sldMkLst>
      </pc:sldChg>
      <pc:sldChg chg="add">
        <pc:chgData name="Aastha Kumar" userId="f94225b3-263d-47de-91f3-c17c89a7eef3" providerId="ADAL" clId="{9D7A2916-997C-4B3C-9220-33BF185D2B37}" dt="2024-08-24T17:38:01.006" v="423"/>
        <pc:sldMkLst>
          <pc:docMk/>
          <pc:sldMk cId="0" sldId="261"/>
        </pc:sldMkLst>
      </pc:sldChg>
      <pc:sldChg chg="add">
        <pc:chgData name="Aastha Kumar" userId="f94225b3-263d-47de-91f3-c17c89a7eef3" providerId="ADAL" clId="{9D7A2916-997C-4B3C-9220-33BF185D2B37}" dt="2024-08-24T17:38:01.006" v="423"/>
        <pc:sldMkLst>
          <pc:docMk/>
          <pc:sldMk cId="0" sldId="270"/>
        </pc:sldMkLst>
      </pc:sldChg>
      <pc:sldChg chg="add">
        <pc:chgData name="Aastha Kumar" userId="f94225b3-263d-47de-91f3-c17c89a7eef3" providerId="ADAL" clId="{9D7A2916-997C-4B3C-9220-33BF185D2B37}" dt="2024-08-24T17:38:01.006" v="423"/>
        <pc:sldMkLst>
          <pc:docMk/>
          <pc:sldMk cId="0" sldId="273"/>
        </pc:sldMkLst>
      </pc:sldChg>
      <pc:sldChg chg="add">
        <pc:chgData name="Aastha Kumar" userId="f94225b3-263d-47de-91f3-c17c89a7eef3" providerId="ADAL" clId="{9D7A2916-997C-4B3C-9220-33BF185D2B37}" dt="2024-08-24T17:38:01.006" v="423"/>
        <pc:sldMkLst>
          <pc:docMk/>
          <pc:sldMk cId="0" sldId="274"/>
        </pc:sldMkLst>
      </pc:sldChg>
      <pc:sldChg chg="add">
        <pc:chgData name="Aastha Kumar" userId="f94225b3-263d-47de-91f3-c17c89a7eef3" providerId="ADAL" clId="{9D7A2916-997C-4B3C-9220-33BF185D2B37}" dt="2024-08-24T17:38:01.006" v="423"/>
        <pc:sldMkLst>
          <pc:docMk/>
          <pc:sldMk cId="0" sldId="275"/>
        </pc:sldMkLst>
      </pc:sldChg>
      <pc:sldChg chg="add">
        <pc:chgData name="Aastha Kumar" userId="f94225b3-263d-47de-91f3-c17c89a7eef3" providerId="ADAL" clId="{9D7A2916-997C-4B3C-9220-33BF185D2B37}" dt="2024-08-24T17:38:01.006" v="423"/>
        <pc:sldMkLst>
          <pc:docMk/>
          <pc:sldMk cId="0" sldId="276"/>
        </pc:sldMkLst>
      </pc:sldChg>
      <pc:sldChg chg="add">
        <pc:chgData name="Aastha Kumar" userId="f94225b3-263d-47de-91f3-c17c89a7eef3" providerId="ADAL" clId="{9D7A2916-997C-4B3C-9220-33BF185D2B37}" dt="2024-08-24T17:38:01.006" v="423"/>
        <pc:sldMkLst>
          <pc:docMk/>
          <pc:sldMk cId="0" sldId="278"/>
        </pc:sldMkLst>
      </pc:sldChg>
      <pc:sldChg chg="add">
        <pc:chgData name="Aastha Kumar" userId="f94225b3-263d-47de-91f3-c17c89a7eef3" providerId="ADAL" clId="{9D7A2916-997C-4B3C-9220-33BF185D2B37}" dt="2024-08-24T17:38:01.006" v="423"/>
        <pc:sldMkLst>
          <pc:docMk/>
          <pc:sldMk cId="0" sldId="279"/>
        </pc:sldMkLst>
      </pc:sldChg>
      <pc:sldChg chg="add">
        <pc:chgData name="Aastha Kumar" userId="f94225b3-263d-47de-91f3-c17c89a7eef3" providerId="ADAL" clId="{9D7A2916-997C-4B3C-9220-33BF185D2B37}" dt="2024-08-24T17:38:01.006" v="423"/>
        <pc:sldMkLst>
          <pc:docMk/>
          <pc:sldMk cId="0" sldId="280"/>
        </pc:sldMkLst>
      </pc:sldChg>
      <pc:sldChg chg="add">
        <pc:chgData name="Aastha Kumar" userId="f94225b3-263d-47de-91f3-c17c89a7eef3" providerId="ADAL" clId="{9D7A2916-997C-4B3C-9220-33BF185D2B37}" dt="2024-08-24T17:38:01.006" v="423"/>
        <pc:sldMkLst>
          <pc:docMk/>
          <pc:sldMk cId="0" sldId="281"/>
        </pc:sldMkLst>
      </pc:sldChg>
      <pc:sldChg chg="delSp del">
        <pc:chgData name="Aastha Kumar" userId="f94225b3-263d-47de-91f3-c17c89a7eef3" providerId="ADAL" clId="{9D7A2916-997C-4B3C-9220-33BF185D2B37}" dt="2024-08-24T17:32:12.485" v="295" actId="47"/>
        <pc:sldMkLst>
          <pc:docMk/>
          <pc:sldMk cId="0" sldId="291"/>
        </pc:sldMkLst>
        <pc:grpChg chg="del">
          <ac:chgData name="Aastha Kumar" userId="f94225b3-263d-47de-91f3-c17c89a7eef3" providerId="ADAL" clId="{9D7A2916-997C-4B3C-9220-33BF185D2B37}" dt="2024-08-24T17:31:50.374" v="284" actId="21"/>
          <ac:grpSpMkLst>
            <pc:docMk/>
            <pc:sldMk cId="0" sldId="291"/>
            <ac:grpSpMk id="39974" creationId="{1EA95C83-BA75-1A62-B5A9-4BE5EE888756}"/>
          </ac:grpSpMkLst>
        </pc:grpChg>
      </pc:sldChg>
      <pc:sldChg chg="add del">
        <pc:chgData name="Aastha Kumar" userId="f94225b3-263d-47de-91f3-c17c89a7eef3" providerId="ADAL" clId="{9D7A2916-997C-4B3C-9220-33BF185D2B37}" dt="2024-08-24T17:22:42.324" v="137" actId="47"/>
        <pc:sldMkLst>
          <pc:docMk/>
          <pc:sldMk cId="0" sldId="301"/>
        </pc:sldMkLst>
      </pc:sldChg>
      <pc:sldChg chg="del">
        <pc:chgData name="Aastha Kumar" userId="f94225b3-263d-47de-91f3-c17c89a7eef3" providerId="ADAL" clId="{9D7A2916-997C-4B3C-9220-33BF185D2B37}" dt="2024-08-24T17:21:16.023" v="101" actId="47"/>
        <pc:sldMkLst>
          <pc:docMk/>
          <pc:sldMk cId="0" sldId="304"/>
        </pc:sldMkLst>
      </pc:sldChg>
      <pc:sldChg chg="addSp delSp modSp mod">
        <pc:chgData name="Aastha Kumar" userId="f94225b3-263d-47de-91f3-c17c89a7eef3" providerId="ADAL" clId="{9D7A2916-997C-4B3C-9220-33BF185D2B37}" dt="2024-08-28T16:55:50.609" v="755" actId="1076"/>
        <pc:sldMkLst>
          <pc:docMk/>
          <pc:sldMk cId="952968808" sldId="312"/>
        </pc:sldMkLst>
        <pc:spChg chg="add del mod">
          <ac:chgData name="Aastha Kumar" userId="f94225b3-263d-47de-91f3-c17c89a7eef3" providerId="ADAL" clId="{9D7A2916-997C-4B3C-9220-33BF185D2B37}" dt="2024-08-28T16:55:50.609" v="755" actId="1076"/>
          <ac:spMkLst>
            <pc:docMk/>
            <pc:sldMk cId="952968808" sldId="312"/>
            <ac:spMk id="2" creationId="{639174F7-F6A5-0EAE-39EC-7004C89915A0}"/>
          </ac:spMkLst>
        </pc:spChg>
        <pc:spChg chg="add mod">
          <ac:chgData name="Aastha Kumar" userId="f94225b3-263d-47de-91f3-c17c89a7eef3" providerId="ADAL" clId="{9D7A2916-997C-4B3C-9220-33BF185D2B37}" dt="2024-08-28T16:49:46.458" v="572" actId="478"/>
          <ac:spMkLst>
            <pc:docMk/>
            <pc:sldMk cId="952968808" sldId="312"/>
            <ac:spMk id="3" creationId="{C68EA4BF-FB3F-03B9-4D8A-32F2B577663C}"/>
          </ac:spMkLst>
        </pc:spChg>
        <pc:spChg chg="add del mod">
          <ac:chgData name="Aastha Kumar" userId="f94225b3-263d-47de-91f3-c17c89a7eef3" providerId="ADAL" clId="{9D7A2916-997C-4B3C-9220-33BF185D2B37}" dt="2024-08-28T16:49:59.235" v="574" actId="478"/>
          <ac:spMkLst>
            <pc:docMk/>
            <pc:sldMk cId="952968808" sldId="312"/>
            <ac:spMk id="4" creationId="{A7E8A64D-CD83-7AD3-8435-6C83AFBF04A3}"/>
          </ac:spMkLst>
        </pc:spChg>
        <pc:spChg chg="mod">
          <ac:chgData name="Aastha Kumar" userId="f94225b3-263d-47de-91f3-c17c89a7eef3" providerId="ADAL" clId="{9D7A2916-997C-4B3C-9220-33BF185D2B37}" dt="2024-08-28T16:50:27.861" v="580" actId="1076"/>
          <ac:spMkLst>
            <pc:docMk/>
            <pc:sldMk cId="952968808" sldId="312"/>
            <ac:spMk id="5" creationId="{71C524AA-E0CC-B451-3A4F-21AC5B2B81AF}"/>
          </ac:spMkLst>
        </pc:spChg>
        <pc:spChg chg="add del mod">
          <ac:chgData name="Aastha Kumar" userId="f94225b3-263d-47de-91f3-c17c89a7eef3" providerId="ADAL" clId="{9D7A2916-997C-4B3C-9220-33BF185D2B37}" dt="2024-08-28T16:50:01.022" v="575" actId="478"/>
          <ac:spMkLst>
            <pc:docMk/>
            <pc:sldMk cId="952968808" sldId="312"/>
            <ac:spMk id="7" creationId="{C12E4326-1D05-9BDE-6981-BCCA809C6CE1}"/>
          </ac:spMkLst>
        </pc:spChg>
      </pc:sldChg>
      <pc:sldChg chg="addSp delSp modSp del mod">
        <pc:chgData name="Aastha Kumar" userId="f94225b3-263d-47de-91f3-c17c89a7eef3" providerId="ADAL" clId="{9D7A2916-997C-4B3C-9220-33BF185D2B37}" dt="2024-08-23T16:51:03.564" v="77" actId="47"/>
        <pc:sldMkLst>
          <pc:docMk/>
          <pc:sldMk cId="0" sldId="313"/>
        </pc:sldMkLst>
        <pc:spChg chg="add mod">
          <ac:chgData name="Aastha Kumar" userId="f94225b3-263d-47de-91f3-c17c89a7eef3" providerId="ADAL" clId="{9D7A2916-997C-4B3C-9220-33BF185D2B37}" dt="2024-08-23T16:50:40.623" v="68" actId="21"/>
          <ac:spMkLst>
            <pc:docMk/>
            <pc:sldMk cId="0" sldId="313"/>
            <ac:spMk id="3" creationId="{DE16538F-EE8D-35F6-4602-8F2486D9D7F3}"/>
          </ac:spMkLst>
        </pc:spChg>
        <pc:spChg chg="del">
          <ac:chgData name="Aastha Kumar" userId="f94225b3-263d-47de-91f3-c17c89a7eef3" providerId="ADAL" clId="{9D7A2916-997C-4B3C-9220-33BF185D2B37}" dt="2024-08-23T16:50:40.623" v="68" actId="21"/>
          <ac:spMkLst>
            <pc:docMk/>
            <pc:sldMk cId="0" sldId="313"/>
            <ac:spMk id="70658" creationId="{07A2EEC0-355E-B18B-8FFF-CE81D5216F86}"/>
          </ac:spMkLst>
        </pc:spChg>
        <pc:grpChg chg="del">
          <ac:chgData name="Aastha Kumar" userId="f94225b3-263d-47de-91f3-c17c89a7eef3" providerId="ADAL" clId="{9D7A2916-997C-4B3C-9220-33BF185D2B37}" dt="2024-08-23T16:50:48.403" v="72" actId="21"/>
          <ac:grpSpMkLst>
            <pc:docMk/>
            <pc:sldMk cId="0" sldId="313"/>
            <ac:grpSpMk id="70660" creationId="{14B74A43-3C4B-8883-4416-4E31F0207489}"/>
          </ac:grpSpMkLst>
        </pc:grpChg>
      </pc:sldChg>
      <pc:sldChg chg="add">
        <pc:chgData name="Aastha Kumar" userId="f94225b3-263d-47de-91f3-c17c89a7eef3" providerId="ADAL" clId="{9D7A2916-997C-4B3C-9220-33BF185D2B37}" dt="2024-08-24T17:38:01.006" v="423"/>
        <pc:sldMkLst>
          <pc:docMk/>
          <pc:sldMk cId="3851513209" sldId="314"/>
        </pc:sldMkLst>
      </pc:sldChg>
      <pc:sldChg chg="add">
        <pc:chgData name="Aastha Kumar" userId="f94225b3-263d-47de-91f3-c17c89a7eef3" providerId="ADAL" clId="{9D7A2916-997C-4B3C-9220-33BF185D2B37}" dt="2024-08-24T17:38:01.006" v="423"/>
        <pc:sldMkLst>
          <pc:docMk/>
          <pc:sldMk cId="3337291916" sldId="316"/>
        </pc:sldMkLst>
      </pc:sldChg>
      <pc:sldChg chg="add">
        <pc:chgData name="Aastha Kumar" userId="f94225b3-263d-47de-91f3-c17c89a7eef3" providerId="ADAL" clId="{9D7A2916-997C-4B3C-9220-33BF185D2B37}" dt="2024-08-24T17:38:01.006" v="423"/>
        <pc:sldMkLst>
          <pc:docMk/>
          <pc:sldMk cId="1868148524" sldId="320"/>
        </pc:sldMkLst>
      </pc:sldChg>
      <pc:sldChg chg="add del">
        <pc:chgData name="Aastha Kumar" userId="f94225b3-263d-47de-91f3-c17c89a7eef3" providerId="ADAL" clId="{9D7A2916-997C-4B3C-9220-33BF185D2B37}" dt="2024-08-28T16:09:48.545" v="567" actId="47"/>
        <pc:sldMkLst>
          <pc:docMk/>
          <pc:sldMk cId="2819518646" sldId="336"/>
        </pc:sldMkLst>
      </pc:sldChg>
      <pc:sldChg chg="add">
        <pc:chgData name="Aastha Kumar" userId="f94225b3-263d-47de-91f3-c17c89a7eef3" providerId="ADAL" clId="{9D7A2916-997C-4B3C-9220-33BF185D2B37}" dt="2024-08-24T17:38:01.006" v="423"/>
        <pc:sldMkLst>
          <pc:docMk/>
          <pc:sldMk cId="3178125421" sldId="337"/>
        </pc:sldMkLst>
      </pc:sldChg>
      <pc:sldChg chg="add del">
        <pc:chgData name="Aastha Kumar" userId="f94225b3-263d-47de-91f3-c17c89a7eef3" providerId="ADAL" clId="{9D7A2916-997C-4B3C-9220-33BF185D2B37}" dt="2024-08-28T16:09:37.482" v="566" actId="47"/>
        <pc:sldMkLst>
          <pc:docMk/>
          <pc:sldMk cId="2197140338" sldId="338"/>
        </pc:sldMkLst>
      </pc:sldChg>
      <pc:sldChg chg="add del">
        <pc:chgData name="Aastha Kumar" userId="f94225b3-263d-47de-91f3-c17c89a7eef3" providerId="ADAL" clId="{9D7A2916-997C-4B3C-9220-33BF185D2B37}" dt="2024-08-28T16:09:35.747" v="565" actId="47"/>
        <pc:sldMkLst>
          <pc:docMk/>
          <pc:sldMk cId="3934767624" sldId="339"/>
        </pc:sldMkLst>
      </pc:sldChg>
      <pc:sldChg chg="add">
        <pc:chgData name="Aastha Kumar" userId="f94225b3-263d-47de-91f3-c17c89a7eef3" providerId="ADAL" clId="{9D7A2916-997C-4B3C-9220-33BF185D2B37}" dt="2024-08-24T17:38:01.006" v="423"/>
        <pc:sldMkLst>
          <pc:docMk/>
          <pc:sldMk cId="704795842" sldId="351"/>
        </pc:sldMkLst>
        <pc:spChg chg="add del mod">
          <ac:chgData name="Aastha Kumar" userId="f94225b3-263d-47de-91f3-c17c89a7eef3" providerId="ADAL" clId="{9D7A2916-997C-4B3C-9220-33BF185D2B37}" dt="2024-08-24T17:36:52.696" v="406" actId="21"/>
          <ac:spMkLst>
            <pc:docMk/>
            <pc:sldMk cId="704795842" sldId="351"/>
            <ac:spMk id="7" creationId="{36BE32A3-F4EA-36AB-A3A9-0A44E61B6641}"/>
          </ac:spMkLst>
        </pc:spChg>
        <pc:spChg chg="add mod">
          <ac:chgData name="Aastha Kumar" userId="f94225b3-263d-47de-91f3-c17c89a7eef3" providerId="ADAL" clId="{9D7A2916-997C-4B3C-9220-33BF185D2B37}" dt="2024-08-24T17:36:57.028" v="407" actId="21"/>
          <ac:spMkLst>
            <pc:docMk/>
            <pc:sldMk cId="704795842" sldId="351"/>
            <ac:spMk id="9" creationId="{47D80651-F600-6D75-A904-5EAE203C7247}"/>
          </ac:spMkLst>
        </pc:spChg>
        <pc:spChg chg="add mod">
          <ac:chgData name="Aastha Kumar" userId="f94225b3-263d-47de-91f3-c17c89a7eef3" providerId="ADAL" clId="{9D7A2916-997C-4B3C-9220-33BF185D2B37}" dt="2024-08-24T17:36:59.650" v="415"/>
          <ac:spMkLst>
            <pc:docMk/>
            <pc:sldMk cId="704795842" sldId="351"/>
            <ac:spMk id="10" creationId="{4589F61E-E8DF-8777-2468-292B9F9B1198}"/>
          </ac:spMkLst>
        </pc:spChg>
        <pc:spChg chg="add del">
          <ac:chgData name="Aastha Kumar" userId="f94225b3-263d-47de-91f3-c17c89a7eef3" providerId="ADAL" clId="{9D7A2916-997C-4B3C-9220-33BF185D2B37}" dt="2024-08-24T17:36:57.028" v="407" actId="21"/>
          <ac:spMkLst>
            <pc:docMk/>
            <pc:sldMk cId="704795842" sldId="351"/>
            <ac:spMk id="36867" creationId="{4589F61E-E8DF-8777-2468-292B9F9B1198}"/>
          </ac:spMkLst>
        </pc:spChg>
        <pc:grpChg chg="del">
          <ac:chgData name="Aastha Kumar" userId="f94225b3-263d-47de-91f3-c17c89a7eef3" providerId="ADAL" clId="{9D7A2916-997C-4B3C-9220-33BF185D2B37}" dt="2024-08-24T17:36:57.028" v="407" actId="21"/>
          <ac:grpSpMkLst>
            <pc:docMk/>
            <pc:sldMk cId="704795842" sldId="351"/>
            <ac:grpSpMk id="6" creationId="{F7866920-6109-ECA8-9D0B-BEBD17428B68}"/>
          </ac:grpSpMkLst>
        </pc:grpChg>
        <pc:grpChg chg="add mod">
          <ac:chgData name="Aastha Kumar" userId="f94225b3-263d-47de-91f3-c17c89a7eef3" providerId="ADAL" clId="{9D7A2916-997C-4B3C-9220-33BF185D2B37}" dt="2024-08-24T17:36:57.448" v="408"/>
          <ac:grpSpMkLst>
            <pc:docMk/>
            <pc:sldMk cId="704795842" sldId="351"/>
            <ac:grpSpMk id="12" creationId="{F7866920-6109-ECA8-9D0B-BEBD17428B68}"/>
          </ac:grpSpMkLst>
        </pc:grpChg>
        <pc:picChg chg="add del">
          <ac:chgData name="Aastha Kumar" userId="f94225b3-263d-47de-91f3-c17c89a7eef3" providerId="ADAL" clId="{9D7A2916-997C-4B3C-9220-33BF185D2B37}" dt="2024-08-24T17:37:01.684" v="417" actId="21"/>
          <ac:picMkLst>
            <pc:docMk/>
            <pc:sldMk cId="704795842" sldId="351"/>
            <ac:picMk id="15" creationId="{BC4C6536-E0E9-303B-FFED-5CC4CD81D03D}"/>
          </ac:picMkLst>
        </pc:picChg>
        <pc:inkChg chg="del">
          <ac:chgData name="Aastha Kumar" userId="f94225b3-263d-47de-91f3-c17c89a7eef3" providerId="ADAL" clId="{9D7A2916-997C-4B3C-9220-33BF185D2B37}" dt="2024-08-24T17:36:57.028" v="407" actId="21"/>
          <ac:inkMkLst>
            <pc:docMk/>
            <pc:sldMk cId="704795842" sldId="351"/>
            <ac:inkMk id="3" creationId="{851419E4-BFA4-B8F7-1B1D-4896BDC42E5C}"/>
          </ac:inkMkLst>
        </pc:inkChg>
        <pc:inkChg chg="add mod">
          <ac:chgData name="Aastha Kumar" userId="f94225b3-263d-47de-91f3-c17c89a7eef3" providerId="ADAL" clId="{9D7A2916-997C-4B3C-9220-33BF185D2B37}" dt="2024-08-24T17:36:57.448" v="408"/>
          <ac:inkMkLst>
            <pc:docMk/>
            <pc:sldMk cId="704795842" sldId="351"/>
            <ac:inkMk id="11" creationId="{851419E4-BFA4-B8F7-1B1D-4896BDC42E5C}"/>
          </ac:inkMkLst>
        </pc:inkChg>
        <pc:inkChg chg="mod">
          <ac:chgData name="Aastha Kumar" userId="f94225b3-263d-47de-91f3-c17c89a7eef3" providerId="ADAL" clId="{9D7A2916-997C-4B3C-9220-33BF185D2B37}" dt="2024-08-24T17:36:57.448" v="408"/>
          <ac:inkMkLst>
            <pc:docMk/>
            <pc:sldMk cId="704795842" sldId="351"/>
            <ac:inkMk id="13" creationId="{6A54B789-68B4-7F66-576F-D4E5B8933F69}"/>
          </ac:inkMkLst>
        </pc:inkChg>
        <pc:inkChg chg="mod">
          <ac:chgData name="Aastha Kumar" userId="f94225b3-263d-47de-91f3-c17c89a7eef3" providerId="ADAL" clId="{9D7A2916-997C-4B3C-9220-33BF185D2B37}" dt="2024-08-24T17:36:57.448" v="408"/>
          <ac:inkMkLst>
            <pc:docMk/>
            <pc:sldMk cId="704795842" sldId="351"/>
            <ac:inkMk id="14" creationId="{823B405A-F589-0FEC-E54D-C7659BB52FF4}"/>
          </ac:inkMkLst>
        </pc:inkChg>
      </pc:sldChg>
      <pc:sldChg chg="del">
        <pc:chgData name="Aastha Kumar" userId="f94225b3-263d-47de-91f3-c17c89a7eef3" providerId="ADAL" clId="{9D7A2916-997C-4B3C-9220-33BF185D2B37}" dt="2024-08-23T16:44:33.646" v="1" actId="47"/>
        <pc:sldMkLst>
          <pc:docMk/>
          <pc:sldMk cId="0" sldId="355"/>
        </pc:sldMkLst>
      </pc:sldChg>
      <pc:sldChg chg="del">
        <pc:chgData name="Aastha Kumar" userId="f94225b3-263d-47de-91f3-c17c89a7eef3" providerId="ADAL" clId="{9D7A2916-997C-4B3C-9220-33BF185D2B37}" dt="2024-08-24T17:21:23.462" v="102" actId="47"/>
        <pc:sldMkLst>
          <pc:docMk/>
          <pc:sldMk cId="0" sldId="360"/>
        </pc:sldMkLst>
      </pc:sldChg>
      <pc:sldChg chg="del">
        <pc:chgData name="Aastha Kumar" userId="f94225b3-263d-47de-91f3-c17c89a7eef3" providerId="ADAL" clId="{9D7A2916-997C-4B3C-9220-33BF185D2B37}" dt="2024-08-24T17:21:25.136" v="103" actId="47"/>
        <pc:sldMkLst>
          <pc:docMk/>
          <pc:sldMk cId="0" sldId="363"/>
        </pc:sldMkLst>
      </pc:sldChg>
      <pc:sldChg chg="add">
        <pc:chgData name="Aastha Kumar" userId="f94225b3-263d-47de-91f3-c17c89a7eef3" providerId="ADAL" clId="{9D7A2916-997C-4B3C-9220-33BF185D2B37}" dt="2024-08-24T17:38:01.006" v="423"/>
        <pc:sldMkLst>
          <pc:docMk/>
          <pc:sldMk cId="3927203551" sldId="367"/>
        </pc:sldMkLst>
      </pc:sldChg>
      <pc:sldChg chg="add">
        <pc:chgData name="Aastha Kumar" userId="f94225b3-263d-47de-91f3-c17c89a7eef3" providerId="ADAL" clId="{9D7A2916-997C-4B3C-9220-33BF185D2B37}" dt="2024-08-24T17:38:01.006" v="423"/>
        <pc:sldMkLst>
          <pc:docMk/>
          <pc:sldMk cId="3007337571" sldId="369"/>
        </pc:sldMkLst>
      </pc:sldChg>
      <pc:sldChg chg="addSp delSp modSp mod">
        <pc:chgData name="Aastha Kumar" userId="f94225b3-263d-47de-91f3-c17c89a7eef3" providerId="ADAL" clId="{9D7A2916-997C-4B3C-9220-33BF185D2B37}" dt="2024-08-28T16:08:55.992" v="563" actId="1076"/>
        <pc:sldMkLst>
          <pc:docMk/>
          <pc:sldMk cId="0" sldId="370"/>
        </pc:sldMkLst>
        <pc:spChg chg="mod">
          <ac:chgData name="Aastha Kumar" userId="f94225b3-263d-47de-91f3-c17c89a7eef3" providerId="ADAL" clId="{9D7A2916-997C-4B3C-9220-33BF185D2B37}" dt="2024-08-23T16:47:18.634" v="19" actId="1076"/>
          <ac:spMkLst>
            <pc:docMk/>
            <pc:sldMk cId="0" sldId="370"/>
            <ac:spMk id="135170" creationId="{342E3DC7-6B81-F284-1211-49EC37B83F98}"/>
          </ac:spMkLst>
        </pc:spChg>
        <pc:spChg chg="mod">
          <ac:chgData name="Aastha Kumar" userId="f94225b3-263d-47de-91f3-c17c89a7eef3" providerId="ADAL" clId="{9D7A2916-997C-4B3C-9220-33BF185D2B37}" dt="2024-08-23T16:47:26.984" v="22" actId="14100"/>
          <ac:spMkLst>
            <pc:docMk/>
            <pc:sldMk cId="0" sldId="370"/>
            <ac:spMk id="135175" creationId="{B09B5539-50A1-4432-B1CE-CAF64B9D8E35}"/>
          </ac:spMkLst>
        </pc:spChg>
        <pc:spChg chg="mod">
          <ac:chgData name="Aastha Kumar" userId="f94225b3-263d-47de-91f3-c17c89a7eef3" providerId="ADAL" clId="{9D7A2916-997C-4B3C-9220-33BF185D2B37}" dt="2024-08-23T16:47:26.984" v="22" actId="14100"/>
          <ac:spMkLst>
            <pc:docMk/>
            <pc:sldMk cId="0" sldId="370"/>
            <ac:spMk id="135176" creationId="{62D3AF8C-398F-7DC0-FF9D-5B05BD9D879C}"/>
          </ac:spMkLst>
        </pc:spChg>
        <pc:spChg chg="mod">
          <ac:chgData name="Aastha Kumar" userId="f94225b3-263d-47de-91f3-c17c89a7eef3" providerId="ADAL" clId="{9D7A2916-997C-4B3C-9220-33BF185D2B37}" dt="2024-08-23T16:47:26.984" v="22" actId="14100"/>
          <ac:spMkLst>
            <pc:docMk/>
            <pc:sldMk cId="0" sldId="370"/>
            <ac:spMk id="135177" creationId="{164915C0-560B-024E-86B9-A6464448D852}"/>
          </ac:spMkLst>
        </pc:spChg>
        <pc:spChg chg="mod">
          <ac:chgData name="Aastha Kumar" userId="f94225b3-263d-47de-91f3-c17c89a7eef3" providerId="ADAL" clId="{9D7A2916-997C-4B3C-9220-33BF185D2B37}" dt="2024-08-23T16:47:26.984" v="22" actId="14100"/>
          <ac:spMkLst>
            <pc:docMk/>
            <pc:sldMk cId="0" sldId="370"/>
            <ac:spMk id="135178" creationId="{1A6FC504-88DA-FAC5-F8CC-01EFC9DB09C1}"/>
          </ac:spMkLst>
        </pc:spChg>
        <pc:spChg chg="mod">
          <ac:chgData name="Aastha Kumar" userId="f94225b3-263d-47de-91f3-c17c89a7eef3" providerId="ADAL" clId="{9D7A2916-997C-4B3C-9220-33BF185D2B37}" dt="2024-08-23T16:47:26.984" v="22" actId="14100"/>
          <ac:spMkLst>
            <pc:docMk/>
            <pc:sldMk cId="0" sldId="370"/>
            <ac:spMk id="135179" creationId="{96781797-E4D6-BD80-A261-580D43B4BAAB}"/>
          </ac:spMkLst>
        </pc:spChg>
        <pc:spChg chg="mod">
          <ac:chgData name="Aastha Kumar" userId="f94225b3-263d-47de-91f3-c17c89a7eef3" providerId="ADAL" clId="{9D7A2916-997C-4B3C-9220-33BF185D2B37}" dt="2024-08-23T16:47:26.984" v="22" actId="14100"/>
          <ac:spMkLst>
            <pc:docMk/>
            <pc:sldMk cId="0" sldId="370"/>
            <ac:spMk id="135180" creationId="{268AE4AB-7724-304F-A32A-5772A12F32AF}"/>
          </ac:spMkLst>
        </pc:spChg>
        <pc:spChg chg="add mod">
          <ac:chgData name="Aastha Kumar" userId="f94225b3-263d-47de-91f3-c17c89a7eef3" providerId="ADAL" clId="{9D7A2916-997C-4B3C-9220-33BF185D2B37}" dt="2024-08-23T16:47:38.803" v="26" actId="1076"/>
          <ac:spMkLst>
            <pc:docMk/>
            <pc:sldMk cId="0" sldId="370"/>
            <ac:spMk id="138242" creationId="{5A39163B-C3BB-705E-9E8F-BF7ED6BAC553}"/>
          </ac:spMkLst>
        </pc:spChg>
        <pc:spChg chg="mod">
          <ac:chgData name="Aastha Kumar" userId="f94225b3-263d-47de-91f3-c17c89a7eef3" providerId="ADAL" clId="{9D7A2916-997C-4B3C-9220-33BF185D2B37}" dt="2024-08-23T16:47:53.096" v="28"/>
          <ac:spMkLst>
            <pc:docMk/>
            <pc:sldMk cId="0" sldId="370"/>
            <ac:spMk id="138245" creationId="{1A188B03-BF8B-EAE3-6F95-BE3B4A9ABF8E}"/>
          </ac:spMkLst>
        </pc:spChg>
        <pc:spChg chg="mod">
          <ac:chgData name="Aastha Kumar" userId="f94225b3-263d-47de-91f3-c17c89a7eef3" providerId="ADAL" clId="{9D7A2916-997C-4B3C-9220-33BF185D2B37}" dt="2024-08-23T16:47:53.096" v="28"/>
          <ac:spMkLst>
            <pc:docMk/>
            <pc:sldMk cId="0" sldId="370"/>
            <ac:spMk id="138246" creationId="{7656B995-38ED-4C04-8861-7B04563CB126}"/>
          </ac:spMkLst>
        </pc:spChg>
        <pc:spChg chg="mod">
          <ac:chgData name="Aastha Kumar" userId="f94225b3-263d-47de-91f3-c17c89a7eef3" providerId="ADAL" clId="{9D7A2916-997C-4B3C-9220-33BF185D2B37}" dt="2024-08-23T16:47:53.096" v="28"/>
          <ac:spMkLst>
            <pc:docMk/>
            <pc:sldMk cId="0" sldId="370"/>
            <ac:spMk id="138247" creationId="{30268330-1F38-2139-7E32-78E4465E2317}"/>
          </ac:spMkLst>
        </pc:spChg>
        <pc:spChg chg="mod">
          <ac:chgData name="Aastha Kumar" userId="f94225b3-263d-47de-91f3-c17c89a7eef3" providerId="ADAL" clId="{9D7A2916-997C-4B3C-9220-33BF185D2B37}" dt="2024-08-23T16:47:53.096" v="28"/>
          <ac:spMkLst>
            <pc:docMk/>
            <pc:sldMk cId="0" sldId="370"/>
            <ac:spMk id="138248" creationId="{37900FDA-FDC5-F1CC-CCF5-37073BD67CA9}"/>
          </ac:spMkLst>
        </pc:spChg>
        <pc:spChg chg="add mod">
          <ac:chgData name="Aastha Kumar" userId="f94225b3-263d-47de-91f3-c17c89a7eef3" providerId="ADAL" clId="{9D7A2916-997C-4B3C-9220-33BF185D2B37}" dt="2024-08-28T16:08:32.787" v="555" actId="1076"/>
          <ac:spMkLst>
            <pc:docMk/>
            <pc:sldMk cId="0" sldId="370"/>
            <ac:spMk id="139267" creationId="{1DA6DDA4-22B4-5D95-05FC-DEFE845CFB08}"/>
          </ac:spMkLst>
        </pc:spChg>
        <pc:grpChg chg="del mod">
          <ac:chgData name="Aastha Kumar" userId="f94225b3-263d-47de-91f3-c17c89a7eef3" providerId="ADAL" clId="{9D7A2916-997C-4B3C-9220-33BF185D2B37}" dt="2024-08-28T16:07:45.393" v="535" actId="478"/>
          <ac:grpSpMkLst>
            <pc:docMk/>
            <pc:sldMk cId="0" sldId="370"/>
            <ac:grpSpMk id="135172" creationId="{A287F755-C0F1-C6F9-4920-F40F70766360}"/>
          </ac:grpSpMkLst>
        </pc:grpChg>
        <pc:grpChg chg="mod">
          <ac:chgData name="Aastha Kumar" userId="f94225b3-263d-47de-91f3-c17c89a7eef3" providerId="ADAL" clId="{9D7A2916-997C-4B3C-9220-33BF185D2B37}" dt="2024-08-23T16:47:26.984" v="22" actId="14100"/>
          <ac:grpSpMkLst>
            <pc:docMk/>
            <pc:sldMk cId="0" sldId="370"/>
            <ac:grpSpMk id="135173" creationId="{F24AFF4B-273E-582A-6917-9847CFBE0030}"/>
          </ac:grpSpMkLst>
        </pc:grpChg>
        <pc:grpChg chg="mod">
          <ac:chgData name="Aastha Kumar" userId="f94225b3-263d-47de-91f3-c17c89a7eef3" providerId="ADAL" clId="{9D7A2916-997C-4B3C-9220-33BF185D2B37}" dt="2024-08-23T16:47:26.984" v="22" actId="14100"/>
          <ac:grpSpMkLst>
            <pc:docMk/>
            <pc:sldMk cId="0" sldId="370"/>
            <ac:grpSpMk id="135174" creationId="{7458E648-D4B3-1C96-F2F5-AD23240E8037}"/>
          </ac:grpSpMkLst>
        </pc:grpChg>
        <pc:grpChg chg="add mod">
          <ac:chgData name="Aastha Kumar" userId="f94225b3-263d-47de-91f3-c17c89a7eef3" providerId="ADAL" clId="{9D7A2916-997C-4B3C-9220-33BF185D2B37}" dt="2024-08-23T16:47:53.096" v="28"/>
          <ac:grpSpMkLst>
            <pc:docMk/>
            <pc:sldMk cId="0" sldId="370"/>
            <ac:grpSpMk id="138244" creationId="{20BEBA3C-9676-4C76-31DD-248CFCF25B82}"/>
          </ac:grpSpMkLst>
        </pc:grpChg>
        <pc:picChg chg="add del mod">
          <ac:chgData name="Aastha Kumar" userId="f94225b3-263d-47de-91f3-c17c89a7eef3" providerId="ADAL" clId="{9D7A2916-997C-4B3C-9220-33BF185D2B37}" dt="2024-08-28T16:08:01.614" v="540" actId="478"/>
          <ac:picMkLst>
            <pc:docMk/>
            <pc:sldMk cId="0" sldId="370"/>
            <ac:picMk id="2" creationId="{1098A8D3-3990-8768-6752-2226CFFDC1AD}"/>
          </ac:picMkLst>
        </pc:picChg>
        <pc:picChg chg="add mod">
          <ac:chgData name="Aastha Kumar" userId="f94225b3-263d-47de-91f3-c17c89a7eef3" providerId="ADAL" clId="{9D7A2916-997C-4B3C-9220-33BF185D2B37}" dt="2024-08-28T16:08:55.992" v="563" actId="1076"/>
          <ac:picMkLst>
            <pc:docMk/>
            <pc:sldMk cId="0" sldId="370"/>
            <ac:picMk id="2050" creationId="{C3E9CA09-1FF1-A890-025C-20871A7BF045}"/>
          </ac:picMkLst>
        </pc:picChg>
        <pc:picChg chg="add mod">
          <ac:chgData name="Aastha Kumar" userId="f94225b3-263d-47de-91f3-c17c89a7eef3" providerId="ADAL" clId="{9D7A2916-997C-4B3C-9220-33BF185D2B37}" dt="2024-08-28T16:08:11.334" v="545" actId="14100"/>
          <ac:picMkLst>
            <pc:docMk/>
            <pc:sldMk cId="0" sldId="370"/>
            <ac:picMk id="3074" creationId="{A9212D72-7675-4860-3C54-FF0E226FC076}"/>
          </ac:picMkLst>
        </pc:picChg>
        <pc:picChg chg="add mod">
          <ac:chgData name="Aastha Kumar" userId="f94225b3-263d-47de-91f3-c17c89a7eef3" providerId="ADAL" clId="{9D7A2916-997C-4B3C-9220-33BF185D2B37}" dt="2024-08-28T16:07:53.087" v="538" actId="1076"/>
          <ac:picMkLst>
            <pc:docMk/>
            <pc:sldMk cId="0" sldId="370"/>
            <ac:picMk id="4098" creationId="{78C71389-412D-BF7A-49B6-AC005DF602D8}"/>
          </ac:picMkLst>
        </pc:picChg>
        <pc:cxnChg chg="mod">
          <ac:chgData name="Aastha Kumar" userId="f94225b3-263d-47de-91f3-c17c89a7eef3" providerId="ADAL" clId="{9D7A2916-997C-4B3C-9220-33BF185D2B37}" dt="2024-08-23T16:47:26.984" v="22" actId="14100"/>
          <ac:cxnSpMkLst>
            <pc:docMk/>
            <pc:sldMk cId="0" sldId="370"/>
            <ac:cxnSpMk id="135181" creationId="{F909E193-EAB9-3C9B-3B6D-EE8A26459C77}"/>
          </ac:cxnSpMkLst>
        </pc:cxnChg>
        <pc:cxnChg chg="mod">
          <ac:chgData name="Aastha Kumar" userId="f94225b3-263d-47de-91f3-c17c89a7eef3" providerId="ADAL" clId="{9D7A2916-997C-4B3C-9220-33BF185D2B37}" dt="2024-08-23T16:47:26.984" v="22" actId="14100"/>
          <ac:cxnSpMkLst>
            <pc:docMk/>
            <pc:sldMk cId="0" sldId="370"/>
            <ac:cxnSpMk id="135182" creationId="{02E787A9-D422-91DA-E18E-41E7CFB19CDF}"/>
          </ac:cxnSpMkLst>
        </pc:cxnChg>
        <pc:cxnChg chg="mod">
          <ac:chgData name="Aastha Kumar" userId="f94225b3-263d-47de-91f3-c17c89a7eef3" providerId="ADAL" clId="{9D7A2916-997C-4B3C-9220-33BF185D2B37}" dt="2024-08-23T16:47:26.984" v="22" actId="14100"/>
          <ac:cxnSpMkLst>
            <pc:docMk/>
            <pc:sldMk cId="0" sldId="370"/>
            <ac:cxnSpMk id="135183" creationId="{E158C95A-549B-30A8-5D5E-B71DAD10D8C0}"/>
          </ac:cxnSpMkLst>
        </pc:cxnChg>
        <pc:cxnChg chg="mod">
          <ac:chgData name="Aastha Kumar" userId="f94225b3-263d-47de-91f3-c17c89a7eef3" providerId="ADAL" clId="{9D7A2916-997C-4B3C-9220-33BF185D2B37}" dt="2024-08-23T16:47:26.984" v="22" actId="14100"/>
          <ac:cxnSpMkLst>
            <pc:docMk/>
            <pc:sldMk cId="0" sldId="370"/>
            <ac:cxnSpMk id="135184" creationId="{430D4862-0C96-6E4D-6484-89BB94B1325C}"/>
          </ac:cxnSpMkLst>
        </pc:cxnChg>
        <pc:cxnChg chg="mod">
          <ac:chgData name="Aastha Kumar" userId="f94225b3-263d-47de-91f3-c17c89a7eef3" providerId="ADAL" clId="{9D7A2916-997C-4B3C-9220-33BF185D2B37}" dt="2024-08-23T16:47:26.984" v="22" actId="14100"/>
          <ac:cxnSpMkLst>
            <pc:docMk/>
            <pc:sldMk cId="0" sldId="370"/>
            <ac:cxnSpMk id="135185" creationId="{B5217D5B-40F0-507F-0697-00A446FDD901}"/>
          </ac:cxnSpMkLst>
        </pc:cxnChg>
        <pc:cxnChg chg="mod">
          <ac:chgData name="Aastha Kumar" userId="f94225b3-263d-47de-91f3-c17c89a7eef3" providerId="ADAL" clId="{9D7A2916-997C-4B3C-9220-33BF185D2B37}" dt="2024-08-23T16:47:53.096" v="28"/>
          <ac:cxnSpMkLst>
            <pc:docMk/>
            <pc:sldMk cId="0" sldId="370"/>
            <ac:cxnSpMk id="138249" creationId="{BB9CA730-4414-02BA-76F1-1ABB74A62F2B}"/>
          </ac:cxnSpMkLst>
        </pc:cxnChg>
        <pc:cxnChg chg="mod">
          <ac:chgData name="Aastha Kumar" userId="f94225b3-263d-47de-91f3-c17c89a7eef3" providerId="ADAL" clId="{9D7A2916-997C-4B3C-9220-33BF185D2B37}" dt="2024-08-23T16:47:53.096" v="28"/>
          <ac:cxnSpMkLst>
            <pc:docMk/>
            <pc:sldMk cId="0" sldId="370"/>
            <ac:cxnSpMk id="138250" creationId="{527D2F65-B830-7C9E-BF4B-CA427ECADFF5}"/>
          </ac:cxnSpMkLst>
        </pc:cxnChg>
        <pc:cxnChg chg="mod">
          <ac:chgData name="Aastha Kumar" userId="f94225b3-263d-47de-91f3-c17c89a7eef3" providerId="ADAL" clId="{9D7A2916-997C-4B3C-9220-33BF185D2B37}" dt="2024-08-23T16:47:53.096" v="28"/>
          <ac:cxnSpMkLst>
            <pc:docMk/>
            <pc:sldMk cId="0" sldId="370"/>
            <ac:cxnSpMk id="138251" creationId="{5B293D71-4DF5-2F61-D4CE-BE05F7F25FE8}"/>
          </ac:cxnSpMkLst>
        </pc:cxnChg>
        <pc:cxnChg chg="mod">
          <ac:chgData name="Aastha Kumar" userId="f94225b3-263d-47de-91f3-c17c89a7eef3" providerId="ADAL" clId="{9D7A2916-997C-4B3C-9220-33BF185D2B37}" dt="2024-08-23T16:47:53.096" v="28"/>
          <ac:cxnSpMkLst>
            <pc:docMk/>
            <pc:sldMk cId="0" sldId="370"/>
            <ac:cxnSpMk id="138252" creationId="{81891D25-C4E3-05F1-3F50-E410F5BA03B0}"/>
          </ac:cxnSpMkLst>
        </pc:cxnChg>
        <pc:cxnChg chg="mod">
          <ac:chgData name="Aastha Kumar" userId="f94225b3-263d-47de-91f3-c17c89a7eef3" providerId="ADAL" clId="{9D7A2916-997C-4B3C-9220-33BF185D2B37}" dt="2024-08-23T16:47:53.096" v="28"/>
          <ac:cxnSpMkLst>
            <pc:docMk/>
            <pc:sldMk cId="0" sldId="370"/>
            <ac:cxnSpMk id="138253" creationId="{ABC458D2-3761-12AD-E642-D4F94C9BB59D}"/>
          </ac:cxnSpMkLst>
        </pc:cxnChg>
      </pc:sldChg>
      <pc:sldChg chg="del">
        <pc:chgData name="Aastha Kumar" userId="f94225b3-263d-47de-91f3-c17c89a7eef3" providerId="ADAL" clId="{9D7A2916-997C-4B3C-9220-33BF185D2B37}" dt="2024-08-23T16:45:46.555" v="5" actId="47"/>
        <pc:sldMkLst>
          <pc:docMk/>
          <pc:sldMk cId="0" sldId="371"/>
        </pc:sldMkLst>
      </pc:sldChg>
      <pc:sldChg chg="del">
        <pc:chgData name="Aastha Kumar" userId="f94225b3-263d-47de-91f3-c17c89a7eef3" providerId="ADAL" clId="{9D7A2916-997C-4B3C-9220-33BF185D2B37}" dt="2024-08-23T16:45:57.399" v="7" actId="47"/>
        <pc:sldMkLst>
          <pc:docMk/>
          <pc:sldMk cId="0" sldId="372"/>
        </pc:sldMkLst>
      </pc:sldChg>
      <pc:sldChg chg="addSp delSp modSp del mod">
        <pc:chgData name="Aastha Kumar" userId="f94225b3-263d-47de-91f3-c17c89a7eef3" providerId="ADAL" clId="{9D7A2916-997C-4B3C-9220-33BF185D2B37}" dt="2024-08-23T16:48:40.957" v="49" actId="47"/>
        <pc:sldMkLst>
          <pc:docMk/>
          <pc:sldMk cId="0" sldId="373"/>
        </pc:sldMkLst>
        <pc:spChg chg="add mod">
          <ac:chgData name="Aastha Kumar" userId="f94225b3-263d-47de-91f3-c17c89a7eef3" providerId="ADAL" clId="{9D7A2916-997C-4B3C-9220-33BF185D2B37}" dt="2024-08-23T16:47:30.217" v="23" actId="21"/>
          <ac:spMkLst>
            <pc:docMk/>
            <pc:sldMk cId="0" sldId="373"/>
            <ac:spMk id="3" creationId="{0549C791-3D25-731E-9123-3E7B60EFCBA9}"/>
          </ac:spMkLst>
        </pc:spChg>
        <pc:spChg chg="mod">
          <ac:chgData name="Aastha Kumar" userId="f94225b3-263d-47de-91f3-c17c89a7eef3" providerId="ADAL" clId="{9D7A2916-997C-4B3C-9220-33BF185D2B37}" dt="2024-08-23T16:48:13.280" v="34"/>
          <ac:spMkLst>
            <pc:docMk/>
            <pc:sldMk cId="0" sldId="373"/>
            <ac:spMk id="5" creationId="{75807B45-CE1C-1D6F-06BF-C33858A41F4E}"/>
          </ac:spMkLst>
        </pc:spChg>
        <pc:spChg chg="mod">
          <ac:chgData name="Aastha Kumar" userId="f94225b3-263d-47de-91f3-c17c89a7eef3" providerId="ADAL" clId="{9D7A2916-997C-4B3C-9220-33BF185D2B37}" dt="2024-08-23T16:48:13.280" v="34"/>
          <ac:spMkLst>
            <pc:docMk/>
            <pc:sldMk cId="0" sldId="373"/>
            <ac:spMk id="6" creationId="{4DCB3E54-4642-E19F-A068-553A6525AD70}"/>
          </ac:spMkLst>
        </pc:spChg>
        <pc:spChg chg="mod">
          <ac:chgData name="Aastha Kumar" userId="f94225b3-263d-47de-91f3-c17c89a7eef3" providerId="ADAL" clId="{9D7A2916-997C-4B3C-9220-33BF185D2B37}" dt="2024-08-23T16:48:13.280" v="34"/>
          <ac:spMkLst>
            <pc:docMk/>
            <pc:sldMk cId="0" sldId="373"/>
            <ac:spMk id="7" creationId="{5A43868D-3ECF-2B2A-E196-AE111DA7824D}"/>
          </ac:spMkLst>
        </pc:spChg>
        <pc:spChg chg="mod">
          <ac:chgData name="Aastha Kumar" userId="f94225b3-263d-47de-91f3-c17c89a7eef3" providerId="ADAL" clId="{9D7A2916-997C-4B3C-9220-33BF185D2B37}" dt="2024-08-23T16:48:13.280" v="34"/>
          <ac:spMkLst>
            <pc:docMk/>
            <pc:sldMk cId="0" sldId="373"/>
            <ac:spMk id="8" creationId="{BCDACAD9-65CE-50F3-96BB-9C587CC70085}"/>
          </ac:spMkLst>
        </pc:spChg>
        <pc:spChg chg="del">
          <ac:chgData name="Aastha Kumar" userId="f94225b3-263d-47de-91f3-c17c89a7eef3" providerId="ADAL" clId="{9D7A2916-997C-4B3C-9220-33BF185D2B37}" dt="2024-08-23T16:47:30.217" v="23" actId="21"/>
          <ac:spMkLst>
            <pc:docMk/>
            <pc:sldMk cId="0" sldId="373"/>
            <ac:spMk id="138242" creationId="{5A39163B-C3BB-705E-9E8F-BF7ED6BAC553}"/>
          </ac:spMkLst>
        </pc:spChg>
        <pc:spChg chg="mod">
          <ac:chgData name="Aastha Kumar" userId="f94225b3-263d-47de-91f3-c17c89a7eef3" providerId="ADAL" clId="{9D7A2916-997C-4B3C-9220-33BF185D2B37}" dt="2024-08-23T16:48:17.144" v="35" actId="21"/>
          <ac:spMkLst>
            <pc:docMk/>
            <pc:sldMk cId="0" sldId="373"/>
            <ac:spMk id="138243" creationId="{D0E60629-8DE1-D43A-DAA4-BF010FC20636}"/>
          </ac:spMkLst>
        </pc:spChg>
        <pc:spChg chg="add del mod">
          <ac:chgData name="Aastha Kumar" userId="f94225b3-263d-47de-91f3-c17c89a7eef3" providerId="ADAL" clId="{9D7A2916-997C-4B3C-9220-33BF185D2B37}" dt="2024-08-23T16:48:22.926" v="38" actId="21"/>
          <ac:spMkLst>
            <pc:docMk/>
            <pc:sldMk cId="0" sldId="373"/>
            <ac:spMk id="139267" creationId="{1DA6DDA4-22B4-5D95-05FC-DEFE845CFB08}"/>
          </ac:spMkLst>
        </pc:spChg>
        <pc:grpChg chg="add mod">
          <ac:chgData name="Aastha Kumar" userId="f94225b3-263d-47de-91f3-c17c89a7eef3" providerId="ADAL" clId="{9D7A2916-997C-4B3C-9220-33BF185D2B37}" dt="2024-08-23T16:48:13.280" v="34"/>
          <ac:grpSpMkLst>
            <pc:docMk/>
            <pc:sldMk cId="0" sldId="373"/>
            <ac:grpSpMk id="4" creationId="{7476E50C-515E-6125-DD14-DF16B4AB3BC6}"/>
          </ac:grpSpMkLst>
        </pc:grpChg>
        <pc:grpChg chg="del">
          <ac:chgData name="Aastha Kumar" userId="f94225b3-263d-47de-91f3-c17c89a7eef3" providerId="ADAL" clId="{9D7A2916-997C-4B3C-9220-33BF185D2B37}" dt="2024-08-23T16:47:50.774" v="27" actId="21"/>
          <ac:grpSpMkLst>
            <pc:docMk/>
            <pc:sldMk cId="0" sldId="373"/>
            <ac:grpSpMk id="138244" creationId="{20BEBA3C-9676-4C76-31DD-248CFCF25B82}"/>
          </ac:grpSpMkLst>
        </pc:grpChg>
        <pc:cxnChg chg="mod">
          <ac:chgData name="Aastha Kumar" userId="f94225b3-263d-47de-91f3-c17c89a7eef3" providerId="ADAL" clId="{9D7A2916-997C-4B3C-9220-33BF185D2B37}" dt="2024-08-23T16:48:13.280" v="34"/>
          <ac:cxnSpMkLst>
            <pc:docMk/>
            <pc:sldMk cId="0" sldId="373"/>
            <ac:cxnSpMk id="9" creationId="{A64737BB-B3F8-B0CB-71C1-234982ADBACC}"/>
          </ac:cxnSpMkLst>
        </pc:cxnChg>
        <pc:cxnChg chg="mod">
          <ac:chgData name="Aastha Kumar" userId="f94225b3-263d-47de-91f3-c17c89a7eef3" providerId="ADAL" clId="{9D7A2916-997C-4B3C-9220-33BF185D2B37}" dt="2024-08-23T16:48:13.280" v="34"/>
          <ac:cxnSpMkLst>
            <pc:docMk/>
            <pc:sldMk cId="0" sldId="373"/>
            <ac:cxnSpMk id="10" creationId="{FC70C3E4-682F-FDE8-554F-D4801C026286}"/>
          </ac:cxnSpMkLst>
        </pc:cxnChg>
        <pc:cxnChg chg="mod">
          <ac:chgData name="Aastha Kumar" userId="f94225b3-263d-47de-91f3-c17c89a7eef3" providerId="ADAL" clId="{9D7A2916-997C-4B3C-9220-33BF185D2B37}" dt="2024-08-23T16:48:13.280" v="34"/>
          <ac:cxnSpMkLst>
            <pc:docMk/>
            <pc:sldMk cId="0" sldId="373"/>
            <ac:cxnSpMk id="11" creationId="{9B2347E5-9011-B3FC-9171-7871B41DFEB6}"/>
          </ac:cxnSpMkLst>
        </pc:cxnChg>
        <pc:cxnChg chg="mod">
          <ac:chgData name="Aastha Kumar" userId="f94225b3-263d-47de-91f3-c17c89a7eef3" providerId="ADAL" clId="{9D7A2916-997C-4B3C-9220-33BF185D2B37}" dt="2024-08-23T16:48:13.280" v="34"/>
          <ac:cxnSpMkLst>
            <pc:docMk/>
            <pc:sldMk cId="0" sldId="373"/>
            <ac:cxnSpMk id="12" creationId="{31F6B30F-6D3C-5600-95DB-01C641DCF9AA}"/>
          </ac:cxnSpMkLst>
        </pc:cxnChg>
        <pc:cxnChg chg="mod">
          <ac:chgData name="Aastha Kumar" userId="f94225b3-263d-47de-91f3-c17c89a7eef3" providerId="ADAL" clId="{9D7A2916-997C-4B3C-9220-33BF185D2B37}" dt="2024-08-23T16:48:13.280" v="34"/>
          <ac:cxnSpMkLst>
            <pc:docMk/>
            <pc:sldMk cId="0" sldId="373"/>
            <ac:cxnSpMk id="13" creationId="{54DD94E9-E28E-EB76-0F99-9561AD28573C}"/>
          </ac:cxnSpMkLst>
        </pc:cxnChg>
      </pc:sldChg>
      <pc:sldChg chg="addSp delSp modSp del mod">
        <pc:chgData name="Aastha Kumar" userId="f94225b3-263d-47de-91f3-c17c89a7eef3" providerId="ADAL" clId="{9D7A2916-997C-4B3C-9220-33BF185D2B37}" dt="2024-08-23T16:46:38.340" v="14" actId="47"/>
        <pc:sldMkLst>
          <pc:docMk/>
          <pc:sldMk cId="0" sldId="374"/>
        </pc:sldMkLst>
        <pc:spChg chg="add mod">
          <ac:chgData name="Aastha Kumar" userId="f94225b3-263d-47de-91f3-c17c89a7eef3" providerId="ADAL" clId="{9D7A2916-997C-4B3C-9220-33BF185D2B37}" dt="2024-08-23T16:46:28.243" v="10" actId="21"/>
          <ac:spMkLst>
            <pc:docMk/>
            <pc:sldMk cId="0" sldId="374"/>
            <ac:spMk id="3" creationId="{6BFB0C8B-90C8-72D2-3F3E-4382327DCC54}"/>
          </ac:spMkLst>
        </pc:spChg>
        <pc:spChg chg="del mod">
          <ac:chgData name="Aastha Kumar" userId="f94225b3-263d-47de-91f3-c17c89a7eef3" providerId="ADAL" clId="{9D7A2916-997C-4B3C-9220-33BF185D2B37}" dt="2024-08-23T16:46:28.243" v="10" actId="21"/>
          <ac:spMkLst>
            <pc:docMk/>
            <pc:sldMk cId="0" sldId="374"/>
            <ac:spMk id="139267" creationId="{1DA6DDA4-22B4-5D95-05FC-DEFE845CFB08}"/>
          </ac:spMkLst>
        </pc:spChg>
      </pc:sldChg>
      <pc:sldChg chg="del">
        <pc:chgData name="Aastha Kumar" userId="f94225b3-263d-47de-91f3-c17c89a7eef3" providerId="ADAL" clId="{9D7A2916-997C-4B3C-9220-33BF185D2B37}" dt="2024-08-23T16:46:42.216" v="15" actId="47"/>
        <pc:sldMkLst>
          <pc:docMk/>
          <pc:sldMk cId="0" sldId="376"/>
        </pc:sldMkLst>
      </pc:sldChg>
      <pc:sldChg chg="del">
        <pc:chgData name="Aastha Kumar" userId="f94225b3-263d-47de-91f3-c17c89a7eef3" providerId="ADAL" clId="{9D7A2916-997C-4B3C-9220-33BF185D2B37}" dt="2024-08-23T16:48:42.292" v="50" actId="47"/>
        <pc:sldMkLst>
          <pc:docMk/>
          <pc:sldMk cId="0" sldId="377"/>
        </pc:sldMkLst>
      </pc:sldChg>
      <pc:sldChg chg="del">
        <pc:chgData name="Aastha Kumar" userId="f94225b3-263d-47de-91f3-c17c89a7eef3" providerId="ADAL" clId="{9D7A2916-997C-4B3C-9220-33BF185D2B37}" dt="2024-08-23T16:45:26.906" v="3" actId="47"/>
        <pc:sldMkLst>
          <pc:docMk/>
          <pc:sldMk cId="0" sldId="381"/>
        </pc:sldMkLst>
      </pc:sldChg>
      <pc:sldChg chg="del">
        <pc:chgData name="Aastha Kumar" userId="f94225b3-263d-47de-91f3-c17c89a7eef3" providerId="ADAL" clId="{9D7A2916-997C-4B3C-9220-33BF185D2B37}" dt="2024-08-23T16:45:53.682" v="6" actId="47"/>
        <pc:sldMkLst>
          <pc:docMk/>
          <pc:sldMk cId="0" sldId="382"/>
        </pc:sldMkLst>
      </pc:sldChg>
      <pc:sldChg chg="del">
        <pc:chgData name="Aastha Kumar" userId="f94225b3-263d-47de-91f3-c17c89a7eef3" providerId="ADAL" clId="{9D7A2916-997C-4B3C-9220-33BF185D2B37}" dt="2024-08-23T16:44:28.730" v="0" actId="47"/>
        <pc:sldMkLst>
          <pc:docMk/>
          <pc:sldMk cId="0" sldId="395"/>
        </pc:sldMkLst>
      </pc:sldChg>
      <pc:sldChg chg="addSp modSp mod">
        <pc:chgData name="Aastha Kumar" userId="f94225b3-263d-47de-91f3-c17c89a7eef3" providerId="ADAL" clId="{9D7A2916-997C-4B3C-9220-33BF185D2B37}" dt="2024-08-24T17:37:14.937" v="421" actId="1076"/>
        <pc:sldMkLst>
          <pc:docMk/>
          <pc:sldMk cId="0" sldId="397"/>
        </pc:sldMkLst>
        <pc:spChg chg="add mod">
          <ac:chgData name="Aastha Kumar" userId="f94225b3-263d-47de-91f3-c17c89a7eef3" providerId="ADAL" clId="{9D7A2916-997C-4B3C-9220-33BF185D2B37}" dt="2024-08-24T17:36:51.668" v="405"/>
          <ac:spMkLst>
            <pc:docMk/>
            <pc:sldMk cId="0" sldId="397"/>
            <ac:spMk id="36867" creationId="{4589F61E-E8DF-8777-2468-292B9F9B1198}"/>
          </ac:spMkLst>
        </pc:spChg>
        <pc:spChg chg="mod">
          <ac:chgData name="Aastha Kumar" userId="f94225b3-263d-47de-91f3-c17c89a7eef3" providerId="ADAL" clId="{9D7A2916-997C-4B3C-9220-33BF185D2B37}" dt="2024-08-24T17:37:07.753" v="418" actId="20577"/>
          <ac:spMkLst>
            <pc:docMk/>
            <pc:sldMk cId="0" sldId="397"/>
            <ac:spMk id="159746" creationId="{0848026E-D2B9-AE23-57A7-2EAE57A521AF}"/>
          </ac:spMkLst>
        </pc:spChg>
        <pc:picChg chg="add mod">
          <ac:chgData name="Aastha Kumar" userId="f94225b3-263d-47de-91f3-c17c89a7eef3" providerId="ADAL" clId="{9D7A2916-997C-4B3C-9220-33BF185D2B37}" dt="2024-08-24T17:37:14.937" v="421" actId="1076"/>
          <ac:picMkLst>
            <pc:docMk/>
            <pc:sldMk cId="0" sldId="397"/>
            <ac:picMk id="15" creationId="{BC4C6536-E0E9-303B-FFED-5CC4CD81D03D}"/>
          </ac:picMkLst>
        </pc:picChg>
      </pc:sldChg>
      <pc:sldChg chg="del">
        <pc:chgData name="Aastha Kumar" userId="f94225b3-263d-47de-91f3-c17c89a7eef3" providerId="ADAL" clId="{9D7A2916-997C-4B3C-9220-33BF185D2B37}" dt="2024-08-23T16:46:03.228" v="8" actId="47"/>
        <pc:sldMkLst>
          <pc:docMk/>
          <pc:sldMk cId="0" sldId="399"/>
        </pc:sldMkLst>
      </pc:sldChg>
      <pc:sldChg chg="del">
        <pc:chgData name="Aastha Kumar" userId="f94225b3-263d-47de-91f3-c17c89a7eef3" providerId="ADAL" clId="{9D7A2916-997C-4B3C-9220-33BF185D2B37}" dt="2024-08-23T16:46:52.994" v="16" actId="47"/>
        <pc:sldMkLst>
          <pc:docMk/>
          <pc:sldMk cId="0" sldId="401"/>
        </pc:sldMkLst>
      </pc:sldChg>
      <pc:sldChg chg="del">
        <pc:chgData name="Aastha Kumar" userId="f94225b3-263d-47de-91f3-c17c89a7eef3" providerId="ADAL" clId="{9D7A2916-997C-4B3C-9220-33BF185D2B37}" dt="2024-08-23T16:46:56.714" v="17" actId="47"/>
        <pc:sldMkLst>
          <pc:docMk/>
          <pc:sldMk cId="0" sldId="402"/>
        </pc:sldMkLst>
      </pc:sldChg>
      <pc:sldChg chg="del">
        <pc:chgData name="Aastha Kumar" userId="f94225b3-263d-47de-91f3-c17c89a7eef3" providerId="ADAL" clId="{9D7A2916-997C-4B3C-9220-33BF185D2B37}" dt="2024-08-23T16:47:03.056" v="18" actId="47"/>
        <pc:sldMkLst>
          <pc:docMk/>
          <pc:sldMk cId="0" sldId="403"/>
        </pc:sldMkLst>
      </pc:sldChg>
      <pc:sldChg chg="add del">
        <pc:chgData name="Aastha Kumar" userId="f94225b3-263d-47de-91f3-c17c89a7eef3" providerId="ADAL" clId="{9D7A2916-997C-4B3C-9220-33BF185D2B37}" dt="2024-08-24T17:22:02.013" v="120" actId="47"/>
        <pc:sldMkLst>
          <pc:docMk/>
          <pc:sldMk cId="0" sldId="404"/>
        </pc:sldMkLst>
      </pc:sldChg>
      <pc:sldChg chg="addSp delSp modSp add del mod">
        <pc:chgData name="Aastha Kumar" userId="f94225b3-263d-47de-91f3-c17c89a7eef3" providerId="ADAL" clId="{9D7A2916-997C-4B3C-9220-33BF185D2B37}" dt="2024-08-24T17:22:15.668" v="125" actId="47"/>
        <pc:sldMkLst>
          <pc:docMk/>
          <pc:sldMk cId="0" sldId="405"/>
        </pc:sldMkLst>
        <pc:spChg chg="add mod">
          <ac:chgData name="Aastha Kumar" userId="f94225b3-263d-47de-91f3-c17c89a7eef3" providerId="ADAL" clId="{9D7A2916-997C-4B3C-9220-33BF185D2B37}" dt="2024-08-24T17:22:13.823" v="124" actId="21"/>
          <ac:spMkLst>
            <pc:docMk/>
            <pc:sldMk cId="0" sldId="405"/>
            <ac:spMk id="3" creationId="{10AD6A6F-33FC-753A-1E5A-12A3C34A6C11}"/>
          </ac:spMkLst>
        </pc:spChg>
        <pc:spChg chg="del">
          <ac:chgData name="Aastha Kumar" userId="f94225b3-263d-47de-91f3-c17c89a7eef3" providerId="ADAL" clId="{9D7A2916-997C-4B3C-9220-33BF185D2B37}" dt="2024-08-24T17:22:13.823" v="124" actId="21"/>
          <ac:spMkLst>
            <pc:docMk/>
            <pc:sldMk cId="0" sldId="405"/>
            <ac:spMk id="56322" creationId="{A50BEBEA-593E-51DE-F8D3-20790464858E}"/>
          </ac:spMkLst>
        </pc:spChg>
      </pc:sldChg>
      <pc:sldChg chg="add del">
        <pc:chgData name="Aastha Kumar" userId="f94225b3-263d-47de-91f3-c17c89a7eef3" providerId="ADAL" clId="{9D7A2916-997C-4B3C-9220-33BF185D2B37}" dt="2024-08-24T17:22:24.740" v="130" actId="47"/>
        <pc:sldMkLst>
          <pc:docMk/>
          <pc:sldMk cId="0" sldId="406"/>
        </pc:sldMkLst>
      </pc:sldChg>
      <pc:sldChg chg="del">
        <pc:chgData name="Aastha Kumar" userId="f94225b3-263d-47de-91f3-c17c89a7eef3" providerId="ADAL" clId="{9D7A2916-997C-4B3C-9220-33BF185D2B37}" dt="2024-08-23T16:49:37.927" v="54" actId="47"/>
        <pc:sldMkLst>
          <pc:docMk/>
          <pc:sldMk cId="0" sldId="407"/>
        </pc:sldMkLst>
      </pc:sldChg>
      <pc:sldChg chg="del">
        <pc:chgData name="Aastha Kumar" userId="f94225b3-263d-47de-91f3-c17c89a7eef3" providerId="ADAL" clId="{9D7A2916-997C-4B3C-9220-33BF185D2B37}" dt="2024-08-23T16:49:39.490" v="55" actId="47"/>
        <pc:sldMkLst>
          <pc:docMk/>
          <pc:sldMk cId="0" sldId="408"/>
        </pc:sldMkLst>
      </pc:sldChg>
      <pc:sldChg chg="del">
        <pc:chgData name="Aastha Kumar" userId="f94225b3-263d-47de-91f3-c17c89a7eef3" providerId="ADAL" clId="{9D7A2916-997C-4B3C-9220-33BF185D2B37}" dt="2024-08-23T16:50:00.071" v="56" actId="47"/>
        <pc:sldMkLst>
          <pc:docMk/>
          <pc:sldMk cId="0" sldId="409"/>
        </pc:sldMkLst>
      </pc:sldChg>
      <pc:sldChg chg="del">
        <pc:chgData name="Aastha Kumar" userId="f94225b3-263d-47de-91f3-c17c89a7eef3" providerId="ADAL" clId="{9D7A2916-997C-4B3C-9220-33BF185D2B37}" dt="2024-08-23T16:50:01.568" v="57" actId="47"/>
        <pc:sldMkLst>
          <pc:docMk/>
          <pc:sldMk cId="0" sldId="410"/>
        </pc:sldMkLst>
      </pc:sldChg>
      <pc:sldChg chg="del">
        <pc:chgData name="Aastha Kumar" userId="f94225b3-263d-47de-91f3-c17c89a7eef3" providerId="ADAL" clId="{9D7A2916-997C-4B3C-9220-33BF185D2B37}" dt="2024-08-23T16:50:03.025" v="58" actId="47"/>
        <pc:sldMkLst>
          <pc:docMk/>
          <pc:sldMk cId="0" sldId="411"/>
        </pc:sldMkLst>
      </pc:sldChg>
      <pc:sldChg chg="del">
        <pc:chgData name="Aastha Kumar" userId="f94225b3-263d-47de-91f3-c17c89a7eef3" providerId="ADAL" clId="{9D7A2916-997C-4B3C-9220-33BF185D2B37}" dt="2024-08-23T16:50:14.086" v="59" actId="47"/>
        <pc:sldMkLst>
          <pc:docMk/>
          <pc:sldMk cId="0" sldId="412"/>
        </pc:sldMkLst>
      </pc:sldChg>
      <pc:sldChg chg="del">
        <pc:chgData name="Aastha Kumar" userId="f94225b3-263d-47de-91f3-c17c89a7eef3" providerId="ADAL" clId="{9D7A2916-997C-4B3C-9220-33BF185D2B37}" dt="2024-08-23T16:50:17.197" v="60" actId="47"/>
        <pc:sldMkLst>
          <pc:docMk/>
          <pc:sldMk cId="0" sldId="413"/>
        </pc:sldMkLst>
      </pc:sldChg>
      <pc:sldChg chg="del">
        <pc:chgData name="Aastha Kumar" userId="f94225b3-263d-47de-91f3-c17c89a7eef3" providerId="ADAL" clId="{9D7A2916-997C-4B3C-9220-33BF185D2B37}" dt="2024-08-23T16:50:18.959" v="61" actId="47"/>
        <pc:sldMkLst>
          <pc:docMk/>
          <pc:sldMk cId="0" sldId="414"/>
        </pc:sldMkLst>
      </pc:sldChg>
      <pc:sldChg chg="del">
        <pc:chgData name="Aastha Kumar" userId="f94225b3-263d-47de-91f3-c17c89a7eef3" providerId="ADAL" clId="{9D7A2916-997C-4B3C-9220-33BF185D2B37}" dt="2024-08-23T16:50:20.223" v="62" actId="47"/>
        <pc:sldMkLst>
          <pc:docMk/>
          <pc:sldMk cId="0" sldId="415"/>
        </pc:sldMkLst>
      </pc:sldChg>
      <pc:sldChg chg="del">
        <pc:chgData name="Aastha Kumar" userId="f94225b3-263d-47de-91f3-c17c89a7eef3" providerId="ADAL" clId="{9D7A2916-997C-4B3C-9220-33BF185D2B37}" dt="2024-08-23T16:50:23.350" v="63" actId="47"/>
        <pc:sldMkLst>
          <pc:docMk/>
          <pc:sldMk cId="0" sldId="416"/>
        </pc:sldMkLst>
      </pc:sldChg>
      <pc:sldChg chg="addSp modSp add del mod">
        <pc:chgData name="Aastha Kumar" userId="f94225b3-263d-47de-91f3-c17c89a7eef3" providerId="ADAL" clId="{9D7A2916-997C-4B3C-9220-33BF185D2B37}" dt="2024-08-24T17:21:51.212" v="111" actId="47"/>
        <pc:sldMkLst>
          <pc:docMk/>
          <pc:sldMk cId="0" sldId="417"/>
        </pc:sldMkLst>
        <pc:spChg chg="mod">
          <ac:chgData name="Aastha Kumar" userId="f94225b3-263d-47de-91f3-c17c89a7eef3" providerId="ADAL" clId="{9D7A2916-997C-4B3C-9220-33BF185D2B37}" dt="2024-08-23T16:50:37.584" v="67" actId="1076"/>
          <ac:spMkLst>
            <pc:docMk/>
            <pc:sldMk cId="0" sldId="417"/>
            <ac:spMk id="69637" creationId="{EA56FF23-EF1E-39F7-EF22-47B8E59F6240}"/>
          </ac:spMkLst>
        </pc:spChg>
        <pc:spChg chg="mod">
          <ac:chgData name="Aastha Kumar" userId="f94225b3-263d-47de-91f3-c17c89a7eef3" providerId="ADAL" clId="{9D7A2916-997C-4B3C-9220-33BF185D2B37}" dt="2024-08-23T16:50:37.584" v="67" actId="1076"/>
          <ac:spMkLst>
            <pc:docMk/>
            <pc:sldMk cId="0" sldId="417"/>
            <ac:spMk id="69638" creationId="{DD8F3B27-A4BC-A318-FC2A-57F1FD3DFEE3}"/>
          </ac:spMkLst>
        </pc:spChg>
        <pc:spChg chg="mod">
          <ac:chgData name="Aastha Kumar" userId="f94225b3-263d-47de-91f3-c17c89a7eef3" providerId="ADAL" clId="{9D7A2916-997C-4B3C-9220-33BF185D2B37}" dt="2024-08-23T16:50:37.584" v="67" actId="1076"/>
          <ac:spMkLst>
            <pc:docMk/>
            <pc:sldMk cId="0" sldId="417"/>
            <ac:spMk id="69639" creationId="{61D6C28F-AF2D-F581-971E-BA675F643249}"/>
          </ac:spMkLst>
        </pc:spChg>
        <pc:spChg chg="mod">
          <ac:chgData name="Aastha Kumar" userId="f94225b3-263d-47de-91f3-c17c89a7eef3" providerId="ADAL" clId="{9D7A2916-997C-4B3C-9220-33BF185D2B37}" dt="2024-08-23T16:50:37.584" v="67" actId="1076"/>
          <ac:spMkLst>
            <pc:docMk/>
            <pc:sldMk cId="0" sldId="417"/>
            <ac:spMk id="69641" creationId="{141C5F2F-FF7F-DDCB-7597-5505473988A0}"/>
          </ac:spMkLst>
        </pc:spChg>
        <pc:spChg chg="mod">
          <ac:chgData name="Aastha Kumar" userId="f94225b3-263d-47de-91f3-c17c89a7eef3" providerId="ADAL" clId="{9D7A2916-997C-4B3C-9220-33BF185D2B37}" dt="2024-08-23T16:50:37.584" v="67" actId="1076"/>
          <ac:spMkLst>
            <pc:docMk/>
            <pc:sldMk cId="0" sldId="417"/>
            <ac:spMk id="69642" creationId="{37062B13-850E-CD5E-6DDB-9865AC3A309E}"/>
          </ac:spMkLst>
        </pc:spChg>
        <pc:spChg chg="mod">
          <ac:chgData name="Aastha Kumar" userId="f94225b3-263d-47de-91f3-c17c89a7eef3" providerId="ADAL" clId="{9D7A2916-997C-4B3C-9220-33BF185D2B37}" dt="2024-08-23T16:50:37.584" v="67" actId="1076"/>
          <ac:spMkLst>
            <pc:docMk/>
            <pc:sldMk cId="0" sldId="417"/>
            <ac:spMk id="69643" creationId="{F384125E-1236-1B61-14B9-3873C2BCA07A}"/>
          </ac:spMkLst>
        </pc:spChg>
        <pc:spChg chg="add mod">
          <ac:chgData name="Aastha Kumar" userId="f94225b3-263d-47de-91f3-c17c89a7eef3" providerId="ADAL" clId="{9D7A2916-997C-4B3C-9220-33BF185D2B37}" dt="2024-08-23T16:50:46.414" v="71" actId="1076"/>
          <ac:spMkLst>
            <pc:docMk/>
            <pc:sldMk cId="0" sldId="417"/>
            <ac:spMk id="70658" creationId="{07A2EEC0-355E-B18B-8FFF-CE81D5216F86}"/>
          </ac:spMkLst>
        </pc:spChg>
        <pc:spChg chg="mod">
          <ac:chgData name="Aastha Kumar" userId="f94225b3-263d-47de-91f3-c17c89a7eef3" providerId="ADAL" clId="{9D7A2916-997C-4B3C-9220-33BF185D2B37}" dt="2024-08-23T16:51:01.530" v="76" actId="14100"/>
          <ac:spMkLst>
            <pc:docMk/>
            <pc:sldMk cId="0" sldId="417"/>
            <ac:spMk id="70662" creationId="{1C0C7F0F-C2FA-F853-A3E3-3A5846DF2687}"/>
          </ac:spMkLst>
        </pc:spChg>
        <pc:spChg chg="mod">
          <ac:chgData name="Aastha Kumar" userId="f94225b3-263d-47de-91f3-c17c89a7eef3" providerId="ADAL" clId="{9D7A2916-997C-4B3C-9220-33BF185D2B37}" dt="2024-08-23T16:51:01.530" v="76" actId="14100"/>
          <ac:spMkLst>
            <pc:docMk/>
            <pc:sldMk cId="0" sldId="417"/>
            <ac:spMk id="70663" creationId="{092C4B07-8D41-8710-07CA-DD9C0DE17D2E}"/>
          </ac:spMkLst>
        </pc:spChg>
        <pc:spChg chg="mod">
          <ac:chgData name="Aastha Kumar" userId="f94225b3-263d-47de-91f3-c17c89a7eef3" providerId="ADAL" clId="{9D7A2916-997C-4B3C-9220-33BF185D2B37}" dt="2024-08-23T16:51:01.530" v="76" actId="14100"/>
          <ac:spMkLst>
            <pc:docMk/>
            <pc:sldMk cId="0" sldId="417"/>
            <ac:spMk id="70664" creationId="{DA9CFAC6-D04D-483C-586D-8415035C8F0D}"/>
          </ac:spMkLst>
        </pc:spChg>
        <pc:spChg chg="mod">
          <ac:chgData name="Aastha Kumar" userId="f94225b3-263d-47de-91f3-c17c89a7eef3" providerId="ADAL" clId="{9D7A2916-997C-4B3C-9220-33BF185D2B37}" dt="2024-08-23T16:51:01.530" v="76" actId="14100"/>
          <ac:spMkLst>
            <pc:docMk/>
            <pc:sldMk cId="0" sldId="417"/>
            <ac:spMk id="70666" creationId="{1FDA0372-1E54-8540-73AB-44B4E77FF3B7}"/>
          </ac:spMkLst>
        </pc:spChg>
        <pc:spChg chg="mod">
          <ac:chgData name="Aastha Kumar" userId="f94225b3-263d-47de-91f3-c17c89a7eef3" providerId="ADAL" clId="{9D7A2916-997C-4B3C-9220-33BF185D2B37}" dt="2024-08-23T16:51:01.530" v="76" actId="14100"/>
          <ac:spMkLst>
            <pc:docMk/>
            <pc:sldMk cId="0" sldId="417"/>
            <ac:spMk id="70667" creationId="{3F4C7335-87BE-B059-2079-6D7C525C7E7B}"/>
          </ac:spMkLst>
        </pc:spChg>
        <pc:spChg chg="mod">
          <ac:chgData name="Aastha Kumar" userId="f94225b3-263d-47de-91f3-c17c89a7eef3" providerId="ADAL" clId="{9D7A2916-997C-4B3C-9220-33BF185D2B37}" dt="2024-08-23T16:51:01.530" v="76" actId="14100"/>
          <ac:spMkLst>
            <pc:docMk/>
            <pc:sldMk cId="0" sldId="417"/>
            <ac:spMk id="70668" creationId="{D4F4DB6E-C161-6EE6-249A-D19C9FF54CC4}"/>
          </ac:spMkLst>
        </pc:spChg>
        <pc:spChg chg="mod">
          <ac:chgData name="Aastha Kumar" userId="f94225b3-263d-47de-91f3-c17c89a7eef3" providerId="ADAL" clId="{9D7A2916-997C-4B3C-9220-33BF185D2B37}" dt="2024-08-23T16:51:01.530" v="76" actId="14100"/>
          <ac:spMkLst>
            <pc:docMk/>
            <pc:sldMk cId="0" sldId="417"/>
            <ac:spMk id="70669" creationId="{DBACFD29-B388-5316-E5D1-239F9C599F53}"/>
          </ac:spMkLst>
        </pc:spChg>
        <pc:grpChg chg="mod">
          <ac:chgData name="Aastha Kumar" userId="f94225b3-263d-47de-91f3-c17c89a7eef3" providerId="ADAL" clId="{9D7A2916-997C-4B3C-9220-33BF185D2B37}" dt="2024-08-23T16:50:37.584" v="67" actId="1076"/>
          <ac:grpSpMkLst>
            <pc:docMk/>
            <pc:sldMk cId="0" sldId="417"/>
            <ac:grpSpMk id="69636" creationId="{8A8FBD62-43E0-75FA-DDAD-9134A912EE21}"/>
          </ac:grpSpMkLst>
        </pc:grpChg>
        <pc:grpChg chg="mod">
          <ac:chgData name="Aastha Kumar" userId="f94225b3-263d-47de-91f3-c17c89a7eef3" providerId="ADAL" clId="{9D7A2916-997C-4B3C-9220-33BF185D2B37}" dt="2024-08-23T16:50:37.584" v="67" actId="1076"/>
          <ac:grpSpMkLst>
            <pc:docMk/>
            <pc:sldMk cId="0" sldId="417"/>
            <ac:grpSpMk id="69640" creationId="{9D800328-00B4-D15E-F065-4AFAF1E107CC}"/>
          </ac:grpSpMkLst>
        </pc:grpChg>
        <pc:grpChg chg="add mod">
          <ac:chgData name="Aastha Kumar" userId="f94225b3-263d-47de-91f3-c17c89a7eef3" providerId="ADAL" clId="{9D7A2916-997C-4B3C-9220-33BF185D2B37}" dt="2024-08-23T16:51:01.530" v="76" actId="14100"/>
          <ac:grpSpMkLst>
            <pc:docMk/>
            <pc:sldMk cId="0" sldId="417"/>
            <ac:grpSpMk id="70660" creationId="{14B74A43-3C4B-8883-4416-4E31F0207489}"/>
          </ac:grpSpMkLst>
        </pc:grpChg>
        <pc:grpChg chg="mod">
          <ac:chgData name="Aastha Kumar" userId="f94225b3-263d-47de-91f3-c17c89a7eef3" providerId="ADAL" clId="{9D7A2916-997C-4B3C-9220-33BF185D2B37}" dt="2024-08-23T16:51:01.530" v="76" actId="14100"/>
          <ac:grpSpMkLst>
            <pc:docMk/>
            <pc:sldMk cId="0" sldId="417"/>
            <ac:grpSpMk id="70661" creationId="{20FD9EF5-F06A-6738-24F0-A3D324C89642}"/>
          </ac:grpSpMkLst>
        </pc:grpChg>
        <pc:grpChg chg="mod">
          <ac:chgData name="Aastha Kumar" userId="f94225b3-263d-47de-91f3-c17c89a7eef3" providerId="ADAL" clId="{9D7A2916-997C-4B3C-9220-33BF185D2B37}" dt="2024-08-23T16:51:01.530" v="76" actId="14100"/>
          <ac:grpSpMkLst>
            <pc:docMk/>
            <pc:sldMk cId="0" sldId="417"/>
            <ac:grpSpMk id="70665" creationId="{613DF500-DF75-640E-CFC2-C22BAB6E59CF}"/>
          </ac:grpSpMkLst>
        </pc:grpChg>
      </pc:sldChg>
      <pc:sldChg chg="add del">
        <pc:chgData name="Aastha Kumar" userId="f94225b3-263d-47de-91f3-c17c89a7eef3" providerId="ADAL" clId="{9D7A2916-997C-4B3C-9220-33BF185D2B37}" dt="2024-08-24T17:22:40.297" v="135" actId="47"/>
        <pc:sldMkLst>
          <pc:docMk/>
          <pc:sldMk cId="0" sldId="418"/>
        </pc:sldMkLst>
      </pc:sldChg>
      <pc:sldChg chg="add del">
        <pc:chgData name="Aastha Kumar" userId="f94225b3-263d-47de-91f3-c17c89a7eef3" providerId="ADAL" clId="{9D7A2916-997C-4B3C-9220-33BF185D2B37}" dt="2024-08-24T17:22:40.063" v="134" actId="47"/>
        <pc:sldMkLst>
          <pc:docMk/>
          <pc:sldMk cId="0" sldId="419"/>
        </pc:sldMkLst>
      </pc:sldChg>
      <pc:sldChg chg="addSp delSp modSp add del mod">
        <pc:chgData name="Aastha Kumar" userId="f94225b3-263d-47de-91f3-c17c89a7eef3" providerId="ADAL" clId="{9D7A2916-997C-4B3C-9220-33BF185D2B37}" dt="2024-08-23T16:51:56.810" v="85" actId="47"/>
        <pc:sldMkLst>
          <pc:docMk/>
          <pc:sldMk cId="0" sldId="424"/>
        </pc:sldMkLst>
        <pc:spChg chg="add mod">
          <ac:chgData name="Aastha Kumar" userId="f94225b3-263d-47de-91f3-c17c89a7eef3" providerId="ADAL" clId="{9D7A2916-997C-4B3C-9220-33BF185D2B37}" dt="2024-08-23T16:51:43.922" v="80" actId="21"/>
          <ac:spMkLst>
            <pc:docMk/>
            <pc:sldMk cId="0" sldId="424"/>
            <ac:spMk id="3" creationId="{916FABD5-3D0D-99B9-69D5-6ACC69961783}"/>
          </ac:spMkLst>
        </pc:spChg>
        <pc:spChg chg="del">
          <ac:chgData name="Aastha Kumar" userId="f94225b3-263d-47de-91f3-c17c89a7eef3" providerId="ADAL" clId="{9D7A2916-997C-4B3C-9220-33BF185D2B37}" dt="2024-08-23T16:51:43.922" v="80" actId="21"/>
          <ac:spMkLst>
            <pc:docMk/>
            <pc:sldMk cId="0" sldId="424"/>
            <ac:spMk id="167938" creationId="{EEF75C8E-F748-0674-3C21-02A43CE8347C}"/>
          </ac:spMkLst>
        </pc:spChg>
      </pc:sldChg>
      <pc:sldChg chg="addSp modSp del mod">
        <pc:chgData name="Aastha Kumar" userId="f94225b3-263d-47de-91f3-c17c89a7eef3" providerId="ADAL" clId="{9D7A2916-997C-4B3C-9220-33BF185D2B37}" dt="2024-08-28T16:06:56.817" v="533" actId="47"/>
        <pc:sldMkLst>
          <pc:docMk/>
          <pc:sldMk cId="0" sldId="425"/>
        </pc:sldMkLst>
        <pc:spChg chg="mod">
          <ac:chgData name="Aastha Kumar" userId="f94225b3-263d-47de-91f3-c17c89a7eef3" providerId="ADAL" clId="{9D7A2916-997C-4B3C-9220-33BF185D2B37}" dt="2024-08-23T16:51:50.214" v="82" actId="1076"/>
          <ac:spMkLst>
            <pc:docMk/>
            <pc:sldMk cId="0" sldId="425"/>
            <ac:spMk id="155650" creationId="{CB2F80BD-29F8-0D62-43A9-237B8C01DDF1}"/>
          </ac:spMkLst>
        </pc:spChg>
        <pc:spChg chg="mod">
          <ac:chgData name="Aastha Kumar" userId="f94225b3-263d-47de-91f3-c17c89a7eef3" providerId="ADAL" clId="{9D7A2916-997C-4B3C-9220-33BF185D2B37}" dt="2024-08-23T16:51:50.214" v="82" actId="1076"/>
          <ac:spMkLst>
            <pc:docMk/>
            <pc:sldMk cId="0" sldId="425"/>
            <ac:spMk id="155651" creationId="{EEA60428-63BA-0D34-99D1-866197485C82}"/>
          </ac:spMkLst>
        </pc:spChg>
        <pc:spChg chg="mod">
          <ac:chgData name="Aastha Kumar" userId="f94225b3-263d-47de-91f3-c17c89a7eef3" providerId="ADAL" clId="{9D7A2916-997C-4B3C-9220-33BF185D2B37}" dt="2024-08-23T16:51:50.214" v="82" actId="1076"/>
          <ac:spMkLst>
            <pc:docMk/>
            <pc:sldMk cId="0" sldId="425"/>
            <ac:spMk id="155653" creationId="{9C49000B-0EF3-88B7-892E-3EAEF36B349C}"/>
          </ac:spMkLst>
        </pc:spChg>
        <pc:spChg chg="mod">
          <ac:chgData name="Aastha Kumar" userId="f94225b3-263d-47de-91f3-c17c89a7eef3" providerId="ADAL" clId="{9D7A2916-997C-4B3C-9220-33BF185D2B37}" dt="2024-08-23T16:51:50.214" v="82" actId="1076"/>
          <ac:spMkLst>
            <pc:docMk/>
            <pc:sldMk cId="0" sldId="425"/>
            <ac:spMk id="155654" creationId="{CDF043D2-AFFE-A5EA-7145-861EC89A9AD7}"/>
          </ac:spMkLst>
        </pc:spChg>
        <pc:spChg chg="mod">
          <ac:chgData name="Aastha Kumar" userId="f94225b3-263d-47de-91f3-c17c89a7eef3" providerId="ADAL" clId="{9D7A2916-997C-4B3C-9220-33BF185D2B37}" dt="2024-08-23T16:51:50.214" v="82" actId="1076"/>
          <ac:spMkLst>
            <pc:docMk/>
            <pc:sldMk cId="0" sldId="425"/>
            <ac:spMk id="155655" creationId="{FCD6D83A-E7AC-3C29-37AD-D80413FCA8A4}"/>
          </ac:spMkLst>
        </pc:spChg>
        <pc:spChg chg="mod">
          <ac:chgData name="Aastha Kumar" userId="f94225b3-263d-47de-91f3-c17c89a7eef3" providerId="ADAL" clId="{9D7A2916-997C-4B3C-9220-33BF185D2B37}" dt="2024-08-23T16:51:50.214" v="82" actId="1076"/>
          <ac:spMkLst>
            <pc:docMk/>
            <pc:sldMk cId="0" sldId="425"/>
            <ac:spMk id="155656" creationId="{1EA08187-921B-51BB-6D85-31D6CE643F0C}"/>
          </ac:spMkLst>
        </pc:spChg>
        <pc:spChg chg="mod">
          <ac:chgData name="Aastha Kumar" userId="f94225b3-263d-47de-91f3-c17c89a7eef3" providerId="ADAL" clId="{9D7A2916-997C-4B3C-9220-33BF185D2B37}" dt="2024-08-23T16:51:50.214" v="82" actId="1076"/>
          <ac:spMkLst>
            <pc:docMk/>
            <pc:sldMk cId="0" sldId="425"/>
            <ac:spMk id="155657" creationId="{B6105667-68C1-D1E0-62D4-438D3ADDBCE9}"/>
          </ac:spMkLst>
        </pc:spChg>
        <pc:spChg chg="mod">
          <ac:chgData name="Aastha Kumar" userId="f94225b3-263d-47de-91f3-c17c89a7eef3" providerId="ADAL" clId="{9D7A2916-997C-4B3C-9220-33BF185D2B37}" dt="2024-08-23T16:51:50.214" v="82" actId="1076"/>
          <ac:spMkLst>
            <pc:docMk/>
            <pc:sldMk cId="0" sldId="425"/>
            <ac:spMk id="155658" creationId="{A8A0CCE1-732E-34C7-C6ED-8AD43A0E811F}"/>
          </ac:spMkLst>
        </pc:spChg>
        <pc:spChg chg="mod">
          <ac:chgData name="Aastha Kumar" userId="f94225b3-263d-47de-91f3-c17c89a7eef3" providerId="ADAL" clId="{9D7A2916-997C-4B3C-9220-33BF185D2B37}" dt="2024-08-23T16:51:50.214" v="82" actId="1076"/>
          <ac:spMkLst>
            <pc:docMk/>
            <pc:sldMk cId="0" sldId="425"/>
            <ac:spMk id="155659" creationId="{6E2B8BEC-2BD1-7361-44D0-20637C1D50CE}"/>
          </ac:spMkLst>
        </pc:spChg>
        <pc:spChg chg="mod">
          <ac:chgData name="Aastha Kumar" userId="f94225b3-263d-47de-91f3-c17c89a7eef3" providerId="ADAL" clId="{9D7A2916-997C-4B3C-9220-33BF185D2B37}" dt="2024-08-23T16:51:50.214" v="82" actId="1076"/>
          <ac:spMkLst>
            <pc:docMk/>
            <pc:sldMk cId="0" sldId="425"/>
            <ac:spMk id="155660" creationId="{CABA3FCE-B044-8A34-0C63-E4527C68D869}"/>
          </ac:spMkLst>
        </pc:spChg>
        <pc:spChg chg="mod">
          <ac:chgData name="Aastha Kumar" userId="f94225b3-263d-47de-91f3-c17c89a7eef3" providerId="ADAL" clId="{9D7A2916-997C-4B3C-9220-33BF185D2B37}" dt="2024-08-23T16:51:50.214" v="82" actId="1076"/>
          <ac:spMkLst>
            <pc:docMk/>
            <pc:sldMk cId="0" sldId="425"/>
            <ac:spMk id="155661" creationId="{6066122E-A3CE-8319-12E2-5E09601F477D}"/>
          </ac:spMkLst>
        </pc:spChg>
        <pc:spChg chg="mod">
          <ac:chgData name="Aastha Kumar" userId="f94225b3-263d-47de-91f3-c17c89a7eef3" providerId="ADAL" clId="{9D7A2916-997C-4B3C-9220-33BF185D2B37}" dt="2024-08-23T16:51:50.214" v="82" actId="1076"/>
          <ac:spMkLst>
            <pc:docMk/>
            <pc:sldMk cId="0" sldId="425"/>
            <ac:spMk id="155662" creationId="{10E48EC9-58B9-6F21-BC38-9756134865CA}"/>
          </ac:spMkLst>
        </pc:spChg>
        <pc:spChg chg="mod">
          <ac:chgData name="Aastha Kumar" userId="f94225b3-263d-47de-91f3-c17c89a7eef3" providerId="ADAL" clId="{9D7A2916-997C-4B3C-9220-33BF185D2B37}" dt="2024-08-23T16:51:50.214" v="82" actId="1076"/>
          <ac:spMkLst>
            <pc:docMk/>
            <pc:sldMk cId="0" sldId="425"/>
            <ac:spMk id="155666" creationId="{DCBFD58B-924B-18F0-D541-4CC9D16ED07C}"/>
          </ac:spMkLst>
        </pc:spChg>
        <pc:spChg chg="mod">
          <ac:chgData name="Aastha Kumar" userId="f94225b3-263d-47de-91f3-c17c89a7eef3" providerId="ADAL" clId="{9D7A2916-997C-4B3C-9220-33BF185D2B37}" dt="2024-08-23T16:51:50.214" v="82" actId="1076"/>
          <ac:spMkLst>
            <pc:docMk/>
            <pc:sldMk cId="0" sldId="425"/>
            <ac:spMk id="155667" creationId="{16064386-3658-EB53-690D-14CCACC08FB3}"/>
          </ac:spMkLst>
        </pc:spChg>
        <pc:spChg chg="mod">
          <ac:chgData name="Aastha Kumar" userId="f94225b3-263d-47de-91f3-c17c89a7eef3" providerId="ADAL" clId="{9D7A2916-997C-4B3C-9220-33BF185D2B37}" dt="2024-08-23T16:51:50.214" v="82" actId="1076"/>
          <ac:spMkLst>
            <pc:docMk/>
            <pc:sldMk cId="0" sldId="425"/>
            <ac:spMk id="155668" creationId="{076CFD1D-2B4C-485E-6BB8-34AF9D686DB6}"/>
          </ac:spMkLst>
        </pc:spChg>
        <pc:spChg chg="mod">
          <ac:chgData name="Aastha Kumar" userId="f94225b3-263d-47de-91f3-c17c89a7eef3" providerId="ADAL" clId="{9D7A2916-997C-4B3C-9220-33BF185D2B37}" dt="2024-08-23T16:51:50.214" v="82" actId="1076"/>
          <ac:spMkLst>
            <pc:docMk/>
            <pc:sldMk cId="0" sldId="425"/>
            <ac:spMk id="155669" creationId="{2DD70D09-EBFB-2683-247A-F2AABE57179F}"/>
          </ac:spMkLst>
        </pc:spChg>
        <pc:spChg chg="mod">
          <ac:chgData name="Aastha Kumar" userId="f94225b3-263d-47de-91f3-c17c89a7eef3" providerId="ADAL" clId="{9D7A2916-997C-4B3C-9220-33BF185D2B37}" dt="2024-08-23T16:51:50.214" v="82" actId="1076"/>
          <ac:spMkLst>
            <pc:docMk/>
            <pc:sldMk cId="0" sldId="425"/>
            <ac:spMk id="155670" creationId="{1F6DF2D5-3333-3FEE-0D4A-41EC3E73C609}"/>
          </ac:spMkLst>
        </pc:spChg>
        <pc:spChg chg="mod">
          <ac:chgData name="Aastha Kumar" userId="f94225b3-263d-47de-91f3-c17c89a7eef3" providerId="ADAL" clId="{9D7A2916-997C-4B3C-9220-33BF185D2B37}" dt="2024-08-23T16:51:50.214" v="82" actId="1076"/>
          <ac:spMkLst>
            <pc:docMk/>
            <pc:sldMk cId="0" sldId="425"/>
            <ac:spMk id="155673" creationId="{B606C2BB-E27C-112E-0A42-31B3847CE79A}"/>
          </ac:spMkLst>
        </pc:spChg>
        <pc:spChg chg="mod">
          <ac:chgData name="Aastha Kumar" userId="f94225b3-263d-47de-91f3-c17c89a7eef3" providerId="ADAL" clId="{9D7A2916-997C-4B3C-9220-33BF185D2B37}" dt="2024-08-23T16:51:50.214" v="82" actId="1076"/>
          <ac:spMkLst>
            <pc:docMk/>
            <pc:sldMk cId="0" sldId="425"/>
            <ac:spMk id="155674" creationId="{0D3B7987-1675-2A33-4661-F9BBCCE166A3}"/>
          </ac:spMkLst>
        </pc:spChg>
        <pc:spChg chg="mod">
          <ac:chgData name="Aastha Kumar" userId="f94225b3-263d-47de-91f3-c17c89a7eef3" providerId="ADAL" clId="{9D7A2916-997C-4B3C-9220-33BF185D2B37}" dt="2024-08-23T16:51:50.214" v="82" actId="1076"/>
          <ac:spMkLst>
            <pc:docMk/>
            <pc:sldMk cId="0" sldId="425"/>
            <ac:spMk id="155676" creationId="{83F79709-38FA-7506-C3C3-7161A3CD1451}"/>
          </ac:spMkLst>
        </pc:spChg>
        <pc:spChg chg="mod">
          <ac:chgData name="Aastha Kumar" userId="f94225b3-263d-47de-91f3-c17c89a7eef3" providerId="ADAL" clId="{9D7A2916-997C-4B3C-9220-33BF185D2B37}" dt="2024-08-23T16:51:50.214" v="82" actId="1076"/>
          <ac:spMkLst>
            <pc:docMk/>
            <pc:sldMk cId="0" sldId="425"/>
            <ac:spMk id="155677" creationId="{8167B452-D94A-EBDF-C06C-259212E02D39}"/>
          </ac:spMkLst>
        </pc:spChg>
        <pc:spChg chg="add mod">
          <ac:chgData name="Aastha Kumar" userId="f94225b3-263d-47de-91f3-c17c89a7eef3" providerId="ADAL" clId="{9D7A2916-997C-4B3C-9220-33BF185D2B37}" dt="2024-08-23T16:51:54.365" v="84" actId="1076"/>
          <ac:spMkLst>
            <pc:docMk/>
            <pc:sldMk cId="0" sldId="425"/>
            <ac:spMk id="167938" creationId="{EEF75C8E-F748-0674-3C21-02A43CE8347C}"/>
          </ac:spMkLst>
        </pc:spChg>
        <pc:grpChg chg="mod">
          <ac:chgData name="Aastha Kumar" userId="f94225b3-263d-47de-91f3-c17c89a7eef3" providerId="ADAL" clId="{9D7A2916-997C-4B3C-9220-33BF185D2B37}" dt="2024-08-23T16:51:50.214" v="82" actId="1076"/>
          <ac:grpSpMkLst>
            <pc:docMk/>
            <pc:sldMk cId="0" sldId="425"/>
            <ac:grpSpMk id="155663" creationId="{B0671D2B-1F88-1F9E-2E2A-D4CCE98D7711}"/>
          </ac:grpSpMkLst>
        </pc:grpChg>
        <pc:grpChg chg="mod">
          <ac:chgData name="Aastha Kumar" userId="f94225b3-263d-47de-91f3-c17c89a7eef3" providerId="ADAL" clId="{9D7A2916-997C-4B3C-9220-33BF185D2B37}" dt="2024-08-23T16:51:50.214" v="82" actId="1076"/>
          <ac:grpSpMkLst>
            <pc:docMk/>
            <pc:sldMk cId="0" sldId="425"/>
            <ac:grpSpMk id="155664" creationId="{199C845C-BD13-6040-2E20-4A663B637237}"/>
          </ac:grpSpMkLst>
        </pc:grpChg>
        <pc:grpChg chg="mod">
          <ac:chgData name="Aastha Kumar" userId="f94225b3-263d-47de-91f3-c17c89a7eef3" providerId="ADAL" clId="{9D7A2916-997C-4B3C-9220-33BF185D2B37}" dt="2024-08-23T16:51:50.214" v="82" actId="1076"/>
          <ac:grpSpMkLst>
            <pc:docMk/>
            <pc:sldMk cId="0" sldId="425"/>
            <ac:grpSpMk id="155671" creationId="{727DB284-B843-A324-621E-481858E63106}"/>
          </ac:grpSpMkLst>
        </pc:grpChg>
      </pc:sldChg>
      <pc:sldChg chg="del">
        <pc:chgData name="Aastha Kumar" userId="f94225b3-263d-47de-91f3-c17c89a7eef3" providerId="ADAL" clId="{9D7A2916-997C-4B3C-9220-33BF185D2B37}" dt="2024-08-23T16:52:50.316" v="86" actId="47"/>
        <pc:sldMkLst>
          <pc:docMk/>
          <pc:sldMk cId="0" sldId="426"/>
        </pc:sldMkLst>
      </pc:sldChg>
      <pc:sldChg chg="del">
        <pc:chgData name="Aastha Kumar" userId="f94225b3-263d-47de-91f3-c17c89a7eef3" providerId="ADAL" clId="{9D7A2916-997C-4B3C-9220-33BF185D2B37}" dt="2024-08-23T16:53:21.156" v="87" actId="47"/>
        <pc:sldMkLst>
          <pc:docMk/>
          <pc:sldMk cId="0" sldId="427"/>
        </pc:sldMkLst>
      </pc:sldChg>
      <pc:sldChg chg="del">
        <pc:chgData name="Aastha Kumar" userId="f94225b3-263d-47de-91f3-c17c89a7eef3" providerId="ADAL" clId="{9D7A2916-997C-4B3C-9220-33BF185D2B37}" dt="2024-08-23T16:53:30.288" v="89" actId="47"/>
        <pc:sldMkLst>
          <pc:docMk/>
          <pc:sldMk cId="0" sldId="428"/>
        </pc:sldMkLst>
      </pc:sldChg>
      <pc:sldChg chg="del">
        <pc:chgData name="Aastha Kumar" userId="f94225b3-263d-47de-91f3-c17c89a7eef3" providerId="ADAL" clId="{9D7A2916-997C-4B3C-9220-33BF185D2B37}" dt="2024-08-24T17:22:59.060" v="139" actId="47"/>
        <pc:sldMkLst>
          <pc:docMk/>
          <pc:sldMk cId="0" sldId="430"/>
        </pc:sldMkLst>
      </pc:sldChg>
      <pc:sldChg chg="del">
        <pc:chgData name="Aastha Kumar" userId="f94225b3-263d-47de-91f3-c17c89a7eef3" providerId="ADAL" clId="{9D7A2916-997C-4B3C-9220-33BF185D2B37}" dt="2024-08-24T17:23:01.095" v="141" actId="47"/>
        <pc:sldMkLst>
          <pc:docMk/>
          <pc:sldMk cId="0" sldId="431"/>
        </pc:sldMkLst>
      </pc:sldChg>
      <pc:sldChg chg="modSp mod">
        <pc:chgData name="Aastha Kumar" userId="f94225b3-263d-47de-91f3-c17c89a7eef3" providerId="ADAL" clId="{9D7A2916-997C-4B3C-9220-33BF185D2B37}" dt="2024-08-28T16:06:30.012" v="532" actId="1076"/>
        <pc:sldMkLst>
          <pc:docMk/>
          <pc:sldMk cId="0" sldId="432"/>
        </pc:sldMkLst>
        <pc:spChg chg="mod">
          <ac:chgData name="Aastha Kumar" userId="f94225b3-263d-47de-91f3-c17c89a7eef3" providerId="ADAL" clId="{9D7A2916-997C-4B3C-9220-33BF185D2B37}" dt="2024-08-28T16:06:12.956" v="526" actId="1076"/>
          <ac:spMkLst>
            <pc:docMk/>
            <pc:sldMk cId="0" sldId="432"/>
            <ac:spMk id="181250" creationId="{AC956FA0-778C-7841-8B86-4FD0EB4E5813}"/>
          </ac:spMkLst>
        </pc:spChg>
        <pc:spChg chg="mod">
          <ac:chgData name="Aastha Kumar" userId="f94225b3-263d-47de-91f3-c17c89a7eef3" providerId="ADAL" clId="{9D7A2916-997C-4B3C-9220-33BF185D2B37}" dt="2024-08-28T16:06:30.012" v="532" actId="1076"/>
          <ac:spMkLst>
            <pc:docMk/>
            <pc:sldMk cId="0" sldId="432"/>
            <ac:spMk id="181251" creationId="{FFA0C3B5-F4EA-52A9-C6D9-FFEA36148264}"/>
          </ac:spMkLst>
        </pc:spChg>
        <pc:picChg chg="mod">
          <ac:chgData name="Aastha Kumar" userId="f94225b3-263d-47de-91f3-c17c89a7eef3" providerId="ADAL" clId="{9D7A2916-997C-4B3C-9220-33BF185D2B37}" dt="2024-08-28T16:06:24.990" v="530" actId="1076"/>
          <ac:picMkLst>
            <pc:docMk/>
            <pc:sldMk cId="0" sldId="432"/>
            <ac:picMk id="181253" creationId="{35CF04F8-2108-03FF-0239-22D6CDA29FB3}"/>
          </ac:picMkLst>
        </pc:picChg>
      </pc:sldChg>
      <pc:sldChg chg="del">
        <pc:chgData name="Aastha Kumar" userId="f94225b3-263d-47de-91f3-c17c89a7eef3" providerId="ADAL" clId="{9D7A2916-997C-4B3C-9220-33BF185D2B37}" dt="2024-08-24T17:23:04.387" v="142" actId="47"/>
        <pc:sldMkLst>
          <pc:docMk/>
          <pc:sldMk cId="0" sldId="433"/>
        </pc:sldMkLst>
      </pc:sldChg>
      <pc:sldChg chg="del">
        <pc:chgData name="Aastha Kumar" userId="f94225b3-263d-47de-91f3-c17c89a7eef3" providerId="ADAL" clId="{9D7A2916-997C-4B3C-9220-33BF185D2B37}" dt="2024-08-23T16:44:59.826" v="2" actId="47"/>
        <pc:sldMkLst>
          <pc:docMk/>
          <pc:sldMk cId="207236810" sldId="439"/>
        </pc:sldMkLst>
      </pc:sldChg>
      <pc:sldChg chg="del">
        <pc:chgData name="Aastha Kumar" userId="f94225b3-263d-47de-91f3-c17c89a7eef3" providerId="ADAL" clId="{9D7A2916-997C-4B3C-9220-33BF185D2B37}" dt="2024-08-23T16:49:35.250" v="53" actId="47"/>
        <pc:sldMkLst>
          <pc:docMk/>
          <pc:sldMk cId="3185154520" sldId="441"/>
        </pc:sldMkLst>
      </pc:sldChg>
      <pc:sldChg chg="addSp delSp modSp del">
        <pc:chgData name="Aastha Kumar" userId="f94225b3-263d-47de-91f3-c17c89a7eef3" providerId="ADAL" clId="{9D7A2916-997C-4B3C-9220-33BF185D2B37}" dt="2024-08-28T16:08:57.600" v="564" actId="47"/>
        <pc:sldMkLst>
          <pc:docMk/>
          <pc:sldMk cId="3765031042" sldId="442"/>
        </pc:sldMkLst>
        <pc:spChg chg="add mod">
          <ac:chgData name="Aastha Kumar" userId="f94225b3-263d-47de-91f3-c17c89a7eef3" providerId="ADAL" clId="{9D7A2916-997C-4B3C-9220-33BF185D2B37}" dt="2024-08-28T16:08:40.492" v="558" actId="21"/>
          <ac:spMkLst>
            <pc:docMk/>
            <pc:sldMk cId="3765031042" sldId="442"/>
            <ac:spMk id="2" creationId="{311A3E12-ACCB-2EF0-9FF4-E29AC29204A5}"/>
          </ac:spMkLst>
        </pc:spChg>
        <pc:picChg chg="del">
          <ac:chgData name="Aastha Kumar" userId="f94225b3-263d-47de-91f3-c17c89a7eef3" providerId="ADAL" clId="{9D7A2916-997C-4B3C-9220-33BF185D2B37}" dt="2024-08-28T16:08:40.492" v="558" actId="21"/>
          <ac:picMkLst>
            <pc:docMk/>
            <pc:sldMk cId="3765031042" sldId="442"/>
            <ac:picMk id="2050" creationId="{C3E9CA09-1FF1-A890-025C-20871A7BF045}"/>
          </ac:picMkLst>
        </pc:picChg>
      </pc:sldChg>
      <pc:sldChg chg="delSp del">
        <pc:chgData name="Aastha Kumar" userId="f94225b3-263d-47de-91f3-c17c89a7eef3" providerId="ADAL" clId="{9D7A2916-997C-4B3C-9220-33BF185D2B37}" dt="2024-08-28T16:08:36.068" v="556" actId="47"/>
        <pc:sldMkLst>
          <pc:docMk/>
          <pc:sldMk cId="3234153421" sldId="443"/>
        </pc:sldMkLst>
        <pc:picChg chg="del">
          <ac:chgData name="Aastha Kumar" userId="f94225b3-263d-47de-91f3-c17c89a7eef3" providerId="ADAL" clId="{9D7A2916-997C-4B3C-9220-33BF185D2B37}" dt="2024-08-28T16:07:58.574" v="539" actId="21"/>
          <ac:picMkLst>
            <pc:docMk/>
            <pc:sldMk cId="3234153421" sldId="443"/>
            <ac:picMk id="3074" creationId="{A9212D72-7675-4860-3C54-FF0E226FC076}"/>
          </ac:picMkLst>
        </pc:picChg>
      </pc:sldChg>
      <pc:sldChg chg="addSp delSp modSp del">
        <pc:chgData name="Aastha Kumar" userId="f94225b3-263d-47de-91f3-c17c89a7eef3" providerId="ADAL" clId="{9D7A2916-997C-4B3C-9220-33BF185D2B37}" dt="2024-08-28T16:08:36.717" v="557" actId="47"/>
        <pc:sldMkLst>
          <pc:docMk/>
          <pc:sldMk cId="4277889018" sldId="444"/>
        </pc:sldMkLst>
        <pc:spChg chg="add mod">
          <ac:chgData name="Aastha Kumar" userId="f94225b3-263d-47de-91f3-c17c89a7eef3" providerId="ADAL" clId="{9D7A2916-997C-4B3C-9220-33BF185D2B37}" dt="2024-08-28T16:07:40.307" v="534" actId="21"/>
          <ac:spMkLst>
            <pc:docMk/>
            <pc:sldMk cId="4277889018" sldId="444"/>
            <ac:spMk id="2" creationId="{5BAD5524-FE2E-E357-0F99-4033C393FE46}"/>
          </ac:spMkLst>
        </pc:spChg>
        <pc:picChg chg="del">
          <ac:chgData name="Aastha Kumar" userId="f94225b3-263d-47de-91f3-c17c89a7eef3" providerId="ADAL" clId="{9D7A2916-997C-4B3C-9220-33BF185D2B37}" dt="2024-08-28T16:07:40.307" v="534" actId="21"/>
          <ac:picMkLst>
            <pc:docMk/>
            <pc:sldMk cId="4277889018" sldId="444"/>
            <ac:picMk id="4098" creationId="{78C71389-412D-BF7A-49B6-AC005DF602D8}"/>
          </ac:picMkLst>
        </pc:picChg>
      </pc:sldChg>
      <pc:sldChg chg="del">
        <pc:chgData name="Aastha Kumar" userId="f94225b3-263d-47de-91f3-c17c89a7eef3" providerId="ADAL" clId="{9D7A2916-997C-4B3C-9220-33BF185D2B37}" dt="2024-08-23T16:53:28.775" v="88" actId="47"/>
        <pc:sldMkLst>
          <pc:docMk/>
          <pc:sldMk cId="184232794" sldId="445"/>
        </pc:sldMkLst>
      </pc:sldChg>
      <pc:sldChg chg="del">
        <pc:chgData name="Aastha Kumar" userId="f94225b3-263d-47de-91f3-c17c89a7eef3" providerId="ADAL" clId="{9D7A2916-997C-4B3C-9220-33BF185D2B37}" dt="2024-08-24T17:22:57.529" v="138" actId="47"/>
        <pc:sldMkLst>
          <pc:docMk/>
          <pc:sldMk cId="3469114042" sldId="446"/>
        </pc:sldMkLst>
      </pc:sldChg>
      <pc:sldChg chg="del">
        <pc:chgData name="Aastha Kumar" userId="f94225b3-263d-47de-91f3-c17c89a7eef3" providerId="ADAL" clId="{9D7A2916-997C-4B3C-9220-33BF185D2B37}" dt="2024-08-24T17:22:59.985" v="140" actId="47"/>
        <pc:sldMkLst>
          <pc:docMk/>
          <pc:sldMk cId="1394730618" sldId="447"/>
        </pc:sldMkLst>
      </pc:sldChg>
      <pc:sldChg chg="del">
        <pc:chgData name="Aastha Kumar" userId="f94225b3-263d-47de-91f3-c17c89a7eef3" providerId="ADAL" clId="{9D7A2916-997C-4B3C-9220-33BF185D2B37}" dt="2024-08-23T16:53:41.965" v="90" actId="47"/>
        <pc:sldMkLst>
          <pc:docMk/>
          <pc:sldMk cId="1202439766" sldId="448"/>
        </pc:sldMkLst>
      </pc:sldChg>
      <pc:sldChg chg="del">
        <pc:chgData name="Aastha Kumar" userId="f94225b3-263d-47de-91f3-c17c89a7eef3" providerId="ADAL" clId="{9D7A2916-997C-4B3C-9220-33BF185D2B37}" dt="2024-08-24T17:23:05.514" v="143" actId="47"/>
        <pc:sldMkLst>
          <pc:docMk/>
          <pc:sldMk cId="3127931522" sldId="449"/>
        </pc:sldMkLst>
      </pc:sldChg>
      <pc:sldChg chg="del">
        <pc:chgData name="Aastha Kumar" userId="f94225b3-263d-47de-91f3-c17c89a7eef3" providerId="ADAL" clId="{9D7A2916-997C-4B3C-9220-33BF185D2B37}" dt="2024-08-24T17:23:06.358" v="144" actId="47"/>
        <pc:sldMkLst>
          <pc:docMk/>
          <pc:sldMk cId="1266791771" sldId="450"/>
        </pc:sldMkLst>
      </pc:sldChg>
      <pc:sldChg chg="addSp modSp add del mod">
        <pc:chgData name="Aastha Kumar" userId="f94225b3-263d-47de-91f3-c17c89a7eef3" providerId="ADAL" clId="{9D7A2916-997C-4B3C-9220-33BF185D2B37}" dt="2024-08-24T17:22:22.473" v="129" actId="14100"/>
        <pc:sldMkLst>
          <pc:docMk/>
          <pc:sldMk cId="30627452" sldId="490"/>
        </pc:sldMkLst>
        <pc:spChg chg="add mod">
          <ac:chgData name="Aastha Kumar" userId="f94225b3-263d-47de-91f3-c17c89a7eef3" providerId="ADAL" clId="{9D7A2916-997C-4B3C-9220-33BF185D2B37}" dt="2024-08-24T17:22:22.473" v="129" actId="14100"/>
          <ac:spMkLst>
            <pc:docMk/>
            <pc:sldMk cId="30627452" sldId="490"/>
            <ac:spMk id="56322" creationId="{A50BEBEA-593E-51DE-F8D3-20790464858E}"/>
          </ac:spMkLst>
        </pc:spChg>
        <pc:picChg chg="mod">
          <ac:chgData name="Aastha Kumar" userId="f94225b3-263d-47de-91f3-c17c89a7eef3" providerId="ADAL" clId="{9D7A2916-997C-4B3C-9220-33BF185D2B37}" dt="2024-08-24T17:22:17.634" v="126" actId="1076"/>
          <ac:picMkLst>
            <pc:docMk/>
            <pc:sldMk cId="30627452" sldId="490"/>
            <ac:picMk id="2052" creationId="{E9B50C43-6343-0AB9-E015-502EDBA99F5D}"/>
          </ac:picMkLst>
        </pc:picChg>
      </pc:sldChg>
      <pc:sldChg chg="add del">
        <pc:chgData name="Aastha Kumar" userId="f94225b3-263d-47de-91f3-c17c89a7eef3" providerId="ADAL" clId="{9D7A2916-997C-4B3C-9220-33BF185D2B37}" dt="2024-08-24T17:22:04.510" v="121" actId="47"/>
        <pc:sldMkLst>
          <pc:docMk/>
          <pc:sldMk cId="2780791290" sldId="492"/>
        </pc:sldMkLst>
      </pc:sldChg>
      <pc:sldChg chg="del">
        <pc:chgData name="Aastha Kumar" userId="f94225b3-263d-47de-91f3-c17c89a7eef3" providerId="ADAL" clId="{9D7A2916-997C-4B3C-9220-33BF185D2B37}" dt="2024-08-24T17:23:07.825" v="145" actId="47"/>
        <pc:sldMkLst>
          <pc:docMk/>
          <pc:sldMk cId="3041823775" sldId="494"/>
        </pc:sldMkLst>
      </pc:sldChg>
      <pc:sldChg chg="del">
        <pc:chgData name="Aastha Kumar" userId="f94225b3-263d-47de-91f3-c17c89a7eef3" providerId="ADAL" clId="{9D7A2916-997C-4B3C-9220-33BF185D2B37}" dt="2024-08-24T17:23:09.847" v="146" actId="47"/>
        <pc:sldMkLst>
          <pc:docMk/>
          <pc:sldMk cId="2196910236" sldId="495"/>
        </pc:sldMkLst>
      </pc:sldChg>
      <pc:sldChg chg="del">
        <pc:chgData name="Aastha Kumar" userId="f94225b3-263d-47de-91f3-c17c89a7eef3" providerId="ADAL" clId="{9D7A2916-997C-4B3C-9220-33BF185D2B37}" dt="2024-08-24T17:23:10.660" v="147" actId="47"/>
        <pc:sldMkLst>
          <pc:docMk/>
          <pc:sldMk cId="3422220110" sldId="496"/>
        </pc:sldMkLst>
      </pc:sldChg>
      <pc:sldChg chg="modSp mod">
        <pc:chgData name="Aastha Kumar" userId="f94225b3-263d-47de-91f3-c17c89a7eef3" providerId="ADAL" clId="{9D7A2916-997C-4B3C-9220-33BF185D2B37}" dt="2024-08-28T16:05:28.517" v="515" actId="1076"/>
        <pc:sldMkLst>
          <pc:docMk/>
          <pc:sldMk cId="2944551246" sldId="498"/>
        </pc:sldMkLst>
        <pc:picChg chg="mod modCrop">
          <ac:chgData name="Aastha Kumar" userId="f94225b3-263d-47de-91f3-c17c89a7eef3" providerId="ADAL" clId="{9D7A2916-997C-4B3C-9220-33BF185D2B37}" dt="2024-08-28T16:05:28.517" v="515" actId="1076"/>
          <ac:picMkLst>
            <pc:docMk/>
            <pc:sldMk cId="2944551246" sldId="498"/>
            <ac:picMk id="5" creationId="{92553209-62A2-87EB-C44F-A777648F7227}"/>
          </ac:picMkLst>
        </pc:picChg>
      </pc:sldChg>
      <pc:sldChg chg="del">
        <pc:chgData name="Aastha Kumar" userId="f94225b3-263d-47de-91f3-c17c89a7eef3" providerId="ADAL" clId="{9D7A2916-997C-4B3C-9220-33BF185D2B37}" dt="2024-08-28T16:04:58.824" v="513" actId="47"/>
        <pc:sldMkLst>
          <pc:docMk/>
          <pc:sldMk cId="2985796761" sldId="499"/>
        </pc:sldMkLst>
      </pc:sldChg>
      <pc:sldChg chg="add del">
        <pc:chgData name="Aastha Kumar" userId="f94225b3-263d-47de-91f3-c17c89a7eef3" providerId="ADAL" clId="{9D7A2916-997C-4B3C-9220-33BF185D2B37}" dt="2024-08-28T16:05:42.096" v="518" actId="47"/>
        <pc:sldMkLst>
          <pc:docMk/>
          <pc:sldMk cId="4010975556" sldId="500"/>
        </pc:sldMkLst>
      </pc:sldChg>
      <pc:sldChg chg="add del">
        <pc:chgData name="Aastha Kumar" userId="f94225b3-263d-47de-91f3-c17c89a7eef3" providerId="ADAL" clId="{9D7A2916-997C-4B3C-9220-33BF185D2B37}" dt="2024-08-23T16:55:19.533" v="97" actId="47"/>
        <pc:sldMkLst>
          <pc:docMk/>
          <pc:sldMk cId="3269891034" sldId="501"/>
        </pc:sldMkLst>
      </pc:sldChg>
      <pc:sldChg chg="delSp add del ord">
        <pc:chgData name="Aastha Kumar" userId="f94225b3-263d-47de-91f3-c17c89a7eef3" providerId="ADAL" clId="{9D7A2916-997C-4B3C-9220-33BF185D2B37}" dt="2024-08-28T16:02:20.284" v="509"/>
        <pc:sldMkLst>
          <pc:docMk/>
          <pc:sldMk cId="1825407245" sldId="502"/>
        </pc:sldMkLst>
        <pc:picChg chg="del">
          <ac:chgData name="Aastha Kumar" userId="f94225b3-263d-47de-91f3-c17c89a7eef3" providerId="ADAL" clId="{9D7A2916-997C-4B3C-9220-33BF185D2B37}" dt="2024-08-24T17:23:40.272" v="148" actId="478"/>
          <ac:picMkLst>
            <pc:docMk/>
            <pc:sldMk cId="1825407245" sldId="502"/>
            <ac:picMk id="2050" creationId="{82B82493-E0F1-95D8-4AEF-45544A02B149}"/>
          </ac:picMkLst>
        </pc:picChg>
      </pc:sldChg>
      <pc:sldChg chg="add del">
        <pc:chgData name="Aastha Kumar" userId="f94225b3-263d-47de-91f3-c17c89a7eef3" providerId="ADAL" clId="{9D7A2916-997C-4B3C-9220-33BF185D2B37}" dt="2024-08-23T16:55:30.305" v="98" actId="47"/>
        <pc:sldMkLst>
          <pc:docMk/>
          <pc:sldMk cId="2270740525" sldId="503"/>
        </pc:sldMkLst>
      </pc:sldChg>
      <pc:sldChg chg="del">
        <pc:chgData name="Aastha Kumar" userId="f94225b3-263d-47de-91f3-c17c89a7eef3" providerId="ADAL" clId="{9D7A2916-997C-4B3C-9220-33BF185D2B37}" dt="2024-08-24T17:23:45.543" v="149" actId="47"/>
        <pc:sldMkLst>
          <pc:docMk/>
          <pc:sldMk cId="2061735784" sldId="504"/>
        </pc:sldMkLst>
      </pc:sldChg>
      <pc:sldChg chg="modSp mod">
        <pc:chgData name="Aastha Kumar" userId="f94225b3-263d-47de-91f3-c17c89a7eef3" providerId="ADAL" clId="{9D7A2916-997C-4B3C-9220-33BF185D2B37}" dt="2024-08-24T17:53:50.733" v="430" actId="20577"/>
        <pc:sldMkLst>
          <pc:docMk/>
          <pc:sldMk cId="3263374663" sldId="505"/>
        </pc:sldMkLst>
        <pc:spChg chg="mod">
          <ac:chgData name="Aastha Kumar" userId="f94225b3-263d-47de-91f3-c17c89a7eef3" providerId="ADAL" clId="{9D7A2916-997C-4B3C-9220-33BF185D2B37}" dt="2024-08-24T17:53:50.733" v="430" actId="20577"/>
          <ac:spMkLst>
            <pc:docMk/>
            <pc:sldMk cId="3263374663" sldId="505"/>
            <ac:spMk id="3" creationId="{1119478A-359B-0889-8AF7-8C4815F2F245}"/>
          </ac:spMkLst>
        </pc:spChg>
      </pc:sldChg>
      <pc:sldChg chg="del">
        <pc:chgData name="Aastha Kumar" userId="f94225b3-263d-47de-91f3-c17c89a7eef3" providerId="ADAL" clId="{9D7A2916-997C-4B3C-9220-33BF185D2B37}" dt="2024-08-24T17:23:56.172" v="150" actId="47"/>
        <pc:sldMkLst>
          <pc:docMk/>
          <pc:sldMk cId="461184762" sldId="506"/>
        </pc:sldMkLst>
      </pc:sldChg>
      <pc:sldChg chg="del">
        <pc:chgData name="Aastha Kumar" userId="f94225b3-263d-47de-91f3-c17c89a7eef3" providerId="ADAL" clId="{9D7A2916-997C-4B3C-9220-33BF185D2B37}" dt="2024-08-24T17:23:58.935" v="151" actId="47"/>
        <pc:sldMkLst>
          <pc:docMk/>
          <pc:sldMk cId="1946379638" sldId="507"/>
        </pc:sldMkLst>
      </pc:sldChg>
      <pc:sldChg chg="del">
        <pc:chgData name="Aastha Kumar" userId="f94225b3-263d-47de-91f3-c17c89a7eef3" providerId="ADAL" clId="{9D7A2916-997C-4B3C-9220-33BF185D2B37}" dt="2024-08-24T17:24:11.584" v="152" actId="47"/>
        <pc:sldMkLst>
          <pc:docMk/>
          <pc:sldMk cId="3498458517" sldId="514"/>
        </pc:sldMkLst>
      </pc:sldChg>
      <pc:sldChg chg="modSp mod">
        <pc:chgData name="Aastha Kumar" userId="f94225b3-263d-47de-91f3-c17c89a7eef3" providerId="ADAL" clId="{9D7A2916-997C-4B3C-9220-33BF185D2B37}" dt="2024-08-28T16:01:12.120" v="507" actId="14100"/>
        <pc:sldMkLst>
          <pc:docMk/>
          <pc:sldMk cId="3244014766" sldId="515"/>
        </pc:sldMkLst>
        <pc:spChg chg="mod">
          <ac:chgData name="Aastha Kumar" userId="f94225b3-263d-47de-91f3-c17c89a7eef3" providerId="ADAL" clId="{9D7A2916-997C-4B3C-9220-33BF185D2B37}" dt="2024-08-28T16:01:12.120" v="507" actId="14100"/>
          <ac:spMkLst>
            <pc:docMk/>
            <pc:sldMk cId="3244014766" sldId="515"/>
            <ac:spMk id="7" creationId="{124C84B8-6DA0-B405-FF3D-30C4AF7B961F}"/>
          </ac:spMkLst>
        </pc:spChg>
      </pc:sldChg>
      <pc:sldChg chg="delSp modSp mod">
        <pc:chgData name="Aastha Kumar" userId="f94225b3-263d-47de-91f3-c17c89a7eef3" providerId="ADAL" clId="{9D7A2916-997C-4B3C-9220-33BF185D2B37}" dt="2024-08-28T16:01:04.056" v="505" actId="1076"/>
        <pc:sldMkLst>
          <pc:docMk/>
          <pc:sldMk cId="1617049471" sldId="516"/>
        </pc:sldMkLst>
        <pc:spChg chg="mod">
          <ac:chgData name="Aastha Kumar" userId="f94225b3-263d-47de-91f3-c17c89a7eef3" providerId="ADAL" clId="{9D7A2916-997C-4B3C-9220-33BF185D2B37}" dt="2024-08-28T16:01:04.056" v="505" actId="1076"/>
          <ac:spMkLst>
            <pc:docMk/>
            <pc:sldMk cId="1617049471" sldId="516"/>
            <ac:spMk id="5" creationId="{69785C09-C80C-780D-CEFB-3150E1E7FF0C}"/>
          </ac:spMkLst>
        </pc:spChg>
        <pc:picChg chg="del">
          <ac:chgData name="Aastha Kumar" userId="f94225b3-263d-47de-91f3-c17c89a7eef3" providerId="ADAL" clId="{9D7A2916-997C-4B3C-9220-33BF185D2B37}" dt="2024-08-28T16:00:53" v="503" actId="478"/>
          <ac:picMkLst>
            <pc:docMk/>
            <pc:sldMk cId="1617049471" sldId="516"/>
            <ac:picMk id="7169" creationId="{6756A9E0-9CB4-C6BD-06BA-88E44B4FFEE6}"/>
          </ac:picMkLst>
        </pc:picChg>
        <pc:picChg chg="mod">
          <ac:chgData name="Aastha Kumar" userId="f94225b3-263d-47de-91f3-c17c89a7eef3" providerId="ADAL" clId="{9D7A2916-997C-4B3C-9220-33BF185D2B37}" dt="2024-08-28T16:00:59.721" v="504" actId="1076"/>
          <ac:picMkLst>
            <pc:docMk/>
            <pc:sldMk cId="1617049471" sldId="516"/>
            <ac:picMk id="7170" creationId="{104079B5-475A-2120-8C02-C973BF03FFC1}"/>
          </ac:picMkLst>
        </pc:picChg>
        <pc:picChg chg="del">
          <ac:chgData name="Aastha Kumar" userId="f94225b3-263d-47de-91f3-c17c89a7eef3" providerId="ADAL" clId="{9D7A2916-997C-4B3C-9220-33BF185D2B37}" dt="2024-08-28T16:00:50.958" v="502" actId="478"/>
          <ac:picMkLst>
            <pc:docMk/>
            <pc:sldMk cId="1617049471" sldId="516"/>
            <ac:picMk id="7171" creationId="{33DE239B-DE19-4DB5-D4D2-8246E1A78C77}"/>
          </ac:picMkLst>
        </pc:picChg>
      </pc:sldChg>
      <pc:sldChg chg="modSp del mod">
        <pc:chgData name="Aastha Kumar" userId="f94225b3-263d-47de-91f3-c17c89a7eef3" providerId="ADAL" clId="{9D7A2916-997C-4B3C-9220-33BF185D2B37}" dt="2024-08-24T17:27:00.061" v="206" actId="47"/>
        <pc:sldMkLst>
          <pc:docMk/>
          <pc:sldMk cId="864984451" sldId="517"/>
        </pc:sldMkLst>
        <pc:spChg chg="mod">
          <ac:chgData name="Aastha Kumar" userId="f94225b3-263d-47de-91f3-c17c89a7eef3" providerId="ADAL" clId="{9D7A2916-997C-4B3C-9220-33BF185D2B37}" dt="2024-08-24T17:26:30.381" v="201" actId="20577"/>
          <ac:spMkLst>
            <pc:docMk/>
            <pc:sldMk cId="864984451" sldId="517"/>
            <ac:spMk id="3" creationId="{CEFBAB24-971B-2D5A-F7E8-36B0B8922965}"/>
          </ac:spMkLst>
        </pc:spChg>
      </pc:sldChg>
      <pc:sldChg chg="modSp del mod">
        <pc:chgData name="Aastha Kumar" userId="f94225b3-263d-47de-91f3-c17c89a7eef3" providerId="ADAL" clId="{9D7A2916-997C-4B3C-9220-33BF185D2B37}" dt="2024-08-24T17:27:00.342" v="207" actId="47"/>
        <pc:sldMkLst>
          <pc:docMk/>
          <pc:sldMk cId="1169745620" sldId="518"/>
        </pc:sldMkLst>
        <pc:spChg chg="mod">
          <ac:chgData name="Aastha Kumar" userId="f94225b3-263d-47de-91f3-c17c89a7eef3" providerId="ADAL" clId="{9D7A2916-997C-4B3C-9220-33BF185D2B37}" dt="2024-08-24T17:26:46.553" v="205" actId="20577"/>
          <ac:spMkLst>
            <pc:docMk/>
            <pc:sldMk cId="1169745620" sldId="518"/>
            <ac:spMk id="3" creationId="{056F38AB-C0F3-48E3-A779-DE820E83D125}"/>
          </ac:spMkLst>
        </pc:spChg>
      </pc:sldChg>
      <pc:sldChg chg="del">
        <pc:chgData name="Aastha Kumar" userId="f94225b3-263d-47de-91f3-c17c89a7eef3" providerId="ADAL" clId="{9D7A2916-997C-4B3C-9220-33BF185D2B37}" dt="2024-08-23T16:55:53.190" v="99" actId="47"/>
        <pc:sldMkLst>
          <pc:docMk/>
          <pc:sldMk cId="2200300321" sldId="519"/>
        </pc:sldMkLst>
      </pc:sldChg>
      <pc:sldChg chg="del">
        <pc:chgData name="Aastha Kumar" userId="f94225b3-263d-47de-91f3-c17c89a7eef3" providerId="ADAL" clId="{9D7A2916-997C-4B3C-9220-33BF185D2B37}" dt="2024-08-23T16:55:58.991" v="100" actId="47"/>
        <pc:sldMkLst>
          <pc:docMk/>
          <pc:sldMk cId="0" sldId="522"/>
        </pc:sldMkLst>
      </pc:sldChg>
      <pc:sldChg chg="del">
        <pc:chgData name="Aastha Kumar" userId="f94225b3-263d-47de-91f3-c17c89a7eef3" providerId="ADAL" clId="{9D7A2916-997C-4B3C-9220-33BF185D2B37}" dt="2024-08-24T17:29:34.115" v="252" actId="47"/>
        <pc:sldMkLst>
          <pc:docMk/>
          <pc:sldMk cId="0" sldId="523"/>
        </pc:sldMkLst>
      </pc:sldChg>
      <pc:sldChg chg="addSp delSp modSp mod">
        <pc:chgData name="Aastha Kumar" userId="f94225b3-263d-47de-91f3-c17c89a7eef3" providerId="ADAL" clId="{9D7A2916-997C-4B3C-9220-33BF185D2B37}" dt="2024-08-24T17:30:21.519" v="258" actId="1076"/>
        <pc:sldMkLst>
          <pc:docMk/>
          <pc:sldMk cId="0" sldId="524"/>
        </pc:sldMkLst>
        <pc:spChg chg="mod">
          <ac:chgData name="Aastha Kumar" userId="f94225b3-263d-47de-91f3-c17c89a7eef3" providerId="ADAL" clId="{9D7A2916-997C-4B3C-9220-33BF185D2B37}" dt="2024-08-24T17:29:02.697" v="245"/>
          <ac:spMkLst>
            <pc:docMk/>
            <pc:sldMk cId="0" sldId="524"/>
            <ac:spMk id="3" creationId="{EC7549E8-58BF-341D-22EE-FBAE25DDF5CA}"/>
          </ac:spMkLst>
        </pc:spChg>
        <pc:spChg chg="mod">
          <ac:chgData name="Aastha Kumar" userId="f94225b3-263d-47de-91f3-c17c89a7eef3" providerId="ADAL" clId="{9D7A2916-997C-4B3C-9220-33BF185D2B37}" dt="2024-08-24T17:29:02.697" v="245"/>
          <ac:spMkLst>
            <pc:docMk/>
            <pc:sldMk cId="0" sldId="524"/>
            <ac:spMk id="4" creationId="{59937F5D-ECA5-1C10-2F49-7A877118E284}"/>
          </ac:spMkLst>
        </pc:spChg>
        <pc:spChg chg="mod">
          <ac:chgData name="Aastha Kumar" userId="f94225b3-263d-47de-91f3-c17c89a7eef3" providerId="ADAL" clId="{9D7A2916-997C-4B3C-9220-33BF185D2B37}" dt="2024-08-24T17:29:02.697" v="245"/>
          <ac:spMkLst>
            <pc:docMk/>
            <pc:sldMk cId="0" sldId="524"/>
            <ac:spMk id="5" creationId="{C0ACA327-9996-C65D-A4E4-BD42F71C1199}"/>
          </ac:spMkLst>
        </pc:spChg>
        <pc:spChg chg="mod">
          <ac:chgData name="Aastha Kumar" userId="f94225b3-263d-47de-91f3-c17c89a7eef3" providerId="ADAL" clId="{9D7A2916-997C-4B3C-9220-33BF185D2B37}" dt="2024-08-24T17:29:02.697" v="245"/>
          <ac:spMkLst>
            <pc:docMk/>
            <pc:sldMk cId="0" sldId="524"/>
            <ac:spMk id="6" creationId="{5E5FA5B8-AE4A-22E0-92DD-6F7CA6EF6C37}"/>
          </ac:spMkLst>
        </pc:spChg>
        <pc:spChg chg="mod">
          <ac:chgData name="Aastha Kumar" userId="f94225b3-263d-47de-91f3-c17c89a7eef3" providerId="ADAL" clId="{9D7A2916-997C-4B3C-9220-33BF185D2B37}" dt="2024-08-24T17:29:02.697" v="245"/>
          <ac:spMkLst>
            <pc:docMk/>
            <pc:sldMk cId="0" sldId="524"/>
            <ac:spMk id="7" creationId="{E69A310A-9DB5-7784-D78B-84AEC2F95E4F}"/>
          </ac:spMkLst>
        </pc:spChg>
        <pc:spChg chg="mod">
          <ac:chgData name="Aastha Kumar" userId="f94225b3-263d-47de-91f3-c17c89a7eef3" providerId="ADAL" clId="{9D7A2916-997C-4B3C-9220-33BF185D2B37}" dt="2024-08-24T17:29:02.697" v="245"/>
          <ac:spMkLst>
            <pc:docMk/>
            <pc:sldMk cId="0" sldId="524"/>
            <ac:spMk id="8" creationId="{D32981E4-917D-3A63-94FC-EB2D8252F7BF}"/>
          </ac:spMkLst>
        </pc:spChg>
        <pc:spChg chg="add mod">
          <ac:chgData name="Aastha Kumar" userId="f94225b3-263d-47de-91f3-c17c89a7eef3" providerId="ADAL" clId="{9D7A2916-997C-4B3C-9220-33BF185D2B37}" dt="2024-08-24T17:30:21.519" v="258" actId="1076"/>
          <ac:spMkLst>
            <pc:docMk/>
            <pc:sldMk cId="0" sldId="524"/>
            <ac:spMk id="27650" creationId="{1225514B-7F1D-474D-4792-F9FC067085F3}"/>
          </ac:spMkLst>
        </pc:spChg>
        <pc:spChg chg="mod">
          <ac:chgData name="Aastha Kumar" userId="f94225b3-263d-47de-91f3-c17c89a7eef3" providerId="ADAL" clId="{9D7A2916-997C-4B3C-9220-33BF185D2B37}" dt="2024-08-24T17:29:20.982" v="250" actId="1076"/>
          <ac:spMkLst>
            <pc:docMk/>
            <pc:sldMk cId="0" sldId="524"/>
            <ac:spMk id="40962" creationId="{0FD6016F-69C9-DFBA-137C-39E5C87962FF}"/>
          </ac:spMkLst>
        </pc:spChg>
        <pc:grpChg chg="add mod">
          <ac:chgData name="Aastha Kumar" userId="f94225b3-263d-47de-91f3-c17c89a7eef3" providerId="ADAL" clId="{9D7A2916-997C-4B3C-9220-33BF185D2B37}" dt="2024-08-24T17:29:02.697" v="245"/>
          <ac:grpSpMkLst>
            <pc:docMk/>
            <pc:sldMk cId="0" sldId="524"/>
            <ac:grpSpMk id="2" creationId="{DC10636F-EB45-E151-8420-59DD44228D59}"/>
          </ac:grpSpMkLst>
        </pc:grpChg>
        <pc:grpChg chg="del">
          <ac:chgData name="Aastha Kumar" userId="f94225b3-263d-47de-91f3-c17c89a7eef3" providerId="ADAL" clId="{9D7A2916-997C-4B3C-9220-33BF185D2B37}" dt="2024-08-24T17:29:02.119" v="244" actId="21"/>
          <ac:grpSpMkLst>
            <pc:docMk/>
            <pc:sldMk cId="0" sldId="524"/>
            <ac:grpSpMk id="40963" creationId="{DC10636F-EB45-E151-8420-59DD44228D59}"/>
          </ac:grpSpMkLst>
        </pc:grpChg>
        <pc:picChg chg="add mod">
          <ac:chgData name="Aastha Kumar" userId="f94225b3-263d-47de-91f3-c17c89a7eef3" providerId="ADAL" clId="{9D7A2916-997C-4B3C-9220-33BF185D2B37}" dt="2024-08-24T17:29:24.200" v="251" actId="1076"/>
          <ac:picMkLst>
            <pc:docMk/>
            <pc:sldMk cId="0" sldId="524"/>
            <ac:picMk id="14" creationId="{9242A497-60C1-B368-5EE8-858867C28777}"/>
          </ac:picMkLst>
        </pc:picChg>
        <pc:cxnChg chg="mod">
          <ac:chgData name="Aastha Kumar" userId="f94225b3-263d-47de-91f3-c17c89a7eef3" providerId="ADAL" clId="{9D7A2916-997C-4B3C-9220-33BF185D2B37}" dt="2024-08-24T17:29:02.697" v="245"/>
          <ac:cxnSpMkLst>
            <pc:docMk/>
            <pc:sldMk cId="0" sldId="524"/>
            <ac:cxnSpMk id="9" creationId="{EC4C8AF4-FB26-18BB-7D14-F716F65A4C17}"/>
          </ac:cxnSpMkLst>
        </pc:cxnChg>
        <pc:cxnChg chg="mod">
          <ac:chgData name="Aastha Kumar" userId="f94225b3-263d-47de-91f3-c17c89a7eef3" providerId="ADAL" clId="{9D7A2916-997C-4B3C-9220-33BF185D2B37}" dt="2024-08-24T17:29:02.697" v="245"/>
          <ac:cxnSpMkLst>
            <pc:docMk/>
            <pc:sldMk cId="0" sldId="524"/>
            <ac:cxnSpMk id="10" creationId="{CE73FC31-48C5-6BC3-2E30-1587DED2BCF2}"/>
          </ac:cxnSpMkLst>
        </pc:cxnChg>
        <pc:cxnChg chg="mod">
          <ac:chgData name="Aastha Kumar" userId="f94225b3-263d-47de-91f3-c17c89a7eef3" providerId="ADAL" clId="{9D7A2916-997C-4B3C-9220-33BF185D2B37}" dt="2024-08-24T17:29:02.697" v="245"/>
          <ac:cxnSpMkLst>
            <pc:docMk/>
            <pc:sldMk cId="0" sldId="524"/>
            <ac:cxnSpMk id="11" creationId="{6446C816-61F0-F587-E4F9-9CB8DD8E570F}"/>
          </ac:cxnSpMkLst>
        </pc:cxnChg>
        <pc:cxnChg chg="mod">
          <ac:chgData name="Aastha Kumar" userId="f94225b3-263d-47de-91f3-c17c89a7eef3" providerId="ADAL" clId="{9D7A2916-997C-4B3C-9220-33BF185D2B37}" dt="2024-08-24T17:29:02.697" v="245"/>
          <ac:cxnSpMkLst>
            <pc:docMk/>
            <pc:sldMk cId="0" sldId="524"/>
            <ac:cxnSpMk id="12" creationId="{566359A2-BD61-BABD-043C-C2052691420E}"/>
          </ac:cxnSpMkLst>
        </pc:cxnChg>
        <pc:cxnChg chg="mod">
          <ac:chgData name="Aastha Kumar" userId="f94225b3-263d-47de-91f3-c17c89a7eef3" providerId="ADAL" clId="{9D7A2916-997C-4B3C-9220-33BF185D2B37}" dt="2024-08-24T17:29:02.697" v="245"/>
          <ac:cxnSpMkLst>
            <pc:docMk/>
            <pc:sldMk cId="0" sldId="524"/>
            <ac:cxnSpMk id="13" creationId="{29F7EAE9-64CC-6AFF-BCD6-306A8830CE2D}"/>
          </ac:cxnSpMkLst>
        </pc:cxnChg>
        <pc:cxnChg chg="mod">
          <ac:chgData name="Aastha Kumar" userId="f94225b3-263d-47de-91f3-c17c89a7eef3" providerId="ADAL" clId="{9D7A2916-997C-4B3C-9220-33BF185D2B37}" dt="2024-08-24T17:29:02.119" v="244" actId="21"/>
          <ac:cxnSpMkLst>
            <pc:docMk/>
            <pc:sldMk cId="0" sldId="524"/>
            <ac:cxnSpMk id="40970" creationId="{EC4C8AF4-FB26-18BB-7D14-F716F65A4C17}"/>
          </ac:cxnSpMkLst>
        </pc:cxnChg>
        <pc:cxnChg chg="mod">
          <ac:chgData name="Aastha Kumar" userId="f94225b3-263d-47de-91f3-c17c89a7eef3" providerId="ADAL" clId="{9D7A2916-997C-4B3C-9220-33BF185D2B37}" dt="2024-08-24T17:29:02.119" v="244" actId="21"/>
          <ac:cxnSpMkLst>
            <pc:docMk/>
            <pc:sldMk cId="0" sldId="524"/>
            <ac:cxnSpMk id="40971" creationId="{CE73FC31-48C5-6BC3-2E30-1587DED2BCF2}"/>
          </ac:cxnSpMkLst>
        </pc:cxnChg>
        <pc:cxnChg chg="mod">
          <ac:chgData name="Aastha Kumar" userId="f94225b3-263d-47de-91f3-c17c89a7eef3" providerId="ADAL" clId="{9D7A2916-997C-4B3C-9220-33BF185D2B37}" dt="2024-08-24T17:29:02.119" v="244" actId="21"/>
          <ac:cxnSpMkLst>
            <pc:docMk/>
            <pc:sldMk cId="0" sldId="524"/>
            <ac:cxnSpMk id="40972" creationId="{6446C816-61F0-F587-E4F9-9CB8DD8E570F}"/>
          </ac:cxnSpMkLst>
        </pc:cxnChg>
        <pc:cxnChg chg="mod">
          <ac:chgData name="Aastha Kumar" userId="f94225b3-263d-47de-91f3-c17c89a7eef3" providerId="ADAL" clId="{9D7A2916-997C-4B3C-9220-33BF185D2B37}" dt="2024-08-24T17:29:02.119" v="244" actId="21"/>
          <ac:cxnSpMkLst>
            <pc:docMk/>
            <pc:sldMk cId="0" sldId="524"/>
            <ac:cxnSpMk id="40973" creationId="{566359A2-BD61-BABD-043C-C2052691420E}"/>
          </ac:cxnSpMkLst>
        </pc:cxnChg>
        <pc:cxnChg chg="mod">
          <ac:chgData name="Aastha Kumar" userId="f94225b3-263d-47de-91f3-c17c89a7eef3" providerId="ADAL" clId="{9D7A2916-997C-4B3C-9220-33BF185D2B37}" dt="2024-08-24T17:29:02.119" v="244" actId="21"/>
          <ac:cxnSpMkLst>
            <pc:docMk/>
            <pc:sldMk cId="0" sldId="524"/>
            <ac:cxnSpMk id="40974" creationId="{29F7EAE9-64CC-6AFF-BCD6-306A8830CE2D}"/>
          </ac:cxnSpMkLst>
        </pc:cxnChg>
      </pc:sldChg>
      <pc:sldChg chg="del">
        <pc:chgData name="Aastha Kumar" userId="f94225b3-263d-47de-91f3-c17c89a7eef3" providerId="ADAL" clId="{9D7A2916-997C-4B3C-9220-33BF185D2B37}" dt="2024-08-24T17:27:59.533" v="209" actId="47"/>
        <pc:sldMkLst>
          <pc:docMk/>
          <pc:sldMk cId="0" sldId="525"/>
        </pc:sldMkLst>
      </pc:sldChg>
      <pc:sldChg chg="del">
        <pc:chgData name="Aastha Kumar" userId="f94225b3-263d-47de-91f3-c17c89a7eef3" providerId="ADAL" clId="{9D7A2916-997C-4B3C-9220-33BF185D2B37}" dt="2024-08-24T17:27:57.223" v="208" actId="47"/>
        <pc:sldMkLst>
          <pc:docMk/>
          <pc:sldMk cId="0" sldId="526"/>
        </pc:sldMkLst>
      </pc:sldChg>
      <pc:sldChg chg="del">
        <pc:chgData name="Aastha Kumar" userId="f94225b3-263d-47de-91f3-c17c89a7eef3" providerId="ADAL" clId="{9D7A2916-997C-4B3C-9220-33BF185D2B37}" dt="2024-08-24T17:28:07.164" v="210" actId="47"/>
        <pc:sldMkLst>
          <pc:docMk/>
          <pc:sldMk cId="0" sldId="527"/>
        </pc:sldMkLst>
      </pc:sldChg>
      <pc:sldChg chg="addSp delSp modSp del mod">
        <pc:chgData name="Aastha Kumar" userId="f94225b3-263d-47de-91f3-c17c89a7eef3" providerId="ADAL" clId="{9D7A2916-997C-4B3C-9220-33BF185D2B37}" dt="2024-08-24T17:30:23.719" v="259" actId="47"/>
        <pc:sldMkLst>
          <pc:docMk/>
          <pc:sldMk cId="0" sldId="532"/>
        </pc:sldMkLst>
        <pc:spChg chg="add mod">
          <ac:chgData name="Aastha Kumar" userId="f94225b3-263d-47de-91f3-c17c89a7eef3" providerId="ADAL" clId="{9D7A2916-997C-4B3C-9220-33BF185D2B37}" dt="2024-08-24T17:30:15.752" v="255" actId="21"/>
          <ac:spMkLst>
            <pc:docMk/>
            <pc:sldMk cId="0" sldId="532"/>
            <ac:spMk id="3" creationId="{CDF7A08D-9894-0908-29D3-18B7E64FD674}"/>
          </ac:spMkLst>
        </pc:spChg>
        <pc:spChg chg="del mod">
          <ac:chgData name="Aastha Kumar" userId="f94225b3-263d-47de-91f3-c17c89a7eef3" providerId="ADAL" clId="{9D7A2916-997C-4B3C-9220-33BF185D2B37}" dt="2024-08-24T17:30:15.752" v="255" actId="21"/>
          <ac:spMkLst>
            <pc:docMk/>
            <pc:sldMk cId="0" sldId="532"/>
            <ac:spMk id="27650" creationId="{1225514B-7F1D-474D-4792-F9FC067085F3}"/>
          </ac:spMkLst>
        </pc:spChg>
      </pc:sldChg>
      <pc:sldChg chg="del">
        <pc:chgData name="Aastha Kumar" userId="f94225b3-263d-47de-91f3-c17c89a7eef3" providerId="ADAL" clId="{9D7A2916-997C-4B3C-9220-33BF185D2B37}" dt="2024-08-24T17:30:25.219" v="260" actId="47"/>
        <pc:sldMkLst>
          <pc:docMk/>
          <pc:sldMk cId="0" sldId="533"/>
        </pc:sldMkLst>
      </pc:sldChg>
      <pc:sldChg chg="addSp delSp modSp add del mod">
        <pc:chgData name="Aastha Kumar" userId="f94225b3-263d-47de-91f3-c17c89a7eef3" providerId="ADAL" clId="{9D7A2916-997C-4B3C-9220-33BF185D2B37}" dt="2024-08-28T16:00:22.375" v="501" actId="47"/>
        <pc:sldMkLst>
          <pc:docMk/>
          <pc:sldMk cId="0" sldId="534"/>
        </pc:sldMkLst>
        <pc:spChg chg="add mod">
          <ac:chgData name="Aastha Kumar" userId="f94225b3-263d-47de-91f3-c17c89a7eef3" providerId="ADAL" clId="{9D7A2916-997C-4B3C-9220-33BF185D2B37}" dt="2024-08-28T15:58:04.805" v="457" actId="21"/>
          <ac:spMkLst>
            <pc:docMk/>
            <pc:sldMk cId="0" sldId="534"/>
            <ac:spMk id="3" creationId="{4A950C14-7107-100D-7448-1878D43AC06F}"/>
          </ac:spMkLst>
        </pc:spChg>
        <pc:spChg chg="mod">
          <ac:chgData name="Aastha Kumar" userId="f94225b3-263d-47de-91f3-c17c89a7eef3" providerId="ADAL" clId="{9D7A2916-997C-4B3C-9220-33BF185D2B37}" dt="2024-08-28T15:57:56.024" v="453" actId="21"/>
          <ac:spMkLst>
            <pc:docMk/>
            <pc:sldMk cId="0" sldId="534"/>
            <ac:spMk id="29698" creationId="{03972BA4-1111-0B07-FC06-30EC59665F3C}"/>
          </ac:spMkLst>
        </pc:spChg>
        <pc:spChg chg="del mod">
          <ac:chgData name="Aastha Kumar" userId="f94225b3-263d-47de-91f3-c17c89a7eef3" providerId="ADAL" clId="{9D7A2916-997C-4B3C-9220-33BF185D2B37}" dt="2024-08-28T15:58:04.805" v="457" actId="21"/>
          <ac:spMkLst>
            <pc:docMk/>
            <pc:sldMk cId="0" sldId="534"/>
            <ac:spMk id="29699" creationId="{8E758850-66F8-2E80-63B2-2DA461EDF5F3}"/>
          </ac:spMkLst>
        </pc:spChg>
      </pc:sldChg>
      <pc:sldChg chg="modSp del mod">
        <pc:chgData name="Aastha Kumar" userId="f94225b3-263d-47de-91f3-c17c89a7eef3" providerId="ADAL" clId="{9D7A2916-997C-4B3C-9220-33BF185D2B37}" dt="2024-08-24T17:36:20.893" v="398" actId="47"/>
        <pc:sldMkLst>
          <pc:docMk/>
          <pc:sldMk cId="0" sldId="535"/>
        </pc:sldMkLst>
        <pc:spChg chg="mod">
          <ac:chgData name="Aastha Kumar" userId="f94225b3-263d-47de-91f3-c17c89a7eef3" providerId="ADAL" clId="{9D7A2916-997C-4B3C-9220-33BF185D2B37}" dt="2024-08-24T17:35:59.343" v="384" actId="21"/>
          <ac:spMkLst>
            <pc:docMk/>
            <pc:sldMk cId="0" sldId="535"/>
            <ac:spMk id="30723" creationId="{552DB15A-AC9A-777E-3FC5-A8C015ACC2F8}"/>
          </ac:spMkLst>
        </pc:spChg>
      </pc:sldChg>
      <pc:sldChg chg="addSp modSp mod">
        <pc:chgData name="Aastha Kumar" userId="f94225b3-263d-47de-91f3-c17c89a7eef3" providerId="ADAL" clId="{9D7A2916-997C-4B3C-9220-33BF185D2B37}" dt="2024-08-28T16:00:20.296" v="500" actId="1076"/>
        <pc:sldMkLst>
          <pc:docMk/>
          <pc:sldMk cId="0" sldId="536"/>
        </pc:sldMkLst>
        <pc:spChg chg="mod">
          <ac:chgData name="Aastha Kumar" userId="f94225b3-263d-47de-91f3-c17c89a7eef3" providerId="ADAL" clId="{9D7A2916-997C-4B3C-9220-33BF185D2B37}" dt="2024-08-24T17:32:06.269" v="291"/>
          <ac:spMkLst>
            <pc:docMk/>
            <pc:sldMk cId="0" sldId="536"/>
            <ac:spMk id="3" creationId="{4ECAE747-47B5-46C9-5436-D73A0D205DDA}"/>
          </ac:spMkLst>
        </pc:spChg>
        <pc:spChg chg="mod">
          <ac:chgData name="Aastha Kumar" userId="f94225b3-263d-47de-91f3-c17c89a7eef3" providerId="ADAL" clId="{9D7A2916-997C-4B3C-9220-33BF185D2B37}" dt="2024-08-24T17:32:06.269" v="291"/>
          <ac:spMkLst>
            <pc:docMk/>
            <pc:sldMk cId="0" sldId="536"/>
            <ac:spMk id="4" creationId="{9FADAD9B-004B-C6BD-611B-483C855F162C}"/>
          </ac:spMkLst>
        </pc:spChg>
        <pc:spChg chg="mod">
          <ac:chgData name="Aastha Kumar" userId="f94225b3-263d-47de-91f3-c17c89a7eef3" providerId="ADAL" clId="{9D7A2916-997C-4B3C-9220-33BF185D2B37}" dt="2024-08-24T17:32:06.269" v="291"/>
          <ac:spMkLst>
            <pc:docMk/>
            <pc:sldMk cId="0" sldId="536"/>
            <ac:spMk id="5" creationId="{DDC8C3D0-4AC1-EE5E-49E2-7E8EE7388625}"/>
          </ac:spMkLst>
        </pc:spChg>
        <pc:spChg chg="mod">
          <ac:chgData name="Aastha Kumar" userId="f94225b3-263d-47de-91f3-c17c89a7eef3" providerId="ADAL" clId="{9D7A2916-997C-4B3C-9220-33BF185D2B37}" dt="2024-08-24T17:32:06.269" v="291"/>
          <ac:spMkLst>
            <pc:docMk/>
            <pc:sldMk cId="0" sldId="536"/>
            <ac:spMk id="6" creationId="{3A0EB10E-D91B-688C-8B9E-DE1A4A160BC1}"/>
          </ac:spMkLst>
        </pc:spChg>
        <pc:spChg chg="mod">
          <ac:chgData name="Aastha Kumar" userId="f94225b3-263d-47de-91f3-c17c89a7eef3" providerId="ADAL" clId="{9D7A2916-997C-4B3C-9220-33BF185D2B37}" dt="2024-08-24T17:32:06.269" v="291"/>
          <ac:spMkLst>
            <pc:docMk/>
            <pc:sldMk cId="0" sldId="536"/>
            <ac:spMk id="7" creationId="{9A0AB98D-72DB-AB9F-5CB4-B1063F07C196}"/>
          </ac:spMkLst>
        </pc:spChg>
        <pc:spChg chg="mod">
          <ac:chgData name="Aastha Kumar" userId="f94225b3-263d-47de-91f3-c17c89a7eef3" providerId="ADAL" clId="{9D7A2916-997C-4B3C-9220-33BF185D2B37}" dt="2024-08-24T17:32:06.269" v="291"/>
          <ac:spMkLst>
            <pc:docMk/>
            <pc:sldMk cId="0" sldId="536"/>
            <ac:spMk id="8" creationId="{E87E4B67-FC4E-1B3D-4D9B-18A9B62A7570}"/>
          </ac:spMkLst>
        </pc:spChg>
        <pc:spChg chg="mod">
          <ac:chgData name="Aastha Kumar" userId="f94225b3-263d-47de-91f3-c17c89a7eef3" providerId="ADAL" clId="{9D7A2916-997C-4B3C-9220-33BF185D2B37}" dt="2024-08-24T17:32:06.269" v="291"/>
          <ac:spMkLst>
            <pc:docMk/>
            <pc:sldMk cId="0" sldId="536"/>
            <ac:spMk id="9" creationId="{64A9EBFE-E46D-F919-6831-C65B249F8CC3}"/>
          </ac:spMkLst>
        </pc:spChg>
        <pc:spChg chg="mod">
          <ac:chgData name="Aastha Kumar" userId="f94225b3-263d-47de-91f3-c17c89a7eef3" providerId="ADAL" clId="{9D7A2916-997C-4B3C-9220-33BF185D2B37}" dt="2024-08-24T17:32:06.269" v="291"/>
          <ac:spMkLst>
            <pc:docMk/>
            <pc:sldMk cId="0" sldId="536"/>
            <ac:spMk id="10" creationId="{E36FE948-E96D-AD44-6246-EBF8248A71BA}"/>
          </ac:spMkLst>
        </pc:spChg>
        <pc:spChg chg="mod">
          <ac:chgData name="Aastha Kumar" userId="f94225b3-263d-47de-91f3-c17c89a7eef3" providerId="ADAL" clId="{9D7A2916-997C-4B3C-9220-33BF185D2B37}" dt="2024-08-24T17:32:06.269" v="291"/>
          <ac:spMkLst>
            <pc:docMk/>
            <pc:sldMk cId="0" sldId="536"/>
            <ac:spMk id="11" creationId="{4BF31598-7E6D-59F4-34AE-ACAB2290740C}"/>
          </ac:spMkLst>
        </pc:spChg>
        <pc:spChg chg="mod">
          <ac:chgData name="Aastha Kumar" userId="f94225b3-263d-47de-91f3-c17c89a7eef3" providerId="ADAL" clId="{9D7A2916-997C-4B3C-9220-33BF185D2B37}" dt="2024-08-24T17:32:06.269" v="291"/>
          <ac:spMkLst>
            <pc:docMk/>
            <pc:sldMk cId="0" sldId="536"/>
            <ac:spMk id="12" creationId="{ADE12F52-1E32-EDDA-23DA-F44C8A1267C2}"/>
          </ac:spMkLst>
        </pc:spChg>
        <pc:spChg chg="mod">
          <ac:chgData name="Aastha Kumar" userId="f94225b3-263d-47de-91f3-c17c89a7eef3" providerId="ADAL" clId="{9D7A2916-997C-4B3C-9220-33BF185D2B37}" dt="2024-08-24T17:32:06.269" v="291"/>
          <ac:spMkLst>
            <pc:docMk/>
            <pc:sldMk cId="0" sldId="536"/>
            <ac:spMk id="13" creationId="{8DCC65E0-B839-FF49-626B-33897A235F5A}"/>
          </ac:spMkLst>
        </pc:spChg>
        <pc:spChg chg="mod">
          <ac:chgData name="Aastha Kumar" userId="f94225b3-263d-47de-91f3-c17c89a7eef3" providerId="ADAL" clId="{9D7A2916-997C-4B3C-9220-33BF185D2B37}" dt="2024-08-24T17:32:06.269" v="291"/>
          <ac:spMkLst>
            <pc:docMk/>
            <pc:sldMk cId="0" sldId="536"/>
            <ac:spMk id="14" creationId="{EEBAB232-8CFD-F216-7701-9A59865706FC}"/>
          </ac:spMkLst>
        </pc:spChg>
        <pc:spChg chg="mod">
          <ac:chgData name="Aastha Kumar" userId="f94225b3-263d-47de-91f3-c17c89a7eef3" providerId="ADAL" clId="{9D7A2916-997C-4B3C-9220-33BF185D2B37}" dt="2024-08-24T17:32:06.269" v="291"/>
          <ac:spMkLst>
            <pc:docMk/>
            <pc:sldMk cId="0" sldId="536"/>
            <ac:spMk id="15" creationId="{BB892FA8-FE73-E843-D392-602B5748DED8}"/>
          </ac:spMkLst>
        </pc:spChg>
        <pc:spChg chg="mod">
          <ac:chgData name="Aastha Kumar" userId="f94225b3-263d-47de-91f3-c17c89a7eef3" providerId="ADAL" clId="{9D7A2916-997C-4B3C-9220-33BF185D2B37}" dt="2024-08-24T17:32:06.269" v="291"/>
          <ac:spMkLst>
            <pc:docMk/>
            <pc:sldMk cId="0" sldId="536"/>
            <ac:spMk id="16" creationId="{F9E43F05-610C-DD2A-2DA3-1D9A38BBCC76}"/>
          </ac:spMkLst>
        </pc:spChg>
        <pc:spChg chg="mod">
          <ac:chgData name="Aastha Kumar" userId="f94225b3-263d-47de-91f3-c17c89a7eef3" providerId="ADAL" clId="{9D7A2916-997C-4B3C-9220-33BF185D2B37}" dt="2024-08-24T17:32:06.269" v="291"/>
          <ac:spMkLst>
            <pc:docMk/>
            <pc:sldMk cId="0" sldId="536"/>
            <ac:spMk id="17" creationId="{4BEE8951-C4DE-1380-1716-314E69F758AD}"/>
          </ac:spMkLst>
        </pc:spChg>
        <pc:spChg chg="mod">
          <ac:chgData name="Aastha Kumar" userId="f94225b3-263d-47de-91f3-c17c89a7eef3" providerId="ADAL" clId="{9D7A2916-997C-4B3C-9220-33BF185D2B37}" dt="2024-08-24T17:32:06.269" v="291"/>
          <ac:spMkLst>
            <pc:docMk/>
            <pc:sldMk cId="0" sldId="536"/>
            <ac:spMk id="18" creationId="{2AF6FAF6-F477-9D66-07B2-91940C81270C}"/>
          </ac:spMkLst>
        </pc:spChg>
        <pc:spChg chg="mod">
          <ac:chgData name="Aastha Kumar" userId="f94225b3-263d-47de-91f3-c17c89a7eef3" providerId="ADAL" clId="{9D7A2916-997C-4B3C-9220-33BF185D2B37}" dt="2024-08-24T17:32:06.269" v="291"/>
          <ac:spMkLst>
            <pc:docMk/>
            <pc:sldMk cId="0" sldId="536"/>
            <ac:spMk id="19" creationId="{729142C4-15EF-4E91-AC2D-F0A42FBA0839}"/>
          </ac:spMkLst>
        </pc:spChg>
        <pc:spChg chg="mod">
          <ac:chgData name="Aastha Kumar" userId="f94225b3-263d-47de-91f3-c17c89a7eef3" providerId="ADAL" clId="{9D7A2916-997C-4B3C-9220-33BF185D2B37}" dt="2024-08-24T17:32:06.269" v="291"/>
          <ac:spMkLst>
            <pc:docMk/>
            <pc:sldMk cId="0" sldId="536"/>
            <ac:spMk id="20" creationId="{DBE4B193-4B63-3414-966C-6DF788F4D332}"/>
          </ac:spMkLst>
        </pc:spChg>
        <pc:spChg chg="mod">
          <ac:chgData name="Aastha Kumar" userId="f94225b3-263d-47de-91f3-c17c89a7eef3" providerId="ADAL" clId="{9D7A2916-997C-4B3C-9220-33BF185D2B37}" dt="2024-08-24T17:32:06.269" v="291"/>
          <ac:spMkLst>
            <pc:docMk/>
            <pc:sldMk cId="0" sldId="536"/>
            <ac:spMk id="21" creationId="{305774CB-02DA-DF8C-56B5-C337A8EB6D69}"/>
          </ac:spMkLst>
        </pc:spChg>
        <pc:spChg chg="mod">
          <ac:chgData name="Aastha Kumar" userId="f94225b3-263d-47de-91f3-c17c89a7eef3" providerId="ADAL" clId="{9D7A2916-997C-4B3C-9220-33BF185D2B37}" dt="2024-08-24T17:32:06.269" v="291"/>
          <ac:spMkLst>
            <pc:docMk/>
            <pc:sldMk cId="0" sldId="536"/>
            <ac:spMk id="22" creationId="{FD1C6E1D-7DFC-4178-E047-C2A93761B22B}"/>
          </ac:spMkLst>
        </pc:spChg>
        <pc:spChg chg="mod">
          <ac:chgData name="Aastha Kumar" userId="f94225b3-263d-47de-91f3-c17c89a7eef3" providerId="ADAL" clId="{9D7A2916-997C-4B3C-9220-33BF185D2B37}" dt="2024-08-24T17:32:06.269" v="291"/>
          <ac:spMkLst>
            <pc:docMk/>
            <pc:sldMk cId="0" sldId="536"/>
            <ac:spMk id="23" creationId="{DD735833-C755-8A5B-D551-3728007A5EB1}"/>
          </ac:spMkLst>
        </pc:spChg>
        <pc:spChg chg="mod">
          <ac:chgData name="Aastha Kumar" userId="f94225b3-263d-47de-91f3-c17c89a7eef3" providerId="ADAL" clId="{9D7A2916-997C-4B3C-9220-33BF185D2B37}" dt="2024-08-24T17:32:06.269" v="291"/>
          <ac:spMkLst>
            <pc:docMk/>
            <pc:sldMk cId="0" sldId="536"/>
            <ac:spMk id="24" creationId="{BB9F5672-AE0F-7314-6815-15065F985E31}"/>
          </ac:spMkLst>
        </pc:spChg>
        <pc:spChg chg="mod">
          <ac:chgData name="Aastha Kumar" userId="f94225b3-263d-47de-91f3-c17c89a7eef3" providerId="ADAL" clId="{9D7A2916-997C-4B3C-9220-33BF185D2B37}" dt="2024-08-24T17:32:06.269" v="291"/>
          <ac:spMkLst>
            <pc:docMk/>
            <pc:sldMk cId="0" sldId="536"/>
            <ac:spMk id="25" creationId="{912E070D-426A-1829-D043-CB77DBE320C2}"/>
          </ac:spMkLst>
        </pc:spChg>
        <pc:spChg chg="mod">
          <ac:chgData name="Aastha Kumar" userId="f94225b3-263d-47de-91f3-c17c89a7eef3" providerId="ADAL" clId="{9D7A2916-997C-4B3C-9220-33BF185D2B37}" dt="2024-08-24T17:32:06.269" v="291"/>
          <ac:spMkLst>
            <pc:docMk/>
            <pc:sldMk cId="0" sldId="536"/>
            <ac:spMk id="26" creationId="{2E67E712-1A25-ABE9-C97E-2676600B5917}"/>
          </ac:spMkLst>
        </pc:spChg>
        <pc:spChg chg="mod">
          <ac:chgData name="Aastha Kumar" userId="f94225b3-263d-47de-91f3-c17c89a7eef3" providerId="ADAL" clId="{9D7A2916-997C-4B3C-9220-33BF185D2B37}" dt="2024-08-24T17:32:06.269" v="291"/>
          <ac:spMkLst>
            <pc:docMk/>
            <pc:sldMk cId="0" sldId="536"/>
            <ac:spMk id="27" creationId="{5760D9F7-6D83-5ADA-5FFC-6CD75A55A61F}"/>
          </ac:spMkLst>
        </pc:spChg>
        <pc:spChg chg="mod">
          <ac:chgData name="Aastha Kumar" userId="f94225b3-263d-47de-91f3-c17c89a7eef3" providerId="ADAL" clId="{9D7A2916-997C-4B3C-9220-33BF185D2B37}" dt="2024-08-24T17:32:06.269" v="291"/>
          <ac:spMkLst>
            <pc:docMk/>
            <pc:sldMk cId="0" sldId="536"/>
            <ac:spMk id="28" creationId="{50746A6E-7AEF-537A-5C4C-AB37EA4C4DD6}"/>
          </ac:spMkLst>
        </pc:spChg>
        <pc:spChg chg="mod">
          <ac:chgData name="Aastha Kumar" userId="f94225b3-263d-47de-91f3-c17c89a7eef3" providerId="ADAL" clId="{9D7A2916-997C-4B3C-9220-33BF185D2B37}" dt="2024-08-24T17:32:06.269" v="291"/>
          <ac:spMkLst>
            <pc:docMk/>
            <pc:sldMk cId="0" sldId="536"/>
            <ac:spMk id="29" creationId="{77912D33-2B99-B9DC-9CE1-DA4BC872BD19}"/>
          </ac:spMkLst>
        </pc:spChg>
        <pc:spChg chg="mod">
          <ac:chgData name="Aastha Kumar" userId="f94225b3-263d-47de-91f3-c17c89a7eef3" providerId="ADAL" clId="{9D7A2916-997C-4B3C-9220-33BF185D2B37}" dt="2024-08-24T17:32:06.269" v="291"/>
          <ac:spMkLst>
            <pc:docMk/>
            <pc:sldMk cId="0" sldId="536"/>
            <ac:spMk id="30" creationId="{2F3AE57E-3F76-27C4-0998-812DEB0CC234}"/>
          </ac:spMkLst>
        </pc:spChg>
        <pc:spChg chg="mod">
          <ac:chgData name="Aastha Kumar" userId="f94225b3-263d-47de-91f3-c17c89a7eef3" providerId="ADAL" clId="{9D7A2916-997C-4B3C-9220-33BF185D2B37}" dt="2024-08-24T17:32:06.269" v="291"/>
          <ac:spMkLst>
            <pc:docMk/>
            <pc:sldMk cId="0" sldId="536"/>
            <ac:spMk id="31" creationId="{574BFBFD-73DC-874E-1DFA-4AAD665DA34F}"/>
          </ac:spMkLst>
        </pc:spChg>
        <pc:spChg chg="mod">
          <ac:chgData name="Aastha Kumar" userId="f94225b3-263d-47de-91f3-c17c89a7eef3" providerId="ADAL" clId="{9D7A2916-997C-4B3C-9220-33BF185D2B37}" dt="2024-08-24T17:32:06.269" v="291"/>
          <ac:spMkLst>
            <pc:docMk/>
            <pc:sldMk cId="0" sldId="536"/>
            <ac:spMk id="32" creationId="{AB54257B-4DA2-6958-5274-A9768B63967A}"/>
          </ac:spMkLst>
        </pc:spChg>
        <pc:spChg chg="mod">
          <ac:chgData name="Aastha Kumar" userId="f94225b3-263d-47de-91f3-c17c89a7eef3" providerId="ADAL" clId="{9D7A2916-997C-4B3C-9220-33BF185D2B37}" dt="2024-08-24T17:32:06.269" v="291"/>
          <ac:spMkLst>
            <pc:docMk/>
            <pc:sldMk cId="0" sldId="536"/>
            <ac:spMk id="33" creationId="{61410179-A4A1-D173-C5FB-6C0D412B4905}"/>
          </ac:spMkLst>
        </pc:spChg>
        <pc:spChg chg="mod">
          <ac:chgData name="Aastha Kumar" userId="f94225b3-263d-47de-91f3-c17c89a7eef3" providerId="ADAL" clId="{9D7A2916-997C-4B3C-9220-33BF185D2B37}" dt="2024-08-24T17:32:06.269" v="291"/>
          <ac:spMkLst>
            <pc:docMk/>
            <pc:sldMk cId="0" sldId="536"/>
            <ac:spMk id="34" creationId="{D859E734-A729-D636-C8B1-A5982679CF4D}"/>
          </ac:spMkLst>
        </pc:spChg>
        <pc:spChg chg="mod">
          <ac:chgData name="Aastha Kumar" userId="f94225b3-263d-47de-91f3-c17c89a7eef3" providerId="ADAL" clId="{9D7A2916-997C-4B3C-9220-33BF185D2B37}" dt="2024-08-24T17:32:06.269" v="291"/>
          <ac:spMkLst>
            <pc:docMk/>
            <pc:sldMk cId="0" sldId="536"/>
            <ac:spMk id="35" creationId="{821B9D5B-568A-62E1-A374-0FA707D116A3}"/>
          </ac:spMkLst>
        </pc:spChg>
        <pc:spChg chg="mod">
          <ac:chgData name="Aastha Kumar" userId="f94225b3-263d-47de-91f3-c17c89a7eef3" providerId="ADAL" clId="{9D7A2916-997C-4B3C-9220-33BF185D2B37}" dt="2024-08-24T17:32:06.269" v="291"/>
          <ac:spMkLst>
            <pc:docMk/>
            <pc:sldMk cId="0" sldId="536"/>
            <ac:spMk id="36" creationId="{759AC10E-CF05-3EC0-4FC5-A6EC499B8228}"/>
          </ac:spMkLst>
        </pc:spChg>
        <pc:spChg chg="add mod">
          <ac:chgData name="Aastha Kumar" userId="f94225b3-263d-47de-91f3-c17c89a7eef3" providerId="ADAL" clId="{9D7A2916-997C-4B3C-9220-33BF185D2B37}" dt="2024-08-28T15:59:49.038" v="493" actId="20577"/>
          <ac:spMkLst>
            <pc:docMk/>
            <pc:sldMk cId="0" sldId="536"/>
            <ac:spMk id="29699" creationId="{8E758850-66F8-2E80-63B2-2DA461EDF5F3}"/>
          </ac:spMkLst>
        </pc:spChg>
        <pc:spChg chg="mod">
          <ac:chgData name="Aastha Kumar" userId="f94225b3-263d-47de-91f3-c17c89a7eef3" providerId="ADAL" clId="{9D7A2916-997C-4B3C-9220-33BF185D2B37}" dt="2024-08-28T15:59:53.139" v="494" actId="1076"/>
          <ac:spMkLst>
            <pc:docMk/>
            <pc:sldMk cId="0" sldId="536"/>
            <ac:spMk id="31746" creationId="{38E53689-70D2-2685-64A1-5D2F9AB28B90}"/>
          </ac:spMkLst>
        </pc:spChg>
        <pc:spChg chg="mod">
          <ac:chgData name="Aastha Kumar" userId="f94225b3-263d-47de-91f3-c17c89a7eef3" providerId="ADAL" clId="{9D7A2916-997C-4B3C-9220-33BF185D2B37}" dt="2024-08-28T15:59:57.935" v="495" actId="1076"/>
          <ac:spMkLst>
            <pc:docMk/>
            <pc:sldMk cId="0" sldId="536"/>
            <ac:spMk id="31747" creationId="{00ED10A7-0A7D-9BD6-A975-05B28114F6BA}"/>
          </ac:spMkLst>
        </pc:spChg>
        <pc:spChg chg="add mod">
          <ac:chgData name="Aastha Kumar" userId="f94225b3-263d-47de-91f3-c17c89a7eef3" providerId="ADAL" clId="{9D7A2916-997C-4B3C-9220-33BF185D2B37}" dt="2024-08-28T16:00:20.296" v="500" actId="1076"/>
          <ac:spMkLst>
            <pc:docMk/>
            <pc:sldMk cId="0" sldId="536"/>
            <ac:spMk id="34818" creationId="{B08864EC-0129-938A-3525-C327CFFE665C}"/>
          </ac:spMkLst>
        </pc:spChg>
        <pc:spChg chg="add mod">
          <ac:chgData name="Aastha Kumar" userId="f94225b3-263d-47de-91f3-c17c89a7eef3" providerId="ADAL" clId="{9D7A2916-997C-4B3C-9220-33BF185D2B37}" dt="2024-08-28T16:00:16.822" v="499" actId="1076"/>
          <ac:spMkLst>
            <pc:docMk/>
            <pc:sldMk cId="0" sldId="536"/>
            <ac:spMk id="34819" creationId="{39F6ECAA-D2D2-A3A3-7BCD-5B8B28C4EB18}"/>
          </ac:spMkLst>
        </pc:spChg>
        <pc:spChg chg="mod">
          <ac:chgData name="Aastha Kumar" userId="f94225b3-263d-47de-91f3-c17c89a7eef3" providerId="ADAL" clId="{9D7A2916-997C-4B3C-9220-33BF185D2B37}" dt="2024-08-24T17:32:05.102" v="290" actId="14100"/>
          <ac:spMkLst>
            <pc:docMk/>
            <pc:sldMk cId="0" sldId="536"/>
            <ac:spMk id="39939" creationId="{2F6437FF-0871-CD08-0A4F-F36776A30CA0}"/>
          </ac:spMkLst>
        </pc:spChg>
        <pc:spChg chg="mod">
          <ac:chgData name="Aastha Kumar" userId="f94225b3-263d-47de-91f3-c17c89a7eef3" providerId="ADAL" clId="{9D7A2916-997C-4B3C-9220-33BF185D2B37}" dt="2024-08-24T17:32:05.102" v="290" actId="14100"/>
          <ac:spMkLst>
            <pc:docMk/>
            <pc:sldMk cId="0" sldId="536"/>
            <ac:spMk id="39940" creationId="{CF721170-6867-6DF2-851F-35FF2C9BE63D}"/>
          </ac:spMkLst>
        </pc:spChg>
        <pc:spChg chg="mod">
          <ac:chgData name="Aastha Kumar" userId="f94225b3-263d-47de-91f3-c17c89a7eef3" providerId="ADAL" clId="{9D7A2916-997C-4B3C-9220-33BF185D2B37}" dt="2024-08-24T17:32:05.102" v="290" actId="14100"/>
          <ac:spMkLst>
            <pc:docMk/>
            <pc:sldMk cId="0" sldId="536"/>
            <ac:spMk id="39941" creationId="{9B04C81A-6180-05AC-79B4-927ADAA63148}"/>
          </ac:spMkLst>
        </pc:spChg>
        <pc:spChg chg="mod">
          <ac:chgData name="Aastha Kumar" userId="f94225b3-263d-47de-91f3-c17c89a7eef3" providerId="ADAL" clId="{9D7A2916-997C-4B3C-9220-33BF185D2B37}" dt="2024-08-24T17:32:05.102" v="290" actId="14100"/>
          <ac:spMkLst>
            <pc:docMk/>
            <pc:sldMk cId="0" sldId="536"/>
            <ac:spMk id="39942" creationId="{427F8E09-2843-88E1-BFB8-0B80B3C5FB55}"/>
          </ac:spMkLst>
        </pc:spChg>
        <pc:spChg chg="mod">
          <ac:chgData name="Aastha Kumar" userId="f94225b3-263d-47de-91f3-c17c89a7eef3" providerId="ADAL" clId="{9D7A2916-997C-4B3C-9220-33BF185D2B37}" dt="2024-08-24T17:32:05.102" v="290" actId="14100"/>
          <ac:spMkLst>
            <pc:docMk/>
            <pc:sldMk cId="0" sldId="536"/>
            <ac:spMk id="39943" creationId="{966F8A8B-0E5C-64BF-5000-D306ABBD5F45}"/>
          </ac:spMkLst>
        </pc:spChg>
        <pc:spChg chg="mod">
          <ac:chgData name="Aastha Kumar" userId="f94225b3-263d-47de-91f3-c17c89a7eef3" providerId="ADAL" clId="{9D7A2916-997C-4B3C-9220-33BF185D2B37}" dt="2024-08-24T17:32:05.102" v="290" actId="14100"/>
          <ac:spMkLst>
            <pc:docMk/>
            <pc:sldMk cId="0" sldId="536"/>
            <ac:spMk id="39944" creationId="{D4807B8D-1BA1-0B1F-2BA2-04A211615E7E}"/>
          </ac:spMkLst>
        </pc:spChg>
        <pc:spChg chg="mod">
          <ac:chgData name="Aastha Kumar" userId="f94225b3-263d-47de-91f3-c17c89a7eef3" providerId="ADAL" clId="{9D7A2916-997C-4B3C-9220-33BF185D2B37}" dt="2024-08-24T17:32:05.102" v="290" actId="14100"/>
          <ac:spMkLst>
            <pc:docMk/>
            <pc:sldMk cId="0" sldId="536"/>
            <ac:spMk id="39945" creationId="{A6A4D9AC-A96E-2819-E157-F7287F39DBEC}"/>
          </ac:spMkLst>
        </pc:spChg>
        <pc:spChg chg="mod">
          <ac:chgData name="Aastha Kumar" userId="f94225b3-263d-47de-91f3-c17c89a7eef3" providerId="ADAL" clId="{9D7A2916-997C-4B3C-9220-33BF185D2B37}" dt="2024-08-24T17:32:05.102" v="290" actId="14100"/>
          <ac:spMkLst>
            <pc:docMk/>
            <pc:sldMk cId="0" sldId="536"/>
            <ac:spMk id="39946" creationId="{5C1534E5-0B41-FE13-3DE0-776A69B2FE7C}"/>
          </ac:spMkLst>
        </pc:spChg>
        <pc:spChg chg="mod">
          <ac:chgData name="Aastha Kumar" userId="f94225b3-263d-47de-91f3-c17c89a7eef3" providerId="ADAL" clId="{9D7A2916-997C-4B3C-9220-33BF185D2B37}" dt="2024-08-24T17:32:05.102" v="290" actId="14100"/>
          <ac:spMkLst>
            <pc:docMk/>
            <pc:sldMk cId="0" sldId="536"/>
            <ac:spMk id="39947" creationId="{325FB922-CC85-3196-3FB0-49C5538467E6}"/>
          </ac:spMkLst>
        </pc:spChg>
        <pc:spChg chg="mod">
          <ac:chgData name="Aastha Kumar" userId="f94225b3-263d-47de-91f3-c17c89a7eef3" providerId="ADAL" clId="{9D7A2916-997C-4B3C-9220-33BF185D2B37}" dt="2024-08-24T17:32:05.102" v="290" actId="14100"/>
          <ac:spMkLst>
            <pc:docMk/>
            <pc:sldMk cId="0" sldId="536"/>
            <ac:spMk id="39948" creationId="{C575C517-7487-39FA-4E71-39EF533F56B1}"/>
          </ac:spMkLst>
        </pc:spChg>
        <pc:spChg chg="mod">
          <ac:chgData name="Aastha Kumar" userId="f94225b3-263d-47de-91f3-c17c89a7eef3" providerId="ADAL" clId="{9D7A2916-997C-4B3C-9220-33BF185D2B37}" dt="2024-08-24T17:32:05.102" v="290" actId="14100"/>
          <ac:spMkLst>
            <pc:docMk/>
            <pc:sldMk cId="0" sldId="536"/>
            <ac:spMk id="39949" creationId="{DC0A83EF-39B6-F798-DC9E-B8522FCA3316}"/>
          </ac:spMkLst>
        </pc:spChg>
        <pc:spChg chg="mod">
          <ac:chgData name="Aastha Kumar" userId="f94225b3-263d-47de-91f3-c17c89a7eef3" providerId="ADAL" clId="{9D7A2916-997C-4B3C-9220-33BF185D2B37}" dt="2024-08-24T17:32:05.102" v="290" actId="14100"/>
          <ac:spMkLst>
            <pc:docMk/>
            <pc:sldMk cId="0" sldId="536"/>
            <ac:spMk id="39951" creationId="{F796B066-7375-DE0F-DB89-DCD62A1F12B2}"/>
          </ac:spMkLst>
        </pc:spChg>
        <pc:spChg chg="mod">
          <ac:chgData name="Aastha Kumar" userId="f94225b3-263d-47de-91f3-c17c89a7eef3" providerId="ADAL" clId="{9D7A2916-997C-4B3C-9220-33BF185D2B37}" dt="2024-08-24T17:32:05.102" v="290" actId="14100"/>
          <ac:spMkLst>
            <pc:docMk/>
            <pc:sldMk cId="0" sldId="536"/>
            <ac:spMk id="39952" creationId="{F82B7222-F44B-5357-836B-54C6928CA493}"/>
          </ac:spMkLst>
        </pc:spChg>
        <pc:spChg chg="mod">
          <ac:chgData name="Aastha Kumar" userId="f94225b3-263d-47de-91f3-c17c89a7eef3" providerId="ADAL" clId="{9D7A2916-997C-4B3C-9220-33BF185D2B37}" dt="2024-08-24T17:32:05.102" v="290" actId="14100"/>
          <ac:spMkLst>
            <pc:docMk/>
            <pc:sldMk cId="0" sldId="536"/>
            <ac:spMk id="39953" creationId="{E56C8628-08C8-2B31-49ED-96F1912C1794}"/>
          </ac:spMkLst>
        </pc:spChg>
        <pc:spChg chg="mod">
          <ac:chgData name="Aastha Kumar" userId="f94225b3-263d-47de-91f3-c17c89a7eef3" providerId="ADAL" clId="{9D7A2916-997C-4B3C-9220-33BF185D2B37}" dt="2024-08-24T17:32:05.102" v="290" actId="14100"/>
          <ac:spMkLst>
            <pc:docMk/>
            <pc:sldMk cId="0" sldId="536"/>
            <ac:spMk id="39954" creationId="{B4701857-3EE2-BE63-CE3D-EE9508545741}"/>
          </ac:spMkLst>
        </pc:spChg>
        <pc:spChg chg="mod">
          <ac:chgData name="Aastha Kumar" userId="f94225b3-263d-47de-91f3-c17c89a7eef3" providerId="ADAL" clId="{9D7A2916-997C-4B3C-9220-33BF185D2B37}" dt="2024-08-24T17:32:05.102" v="290" actId="14100"/>
          <ac:spMkLst>
            <pc:docMk/>
            <pc:sldMk cId="0" sldId="536"/>
            <ac:spMk id="39955" creationId="{4D98FD2E-EDD5-DB9A-8C69-F0E91BDAFA0C}"/>
          </ac:spMkLst>
        </pc:spChg>
        <pc:spChg chg="mod">
          <ac:chgData name="Aastha Kumar" userId="f94225b3-263d-47de-91f3-c17c89a7eef3" providerId="ADAL" clId="{9D7A2916-997C-4B3C-9220-33BF185D2B37}" dt="2024-08-24T17:32:05.102" v="290" actId="14100"/>
          <ac:spMkLst>
            <pc:docMk/>
            <pc:sldMk cId="0" sldId="536"/>
            <ac:spMk id="39956" creationId="{8C266F5A-A24B-0427-28BD-975C4532E911}"/>
          </ac:spMkLst>
        </pc:spChg>
        <pc:spChg chg="mod">
          <ac:chgData name="Aastha Kumar" userId="f94225b3-263d-47de-91f3-c17c89a7eef3" providerId="ADAL" clId="{9D7A2916-997C-4B3C-9220-33BF185D2B37}" dt="2024-08-24T17:32:05.102" v="290" actId="14100"/>
          <ac:spMkLst>
            <pc:docMk/>
            <pc:sldMk cId="0" sldId="536"/>
            <ac:spMk id="39957" creationId="{2C2FEB08-1DC1-5D3F-94E1-AC55C2B1021D}"/>
          </ac:spMkLst>
        </pc:spChg>
        <pc:spChg chg="mod">
          <ac:chgData name="Aastha Kumar" userId="f94225b3-263d-47de-91f3-c17c89a7eef3" providerId="ADAL" clId="{9D7A2916-997C-4B3C-9220-33BF185D2B37}" dt="2024-08-24T17:32:05.102" v="290" actId="14100"/>
          <ac:spMkLst>
            <pc:docMk/>
            <pc:sldMk cId="0" sldId="536"/>
            <ac:spMk id="39958" creationId="{69D72066-15EC-91D9-EA94-222F8E816981}"/>
          </ac:spMkLst>
        </pc:spChg>
        <pc:spChg chg="mod">
          <ac:chgData name="Aastha Kumar" userId="f94225b3-263d-47de-91f3-c17c89a7eef3" providerId="ADAL" clId="{9D7A2916-997C-4B3C-9220-33BF185D2B37}" dt="2024-08-24T17:32:05.102" v="290" actId="14100"/>
          <ac:spMkLst>
            <pc:docMk/>
            <pc:sldMk cId="0" sldId="536"/>
            <ac:spMk id="39959" creationId="{94C448A6-9EBF-CBE3-5AC1-1BC61C23D1E6}"/>
          </ac:spMkLst>
        </pc:spChg>
        <pc:spChg chg="mod">
          <ac:chgData name="Aastha Kumar" userId="f94225b3-263d-47de-91f3-c17c89a7eef3" providerId="ADAL" clId="{9D7A2916-997C-4B3C-9220-33BF185D2B37}" dt="2024-08-24T17:32:05.102" v="290" actId="14100"/>
          <ac:spMkLst>
            <pc:docMk/>
            <pc:sldMk cId="0" sldId="536"/>
            <ac:spMk id="39960" creationId="{57FD7EC9-9A86-ACBD-2397-84BEC4F5F13A}"/>
          </ac:spMkLst>
        </pc:spChg>
        <pc:spChg chg="mod">
          <ac:chgData name="Aastha Kumar" userId="f94225b3-263d-47de-91f3-c17c89a7eef3" providerId="ADAL" clId="{9D7A2916-997C-4B3C-9220-33BF185D2B37}" dt="2024-08-24T17:32:05.102" v="290" actId="14100"/>
          <ac:spMkLst>
            <pc:docMk/>
            <pc:sldMk cId="0" sldId="536"/>
            <ac:spMk id="39961" creationId="{DED73576-A6E4-0972-285D-1DA27DFD21BF}"/>
          </ac:spMkLst>
        </pc:spChg>
        <pc:spChg chg="mod">
          <ac:chgData name="Aastha Kumar" userId="f94225b3-263d-47de-91f3-c17c89a7eef3" providerId="ADAL" clId="{9D7A2916-997C-4B3C-9220-33BF185D2B37}" dt="2024-08-24T17:32:05.102" v="290" actId="14100"/>
          <ac:spMkLst>
            <pc:docMk/>
            <pc:sldMk cId="0" sldId="536"/>
            <ac:spMk id="39962" creationId="{2496B4AE-06DB-6FFE-8A36-96D3499A1A07}"/>
          </ac:spMkLst>
        </pc:spChg>
        <pc:spChg chg="mod">
          <ac:chgData name="Aastha Kumar" userId="f94225b3-263d-47de-91f3-c17c89a7eef3" providerId="ADAL" clId="{9D7A2916-997C-4B3C-9220-33BF185D2B37}" dt="2024-08-24T17:32:05.102" v="290" actId="14100"/>
          <ac:spMkLst>
            <pc:docMk/>
            <pc:sldMk cId="0" sldId="536"/>
            <ac:spMk id="39963" creationId="{2B034E56-A426-DFBC-1860-F9ADB270394F}"/>
          </ac:spMkLst>
        </pc:spChg>
        <pc:spChg chg="mod">
          <ac:chgData name="Aastha Kumar" userId="f94225b3-263d-47de-91f3-c17c89a7eef3" providerId="ADAL" clId="{9D7A2916-997C-4B3C-9220-33BF185D2B37}" dt="2024-08-24T17:32:05.102" v="290" actId="14100"/>
          <ac:spMkLst>
            <pc:docMk/>
            <pc:sldMk cId="0" sldId="536"/>
            <ac:spMk id="39964" creationId="{4CAD5A26-8EC1-6722-329D-AC70848F8183}"/>
          </ac:spMkLst>
        </pc:spChg>
        <pc:spChg chg="mod">
          <ac:chgData name="Aastha Kumar" userId="f94225b3-263d-47de-91f3-c17c89a7eef3" providerId="ADAL" clId="{9D7A2916-997C-4B3C-9220-33BF185D2B37}" dt="2024-08-24T17:32:05.102" v="290" actId="14100"/>
          <ac:spMkLst>
            <pc:docMk/>
            <pc:sldMk cId="0" sldId="536"/>
            <ac:spMk id="39965" creationId="{24A1C0B2-F91E-48D6-D24D-468F20DD0C1D}"/>
          </ac:spMkLst>
        </pc:spChg>
        <pc:spChg chg="mod">
          <ac:chgData name="Aastha Kumar" userId="f94225b3-263d-47de-91f3-c17c89a7eef3" providerId="ADAL" clId="{9D7A2916-997C-4B3C-9220-33BF185D2B37}" dt="2024-08-24T17:32:05.102" v="290" actId="14100"/>
          <ac:spMkLst>
            <pc:docMk/>
            <pc:sldMk cId="0" sldId="536"/>
            <ac:spMk id="39966" creationId="{43BFE4F0-39F9-4B06-12F5-A9518E09D055}"/>
          </ac:spMkLst>
        </pc:spChg>
        <pc:spChg chg="mod">
          <ac:chgData name="Aastha Kumar" userId="f94225b3-263d-47de-91f3-c17c89a7eef3" providerId="ADAL" clId="{9D7A2916-997C-4B3C-9220-33BF185D2B37}" dt="2024-08-24T17:32:05.102" v="290" actId="14100"/>
          <ac:spMkLst>
            <pc:docMk/>
            <pc:sldMk cId="0" sldId="536"/>
            <ac:spMk id="39967" creationId="{10EAA6CC-64CB-26D5-CE7D-E86CA9F6D614}"/>
          </ac:spMkLst>
        </pc:spChg>
        <pc:spChg chg="mod">
          <ac:chgData name="Aastha Kumar" userId="f94225b3-263d-47de-91f3-c17c89a7eef3" providerId="ADAL" clId="{9D7A2916-997C-4B3C-9220-33BF185D2B37}" dt="2024-08-24T17:32:05.102" v="290" actId="14100"/>
          <ac:spMkLst>
            <pc:docMk/>
            <pc:sldMk cId="0" sldId="536"/>
            <ac:spMk id="39968" creationId="{74299283-BF68-1F01-D70D-F3FE4B298C58}"/>
          </ac:spMkLst>
        </pc:spChg>
        <pc:spChg chg="mod">
          <ac:chgData name="Aastha Kumar" userId="f94225b3-263d-47de-91f3-c17c89a7eef3" providerId="ADAL" clId="{9D7A2916-997C-4B3C-9220-33BF185D2B37}" dt="2024-08-24T17:32:05.102" v="290" actId="14100"/>
          <ac:spMkLst>
            <pc:docMk/>
            <pc:sldMk cId="0" sldId="536"/>
            <ac:spMk id="39969" creationId="{2EF6F715-3F72-FEAD-4080-4151B32EE4A5}"/>
          </ac:spMkLst>
        </pc:spChg>
        <pc:spChg chg="mod">
          <ac:chgData name="Aastha Kumar" userId="f94225b3-263d-47de-91f3-c17c89a7eef3" providerId="ADAL" clId="{9D7A2916-997C-4B3C-9220-33BF185D2B37}" dt="2024-08-24T17:32:05.102" v="290" actId="14100"/>
          <ac:spMkLst>
            <pc:docMk/>
            <pc:sldMk cId="0" sldId="536"/>
            <ac:spMk id="39970" creationId="{2D4A1944-A076-0656-451B-8BD612B2B535}"/>
          </ac:spMkLst>
        </pc:spChg>
        <pc:spChg chg="mod">
          <ac:chgData name="Aastha Kumar" userId="f94225b3-263d-47de-91f3-c17c89a7eef3" providerId="ADAL" clId="{9D7A2916-997C-4B3C-9220-33BF185D2B37}" dt="2024-08-24T17:32:05.102" v="290" actId="14100"/>
          <ac:spMkLst>
            <pc:docMk/>
            <pc:sldMk cId="0" sldId="536"/>
            <ac:spMk id="39971" creationId="{C273718F-98B1-549D-0CEA-18DDDD61046E}"/>
          </ac:spMkLst>
        </pc:spChg>
        <pc:spChg chg="mod">
          <ac:chgData name="Aastha Kumar" userId="f94225b3-263d-47de-91f3-c17c89a7eef3" providerId="ADAL" clId="{9D7A2916-997C-4B3C-9220-33BF185D2B37}" dt="2024-08-24T17:32:05.102" v="290" actId="14100"/>
          <ac:spMkLst>
            <pc:docMk/>
            <pc:sldMk cId="0" sldId="536"/>
            <ac:spMk id="39972" creationId="{9CCC3020-751E-9980-54A2-D33CB6A07D75}"/>
          </ac:spMkLst>
        </pc:spChg>
        <pc:spChg chg="mod">
          <ac:chgData name="Aastha Kumar" userId="f94225b3-263d-47de-91f3-c17c89a7eef3" providerId="ADAL" clId="{9D7A2916-997C-4B3C-9220-33BF185D2B37}" dt="2024-08-24T17:32:05.102" v="290" actId="14100"/>
          <ac:spMkLst>
            <pc:docMk/>
            <pc:sldMk cId="0" sldId="536"/>
            <ac:spMk id="39973" creationId="{94743AB9-EB27-A10A-5AEF-C2B1E0BC3F1D}"/>
          </ac:spMkLst>
        </pc:spChg>
        <pc:grpChg chg="add mod">
          <ac:chgData name="Aastha Kumar" userId="f94225b3-263d-47de-91f3-c17c89a7eef3" providerId="ADAL" clId="{9D7A2916-997C-4B3C-9220-33BF185D2B37}" dt="2024-08-24T17:32:06.269" v="291"/>
          <ac:grpSpMkLst>
            <pc:docMk/>
            <pc:sldMk cId="0" sldId="536"/>
            <ac:grpSpMk id="2" creationId="{C187CA5E-5855-8969-D447-0E7AE06BCF51}"/>
          </ac:grpSpMkLst>
        </pc:grpChg>
        <pc:grpChg chg="add mod">
          <ac:chgData name="Aastha Kumar" userId="f94225b3-263d-47de-91f3-c17c89a7eef3" providerId="ADAL" clId="{9D7A2916-997C-4B3C-9220-33BF185D2B37}" dt="2024-08-24T17:32:05.102" v="290" actId="14100"/>
          <ac:grpSpMkLst>
            <pc:docMk/>
            <pc:sldMk cId="0" sldId="536"/>
            <ac:grpSpMk id="39974" creationId="{1EA95C83-BA75-1A62-B5A9-4BE5EE888756}"/>
          </ac:grpSpMkLst>
        </pc:grpChg>
        <pc:picChg chg="add mod">
          <ac:chgData name="Aastha Kumar" userId="f94225b3-263d-47de-91f3-c17c89a7eef3" providerId="ADAL" clId="{9D7A2916-997C-4B3C-9220-33BF185D2B37}" dt="2024-08-28T15:58:10.989" v="458" actId="14100"/>
          <ac:picMkLst>
            <pc:docMk/>
            <pc:sldMk cId="0" sldId="536"/>
            <ac:picMk id="37" creationId="{E7641CF5-4816-6057-7780-598C90540465}"/>
          </ac:picMkLst>
        </pc:picChg>
        <pc:picChg chg="add mod">
          <ac:chgData name="Aastha Kumar" userId="f94225b3-263d-47de-91f3-c17c89a7eef3" providerId="ADAL" clId="{9D7A2916-997C-4B3C-9220-33BF185D2B37}" dt="2024-08-28T15:57:35.345" v="447" actId="1076"/>
          <ac:picMkLst>
            <pc:docMk/>
            <pc:sldMk cId="0" sldId="536"/>
            <ac:picMk id="45" creationId="{98755E7A-29CD-DDC1-E130-48E3E2C97B04}"/>
          </ac:picMkLst>
        </pc:picChg>
      </pc:sldChg>
      <pc:sldChg chg="addSp delSp modSp add del mod">
        <pc:chgData name="Aastha Kumar" userId="f94225b3-263d-47de-91f3-c17c89a7eef3" providerId="ADAL" clId="{9D7A2916-997C-4B3C-9220-33BF185D2B37}" dt="2024-08-24T17:35:35.643" v="375" actId="47"/>
        <pc:sldMkLst>
          <pc:docMk/>
          <pc:sldMk cId="3371016857" sldId="537"/>
        </pc:sldMkLst>
        <pc:spChg chg="add del mod">
          <ac:chgData name="Aastha Kumar" userId="f94225b3-263d-47de-91f3-c17c89a7eef3" providerId="ADAL" clId="{9D7A2916-997C-4B3C-9220-33BF185D2B37}" dt="2024-08-24T17:26:06.476" v="200" actId="21"/>
          <ac:spMkLst>
            <pc:docMk/>
            <pc:sldMk cId="3371016857" sldId="537"/>
            <ac:spMk id="3" creationId="{FC7BB809-B0D8-86C5-9CBF-0DC85048A51F}"/>
          </ac:spMkLst>
        </pc:spChg>
        <pc:spChg chg="add mod">
          <ac:chgData name="Aastha Kumar" userId="f94225b3-263d-47de-91f3-c17c89a7eef3" providerId="ADAL" clId="{9D7A2916-997C-4B3C-9220-33BF185D2B37}" dt="2024-08-24T17:34:25.264" v="354" actId="21"/>
          <ac:spMkLst>
            <pc:docMk/>
            <pc:sldMk cId="3371016857" sldId="537"/>
            <ac:spMk id="5" creationId="{648CC18C-EFAC-7D25-FF88-CC4C9322A5D5}"/>
          </ac:spMkLst>
        </pc:spChg>
        <pc:spChg chg="add mod">
          <ac:chgData name="Aastha Kumar" userId="f94225b3-263d-47de-91f3-c17c89a7eef3" providerId="ADAL" clId="{9D7A2916-997C-4B3C-9220-33BF185D2B37}" dt="2024-08-24T17:34:40.801" v="359" actId="21"/>
          <ac:spMkLst>
            <pc:docMk/>
            <pc:sldMk cId="3371016857" sldId="537"/>
            <ac:spMk id="7" creationId="{8E46B6D4-5C9F-0F05-ACC6-08BE3D0F5329}"/>
          </ac:spMkLst>
        </pc:spChg>
        <pc:spChg chg="add del mod">
          <ac:chgData name="Aastha Kumar" userId="f94225b3-263d-47de-91f3-c17c89a7eef3" providerId="ADAL" clId="{9D7A2916-997C-4B3C-9220-33BF185D2B37}" dt="2024-08-24T17:34:25.264" v="354" actId="21"/>
          <ac:spMkLst>
            <pc:docMk/>
            <pc:sldMk cId="3371016857" sldId="537"/>
            <ac:spMk id="34818" creationId="{B08864EC-0129-938A-3525-C327CFFE665C}"/>
          </ac:spMkLst>
        </pc:spChg>
        <pc:spChg chg="del mod">
          <ac:chgData name="Aastha Kumar" userId="f94225b3-263d-47de-91f3-c17c89a7eef3" providerId="ADAL" clId="{9D7A2916-997C-4B3C-9220-33BF185D2B37}" dt="2024-08-24T17:34:40.801" v="359" actId="21"/>
          <ac:spMkLst>
            <pc:docMk/>
            <pc:sldMk cId="3371016857" sldId="537"/>
            <ac:spMk id="34819" creationId="{39F6ECAA-D2D2-A3A3-7BCD-5B8B28C4EB18}"/>
          </ac:spMkLst>
        </pc:spChg>
      </pc:sldChg>
      <pc:sldChg chg="addSp delSp modSp del mod">
        <pc:chgData name="Aastha Kumar" userId="f94225b3-263d-47de-91f3-c17c89a7eef3" providerId="ADAL" clId="{9D7A2916-997C-4B3C-9220-33BF185D2B37}" dt="2024-08-24T17:35:35.956" v="376" actId="47"/>
        <pc:sldMkLst>
          <pc:docMk/>
          <pc:sldMk cId="0" sldId="538"/>
        </pc:sldMkLst>
        <pc:spChg chg="add mod">
          <ac:chgData name="Aastha Kumar" userId="f94225b3-263d-47de-91f3-c17c89a7eef3" providerId="ADAL" clId="{9D7A2916-997C-4B3C-9220-33BF185D2B37}" dt="2024-08-24T17:26:06.102" v="199"/>
          <ac:spMkLst>
            <pc:docMk/>
            <pc:sldMk cId="0" sldId="538"/>
            <ac:spMk id="2" creationId="{C308A196-FC3D-A9E9-B3B4-2146B18B7E9D}"/>
          </ac:spMkLst>
        </pc:spChg>
        <pc:spChg chg="add mod">
          <ac:chgData name="Aastha Kumar" userId="f94225b3-263d-47de-91f3-c17c89a7eef3" providerId="ADAL" clId="{9D7A2916-997C-4B3C-9220-33BF185D2B37}" dt="2024-08-24T17:26:03.405" v="192" actId="20577"/>
          <ac:spMkLst>
            <pc:docMk/>
            <pc:sldMk cId="0" sldId="538"/>
            <ac:spMk id="3" creationId="{A5B8A57F-41AB-C15F-6038-AD40111F0B41}"/>
          </ac:spMkLst>
        </pc:spChg>
        <pc:spChg chg="add mod">
          <ac:chgData name="Aastha Kumar" userId="f94225b3-263d-47de-91f3-c17c89a7eef3" providerId="ADAL" clId="{9D7A2916-997C-4B3C-9220-33BF185D2B37}" dt="2024-08-24T17:35:24.608" v="369"/>
          <ac:spMkLst>
            <pc:docMk/>
            <pc:sldMk cId="0" sldId="538"/>
            <ac:spMk id="4" creationId="{D2B1EA11-87A9-F716-DADB-B8B742F5E4C4}"/>
          </ac:spMkLst>
        </pc:spChg>
        <pc:spChg chg="add mod">
          <ac:chgData name="Aastha Kumar" userId="f94225b3-263d-47de-91f3-c17c89a7eef3" providerId="ADAL" clId="{9D7A2916-997C-4B3C-9220-33BF185D2B37}" dt="2024-08-24T17:35:24.608" v="369"/>
          <ac:spMkLst>
            <pc:docMk/>
            <pc:sldMk cId="0" sldId="538"/>
            <ac:spMk id="5" creationId="{02F13D51-5CE0-33F0-48CE-40DBC6F9A2EC}"/>
          </ac:spMkLst>
        </pc:spChg>
        <pc:spChg chg="add mod">
          <ac:chgData name="Aastha Kumar" userId="f94225b3-263d-47de-91f3-c17c89a7eef3" providerId="ADAL" clId="{9D7A2916-997C-4B3C-9220-33BF185D2B37}" dt="2024-08-24T17:35:24.608" v="369"/>
          <ac:spMkLst>
            <pc:docMk/>
            <pc:sldMk cId="0" sldId="538"/>
            <ac:spMk id="6" creationId="{605D14D5-9DCF-7B81-BBD0-473AC014EBAB}"/>
          </ac:spMkLst>
        </pc:spChg>
        <pc:spChg chg="add mod">
          <ac:chgData name="Aastha Kumar" userId="f94225b3-263d-47de-91f3-c17c89a7eef3" providerId="ADAL" clId="{9D7A2916-997C-4B3C-9220-33BF185D2B37}" dt="2024-08-24T17:35:24.608" v="369"/>
          <ac:spMkLst>
            <pc:docMk/>
            <pc:sldMk cId="0" sldId="538"/>
            <ac:spMk id="7" creationId="{75D1C3A1-026A-7A0F-3257-9DFD0BCAB66D}"/>
          </ac:spMkLst>
        </pc:spChg>
        <pc:spChg chg="add mod">
          <ac:chgData name="Aastha Kumar" userId="f94225b3-263d-47de-91f3-c17c89a7eef3" providerId="ADAL" clId="{9D7A2916-997C-4B3C-9220-33BF185D2B37}" dt="2024-08-24T17:35:24.608" v="369"/>
          <ac:spMkLst>
            <pc:docMk/>
            <pc:sldMk cId="0" sldId="538"/>
            <ac:spMk id="8" creationId="{F170869B-EADE-A64B-7D27-0634FD142F44}"/>
          </ac:spMkLst>
        </pc:spChg>
        <pc:spChg chg="add mod">
          <ac:chgData name="Aastha Kumar" userId="f94225b3-263d-47de-91f3-c17c89a7eef3" providerId="ADAL" clId="{9D7A2916-997C-4B3C-9220-33BF185D2B37}" dt="2024-08-24T17:35:24.608" v="369"/>
          <ac:spMkLst>
            <pc:docMk/>
            <pc:sldMk cId="0" sldId="538"/>
            <ac:spMk id="9" creationId="{34AFCB89-668A-1E10-03F5-44DD89CC5514}"/>
          </ac:spMkLst>
        </pc:spChg>
        <pc:spChg chg="add mod">
          <ac:chgData name="Aastha Kumar" userId="f94225b3-263d-47de-91f3-c17c89a7eef3" providerId="ADAL" clId="{9D7A2916-997C-4B3C-9220-33BF185D2B37}" dt="2024-08-24T17:35:24.608" v="369"/>
          <ac:spMkLst>
            <pc:docMk/>
            <pc:sldMk cId="0" sldId="538"/>
            <ac:spMk id="10" creationId="{B0B8026E-3D8D-38A1-DC42-223036978110}"/>
          </ac:spMkLst>
        </pc:spChg>
        <pc:spChg chg="add mod">
          <ac:chgData name="Aastha Kumar" userId="f94225b3-263d-47de-91f3-c17c89a7eef3" providerId="ADAL" clId="{9D7A2916-997C-4B3C-9220-33BF185D2B37}" dt="2024-08-24T17:35:24.608" v="369"/>
          <ac:spMkLst>
            <pc:docMk/>
            <pc:sldMk cId="0" sldId="538"/>
            <ac:spMk id="11" creationId="{FF59009A-7A55-4F5F-19A4-377F5C8BA058}"/>
          </ac:spMkLst>
        </pc:spChg>
        <pc:spChg chg="add mod">
          <ac:chgData name="Aastha Kumar" userId="f94225b3-263d-47de-91f3-c17c89a7eef3" providerId="ADAL" clId="{9D7A2916-997C-4B3C-9220-33BF185D2B37}" dt="2024-08-24T17:35:24.608" v="369"/>
          <ac:spMkLst>
            <pc:docMk/>
            <pc:sldMk cId="0" sldId="538"/>
            <ac:spMk id="12" creationId="{1B2F893A-5098-4B29-4ED0-D8A33AE85281}"/>
          </ac:spMkLst>
        </pc:spChg>
        <pc:spChg chg="add mod">
          <ac:chgData name="Aastha Kumar" userId="f94225b3-263d-47de-91f3-c17c89a7eef3" providerId="ADAL" clId="{9D7A2916-997C-4B3C-9220-33BF185D2B37}" dt="2024-08-24T17:35:24.608" v="369"/>
          <ac:spMkLst>
            <pc:docMk/>
            <pc:sldMk cId="0" sldId="538"/>
            <ac:spMk id="13" creationId="{206592CF-A514-6B76-FD9D-4B8B2DA8295E}"/>
          </ac:spMkLst>
        </pc:spChg>
        <pc:spChg chg="add mod">
          <ac:chgData name="Aastha Kumar" userId="f94225b3-263d-47de-91f3-c17c89a7eef3" providerId="ADAL" clId="{9D7A2916-997C-4B3C-9220-33BF185D2B37}" dt="2024-08-24T17:35:24.608" v="369"/>
          <ac:spMkLst>
            <pc:docMk/>
            <pc:sldMk cId="0" sldId="538"/>
            <ac:spMk id="26" creationId="{92AD3EFF-041D-54C3-42E7-317BD98981DA}"/>
          </ac:spMkLst>
        </pc:spChg>
        <pc:spChg chg="mod">
          <ac:chgData name="Aastha Kumar" userId="f94225b3-263d-47de-91f3-c17c89a7eef3" providerId="ADAL" clId="{9D7A2916-997C-4B3C-9220-33BF185D2B37}" dt="2024-08-24T17:35:24.608" v="369"/>
          <ac:spMkLst>
            <pc:docMk/>
            <pc:sldMk cId="0" sldId="538"/>
            <ac:spMk id="29" creationId="{4543EFBA-25CC-DF59-EFB7-DAEE57276DAF}"/>
          </ac:spMkLst>
        </pc:spChg>
        <pc:spChg chg="mod">
          <ac:chgData name="Aastha Kumar" userId="f94225b3-263d-47de-91f3-c17c89a7eef3" providerId="ADAL" clId="{9D7A2916-997C-4B3C-9220-33BF185D2B37}" dt="2024-08-24T17:35:24.608" v="369"/>
          <ac:spMkLst>
            <pc:docMk/>
            <pc:sldMk cId="0" sldId="538"/>
            <ac:spMk id="30" creationId="{0F47C920-7B60-A8BC-ABA1-6AAB60DFAB72}"/>
          </ac:spMkLst>
        </pc:spChg>
        <pc:spChg chg="mod">
          <ac:chgData name="Aastha Kumar" userId="f94225b3-263d-47de-91f3-c17c89a7eef3" providerId="ADAL" clId="{9D7A2916-997C-4B3C-9220-33BF185D2B37}" dt="2024-08-24T17:35:24.608" v="369"/>
          <ac:spMkLst>
            <pc:docMk/>
            <pc:sldMk cId="0" sldId="538"/>
            <ac:spMk id="31" creationId="{A7ECAB7F-13EC-0997-6904-F2E6998873C8}"/>
          </ac:spMkLst>
        </pc:spChg>
        <pc:spChg chg="add mod">
          <ac:chgData name="Aastha Kumar" userId="f94225b3-263d-47de-91f3-c17c89a7eef3" providerId="ADAL" clId="{9D7A2916-997C-4B3C-9220-33BF185D2B37}" dt="2024-08-24T17:35:24.608" v="369"/>
          <ac:spMkLst>
            <pc:docMk/>
            <pc:sldMk cId="0" sldId="538"/>
            <ac:spMk id="34" creationId="{857540BE-F17D-06B3-845A-4AB09AB95DC8}"/>
          </ac:spMkLst>
        </pc:spChg>
        <pc:spChg chg="add mod">
          <ac:chgData name="Aastha Kumar" userId="f94225b3-263d-47de-91f3-c17c89a7eef3" providerId="ADAL" clId="{9D7A2916-997C-4B3C-9220-33BF185D2B37}" dt="2024-08-24T17:35:24.608" v="369"/>
          <ac:spMkLst>
            <pc:docMk/>
            <pc:sldMk cId="0" sldId="538"/>
            <ac:spMk id="35" creationId="{C2CFC4F8-2D15-CD18-CD03-264476A3EB9A}"/>
          </ac:spMkLst>
        </pc:spChg>
        <pc:spChg chg="mod">
          <ac:chgData name="Aastha Kumar" userId="f94225b3-263d-47de-91f3-c17c89a7eef3" providerId="ADAL" clId="{9D7A2916-997C-4B3C-9220-33BF185D2B37}" dt="2024-08-24T17:35:24.608" v="369"/>
          <ac:spMkLst>
            <pc:docMk/>
            <pc:sldMk cId="0" sldId="538"/>
            <ac:spMk id="38" creationId="{D2E94797-46B3-1581-E69A-64E3FE89D93D}"/>
          </ac:spMkLst>
        </pc:spChg>
        <pc:spChg chg="mod">
          <ac:chgData name="Aastha Kumar" userId="f94225b3-263d-47de-91f3-c17c89a7eef3" providerId="ADAL" clId="{9D7A2916-997C-4B3C-9220-33BF185D2B37}" dt="2024-08-24T17:35:24.608" v="369"/>
          <ac:spMkLst>
            <pc:docMk/>
            <pc:sldMk cId="0" sldId="538"/>
            <ac:spMk id="39" creationId="{69B7FB8C-5E4E-4015-A802-32FC1AFDD9A8}"/>
          </ac:spMkLst>
        </pc:spChg>
        <pc:spChg chg="mod">
          <ac:chgData name="Aastha Kumar" userId="f94225b3-263d-47de-91f3-c17c89a7eef3" providerId="ADAL" clId="{9D7A2916-997C-4B3C-9220-33BF185D2B37}" dt="2024-08-24T17:35:24.608" v="369"/>
          <ac:spMkLst>
            <pc:docMk/>
            <pc:sldMk cId="0" sldId="538"/>
            <ac:spMk id="40" creationId="{65D0F420-E09A-570E-DF5F-DE7C4E07CBAB}"/>
          </ac:spMkLst>
        </pc:spChg>
        <pc:spChg chg="add mod">
          <ac:chgData name="Aastha Kumar" userId="f94225b3-263d-47de-91f3-c17c89a7eef3" providerId="ADAL" clId="{9D7A2916-997C-4B3C-9220-33BF185D2B37}" dt="2024-08-24T17:35:24.608" v="369"/>
          <ac:spMkLst>
            <pc:docMk/>
            <pc:sldMk cId="0" sldId="538"/>
            <ac:spMk id="43" creationId="{100666DD-4181-AED0-BEFA-14AADA043C03}"/>
          </ac:spMkLst>
        </pc:spChg>
        <pc:spChg chg="add mod">
          <ac:chgData name="Aastha Kumar" userId="f94225b3-263d-47de-91f3-c17c89a7eef3" providerId="ADAL" clId="{9D7A2916-997C-4B3C-9220-33BF185D2B37}" dt="2024-08-24T17:25:00.699" v="157"/>
          <ac:spMkLst>
            <pc:docMk/>
            <pc:sldMk cId="0" sldId="538"/>
            <ac:spMk id="34818" creationId="{B08864EC-0129-938A-3525-C327CFFE665C}"/>
          </ac:spMkLst>
        </pc:spChg>
        <pc:spChg chg="mod">
          <ac:chgData name="Aastha Kumar" userId="f94225b3-263d-47de-91f3-c17c89a7eef3" providerId="ADAL" clId="{9D7A2916-997C-4B3C-9220-33BF185D2B37}" dt="2024-08-24T17:26:05.594" v="197"/>
          <ac:spMkLst>
            <pc:docMk/>
            <pc:sldMk cId="0" sldId="538"/>
            <ac:spMk id="38914" creationId="{2E64F3C6-29C2-4296-BC8C-D4F6BCF7A252}"/>
          </ac:spMkLst>
        </pc:spChg>
        <pc:spChg chg="del">
          <ac:chgData name="Aastha Kumar" userId="f94225b3-263d-47de-91f3-c17c89a7eef3" providerId="ADAL" clId="{9D7A2916-997C-4B3C-9220-33BF185D2B37}" dt="2024-08-24T17:35:23.858" v="368" actId="21"/>
          <ac:spMkLst>
            <pc:docMk/>
            <pc:sldMk cId="0" sldId="538"/>
            <ac:spMk id="38915" creationId="{75D1C3A1-026A-7A0F-3257-9DFD0BCAB66D}"/>
          </ac:spMkLst>
        </pc:spChg>
        <pc:spChg chg="del">
          <ac:chgData name="Aastha Kumar" userId="f94225b3-263d-47de-91f3-c17c89a7eef3" providerId="ADAL" clId="{9D7A2916-997C-4B3C-9220-33BF185D2B37}" dt="2024-08-24T17:35:23.858" v="368" actId="21"/>
          <ac:spMkLst>
            <pc:docMk/>
            <pc:sldMk cId="0" sldId="538"/>
            <ac:spMk id="38916" creationId="{92AD3EFF-041D-54C3-42E7-317BD98981DA}"/>
          </ac:spMkLst>
        </pc:spChg>
        <pc:spChg chg="del">
          <ac:chgData name="Aastha Kumar" userId="f94225b3-263d-47de-91f3-c17c89a7eef3" providerId="ADAL" clId="{9D7A2916-997C-4B3C-9220-33BF185D2B37}" dt="2024-08-24T17:35:23.858" v="368" actId="21"/>
          <ac:spMkLst>
            <pc:docMk/>
            <pc:sldMk cId="0" sldId="538"/>
            <ac:spMk id="38917" creationId="{F170869B-EADE-A64B-7D27-0634FD142F44}"/>
          </ac:spMkLst>
        </pc:spChg>
        <pc:spChg chg="del">
          <ac:chgData name="Aastha Kumar" userId="f94225b3-263d-47de-91f3-c17c89a7eef3" providerId="ADAL" clId="{9D7A2916-997C-4B3C-9220-33BF185D2B37}" dt="2024-08-24T17:35:23.858" v="368" actId="21"/>
          <ac:spMkLst>
            <pc:docMk/>
            <pc:sldMk cId="0" sldId="538"/>
            <ac:spMk id="38918" creationId="{34AFCB89-668A-1E10-03F5-44DD89CC5514}"/>
          </ac:spMkLst>
        </pc:spChg>
        <pc:spChg chg="del">
          <ac:chgData name="Aastha Kumar" userId="f94225b3-263d-47de-91f3-c17c89a7eef3" providerId="ADAL" clId="{9D7A2916-997C-4B3C-9220-33BF185D2B37}" dt="2024-08-24T17:35:23.858" v="368" actId="21"/>
          <ac:spMkLst>
            <pc:docMk/>
            <pc:sldMk cId="0" sldId="538"/>
            <ac:spMk id="38919" creationId="{B0B8026E-3D8D-38A1-DC42-223036978110}"/>
          </ac:spMkLst>
        </pc:spChg>
        <pc:spChg chg="del">
          <ac:chgData name="Aastha Kumar" userId="f94225b3-263d-47de-91f3-c17c89a7eef3" providerId="ADAL" clId="{9D7A2916-997C-4B3C-9220-33BF185D2B37}" dt="2024-08-24T17:35:23.858" v="368" actId="21"/>
          <ac:spMkLst>
            <pc:docMk/>
            <pc:sldMk cId="0" sldId="538"/>
            <ac:spMk id="38920" creationId="{FF59009A-7A55-4F5F-19A4-377F5C8BA058}"/>
          </ac:spMkLst>
        </pc:spChg>
        <pc:spChg chg="del">
          <ac:chgData name="Aastha Kumar" userId="f94225b3-263d-47de-91f3-c17c89a7eef3" providerId="ADAL" clId="{9D7A2916-997C-4B3C-9220-33BF185D2B37}" dt="2024-08-24T17:35:23.858" v="368" actId="21"/>
          <ac:spMkLst>
            <pc:docMk/>
            <pc:sldMk cId="0" sldId="538"/>
            <ac:spMk id="38921" creationId="{1B2F893A-5098-4B29-4ED0-D8A33AE85281}"/>
          </ac:spMkLst>
        </pc:spChg>
        <pc:spChg chg="del">
          <ac:chgData name="Aastha Kumar" userId="f94225b3-263d-47de-91f3-c17c89a7eef3" providerId="ADAL" clId="{9D7A2916-997C-4B3C-9220-33BF185D2B37}" dt="2024-08-24T17:35:23.858" v="368" actId="21"/>
          <ac:spMkLst>
            <pc:docMk/>
            <pc:sldMk cId="0" sldId="538"/>
            <ac:spMk id="38922" creationId="{206592CF-A514-6B76-FD9D-4B8B2DA8295E}"/>
          </ac:spMkLst>
        </pc:spChg>
        <pc:spChg chg="del">
          <ac:chgData name="Aastha Kumar" userId="f94225b3-263d-47de-91f3-c17c89a7eef3" providerId="ADAL" clId="{9D7A2916-997C-4B3C-9220-33BF185D2B37}" dt="2024-08-24T17:35:23.858" v="368" actId="21"/>
          <ac:spMkLst>
            <pc:docMk/>
            <pc:sldMk cId="0" sldId="538"/>
            <ac:spMk id="38937" creationId="{857540BE-F17D-06B3-845A-4AB09AB95DC8}"/>
          </ac:spMkLst>
        </pc:spChg>
        <pc:spChg chg="del">
          <ac:chgData name="Aastha Kumar" userId="f94225b3-263d-47de-91f3-c17c89a7eef3" providerId="ADAL" clId="{9D7A2916-997C-4B3C-9220-33BF185D2B37}" dt="2024-08-24T17:35:23.858" v="368" actId="21"/>
          <ac:spMkLst>
            <pc:docMk/>
            <pc:sldMk cId="0" sldId="538"/>
            <ac:spMk id="38946" creationId="{C2CFC4F8-2D15-CD18-CD03-264476A3EB9A}"/>
          </ac:spMkLst>
        </pc:spChg>
        <pc:spChg chg="del">
          <ac:chgData name="Aastha Kumar" userId="f94225b3-263d-47de-91f3-c17c89a7eef3" providerId="ADAL" clId="{9D7A2916-997C-4B3C-9220-33BF185D2B37}" dt="2024-08-24T17:35:23.858" v="368" actId="21"/>
          <ac:spMkLst>
            <pc:docMk/>
            <pc:sldMk cId="0" sldId="538"/>
            <ac:spMk id="38953" creationId="{100666DD-4181-AED0-BEFA-14AADA043C03}"/>
          </ac:spMkLst>
        </pc:spChg>
        <pc:spChg chg="del">
          <ac:chgData name="Aastha Kumar" userId="f94225b3-263d-47de-91f3-c17c89a7eef3" providerId="ADAL" clId="{9D7A2916-997C-4B3C-9220-33BF185D2B37}" dt="2024-08-24T17:35:23.858" v="368" actId="21"/>
          <ac:spMkLst>
            <pc:docMk/>
            <pc:sldMk cId="0" sldId="538"/>
            <ac:spMk id="38956" creationId="{605D14D5-9DCF-7B81-BBD0-473AC014EBAB}"/>
          </ac:spMkLst>
        </pc:spChg>
        <pc:spChg chg="del">
          <ac:chgData name="Aastha Kumar" userId="f94225b3-263d-47de-91f3-c17c89a7eef3" providerId="ADAL" clId="{9D7A2916-997C-4B3C-9220-33BF185D2B37}" dt="2024-08-24T17:35:23.858" v="368" actId="21"/>
          <ac:spMkLst>
            <pc:docMk/>
            <pc:sldMk cId="0" sldId="538"/>
            <ac:spMk id="38959" creationId="{02F13D51-5CE0-33F0-48CE-40DBC6F9A2EC}"/>
          </ac:spMkLst>
        </pc:spChg>
        <pc:spChg chg="del">
          <ac:chgData name="Aastha Kumar" userId="f94225b3-263d-47de-91f3-c17c89a7eef3" providerId="ADAL" clId="{9D7A2916-997C-4B3C-9220-33BF185D2B37}" dt="2024-08-24T17:35:23.858" v="368" actId="21"/>
          <ac:spMkLst>
            <pc:docMk/>
            <pc:sldMk cId="0" sldId="538"/>
            <ac:spMk id="38960" creationId="{D2B1EA11-87A9-F716-DADB-B8B742F5E4C4}"/>
          </ac:spMkLst>
        </pc:spChg>
        <pc:grpChg chg="add mod">
          <ac:chgData name="Aastha Kumar" userId="f94225b3-263d-47de-91f3-c17c89a7eef3" providerId="ADAL" clId="{9D7A2916-997C-4B3C-9220-33BF185D2B37}" dt="2024-08-24T17:35:24.608" v="369"/>
          <ac:grpSpMkLst>
            <pc:docMk/>
            <pc:sldMk cId="0" sldId="538"/>
            <ac:grpSpMk id="28" creationId="{B6954D31-1BF6-8D0C-0824-3DD58A515921}"/>
          </ac:grpSpMkLst>
        </pc:grpChg>
        <pc:grpChg chg="add mod">
          <ac:chgData name="Aastha Kumar" userId="f94225b3-263d-47de-91f3-c17c89a7eef3" providerId="ADAL" clId="{9D7A2916-997C-4B3C-9220-33BF185D2B37}" dt="2024-08-24T17:35:24.608" v="369"/>
          <ac:grpSpMkLst>
            <pc:docMk/>
            <pc:sldMk cId="0" sldId="538"/>
            <ac:grpSpMk id="37" creationId="{6FB907AB-7F31-5D68-84D8-E03DED7627DE}"/>
          </ac:grpSpMkLst>
        </pc:grpChg>
        <pc:grpChg chg="del">
          <ac:chgData name="Aastha Kumar" userId="f94225b3-263d-47de-91f3-c17c89a7eef3" providerId="ADAL" clId="{9D7A2916-997C-4B3C-9220-33BF185D2B37}" dt="2024-08-24T17:35:23.858" v="368" actId="21"/>
          <ac:grpSpMkLst>
            <pc:docMk/>
            <pc:sldMk cId="0" sldId="538"/>
            <ac:grpSpMk id="38955" creationId="{B6954D31-1BF6-8D0C-0824-3DD58A515921}"/>
          </ac:grpSpMkLst>
        </pc:grpChg>
        <pc:grpChg chg="del">
          <ac:chgData name="Aastha Kumar" userId="f94225b3-263d-47de-91f3-c17c89a7eef3" providerId="ADAL" clId="{9D7A2916-997C-4B3C-9220-33BF185D2B37}" dt="2024-08-24T17:35:23.858" v="368" actId="21"/>
          <ac:grpSpMkLst>
            <pc:docMk/>
            <pc:sldMk cId="0" sldId="538"/>
            <ac:grpSpMk id="38958" creationId="{6FB907AB-7F31-5D68-84D8-E03DED7627DE}"/>
          </ac:grpSpMkLst>
        </pc:grpChg>
        <pc:picChg chg="add del">
          <ac:chgData name="Aastha Kumar" userId="f94225b3-263d-47de-91f3-c17c89a7eef3" providerId="ADAL" clId="{9D7A2916-997C-4B3C-9220-33BF185D2B37}" dt="2024-08-24T17:35:28.656" v="371" actId="21"/>
          <ac:picMkLst>
            <pc:docMk/>
            <pc:sldMk cId="0" sldId="538"/>
            <ac:picMk id="45" creationId="{98755E7A-29CD-DDC1-E130-48E3E2C97B04}"/>
          </ac:picMkLst>
        </pc:picChg>
        <pc:cxnChg chg="add mod">
          <ac:chgData name="Aastha Kumar" userId="f94225b3-263d-47de-91f3-c17c89a7eef3" providerId="ADAL" clId="{9D7A2916-997C-4B3C-9220-33BF185D2B37}" dt="2024-08-24T17:35:24.608" v="369"/>
          <ac:cxnSpMkLst>
            <pc:docMk/>
            <pc:sldMk cId="0" sldId="538"/>
            <ac:cxnSpMk id="14" creationId="{972EDEAD-DD49-EA85-ECAC-299931E1F896}"/>
          </ac:cxnSpMkLst>
        </pc:cxnChg>
        <pc:cxnChg chg="add mod">
          <ac:chgData name="Aastha Kumar" userId="f94225b3-263d-47de-91f3-c17c89a7eef3" providerId="ADAL" clId="{9D7A2916-997C-4B3C-9220-33BF185D2B37}" dt="2024-08-24T17:35:24.608" v="369"/>
          <ac:cxnSpMkLst>
            <pc:docMk/>
            <pc:sldMk cId="0" sldId="538"/>
            <ac:cxnSpMk id="15" creationId="{2AC89CFD-3AF5-0742-DB14-DC6EC881FA11}"/>
          </ac:cxnSpMkLst>
        </pc:cxnChg>
        <pc:cxnChg chg="add mod">
          <ac:chgData name="Aastha Kumar" userId="f94225b3-263d-47de-91f3-c17c89a7eef3" providerId="ADAL" clId="{9D7A2916-997C-4B3C-9220-33BF185D2B37}" dt="2024-08-24T17:35:24.608" v="369"/>
          <ac:cxnSpMkLst>
            <pc:docMk/>
            <pc:sldMk cId="0" sldId="538"/>
            <ac:cxnSpMk id="16" creationId="{D37B3F36-8BD6-7FAA-6D82-60A77076FAA9}"/>
          </ac:cxnSpMkLst>
        </pc:cxnChg>
        <pc:cxnChg chg="add mod">
          <ac:chgData name="Aastha Kumar" userId="f94225b3-263d-47de-91f3-c17c89a7eef3" providerId="ADAL" clId="{9D7A2916-997C-4B3C-9220-33BF185D2B37}" dt="2024-08-24T17:35:24.608" v="369"/>
          <ac:cxnSpMkLst>
            <pc:docMk/>
            <pc:sldMk cId="0" sldId="538"/>
            <ac:cxnSpMk id="17" creationId="{F2C16D29-D591-C058-1563-5B24736FD4C3}"/>
          </ac:cxnSpMkLst>
        </pc:cxnChg>
        <pc:cxnChg chg="add mod">
          <ac:chgData name="Aastha Kumar" userId="f94225b3-263d-47de-91f3-c17c89a7eef3" providerId="ADAL" clId="{9D7A2916-997C-4B3C-9220-33BF185D2B37}" dt="2024-08-24T17:35:24.608" v="369"/>
          <ac:cxnSpMkLst>
            <pc:docMk/>
            <pc:sldMk cId="0" sldId="538"/>
            <ac:cxnSpMk id="18" creationId="{87C22C68-B78B-17E1-A1DD-4EC9E6DA17DD}"/>
          </ac:cxnSpMkLst>
        </pc:cxnChg>
        <pc:cxnChg chg="add mod">
          <ac:chgData name="Aastha Kumar" userId="f94225b3-263d-47de-91f3-c17c89a7eef3" providerId="ADAL" clId="{9D7A2916-997C-4B3C-9220-33BF185D2B37}" dt="2024-08-24T17:35:24.608" v="369"/>
          <ac:cxnSpMkLst>
            <pc:docMk/>
            <pc:sldMk cId="0" sldId="538"/>
            <ac:cxnSpMk id="19" creationId="{987D4899-E768-7F12-1C07-AA85D1BDB601}"/>
          </ac:cxnSpMkLst>
        </pc:cxnChg>
        <pc:cxnChg chg="add mod">
          <ac:chgData name="Aastha Kumar" userId="f94225b3-263d-47de-91f3-c17c89a7eef3" providerId="ADAL" clId="{9D7A2916-997C-4B3C-9220-33BF185D2B37}" dt="2024-08-24T17:35:24.608" v="369"/>
          <ac:cxnSpMkLst>
            <pc:docMk/>
            <pc:sldMk cId="0" sldId="538"/>
            <ac:cxnSpMk id="20" creationId="{10150A2A-39A2-DF68-FF12-01069DCD1ABE}"/>
          </ac:cxnSpMkLst>
        </pc:cxnChg>
        <pc:cxnChg chg="add mod">
          <ac:chgData name="Aastha Kumar" userId="f94225b3-263d-47de-91f3-c17c89a7eef3" providerId="ADAL" clId="{9D7A2916-997C-4B3C-9220-33BF185D2B37}" dt="2024-08-24T17:35:24.608" v="369"/>
          <ac:cxnSpMkLst>
            <pc:docMk/>
            <pc:sldMk cId="0" sldId="538"/>
            <ac:cxnSpMk id="21" creationId="{7DDC1660-A612-C1C5-6690-FDC64138383B}"/>
          </ac:cxnSpMkLst>
        </pc:cxnChg>
        <pc:cxnChg chg="add mod">
          <ac:chgData name="Aastha Kumar" userId="f94225b3-263d-47de-91f3-c17c89a7eef3" providerId="ADAL" clId="{9D7A2916-997C-4B3C-9220-33BF185D2B37}" dt="2024-08-24T17:35:24.608" v="369"/>
          <ac:cxnSpMkLst>
            <pc:docMk/>
            <pc:sldMk cId="0" sldId="538"/>
            <ac:cxnSpMk id="22" creationId="{B326ECF9-4A3A-3F95-FE3A-18C82A66F7B5}"/>
          </ac:cxnSpMkLst>
        </pc:cxnChg>
        <pc:cxnChg chg="add mod">
          <ac:chgData name="Aastha Kumar" userId="f94225b3-263d-47de-91f3-c17c89a7eef3" providerId="ADAL" clId="{9D7A2916-997C-4B3C-9220-33BF185D2B37}" dt="2024-08-24T17:35:24.608" v="369"/>
          <ac:cxnSpMkLst>
            <pc:docMk/>
            <pc:sldMk cId="0" sldId="538"/>
            <ac:cxnSpMk id="23" creationId="{C7059CBA-B507-C669-5C1C-30F6ED0693A0}"/>
          </ac:cxnSpMkLst>
        </pc:cxnChg>
        <pc:cxnChg chg="add mod">
          <ac:chgData name="Aastha Kumar" userId="f94225b3-263d-47de-91f3-c17c89a7eef3" providerId="ADAL" clId="{9D7A2916-997C-4B3C-9220-33BF185D2B37}" dt="2024-08-24T17:35:24.608" v="369"/>
          <ac:cxnSpMkLst>
            <pc:docMk/>
            <pc:sldMk cId="0" sldId="538"/>
            <ac:cxnSpMk id="24" creationId="{1B10F177-650F-137B-429D-544A80C64AEF}"/>
          </ac:cxnSpMkLst>
        </pc:cxnChg>
        <pc:cxnChg chg="add mod">
          <ac:chgData name="Aastha Kumar" userId="f94225b3-263d-47de-91f3-c17c89a7eef3" providerId="ADAL" clId="{9D7A2916-997C-4B3C-9220-33BF185D2B37}" dt="2024-08-24T17:35:24.608" v="369"/>
          <ac:cxnSpMkLst>
            <pc:docMk/>
            <pc:sldMk cId="0" sldId="538"/>
            <ac:cxnSpMk id="25" creationId="{E034FF14-95EB-DBF2-9D7F-29776EC6FEE8}"/>
          </ac:cxnSpMkLst>
        </pc:cxnChg>
        <pc:cxnChg chg="add mod">
          <ac:chgData name="Aastha Kumar" userId="f94225b3-263d-47de-91f3-c17c89a7eef3" providerId="ADAL" clId="{9D7A2916-997C-4B3C-9220-33BF185D2B37}" dt="2024-08-24T17:35:24.608" v="369"/>
          <ac:cxnSpMkLst>
            <pc:docMk/>
            <pc:sldMk cId="0" sldId="538"/>
            <ac:cxnSpMk id="27" creationId="{46A2436F-5B7C-32C5-E89C-3BDCBF2661FD}"/>
          </ac:cxnSpMkLst>
        </pc:cxnChg>
        <pc:cxnChg chg="add mod">
          <ac:chgData name="Aastha Kumar" userId="f94225b3-263d-47de-91f3-c17c89a7eef3" providerId="ADAL" clId="{9D7A2916-997C-4B3C-9220-33BF185D2B37}" dt="2024-08-24T17:35:24.608" v="369"/>
          <ac:cxnSpMkLst>
            <pc:docMk/>
            <pc:sldMk cId="0" sldId="538"/>
            <ac:cxnSpMk id="32" creationId="{807D0B09-12A0-E555-9A8F-9364B5B09A28}"/>
          </ac:cxnSpMkLst>
        </pc:cxnChg>
        <pc:cxnChg chg="add mod">
          <ac:chgData name="Aastha Kumar" userId="f94225b3-263d-47de-91f3-c17c89a7eef3" providerId="ADAL" clId="{9D7A2916-997C-4B3C-9220-33BF185D2B37}" dt="2024-08-24T17:35:24.608" v="369"/>
          <ac:cxnSpMkLst>
            <pc:docMk/>
            <pc:sldMk cId="0" sldId="538"/>
            <ac:cxnSpMk id="33" creationId="{74313F61-DD49-002C-69F8-2F5CBD759830}"/>
          </ac:cxnSpMkLst>
        </pc:cxnChg>
        <pc:cxnChg chg="add mod">
          <ac:chgData name="Aastha Kumar" userId="f94225b3-263d-47de-91f3-c17c89a7eef3" providerId="ADAL" clId="{9D7A2916-997C-4B3C-9220-33BF185D2B37}" dt="2024-08-24T17:35:24.608" v="369"/>
          <ac:cxnSpMkLst>
            <pc:docMk/>
            <pc:sldMk cId="0" sldId="538"/>
            <ac:cxnSpMk id="36" creationId="{DC432DA5-691C-EE93-25C7-117AEEFB5DCA}"/>
          </ac:cxnSpMkLst>
        </pc:cxnChg>
        <pc:cxnChg chg="add mod">
          <ac:chgData name="Aastha Kumar" userId="f94225b3-263d-47de-91f3-c17c89a7eef3" providerId="ADAL" clId="{9D7A2916-997C-4B3C-9220-33BF185D2B37}" dt="2024-08-24T17:35:24.608" v="369"/>
          <ac:cxnSpMkLst>
            <pc:docMk/>
            <pc:sldMk cId="0" sldId="538"/>
            <ac:cxnSpMk id="41" creationId="{C7944926-C993-B3FA-4F1B-9E3FC1CFBC80}"/>
          </ac:cxnSpMkLst>
        </pc:cxnChg>
        <pc:cxnChg chg="add mod">
          <ac:chgData name="Aastha Kumar" userId="f94225b3-263d-47de-91f3-c17c89a7eef3" providerId="ADAL" clId="{9D7A2916-997C-4B3C-9220-33BF185D2B37}" dt="2024-08-24T17:35:24.608" v="369"/>
          <ac:cxnSpMkLst>
            <pc:docMk/>
            <pc:sldMk cId="0" sldId="538"/>
            <ac:cxnSpMk id="42" creationId="{6CE3138A-D38C-B112-777B-3B34A05FA425}"/>
          </ac:cxnSpMkLst>
        </pc:cxnChg>
        <pc:cxnChg chg="add mod">
          <ac:chgData name="Aastha Kumar" userId="f94225b3-263d-47de-91f3-c17c89a7eef3" providerId="ADAL" clId="{9D7A2916-997C-4B3C-9220-33BF185D2B37}" dt="2024-08-24T17:35:24.608" v="369"/>
          <ac:cxnSpMkLst>
            <pc:docMk/>
            <pc:sldMk cId="0" sldId="538"/>
            <ac:cxnSpMk id="44" creationId="{343EE01E-E99D-0D80-B90B-1AF6C85CC325}"/>
          </ac:cxnSpMkLst>
        </pc:cxnChg>
        <pc:cxnChg chg="del">
          <ac:chgData name="Aastha Kumar" userId="f94225b3-263d-47de-91f3-c17c89a7eef3" providerId="ADAL" clId="{9D7A2916-997C-4B3C-9220-33BF185D2B37}" dt="2024-08-24T17:35:23.858" v="368" actId="21"/>
          <ac:cxnSpMkLst>
            <pc:docMk/>
            <pc:sldMk cId="0" sldId="538"/>
            <ac:cxnSpMk id="38923" creationId="{972EDEAD-DD49-EA85-ECAC-299931E1F896}"/>
          </ac:cxnSpMkLst>
        </pc:cxnChg>
        <pc:cxnChg chg="del">
          <ac:chgData name="Aastha Kumar" userId="f94225b3-263d-47de-91f3-c17c89a7eef3" providerId="ADAL" clId="{9D7A2916-997C-4B3C-9220-33BF185D2B37}" dt="2024-08-24T17:35:23.858" v="368" actId="21"/>
          <ac:cxnSpMkLst>
            <pc:docMk/>
            <pc:sldMk cId="0" sldId="538"/>
            <ac:cxnSpMk id="38924" creationId="{2AC89CFD-3AF5-0742-DB14-DC6EC881FA11}"/>
          </ac:cxnSpMkLst>
        </pc:cxnChg>
        <pc:cxnChg chg="del">
          <ac:chgData name="Aastha Kumar" userId="f94225b3-263d-47de-91f3-c17c89a7eef3" providerId="ADAL" clId="{9D7A2916-997C-4B3C-9220-33BF185D2B37}" dt="2024-08-24T17:35:23.858" v="368" actId="21"/>
          <ac:cxnSpMkLst>
            <pc:docMk/>
            <pc:sldMk cId="0" sldId="538"/>
            <ac:cxnSpMk id="38925" creationId="{D37B3F36-8BD6-7FAA-6D82-60A77076FAA9}"/>
          </ac:cxnSpMkLst>
        </pc:cxnChg>
        <pc:cxnChg chg="del">
          <ac:chgData name="Aastha Kumar" userId="f94225b3-263d-47de-91f3-c17c89a7eef3" providerId="ADAL" clId="{9D7A2916-997C-4B3C-9220-33BF185D2B37}" dt="2024-08-24T17:35:23.858" v="368" actId="21"/>
          <ac:cxnSpMkLst>
            <pc:docMk/>
            <pc:sldMk cId="0" sldId="538"/>
            <ac:cxnSpMk id="38926" creationId="{F2C16D29-D591-C058-1563-5B24736FD4C3}"/>
          </ac:cxnSpMkLst>
        </pc:cxnChg>
        <pc:cxnChg chg="del">
          <ac:chgData name="Aastha Kumar" userId="f94225b3-263d-47de-91f3-c17c89a7eef3" providerId="ADAL" clId="{9D7A2916-997C-4B3C-9220-33BF185D2B37}" dt="2024-08-24T17:35:23.858" v="368" actId="21"/>
          <ac:cxnSpMkLst>
            <pc:docMk/>
            <pc:sldMk cId="0" sldId="538"/>
            <ac:cxnSpMk id="38927" creationId="{87C22C68-B78B-17E1-A1DD-4EC9E6DA17DD}"/>
          </ac:cxnSpMkLst>
        </pc:cxnChg>
        <pc:cxnChg chg="del">
          <ac:chgData name="Aastha Kumar" userId="f94225b3-263d-47de-91f3-c17c89a7eef3" providerId="ADAL" clId="{9D7A2916-997C-4B3C-9220-33BF185D2B37}" dt="2024-08-24T17:35:23.858" v="368" actId="21"/>
          <ac:cxnSpMkLst>
            <pc:docMk/>
            <pc:sldMk cId="0" sldId="538"/>
            <ac:cxnSpMk id="38928" creationId="{987D4899-E768-7F12-1C07-AA85D1BDB601}"/>
          </ac:cxnSpMkLst>
        </pc:cxnChg>
        <pc:cxnChg chg="del">
          <ac:chgData name="Aastha Kumar" userId="f94225b3-263d-47de-91f3-c17c89a7eef3" providerId="ADAL" clId="{9D7A2916-997C-4B3C-9220-33BF185D2B37}" dt="2024-08-24T17:35:23.858" v="368" actId="21"/>
          <ac:cxnSpMkLst>
            <pc:docMk/>
            <pc:sldMk cId="0" sldId="538"/>
            <ac:cxnSpMk id="38929" creationId="{10150A2A-39A2-DF68-FF12-01069DCD1ABE}"/>
          </ac:cxnSpMkLst>
        </pc:cxnChg>
        <pc:cxnChg chg="del">
          <ac:chgData name="Aastha Kumar" userId="f94225b3-263d-47de-91f3-c17c89a7eef3" providerId="ADAL" clId="{9D7A2916-997C-4B3C-9220-33BF185D2B37}" dt="2024-08-24T17:35:23.858" v="368" actId="21"/>
          <ac:cxnSpMkLst>
            <pc:docMk/>
            <pc:sldMk cId="0" sldId="538"/>
            <ac:cxnSpMk id="38930" creationId="{7DDC1660-A612-C1C5-6690-FDC64138383B}"/>
          </ac:cxnSpMkLst>
        </pc:cxnChg>
        <pc:cxnChg chg="del">
          <ac:chgData name="Aastha Kumar" userId="f94225b3-263d-47de-91f3-c17c89a7eef3" providerId="ADAL" clId="{9D7A2916-997C-4B3C-9220-33BF185D2B37}" dt="2024-08-24T17:35:23.858" v="368" actId="21"/>
          <ac:cxnSpMkLst>
            <pc:docMk/>
            <pc:sldMk cId="0" sldId="538"/>
            <ac:cxnSpMk id="38931" creationId="{B326ECF9-4A3A-3F95-FE3A-18C82A66F7B5}"/>
          </ac:cxnSpMkLst>
        </pc:cxnChg>
        <pc:cxnChg chg="del">
          <ac:chgData name="Aastha Kumar" userId="f94225b3-263d-47de-91f3-c17c89a7eef3" providerId="ADAL" clId="{9D7A2916-997C-4B3C-9220-33BF185D2B37}" dt="2024-08-24T17:35:23.858" v="368" actId="21"/>
          <ac:cxnSpMkLst>
            <pc:docMk/>
            <pc:sldMk cId="0" sldId="538"/>
            <ac:cxnSpMk id="38932" creationId="{C7059CBA-B507-C669-5C1C-30F6ED0693A0}"/>
          </ac:cxnSpMkLst>
        </pc:cxnChg>
        <pc:cxnChg chg="del">
          <ac:chgData name="Aastha Kumar" userId="f94225b3-263d-47de-91f3-c17c89a7eef3" providerId="ADAL" clId="{9D7A2916-997C-4B3C-9220-33BF185D2B37}" dt="2024-08-24T17:35:23.858" v="368" actId="21"/>
          <ac:cxnSpMkLst>
            <pc:docMk/>
            <pc:sldMk cId="0" sldId="538"/>
            <ac:cxnSpMk id="38933" creationId="{1B10F177-650F-137B-429D-544A80C64AEF}"/>
          </ac:cxnSpMkLst>
        </pc:cxnChg>
        <pc:cxnChg chg="del">
          <ac:chgData name="Aastha Kumar" userId="f94225b3-263d-47de-91f3-c17c89a7eef3" providerId="ADAL" clId="{9D7A2916-997C-4B3C-9220-33BF185D2B37}" dt="2024-08-24T17:35:23.858" v="368" actId="21"/>
          <ac:cxnSpMkLst>
            <pc:docMk/>
            <pc:sldMk cId="0" sldId="538"/>
            <ac:cxnSpMk id="38934" creationId="{E034FF14-95EB-DBF2-9D7F-29776EC6FEE8}"/>
          </ac:cxnSpMkLst>
        </pc:cxnChg>
        <pc:cxnChg chg="del">
          <ac:chgData name="Aastha Kumar" userId="f94225b3-263d-47de-91f3-c17c89a7eef3" providerId="ADAL" clId="{9D7A2916-997C-4B3C-9220-33BF185D2B37}" dt="2024-08-24T17:35:23.858" v="368" actId="21"/>
          <ac:cxnSpMkLst>
            <pc:docMk/>
            <pc:sldMk cId="0" sldId="538"/>
            <ac:cxnSpMk id="38936" creationId="{46A2436F-5B7C-32C5-E89C-3BDCBF2661FD}"/>
          </ac:cxnSpMkLst>
        </pc:cxnChg>
        <pc:cxnChg chg="del">
          <ac:chgData name="Aastha Kumar" userId="f94225b3-263d-47de-91f3-c17c89a7eef3" providerId="ADAL" clId="{9D7A2916-997C-4B3C-9220-33BF185D2B37}" dt="2024-08-24T17:35:23.858" v="368" actId="21"/>
          <ac:cxnSpMkLst>
            <pc:docMk/>
            <pc:sldMk cId="0" sldId="538"/>
            <ac:cxnSpMk id="38941" creationId="{807D0B09-12A0-E555-9A8F-9364B5B09A28}"/>
          </ac:cxnSpMkLst>
        </pc:cxnChg>
        <pc:cxnChg chg="del">
          <ac:chgData name="Aastha Kumar" userId="f94225b3-263d-47de-91f3-c17c89a7eef3" providerId="ADAL" clId="{9D7A2916-997C-4B3C-9220-33BF185D2B37}" dt="2024-08-24T17:35:23.858" v="368" actId="21"/>
          <ac:cxnSpMkLst>
            <pc:docMk/>
            <pc:sldMk cId="0" sldId="538"/>
            <ac:cxnSpMk id="38942" creationId="{74313F61-DD49-002C-69F8-2F5CBD759830}"/>
          </ac:cxnSpMkLst>
        </pc:cxnChg>
        <pc:cxnChg chg="del">
          <ac:chgData name="Aastha Kumar" userId="f94225b3-263d-47de-91f3-c17c89a7eef3" providerId="ADAL" clId="{9D7A2916-997C-4B3C-9220-33BF185D2B37}" dt="2024-08-24T17:35:23.858" v="368" actId="21"/>
          <ac:cxnSpMkLst>
            <pc:docMk/>
            <pc:sldMk cId="0" sldId="538"/>
            <ac:cxnSpMk id="38947" creationId="{DC432DA5-691C-EE93-25C7-117AEEFB5DCA}"/>
          </ac:cxnSpMkLst>
        </pc:cxnChg>
        <pc:cxnChg chg="del">
          <ac:chgData name="Aastha Kumar" userId="f94225b3-263d-47de-91f3-c17c89a7eef3" providerId="ADAL" clId="{9D7A2916-997C-4B3C-9220-33BF185D2B37}" dt="2024-08-24T17:35:23.858" v="368" actId="21"/>
          <ac:cxnSpMkLst>
            <pc:docMk/>
            <pc:sldMk cId="0" sldId="538"/>
            <ac:cxnSpMk id="38951" creationId="{C7944926-C993-B3FA-4F1B-9E3FC1CFBC80}"/>
          </ac:cxnSpMkLst>
        </pc:cxnChg>
        <pc:cxnChg chg="del">
          <ac:chgData name="Aastha Kumar" userId="f94225b3-263d-47de-91f3-c17c89a7eef3" providerId="ADAL" clId="{9D7A2916-997C-4B3C-9220-33BF185D2B37}" dt="2024-08-24T17:35:23.858" v="368" actId="21"/>
          <ac:cxnSpMkLst>
            <pc:docMk/>
            <pc:sldMk cId="0" sldId="538"/>
            <ac:cxnSpMk id="38952" creationId="{6CE3138A-D38C-B112-777B-3B34A05FA425}"/>
          </ac:cxnSpMkLst>
        </pc:cxnChg>
        <pc:cxnChg chg="del">
          <ac:chgData name="Aastha Kumar" userId="f94225b3-263d-47de-91f3-c17c89a7eef3" providerId="ADAL" clId="{9D7A2916-997C-4B3C-9220-33BF185D2B37}" dt="2024-08-24T17:35:23.858" v="368" actId="21"/>
          <ac:cxnSpMkLst>
            <pc:docMk/>
            <pc:sldMk cId="0" sldId="538"/>
            <ac:cxnSpMk id="38957" creationId="{343EE01E-E99D-0D80-B90B-1AF6C85CC325}"/>
          </ac:cxnSpMkLst>
        </pc:cxnChg>
      </pc:sldChg>
      <pc:sldChg chg="del">
        <pc:chgData name="Aastha Kumar" userId="f94225b3-263d-47de-91f3-c17c89a7eef3" providerId="ADAL" clId="{9D7A2916-997C-4B3C-9220-33BF185D2B37}" dt="2024-08-24T17:24:39.139" v="154" actId="47"/>
        <pc:sldMkLst>
          <pc:docMk/>
          <pc:sldMk cId="0" sldId="539"/>
        </pc:sldMkLst>
      </pc:sldChg>
      <pc:sldChg chg="del">
        <pc:chgData name="Aastha Kumar" userId="f94225b3-263d-47de-91f3-c17c89a7eef3" providerId="ADAL" clId="{9D7A2916-997C-4B3C-9220-33BF185D2B37}" dt="2024-08-24T17:24:35.892" v="153" actId="47"/>
        <pc:sldMkLst>
          <pc:docMk/>
          <pc:sldMk cId="0" sldId="540"/>
        </pc:sldMkLst>
      </pc:sldChg>
    </pc:docChg>
  </pc:docChgLst>
  <pc:docChgLst>
    <pc:chgData name="Aastha Kumar" userId="f94225b3-263d-47de-91f3-c17c89a7eef3" providerId="ADAL" clId="{6B0224F9-3F5D-4FA7-B9D6-8482AF252FCA}"/>
    <pc:docChg chg="custSel delSld modSld">
      <pc:chgData name="Aastha Kumar" userId="f94225b3-263d-47de-91f3-c17c89a7eef3" providerId="ADAL" clId="{6B0224F9-3F5D-4FA7-B9D6-8482AF252FCA}" dt="2024-09-25T17:22:17.559" v="24" actId="20577"/>
      <pc:docMkLst>
        <pc:docMk/>
      </pc:docMkLst>
      <pc:sldChg chg="modSp mod">
        <pc:chgData name="Aastha Kumar" userId="f94225b3-263d-47de-91f3-c17c89a7eef3" providerId="ADAL" clId="{6B0224F9-3F5D-4FA7-B9D6-8482AF252FCA}" dt="2024-09-25T17:16:04.071" v="4" actId="20577"/>
        <pc:sldMkLst>
          <pc:docMk/>
          <pc:sldMk cId="0" sldId="261"/>
        </pc:sldMkLst>
        <pc:spChg chg="mod">
          <ac:chgData name="Aastha Kumar" userId="f94225b3-263d-47de-91f3-c17c89a7eef3" providerId="ADAL" clId="{6B0224F9-3F5D-4FA7-B9D6-8482AF252FCA}" dt="2024-09-25T17:16:04.071" v="4" actId="20577"/>
          <ac:spMkLst>
            <pc:docMk/>
            <pc:sldMk cId="0" sldId="261"/>
            <ac:spMk id="3" creationId="{00000000-0000-0000-0000-000000000000}"/>
          </ac:spMkLst>
        </pc:spChg>
      </pc:sldChg>
      <pc:sldChg chg="modSp mod">
        <pc:chgData name="Aastha Kumar" userId="f94225b3-263d-47de-91f3-c17c89a7eef3" providerId="ADAL" clId="{6B0224F9-3F5D-4FA7-B9D6-8482AF252FCA}" dt="2024-09-25T17:14:02.904" v="3" actId="20577"/>
        <pc:sldMkLst>
          <pc:docMk/>
          <pc:sldMk cId="183919332" sldId="262"/>
        </pc:sldMkLst>
        <pc:spChg chg="mod">
          <ac:chgData name="Aastha Kumar" userId="f94225b3-263d-47de-91f3-c17c89a7eef3" providerId="ADAL" clId="{6B0224F9-3F5D-4FA7-B9D6-8482AF252FCA}" dt="2024-09-25T17:14:02.904" v="3" actId="20577"/>
          <ac:spMkLst>
            <pc:docMk/>
            <pc:sldMk cId="183919332" sldId="262"/>
            <ac:spMk id="3" creationId="{D9EA49E3-5D99-5EA1-B4B2-D711E5673CC2}"/>
          </ac:spMkLst>
        </pc:spChg>
      </pc:sldChg>
      <pc:sldChg chg="addSp delSp modSp mod">
        <pc:chgData name="Aastha Kumar" userId="f94225b3-263d-47de-91f3-c17c89a7eef3" providerId="ADAL" clId="{6B0224F9-3F5D-4FA7-B9D6-8482AF252FCA}" dt="2024-09-25T17:20:12.398" v="17" actId="1076"/>
        <pc:sldMkLst>
          <pc:docMk/>
          <pc:sldMk cId="3851513209" sldId="314"/>
        </pc:sldMkLst>
        <pc:picChg chg="del">
          <ac:chgData name="Aastha Kumar" userId="f94225b3-263d-47de-91f3-c17c89a7eef3" providerId="ADAL" clId="{6B0224F9-3F5D-4FA7-B9D6-8482AF252FCA}" dt="2024-09-25T17:19:53.219" v="7" actId="478"/>
          <ac:picMkLst>
            <pc:docMk/>
            <pc:sldMk cId="3851513209" sldId="314"/>
            <ac:picMk id="3" creationId="{F9995A86-2AAA-896B-416A-B754E8A95316}"/>
          </ac:picMkLst>
        </pc:picChg>
        <pc:picChg chg="add mod">
          <ac:chgData name="Aastha Kumar" userId="f94225b3-263d-47de-91f3-c17c89a7eef3" providerId="ADAL" clId="{6B0224F9-3F5D-4FA7-B9D6-8482AF252FCA}" dt="2024-09-25T17:20:09.684" v="16" actId="1076"/>
          <ac:picMkLst>
            <pc:docMk/>
            <pc:sldMk cId="3851513209" sldId="314"/>
            <ac:picMk id="4" creationId="{A96EE266-73E4-38EB-AAD2-32556E5E2BD5}"/>
          </ac:picMkLst>
        </pc:picChg>
        <pc:picChg chg="add mod">
          <ac:chgData name="Aastha Kumar" userId="f94225b3-263d-47de-91f3-c17c89a7eef3" providerId="ADAL" clId="{6B0224F9-3F5D-4FA7-B9D6-8482AF252FCA}" dt="2024-09-25T17:20:12.398" v="17" actId="1076"/>
          <ac:picMkLst>
            <pc:docMk/>
            <pc:sldMk cId="3851513209" sldId="314"/>
            <ac:picMk id="7" creationId="{C3F98422-E6A8-B799-D003-C06E8A60ECBF}"/>
          </ac:picMkLst>
        </pc:picChg>
      </pc:sldChg>
      <pc:sldChg chg="addSp delSp modSp del mod">
        <pc:chgData name="Aastha Kumar" userId="f94225b3-263d-47de-91f3-c17c89a7eef3" providerId="ADAL" clId="{6B0224F9-3F5D-4FA7-B9D6-8482AF252FCA}" dt="2024-09-25T17:20:14.001" v="18" actId="47"/>
        <pc:sldMkLst>
          <pc:docMk/>
          <pc:sldMk cId="3337291916" sldId="316"/>
        </pc:sldMkLst>
        <pc:spChg chg="add mod">
          <ac:chgData name="Aastha Kumar" userId="f94225b3-263d-47de-91f3-c17c89a7eef3" providerId="ADAL" clId="{6B0224F9-3F5D-4FA7-B9D6-8482AF252FCA}" dt="2024-09-25T17:19:49.702" v="6" actId="21"/>
          <ac:spMkLst>
            <pc:docMk/>
            <pc:sldMk cId="3337291916" sldId="316"/>
            <ac:spMk id="4" creationId="{526B3EB4-826B-373D-E847-E1A337A922B2}"/>
          </ac:spMkLst>
        </pc:spChg>
        <pc:picChg chg="del mod modCrop">
          <ac:chgData name="Aastha Kumar" userId="f94225b3-263d-47de-91f3-c17c89a7eef3" providerId="ADAL" clId="{6B0224F9-3F5D-4FA7-B9D6-8482AF252FCA}" dt="2024-09-25T17:19:49.702" v="6" actId="21"/>
          <ac:picMkLst>
            <pc:docMk/>
            <pc:sldMk cId="3337291916" sldId="316"/>
            <ac:picMk id="5" creationId="{A96EE266-73E4-38EB-AAD2-32556E5E2BD5}"/>
          </ac:picMkLst>
        </pc:picChg>
        <pc:picChg chg="del">
          <ac:chgData name="Aastha Kumar" userId="f94225b3-263d-47de-91f3-c17c89a7eef3" providerId="ADAL" clId="{6B0224F9-3F5D-4FA7-B9D6-8482AF252FCA}" dt="2024-09-25T17:19:59.197" v="10" actId="21"/>
          <ac:picMkLst>
            <pc:docMk/>
            <pc:sldMk cId="3337291916" sldId="316"/>
            <ac:picMk id="7" creationId="{C3F98422-E6A8-B799-D003-C06E8A60ECBF}"/>
          </ac:picMkLst>
        </pc:picChg>
      </pc:sldChg>
      <pc:sldChg chg="del">
        <pc:chgData name="Aastha Kumar" userId="f94225b3-263d-47de-91f3-c17c89a7eef3" providerId="ADAL" clId="{6B0224F9-3F5D-4FA7-B9D6-8482AF252FCA}" dt="2024-09-25T17:21:14.176" v="19" actId="47"/>
        <pc:sldMkLst>
          <pc:docMk/>
          <pc:sldMk cId="0" sldId="417"/>
        </pc:sldMkLst>
      </pc:sldChg>
      <pc:sldChg chg="modSp mod">
        <pc:chgData name="Aastha Kumar" userId="f94225b3-263d-47de-91f3-c17c89a7eef3" providerId="ADAL" clId="{6B0224F9-3F5D-4FA7-B9D6-8482AF252FCA}" dt="2024-09-25T17:21:29.451" v="20" actId="20577"/>
        <pc:sldMkLst>
          <pc:docMk/>
          <pc:sldMk cId="0" sldId="418"/>
        </pc:sldMkLst>
        <pc:spChg chg="mod">
          <ac:chgData name="Aastha Kumar" userId="f94225b3-263d-47de-91f3-c17c89a7eef3" providerId="ADAL" clId="{6B0224F9-3F5D-4FA7-B9D6-8482AF252FCA}" dt="2024-09-25T17:21:29.451" v="20" actId="20577"/>
          <ac:spMkLst>
            <pc:docMk/>
            <pc:sldMk cId="0" sldId="418"/>
            <ac:spMk id="154627" creationId="{59A88BBD-3ED0-80D1-824D-92D7FB5015A0}"/>
          </ac:spMkLst>
        </pc:spChg>
      </pc:sldChg>
      <pc:sldChg chg="modSp mod">
        <pc:chgData name="Aastha Kumar" userId="f94225b3-263d-47de-91f3-c17c89a7eef3" providerId="ADAL" clId="{6B0224F9-3F5D-4FA7-B9D6-8482AF252FCA}" dt="2024-09-25T17:21:49.030" v="21" actId="20577"/>
        <pc:sldMkLst>
          <pc:docMk/>
          <pc:sldMk cId="0" sldId="419"/>
        </pc:sldMkLst>
        <pc:spChg chg="mod">
          <ac:chgData name="Aastha Kumar" userId="f94225b3-263d-47de-91f3-c17c89a7eef3" providerId="ADAL" clId="{6B0224F9-3F5D-4FA7-B9D6-8482AF252FCA}" dt="2024-09-25T17:21:49.030" v="21" actId="20577"/>
          <ac:spMkLst>
            <pc:docMk/>
            <pc:sldMk cId="0" sldId="419"/>
            <ac:spMk id="162819" creationId="{D92CCC6B-690F-69BD-352E-2F57657645D4}"/>
          </ac:spMkLst>
        </pc:spChg>
      </pc:sldChg>
      <pc:sldChg chg="modSp mod">
        <pc:chgData name="Aastha Kumar" userId="f94225b3-263d-47de-91f3-c17c89a7eef3" providerId="ADAL" clId="{6B0224F9-3F5D-4FA7-B9D6-8482AF252FCA}" dt="2024-09-25T17:21:53.367" v="22" actId="20577"/>
        <pc:sldMkLst>
          <pc:docMk/>
          <pc:sldMk cId="0" sldId="420"/>
        </pc:sldMkLst>
        <pc:spChg chg="mod">
          <ac:chgData name="Aastha Kumar" userId="f94225b3-263d-47de-91f3-c17c89a7eef3" providerId="ADAL" clId="{6B0224F9-3F5D-4FA7-B9D6-8482AF252FCA}" dt="2024-09-25T17:21:53.367" v="22" actId="20577"/>
          <ac:spMkLst>
            <pc:docMk/>
            <pc:sldMk cId="0" sldId="420"/>
            <ac:spMk id="164867" creationId="{9B226195-08DC-4BAB-9D74-69B49F635EF9}"/>
          </ac:spMkLst>
        </pc:spChg>
      </pc:sldChg>
      <pc:sldChg chg="modSp mod">
        <pc:chgData name="Aastha Kumar" userId="f94225b3-263d-47de-91f3-c17c89a7eef3" providerId="ADAL" clId="{6B0224F9-3F5D-4FA7-B9D6-8482AF252FCA}" dt="2024-09-25T17:22:11.332" v="23" actId="20577"/>
        <pc:sldMkLst>
          <pc:docMk/>
          <pc:sldMk cId="0" sldId="421"/>
        </pc:sldMkLst>
        <pc:spChg chg="mod">
          <ac:chgData name="Aastha Kumar" userId="f94225b3-263d-47de-91f3-c17c89a7eef3" providerId="ADAL" clId="{6B0224F9-3F5D-4FA7-B9D6-8482AF252FCA}" dt="2024-09-25T17:22:11.332" v="23" actId="20577"/>
          <ac:spMkLst>
            <pc:docMk/>
            <pc:sldMk cId="0" sldId="421"/>
            <ac:spMk id="163845" creationId="{2E77DB5F-A8FF-3205-6E5E-02828C143324}"/>
          </ac:spMkLst>
        </pc:spChg>
      </pc:sldChg>
      <pc:sldChg chg="modSp mod">
        <pc:chgData name="Aastha Kumar" userId="f94225b3-263d-47de-91f3-c17c89a7eef3" providerId="ADAL" clId="{6B0224F9-3F5D-4FA7-B9D6-8482AF252FCA}" dt="2024-09-25T17:22:17.559" v="24" actId="20577"/>
        <pc:sldMkLst>
          <pc:docMk/>
          <pc:sldMk cId="0" sldId="422"/>
        </pc:sldMkLst>
        <pc:spChg chg="mod">
          <ac:chgData name="Aastha Kumar" userId="f94225b3-263d-47de-91f3-c17c89a7eef3" providerId="ADAL" clId="{6B0224F9-3F5D-4FA7-B9D6-8482AF252FCA}" dt="2024-09-25T17:22:17.559" v="24" actId="20577"/>
          <ac:spMkLst>
            <pc:docMk/>
            <pc:sldMk cId="0" sldId="422"/>
            <ac:spMk id="165891" creationId="{A06E2798-B2AA-A13D-6E5A-13AE124396FA}"/>
          </ac:spMkLst>
        </pc:spChg>
      </pc:sldChg>
    </pc:docChg>
  </pc:docChgLst>
  <pc:docChgLst>
    <pc:chgData name="Venkatesh Medasani" userId="S::venkatesh.medasani2021@vitstudent.ac.in::de04d6d2-b2ce-46f9-8814-e38acf9136c0" providerId="AD" clId="Web-{5647551B-4BBE-4ADC-BE11-E8706333F40D}"/>
    <pc:docChg chg="modSld">
      <pc:chgData name="Venkatesh Medasani" userId="S::venkatesh.medasani2021@vitstudent.ac.in::de04d6d2-b2ce-46f9-8814-e38acf9136c0" providerId="AD" clId="Web-{5647551B-4BBE-4ADC-BE11-E8706333F40D}" dt="2024-02-14T01:12:05.457" v="5" actId="20577"/>
      <pc:docMkLst>
        <pc:docMk/>
      </pc:docMkLst>
      <pc:sldChg chg="modSp">
        <pc:chgData name="Venkatesh Medasani" userId="S::venkatesh.medasani2021@vitstudent.ac.in::de04d6d2-b2ce-46f9-8814-e38acf9136c0" providerId="AD" clId="Web-{5647551B-4BBE-4ADC-BE11-E8706333F40D}" dt="2024-02-14T01:12:05.457" v="5" actId="20577"/>
        <pc:sldMkLst>
          <pc:docMk/>
          <pc:sldMk cId="2588087536" sldId="285"/>
        </pc:sldMkLst>
        <pc:spChg chg="mod">
          <ac:chgData name="Venkatesh Medasani" userId="S::venkatesh.medasani2021@vitstudent.ac.in::de04d6d2-b2ce-46f9-8814-e38acf9136c0" providerId="AD" clId="Web-{5647551B-4BBE-4ADC-BE11-E8706333F40D}" dt="2024-02-14T01:11:59.660" v="1" actId="20577"/>
          <ac:spMkLst>
            <pc:docMk/>
            <pc:sldMk cId="2588087536" sldId="285"/>
            <ac:spMk id="3" creationId="{3CD073C8-ACBE-C833-6735-17D1E1808E09}"/>
          </ac:spMkLst>
        </pc:spChg>
        <pc:spChg chg="mod">
          <ac:chgData name="Venkatesh Medasani" userId="S::venkatesh.medasani2021@vitstudent.ac.in::de04d6d2-b2ce-46f9-8814-e38acf9136c0" providerId="AD" clId="Web-{5647551B-4BBE-4ADC-BE11-E8706333F40D}" dt="2024-02-14T01:12:05.457" v="5" actId="20577"/>
          <ac:spMkLst>
            <pc:docMk/>
            <pc:sldMk cId="2588087536" sldId="285"/>
            <ac:spMk id="4" creationId="{630FCA46-F452-3E1F-DB3B-79CC34795430}"/>
          </ac:spMkLst>
        </pc:spChg>
      </pc:sldChg>
    </pc:docChg>
  </pc:docChgLst>
  <pc:docChgLst>
    <pc:chgData name="Nanidni Tyagi" userId="S::nanidni.tyagi2021@vitstudent.ac.in::7c2852b8-c7c4-4be9-827b-f283226dc412" providerId="AD" clId="Web-{5058AC6E-955A-4B46-B9F9-1BCDB1520245}"/>
    <pc:docChg chg="addSld">
      <pc:chgData name="Nanidni Tyagi" userId="S::nanidni.tyagi2021@vitstudent.ac.in::7c2852b8-c7c4-4be9-827b-f283226dc412" providerId="AD" clId="Web-{5058AC6E-955A-4B46-B9F9-1BCDB1520245}" dt="2024-02-13T16:26:28.428" v="3"/>
      <pc:docMkLst>
        <pc:docMk/>
      </pc:docMkLst>
      <pc:sldChg chg="new">
        <pc:chgData name="Nanidni Tyagi" userId="S::nanidni.tyagi2021@vitstudent.ac.in::7c2852b8-c7c4-4be9-827b-f283226dc412" providerId="AD" clId="Web-{5058AC6E-955A-4B46-B9F9-1BCDB1520245}" dt="2024-02-13T16:26:14.053" v="0"/>
        <pc:sldMkLst>
          <pc:docMk/>
          <pc:sldMk cId="3944320781" sldId="543"/>
        </pc:sldMkLst>
      </pc:sldChg>
      <pc:sldChg chg="new">
        <pc:chgData name="Nanidni Tyagi" userId="S::nanidni.tyagi2021@vitstudent.ac.in::7c2852b8-c7c4-4be9-827b-f283226dc412" providerId="AD" clId="Web-{5058AC6E-955A-4B46-B9F9-1BCDB1520245}" dt="2024-02-13T16:26:15.116" v="1"/>
        <pc:sldMkLst>
          <pc:docMk/>
          <pc:sldMk cId="1474470273" sldId="544"/>
        </pc:sldMkLst>
      </pc:sldChg>
      <pc:sldChg chg="new">
        <pc:chgData name="Nanidni Tyagi" userId="S::nanidni.tyagi2021@vitstudent.ac.in::7c2852b8-c7c4-4be9-827b-f283226dc412" providerId="AD" clId="Web-{5058AC6E-955A-4B46-B9F9-1BCDB1520245}" dt="2024-02-13T16:26:15.162" v="2"/>
        <pc:sldMkLst>
          <pc:docMk/>
          <pc:sldMk cId="2912001039" sldId="545"/>
        </pc:sldMkLst>
      </pc:sldChg>
      <pc:sldChg chg="new">
        <pc:chgData name="Nanidni Tyagi" userId="S::nanidni.tyagi2021@vitstudent.ac.in::7c2852b8-c7c4-4be9-827b-f283226dc412" providerId="AD" clId="Web-{5058AC6E-955A-4B46-B9F9-1BCDB1520245}" dt="2024-02-13T16:26:28.428" v="3"/>
        <pc:sldMkLst>
          <pc:docMk/>
          <pc:sldMk cId="1468159257" sldId="546"/>
        </pc:sldMkLst>
      </pc:sldChg>
    </pc:docChg>
  </pc:docChgLst>
  <pc:docChgLst>
    <pc:chgData name="Aastha Kumar" userId="f94225b3-263d-47de-91f3-c17c89a7eef3" providerId="ADAL" clId="{14BD5790-D7EC-4E86-B457-79E7718210E1}"/>
    <pc:docChg chg="undo custSel addSld delSld modSld">
      <pc:chgData name="Aastha Kumar" userId="f94225b3-263d-47de-91f3-c17c89a7eef3" providerId="ADAL" clId="{14BD5790-D7EC-4E86-B457-79E7718210E1}" dt="2024-12-04T19:39:33.059" v="100" actId="47"/>
      <pc:docMkLst>
        <pc:docMk/>
      </pc:docMkLst>
      <pc:sldChg chg="del">
        <pc:chgData name="Aastha Kumar" userId="f94225b3-263d-47de-91f3-c17c89a7eef3" providerId="ADAL" clId="{14BD5790-D7EC-4E86-B457-79E7718210E1}" dt="2024-12-04T19:38:04.775" v="98" actId="47"/>
        <pc:sldMkLst>
          <pc:docMk/>
          <pc:sldMk cId="0" sldId="257"/>
        </pc:sldMkLst>
      </pc:sldChg>
      <pc:sldChg chg="addSp modSp mod">
        <pc:chgData name="Aastha Kumar" userId="f94225b3-263d-47de-91f3-c17c89a7eef3" providerId="ADAL" clId="{14BD5790-D7EC-4E86-B457-79E7718210E1}" dt="2024-12-04T06:43:15.862" v="14" actId="1076"/>
        <pc:sldMkLst>
          <pc:docMk/>
          <pc:sldMk cId="0" sldId="270"/>
        </pc:sldMkLst>
        <pc:spChg chg="mod">
          <ac:chgData name="Aastha Kumar" userId="f94225b3-263d-47de-91f3-c17c89a7eef3" providerId="ADAL" clId="{14BD5790-D7EC-4E86-B457-79E7718210E1}" dt="2024-12-04T06:43:04.467" v="8" actId="20577"/>
          <ac:spMkLst>
            <pc:docMk/>
            <pc:sldMk cId="0" sldId="270"/>
            <ac:spMk id="2" creationId="{00000000-0000-0000-0000-000000000000}"/>
          </ac:spMkLst>
        </pc:spChg>
        <pc:picChg chg="mod">
          <ac:chgData name="Aastha Kumar" userId="f94225b3-263d-47de-91f3-c17c89a7eef3" providerId="ADAL" clId="{14BD5790-D7EC-4E86-B457-79E7718210E1}" dt="2024-12-04T06:43:08.013" v="9" actId="1076"/>
          <ac:picMkLst>
            <pc:docMk/>
            <pc:sldMk cId="0" sldId="270"/>
            <ac:picMk id="1026" creationId="{00000000-0000-0000-0000-000000000000}"/>
          </ac:picMkLst>
        </pc:picChg>
        <pc:picChg chg="add mod">
          <ac:chgData name="Aastha Kumar" userId="f94225b3-263d-47de-91f3-c17c89a7eef3" providerId="ADAL" clId="{14BD5790-D7EC-4E86-B457-79E7718210E1}" dt="2024-12-04T06:43:15.862" v="14" actId="1076"/>
          <ac:picMkLst>
            <pc:docMk/>
            <pc:sldMk cId="0" sldId="270"/>
            <ac:picMk id="2050" creationId="{00000000-0000-0000-0000-000000000000}"/>
          </ac:picMkLst>
        </pc:picChg>
      </pc:sldChg>
      <pc:sldChg chg="delSp del mod">
        <pc:chgData name="Aastha Kumar" userId="f94225b3-263d-47de-91f3-c17c89a7eef3" providerId="ADAL" clId="{14BD5790-D7EC-4E86-B457-79E7718210E1}" dt="2024-12-04T06:43:17.235" v="15" actId="47"/>
        <pc:sldMkLst>
          <pc:docMk/>
          <pc:sldMk cId="0" sldId="273"/>
        </pc:sldMkLst>
        <pc:picChg chg="del">
          <ac:chgData name="Aastha Kumar" userId="f94225b3-263d-47de-91f3-c17c89a7eef3" providerId="ADAL" clId="{14BD5790-D7EC-4E86-B457-79E7718210E1}" dt="2024-12-04T06:43:10.459" v="10" actId="21"/>
          <ac:picMkLst>
            <pc:docMk/>
            <pc:sldMk cId="0" sldId="273"/>
            <ac:picMk id="2050" creationId="{00000000-0000-0000-0000-000000000000}"/>
          </ac:picMkLst>
        </pc:picChg>
      </pc:sldChg>
      <pc:sldChg chg="add del">
        <pc:chgData name="Aastha Kumar" userId="f94225b3-263d-47de-91f3-c17c89a7eef3" providerId="ADAL" clId="{14BD5790-D7EC-4E86-B457-79E7718210E1}" dt="2024-12-04T19:39:33.059" v="100" actId="47"/>
        <pc:sldMkLst>
          <pc:docMk/>
          <pc:sldMk cId="0" sldId="280"/>
        </pc:sldMkLst>
      </pc:sldChg>
      <pc:sldChg chg="modSp mod">
        <pc:chgData name="Aastha Kumar" userId="f94225b3-263d-47de-91f3-c17c89a7eef3" providerId="ADAL" clId="{14BD5790-D7EC-4E86-B457-79E7718210E1}" dt="2024-12-04T16:30:58.134" v="97" actId="20577"/>
        <pc:sldMkLst>
          <pc:docMk/>
          <pc:sldMk cId="1612243993" sldId="288"/>
        </pc:sldMkLst>
        <pc:spChg chg="mod">
          <ac:chgData name="Aastha Kumar" userId="f94225b3-263d-47de-91f3-c17c89a7eef3" providerId="ADAL" clId="{14BD5790-D7EC-4E86-B457-79E7718210E1}" dt="2024-12-04T16:30:58.134" v="97" actId="20577"/>
          <ac:spMkLst>
            <pc:docMk/>
            <pc:sldMk cId="1612243993" sldId="288"/>
            <ac:spMk id="2" creationId="{DCE0EBA9-536B-602B-C181-9F113232DF11}"/>
          </ac:spMkLst>
        </pc:spChg>
        <pc:spChg chg="mod">
          <ac:chgData name="Aastha Kumar" userId="f94225b3-263d-47de-91f3-c17c89a7eef3" providerId="ADAL" clId="{14BD5790-D7EC-4E86-B457-79E7718210E1}" dt="2024-12-04T16:30:39.811" v="91" actId="27636"/>
          <ac:spMkLst>
            <pc:docMk/>
            <pc:sldMk cId="1612243993" sldId="288"/>
            <ac:spMk id="5" creationId="{2DAC16CD-ACCF-0937-BE94-ADFF82E1AC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0B519-3248-4042-A55D-01EFA873C716}"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EF00D-8305-834C-AAB6-F8B4684011CE}" type="slidenum">
              <a:rPr lang="en-US" smtClean="0"/>
              <a:t>‹#›</a:t>
            </a:fld>
            <a:endParaRPr lang="en-US"/>
          </a:p>
        </p:txBody>
      </p:sp>
    </p:spTree>
    <p:extLst>
      <p:ext uri="{BB962C8B-B14F-4D97-AF65-F5344CB8AC3E}">
        <p14:creationId xmlns:p14="http://schemas.microsoft.com/office/powerpoint/2010/main" val="2030798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50B0B7-3049-C4F6-0AC4-0A6C52A8B73C}"/>
              </a:ext>
            </a:extLst>
          </p:cNvPr>
          <p:cNvSpPr>
            <a:spLocks noGrp="1" noChangeArrowheads="1"/>
          </p:cNvSpPr>
          <p:nvPr>
            <p:ph type="sldNum" sz="quarter" idx="5"/>
          </p:nvPr>
        </p:nvSpPr>
        <p:spPr>
          <a:ln/>
        </p:spPr>
        <p:txBody>
          <a:bodyPr/>
          <a:lstStyle/>
          <a:p>
            <a:fld id="{6DB06371-3FDA-124A-8376-D968B71B9E43}" type="slidenum">
              <a:rPr lang="en-GB" altLang="en-US"/>
              <a:pPr/>
              <a:t>30</a:t>
            </a:fld>
            <a:endParaRPr lang="en-GB" altLang="en-US"/>
          </a:p>
        </p:txBody>
      </p:sp>
      <p:sp>
        <p:nvSpPr>
          <p:cNvPr id="182274" name="Rectangle 2">
            <a:extLst>
              <a:ext uri="{FF2B5EF4-FFF2-40B4-BE49-F238E27FC236}">
                <a16:creationId xmlns:a16="http://schemas.microsoft.com/office/drawing/2014/main" id="{F82145FF-93B1-04DD-A10F-14FDF997A916}"/>
              </a:ext>
            </a:extLst>
          </p:cNvPr>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82275" name="Rectangle 3">
            <a:extLst>
              <a:ext uri="{FF2B5EF4-FFF2-40B4-BE49-F238E27FC236}">
                <a16:creationId xmlns:a16="http://schemas.microsoft.com/office/drawing/2014/main" id="{2098ED65-111C-3C8C-B4C3-6CCFE1D886E4}"/>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69E0-B707-3AED-DF86-84D73BC409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A019AB8-3BFB-AFE3-3B64-A54D4F4C71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9BE7EC-AAF9-8458-D2B0-80E8AFBA0E3F}"/>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5" name="Footer Placeholder 4">
            <a:extLst>
              <a:ext uri="{FF2B5EF4-FFF2-40B4-BE49-F238E27FC236}">
                <a16:creationId xmlns:a16="http://schemas.microsoft.com/office/drawing/2014/main" id="{F3F75FEE-49F3-1E3B-E031-20EAD128C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2F7FF-91DC-7C13-8BEA-08FA63FAD73F}"/>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370487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E26F-D38D-A878-C0A3-67DB8A324A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84FBB2-4932-3C14-C93C-32C6598E85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02433E-9434-DC0C-1918-0D00655F4623}"/>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5" name="Footer Placeholder 4">
            <a:extLst>
              <a:ext uri="{FF2B5EF4-FFF2-40B4-BE49-F238E27FC236}">
                <a16:creationId xmlns:a16="http://schemas.microsoft.com/office/drawing/2014/main" id="{3ED5B4E8-7798-597B-764F-2E471C429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40EDB-FF04-CBE5-0414-928DDB753D2C}"/>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191629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92BCF-885D-7B6E-A8EE-138438291E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FE5C0A-C8A6-43C7-E40B-5B541BEAE7B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4A1540-02A3-0DDD-AF62-31E6D6234D65}"/>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5" name="Footer Placeholder 4">
            <a:extLst>
              <a:ext uri="{FF2B5EF4-FFF2-40B4-BE49-F238E27FC236}">
                <a16:creationId xmlns:a16="http://schemas.microsoft.com/office/drawing/2014/main" id="{86735106-91BE-3064-0956-2BA56228D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88F8-4977-584E-3E0B-B13B62709268}"/>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152712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E95B-C340-FD18-B8E4-B59F0497A4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5164187-F2D0-68D2-6B3D-1BD61577C8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E82E9C-E2BD-8114-8520-D2B69BF07856}"/>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5" name="Footer Placeholder 4">
            <a:extLst>
              <a:ext uri="{FF2B5EF4-FFF2-40B4-BE49-F238E27FC236}">
                <a16:creationId xmlns:a16="http://schemas.microsoft.com/office/drawing/2014/main" id="{451CB3A2-8178-333F-3C95-98B4B598D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0A621-46CC-5680-F321-ABA5EDE891D7}"/>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19350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D2E4-B520-2381-0D53-F44518080B7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FD3093C-8D09-3D12-6CF4-593EFA21F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F7AD496-6D74-0850-5783-C0B8C6DEA7E6}"/>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5" name="Footer Placeholder 4">
            <a:extLst>
              <a:ext uri="{FF2B5EF4-FFF2-40B4-BE49-F238E27FC236}">
                <a16:creationId xmlns:a16="http://schemas.microsoft.com/office/drawing/2014/main" id="{514480C9-A0E4-D369-2EE3-5EC3F4DA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FF469-2FE4-CE2C-3E36-C78225ED90F3}"/>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382495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60C0-5E1B-03D0-C0CF-7D8E5121D3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49BB95-EB60-3DB8-634B-A5AB5C31E1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7DE17E7-21F0-6E78-356F-EE0CA8EF47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65AA91-6C75-E183-7FD8-0BEA6BF0F0B6}"/>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6" name="Footer Placeholder 5">
            <a:extLst>
              <a:ext uri="{FF2B5EF4-FFF2-40B4-BE49-F238E27FC236}">
                <a16:creationId xmlns:a16="http://schemas.microsoft.com/office/drawing/2014/main" id="{B86A38FC-E8FC-92AF-FB42-6815268DF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28D25-4099-895C-7657-00B78C7F5EC3}"/>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219208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3FE3-3B3C-C105-F488-4A4775839A5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E2554B-53DD-5DDE-970F-595D6DDFA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C6CD6EC-4B64-F4C2-7799-FE11CCD4CE8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4DC00F-3684-7CA1-EFE2-35DF30ACF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38B856-B6F6-D0B3-F009-572E75EBA9C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AD2216-4A72-D2FB-67B2-5910C247D9A3}"/>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8" name="Footer Placeholder 7">
            <a:extLst>
              <a:ext uri="{FF2B5EF4-FFF2-40B4-BE49-F238E27FC236}">
                <a16:creationId xmlns:a16="http://schemas.microsoft.com/office/drawing/2014/main" id="{3F69A0F6-FD70-F3E3-2024-D14F9EBA4C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06694A-3896-68C3-8076-A355DA15DFF7}"/>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220706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53A6-DF0C-EEBF-E36F-A75D91B345F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3B93B21-E5F8-0357-76B4-E86391FF52EC}"/>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4" name="Footer Placeholder 3">
            <a:extLst>
              <a:ext uri="{FF2B5EF4-FFF2-40B4-BE49-F238E27FC236}">
                <a16:creationId xmlns:a16="http://schemas.microsoft.com/office/drawing/2014/main" id="{33C4C2F9-EAAA-90B1-B439-79651FE8D4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006C4F-9B2D-A33E-AEE1-E4A3BCDA6A8C}"/>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153932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1304CC-0FA0-F207-E33D-735FAFE9A5DA}"/>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3" name="Footer Placeholder 2">
            <a:extLst>
              <a:ext uri="{FF2B5EF4-FFF2-40B4-BE49-F238E27FC236}">
                <a16:creationId xmlns:a16="http://schemas.microsoft.com/office/drawing/2014/main" id="{A59A084C-E609-5431-CFA7-B262AA4AFE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3AB4B4-46D6-AA30-E1BC-D3591F6E3A83}"/>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413646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490D-C699-4C1A-5685-B3E8F4AC85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5265A21-9B04-8424-B255-D2CC9BAC6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A35EC0-6B4E-1270-957E-13BFC0515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471FCC-F3CE-5C60-ACAB-9E30E23ED5BF}"/>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6" name="Footer Placeholder 5">
            <a:extLst>
              <a:ext uri="{FF2B5EF4-FFF2-40B4-BE49-F238E27FC236}">
                <a16:creationId xmlns:a16="http://schemas.microsoft.com/office/drawing/2014/main" id="{D94000EB-B86B-A69D-107E-49E91E30B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7721D-A553-C68D-8878-4AE8867BE871}"/>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60091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15C6-77A3-1A30-1357-C519BD7378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20C2003-3849-8790-AEF2-C5A724FC2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B18C41-ADAE-651B-F9B6-4EC4BDACD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7B125E-1731-EE0F-6F72-8D645DDD317B}"/>
              </a:ext>
            </a:extLst>
          </p:cNvPr>
          <p:cNvSpPr>
            <a:spLocks noGrp="1"/>
          </p:cNvSpPr>
          <p:nvPr>
            <p:ph type="dt" sz="half" idx="10"/>
          </p:nvPr>
        </p:nvSpPr>
        <p:spPr/>
        <p:txBody>
          <a:bodyPr/>
          <a:lstStyle/>
          <a:p>
            <a:fld id="{6215BDB1-ED58-684A-9977-6704FC6792AB}" type="datetimeFigureOut">
              <a:rPr lang="en-US" smtClean="0"/>
              <a:t>12/5/2024</a:t>
            </a:fld>
            <a:endParaRPr lang="en-US"/>
          </a:p>
        </p:txBody>
      </p:sp>
      <p:sp>
        <p:nvSpPr>
          <p:cNvPr id="6" name="Footer Placeholder 5">
            <a:extLst>
              <a:ext uri="{FF2B5EF4-FFF2-40B4-BE49-F238E27FC236}">
                <a16:creationId xmlns:a16="http://schemas.microsoft.com/office/drawing/2014/main" id="{D183B07E-8443-19BD-D47E-69BDA66CC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9B92B-9ECF-1626-7E80-FF3220E3784A}"/>
              </a:ext>
            </a:extLst>
          </p:cNvPr>
          <p:cNvSpPr>
            <a:spLocks noGrp="1"/>
          </p:cNvSpPr>
          <p:nvPr>
            <p:ph type="sldNum" sz="quarter" idx="12"/>
          </p:nvPr>
        </p:nvSpPr>
        <p:spPr/>
        <p:txBody>
          <a:bodyPr/>
          <a:lstStyle/>
          <a:p>
            <a:fld id="{CCF664CA-4A3D-CD44-B903-70070BD2B6A8}" type="slidenum">
              <a:rPr lang="en-US" smtClean="0"/>
              <a:t>‹#›</a:t>
            </a:fld>
            <a:endParaRPr lang="en-US"/>
          </a:p>
        </p:txBody>
      </p:sp>
    </p:spTree>
    <p:extLst>
      <p:ext uri="{BB962C8B-B14F-4D97-AF65-F5344CB8AC3E}">
        <p14:creationId xmlns:p14="http://schemas.microsoft.com/office/powerpoint/2010/main" val="134227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E62ED-A69D-077D-F0BE-74069ECCC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515901-7290-3DF2-FAFB-31F7482C8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398A71-C141-68B0-08BB-1A2E9A221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5BDB1-ED58-684A-9977-6704FC6792AB}" type="datetimeFigureOut">
              <a:rPr lang="en-US" smtClean="0"/>
              <a:t>12/5/2024</a:t>
            </a:fld>
            <a:endParaRPr lang="en-US"/>
          </a:p>
        </p:txBody>
      </p:sp>
      <p:sp>
        <p:nvSpPr>
          <p:cNvPr id="5" name="Footer Placeholder 4">
            <a:extLst>
              <a:ext uri="{FF2B5EF4-FFF2-40B4-BE49-F238E27FC236}">
                <a16:creationId xmlns:a16="http://schemas.microsoft.com/office/drawing/2014/main" id="{41212EED-E63C-01D8-06FA-F22BEAE58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83049D-E747-6DDA-1540-34B3D5B65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664CA-4A3D-CD44-B903-70070BD2B6A8}" type="slidenum">
              <a:rPr lang="en-US" smtClean="0"/>
              <a:t>‹#›</a:t>
            </a:fld>
            <a:endParaRPr lang="en-US"/>
          </a:p>
        </p:txBody>
      </p:sp>
    </p:spTree>
    <p:extLst>
      <p:ext uri="{BB962C8B-B14F-4D97-AF65-F5344CB8AC3E}">
        <p14:creationId xmlns:p14="http://schemas.microsoft.com/office/powerpoint/2010/main" val="42224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10972800" cy="944562"/>
          </a:xfrm>
        </p:spPr>
        <p:txBody>
          <a:bodyPr>
            <a:normAutofit/>
          </a:bodyPr>
          <a:lstStyle/>
          <a:p>
            <a:r>
              <a:rPr lang="en-US" dirty="0"/>
              <a:t>Principle 1  : Recognize User Diversity</a:t>
            </a:r>
          </a:p>
        </p:txBody>
      </p:sp>
      <p:sp>
        <p:nvSpPr>
          <p:cNvPr id="3" name="Content Placeholder 2"/>
          <p:cNvSpPr>
            <a:spLocks noGrp="1"/>
          </p:cNvSpPr>
          <p:nvPr>
            <p:ph idx="1"/>
          </p:nvPr>
        </p:nvSpPr>
        <p:spPr>
          <a:xfrm>
            <a:off x="152400" y="1219200"/>
            <a:ext cx="11811000" cy="5333999"/>
          </a:xfrm>
        </p:spPr>
        <p:txBody>
          <a:bodyPr>
            <a:normAutofit/>
          </a:bodyPr>
          <a:lstStyle/>
          <a:p>
            <a:pPr marL="514350" indent="-514350">
              <a:buFont typeface="+mj-lt"/>
              <a:buAutoNum type="arabicPeriod"/>
            </a:pPr>
            <a:r>
              <a:rPr lang="en-US" dirty="0"/>
              <a:t>Novice or first-time users - The number of actions should be small, so they can carry out simple tasks successfully and thus reduce anxiety and build confidence. Informative feedback and step-by-step online tutorials may be effective.</a:t>
            </a:r>
          </a:p>
          <a:p>
            <a:pPr marL="514350" indent="-514350">
              <a:buFont typeface="+mj-lt"/>
              <a:buAutoNum type="arabicPeriod" startAt="2"/>
            </a:pPr>
            <a:r>
              <a:rPr lang="en-US" dirty="0"/>
              <a:t>Knowledgeable intermittent users - They have stable task concepts and broad knowledge of interface  but have difficulty retaining the structure or location of features. Online help screens to fill in missing pieces of task or interface knowledge will benefit.</a:t>
            </a:r>
          </a:p>
          <a:p>
            <a:pPr marL="514350" indent="-514350">
              <a:buFont typeface="+mj-lt"/>
              <a:buAutoNum type="arabicPeriod" startAt="2"/>
            </a:pPr>
            <a:r>
              <a:rPr lang="en-US" dirty="0"/>
              <a:t>Expert frequent users - Familiar with the task and interface concepts and seek to get their work done quickly. Demand rapid response times, non-distracting feedback, and the shortcuts to carry out actions.</a:t>
            </a:r>
          </a:p>
        </p:txBody>
      </p:sp>
    </p:spTree>
    <p:extLst>
      <p:ext uri="{BB962C8B-B14F-4D97-AF65-F5344CB8AC3E}">
        <p14:creationId xmlns:p14="http://schemas.microsoft.com/office/powerpoint/2010/main" val="100479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202" y="142852"/>
            <a:ext cx="8229600" cy="706090"/>
          </a:xfrm>
        </p:spPr>
        <p:txBody>
          <a:bodyPr>
            <a:normAutofit/>
          </a:bodyPr>
          <a:lstStyle/>
          <a:p>
            <a:r>
              <a:rPr lang="en-US" dirty="0" err="1"/>
              <a:t>Sequentiality</a:t>
            </a:r>
            <a:endParaRPr lang="en-US" dirty="0"/>
          </a:p>
        </p:txBody>
      </p:sp>
      <p:sp>
        <p:nvSpPr>
          <p:cNvPr id="3" name="Content Placeholder 2"/>
          <p:cNvSpPr>
            <a:spLocks noGrp="1"/>
          </p:cNvSpPr>
          <p:nvPr>
            <p:ph idx="1"/>
          </p:nvPr>
        </p:nvSpPr>
        <p:spPr>
          <a:xfrm>
            <a:off x="1631504" y="980728"/>
            <a:ext cx="8712968" cy="5734420"/>
          </a:xfrm>
        </p:spPr>
        <p:txBody>
          <a:bodyPr>
            <a:normAutofit/>
          </a:bodyPr>
          <a:lstStyle/>
          <a:p>
            <a:r>
              <a:rPr lang="en-US" sz="2400" dirty="0"/>
              <a:t>Provide </a:t>
            </a:r>
            <a:r>
              <a:rPr lang="en-US" sz="2400" dirty="0" err="1"/>
              <a:t>sequentiality</a:t>
            </a:r>
            <a:r>
              <a:rPr lang="en-US" sz="2400" dirty="0"/>
              <a:t> by arranging elements to guide the eye through the screen in an obvious, logical, rhythmic, and efficient manner.</a:t>
            </a:r>
          </a:p>
          <a:p>
            <a:r>
              <a:rPr lang="en-US" sz="2400" dirty="0"/>
              <a:t>The eye tends to be attracted to</a:t>
            </a:r>
          </a:p>
          <a:p>
            <a:pPr lvl="1"/>
            <a:r>
              <a:rPr lang="en-US" sz="2000" dirty="0"/>
              <a:t>A brighter element before one less bright.</a:t>
            </a:r>
          </a:p>
          <a:p>
            <a:pPr lvl="1"/>
            <a:r>
              <a:rPr lang="en-US" sz="2000" dirty="0"/>
              <a:t>Graphics before text.</a:t>
            </a:r>
          </a:p>
          <a:p>
            <a:pPr lvl="1"/>
            <a:r>
              <a:rPr lang="en-US" sz="2000" dirty="0"/>
              <a:t>Color before black and white.</a:t>
            </a:r>
          </a:p>
          <a:p>
            <a:pPr lvl="1"/>
            <a:r>
              <a:rPr lang="en-US" sz="2000" dirty="0"/>
              <a:t>A big element before a small one.</a:t>
            </a:r>
          </a:p>
          <a:p>
            <a:pPr lvl="1"/>
            <a:r>
              <a:rPr lang="en-US" sz="2000" dirty="0"/>
              <a:t>An unusual shape before a usual one.</a:t>
            </a:r>
          </a:p>
        </p:txBody>
      </p:sp>
      <p:pic>
        <p:nvPicPr>
          <p:cNvPr id="5122" name="Picture 2"/>
          <p:cNvPicPr>
            <a:picLocks noChangeAspect="1" noChangeArrowheads="1"/>
          </p:cNvPicPr>
          <p:nvPr/>
        </p:nvPicPr>
        <p:blipFill>
          <a:blip r:embed="rId2"/>
          <a:srcRect/>
          <a:stretch>
            <a:fillRect/>
          </a:stretch>
        </p:blipFill>
        <p:spPr bwMode="auto">
          <a:xfrm>
            <a:off x="6477694" y="3345676"/>
            <a:ext cx="4082802" cy="336947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25470"/>
          </a:xfrm>
        </p:spPr>
        <p:txBody>
          <a:bodyPr>
            <a:normAutofit/>
          </a:bodyPr>
          <a:lstStyle/>
          <a:p>
            <a:r>
              <a:rPr lang="en-US" dirty="0"/>
              <a:t>Economy</a:t>
            </a:r>
          </a:p>
        </p:txBody>
      </p:sp>
      <p:sp>
        <p:nvSpPr>
          <p:cNvPr id="3" name="Content Placeholder 2"/>
          <p:cNvSpPr>
            <a:spLocks noGrp="1"/>
          </p:cNvSpPr>
          <p:nvPr>
            <p:ph idx="1"/>
          </p:nvPr>
        </p:nvSpPr>
        <p:spPr>
          <a:xfrm>
            <a:off x="1981200" y="1071547"/>
            <a:ext cx="8229600" cy="5054617"/>
          </a:xfrm>
        </p:spPr>
        <p:txBody>
          <a:bodyPr/>
          <a:lstStyle/>
          <a:p>
            <a:r>
              <a:rPr lang="en-US" dirty="0"/>
              <a:t>Provide economy by using as few styles, display techniques, and colors as possible</a:t>
            </a:r>
          </a:p>
        </p:txBody>
      </p:sp>
      <p:pic>
        <p:nvPicPr>
          <p:cNvPr id="6146" name="Picture 2"/>
          <p:cNvPicPr>
            <a:picLocks noChangeAspect="1" noChangeArrowheads="1"/>
          </p:cNvPicPr>
          <p:nvPr/>
        </p:nvPicPr>
        <p:blipFill>
          <a:blip r:embed="rId2"/>
          <a:srcRect/>
          <a:stretch>
            <a:fillRect/>
          </a:stretch>
        </p:blipFill>
        <p:spPr bwMode="auto">
          <a:xfrm>
            <a:off x="3595671" y="2626458"/>
            <a:ext cx="5143513" cy="423154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a:t>
            </a:r>
          </a:p>
        </p:txBody>
      </p:sp>
      <p:sp>
        <p:nvSpPr>
          <p:cNvPr id="3" name="Content Placeholder 2"/>
          <p:cNvSpPr>
            <a:spLocks noGrp="1"/>
          </p:cNvSpPr>
          <p:nvPr>
            <p:ph idx="1"/>
          </p:nvPr>
        </p:nvSpPr>
        <p:spPr>
          <a:xfrm>
            <a:off x="1738282" y="1214422"/>
            <a:ext cx="4429156" cy="4857784"/>
          </a:xfrm>
        </p:spPr>
        <p:txBody>
          <a:bodyPr/>
          <a:lstStyle/>
          <a:p>
            <a:r>
              <a:rPr lang="en-US" dirty="0"/>
              <a:t>Create unity by </a:t>
            </a:r>
          </a:p>
          <a:p>
            <a:pPr lvl="1"/>
            <a:r>
              <a:rPr lang="en-US" dirty="0"/>
              <a:t>Using similar sizes, shapes, or colors for related information. </a:t>
            </a:r>
          </a:p>
          <a:p>
            <a:pPr lvl="1"/>
            <a:r>
              <a:rPr lang="en-US" dirty="0"/>
              <a:t>Leaving less space between elements of a screen than the space left at the margins.</a:t>
            </a:r>
          </a:p>
        </p:txBody>
      </p:sp>
      <p:pic>
        <p:nvPicPr>
          <p:cNvPr id="8194" name="Picture 2"/>
          <p:cNvPicPr>
            <a:picLocks noChangeAspect="1" noChangeArrowheads="1"/>
          </p:cNvPicPr>
          <p:nvPr/>
        </p:nvPicPr>
        <p:blipFill>
          <a:blip r:embed="rId2"/>
          <a:srcRect/>
          <a:stretch>
            <a:fillRect/>
          </a:stretch>
        </p:blipFill>
        <p:spPr bwMode="auto">
          <a:xfrm>
            <a:off x="6238877" y="1285860"/>
            <a:ext cx="4052893" cy="515083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Proportion</a:t>
            </a:r>
          </a:p>
        </p:txBody>
      </p:sp>
      <p:sp>
        <p:nvSpPr>
          <p:cNvPr id="3" name="Content Placeholder 2"/>
          <p:cNvSpPr>
            <a:spLocks noGrp="1"/>
          </p:cNvSpPr>
          <p:nvPr>
            <p:ph idx="1"/>
          </p:nvPr>
        </p:nvSpPr>
        <p:spPr>
          <a:xfrm>
            <a:off x="1981200" y="1600201"/>
            <a:ext cx="4114800" cy="4525963"/>
          </a:xfrm>
        </p:spPr>
        <p:txBody>
          <a:bodyPr/>
          <a:lstStyle/>
          <a:p>
            <a:r>
              <a:rPr lang="en-US" dirty="0"/>
              <a:t>Create windows and groupings of data or text with aesthetically pleasing proportions.</a:t>
            </a:r>
          </a:p>
        </p:txBody>
      </p:sp>
      <p:pic>
        <p:nvPicPr>
          <p:cNvPr id="7170" name="Picture 2"/>
          <p:cNvPicPr>
            <a:picLocks noChangeAspect="1" noChangeArrowheads="1"/>
          </p:cNvPicPr>
          <p:nvPr/>
        </p:nvPicPr>
        <p:blipFill>
          <a:blip r:embed="rId2"/>
          <a:srcRect/>
          <a:stretch>
            <a:fillRect/>
          </a:stretch>
        </p:blipFill>
        <p:spPr bwMode="auto">
          <a:xfrm>
            <a:off x="6453191" y="1285861"/>
            <a:ext cx="3705225" cy="51530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Simplicity (Complexity)</a:t>
            </a:r>
          </a:p>
        </p:txBody>
      </p:sp>
      <p:sp>
        <p:nvSpPr>
          <p:cNvPr id="3" name="Content Placeholder 2"/>
          <p:cNvSpPr>
            <a:spLocks noGrp="1"/>
          </p:cNvSpPr>
          <p:nvPr>
            <p:ph idx="1"/>
          </p:nvPr>
        </p:nvSpPr>
        <p:spPr>
          <a:xfrm>
            <a:off x="1981200" y="1600201"/>
            <a:ext cx="3829048" cy="4525963"/>
          </a:xfrm>
        </p:spPr>
        <p:txBody>
          <a:bodyPr>
            <a:normAutofit lnSpcReduction="10000"/>
          </a:bodyPr>
          <a:lstStyle/>
          <a:p>
            <a:r>
              <a:rPr lang="en-US" dirty="0"/>
              <a:t>Optimize the number of elements on a screen, within limits of clarity. </a:t>
            </a:r>
          </a:p>
          <a:p>
            <a:r>
              <a:rPr lang="en-US" dirty="0"/>
              <a:t>Minimize the alignment points, especially horizontal or columnar. </a:t>
            </a:r>
          </a:p>
          <a:p>
            <a:pPr lvl="1"/>
            <a:r>
              <a:rPr lang="en-US" dirty="0"/>
              <a:t>Provide standard grids of horizontal and vertical lines to position elements.</a:t>
            </a:r>
          </a:p>
        </p:txBody>
      </p:sp>
      <p:pic>
        <p:nvPicPr>
          <p:cNvPr id="9218" name="Picture 2"/>
          <p:cNvPicPr>
            <a:picLocks noChangeAspect="1" noChangeArrowheads="1"/>
          </p:cNvPicPr>
          <p:nvPr/>
        </p:nvPicPr>
        <p:blipFill>
          <a:blip r:embed="rId2"/>
          <a:srcRect/>
          <a:stretch>
            <a:fillRect/>
          </a:stretch>
        </p:blipFill>
        <p:spPr bwMode="auto">
          <a:xfrm>
            <a:off x="5881687" y="1285860"/>
            <a:ext cx="4648209" cy="542926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004E-A835-3DF9-D176-FF1A38C6C77F}"/>
              </a:ext>
            </a:extLst>
          </p:cNvPr>
          <p:cNvSpPr>
            <a:spLocks noGrp="1"/>
          </p:cNvSpPr>
          <p:nvPr>
            <p:ph type="title"/>
          </p:nvPr>
        </p:nvSpPr>
        <p:spPr>
          <a:xfrm>
            <a:off x="0" y="-373659"/>
            <a:ext cx="10515600" cy="1325563"/>
          </a:xfrm>
        </p:spPr>
        <p:txBody>
          <a:bodyPr>
            <a:normAutofit/>
          </a:bodyPr>
          <a:lstStyle/>
          <a:p>
            <a:r>
              <a:rPr lang="en-IN" sz="3600" b="1" i="0" u="none" strike="noStrike" baseline="0" dirty="0">
                <a:solidFill>
                  <a:srgbClr val="292526"/>
                </a:solidFill>
                <a:latin typeface="Formata-Bold"/>
              </a:rPr>
              <a:t>Screen elements - Control Captions &amp;Data Fields</a:t>
            </a:r>
            <a:endParaRPr lang="en-IN" sz="7200" dirty="0"/>
          </a:p>
        </p:txBody>
      </p:sp>
      <p:pic>
        <p:nvPicPr>
          <p:cNvPr id="5" name="Content Placeholder 4">
            <a:extLst>
              <a:ext uri="{FF2B5EF4-FFF2-40B4-BE49-F238E27FC236}">
                <a16:creationId xmlns:a16="http://schemas.microsoft.com/office/drawing/2014/main" id="{A50D7CB6-E469-94C7-B679-A0845E3A0CC7}"/>
              </a:ext>
            </a:extLst>
          </p:cNvPr>
          <p:cNvPicPr>
            <a:picLocks noGrp="1" noChangeAspect="1"/>
          </p:cNvPicPr>
          <p:nvPr>
            <p:ph idx="1"/>
          </p:nvPr>
        </p:nvPicPr>
        <p:blipFill>
          <a:blip r:embed="rId2"/>
          <a:stretch>
            <a:fillRect/>
          </a:stretch>
        </p:blipFill>
        <p:spPr>
          <a:xfrm>
            <a:off x="0" y="705675"/>
            <a:ext cx="6089668" cy="5873115"/>
          </a:xfrm>
        </p:spPr>
      </p:pic>
      <p:pic>
        <p:nvPicPr>
          <p:cNvPr id="4" name="Content Placeholder 4">
            <a:extLst>
              <a:ext uri="{FF2B5EF4-FFF2-40B4-BE49-F238E27FC236}">
                <a16:creationId xmlns:a16="http://schemas.microsoft.com/office/drawing/2014/main" id="{A96EE266-73E4-38EB-AAD2-32556E5E2BD5}"/>
              </a:ext>
            </a:extLst>
          </p:cNvPr>
          <p:cNvPicPr>
            <a:picLocks noChangeAspect="1"/>
          </p:cNvPicPr>
          <p:nvPr/>
        </p:nvPicPr>
        <p:blipFill>
          <a:blip r:embed="rId3"/>
          <a:srcRect b="50259"/>
          <a:stretch/>
        </p:blipFill>
        <p:spPr>
          <a:xfrm>
            <a:off x="6421725" y="473422"/>
            <a:ext cx="5495578" cy="3205918"/>
          </a:xfrm>
          <a:prstGeom prst="rect">
            <a:avLst/>
          </a:prstGeom>
        </p:spPr>
      </p:pic>
      <p:pic>
        <p:nvPicPr>
          <p:cNvPr id="7" name="Picture 6">
            <a:extLst>
              <a:ext uri="{FF2B5EF4-FFF2-40B4-BE49-F238E27FC236}">
                <a16:creationId xmlns:a16="http://schemas.microsoft.com/office/drawing/2014/main" id="{C3F98422-E6A8-B799-D003-C06E8A60ECBF}"/>
              </a:ext>
            </a:extLst>
          </p:cNvPr>
          <p:cNvPicPr>
            <a:picLocks noChangeAspect="1"/>
          </p:cNvPicPr>
          <p:nvPr/>
        </p:nvPicPr>
        <p:blipFill>
          <a:blip r:embed="rId4"/>
          <a:stretch>
            <a:fillRect/>
          </a:stretch>
        </p:blipFill>
        <p:spPr>
          <a:xfrm>
            <a:off x="6545897" y="3642232"/>
            <a:ext cx="5646103" cy="3204749"/>
          </a:xfrm>
          <a:prstGeom prst="rect">
            <a:avLst/>
          </a:prstGeom>
        </p:spPr>
      </p:pic>
    </p:spTree>
    <p:extLst>
      <p:ext uri="{BB962C8B-B14F-4D97-AF65-F5344CB8AC3E}">
        <p14:creationId xmlns:p14="http://schemas.microsoft.com/office/powerpoint/2010/main" val="385151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727F-19DD-DF6D-5EAE-1E65DBAC70FA}"/>
              </a:ext>
            </a:extLst>
          </p:cNvPr>
          <p:cNvSpPr>
            <a:spLocks noGrp="1"/>
          </p:cNvSpPr>
          <p:nvPr>
            <p:ph type="title"/>
          </p:nvPr>
        </p:nvSpPr>
        <p:spPr>
          <a:xfrm>
            <a:off x="218440" y="1"/>
            <a:ext cx="3784600" cy="680720"/>
          </a:xfrm>
        </p:spPr>
        <p:txBody>
          <a:bodyPr>
            <a:normAutofit/>
          </a:bodyPr>
          <a:lstStyle/>
          <a:p>
            <a:r>
              <a:rPr lang="en-IN" sz="3600" b="1" i="0" u="none" strike="noStrike" baseline="0" dirty="0">
                <a:solidFill>
                  <a:srgbClr val="292526"/>
                </a:solidFill>
                <a:latin typeface="Formata-Bold"/>
              </a:rPr>
              <a:t>Section Headings</a:t>
            </a:r>
            <a:endParaRPr lang="en-IN" sz="7200" dirty="0"/>
          </a:p>
        </p:txBody>
      </p:sp>
      <p:pic>
        <p:nvPicPr>
          <p:cNvPr id="5" name="Content Placeholder 4">
            <a:extLst>
              <a:ext uri="{FF2B5EF4-FFF2-40B4-BE49-F238E27FC236}">
                <a16:creationId xmlns:a16="http://schemas.microsoft.com/office/drawing/2014/main" id="{AE90B48D-9CBB-AF20-DA41-76D0AA11E5CB}"/>
              </a:ext>
            </a:extLst>
          </p:cNvPr>
          <p:cNvPicPr>
            <a:picLocks noGrp="1" noChangeAspect="1"/>
          </p:cNvPicPr>
          <p:nvPr>
            <p:ph idx="1"/>
          </p:nvPr>
        </p:nvPicPr>
        <p:blipFill>
          <a:blip r:embed="rId2"/>
          <a:stretch>
            <a:fillRect/>
          </a:stretch>
        </p:blipFill>
        <p:spPr>
          <a:xfrm>
            <a:off x="71120" y="553512"/>
            <a:ext cx="5724319" cy="6304487"/>
          </a:xfrm>
        </p:spPr>
      </p:pic>
      <p:sp>
        <p:nvSpPr>
          <p:cNvPr id="3" name="Title 1">
            <a:extLst>
              <a:ext uri="{FF2B5EF4-FFF2-40B4-BE49-F238E27FC236}">
                <a16:creationId xmlns:a16="http://schemas.microsoft.com/office/drawing/2014/main" id="{4F16C4BC-24B5-9892-474B-12596E19E300}"/>
              </a:ext>
            </a:extLst>
          </p:cNvPr>
          <p:cNvSpPr txBox="1">
            <a:spLocks/>
          </p:cNvSpPr>
          <p:nvPr/>
        </p:nvSpPr>
        <p:spPr>
          <a:xfrm>
            <a:off x="8397240" y="80646"/>
            <a:ext cx="2931160" cy="60007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a:solidFill>
                  <a:srgbClr val="292526"/>
                </a:solidFill>
                <a:latin typeface="Formata-MediumItalic"/>
              </a:rPr>
              <a:t>Instructions</a:t>
            </a:r>
            <a:endParaRPr lang="en-IN" sz="8000" dirty="0"/>
          </a:p>
        </p:txBody>
      </p:sp>
      <p:pic>
        <p:nvPicPr>
          <p:cNvPr id="4" name="Content Placeholder 4">
            <a:extLst>
              <a:ext uri="{FF2B5EF4-FFF2-40B4-BE49-F238E27FC236}">
                <a16:creationId xmlns:a16="http://schemas.microsoft.com/office/drawing/2014/main" id="{E6808A39-6228-CACD-C689-E5C6C68E39D4}"/>
              </a:ext>
            </a:extLst>
          </p:cNvPr>
          <p:cNvPicPr>
            <a:picLocks noChangeAspect="1"/>
          </p:cNvPicPr>
          <p:nvPr/>
        </p:nvPicPr>
        <p:blipFill>
          <a:blip r:embed="rId3"/>
          <a:stretch>
            <a:fillRect/>
          </a:stretch>
        </p:blipFill>
        <p:spPr>
          <a:xfrm>
            <a:off x="5573151" y="757446"/>
            <a:ext cx="6618849" cy="3865021"/>
          </a:xfrm>
          <a:prstGeom prst="rect">
            <a:avLst/>
          </a:prstGeom>
        </p:spPr>
      </p:pic>
    </p:spTree>
    <p:extLst>
      <p:ext uri="{BB962C8B-B14F-4D97-AF65-F5344CB8AC3E}">
        <p14:creationId xmlns:p14="http://schemas.microsoft.com/office/powerpoint/2010/main" val="1868148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6C270B-5783-7BB4-84BF-B00AAE59D503}"/>
              </a:ext>
            </a:extLst>
          </p:cNvPr>
          <p:cNvPicPr>
            <a:picLocks noGrp="1" noChangeAspect="1"/>
          </p:cNvPicPr>
          <p:nvPr>
            <p:ph idx="1"/>
          </p:nvPr>
        </p:nvPicPr>
        <p:blipFill>
          <a:blip r:embed="rId2"/>
          <a:stretch>
            <a:fillRect/>
          </a:stretch>
        </p:blipFill>
        <p:spPr>
          <a:xfrm>
            <a:off x="1459504" y="628420"/>
            <a:ext cx="8089849" cy="5783345"/>
          </a:xfrm>
        </p:spPr>
      </p:pic>
    </p:spTree>
    <p:extLst>
      <p:ext uri="{BB962C8B-B14F-4D97-AF65-F5344CB8AC3E}">
        <p14:creationId xmlns:p14="http://schemas.microsoft.com/office/powerpoint/2010/main" val="317812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8D30-AE4A-A534-90BD-79F236DC64F4}"/>
              </a:ext>
            </a:extLst>
          </p:cNvPr>
          <p:cNvSpPr>
            <a:spLocks noGrp="1"/>
          </p:cNvSpPr>
          <p:nvPr>
            <p:ph type="title"/>
          </p:nvPr>
        </p:nvSpPr>
        <p:spPr>
          <a:xfrm>
            <a:off x="756920" y="90805"/>
            <a:ext cx="10515600" cy="671195"/>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Statistical graphics</a:t>
            </a:r>
          </a:p>
        </p:txBody>
      </p:sp>
      <p:sp>
        <p:nvSpPr>
          <p:cNvPr id="5" name="TextBox 4">
            <a:extLst>
              <a:ext uri="{FF2B5EF4-FFF2-40B4-BE49-F238E27FC236}">
                <a16:creationId xmlns:a16="http://schemas.microsoft.com/office/drawing/2014/main" id="{DC0C8B73-79E8-D339-2A5C-341CC469A5A2}"/>
              </a:ext>
            </a:extLst>
          </p:cNvPr>
          <p:cNvSpPr txBox="1"/>
          <p:nvPr/>
        </p:nvSpPr>
        <p:spPr>
          <a:xfrm>
            <a:off x="86360" y="824925"/>
            <a:ext cx="8366760" cy="3970318"/>
          </a:xfrm>
          <a:prstGeom prst="rect">
            <a:avLst/>
          </a:prstGeom>
          <a:noFill/>
        </p:spPr>
        <p:txBody>
          <a:bodyPr wrap="square">
            <a:spAutoFit/>
          </a:bodyPr>
          <a:lstStyle/>
          <a:p>
            <a:pPr marL="285750" indent="-285750" algn="l">
              <a:buFont typeface="Arial" panose="020B0604020202020204" pitchFamily="34" charset="0"/>
              <a:buChar char="•"/>
            </a:pPr>
            <a:r>
              <a:rPr lang="en-US" sz="1800" b="0" i="1" u="none" strike="noStrike" baseline="0" dirty="0">
                <a:solidFill>
                  <a:srgbClr val="292526"/>
                </a:solidFill>
                <a:latin typeface="Palatino-Italic"/>
              </a:rPr>
              <a:t>Curves and line graphs </a:t>
            </a:r>
            <a:r>
              <a:rPr lang="en-US" sz="1800" b="0" i="0" u="none" strike="noStrike" baseline="0" dirty="0">
                <a:solidFill>
                  <a:srgbClr val="292526"/>
                </a:solidFill>
                <a:latin typeface="Palatino-Roman"/>
              </a:rPr>
              <a:t>can be used to show relationships between sets of data defined by two continuous variables. They are especially useful showing data changes over time</a:t>
            </a:r>
            <a:r>
              <a:rPr lang="en-US" sz="1800" dirty="0">
                <a:solidFill>
                  <a:srgbClr val="292526"/>
                </a:solidFill>
                <a:latin typeface="Palatino-Roman"/>
              </a:rPr>
              <a:t>.</a:t>
            </a:r>
          </a:p>
          <a:p>
            <a:pPr marL="285750" indent="-285750">
              <a:buFont typeface="Arial" panose="020B0604020202020204" pitchFamily="34" charset="0"/>
              <a:buChar char="•"/>
            </a:pPr>
            <a:r>
              <a:rPr lang="en-US" sz="1800" b="0" i="1" u="none" strike="noStrike" baseline="0" dirty="0">
                <a:solidFill>
                  <a:srgbClr val="292526"/>
                </a:solidFill>
                <a:latin typeface="Palatino-Italic"/>
              </a:rPr>
              <a:t>Scatterplots </a:t>
            </a:r>
            <a:r>
              <a:rPr lang="en-US" sz="1800" b="0" i="0" u="none" strike="noStrike" baseline="0" dirty="0">
                <a:solidFill>
                  <a:srgbClr val="292526"/>
                </a:solidFill>
                <a:latin typeface="Palatino-Roman"/>
              </a:rPr>
              <a:t>can be used to show relationships among individual data points in a </a:t>
            </a:r>
            <a:r>
              <a:rPr lang="en-IN" sz="1800" b="0" i="0" u="none" strike="noStrike" baseline="0" dirty="0">
                <a:solidFill>
                  <a:srgbClr val="292526"/>
                </a:solidFill>
                <a:latin typeface="Palatino-Roman"/>
              </a:rPr>
              <a:t>two-dimensional array.</a:t>
            </a:r>
          </a:p>
          <a:p>
            <a:pPr marL="285750" indent="-285750">
              <a:buFont typeface="Arial" panose="020B0604020202020204" pitchFamily="34" charset="0"/>
              <a:buChar char="•"/>
            </a:pPr>
            <a:r>
              <a:rPr lang="en-US" sz="1800" b="0" i="1" u="none" strike="noStrike" baseline="0" dirty="0">
                <a:solidFill>
                  <a:srgbClr val="292526"/>
                </a:solidFill>
                <a:latin typeface="Palatino-Italic"/>
              </a:rPr>
              <a:t>Bar graphs </a:t>
            </a:r>
            <a:r>
              <a:rPr lang="en-US" sz="1800" b="0" i="0" u="none" strike="noStrike" baseline="0" dirty="0">
                <a:solidFill>
                  <a:srgbClr val="292526"/>
                </a:solidFill>
                <a:latin typeface="Palatino-Roman"/>
              </a:rPr>
              <a:t>can be used to show a few differences between separate entities or to show differences in a variable at a few discrete intervals.</a:t>
            </a:r>
            <a:endParaRPr lang="en-US" dirty="0">
              <a:solidFill>
                <a:srgbClr val="292526"/>
              </a:solidFill>
              <a:latin typeface="Palatino-Roman"/>
            </a:endParaRPr>
          </a:p>
          <a:p>
            <a:pPr marL="285750" indent="-285750">
              <a:buFont typeface="Arial" panose="020B0604020202020204" pitchFamily="34" charset="0"/>
              <a:buChar char="•"/>
            </a:pPr>
            <a:r>
              <a:rPr lang="en-US" sz="1800" b="0" i="1" u="none" strike="noStrike" baseline="0" dirty="0">
                <a:solidFill>
                  <a:srgbClr val="292526"/>
                </a:solidFill>
                <a:latin typeface="Palatino-Roman"/>
              </a:rPr>
              <a:t>Segmented or Stacked Bars </a:t>
            </a:r>
            <a:r>
              <a:rPr lang="en-US" sz="1800" b="0" i="0" u="none" strike="noStrike" baseline="0" dirty="0">
                <a:solidFill>
                  <a:srgbClr val="292526"/>
                </a:solidFill>
                <a:latin typeface="Palatino-Roman"/>
              </a:rPr>
              <a:t>If both the total measure of a value and its component portions are of interest</a:t>
            </a:r>
          </a:p>
          <a:p>
            <a:pPr marL="285750" indent="-285750">
              <a:buFont typeface="Arial" panose="020B0604020202020204" pitchFamily="34" charset="0"/>
              <a:buChar char="•"/>
            </a:pPr>
            <a:r>
              <a:rPr lang="en-US" sz="1800" b="0" i="1" u="none" strike="noStrike" baseline="0" dirty="0">
                <a:solidFill>
                  <a:srgbClr val="292526"/>
                </a:solidFill>
                <a:latin typeface="Palatino-Roman"/>
              </a:rPr>
              <a:t>Flowchart</a:t>
            </a:r>
            <a:r>
              <a:rPr lang="en-US" sz="1800" b="0" i="0" u="none" strike="noStrike" baseline="0" dirty="0">
                <a:solidFill>
                  <a:srgbClr val="292526"/>
                </a:solidFill>
                <a:latin typeface="Palatino-Roman"/>
              </a:rPr>
              <a:t> If the data to be displayed flows in a complex, yet sequential</a:t>
            </a:r>
            <a:endParaRPr lang="en-IN" sz="2800" dirty="0"/>
          </a:p>
          <a:p>
            <a:endParaRPr lang="en-US" sz="1800" b="0" i="0" u="none" strike="noStrike" baseline="0" dirty="0">
              <a:solidFill>
                <a:srgbClr val="292526"/>
              </a:solidFill>
              <a:latin typeface="Palatino-Roman"/>
            </a:endParaRPr>
          </a:p>
          <a:p>
            <a:endParaRPr lang="en-US" sz="1800" b="0" i="0" u="none" strike="noStrike" baseline="0" dirty="0">
              <a:solidFill>
                <a:srgbClr val="292526"/>
              </a:solidFill>
              <a:latin typeface="Palatino-Roman"/>
            </a:endParaRPr>
          </a:p>
          <a:p>
            <a:endParaRPr lang="en-IN" sz="1800" b="0" i="0" u="none" strike="noStrike" baseline="0" dirty="0">
              <a:solidFill>
                <a:srgbClr val="292526"/>
              </a:solidFill>
              <a:latin typeface="Palatino-Roman"/>
            </a:endParaRPr>
          </a:p>
          <a:p>
            <a:pPr algn="l"/>
            <a:endParaRPr lang="en-IN" dirty="0"/>
          </a:p>
        </p:txBody>
      </p:sp>
      <p:pic>
        <p:nvPicPr>
          <p:cNvPr id="6" name="Picture 5">
            <a:extLst>
              <a:ext uri="{FF2B5EF4-FFF2-40B4-BE49-F238E27FC236}">
                <a16:creationId xmlns:a16="http://schemas.microsoft.com/office/drawing/2014/main" id="{C812E451-F929-66CE-F47B-CC4B7D94C421}"/>
              </a:ext>
            </a:extLst>
          </p:cNvPr>
          <p:cNvPicPr>
            <a:picLocks noChangeAspect="1"/>
          </p:cNvPicPr>
          <p:nvPr/>
        </p:nvPicPr>
        <p:blipFill>
          <a:blip r:embed="rId2"/>
          <a:stretch>
            <a:fillRect/>
          </a:stretch>
        </p:blipFill>
        <p:spPr>
          <a:xfrm>
            <a:off x="8991599" y="69533"/>
            <a:ext cx="2424932" cy="1510785"/>
          </a:xfrm>
          <a:prstGeom prst="rect">
            <a:avLst/>
          </a:prstGeom>
        </p:spPr>
      </p:pic>
      <p:pic>
        <p:nvPicPr>
          <p:cNvPr id="9" name="Picture 8">
            <a:extLst>
              <a:ext uri="{FF2B5EF4-FFF2-40B4-BE49-F238E27FC236}">
                <a16:creationId xmlns:a16="http://schemas.microsoft.com/office/drawing/2014/main" id="{2FD6CDF3-0001-529C-2009-4C0F2FBF6463}"/>
              </a:ext>
            </a:extLst>
          </p:cNvPr>
          <p:cNvPicPr>
            <a:picLocks noChangeAspect="1"/>
          </p:cNvPicPr>
          <p:nvPr/>
        </p:nvPicPr>
        <p:blipFill>
          <a:blip r:embed="rId3"/>
          <a:stretch>
            <a:fillRect/>
          </a:stretch>
        </p:blipFill>
        <p:spPr>
          <a:xfrm>
            <a:off x="8991599" y="1635967"/>
            <a:ext cx="2424932" cy="1576927"/>
          </a:xfrm>
          <a:prstGeom prst="rect">
            <a:avLst/>
          </a:prstGeom>
        </p:spPr>
      </p:pic>
      <p:pic>
        <p:nvPicPr>
          <p:cNvPr id="10" name="Picture 9">
            <a:extLst>
              <a:ext uri="{FF2B5EF4-FFF2-40B4-BE49-F238E27FC236}">
                <a16:creationId xmlns:a16="http://schemas.microsoft.com/office/drawing/2014/main" id="{04D92817-CA98-48C9-1583-B160DA7C3BD5}"/>
              </a:ext>
            </a:extLst>
          </p:cNvPr>
          <p:cNvPicPr>
            <a:picLocks noChangeAspect="1"/>
          </p:cNvPicPr>
          <p:nvPr/>
        </p:nvPicPr>
        <p:blipFill>
          <a:blip r:embed="rId4"/>
          <a:stretch>
            <a:fillRect/>
          </a:stretch>
        </p:blipFill>
        <p:spPr>
          <a:xfrm>
            <a:off x="8991599" y="3300043"/>
            <a:ext cx="2424932" cy="1669256"/>
          </a:xfrm>
          <a:prstGeom prst="rect">
            <a:avLst/>
          </a:prstGeom>
        </p:spPr>
      </p:pic>
      <p:pic>
        <p:nvPicPr>
          <p:cNvPr id="13" name="Picture 12">
            <a:extLst>
              <a:ext uri="{FF2B5EF4-FFF2-40B4-BE49-F238E27FC236}">
                <a16:creationId xmlns:a16="http://schemas.microsoft.com/office/drawing/2014/main" id="{67631989-3FF5-AFE6-7A68-11D67B142F33}"/>
              </a:ext>
            </a:extLst>
          </p:cNvPr>
          <p:cNvPicPr>
            <a:picLocks noChangeAspect="1"/>
          </p:cNvPicPr>
          <p:nvPr/>
        </p:nvPicPr>
        <p:blipFill>
          <a:blip r:embed="rId5"/>
          <a:stretch>
            <a:fillRect/>
          </a:stretch>
        </p:blipFill>
        <p:spPr>
          <a:xfrm>
            <a:off x="8991599" y="5056448"/>
            <a:ext cx="2489198" cy="1801552"/>
          </a:xfrm>
          <a:prstGeom prst="rect">
            <a:avLst/>
          </a:prstGeom>
        </p:spPr>
      </p:pic>
      <p:pic>
        <p:nvPicPr>
          <p:cNvPr id="14" name="Picture 13">
            <a:extLst>
              <a:ext uri="{FF2B5EF4-FFF2-40B4-BE49-F238E27FC236}">
                <a16:creationId xmlns:a16="http://schemas.microsoft.com/office/drawing/2014/main" id="{F40ED372-EE69-F535-1422-661191C117FA}"/>
              </a:ext>
            </a:extLst>
          </p:cNvPr>
          <p:cNvPicPr>
            <a:picLocks noChangeAspect="1"/>
          </p:cNvPicPr>
          <p:nvPr/>
        </p:nvPicPr>
        <p:blipFill>
          <a:blip r:embed="rId6"/>
          <a:stretch>
            <a:fillRect/>
          </a:stretch>
        </p:blipFill>
        <p:spPr>
          <a:xfrm>
            <a:off x="7596690" y="2529642"/>
            <a:ext cx="1394909" cy="1345507"/>
          </a:xfrm>
          <a:prstGeom prst="rect">
            <a:avLst/>
          </a:prstGeom>
        </p:spPr>
      </p:pic>
      <p:pic>
        <p:nvPicPr>
          <p:cNvPr id="15" name="Picture 14">
            <a:extLst>
              <a:ext uri="{FF2B5EF4-FFF2-40B4-BE49-F238E27FC236}">
                <a16:creationId xmlns:a16="http://schemas.microsoft.com/office/drawing/2014/main" id="{5B211D20-C981-CCB5-62D6-DF2343D9ABC4}"/>
              </a:ext>
            </a:extLst>
          </p:cNvPr>
          <p:cNvPicPr>
            <a:picLocks noChangeAspect="1"/>
          </p:cNvPicPr>
          <p:nvPr/>
        </p:nvPicPr>
        <p:blipFill rotWithShape="1">
          <a:blip r:embed="rId7"/>
          <a:srcRect b="12239"/>
          <a:stretch/>
        </p:blipFill>
        <p:spPr>
          <a:xfrm>
            <a:off x="358934" y="3875149"/>
            <a:ext cx="7821612" cy="2779652"/>
          </a:xfrm>
          <a:prstGeom prst="rect">
            <a:avLst/>
          </a:prstGeom>
        </p:spPr>
      </p:pic>
    </p:spTree>
    <p:extLst>
      <p:ext uri="{BB962C8B-B14F-4D97-AF65-F5344CB8AC3E}">
        <p14:creationId xmlns:p14="http://schemas.microsoft.com/office/powerpoint/2010/main" val="70479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4A36-DA0C-7451-03D5-C09BD18CFB77}"/>
              </a:ext>
            </a:extLst>
          </p:cNvPr>
          <p:cNvSpPr>
            <a:spLocks noGrp="1"/>
          </p:cNvSpPr>
          <p:nvPr>
            <p:ph type="title"/>
          </p:nvPr>
        </p:nvSpPr>
        <p:spPr/>
        <p:txBody>
          <a:bodyPr>
            <a:normAutofit/>
          </a:bodyPr>
          <a:lstStyle/>
          <a:p>
            <a:r>
              <a:rPr lang="en-IN" sz="4000" b="1" i="0" u="none" strike="noStrike" baseline="0">
                <a:solidFill>
                  <a:srgbClr val="292526"/>
                </a:solidFill>
                <a:latin typeface="Formata-Medium"/>
              </a:rPr>
              <a:t>Graphical Systems</a:t>
            </a:r>
            <a:endParaRPr lang="en-IN" sz="8000"/>
          </a:p>
        </p:txBody>
      </p:sp>
      <p:sp>
        <p:nvSpPr>
          <p:cNvPr id="3" name="Content Placeholder 2">
            <a:extLst>
              <a:ext uri="{FF2B5EF4-FFF2-40B4-BE49-F238E27FC236}">
                <a16:creationId xmlns:a16="http://schemas.microsoft.com/office/drawing/2014/main" id="{3D431ACF-BFA2-1BF3-6C7B-3270DCFF8808}"/>
              </a:ext>
            </a:extLst>
          </p:cNvPr>
          <p:cNvSpPr>
            <a:spLocks noGrp="1"/>
          </p:cNvSpPr>
          <p:nvPr>
            <p:ph idx="1"/>
          </p:nvPr>
        </p:nvSpPr>
        <p:spPr>
          <a:xfrm>
            <a:off x="838200" y="1351280"/>
            <a:ext cx="10515600" cy="4825683"/>
          </a:xfrm>
        </p:spPr>
        <p:txBody>
          <a:bodyPr>
            <a:normAutofit lnSpcReduction="10000"/>
          </a:bodyPr>
          <a:lstStyle/>
          <a:p>
            <a:pPr algn="l"/>
            <a:r>
              <a:rPr lang="en-US" sz="2400" b="0" i="0" u="none" strike="noStrike" baseline="0">
                <a:solidFill>
                  <a:srgbClr val="292526"/>
                </a:solidFill>
                <a:latin typeface="ZapfDingbats"/>
              </a:rPr>
              <a:t>■ </a:t>
            </a:r>
            <a:r>
              <a:rPr lang="en-US" sz="2400" b="0" i="0" u="none" strike="noStrike" baseline="0">
                <a:solidFill>
                  <a:srgbClr val="292526"/>
                </a:solidFill>
                <a:latin typeface="Palatino-Roman"/>
              </a:rPr>
              <a:t>Screen design must be compatible with the capabilities of the system, including:</a:t>
            </a:r>
          </a:p>
          <a:p>
            <a:pPr algn="l"/>
            <a:r>
              <a:rPr lang="en-IN" sz="2400" b="0" i="0" u="none" strike="noStrike" baseline="0">
                <a:solidFill>
                  <a:srgbClr val="292526"/>
                </a:solidFill>
                <a:latin typeface="Palatino-Roman"/>
              </a:rPr>
              <a:t>— System power.</a:t>
            </a:r>
          </a:p>
          <a:p>
            <a:pPr algn="l"/>
            <a:r>
              <a:rPr lang="en-IN" sz="2400" b="0" i="0" u="none" strike="noStrike" baseline="0">
                <a:solidFill>
                  <a:srgbClr val="292526"/>
                </a:solidFill>
                <a:latin typeface="Palatino-Roman"/>
              </a:rPr>
              <a:t>— Screen size.</a:t>
            </a:r>
          </a:p>
          <a:p>
            <a:pPr algn="l"/>
            <a:r>
              <a:rPr lang="en-IN" sz="2400" b="0" i="0" u="none" strike="noStrike" baseline="0">
                <a:solidFill>
                  <a:srgbClr val="292526"/>
                </a:solidFill>
                <a:latin typeface="Palatino-Roman"/>
              </a:rPr>
              <a:t>— Screen resolution.</a:t>
            </a:r>
          </a:p>
          <a:p>
            <a:pPr algn="l"/>
            <a:r>
              <a:rPr lang="en-IN" sz="2400" b="0" i="0" u="none" strike="noStrike" baseline="0">
                <a:solidFill>
                  <a:srgbClr val="292526"/>
                </a:solidFill>
                <a:latin typeface="Palatino-Roman"/>
              </a:rPr>
              <a:t>— Display </a:t>
            </a:r>
            <a:r>
              <a:rPr lang="en-IN" sz="2400" b="0" i="0" u="none" strike="noStrike" baseline="0" err="1">
                <a:solidFill>
                  <a:srgbClr val="292526"/>
                </a:solidFill>
                <a:latin typeface="Palatino-Roman"/>
              </a:rPr>
              <a:t>colors</a:t>
            </a:r>
            <a:r>
              <a:rPr lang="en-IN" sz="2400" b="0" i="0" u="none" strike="noStrike" baseline="0">
                <a:solidFill>
                  <a:srgbClr val="292526"/>
                </a:solidFill>
                <a:latin typeface="Palatino-Roman"/>
              </a:rPr>
              <a:t>.</a:t>
            </a:r>
          </a:p>
          <a:p>
            <a:pPr algn="l"/>
            <a:r>
              <a:rPr lang="en-IN" sz="2400" b="0" i="0" u="none" strike="noStrike" baseline="0">
                <a:solidFill>
                  <a:srgbClr val="292526"/>
                </a:solidFill>
                <a:latin typeface="Palatino-Roman"/>
              </a:rPr>
              <a:t>— Other display features.</a:t>
            </a:r>
          </a:p>
          <a:p>
            <a:pPr algn="l"/>
            <a:r>
              <a:rPr lang="en-US" sz="2400" b="0" i="0" u="none" strike="noStrike" baseline="0">
                <a:solidFill>
                  <a:srgbClr val="292526"/>
                </a:solidFill>
                <a:latin typeface="ZapfDingbats"/>
              </a:rPr>
              <a:t>■ </a:t>
            </a:r>
            <a:r>
              <a:rPr lang="en-US" sz="2400" b="0" i="0" u="none" strike="noStrike" baseline="0">
                <a:solidFill>
                  <a:srgbClr val="292526"/>
                </a:solidFill>
                <a:latin typeface="Palatino-Roman"/>
              </a:rPr>
              <a:t>Screen design must be compatible with the capabilities of the:</a:t>
            </a:r>
          </a:p>
          <a:p>
            <a:pPr algn="l"/>
            <a:r>
              <a:rPr lang="en-IN" sz="2400" b="0" i="0" u="none" strike="noStrike" baseline="0">
                <a:solidFill>
                  <a:srgbClr val="292526"/>
                </a:solidFill>
                <a:latin typeface="Palatino-Roman"/>
              </a:rPr>
              <a:t>— System platform being used.</a:t>
            </a:r>
          </a:p>
          <a:p>
            <a:pPr algn="l"/>
            <a:r>
              <a:rPr lang="en-US" sz="2400" b="0" i="0" u="none" strike="noStrike" baseline="0">
                <a:solidFill>
                  <a:srgbClr val="292526"/>
                </a:solidFill>
                <a:latin typeface="Palatino-Roman"/>
              </a:rPr>
              <a:t>— Development and implementation tools being used.</a:t>
            </a:r>
          </a:p>
          <a:p>
            <a:pPr algn="l"/>
            <a:r>
              <a:rPr lang="en-US" sz="2400" b="0" i="0" u="none" strike="noStrike" baseline="0">
                <a:solidFill>
                  <a:srgbClr val="292526"/>
                </a:solidFill>
                <a:latin typeface="Palatino-Roman"/>
              </a:rPr>
              <a:t>— Platform style guide being used.</a:t>
            </a:r>
            <a:endParaRPr lang="en-IN" sz="3600"/>
          </a:p>
        </p:txBody>
      </p:sp>
    </p:spTree>
    <p:extLst>
      <p:ext uri="{BB962C8B-B14F-4D97-AF65-F5344CB8AC3E}">
        <p14:creationId xmlns:p14="http://schemas.microsoft.com/office/powerpoint/2010/main" val="337101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4964-BE13-B4E8-B0D1-FAE1BECB8F3D}"/>
              </a:ext>
            </a:extLst>
          </p:cNvPr>
          <p:cNvSpPr>
            <a:spLocks noGrp="1"/>
          </p:cNvSpPr>
          <p:nvPr>
            <p:ph type="title"/>
          </p:nvPr>
        </p:nvSpPr>
        <p:spPr>
          <a:xfrm>
            <a:off x="838200" y="90805"/>
            <a:ext cx="10515600" cy="691515"/>
          </a:xfrm>
        </p:spPr>
        <p:txBody>
          <a:bodyPr>
            <a:normAutofit fontScale="90000"/>
          </a:bodyPr>
          <a:lstStyle/>
          <a:p>
            <a:pPr algn="ctr"/>
            <a:r>
              <a:rPr lang="en-US" dirty="0"/>
              <a:t>Interaction Styles</a:t>
            </a:r>
          </a:p>
        </p:txBody>
      </p:sp>
      <p:sp>
        <p:nvSpPr>
          <p:cNvPr id="3" name="Content Placeholder 2">
            <a:extLst>
              <a:ext uri="{FF2B5EF4-FFF2-40B4-BE49-F238E27FC236}">
                <a16:creationId xmlns:a16="http://schemas.microsoft.com/office/drawing/2014/main" id="{D9EA49E3-5D99-5EA1-B4B2-D711E5673CC2}"/>
              </a:ext>
            </a:extLst>
          </p:cNvPr>
          <p:cNvSpPr>
            <a:spLocks noGrp="1"/>
          </p:cNvSpPr>
          <p:nvPr>
            <p:ph idx="1"/>
          </p:nvPr>
        </p:nvSpPr>
        <p:spPr>
          <a:xfrm>
            <a:off x="340360" y="1022984"/>
            <a:ext cx="11546840" cy="5977256"/>
          </a:xfrm>
        </p:spPr>
        <p:txBody>
          <a:bodyPr>
            <a:normAutofit lnSpcReduction="10000"/>
          </a:bodyPr>
          <a:lstStyle/>
          <a:p>
            <a:pPr algn="just"/>
            <a:r>
              <a:rPr lang="en-IN" b="1" i="0" dirty="0">
                <a:effectLst/>
              </a:rPr>
              <a:t>Command-Line Interface (CLI): </a:t>
            </a:r>
            <a:r>
              <a:rPr lang="en-IN" b="0" i="0" dirty="0">
                <a:effectLst/>
              </a:rPr>
              <a:t>Users interact with the computer by typing commands in a text-based interface. </a:t>
            </a:r>
          </a:p>
          <a:p>
            <a:pPr algn="just"/>
            <a:r>
              <a:rPr lang="en-IN" b="1" i="0" dirty="0">
                <a:effectLst/>
                <a:latin typeface="Söhne"/>
              </a:rPr>
              <a:t>Graphical User Interface (GUI): </a:t>
            </a:r>
            <a:r>
              <a:rPr lang="en-IN" b="0" i="0" dirty="0">
                <a:effectLst/>
                <a:latin typeface="Söhne"/>
              </a:rPr>
              <a:t>Users interact with the computer using graphical elements such as icons, buttons, and menus. </a:t>
            </a:r>
          </a:p>
          <a:p>
            <a:pPr algn="just"/>
            <a:r>
              <a:rPr lang="en-IN" b="1" i="0" dirty="0">
                <a:effectLst/>
              </a:rPr>
              <a:t>Menu-Based Interaction: </a:t>
            </a:r>
            <a:r>
              <a:rPr lang="en-IN" b="0" i="0" dirty="0">
                <a:effectLst/>
              </a:rPr>
              <a:t>Users navigate through a series of menus to access various functionalities. Menus can be hierarchical or linear.</a:t>
            </a:r>
          </a:p>
          <a:p>
            <a:pPr algn="just"/>
            <a:r>
              <a:rPr lang="en-IN" b="1" i="0" dirty="0">
                <a:effectLst/>
              </a:rPr>
              <a:t>Form-Based Interaction: </a:t>
            </a:r>
            <a:r>
              <a:rPr lang="en-IN" b="0" i="0" dirty="0">
                <a:effectLst/>
              </a:rPr>
              <a:t>Interaction involves filling out forms with fields, checkboxes, and buttons. </a:t>
            </a:r>
          </a:p>
          <a:p>
            <a:pPr algn="just"/>
            <a:r>
              <a:rPr lang="en-IN" b="1" i="0" dirty="0">
                <a:effectLst/>
              </a:rPr>
              <a:t>Natural Language Interaction: </a:t>
            </a:r>
            <a:r>
              <a:rPr lang="en-IN" b="0" i="0" dirty="0">
                <a:effectLst/>
              </a:rPr>
              <a:t>Users communicate with the computer using natural language, either spoken or written.</a:t>
            </a:r>
          </a:p>
          <a:p>
            <a:pPr algn="just"/>
            <a:r>
              <a:rPr lang="en-IN" b="1" i="0" dirty="0">
                <a:effectLst/>
              </a:rPr>
              <a:t>Gesture-Based Interaction: </a:t>
            </a:r>
            <a:r>
              <a:rPr lang="en-IN" b="0" i="0" dirty="0">
                <a:effectLst/>
              </a:rPr>
              <a:t>Users interact with the system through physical gestures, often using touchscreens or motion-sensing devices.</a:t>
            </a:r>
          </a:p>
          <a:p>
            <a:pPr algn="just"/>
            <a:r>
              <a:rPr lang="en-IN" b="1" i="0" dirty="0">
                <a:effectLst/>
              </a:rPr>
              <a:t>Voice-Based Interaction: </a:t>
            </a:r>
            <a:r>
              <a:rPr lang="en-IN" b="0" i="0" dirty="0">
                <a:effectLst/>
              </a:rPr>
              <a:t>Users interact with the system using spoken commands or queries.</a:t>
            </a:r>
          </a:p>
          <a:p>
            <a:pPr algn="just"/>
            <a:endParaRPr lang="en-IN" b="0" i="0" dirty="0">
              <a:effectLst/>
            </a:endParaRPr>
          </a:p>
          <a:p>
            <a:pPr algn="just"/>
            <a:endParaRPr lang="en-IN" b="0" i="0" dirty="0">
              <a:effectLst/>
            </a:endParaRPr>
          </a:p>
          <a:p>
            <a:pPr algn="just"/>
            <a:endParaRPr lang="en-IN" b="0" i="0" dirty="0">
              <a:effectLst/>
            </a:endParaRPr>
          </a:p>
          <a:p>
            <a:pPr algn="just"/>
            <a:endParaRPr lang="en-IN" b="0" i="0" dirty="0">
              <a:effectLst/>
              <a:latin typeface="Söhne"/>
            </a:endParaRPr>
          </a:p>
          <a:p>
            <a:pPr algn="just"/>
            <a:endParaRPr lang="en-IN" b="0" i="0" dirty="0">
              <a:effectLst/>
            </a:endParaRPr>
          </a:p>
        </p:txBody>
      </p:sp>
    </p:spTree>
    <p:extLst>
      <p:ext uri="{BB962C8B-B14F-4D97-AF65-F5344CB8AC3E}">
        <p14:creationId xmlns:p14="http://schemas.microsoft.com/office/powerpoint/2010/main" val="18391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B38C-C9A2-5EA2-7B1E-96FE22429622}"/>
              </a:ext>
            </a:extLst>
          </p:cNvPr>
          <p:cNvSpPr>
            <a:spLocks noGrp="1"/>
          </p:cNvSpPr>
          <p:nvPr>
            <p:ph type="title"/>
          </p:nvPr>
        </p:nvSpPr>
        <p:spPr>
          <a:xfrm>
            <a:off x="665480" y="-150631"/>
            <a:ext cx="10515600" cy="1325563"/>
          </a:xfrm>
        </p:spPr>
        <p:txBody>
          <a:bodyPr>
            <a:normAutofit/>
          </a:bodyPr>
          <a:lstStyle/>
          <a:p>
            <a:r>
              <a:rPr lang="en-IN" sz="4000" b="1" i="1" u="none" strike="noStrike" baseline="0">
                <a:solidFill>
                  <a:srgbClr val="292526"/>
                </a:solidFill>
                <a:latin typeface="Formata-MediumItalic"/>
              </a:rPr>
              <a:t>Browsers</a:t>
            </a:r>
            <a:endParaRPr lang="en-IN" sz="8000"/>
          </a:p>
        </p:txBody>
      </p:sp>
      <p:sp>
        <p:nvSpPr>
          <p:cNvPr id="3" name="Content Placeholder 2">
            <a:extLst>
              <a:ext uri="{FF2B5EF4-FFF2-40B4-BE49-F238E27FC236}">
                <a16:creationId xmlns:a16="http://schemas.microsoft.com/office/drawing/2014/main" id="{FDB6BAF8-ABAD-CA0C-72BB-7DBED1B1F807}"/>
              </a:ext>
            </a:extLst>
          </p:cNvPr>
          <p:cNvSpPr>
            <a:spLocks noGrp="1"/>
          </p:cNvSpPr>
          <p:nvPr>
            <p:ph idx="1"/>
          </p:nvPr>
        </p:nvSpPr>
        <p:spPr>
          <a:xfrm>
            <a:off x="939800" y="1189037"/>
            <a:ext cx="5704840" cy="5668963"/>
          </a:xfrm>
        </p:spPr>
        <p:txBody>
          <a:bodyPr>
            <a:normAutofit/>
          </a:bodyPr>
          <a:lstStyle/>
          <a:p>
            <a:pPr algn="l"/>
            <a:r>
              <a:rPr lang="en-IN" sz="1800" b="0" i="0" u="none" strike="noStrike" baseline="0">
                <a:solidFill>
                  <a:srgbClr val="292526"/>
                </a:solidFill>
                <a:latin typeface="ZapfDingbats"/>
              </a:rPr>
              <a:t>■ </a:t>
            </a:r>
            <a:r>
              <a:rPr lang="en-IN" sz="1800" b="0" i="0" u="none" strike="noStrike" baseline="0">
                <a:solidFill>
                  <a:srgbClr val="292526"/>
                </a:solidFill>
                <a:latin typeface="Palatino-Roman"/>
              </a:rPr>
              <a:t>Compatibility:</a:t>
            </a:r>
          </a:p>
          <a:p>
            <a:pPr algn="l"/>
            <a:r>
              <a:rPr lang="en-US" sz="1800" b="0" i="0" u="none" strike="noStrike" baseline="0">
                <a:solidFill>
                  <a:srgbClr val="292526"/>
                </a:solidFill>
                <a:latin typeface="Palatino-Roman"/>
              </a:rPr>
              <a:t>— Make the Web site accessible to all users’ browsers.</a:t>
            </a:r>
          </a:p>
          <a:p>
            <a:pPr algn="l"/>
            <a:r>
              <a:rPr lang="en-US" sz="1800" b="0" i="0" u="none" strike="noStrike" baseline="0">
                <a:solidFill>
                  <a:srgbClr val="292526"/>
                </a:solidFill>
                <a:latin typeface="Palatino-Roman"/>
              </a:rPr>
              <a:t>— Use browser defaults as much as possible.</a:t>
            </a:r>
          </a:p>
          <a:p>
            <a:pPr algn="l"/>
            <a:r>
              <a:rPr lang="en-IN" sz="1800" b="0" i="0" u="none" strike="noStrike" baseline="0">
                <a:solidFill>
                  <a:srgbClr val="292526"/>
                </a:solidFill>
                <a:latin typeface="ZapfDingbats"/>
              </a:rPr>
              <a:t>■ </a:t>
            </a:r>
            <a:r>
              <a:rPr lang="en-IN" sz="1800" b="0" i="0" u="none" strike="noStrike" baseline="0">
                <a:solidFill>
                  <a:srgbClr val="292526"/>
                </a:solidFill>
                <a:latin typeface="Palatino-Roman"/>
              </a:rPr>
              <a:t>Monitor size and resolution:</a:t>
            </a:r>
          </a:p>
          <a:p>
            <a:pPr algn="l"/>
            <a:r>
              <a:rPr lang="en-US" sz="1800" b="0" i="0" u="none" strike="noStrike" baseline="0">
                <a:solidFill>
                  <a:srgbClr val="292526"/>
                </a:solidFill>
                <a:latin typeface="Palatino-Roman"/>
              </a:rPr>
              <a:t>— Design within the boundaries of an image-safe area for all browsers.</a:t>
            </a:r>
          </a:p>
          <a:p>
            <a:pPr algn="l"/>
            <a:r>
              <a:rPr lang="en-US" sz="1800" b="0" i="0" u="none" strike="noStrike" baseline="0">
                <a:solidFill>
                  <a:srgbClr val="292526"/>
                </a:solidFill>
                <a:latin typeface="Palatino-Roman"/>
              </a:rPr>
              <a:t>— Present images at a resolution appropriate for all users’ monitors.</a:t>
            </a:r>
          </a:p>
          <a:p>
            <a:pPr algn="l"/>
            <a:r>
              <a:rPr lang="en-IN" sz="1800" b="0" i="0" u="none" strike="noStrike" baseline="0">
                <a:solidFill>
                  <a:srgbClr val="292526"/>
                </a:solidFill>
                <a:latin typeface="ZapfDingbats"/>
              </a:rPr>
              <a:t>■ </a:t>
            </a:r>
            <a:r>
              <a:rPr lang="en-IN" sz="1800" b="0" i="0" u="none" strike="noStrike" baseline="0">
                <a:solidFill>
                  <a:srgbClr val="292526"/>
                </a:solidFill>
                <a:latin typeface="Palatino-Roman"/>
              </a:rPr>
              <a:t>Fonts:</a:t>
            </a:r>
          </a:p>
          <a:p>
            <a:pPr algn="l"/>
            <a:r>
              <a:rPr lang="en-US" sz="1800" b="0" i="0" u="none" strike="noStrike" baseline="0">
                <a:solidFill>
                  <a:srgbClr val="292526"/>
                </a:solidFill>
                <a:latin typeface="Palatino-Roman"/>
              </a:rPr>
              <a:t>— Use fonts that can be displayed on a variety of browsers.</a:t>
            </a:r>
          </a:p>
          <a:p>
            <a:pPr algn="l"/>
            <a:r>
              <a:rPr lang="en-IN" sz="1800" b="0" i="0" u="none" strike="noStrike" baseline="0">
                <a:solidFill>
                  <a:srgbClr val="292526"/>
                </a:solidFill>
                <a:latin typeface="ZapfDingbats"/>
              </a:rPr>
              <a:t>■ </a:t>
            </a:r>
            <a:r>
              <a:rPr lang="en-IN" sz="1800" b="0" i="0" u="none" strike="noStrike" baseline="0" err="1">
                <a:solidFill>
                  <a:srgbClr val="292526"/>
                </a:solidFill>
                <a:latin typeface="Palatino-Roman"/>
              </a:rPr>
              <a:t>Colors</a:t>
            </a:r>
            <a:r>
              <a:rPr lang="en-IN" sz="1800" b="0" i="0" u="none" strike="noStrike" baseline="0">
                <a:solidFill>
                  <a:srgbClr val="292526"/>
                </a:solidFill>
                <a:latin typeface="Palatino-Roman"/>
              </a:rPr>
              <a:t>:</a:t>
            </a:r>
          </a:p>
          <a:p>
            <a:pPr algn="l"/>
            <a:r>
              <a:rPr lang="en-US" sz="1800" b="0" i="0" u="none" strike="noStrike" baseline="0">
                <a:solidFill>
                  <a:srgbClr val="292526"/>
                </a:solidFill>
                <a:latin typeface="Palatino-Roman"/>
              </a:rPr>
              <a:t>— Use colors that succeed on a variety of browsers and platforms.</a:t>
            </a:r>
          </a:p>
          <a:p>
            <a:pPr algn="l"/>
            <a:r>
              <a:rPr lang="en-US" sz="1800" b="0" i="0" u="none" strike="noStrike" baseline="0">
                <a:solidFill>
                  <a:srgbClr val="292526"/>
                </a:solidFill>
                <a:latin typeface="Palatino-Roman"/>
              </a:rPr>
              <a:t>• A palette of 216 colors.</a:t>
            </a:r>
          </a:p>
        </p:txBody>
      </p:sp>
      <p:sp>
        <p:nvSpPr>
          <p:cNvPr id="5" name="TextBox 4">
            <a:extLst>
              <a:ext uri="{FF2B5EF4-FFF2-40B4-BE49-F238E27FC236}">
                <a16:creationId xmlns:a16="http://schemas.microsoft.com/office/drawing/2014/main" id="{543FF914-94E8-F549-FADF-C4DD45706D4C}"/>
              </a:ext>
            </a:extLst>
          </p:cNvPr>
          <p:cNvSpPr txBox="1"/>
          <p:nvPr/>
        </p:nvSpPr>
        <p:spPr>
          <a:xfrm>
            <a:off x="6543040" y="2046238"/>
            <a:ext cx="6096000" cy="2308324"/>
          </a:xfrm>
          <a:prstGeom prst="rect">
            <a:avLst/>
          </a:prstGeom>
          <a:noFill/>
        </p:spPr>
        <p:txBody>
          <a:bodyPr wrap="square">
            <a:spAutoFit/>
          </a:bodyPr>
          <a:lstStyle/>
          <a:p>
            <a:pPr algn="l"/>
            <a:r>
              <a:rPr lang="en-IN" sz="1800" b="0" i="0" u="none" strike="noStrike" baseline="0">
                <a:solidFill>
                  <a:srgbClr val="292526"/>
                </a:solidFill>
                <a:latin typeface="ZapfDingbats"/>
              </a:rPr>
              <a:t>■ </a:t>
            </a:r>
            <a:r>
              <a:rPr lang="en-IN" sz="1800" b="0" i="0" u="none" strike="noStrike" baseline="0">
                <a:solidFill>
                  <a:srgbClr val="292526"/>
                </a:solidFill>
                <a:latin typeface="Palatino-Roman"/>
              </a:rPr>
              <a:t>Bandwidth:</a:t>
            </a:r>
          </a:p>
          <a:p>
            <a:pPr algn="l"/>
            <a:r>
              <a:rPr lang="en-US" sz="1800" b="0" i="0" u="none" strike="noStrike" baseline="0">
                <a:solidFill>
                  <a:srgbClr val="292526"/>
                </a:solidFill>
                <a:latin typeface="Palatino-Roman"/>
              </a:rPr>
              <a:t>— Design for the most commonly used bandwidth.</a:t>
            </a:r>
          </a:p>
          <a:p>
            <a:pPr algn="l"/>
            <a:r>
              <a:rPr lang="en-US" sz="1800" b="0" i="0" u="none" strike="noStrike" baseline="0">
                <a:solidFill>
                  <a:srgbClr val="292526"/>
                </a:solidFill>
                <a:latin typeface="Palatino-Roman"/>
              </a:rPr>
              <a:t>• A 56-kbps modem is most common for home users.</a:t>
            </a:r>
          </a:p>
          <a:p>
            <a:pPr algn="l"/>
            <a:r>
              <a:rPr lang="en-IN" sz="1800" b="0" i="0" u="none" strike="noStrike" baseline="0">
                <a:solidFill>
                  <a:srgbClr val="292526"/>
                </a:solidFill>
                <a:latin typeface="ZapfDingbats"/>
              </a:rPr>
              <a:t>■ </a:t>
            </a:r>
            <a:r>
              <a:rPr lang="en-IN" sz="1800" b="0" i="0" u="none" strike="noStrike" baseline="0">
                <a:solidFill>
                  <a:srgbClr val="292526"/>
                </a:solidFill>
                <a:latin typeface="Palatino-Roman"/>
              </a:rPr>
              <a:t>Versions</a:t>
            </a:r>
          </a:p>
          <a:p>
            <a:pPr algn="l"/>
            <a:r>
              <a:rPr lang="en-US" sz="1800" b="0" i="0" u="none" strike="noStrike" baseline="0">
                <a:solidFill>
                  <a:srgbClr val="292526"/>
                </a:solidFill>
                <a:latin typeface="Palatino-Roman"/>
              </a:rPr>
              <a:t>— Create multiple versions that support multiple browsers.</a:t>
            </a:r>
          </a:p>
          <a:p>
            <a:pPr algn="l"/>
            <a:r>
              <a:rPr lang="en-US" sz="1800" b="0" i="0" u="none" strike="noStrike" baseline="0">
                <a:solidFill>
                  <a:srgbClr val="292526"/>
                </a:solidFill>
                <a:latin typeface="Palatino-Roman"/>
              </a:rPr>
              <a:t>• Always provide a text-only version.</a:t>
            </a:r>
          </a:p>
          <a:p>
            <a:pPr algn="l"/>
            <a:r>
              <a:rPr lang="en-US" sz="1800" b="0" i="0" u="none" strike="noStrike" baseline="0">
                <a:solidFill>
                  <a:srgbClr val="292526"/>
                </a:solidFill>
                <a:latin typeface="Palatino-Roman"/>
              </a:rPr>
              <a:t>• Make use of browser sniffers.</a:t>
            </a:r>
            <a:endParaRPr lang="en-IN"/>
          </a:p>
        </p:txBody>
      </p:sp>
    </p:spTree>
    <p:extLst>
      <p:ext uri="{BB962C8B-B14F-4D97-AF65-F5344CB8AC3E}">
        <p14:creationId xmlns:p14="http://schemas.microsoft.com/office/powerpoint/2010/main" val="300733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9007-1FFF-5866-4185-A685548DD7E6}"/>
              </a:ext>
            </a:extLst>
          </p:cNvPr>
          <p:cNvSpPr>
            <a:spLocks noGrp="1"/>
          </p:cNvSpPr>
          <p:nvPr>
            <p:ph type="title"/>
          </p:nvPr>
        </p:nvSpPr>
        <p:spPr>
          <a:xfrm>
            <a:off x="513080" y="-346075"/>
            <a:ext cx="10515600" cy="1325563"/>
          </a:xfrm>
        </p:spPr>
        <p:txBody>
          <a:bodyPr>
            <a:normAutofit/>
          </a:bodyPr>
          <a:lstStyle/>
          <a:p>
            <a:r>
              <a:rPr lang="en-IN" sz="4000" b="1" i="1" u="none" strike="noStrike" baseline="0">
                <a:solidFill>
                  <a:srgbClr val="292526"/>
                </a:solidFill>
                <a:latin typeface="Formata-MediumItalic"/>
              </a:rPr>
              <a:t>Other Web Considerations</a:t>
            </a:r>
            <a:endParaRPr lang="en-IN" sz="8000"/>
          </a:p>
        </p:txBody>
      </p:sp>
      <p:sp>
        <p:nvSpPr>
          <p:cNvPr id="3" name="Content Placeholder 2">
            <a:extLst>
              <a:ext uri="{FF2B5EF4-FFF2-40B4-BE49-F238E27FC236}">
                <a16:creationId xmlns:a16="http://schemas.microsoft.com/office/drawing/2014/main" id="{0435EA69-541C-C25F-F488-2BF4593189A4}"/>
              </a:ext>
            </a:extLst>
          </p:cNvPr>
          <p:cNvSpPr>
            <a:spLocks noGrp="1"/>
          </p:cNvSpPr>
          <p:nvPr>
            <p:ph idx="1"/>
          </p:nvPr>
        </p:nvSpPr>
        <p:spPr>
          <a:xfrm>
            <a:off x="513080" y="558800"/>
            <a:ext cx="6233160" cy="6299200"/>
          </a:xfrm>
        </p:spPr>
        <p:txBody>
          <a:bodyPr>
            <a:normAutofit fontScale="92500" lnSpcReduction="10000"/>
          </a:bodyPr>
          <a:lstStyle/>
          <a:p>
            <a:pPr algn="l"/>
            <a:r>
              <a:rPr lang="en-IN" sz="1800" b="0" i="0" u="none" strike="noStrike" baseline="0">
                <a:solidFill>
                  <a:srgbClr val="292526"/>
                </a:solidFill>
                <a:latin typeface="ZapfDingbats"/>
              </a:rPr>
              <a:t>■ </a:t>
            </a:r>
            <a:r>
              <a:rPr lang="en-IN" sz="1800" b="0" i="0" u="none" strike="noStrike" baseline="0">
                <a:solidFill>
                  <a:srgbClr val="292526"/>
                </a:solidFill>
                <a:latin typeface="Palatino-Roman"/>
              </a:rPr>
              <a:t>Downloading:</a:t>
            </a:r>
          </a:p>
          <a:p>
            <a:pPr algn="l"/>
            <a:r>
              <a:rPr lang="en-US" sz="1800" b="0" i="0" u="none" strike="noStrike" baseline="0">
                <a:solidFill>
                  <a:srgbClr val="292526"/>
                </a:solidFill>
                <a:latin typeface="Palatino-Roman"/>
              </a:rPr>
              <a:t>— Provide fast page download times, no more than 8 to 10 seconds per page.</a:t>
            </a:r>
          </a:p>
          <a:p>
            <a:pPr algn="l"/>
            <a:r>
              <a:rPr lang="en-US" sz="1800" b="0" i="0" u="none" strike="noStrike" baseline="0">
                <a:solidFill>
                  <a:srgbClr val="292526"/>
                </a:solidFill>
                <a:latin typeface="Palatino-Roman"/>
              </a:rPr>
              <a:t>• Minimize the use of design techniques that cause longer download times.</a:t>
            </a:r>
          </a:p>
          <a:p>
            <a:pPr algn="l"/>
            <a:r>
              <a:rPr lang="en-IN" sz="1800" b="0" i="0" u="none" strike="noStrike" baseline="0">
                <a:solidFill>
                  <a:srgbClr val="292526"/>
                </a:solidFill>
                <a:latin typeface="Palatino-Roman"/>
              </a:rPr>
              <a:t>– Long pages.</a:t>
            </a:r>
          </a:p>
          <a:p>
            <a:pPr algn="l"/>
            <a:r>
              <a:rPr lang="en-IN" sz="1800" b="0" i="0" u="none" strike="noStrike" baseline="0">
                <a:solidFill>
                  <a:srgbClr val="292526"/>
                </a:solidFill>
                <a:latin typeface="Palatino-Roman"/>
              </a:rPr>
              <a:t>– Large chunky headings.</a:t>
            </a:r>
          </a:p>
          <a:p>
            <a:pPr algn="l"/>
            <a:r>
              <a:rPr lang="en-US" sz="1800" b="0" i="0" u="none" strike="noStrike" baseline="0">
                <a:solidFill>
                  <a:srgbClr val="292526"/>
                </a:solidFill>
                <a:latin typeface="Palatino-Roman"/>
              </a:rPr>
              <a:t>– Numerous or large graphics and images.</a:t>
            </a:r>
          </a:p>
          <a:p>
            <a:pPr algn="l"/>
            <a:r>
              <a:rPr lang="en-IN" sz="1800" b="0" i="0" u="none" strike="noStrike" baseline="0">
                <a:solidFill>
                  <a:srgbClr val="292526"/>
                </a:solidFill>
                <a:latin typeface="Palatino-Roman"/>
              </a:rPr>
              <a:t>– Animation.</a:t>
            </a:r>
          </a:p>
          <a:p>
            <a:pPr algn="l"/>
            <a:r>
              <a:rPr lang="en-IN" sz="1800" b="0" i="0" u="none" strike="noStrike" baseline="0">
                <a:solidFill>
                  <a:srgbClr val="292526"/>
                </a:solidFill>
                <a:latin typeface="Palatino-Roman"/>
              </a:rPr>
              <a:t>– Excessive amount of </a:t>
            </a:r>
            <a:r>
              <a:rPr lang="en-IN" sz="1800" b="0" i="0" u="none" strike="noStrike" baseline="0" err="1">
                <a:solidFill>
                  <a:srgbClr val="292526"/>
                </a:solidFill>
                <a:latin typeface="Palatino-Roman"/>
              </a:rPr>
              <a:t>color</a:t>
            </a:r>
            <a:r>
              <a:rPr lang="en-IN" sz="1800" b="0" i="0" u="none" strike="noStrike" baseline="0">
                <a:solidFill>
                  <a:srgbClr val="292526"/>
                </a:solidFill>
                <a:latin typeface="Palatino-Roman"/>
              </a:rPr>
              <a:t>.</a:t>
            </a:r>
          </a:p>
          <a:p>
            <a:pPr algn="l"/>
            <a:r>
              <a:rPr lang="en-IN" sz="1800" b="0" i="0" u="none" strike="noStrike" baseline="0">
                <a:solidFill>
                  <a:srgbClr val="292526"/>
                </a:solidFill>
                <a:latin typeface="Palatino-Roman"/>
              </a:rPr>
              <a:t>– Excess use of frames.</a:t>
            </a:r>
          </a:p>
          <a:p>
            <a:pPr algn="l"/>
            <a:r>
              <a:rPr lang="en-US" sz="1800" b="0" i="0" u="none" strike="noStrike" baseline="0">
                <a:solidFill>
                  <a:srgbClr val="292526"/>
                </a:solidFill>
                <a:latin typeface="Palatino-Roman"/>
              </a:rPr>
              <a:t>— Provide enough information to the user so that whether or not to request a download</a:t>
            </a:r>
          </a:p>
          <a:p>
            <a:pPr algn="l"/>
            <a:r>
              <a:rPr lang="en-IN" sz="1800" b="0" i="0" u="none" strike="noStrike" baseline="0">
                <a:solidFill>
                  <a:srgbClr val="292526"/>
                </a:solidFill>
                <a:latin typeface="Palatino-Roman"/>
              </a:rPr>
              <a:t>can be determined, including:</a:t>
            </a:r>
          </a:p>
          <a:p>
            <a:pPr algn="l"/>
            <a:r>
              <a:rPr lang="en-IN" sz="1800" b="0" i="0" u="none" strike="noStrike" baseline="0">
                <a:solidFill>
                  <a:srgbClr val="292526"/>
                </a:solidFill>
                <a:latin typeface="Palatino-Roman"/>
              </a:rPr>
              <a:t>• Program or document description.</a:t>
            </a:r>
          </a:p>
          <a:p>
            <a:pPr algn="l"/>
            <a:r>
              <a:rPr lang="en-IN" sz="1800" b="0" i="0" u="none" strike="noStrike" baseline="0">
                <a:solidFill>
                  <a:srgbClr val="292526"/>
                </a:solidFill>
                <a:latin typeface="Palatino-Roman"/>
              </a:rPr>
              <a:t>• Type of download.</a:t>
            </a:r>
          </a:p>
          <a:p>
            <a:pPr algn="l"/>
            <a:r>
              <a:rPr lang="en-IN" sz="1800" b="0" i="0" u="none" strike="noStrike" baseline="0">
                <a:solidFill>
                  <a:srgbClr val="292526"/>
                </a:solidFill>
                <a:latin typeface="Palatino-Roman"/>
              </a:rPr>
              <a:t>• Size of download.</a:t>
            </a:r>
          </a:p>
          <a:p>
            <a:pPr algn="l"/>
            <a:r>
              <a:rPr lang="en-IN" sz="1800" b="0" i="0" u="none" strike="noStrike" baseline="0">
                <a:solidFill>
                  <a:srgbClr val="292526"/>
                </a:solidFill>
                <a:latin typeface="Palatino-Roman"/>
              </a:rPr>
              <a:t>• Download version.</a:t>
            </a:r>
          </a:p>
          <a:p>
            <a:pPr algn="l"/>
            <a:r>
              <a:rPr lang="en-IN" sz="1800" b="0" i="0" u="none" strike="noStrike" baseline="0">
                <a:solidFill>
                  <a:srgbClr val="292526"/>
                </a:solidFill>
                <a:latin typeface="Palatino-Roman"/>
              </a:rPr>
              <a:t>• Estimated loading time.</a:t>
            </a:r>
          </a:p>
          <a:p>
            <a:pPr algn="l"/>
            <a:r>
              <a:rPr lang="en-IN" sz="1800" b="0" i="0" u="none" strike="noStrike" baseline="0">
                <a:solidFill>
                  <a:srgbClr val="292526"/>
                </a:solidFill>
                <a:latin typeface="Palatino-Roman"/>
              </a:rPr>
              <a:t>• Special operating requirements.</a:t>
            </a:r>
            <a:endParaRPr lang="en-IN"/>
          </a:p>
        </p:txBody>
      </p:sp>
      <p:sp>
        <p:nvSpPr>
          <p:cNvPr id="5" name="TextBox 4">
            <a:extLst>
              <a:ext uri="{FF2B5EF4-FFF2-40B4-BE49-F238E27FC236}">
                <a16:creationId xmlns:a16="http://schemas.microsoft.com/office/drawing/2014/main" id="{FAABAC8B-F1B0-2CF2-2B99-59629A093258}"/>
              </a:ext>
            </a:extLst>
          </p:cNvPr>
          <p:cNvSpPr txBox="1"/>
          <p:nvPr/>
        </p:nvSpPr>
        <p:spPr>
          <a:xfrm>
            <a:off x="6746240" y="1825625"/>
            <a:ext cx="4805680" cy="2862322"/>
          </a:xfrm>
          <a:prstGeom prst="rect">
            <a:avLst/>
          </a:prstGeom>
          <a:noFill/>
        </p:spPr>
        <p:txBody>
          <a:bodyPr wrap="square">
            <a:spAutoFit/>
          </a:bodyPr>
          <a:lstStyle/>
          <a:p>
            <a:pPr algn="l"/>
            <a:r>
              <a:rPr lang="en-IN" sz="900" b="0" i="0" u="none" strike="noStrike" baseline="0">
                <a:solidFill>
                  <a:srgbClr val="292526"/>
                </a:solidFill>
                <a:latin typeface="ZapfDingbats"/>
              </a:rPr>
              <a:t>■ </a:t>
            </a:r>
            <a:r>
              <a:rPr lang="en-IN" sz="2000" b="0" i="0" u="none" strike="noStrike" baseline="0">
                <a:solidFill>
                  <a:srgbClr val="292526"/>
                </a:solidFill>
                <a:latin typeface="Palatino-Roman"/>
              </a:rPr>
              <a:t>Currency:</a:t>
            </a:r>
          </a:p>
          <a:p>
            <a:pPr algn="l"/>
            <a:r>
              <a:rPr lang="en-IN" sz="2000" b="0" i="0" u="none" strike="noStrike" baseline="0">
                <a:solidFill>
                  <a:srgbClr val="292526"/>
                </a:solidFill>
                <a:latin typeface="Palatino-Roman"/>
              </a:rPr>
              <a:t>— Keep Web site information current.</a:t>
            </a:r>
          </a:p>
          <a:p>
            <a:pPr algn="l"/>
            <a:r>
              <a:rPr lang="en-IN" sz="900" b="0" i="0" u="none" strike="noStrike" baseline="0">
                <a:solidFill>
                  <a:srgbClr val="292526"/>
                </a:solidFill>
                <a:latin typeface="ZapfDingbats"/>
              </a:rPr>
              <a:t>■ </a:t>
            </a:r>
            <a:r>
              <a:rPr lang="en-IN" sz="2000" b="0" i="0" u="none" strike="noStrike" baseline="0">
                <a:solidFill>
                  <a:srgbClr val="292526"/>
                </a:solidFill>
                <a:latin typeface="Palatino-Roman"/>
              </a:rPr>
              <a:t>Page printing:</a:t>
            </a:r>
          </a:p>
          <a:p>
            <a:pPr algn="l"/>
            <a:r>
              <a:rPr lang="en-US" sz="2000" b="0" i="0" u="none" strike="noStrike" baseline="0">
                <a:solidFill>
                  <a:srgbClr val="292526"/>
                </a:solidFill>
                <a:latin typeface="Palatino-Roman"/>
              </a:rPr>
              <a:t>— Provide a means to print:</a:t>
            </a:r>
          </a:p>
          <a:p>
            <a:pPr algn="l"/>
            <a:r>
              <a:rPr lang="en-IN" sz="2000" b="0" i="0" u="none" strike="noStrike" baseline="0">
                <a:solidFill>
                  <a:srgbClr val="292526"/>
                </a:solidFill>
                <a:latin typeface="Palatino-Roman"/>
              </a:rPr>
              <a:t>• Groups of related pages.</a:t>
            </a:r>
          </a:p>
          <a:p>
            <a:pPr algn="l"/>
            <a:r>
              <a:rPr lang="en-IN" sz="2000" b="0" i="0" u="none" strike="noStrike" baseline="0">
                <a:solidFill>
                  <a:srgbClr val="292526"/>
                </a:solidFill>
                <a:latin typeface="Palatino-Roman"/>
              </a:rPr>
              <a:t>• Individual pages.</a:t>
            </a:r>
          </a:p>
          <a:p>
            <a:pPr algn="l"/>
            <a:r>
              <a:rPr lang="en-IN" sz="2000" b="0" i="0" u="none" strike="noStrike" baseline="0">
                <a:solidFill>
                  <a:srgbClr val="292526"/>
                </a:solidFill>
                <a:latin typeface="Palatino-Roman"/>
              </a:rPr>
              <a:t>• Sections of pages.</a:t>
            </a:r>
          </a:p>
          <a:p>
            <a:pPr algn="l"/>
            <a:r>
              <a:rPr lang="en-IN" sz="900" b="0" i="0" u="none" strike="noStrike" baseline="0">
                <a:solidFill>
                  <a:srgbClr val="292526"/>
                </a:solidFill>
                <a:latin typeface="ZapfDingbats"/>
              </a:rPr>
              <a:t>■ </a:t>
            </a:r>
            <a:r>
              <a:rPr lang="en-IN" sz="2000" b="0" i="0" u="none" strike="noStrike" baseline="0">
                <a:solidFill>
                  <a:srgbClr val="292526"/>
                </a:solidFill>
                <a:latin typeface="Palatino-Roman"/>
              </a:rPr>
              <a:t>Maintainability:</a:t>
            </a:r>
          </a:p>
          <a:p>
            <a:pPr algn="l"/>
            <a:r>
              <a:rPr lang="en-US" sz="2000" b="0" i="0" u="none" strike="noStrike" baseline="0">
                <a:solidFill>
                  <a:srgbClr val="292526"/>
                </a:solidFill>
                <a:latin typeface="Palatino-Roman"/>
              </a:rPr>
              <a:t>— Ensure easy Web site maintainability.</a:t>
            </a:r>
            <a:endParaRPr lang="en-IN" sz="2000"/>
          </a:p>
        </p:txBody>
      </p:sp>
    </p:spTree>
    <p:extLst>
      <p:ext uri="{BB962C8B-B14F-4D97-AF65-F5344CB8AC3E}">
        <p14:creationId xmlns:p14="http://schemas.microsoft.com/office/powerpoint/2010/main" val="3927203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0848026E-D2B9-AE23-57A7-2EAE57A521AF}"/>
              </a:ext>
            </a:extLst>
          </p:cNvPr>
          <p:cNvSpPr>
            <a:spLocks noGrp="1" noChangeArrowheads="1"/>
          </p:cNvSpPr>
          <p:nvPr>
            <p:ph type="title"/>
          </p:nvPr>
        </p:nvSpPr>
        <p:spPr/>
        <p:txBody>
          <a:bodyPr/>
          <a:lstStyle/>
          <a:p>
            <a:r>
              <a:rPr lang="en-GB" altLang="en-US" dirty="0"/>
              <a:t>Where you are</a:t>
            </a:r>
          </a:p>
        </p:txBody>
      </p:sp>
      <p:sp>
        <p:nvSpPr>
          <p:cNvPr id="159747" name="Rectangle 3">
            <a:extLst>
              <a:ext uri="{FF2B5EF4-FFF2-40B4-BE49-F238E27FC236}">
                <a16:creationId xmlns:a16="http://schemas.microsoft.com/office/drawing/2014/main" id="{52242D9A-645B-A1E3-F95A-0F6249DE77F5}"/>
              </a:ext>
            </a:extLst>
          </p:cNvPr>
          <p:cNvSpPr>
            <a:spLocks noGrp="1" noChangeArrowheads="1"/>
          </p:cNvSpPr>
          <p:nvPr>
            <p:ph type="body" idx="1"/>
          </p:nvPr>
        </p:nvSpPr>
        <p:spPr/>
        <p:txBody>
          <a:bodyPr/>
          <a:lstStyle/>
          <a:p>
            <a:pPr>
              <a:buFontTx/>
              <a:buChar char=" "/>
            </a:pPr>
            <a:endParaRPr lang="en-GB" altLang="en-US" sz="1200" dirty="0"/>
          </a:p>
          <a:p>
            <a:pPr>
              <a:buFontTx/>
              <a:buChar char=" "/>
            </a:pPr>
            <a:r>
              <a:rPr lang="en-GB" altLang="en-US" sz="2400" dirty="0"/>
              <a:t>shows path through web site hierarchy</a:t>
            </a:r>
          </a:p>
        </p:txBody>
      </p:sp>
      <p:pic>
        <p:nvPicPr>
          <p:cNvPr id="159748" name="Picture 4">
            <a:extLst>
              <a:ext uri="{FF2B5EF4-FFF2-40B4-BE49-F238E27FC236}">
                <a16:creationId xmlns:a16="http://schemas.microsoft.com/office/drawing/2014/main" id="{F74A1334-CEB8-1FEC-2EB3-1AEC0E959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7138988" cy="2197100"/>
          </a:xfrm>
          <a:prstGeom prst="rect">
            <a:avLst/>
          </a:prstGeom>
          <a:noFill/>
          <a:extLst>
            <a:ext uri="{909E8E84-426E-40DD-AFC4-6F175D3DCCD1}">
              <a14:hiddenFill xmlns:a14="http://schemas.microsoft.com/office/drawing/2010/main">
                <a:solidFill>
                  <a:srgbClr val="FFFFFF"/>
                </a:solidFill>
              </a14:hiddenFill>
            </a:ext>
          </a:extLst>
        </p:spPr>
      </p:pic>
      <p:grpSp>
        <p:nvGrpSpPr>
          <p:cNvPr id="159762" name="Group 18">
            <a:extLst>
              <a:ext uri="{FF2B5EF4-FFF2-40B4-BE49-F238E27FC236}">
                <a16:creationId xmlns:a16="http://schemas.microsoft.com/office/drawing/2014/main" id="{D626E085-CF15-5D7E-CC1F-D45F0A9BA4CA}"/>
              </a:ext>
            </a:extLst>
          </p:cNvPr>
          <p:cNvGrpSpPr>
            <a:grpSpLocks/>
          </p:cNvGrpSpPr>
          <p:nvPr/>
        </p:nvGrpSpPr>
        <p:grpSpPr bwMode="auto">
          <a:xfrm>
            <a:off x="1981200" y="3352800"/>
            <a:ext cx="1600200" cy="762000"/>
            <a:chOff x="288" y="2112"/>
            <a:chExt cx="1008" cy="480"/>
          </a:xfrm>
        </p:grpSpPr>
        <p:sp>
          <p:nvSpPr>
            <p:cNvPr id="159749" name="Text Box 5">
              <a:extLst>
                <a:ext uri="{FF2B5EF4-FFF2-40B4-BE49-F238E27FC236}">
                  <a16:creationId xmlns:a16="http://schemas.microsoft.com/office/drawing/2014/main" id="{93BC15BB-284F-1353-536B-C30915A435CD}"/>
                </a:ext>
              </a:extLst>
            </p:cNvPr>
            <p:cNvSpPr txBox="1">
              <a:spLocks noChangeArrowheads="1"/>
            </p:cNvSpPr>
            <p:nvPr/>
          </p:nvSpPr>
          <p:spPr bwMode="auto">
            <a:xfrm>
              <a:off x="288" y="2112"/>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web site</a:t>
              </a:r>
            </a:p>
          </p:txBody>
        </p:sp>
        <p:sp>
          <p:nvSpPr>
            <p:cNvPr id="159754" name="Line 10">
              <a:extLst>
                <a:ext uri="{FF2B5EF4-FFF2-40B4-BE49-F238E27FC236}">
                  <a16:creationId xmlns:a16="http://schemas.microsoft.com/office/drawing/2014/main" id="{4A2EFB85-8A66-2AFA-7F31-B3379CA3B736}"/>
                </a:ext>
              </a:extLst>
            </p:cNvPr>
            <p:cNvSpPr>
              <a:spLocks noChangeShapeType="1"/>
            </p:cNvSpPr>
            <p:nvPr/>
          </p:nvSpPr>
          <p:spPr bwMode="auto">
            <a:xfrm>
              <a:off x="864" y="2352"/>
              <a:ext cx="432" cy="24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3" name="Group 19">
            <a:extLst>
              <a:ext uri="{FF2B5EF4-FFF2-40B4-BE49-F238E27FC236}">
                <a16:creationId xmlns:a16="http://schemas.microsoft.com/office/drawing/2014/main" id="{F2390FB0-0211-62A5-0303-8A84126ABE1F}"/>
              </a:ext>
            </a:extLst>
          </p:cNvPr>
          <p:cNvGrpSpPr>
            <a:grpSpLocks/>
          </p:cNvGrpSpPr>
          <p:nvPr/>
        </p:nvGrpSpPr>
        <p:grpSpPr bwMode="auto">
          <a:xfrm>
            <a:off x="3276600" y="2971800"/>
            <a:ext cx="2173288" cy="1066800"/>
            <a:chOff x="1104" y="1872"/>
            <a:chExt cx="1369" cy="672"/>
          </a:xfrm>
        </p:grpSpPr>
        <p:sp>
          <p:nvSpPr>
            <p:cNvPr id="159750" name="Text Box 6">
              <a:extLst>
                <a:ext uri="{FF2B5EF4-FFF2-40B4-BE49-F238E27FC236}">
                  <a16:creationId xmlns:a16="http://schemas.microsoft.com/office/drawing/2014/main" id="{D7997729-8194-C940-98A5-9C620B29B596}"/>
                </a:ext>
              </a:extLst>
            </p:cNvPr>
            <p:cNvSpPr txBox="1">
              <a:spLocks noChangeArrowheads="1"/>
            </p:cNvSpPr>
            <p:nvPr/>
          </p:nvSpPr>
          <p:spPr bwMode="auto">
            <a:xfrm>
              <a:off x="1104" y="1872"/>
              <a:ext cx="13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top level category</a:t>
              </a:r>
            </a:p>
          </p:txBody>
        </p:sp>
        <p:sp>
          <p:nvSpPr>
            <p:cNvPr id="159756" name="Line 12">
              <a:extLst>
                <a:ext uri="{FF2B5EF4-FFF2-40B4-BE49-F238E27FC236}">
                  <a16:creationId xmlns:a16="http://schemas.microsoft.com/office/drawing/2014/main" id="{32DC5A4E-8B42-8C5C-3EFA-B749DFE5F163}"/>
                </a:ext>
              </a:extLst>
            </p:cNvPr>
            <p:cNvSpPr>
              <a:spLocks noChangeShapeType="1"/>
            </p:cNvSpPr>
            <p:nvPr/>
          </p:nvSpPr>
          <p:spPr bwMode="auto">
            <a:xfrm>
              <a:off x="1824" y="2112"/>
              <a:ext cx="336" cy="432"/>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4" name="Group 20">
            <a:extLst>
              <a:ext uri="{FF2B5EF4-FFF2-40B4-BE49-F238E27FC236}">
                <a16:creationId xmlns:a16="http://schemas.microsoft.com/office/drawing/2014/main" id="{A1061374-3DCD-2FE5-FC61-75F2C0774713}"/>
              </a:ext>
            </a:extLst>
          </p:cNvPr>
          <p:cNvGrpSpPr>
            <a:grpSpLocks/>
          </p:cNvGrpSpPr>
          <p:nvPr/>
        </p:nvGrpSpPr>
        <p:grpSpPr bwMode="auto">
          <a:xfrm>
            <a:off x="5715000" y="3048000"/>
            <a:ext cx="1651000" cy="990600"/>
            <a:chOff x="2640" y="1920"/>
            <a:chExt cx="1040" cy="624"/>
          </a:xfrm>
        </p:grpSpPr>
        <p:sp>
          <p:nvSpPr>
            <p:cNvPr id="159751" name="Text Box 7">
              <a:extLst>
                <a:ext uri="{FF2B5EF4-FFF2-40B4-BE49-F238E27FC236}">
                  <a16:creationId xmlns:a16="http://schemas.microsoft.com/office/drawing/2014/main" id="{EE71BA30-DE40-BEEC-7035-1003530035A9}"/>
                </a:ext>
              </a:extLst>
            </p:cNvPr>
            <p:cNvSpPr txBox="1">
              <a:spLocks noChangeArrowheads="1"/>
            </p:cNvSpPr>
            <p:nvPr/>
          </p:nvSpPr>
          <p:spPr bwMode="auto">
            <a:xfrm>
              <a:off x="2640" y="1920"/>
              <a:ext cx="10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sub-category</a:t>
              </a:r>
            </a:p>
          </p:txBody>
        </p:sp>
        <p:sp>
          <p:nvSpPr>
            <p:cNvPr id="159757" name="Line 13">
              <a:extLst>
                <a:ext uri="{FF2B5EF4-FFF2-40B4-BE49-F238E27FC236}">
                  <a16:creationId xmlns:a16="http://schemas.microsoft.com/office/drawing/2014/main" id="{97FFEACE-08F1-2047-D87B-5E7FEE04F167}"/>
                </a:ext>
              </a:extLst>
            </p:cNvPr>
            <p:cNvSpPr>
              <a:spLocks noChangeShapeType="1"/>
            </p:cNvSpPr>
            <p:nvPr/>
          </p:nvSpPr>
          <p:spPr bwMode="auto">
            <a:xfrm flipH="1">
              <a:off x="2832" y="2208"/>
              <a:ext cx="240" cy="336"/>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5" name="Group 21">
            <a:extLst>
              <a:ext uri="{FF2B5EF4-FFF2-40B4-BE49-F238E27FC236}">
                <a16:creationId xmlns:a16="http://schemas.microsoft.com/office/drawing/2014/main" id="{0A9C7D47-9C52-300A-C112-19B60ECF74B3}"/>
              </a:ext>
            </a:extLst>
          </p:cNvPr>
          <p:cNvGrpSpPr>
            <a:grpSpLocks/>
          </p:cNvGrpSpPr>
          <p:nvPr/>
        </p:nvGrpSpPr>
        <p:grpSpPr bwMode="auto">
          <a:xfrm>
            <a:off x="6781800" y="3352800"/>
            <a:ext cx="2052638" cy="762000"/>
            <a:chOff x="3312" y="2112"/>
            <a:chExt cx="1293" cy="480"/>
          </a:xfrm>
        </p:grpSpPr>
        <p:sp>
          <p:nvSpPr>
            <p:cNvPr id="159752" name="Text Box 8">
              <a:extLst>
                <a:ext uri="{FF2B5EF4-FFF2-40B4-BE49-F238E27FC236}">
                  <a16:creationId xmlns:a16="http://schemas.microsoft.com/office/drawing/2014/main" id="{95198EC6-D33F-6AF3-DE29-9862CF9E842D}"/>
                </a:ext>
              </a:extLst>
            </p:cNvPr>
            <p:cNvSpPr txBox="1">
              <a:spLocks noChangeArrowheads="1"/>
            </p:cNvSpPr>
            <p:nvPr/>
          </p:nvSpPr>
          <p:spPr bwMode="auto">
            <a:xfrm>
              <a:off x="3840" y="2112"/>
              <a:ext cx="7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this page</a:t>
              </a:r>
            </a:p>
          </p:txBody>
        </p:sp>
        <p:sp>
          <p:nvSpPr>
            <p:cNvPr id="159758" name="Line 14">
              <a:extLst>
                <a:ext uri="{FF2B5EF4-FFF2-40B4-BE49-F238E27FC236}">
                  <a16:creationId xmlns:a16="http://schemas.microsoft.com/office/drawing/2014/main" id="{E4576896-3341-C843-B8FE-D5C11D19EB24}"/>
                </a:ext>
              </a:extLst>
            </p:cNvPr>
            <p:cNvSpPr>
              <a:spLocks noChangeShapeType="1"/>
            </p:cNvSpPr>
            <p:nvPr/>
          </p:nvSpPr>
          <p:spPr bwMode="auto">
            <a:xfrm flipH="1">
              <a:off x="3312" y="2304"/>
              <a:ext cx="528" cy="288"/>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7" name="Group 23">
            <a:extLst>
              <a:ext uri="{FF2B5EF4-FFF2-40B4-BE49-F238E27FC236}">
                <a16:creationId xmlns:a16="http://schemas.microsoft.com/office/drawing/2014/main" id="{D6E67A8F-8EAF-A086-5789-4FCD6FD380B1}"/>
              </a:ext>
            </a:extLst>
          </p:cNvPr>
          <p:cNvGrpSpPr>
            <a:grpSpLocks/>
          </p:cNvGrpSpPr>
          <p:nvPr/>
        </p:nvGrpSpPr>
        <p:grpSpPr bwMode="auto">
          <a:xfrm>
            <a:off x="1828800" y="4343401"/>
            <a:ext cx="4419600" cy="1997075"/>
            <a:chOff x="192" y="2736"/>
            <a:chExt cx="2784" cy="1258"/>
          </a:xfrm>
        </p:grpSpPr>
        <p:sp>
          <p:nvSpPr>
            <p:cNvPr id="159759" name="AutoShape 15">
              <a:extLst>
                <a:ext uri="{FF2B5EF4-FFF2-40B4-BE49-F238E27FC236}">
                  <a16:creationId xmlns:a16="http://schemas.microsoft.com/office/drawing/2014/main" id="{6D3AEAB6-EF7A-CCCA-D0CC-1A1A1723CC9C}"/>
                </a:ext>
              </a:extLst>
            </p:cNvPr>
            <p:cNvSpPr>
              <a:spLocks/>
            </p:cNvSpPr>
            <p:nvPr/>
          </p:nvSpPr>
          <p:spPr bwMode="auto">
            <a:xfrm rot="-5400000">
              <a:off x="2040" y="1896"/>
              <a:ext cx="96" cy="1776"/>
            </a:xfrm>
            <a:prstGeom prst="leftBrace">
              <a:avLst>
                <a:gd name="adj1" fmla="val 92500"/>
                <a:gd name="adj2" fmla="val 49444"/>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9766" name="Group 22">
              <a:extLst>
                <a:ext uri="{FF2B5EF4-FFF2-40B4-BE49-F238E27FC236}">
                  <a16:creationId xmlns:a16="http://schemas.microsoft.com/office/drawing/2014/main" id="{83D61C43-A2A8-C6AD-D00F-AA79F2F26FCA}"/>
                </a:ext>
              </a:extLst>
            </p:cNvPr>
            <p:cNvGrpSpPr>
              <a:grpSpLocks/>
            </p:cNvGrpSpPr>
            <p:nvPr/>
          </p:nvGrpSpPr>
          <p:grpSpPr bwMode="auto">
            <a:xfrm>
              <a:off x="192" y="2832"/>
              <a:ext cx="1824" cy="1162"/>
              <a:chOff x="192" y="2832"/>
              <a:chExt cx="1824" cy="1162"/>
            </a:xfrm>
          </p:grpSpPr>
          <p:sp>
            <p:nvSpPr>
              <p:cNvPr id="159760" name="Text Box 16">
                <a:extLst>
                  <a:ext uri="{FF2B5EF4-FFF2-40B4-BE49-F238E27FC236}">
                    <a16:creationId xmlns:a16="http://schemas.microsoft.com/office/drawing/2014/main" id="{04938665-372E-0598-6A51-BDF84FEF8F77}"/>
                  </a:ext>
                </a:extLst>
              </p:cNvPr>
              <p:cNvSpPr txBox="1">
                <a:spLocks noChangeArrowheads="1"/>
              </p:cNvSpPr>
              <p:nvPr/>
            </p:nvSpPr>
            <p:spPr bwMode="auto">
              <a:xfrm>
                <a:off x="192" y="3360"/>
                <a:ext cx="73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a:solidFill>
                      <a:srgbClr val="2E005D"/>
                    </a:solidFill>
                    <a:latin typeface="Arial" panose="020B0604020202020204" pitchFamily="34" charset="0"/>
                  </a:rPr>
                  <a:t>live links</a:t>
                </a:r>
              </a:p>
              <a:p>
                <a:pPr algn="ctr"/>
                <a:r>
                  <a:rPr lang="en-GB" altLang="en-US" sz="2000">
                    <a:solidFill>
                      <a:srgbClr val="2E005D"/>
                    </a:solidFill>
                    <a:latin typeface="Arial" panose="020B0604020202020204" pitchFamily="34" charset="0"/>
                  </a:rPr>
                  <a:t>to higher</a:t>
                </a:r>
              </a:p>
              <a:p>
                <a:pPr algn="ctr"/>
                <a:r>
                  <a:rPr lang="en-GB" altLang="en-US" sz="2000">
                    <a:solidFill>
                      <a:srgbClr val="2E005D"/>
                    </a:solidFill>
                    <a:latin typeface="Arial" panose="020B0604020202020204" pitchFamily="34" charset="0"/>
                  </a:rPr>
                  <a:t>levels</a:t>
                </a:r>
              </a:p>
            </p:txBody>
          </p:sp>
          <p:sp>
            <p:nvSpPr>
              <p:cNvPr id="159761" name="Line 17">
                <a:extLst>
                  <a:ext uri="{FF2B5EF4-FFF2-40B4-BE49-F238E27FC236}">
                    <a16:creationId xmlns:a16="http://schemas.microsoft.com/office/drawing/2014/main" id="{E9A5B740-7ADF-0B63-D947-FED840696355}"/>
                  </a:ext>
                </a:extLst>
              </p:cNvPr>
              <p:cNvSpPr>
                <a:spLocks noChangeShapeType="1"/>
              </p:cNvSpPr>
              <p:nvPr/>
            </p:nvSpPr>
            <p:spPr bwMode="auto">
              <a:xfrm flipV="1">
                <a:off x="912" y="2832"/>
                <a:ext cx="1104" cy="72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15" name="Picture 14">
            <a:extLst>
              <a:ext uri="{FF2B5EF4-FFF2-40B4-BE49-F238E27FC236}">
                <a16:creationId xmlns:a16="http://schemas.microsoft.com/office/drawing/2014/main" id="{BC4C6536-E0E9-303B-FFED-5CC4CD81D03D}"/>
              </a:ext>
            </a:extLst>
          </p:cNvPr>
          <p:cNvPicPr>
            <a:picLocks noChangeAspect="1"/>
          </p:cNvPicPr>
          <p:nvPr/>
        </p:nvPicPr>
        <p:blipFill>
          <a:blip r:embed="rId3"/>
          <a:stretch>
            <a:fillRect/>
          </a:stretch>
        </p:blipFill>
        <p:spPr>
          <a:xfrm>
            <a:off x="6400800" y="473743"/>
            <a:ext cx="5744926" cy="11613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7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7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7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9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342E3DC7-6B81-F284-1211-49EC37B83F98}"/>
              </a:ext>
            </a:extLst>
          </p:cNvPr>
          <p:cNvSpPr>
            <a:spLocks noGrp="1" noChangeArrowheads="1"/>
          </p:cNvSpPr>
          <p:nvPr>
            <p:ph type="title"/>
          </p:nvPr>
        </p:nvSpPr>
        <p:spPr>
          <a:xfrm>
            <a:off x="295275" y="198436"/>
            <a:ext cx="10515600" cy="1325563"/>
          </a:xfrm>
        </p:spPr>
        <p:txBody>
          <a:bodyPr/>
          <a:lstStyle/>
          <a:p>
            <a:r>
              <a:rPr lang="en-US" altLang="en-US" dirty="0"/>
              <a:t>Hierarchical Diagrams </a:t>
            </a:r>
          </a:p>
        </p:txBody>
      </p:sp>
      <p:sp>
        <p:nvSpPr>
          <p:cNvPr id="138242" name="Rectangle 2">
            <a:extLst>
              <a:ext uri="{FF2B5EF4-FFF2-40B4-BE49-F238E27FC236}">
                <a16:creationId xmlns:a16="http://schemas.microsoft.com/office/drawing/2014/main" id="{5A39163B-C3BB-705E-9E8F-BF7ED6BAC553}"/>
              </a:ext>
            </a:extLst>
          </p:cNvPr>
          <p:cNvSpPr txBox="1">
            <a:spLocks noChangeArrowheads="1"/>
          </p:cNvSpPr>
          <p:nvPr/>
        </p:nvSpPr>
        <p:spPr>
          <a:xfrm>
            <a:off x="7315200" y="198436"/>
            <a:ext cx="442912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Network Diagrams</a:t>
            </a:r>
            <a:endParaRPr lang="en-US" altLang="en-US" dirty="0"/>
          </a:p>
        </p:txBody>
      </p:sp>
      <p:sp>
        <p:nvSpPr>
          <p:cNvPr id="139267" name="Rectangle 3">
            <a:extLst>
              <a:ext uri="{FF2B5EF4-FFF2-40B4-BE49-F238E27FC236}">
                <a16:creationId xmlns:a16="http://schemas.microsoft.com/office/drawing/2014/main" id="{1DA6DDA4-22B4-5D95-05FC-DEFE845CFB08}"/>
              </a:ext>
            </a:extLst>
          </p:cNvPr>
          <p:cNvSpPr txBox="1">
            <a:spLocks noChangeArrowheads="1"/>
          </p:cNvSpPr>
          <p:nvPr/>
        </p:nvSpPr>
        <p:spPr>
          <a:xfrm>
            <a:off x="6724651" y="5386387"/>
            <a:ext cx="4248149" cy="14239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sz="1800" dirty="0"/>
              <a:t>show different paths through system</a:t>
            </a:r>
          </a:p>
          <a:p>
            <a:r>
              <a:rPr lang="en-US" altLang="en-US" sz="1800" dirty="0"/>
              <a:t>what leads to what</a:t>
            </a:r>
          </a:p>
          <a:p>
            <a:r>
              <a:rPr lang="en-US" altLang="en-US" sz="1800" dirty="0"/>
              <a:t>what happens when</a:t>
            </a:r>
          </a:p>
          <a:p>
            <a:r>
              <a:rPr lang="en-US" altLang="en-US" sz="1800" dirty="0"/>
              <a:t>including branches</a:t>
            </a:r>
            <a:endParaRPr lang="en-US" altLang="en-US" sz="500" dirty="0"/>
          </a:p>
          <a:p>
            <a:r>
              <a:rPr lang="en-US" altLang="en-US" sz="1800" dirty="0"/>
              <a:t>more task oriented then hierarchy</a:t>
            </a:r>
          </a:p>
        </p:txBody>
      </p:sp>
      <p:pic>
        <p:nvPicPr>
          <p:cNvPr id="4098" name="Picture 2" descr="Hierarchical Structure">
            <a:extLst>
              <a:ext uri="{FF2B5EF4-FFF2-40B4-BE49-F238E27FC236}">
                <a16:creationId xmlns:a16="http://schemas.microsoft.com/office/drawing/2014/main" id="{78C71389-412D-BF7A-49B6-AC005DF602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95462"/>
            <a:ext cx="535220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Network Structure">
            <a:extLst>
              <a:ext uri="{FF2B5EF4-FFF2-40B4-BE49-F238E27FC236}">
                <a16:creationId xmlns:a16="http://schemas.microsoft.com/office/drawing/2014/main" id="{A9212D72-7675-4860-3C54-FF0E226FC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1390650"/>
            <a:ext cx="6172509" cy="39957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3E9CA09-1FF1-A890-025C-20871A7BF0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12" t="14021" r="1965" b="22946"/>
          <a:stretch/>
        </p:blipFill>
        <p:spPr bwMode="auto">
          <a:xfrm>
            <a:off x="295275" y="4700935"/>
            <a:ext cx="6029325" cy="2157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Leverage Site Categories And Subcategories For Your Ecommerce Site">
            <a:extLst>
              <a:ext uri="{FF2B5EF4-FFF2-40B4-BE49-F238E27FC236}">
                <a16:creationId xmlns:a16="http://schemas.microsoft.com/office/drawing/2014/main" id="{E9B50C43-6343-0AB9-E015-502EDBA99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7350"/>
            <a:ext cx="121920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a:extLst>
              <a:ext uri="{FF2B5EF4-FFF2-40B4-BE49-F238E27FC236}">
                <a16:creationId xmlns:a16="http://schemas.microsoft.com/office/drawing/2014/main" id="{A50BEBEA-593E-51DE-F8D3-20790464858E}"/>
              </a:ext>
            </a:extLst>
          </p:cNvPr>
          <p:cNvSpPr>
            <a:spLocks noGrp="1" noChangeArrowheads="1"/>
          </p:cNvSpPr>
          <p:nvPr>
            <p:ph type="title"/>
          </p:nvPr>
        </p:nvSpPr>
        <p:spPr>
          <a:xfrm>
            <a:off x="838200" y="365125"/>
            <a:ext cx="10515600" cy="1158875"/>
          </a:xfrm>
        </p:spPr>
        <p:txBody>
          <a:bodyPr/>
          <a:lstStyle/>
          <a:p>
            <a:pPr algn="ctr"/>
            <a:r>
              <a:rPr lang="en-US" altLang="en-US" dirty="0">
                <a:solidFill>
                  <a:schemeClr val="tx1"/>
                </a:solidFill>
              </a:rPr>
              <a:t>Order of groups and items</a:t>
            </a:r>
          </a:p>
        </p:txBody>
      </p:sp>
    </p:spTree>
    <p:extLst>
      <p:ext uri="{BB962C8B-B14F-4D97-AF65-F5344CB8AC3E}">
        <p14:creationId xmlns:p14="http://schemas.microsoft.com/office/powerpoint/2010/main" val="3062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A0B54C7B-BF7D-EC41-6999-3588CC12E272}"/>
              </a:ext>
            </a:extLst>
          </p:cNvPr>
          <p:cNvSpPr>
            <a:spLocks noGrp="1" noChangeArrowheads="1"/>
          </p:cNvSpPr>
          <p:nvPr>
            <p:ph type="title"/>
          </p:nvPr>
        </p:nvSpPr>
        <p:spPr/>
        <p:txBody>
          <a:bodyPr/>
          <a:lstStyle/>
          <a:p>
            <a:r>
              <a:rPr lang="en-GB" altLang="en-US"/>
              <a:t>Physical Controls</a:t>
            </a:r>
          </a:p>
        </p:txBody>
      </p:sp>
      <p:sp>
        <p:nvSpPr>
          <p:cNvPr id="154627" name="Rectangle 3">
            <a:extLst>
              <a:ext uri="{FF2B5EF4-FFF2-40B4-BE49-F238E27FC236}">
                <a16:creationId xmlns:a16="http://schemas.microsoft.com/office/drawing/2014/main" id="{59A88BBD-3ED0-80D1-824D-92D7FB5015A0}"/>
              </a:ext>
            </a:extLst>
          </p:cNvPr>
          <p:cNvSpPr>
            <a:spLocks noGrp="1" noChangeArrowheads="1"/>
          </p:cNvSpPr>
          <p:nvPr>
            <p:ph type="body" idx="1"/>
          </p:nvPr>
        </p:nvSpPr>
        <p:spPr>
          <a:xfrm>
            <a:off x="838200" y="1825625"/>
            <a:ext cx="4494212" cy="4351338"/>
          </a:xfrm>
        </p:spPr>
        <p:txBody>
          <a:bodyPr>
            <a:normAutofit/>
          </a:bodyPr>
          <a:lstStyle/>
          <a:p>
            <a:pPr marL="381000" indent="-381000">
              <a:lnSpc>
                <a:spcPct val="120000"/>
              </a:lnSpc>
            </a:pPr>
            <a:r>
              <a:rPr lang="en-US" altLang="en-US" sz="3200" dirty="0"/>
              <a:t>grouping of items</a:t>
            </a:r>
          </a:p>
        </p:txBody>
      </p:sp>
      <p:pic>
        <p:nvPicPr>
          <p:cNvPr id="154628" name="Picture 4">
            <a:extLst>
              <a:ext uri="{FF2B5EF4-FFF2-40B4-BE49-F238E27FC236}">
                <a16:creationId xmlns:a16="http://schemas.microsoft.com/office/drawing/2014/main" id="{32F6320E-2CE7-9D30-5978-C8315EEAA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1" y="1590954"/>
            <a:ext cx="2384425" cy="4992688"/>
          </a:xfrm>
          <a:prstGeom prst="rect">
            <a:avLst/>
          </a:prstGeom>
          <a:noFill/>
          <a:extLst>
            <a:ext uri="{909E8E84-426E-40DD-AFC4-6F175D3DCCD1}">
              <a14:hiddenFill xmlns:a14="http://schemas.microsoft.com/office/drawing/2010/main">
                <a:solidFill>
                  <a:srgbClr val="FFFFFF"/>
                </a:solidFill>
              </a14:hiddenFill>
            </a:ext>
          </a:extLst>
        </p:spPr>
      </p:pic>
      <p:grpSp>
        <p:nvGrpSpPr>
          <p:cNvPr id="154641" name="Group 17">
            <a:extLst>
              <a:ext uri="{FF2B5EF4-FFF2-40B4-BE49-F238E27FC236}">
                <a16:creationId xmlns:a16="http://schemas.microsoft.com/office/drawing/2014/main" id="{60AB127D-A6E3-46AF-8B8C-49A3CDAB5299}"/>
              </a:ext>
            </a:extLst>
          </p:cNvPr>
          <p:cNvGrpSpPr>
            <a:grpSpLocks/>
          </p:cNvGrpSpPr>
          <p:nvPr/>
        </p:nvGrpSpPr>
        <p:grpSpPr bwMode="auto">
          <a:xfrm>
            <a:off x="4116387" y="3435350"/>
            <a:ext cx="7007225" cy="1828800"/>
            <a:chOff x="866" y="2160"/>
            <a:chExt cx="4414" cy="1152"/>
          </a:xfrm>
        </p:grpSpPr>
        <p:sp>
          <p:nvSpPr>
            <p:cNvPr id="154630" name="Oval 6">
              <a:extLst>
                <a:ext uri="{FF2B5EF4-FFF2-40B4-BE49-F238E27FC236}">
                  <a16:creationId xmlns:a16="http://schemas.microsoft.com/office/drawing/2014/main" id="{93C4723D-992D-599A-72C3-84E4F53EEA42}"/>
                </a:ext>
              </a:extLst>
            </p:cNvPr>
            <p:cNvSpPr>
              <a:spLocks noChangeArrowheads="1"/>
            </p:cNvSpPr>
            <p:nvPr/>
          </p:nvSpPr>
          <p:spPr bwMode="auto">
            <a:xfrm>
              <a:off x="4656" y="2400"/>
              <a:ext cx="624" cy="91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3" name="Line 9">
              <a:extLst>
                <a:ext uri="{FF2B5EF4-FFF2-40B4-BE49-F238E27FC236}">
                  <a16:creationId xmlns:a16="http://schemas.microsoft.com/office/drawing/2014/main" id="{F06748A7-DACA-ACAB-4216-7015ADB1BCE2}"/>
                </a:ext>
              </a:extLst>
            </p:cNvPr>
            <p:cNvSpPr>
              <a:spLocks noChangeShapeType="1"/>
            </p:cNvSpPr>
            <p:nvPr/>
          </p:nvSpPr>
          <p:spPr bwMode="auto">
            <a:xfrm>
              <a:off x="2400" y="2400"/>
              <a:ext cx="2256" cy="33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5" name="Rectangle 11">
              <a:extLst>
                <a:ext uri="{FF2B5EF4-FFF2-40B4-BE49-F238E27FC236}">
                  <a16:creationId xmlns:a16="http://schemas.microsoft.com/office/drawing/2014/main" id="{029BA026-9756-B27F-0087-2A9E4F6493E1}"/>
                </a:ext>
              </a:extLst>
            </p:cNvPr>
            <p:cNvSpPr>
              <a:spLocks noChangeArrowheads="1"/>
            </p:cNvSpPr>
            <p:nvPr/>
          </p:nvSpPr>
          <p:spPr bwMode="auto">
            <a:xfrm>
              <a:off x="866" y="2160"/>
              <a:ext cx="148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type of food</a:t>
              </a:r>
              <a:endParaRPr lang="en-GB" altLang="en-US" sz="2800">
                <a:latin typeface="Verdana" panose="020B0604030504040204" pitchFamily="34" charset="0"/>
              </a:endParaRPr>
            </a:p>
          </p:txBody>
        </p:sp>
      </p:grpSp>
      <p:grpSp>
        <p:nvGrpSpPr>
          <p:cNvPr id="154642" name="Group 18">
            <a:extLst>
              <a:ext uri="{FF2B5EF4-FFF2-40B4-BE49-F238E27FC236}">
                <a16:creationId xmlns:a16="http://schemas.microsoft.com/office/drawing/2014/main" id="{682F82BB-AB06-3669-178B-AA8F2D784FBD}"/>
              </a:ext>
            </a:extLst>
          </p:cNvPr>
          <p:cNvGrpSpPr>
            <a:grpSpLocks/>
          </p:cNvGrpSpPr>
          <p:nvPr/>
        </p:nvGrpSpPr>
        <p:grpSpPr bwMode="auto">
          <a:xfrm>
            <a:off x="3963988" y="4171392"/>
            <a:ext cx="6931025" cy="2209800"/>
            <a:chOff x="866" y="2592"/>
            <a:chExt cx="4366" cy="1392"/>
          </a:xfrm>
        </p:grpSpPr>
        <p:sp>
          <p:nvSpPr>
            <p:cNvPr id="154631" name="Oval 7">
              <a:extLst>
                <a:ext uri="{FF2B5EF4-FFF2-40B4-BE49-F238E27FC236}">
                  <a16:creationId xmlns:a16="http://schemas.microsoft.com/office/drawing/2014/main" id="{A597C65B-7E8E-3973-2690-1401D150B72E}"/>
                </a:ext>
              </a:extLst>
            </p:cNvPr>
            <p:cNvSpPr>
              <a:spLocks noChangeArrowheads="1"/>
            </p:cNvSpPr>
            <p:nvPr/>
          </p:nvSpPr>
          <p:spPr bwMode="auto">
            <a:xfrm rot="510320">
              <a:off x="4176" y="3456"/>
              <a:ext cx="1056" cy="52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4" name="Line 10">
              <a:extLst>
                <a:ext uri="{FF2B5EF4-FFF2-40B4-BE49-F238E27FC236}">
                  <a16:creationId xmlns:a16="http://schemas.microsoft.com/office/drawing/2014/main" id="{27967420-7646-D763-24E4-027D16320665}"/>
                </a:ext>
              </a:extLst>
            </p:cNvPr>
            <p:cNvSpPr>
              <a:spLocks noChangeShapeType="1"/>
            </p:cNvSpPr>
            <p:nvPr/>
          </p:nvSpPr>
          <p:spPr bwMode="auto">
            <a:xfrm>
              <a:off x="2448" y="2880"/>
              <a:ext cx="1776" cy="72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7" name="Rectangle 13">
              <a:extLst>
                <a:ext uri="{FF2B5EF4-FFF2-40B4-BE49-F238E27FC236}">
                  <a16:creationId xmlns:a16="http://schemas.microsoft.com/office/drawing/2014/main" id="{CE98F516-B2A3-5E39-4F40-8E6DFE4062F7}"/>
                </a:ext>
              </a:extLst>
            </p:cNvPr>
            <p:cNvSpPr>
              <a:spLocks noChangeArrowheads="1"/>
            </p:cNvSpPr>
            <p:nvPr/>
          </p:nvSpPr>
          <p:spPr bwMode="auto">
            <a:xfrm>
              <a:off x="866" y="2592"/>
              <a:ext cx="1534" cy="3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time to cook</a:t>
              </a:r>
              <a:endParaRPr lang="en-GB" altLang="en-US" sz="2800">
                <a:latin typeface="Verdana" panose="020B0604030504040204" pitchFamily="34" charset="0"/>
              </a:endParaRPr>
            </a:p>
          </p:txBody>
        </p:sp>
      </p:grpSp>
      <p:grpSp>
        <p:nvGrpSpPr>
          <p:cNvPr id="154640" name="Group 16">
            <a:extLst>
              <a:ext uri="{FF2B5EF4-FFF2-40B4-BE49-F238E27FC236}">
                <a16:creationId xmlns:a16="http://schemas.microsoft.com/office/drawing/2014/main" id="{3BE2BE78-6E15-38B1-BAB5-20C8D603A193}"/>
              </a:ext>
            </a:extLst>
          </p:cNvPr>
          <p:cNvGrpSpPr>
            <a:grpSpLocks/>
          </p:cNvGrpSpPr>
          <p:nvPr/>
        </p:nvGrpSpPr>
        <p:grpSpPr bwMode="auto">
          <a:xfrm>
            <a:off x="4038598" y="2778909"/>
            <a:ext cx="6245225" cy="1066800"/>
            <a:chOff x="866" y="1728"/>
            <a:chExt cx="3934" cy="672"/>
          </a:xfrm>
        </p:grpSpPr>
        <p:sp>
          <p:nvSpPr>
            <p:cNvPr id="154629" name="Oval 5">
              <a:extLst>
                <a:ext uri="{FF2B5EF4-FFF2-40B4-BE49-F238E27FC236}">
                  <a16:creationId xmlns:a16="http://schemas.microsoft.com/office/drawing/2014/main" id="{99215E26-B3BF-1AEC-AFEE-D0AFF4883E27}"/>
                </a:ext>
              </a:extLst>
            </p:cNvPr>
            <p:cNvSpPr>
              <a:spLocks noChangeArrowheads="1"/>
            </p:cNvSpPr>
            <p:nvPr/>
          </p:nvSpPr>
          <p:spPr bwMode="auto">
            <a:xfrm>
              <a:off x="4032" y="1824"/>
              <a:ext cx="768" cy="576"/>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2" name="Line 8">
              <a:extLst>
                <a:ext uri="{FF2B5EF4-FFF2-40B4-BE49-F238E27FC236}">
                  <a16:creationId xmlns:a16="http://schemas.microsoft.com/office/drawing/2014/main" id="{5A5C08AD-65B6-2885-4F17-72F41B65D524}"/>
                </a:ext>
              </a:extLst>
            </p:cNvPr>
            <p:cNvSpPr>
              <a:spLocks noChangeShapeType="1"/>
            </p:cNvSpPr>
            <p:nvPr/>
          </p:nvSpPr>
          <p:spPr bwMode="auto">
            <a:xfrm>
              <a:off x="2832" y="1920"/>
              <a:ext cx="1200" cy="14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6" name="Rectangle 12">
              <a:extLst>
                <a:ext uri="{FF2B5EF4-FFF2-40B4-BE49-F238E27FC236}">
                  <a16:creationId xmlns:a16="http://schemas.microsoft.com/office/drawing/2014/main" id="{9A9616D4-EA33-C806-1DA5-502824EAF61F}"/>
                </a:ext>
              </a:extLst>
            </p:cNvPr>
            <p:cNvSpPr>
              <a:spLocks noChangeArrowheads="1"/>
            </p:cNvSpPr>
            <p:nvPr/>
          </p:nvSpPr>
          <p:spPr bwMode="auto">
            <a:xfrm>
              <a:off x="866" y="1728"/>
              <a:ext cx="188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defrost settings</a:t>
              </a:r>
              <a:endParaRPr lang="en-GB" altLang="en-US" sz="2800">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6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46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4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863FC05E-6F3E-619D-12AE-C80E45F2603B}"/>
              </a:ext>
            </a:extLst>
          </p:cNvPr>
          <p:cNvSpPr>
            <a:spLocks noGrp="1" noChangeArrowheads="1"/>
          </p:cNvSpPr>
          <p:nvPr>
            <p:ph type="title"/>
          </p:nvPr>
        </p:nvSpPr>
        <p:spPr/>
        <p:txBody>
          <a:bodyPr/>
          <a:lstStyle/>
          <a:p>
            <a:r>
              <a:rPr lang="en-GB" altLang="en-US"/>
              <a:t>Physical Controls</a:t>
            </a:r>
          </a:p>
        </p:txBody>
      </p:sp>
      <p:sp>
        <p:nvSpPr>
          <p:cNvPr id="162819" name="Rectangle 3">
            <a:extLst>
              <a:ext uri="{FF2B5EF4-FFF2-40B4-BE49-F238E27FC236}">
                <a16:creationId xmlns:a16="http://schemas.microsoft.com/office/drawing/2014/main" id="{D92CCC6B-690F-69BD-352E-2F57657645D4}"/>
              </a:ext>
            </a:extLst>
          </p:cNvPr>
          <p:cNvSpPr>
            <a:spLocks noGrp="1" noChangeArrowheads="1"/>
          </p:cNvSpPr>
          <p:nvPr>
            <p:ph type="body" idx="1"/>
          </p:nvPr>
        </p:nvSpPr>
        <p:spPr>
          <a:xfrm>
            <a:off x="838200" y="1690688"/>
            <a:ext cx="10515600" cy="4351338"/>
          </a:xfrm>
        </p:spPr>
        <p:txBody>
          <a:bodyPr/>
          <a:lstStyle/>
          <a:p>
            <a:pPr marL="381000" indent="-381000">
              <a:lnSpc>
                <a:spcPct val="120000"/>
              </a:lnSpc>
            </a:pPr>
            <a:r>
              <a:rPr lang="en-US" altLang="en-US" sz="3200" dirty="0">
                <a:solidFill>
                  <a:schemeClr val="bg2"/>
                </a:solidFill>
              </a:rPr>
              <a:t>grouping of items</a:t>
            </a:r>
          </a:p>
          <a:p>
            <a:pPr marL="381000" indent="-381000">
              <a:lnSpc>
                <a:spcPct val="120000"/>
              </a:lnSpc>
            </a:pPr>
            <a:r>
              <a:rPr lang="en-US" altLang="en-US" sz="3200" dirty="0"/>
              <a:t>Order of Items</a:t>
            </a:r>
          </a:p>
        </p:txBody>
      </p:sp>
      <p:pic>
        <p:nvPicPr>
          <p:cNvPr id="162820" name="Picture 4">
            <a:extLst>
              <a:ext uri="{FF2B5EF4-FFF2-40B4-BE49-F238E27FC236}">
                <a16:creationId xmlns:a16="http://schemas.microsoft.com/office/drawing/2014/main" id="{E938BBFC-6901-ECBB-C46A-07B3A161A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176"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2832" name="Rectangle 16">
            <a:extLst>
              <a:ext uri="{FF2B5EF4-FFF2-40B4-BE49-F238E27FC236}">
                <a16:creationId xmlns:a16="http://schemas.microsoft.com/office/drawing/2014/main" id="{6C994B5D-9FF1-9A26-39CE-BA96C3353830}"/>
              </a:ext>
            </a:extLst>
          </p:cNvPr>
          <p:cNvSpPr>
            <a:spLocks noChangeArrowheads="1"/>
          </p:cNvSpPr>
          <p:nvPr/>
        </p:nvSpPr>
        <p:spPr bwMode="auto">
          <a:xfrm>
            <a:off x="3749677" y="3890963"/>
            <a:ext cx="3048000" cy="2057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2836" name="Group 20">
            <a:extLst>
              <a:ext uri="{FF2B5EF4-FFF2-40B4-BE49-F238E27FC236}">
                <a16:creationId xmlns:a16="http://schemas.microsoft.com/office/drawing/2014/main" id="{971CC23E-F588-E200-7334-35130D01547D}"/>
              </a:ext>
            </a:extLst>
          </p:cNvPr>
          <p:cNvGrpSpPr>
            <a:grpSpLocks/>
          </p:cNvGrpSpPr>
          <p:nvPr/>
        </p:nvGrpSpPr>
        <p:grpSpPr bwMode="auto">
          <a:xfrm>
            <a:off x="6205538" y="6040433"/>
            <a:ext cx="2976563" cy="461962"/>
            <a:chOff x="2829" y="3885"/>
            <a:chExt cx="1875" cy="291"/>
          </a:xfrm>
        </p:grpSpPr>
        <p:sp>
          <p:nvSpPr>
            <p:cNvPr id="162824" name="Oval 8">
              <a:extLst>
                <a:ext uri="{FF2B5EF4-FFF2-40B4-BE49-F238E27FC236}">
                  <a16:creationId xmlns:a16="http://schemas.microsoft.com/office/drawing/2014/main" id="{B7949839-D3C6-E2E5-45D2-32E1679576AE}"/>
                </a:ext>
              </a:extLst>
            </p:cNvPr>
            <p:cNvSpPr>
              <a:spLocks noChangeArrowheads="1"/>
            </p:cNvSpPr>
            <p:nvPr/>
          </p:nvSpPr>
          <p:spPr bwMode="auto">
            <a:xfrm>
              <a:off x="4464" y="3936"/>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4</a:t>
              </a:r>
            </a:p>
          </p:txBody>
        </p:sp>
        <p:sp>
          <p:nvSpPr>
            <p:cNvPr id="162829" name="Text Box 13">
              <a:extLst>
                <a:ext uri="{FF2B5EF4-FFF2-40B4-BE49-F238E27FC236}">
                  <a16:creationId xmlns:a16="http://schemas.microsoft.com/office/drawing/2014/main" id="{C67472BB-76FC-8247-FF89-9AEE73590F3E}"/>
                </a:ext>
              </a:extLst>
            </p:cNvPr>
            <p:cNvSpPr txBox="1">
              <a:spLocks noChangeArrowheads="1"/>
            </p:cNvSpPr>
            <p:nvPr/>
          </p:nvSpPr>
          <p:spPr bwMode="auto">
            <a:xfrm>
              <a:off x="2829" y="3885"/>
              <a:ext cx="8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pitchFamily="2" charset="0"/>
                </a:defRPr>
              </a:lvl1pPr>
              <a:lvl2pPr marL="673100">
                <a:defRPr sz="2400">
                  <a:solidFill>
                    <a:schemeClr val="tx1"/>
                  </a:solidFill>
                  <a:latin typeface="Times" pitchFamily="2" charset="0"/>
                </a:defRPr>
              </a:lvl2pPr>
              <a:lvl3pPr>
                <a:defRPr sz="2400">
                  <a:solidFill>
                    <a:schemeClr val="tx1"/>
                  </a:solidFill>
                  <a:latin typeface="Times" pitchFamily="2" charset="0"/>
                </a:defRPr>
              </a:lvl3pPr>
              <a:lvl4pPr>
                <a:defRPr sz="2400">
                  <a:solidFill>
                    <a:schemeClr val="tx1"/>
                  </a:solidFill>
                  <a:latin typeface="Times" pitchFamily="2" charset="0"/>
                </a:defRPr>
              </a:lvl4pPr>
              <a:lvl5pPr>
                <a:defRPr sz="2400">
                  <a:solidFill>
                    <a:schemeClr val="tx1"/>
                  </a:solidFill>
                  <a:latin typeface="Times" pitchFamily="2" charset="0"/>
                </a:defRPr>
              </a:lvl5pPr>
              <a:lvl6pPr eaLnBrk="0" fontAlgn="base" hangingPunct="0">
                <a:spcBef>
                  <a:spcPct val="0"/>
                </a:spcBef>
                <a:spcAft>
                  <a:spcPct val="0"/>
                </a:spcAft>
                <a:defRPr sz="2400">
                  <a:solidFill>
                    <a:schemeClr val="tx1"/>
                  </a:solidFill>
                  <a:latin typeface="Times" pitchFamily="2" charset="0"/>
                </a:defRPr>
              </a:lvl6pPr>
              <a:lvl7pPr eaLnBrk="0" fontAlgn="base" hangingPunct="0">
                <a:spcBef>
                  <a:spcPct val="0"/>
                </a:spcBef>
                <a:spcAft>
                  <a:spcPct val="0"/>
                </a:spcAft>
                <a:defRPr sz="2400">
                  <a:solidFill>
                    <a:schemeClr val="tx1"/>
                  </a:solidFill>
                  <a:latin typeface="Times" pitchFamily="2" charset="0"/>
                </a:defRPr>
              </a:lvl7pPr>
              <a:lvl8pPr eaLnBrk="0" fontAlgn="base" hangingPunct="0">
                <a:spcBef>
                  <a:spcPct val="0"/>
                </a:spcBef>
                <a:spcAft>
                  <a:spcPct val="0"/>
                </a:spcAft>
                <a:defRPr sz="2400">
                  <a:solidFill>
                    <a:schemeClr val="tx1"/>
                  </a:solidFill>
                  <a:latin typeface="Times" pitchFamily="2" charset="0"/>
                </a:defRPr>
              </a:lvl8pPr>
              <a:lvl9pPr eaLnBrk="0" fontAlgn="base" hangingPunct="0">
                <a:spcBef>
                  <a:spcPct val="0"/>
                </a:spcBef>
                <a:spcAft>
                  <a:spcPct val="0"/>
                </a:spcAft>
                <a:defRPr sz="2400">
                  <a:solidFill>
                    <a:schemeClr val="tx1"/>
                  </a:solidFill>
                  <a:latin typeface="Times" pitchFamily="2" charset="0"/>
                </a:defRPr>
              </a:lvl9pPr>
            </a:lstStyle>
            <a:p>
              <a:r>
                <a:rPr lang="en-GB" altLang="en-US">
                  <a:latin typeface="Verdana" panose="020B0604030504040204" pitchFamily="34" charset="0"/>
                </a:rPr>
                <a:t>4)	start</a:t>
              </a:r>
            </a:p>
          </p:txBody>
        </p:sp>
      </p:grpSp>
      <p:grpSp>
        <p:nvGrpSpPr>
          <p:cNvPr id="162834" name="Group 18">
            <a:extLst>
              <a:ext uri="{FF2B5EF4-FFF2-40B4-BE49-F238E27FC236}">
                <a16:creationId xmlns:a16="http://schemas.microsoft.com/office/drawing/2014/main" id="{E261022B-C0DD-C80F-2BF5-EBEA154AB2E3}"/>
              </a:ext>
            </a:extLst>
          </p:cNvPr>
          <p:cNvGrpSpPr>
            <a:grpSpLocks/>
          </p:cNvGrpSpPr>
          <p:nvPr/>
        </p:nvGrpSpPr>
        <p:grpSpPr bwMode="auto">
          <a:xfrm>
            <a:off x="5195888" y="4948234"/>
            <a:ext cx="3033713" cy="461962"/>
            <a:chOff x="2313" y="3117"/>
            <a:chExt cx="1911" cy="291"/>
          </a:xfrm>
        </p:grpSpPr>
        <p:sp>
          <p:nvSpPr>
            <p:cNvPr id="162822" name="Oval 6">
              <a:extLst>
                <a:ext uri="{FF2B5EF4-FFF2-40B4-BE49-F238E27FC236}">
                  <a16:creationId xmlns:a16="http://schemas.microsoft.com/office/drawing/2014/main" id="{76184175-1F57-1E70-67B9-0185D7076A41}"/>
                </a:ext>
              </a:extLst>
            </p:cNvPr>
            <p:cNvSpPr>
              <a:spLocks noChangeArrowheads="1"/>
            </p:cNvSpPr>
            <p:nvPr/>
          </p:nvSpPr>
          <p:spPr bwMode="auto">
            <a:xfrm>
              <a:off x="3984" y="3168"/>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2</a:t>
              </a:r>
            </a:p>
          </p:txBody>
        </p:sp>
        <p:sp>
          <p:nvSpPr>
            <p:cNvPr id="162830" name="Text Box 14">
              <a:extLst>
                <a:ext uri="{FF2B5EF4-FFF2-40B4-BE49-F238E27FC236}">
                  <a16:creationId xmlns:a16="http://schemas.microsoft.com/office/drawing/2014/main" id="{172058FB-0080-C17F-22A4-C0C83ABAD718}"/>
                </a:ext>
              </a:extLst>
            </p:cNvPr>
            <p:cNvSpPr txBox="1">
              <a:spLocks noChangeArrowheads="1"/>
            </p:cNvSpPr>
            <p:nvPr/>
          </p:nvSpPr>
          <p:spPr bwMode="auto">
            <a:xfrm>
              <a:off x="2313" y="3117"/>
              <a:ext cx="16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pitchFamily="2" charset="0"/>
                </a:defRPr>
              </a:lvl1pPr>
              <a:lvl2pPr marL="673100">
                <a:defRPr sz="2400">
                  <a:solidFill>
                    <a:schemeClr val="tx1"/>
                  </a:solidFill>
                  <a:latin typeface="Times" pitchFamily="2" charset="0"/>
                </a:defRPr>
              </a:lvl2pPr>
              <a:lvl3pPr>
                <a:defRPr sz="2400">
                  <a:solidFill>
                    <a:schemeClr val="tx1"/>
                  </a:solidFill>
                  <a:latin typeface="Times" pitchFamily="2" charset="0"/>
                </a:defRPr>
              </a:lvl3pPr>
              <a:lvl4pPr>
                <a:defRPr sz="2400">
                  <a:solidFill>
                    <a:schemeClr val="tx1"/>
                  </a:solidFill>
                  <a:latin typeface="Times" pitchFamily="2" charset="0"/>
                </a:defRPr>
              </a:lvl4pPr>
              <a:lvl5pPr>
                <a:defRPr sz="2400">
                  <a:solidFill>
                    <a:schemeClr val="tx1"/>
                  </a:solidFill>
                  <a:latin typeface="Times" pitchFamily="2" charset="0"/>
                </a:defRPr>
              </a:lvl5pPr>
              <a:lvl6pPr eaLnBrk="0" fontAlgn="base" hangingPunct="0">
                <a:spcBef>
                  <a:spcPct val="0"/>
                </a:spcBef>
                <a:spcAft>
                  <a:spcPct val="0"/>
                </a:spcAft>
                <a:defRPr sz="2400">
                  <a:solidFill>
                    <a:schemeClr val="tx1"/>
                  </a:solidFill>
                  <a:latin typeface="Times" pitchFamily="2" charset="0"/>
                </a:defRPr>
              </a:lvl6pPr>
              <a:lvl7pPr eaLnBrk="0" fontAlgn="base" hangingPunct="0">
                <a:spcBef>
                  <a:spcPct val="0"/>
                </a:spcBef>
                <a:spcAft>
                  <a:spcPct val="0"/>
                </a:spcAft>
                <a:defRPr sz="2400">
                  <a:solidFill>
                    <a:schemeClr val="tx1"/>
                  </a:solidFill>
                  <a:latin typeface="Times" pitchFamily="2" charset="0"/>
                </a:defRPr>
              </a:lvl7pPr>
              <a:lvl8pPr eaLnBrk="0" fontAlgn="base" hangingPunct="0">
                <a:spcBef>
                  <a:spcPct val="0"/>
                </a:spcBef>
                <a:spcAft>
                  <a:spcPct val="0"/>
                </a:spcAft>
                <a:defRPr sz="2400">
                  <a:solidFill>
                    <a:schemeClr val="tx1"/>
                  </a:solidFill>
                  <a:latin typeface="Times" pitchFamily="2" charset="0"/>
                </a:defRPr>
              </a:lvl8pPr>
              <a:lvl9pPr eaLnBrk="0" fontAlgn="base" hangingPunct="0">
                <a:spcBef>
                  <a:spcPct val="0"/>
                </a:spcBef>
                <a:spcAft>
                  <a:spcPct val="0"/>
                </a:spcAft>
                <a:defRPr sz="2400">
                  <a:solidFill>
                    <a:schemeClr val="tx1"/>
                  </a:solidFill>
                  <a:latin typeface="Times" pitchFamily="2" charset="0"/>
                </a:defRPr>
              </a:lvl9pPr>
            </a:lstStyle>
            <a:p>
              <a:r>
                <a:rPr lang="en-GB" altLang="en-US">
                  <a:latin typeface="Verdana" panose="020B0604030504040204" pitchFamily="34" charset="0"/>
                </a:rPr>
                <a:t>2)	temperature</a:t>
              </a:r>
            </a:p>
          </p:txBody>
        </p:sp>
      </p:grpSp>
      <p:grpSp>
        <p:nvGrpSpPr>
          <p:cNvPr id="162835" name="Group 19">
            <a:extLst>
              <a:ext uri="{FF2B5EF4-FFF2-40B4-BE49-F238E27FC236}">
                <a16:creationId xmlns:a16="http://schemas.microsoft.com/office/drawing/2014/main" id="{3F1C2625-709C-FEC7-8DC3-110B35D4230D}"/>
              </a:ext>
            </a:extLst>
          </p:cNvPr>
          <p:cNvGrpSpPr>
            <a:grpSpLocks/>
          </p:cNvGrpSpPr>
          <p:nvPr/>
        </p:nvGrpSpPr>
        <p:grpSpPr bwMode="auto">
          <a:xfrm>
            <a:off x="5187950" y="5543552"/>
            <a:ext cx="3194050" cy="476250"/>
            <a:chOff x="2308" y="3492"/>
            <a:chExt cx="2012" cy="300"/>
          </a:xfrm>
        </p:grpSpPr>
        <p:sp>
          <p:nvSpPr>
            <p:cNvPr id="162823" name="Oval 7">
              <a:extLst>
                <a:ext uri="{FF2B5EF4-FFF2-40B4-BE49-F238E27FC236}">
                  <a16:creationId xmlns:a16="http://schemas.microsoft.com/office/drawing/2014/main" id="{7A3FB558-3677-54C7-AE84-274BAAEF557D}"/>
                </a:ext>
              </a:extLst>
            </p:cNvPr>
            <p:cNvSpPr>
              <a:spLocks noChangeArrowheads="1"/>
            </p:cNvSpPr>
            <p:nvPr/>
          </p:nvSpPr>
          <p:spPr bwMode="auto">
            <a:xfrm>
              <a:off x="4080" y="3552"/>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3</a:t>
              </a:r>
            </a:p>
          </p:txBody>
        </p:sp>
        <p:sp>
          <p:nvSpPr>
            <p:cNvPr id="162831" name="Text Box 15">
              <a:extLst>
                <a:ext uri="{FF2B5EF4-FFF2-40B4-BE49-F238E27FC236}">
                  <a16:creationId xmlns:a16="http://schemas.microsoft.com/office/drawing/2014/main" id="{3441EB0E-EA32-4995-C0D1-5C7A7F6A8C9B}"/>
                </a:ext>
              </a:extLst>
            </p:cNvPr>
            <p:cNvSpPr txBox="1">
              <a:spLocks noChangeArrowheads="1"/>
            </p:cNvSpPr>
            <p:nvPr/>
          </p:nvSpPr>
          <p:spPr bwMode="auto">
            <a:xfrm>
              <a:off x="2308" y="3492"/>
              <a:ext cx="16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pitchFamily="2" charset="0"/>
                </a:defRPr>
              </a:lvl1pPr>
              <a:lvl2pPr marL="673100">
                <a:defRPr sz="2400">
                  <a:solidFill>
                    <a:schemeClr val="tx1"/>
                  </a:solidFill>
                  <a:latin typeface="Times" pitchFamily="2" charset="0"/>
                </a:defRPr>
              </a:lvl2pPr>
              <a:lvl3pPr>
                <a:defRPr sz="2400">
                  <a:solidFill>
                    <a:schemeClr val="tx1"/>
                  </a:solidFill>
                  <a:latin typeface="Times" pitchFamily="2" charset="0"/>
                </a:defRPr>
              </a:lvl3pPr>
              <a:lvl4pPr>
                <a:defRPr sz="2400">
                  <a:solidFill>
                    <a:schemeClr val="tx1"/>
                  </a:solidFill>
                  <a:latin typeface="Times" pitchFamily="2" charset="0"/>
                </a:defRPr>
              </a:lvl4pPr>
              <a:lvl5pPr>
                <a:defRPr sz="2400">
                  <a:solidFill>
                    <a:schemeClr val="tx1"/>
                  </a:solidFill>
                  <a:latin typeface="Times" pitchFamily="2" charset="0"/>
                </a:defRPr>
              </a:lvl5pPr>
              <a:lvl6pPr eaLnBrk="0" fontAlgn="base" hangingPunct="0">
                <a:spcBef>
                  <a:spcPct val="0"/>
                </a:spcBef>
                <a:spcAft>
                  <a:spcPct val="0"/>
                </a:spcAft>
                <a:defRPr sz="2400">
                  <a:solidFill>
                    <a:schemeClr val="tx1"/>
                  </a:solidFill>
                  <a:latin typeface="Times" pitchFamily="2" charset="0"/>
                </a:defRPr>
              </a:lvl6pPr>
              <a:lvl7pPr eaLnBrk="0" fontAlgn="base" hangingPunct="0">
                <a:spcBef>
                  <a:spcPct val="0"/>
                </a:spcBef>
                <a:spcAft>
                  <a:spcPct val="0"/>
                </a:spcAft>
                <a:defRPr sz="2400">
                  <a:solidFill>
                    <a:schemeClr val="tx1"/>
                  </a:solidFill>
                  <a:latin typeface="Times" pitchFamily="2" charset="0"/>
                </a:defRPr>
              </a:lvl7pPr>
              <a:lvl8pPr eaLnBrk="0" fontAlgn="base" hangingPunct="0">
                <a:spcBef>
                  <a:spcPct val="0"/>
                </a:spcBef>
                <a:spcAft>
                  <a:spcPct val="0"/>
                </a:spcAft>
                <a:defRPr sz="2400">
                  <a:solidFill>
                    <a:schemeClr val="tx1"/>
                  </a:solidFill>
                  <a:latin typeface="Times" pitchFamily="2" charset="0"/>
                </a:defRPr>
              </a:lvl8pPr>
              <a:lvl9pPr eaLnBrk="0" fontAlgn="base" hangingPunct="0">
                <a:spcBef>
                  <a:spcPct val="0"/>
                </a:spcBef>
                <a:spcAft>
                  <a:spcPct val="0"/>
                </a:spcAft>
                <a:defRPr sz="2400">
                  <a:solidFill>
                    <a:schemeClr val="tx1"/>
                  </a:solidFill>
                  <a:latin typeface="Times" pitchFamily="2" charset="0"/>
                </a:defRPr>
              </a:lvl9pPr>
            </a:lstStyle>
            <a:p>
              <a:r>
                <a:rPr lang="en-GB" altLang="en-US">
                  <a:latin typeface="Verdana" panose="020B0604030504040204" pitchFamily="34" charset="0"/>
                </a:rPr>
                <a:t>3)	time to cook</a:t>
              </a:r>
            </a:p>
          </p:txBody>
        </p:sp>
      </p:grpSp>
      <p:grpSp>
        <p:nvGrpSpPr>
          <p:cNvPr id="162833" name="Group 17">
            <a:extLst>
              <a:ext uri="{FF2B5EF4-FFF2-40B4-BE49-F238E27FC236}">
                <a16:creationId xmlns:a16="http://schemas.microsoft.com/office/drawing/2014/main" id="{16CAFC7A-678B-5F7A-9434-4AFAC7F47A7B}"/>
              </a:ext>
            </a:extLst>
          </p:cNvPr>
          <p:cNvGrpSpPr>
            <a:grpSpLocks/>
          </p:cNvGrpSpPr>
          <p:nvPr/>
        </p:nvGrpSpPr>
        <p:grpSpPr bwMode="auto">
          <a:xfrm>
            <a:off x="4754563" y="3633791"/>
            <a:ext cx="3551238" cy="481013"/>
            <a:chOff x="2035" y="2289"/>
            <a:chExt cx="2237" cy="303"/>
          </a:xfrm>
        </p:grpSpPr>
        <p:sp>
          <p:nvSpPr>
            <p:cNvPr id="162821" name="Oval 5">
              <a:extLst>
                <a:ext uri="{FF2B5EF4-FFF2-40B4-BE49-F238E27FC236}">
                  <a16:creationId xmlns:a16="http://schemas.microsoft.com/office/drawing/2014/main" id="{879E9E19-FA8F-3BEA-EFD6-DCFECAC9AB50}"/>
                </a:ext>
              </a:extLst>
            </p:cNvPr>
            <p:cNvSpPr>
              <a:spLocks noChangeArrowheads="1"/>
            </p:cNvSpPr>
            <p:nvPr/>
          </p:nvSpPr>
          <p:spPr bwMode="auto">
            <a:xfrm>
              <a:off x="4032" y="2352"/>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1</a:t>
              </a:r>
            </a:p>
          </p:txBody>
        </p:sp>
        <p:sp>
          <p:nvSpPr>
            <p:cNvPr id="162826" name="Text Box 10">
              <a:extLst>
                <a:ext uri="{FF2B5EF4-FFF2-40B4-BE49-F238E27FC236}">
                  <a16:creationId xmlns:a16="http://schemas.microsoft.com/office/drawing/2014/main" id="{B6FC723D-23F0-EEA5-648C-CD46F1712247}"/>
                </a:ext>
              </a:extLst>
            </p:cNvPr>
            <p:cNvSpPr txBox="1">
              <a:spLocks noChangeArrowheads="1"/>
            </p:cNvSpPr>
            <p:nvPr/>
          </p:nvSpPr>
          <p:spPr bwMode="auto">
            <a:xfrm>
              <a:off x="2035" y="2289"/>
              <a:ext cx="18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pitchFamily="2" charset="0"/>
                </a:defRPr>
              </a:lvl1pPr>
              <a:lvl2pPr marL="673100">
                <a:defRPr sz="2400">
                  <a:solidFill>
                    <a:schemeClr val="tx1"/>
                  </a:solidFill>
                  <a:latin typeface="Times" pitchFamily="2" charset="0"/>
                </a:defRPr>
              </a:lvl2pPr>
              <a:lvl3pPr>
                <a:defRPr sz="2400">
                  <a:solidFill>
                    <a:schemeClr val="tx1"/>
                  </a:solidFill>
                  <a:latin typeface="Times" pitchFamily="2" charset="0"/>
                </a:defRPr>
              </a:lvl3pPr>
              <a:lvl4pPr>
                <a:defRPr sz="2400">
                  <a:solidFill>
                    <a:schemeClr val="tx1"/>
                  </a:solidFill>
                  <a:latin typeface="Times" pitchFamily="2" charset="0"/>
                </a:defRPr>
              </a:lvl4pPr>
              <a:lvl5pPr>
                <a:defRPr sz="2400">
                  <a:solidFill>
                    <a:schemeClr val="tx1"/>
                  </a:solidFill>
                  <a:latin typeface="Times" pitchFamily="2" charset="0"/>
                </a:defRPr>
              </a:lvl5pPr>
              <a:lvl6pPr eaLnBrk="0" fontAlgn="base" hangingPunct="0">
                <a:spcBef>
                  <a:spcPct val="0"/>
                </a:spcBef>
                <a:spcAft>
                  <a:spcPct val="0"/>
                </a:spcAft>
                <a:defRPr sz="2400">
                  <a:solidFill>
                    <a:schemeClr val="tx1"/>
                  </a:solidFill>
                  <a:latin typeface="Times" pitchFamily="2" charset="0"/>
                </a:defRPr>
              </a:lvl6pPr>
              <a:lvl7pPr eaLnBrk="0" fontAlgn="base" hangingPunct="0">
                <a:spcBef>
                  <a:spcPct val="0"/>
                </a:spcBef>
                <a:spcAft>
                  <a:spcPct val="0"/>
                </a:spcAft>
                <a:defRPr sz="2400">
                  <a:solidFill>
                    <a:schemeClr val="tx1"/>
                  </a:solidFill>
                  <a:latin typeface="Times" pitchFamily="2" charset="0"/>
                </a:defRPr>
              </a:lvl7pPr>
              <a:lvl8pPr eaLnBrk="0" fontAlgn="base" hangingPunct="0">
                <a:spcBef>
                  <a:spcPct val="0"/>
                </a:spcBef>
                <a:spcAft>
                  <a:spcPct val="0"/>
                </a:spcAft>
                <a:defRPr sz="2400">
                  <a:solidFill>
                    <a:schemeClr val="tx1"/>
                  </a:solidFill>
                  <a:latin typeface="Times" pitchFamily="2" charset="0"/>
                </a:defRPr>
              </a:lvl8pPr>
              <a:lvl9pPr eaLnBrk="0" fontAlgn="base" hangingPunct="0">
                <a:spcBef>
                  <a:spcPct val="0"/>
                </a:spcBef>
                <a:spcAft>
                  <a:spcPct val="0"/>
                </a:spcAft>
                <a:defRPr sz="2400">
                  <a:solidFill>
                    <a:schemeClr val="tx1"/>
                  </a:solidFill>
                  <a:latin typeface="Times" pitchFamily="2" charset="0"/>
                </a:defRPr>
              </a:lvl9pPr>
            </a:lstStyle>
            <a:p>
              <a:r>
                <a:rPr lang="en-GB" altLang="en-US">
                  <a:latin typeface="Verdana" panose="020B0604030504040204" pitchFamily="34" charset="0"/>
                </a:rPr>
                <a:t>1)	type of heating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2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28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2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BD50848-B91B-3395-BB0C-56298B1BEEE9}"/>
              </a:ext>
            </a:extLst>
          </p:cNvPr>
          <p:cNvSpPr>
            <a:spLocks noGrp="1" noChangeArrowheads="1"/>
          </p:cNvSpPr>
          <p:nvPr>
            <p:ph type="title"/>
          </p:nvPr>
        </p:nvSpPr>
        <p:spPr/>
        <p:txBody>
          <a:bodyPr/>
          <a:lstStyle/>
          <a:p>
            <a:r>
              <a:rPr lang="en-GB" altLang="en-US"/>
              <a:t>Physical Controls</a:t>
            </a:r>
          </a:p>
        </p:txBody>
      </p:sp>
      <p:sp>
        <p:nvSpPr>
          <p:cNvPr id="164867" name="Rectangle 3">
            <a:extLst>
              <a:ext uri="{FF2B5EF4-FFF2-40B4-BE49-F238E27FC236}">
                <a16:creationId xmlns:a16="http://schemas.microsoft.com/office/drawing/2014/main" id="{9B226195-08DC-4BAB-9D74-69B49F635EF9}"/>
              </a:ext>
            </a:extLst>
          </p:cNvPr>
          <p:cNvSpPr>
            <a:spLocks noGrp="1" noChangeArrowheads="1"/>
          </p:cNvSpPr>
          <p:nvPr>
            <p:ph type="body" idx="1"/>
          </p:nvPr>
        </p:nvSpPr>
        <p:spPr/>
        <p:txBody>
          <a:bodyPr/>
          <a:lstStyle/>
          <a:p>
            <a:pPr marL="381000" indent="-381000">
              <a:lnSpc>
                <a:spcPct val="120000"/>
              </a:lnSpc>
            </a:pPr>
            <a:r>
              <a:rPr lang="en-US" altLang="en-US" sz="3200" dirty="0">
                <a:solidFill>
                  <a:schemeClr val="bg2"/>
                </a:solidFill>
              </a:rPr>
              <a:t>grouping of items</a:t>
            </a:r>
          </a:p>
          <a:p>
            <a:pPr marL="381000" indent="-381000">
              <a:lnSpc>
                <a:spcPct val="120000"/>
              </a:lnSpc>
            </a:pPr>
            <a:r>
              <a:rPr lang="en-US" altLang="en-US" sz="3200" dirty="0">
                <a:solidFill>
                  <a:schemeClr val="bg2"/>
                </a:solidFill>
              </a:rPr>
              <a:t>order of items</a:t>
            </a:r>
            <a:r>
              <a:rPr lang="en-US" altLang="en-US" sz="3200" dirty="0"/>
              <a:t> </a:t>
            </a:r>
          </a:p>
          <a:p>
            <a:pPr marL="381000" indent="-381000">
              <a:lnSpc>
                <a:spcPct val="120000"/>
              </a:lnSpc>
            </a:pPr>
            <a:r>
              <a:rPr lang="en-US" altLang="en-US" sz="3200" dirty="0"/>
              <a:t>decoration</a:t>
            </a:r>
          </a:p>
        </p:txBody>
      </p:sp>
      <p:pic>
        <p:nvPicPr>
          <p:cNvPr id="164868" name="Picture 4">
            <a:extLst>
              <a:ext uri="{FF2B5EF4-FFF2-40B4-BE49-F238E27FC236}">
                <a16:creationId xmlns:a16="http://schemas.microsoft.com/office/drawing/2014/main" id="{C37255CC-A3D4-2D51-D5E3-47E4FDA78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9375" y="1390135"/>
            <a:ext cx="2384425" cy="4992688"/>
          </a:xfrm>
          <a:prstGeom prst="rect">
            <a:avLst/>
          </a:prstGeom>
          <a:noFill/>
          <a:extLst>
            <a:ext uri="{909E8E84-426E-40DD-AFC4-6F175D3DCCD1}">
              <a14:hiddenFill xmlns:a14="http://schemas.microsoft.com/office/drawing/2010/main">
                <a:solidFill>
                  <a:srgbClr val="FFFFFF"/>
                </a:solidFill>
              </a14:hiddenFill>
            </a:ext>
          </a:extLst>
        </p:spPr>
      </p:pic>
      <p:grpSp>
        <p:nvGrpSpPr>
          <p:cNvPr id="164875" name="Group 11">
            <a:extLst>
              <a:ext uri="{FF2B5EF4-FFF2-40B4-BE49-F238E27FC236}">
                <a16:creationId xmlns:a16="http://schemas.microsoft.com/office/drawing/2014/main" id="{2E6760DE-2739-FACC-FD16-26CB377897FC}"/>
              </a:ext>
            </a:extLst>
          </p:cNvPr>
          <p:cNvGrpSpPr>
            <a:grpSpLocks/>
          </p:cNvGrpSpPr>
          <p:nvPr/>
        </p:nvGrpSpPr>
        <p:grpSpPr bwMode="auto">
          <a:xfrm>
            <a:off x="5029200" y="3370263"/>
            <a:ext cx="4457700" cy="1365251"/>
            <a:chOff x="1560" y="2256"/>
            <a:chExt cx="2808" cy="860"/>
          </a:xfrm>
        </p:grpSpPr>
        <p:sp>
          <p:nvSpPr>
            <p:cNvPr id="164869" name="Text Box 5">
              <a:extLst>
                <a:ext uri="{FF2B5EF4-FFF2-40B4-BE49-F238E27FC236}">
                  <a16:creationId xmlns:a16="http://schemas.microsoft.com/office/drawing/2014/main" id="{6938D7C6-8DB1-2495-C9FA-148886FE2A0A}"/>
                </a:ext>
              </a:extLst>
            </p:cNvPr>
            <p:cNvSpPr txBox="1">
              <a:spLocks noChangeArrowheads="1"/>
            </p:cNvSpPr>
            <p:nvPr/>
          </p:nvSpPr>
          <p:spPr bwMode="auto">
            <a:xfrm>
              <a:off x="1560" y="2709"/>
              <a:ext cx="268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latin typeface="Verdana" panose="020B0604030504040204" pitchFamily="34" charset="0"/>
                </a:rPr>
                <a:t>different colours for different functions</a:t>
              </a:r>
            </a:p>
          </p:txBody>
        </p:sp>
        <p:sp>
          <p:nvSpPr>
            <p:cNvPr id="164872" name="Line 8">
              <a:extLst>
                <a:ext uri="{FF2B5EF4-FFF2-40B4-BE49-F238E27FC236}">
                  <a16:creationId xmlns:a16="http://schemas.microsoft.com/office/drawing/2014/main" id="{9B0D4C36-6E0C-75AA-0CA9-96DA8752389F}"/>
                </a:ext>
              </a:extLst>
            </p:cNvPr>
            <p:cNvSpPr>
              <a:spLocks noChangeShapeType="1"/>
            </p:cNvSpPr>
            <p:nvPr/>
          </p:nvSpPr>
          <p:spPr bwMode="auto">
            <a:xfrm flipV="1">
              <a:off x="2928" y="2256"/>
              <a:ext cx="1344" cy="52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73" name="Line 9">
              <a:extLst>
                <a:ext uri="{FF2B5EF4-FFF2-40B4-BE49-F238E27FC236}">
                  <a16:creationId xmlns:a16="http://schemas.microsoft.com/office/drawing/2014/main" id="{15E2FED6-2929-BB88-55AE-DF732773E2E5}"/>
                </a:ext>
              </a:extLst>
            </p:cNvPr>
            <p:cNvSpPr>
              <a:spLocks noChangeShapeType="1"/>
            </p:cNvSpPr>
            <p:nvPr/>
          </p:nvSpPr>
          <p:spPr bwMode="auto">
            <a:xfrm flipV="1">
              <a:off x="2832" y="2784"/>
              <a:ext cx="1536" cy="24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876" name="Group 12">
            <a:extLst>
              <a:ext uri="{FF2B5EF4-FFF2-40B4-BE49-F238E27FC236}">
                <a16:creationId xmlns:a16="http://schemas.microsoft.com/office/drawing/2014/main" id="{D14725BA-5214-AA84-C44B-1278DC8C128C}"/>
              </a:ext>
            </a:extLst>
          </p:cNvPr>
          <p:cNvGrpSpPr>
            <a:grpSpLocks/>
          </p:cNvGrpSpPr>
          <p:nvPr/>
        </p:nvGrpSpPr>
        <p:grpSpPr bwMode="auto">
          <a:xfrm>
            <a:off x="4826000" y="5181599"/>
            <a:ext cx="4660900" cy="677863"/>
            <a:chOff x="1288" y="3335"/>
            <a:chExt cx="2936" cy="427"/>
          </a:xfrm>
        </p:grpSpPr>
        <p:sp>
          <p:nvSpPr>
            <p:cNvPr id="164871" name="Text Box 7">
              <a:extLst>
                <a:ext uri="{FF2B5EF4-FFF2-40B4-BE49-F238E27FC236}">
                  <a16:creationId xmlns:a16="http://schemas.microsoft.com/office/drawing/2014/main" id="{B87D833D-175F-D61A-0BB9-6C7C89A3DF29}"/>
                </a:ext>
              </a:extLst>
            </p:cNvPr>
            <p:cNvSpPr txBox="1">
              <a:spLocks noChangeArrowheads="1"/>
            </p:cNvSpPr>
            <p:nvPr/>
          </p:nvSpPr>
          <p:spPr bwMode="auto">
            <a:xfrm>
              <a:off x="1288" y="3335"/>
              <a:ext cx="2053"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Verdana" panose="020B0604030504040204" pitchFamily="34" charset="0"/>
                </a:rPr>
                <a:t>lines around related </a:t>
              </a:r>
              <a:br>
                <a:rPr lang="en-GB" altLang="en-US">
                  <a:latin typeface="Verdana" panose="020B0604030504040204" pitchFamily="34" charset="0"/>
                </a:rPr>
              </a:br>
              <a:r>
                <a:rPr lang="en-GB" altLang="en-US">
                  <a:latin typeface="Verdana" panose="020B0604030504040204" pitchFamily="34" charset="0"/>
                </a:rPr>
                <a:t>buttons </a:t>
              </a:r>
              <a:r>
                <a:rPr lang="en-GB" altLang="en-US" sz="2000">
                  <a:latin typeface="Verdana" panose="020B0604030504040204" pitchFamily="34" charset="0"/>
                </a:rPr>
                <a:t>(temp up/down)</a:t>
              </a:r>
            </a:p>
          </p:txBody>
        </p:sp>
        <p:sp>
          <p:nvSpPr>
            <p:cNvPr id="164874" name="Line 10">
              <a:extLst>
                <a:ext uri="{FF2B5EF4-FFF2-40B4-BE49-F238E27FC236}">
                  <a16:creationId xmlns:a16="http://schemas.microsoft.com/office/drawing/2014/main" id="{9F411482-1FF2-7C7A-AC45-5245F24BD366}"/>
                </a:ext>
              </a:extLst>
            </p:cNvPr>
            <p:cNvSpPr>
              <a:spLocks noChangeShapeType="1"/>
            </p:cNvSpPr>
            <p:nvPr/>
          </p:nvSpPr>
          <p:spPr bwMode="auto">
            <a:xfrm flipV="1">
              <a:off x="2976" y="3360"/>
              <a:ext cx="1248" cy="1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4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4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6928BF43-7054-343C-3802-C04E88E3107A}"/>
              </a:ext>
            </a:extLst>
          </p:cNvPr>
          <p:cNvSpPr>
            <a:spLocks noGrp="1" noChangeArrowheads="1"/>
          </p:cNvSpPr>
          <p:nvPr>
            <p:ph type="title"/>
          </p:nvPr>
        </p:nvSpPr>
        <p:spPr/>
        <p:txBody>
          <a:bodyPr/>
          <a:lstStyle/>
          <a:p>
            <a:r>
              <a:rPr lang="en-GB" altLang="en-US"/>
              <a:t>Physical Controls</a:t>
            </a:r>
          </a:p>
        </p:txBody>
      </p:sp>
      <p:sp>
        <p:nvSpPr>
          <p:cNvPr id="163843" name="Rectangle 3">
            <a:extLst>
              <a:ext uri="{FF2B5EF4-FFF2-40B4-BE49-F238E27FC236}">
                <a16:creationId xmlns:a16="http://schemas.microsoft.com/office/drawing/2014/main" id="{8B111C5C-B958-0492-363F-65E2C21BD60E}"/>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solidFill>
                  <a:schemeClr val="bg2"/>
                </a:solidFill>
              </a:rPr>
              <a:t>order of items </a:t>
            </a:r>
          </a:p>
          <a:p>
            <a:pPr marL="381000" indent="-381000">
              <a:lnSpc>
                <a:spcPct val="120000"/>
              </a:lnSpc>
            </a:pPr>
            <a:r>
              <a:rPr lang="en-US" altLang="en-US" sz="3200">
                <a:solidFill>
                  <a:schemeClr val="bg2"/>
                </a:solidFill>
              </a:rPr>
              <a:t>decoration</a:t>
            </a:r>
            <a:endParaRPr lang="en-US" altLang="en-US" sz="3200"/>
          </a:p>
          <a:p>
            <a:pPr marL="381000" indent="-381000">
              <a:lnSpc>
                <a:spcPct val="120000"/>
              </a:lnSpc>
            </a:pPr>
            <a:r>
              <a:rPr lang="en-US" altLang="en-US" sz="3200"/>
              <a:t>alignment</a:t>
            </a:r>
          </a:p>
          <a:p>
            <a:pPr marL="857250" lvl="1">
              <a:lnSpc>
                <a:spcPct val="120000"/>
              </a:lnSpc>
            </a:pPr>
            <a:r>
              <a:rPr lang="en-US" altLang="en-US"/>
              <a:t>centered text in buttons - easy to scan </a:t>
            </a:r>
          </a:p>
        </p:txBody>
      </p:sp>
      <p:pic>
        <p:nvPicPr>
          <p:cNvPr id="163844" name="Picture 4">
            <a:extLst>
              <a:ext uri="{FF2B5EF4-FFF2-40B4-BE49-F238E27FC236}">
                <a16:creationId xmlns:a16="http://schemas.microsoft.com/office/drawing/2014/main" id="{09EA81BD-B287-D01D-DB39-FF34A437F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176"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grpSp>
        <p:nvGrpSpPr>
          <p:cNvPr id="163850" name="Group 10">
            <a:extLst>
              <a:ext uri="{FF2B5EF4-FFF2-40B4-BE49-F238E27FC236}">
                <a16:creationId xmlns:a16="http://schemas.microsoft.com/office/drawing/2014/main" id="{D084EA49-2387-F439-7C3F-9BC86ADEACC8}"/>
              </a:ext>
            </a:extLst>
          </p:cNvPr>
          <p:cNvGrpSpPr>
            <a:grpSpLocks/>
          </p:cNvGrpSpPr>
          <p:nvPr/>
        </p:nvGrpSpPr>
        <p:grpSpPr bwMode="auto">
          <a:xfrm>
            <a:off x="4552950" y="3886200"/>
            <a:ext cx="4591050" cy="1741488"/>
            <a:chOff x="1908" y="2448"/>
            <a:chExt cx="2892" cy="1097"/>
          </a:xfrm>
        </p:grpSpPr>
        <p:sp>
          <p:nvSpPr>
            <p:cNvPr id="163845" name="Text Box 5">
              <a:extLst>
                <a:ext uri="{FF2B5EF4-FFF2-40B4-BE49-F238E27FC236}">
                  <a16:creationId xmlns:a16="http://schemas.microsoft.com/office/drawing/2014/main" id="{2E77DB5F-A8FF-3205-6E5E-02828C143324}"/>
                </a:ext>
              </a:extLst>
            </p:cNvPr>
            <p:cNvSpPr txBox="1">
              <a:spLocks noChangeArrowheads="1"/>
            </p:cNvSpPr>
            <p:nvPr/>
          </p:nvSpPr>
          <p:spPr bwMode="auto">
            <a:xfrm>
              <a:off x="1908" y="3312"/>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dirty="0">
                <a:latin typeface="Verdana" panose="020B0604030504040204" pitchFamily="34" charset="0"/>
              </a:endParaRPr>
            </a:p>
          </p:txBody>
        </p:sp>
        <p:sp>
          <p:nvSpPr>
            <p:cNvPr id="163848" name="AutoShape 8">
              <a:extLst>
                <a:ext uri="{FF2B5EF4-FFF2-40B4-BE49-F238E27FC236}">
                  <a16:creationId xmlns:a16="http://schemas.microsoft.com/office/drawing/2014/main" id="{428D41AA-9085-AE1B-FE87-09B772E7F1BF}"/>
                </a:ext>
              </a:extLst>
            </p:cNvPr>
            <p:cNvSpPr>
              <a:spLocks/>
            </p:cNvSpPr>
            <p:nvPr/>
          </p:nvSpPr>
          <p:spPr bwMode="auto">
            <a:xfrm>
              <a:off x="4608" y="2448"/>
              <a:ext cx="192" cy="816"/>
            </a:xfrm>
            <a:prstGeom prst="leftBrace">
              <a:avLst>
                <a:gd name="adj1" fmla="val 35417"/>
                <a:gd name="adj2" fmla="val 50000"/>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9" name="Line 9">
              <a:extLst>
                <a:ext uri="{FF2B5EF4-FFF2-40B4-BE49-F238E27FC236}">
                  <a16:creationId xmlns:a16="http://schemas.microsoft.com/office/drawing/2014/main" id="{6303BA0C-DC37-1739-C7EB-E6256A06A8B8}"/>
                </a:ext>
              </a:extLst>
            </p:cNvPr>
            <p:cNvSpPr>
              <a:spLocks noChangeShapeType="1"/>
            </p:cNvSpPr>
            <p:nvPr/>
          </p:nvSpPr>
          <p:spPr bwMode="auto">
            <a:xfrm flipV="1">
              <a:off x="3360" y="2928"/>
              <a:ext cx="1152" cy="33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8EAC347E-E77C-48DD-1A84-E6F6862D997D}"/>
              </a:ext>
            </a:extLst>
          </p:cNvPr>
          <p:cNvSpPr>
            <a:spLocks noGrp="1" noChangeArrowheads="1"/>
          </p:cNvSpPr>
          <p:nvPr>
            <p:ph type="title"/>
          </p:nvPr>
        </p:nvSpPr>
        <p:spPr/>
        <p:txBody>
          <a:bodyPr/>
          <a:lstStyle/>
          <a:p>
            <a:r>
              <a:rPr lang="en-GB" altLang="en-US"/>
              <a:t>Physical Controls</a:t>
            </a:r>
          </a:p>
        </p:txBody>
      </p:sp>
      <p:sp>
        <p:nvSpPr>
          <p:cNvPr id="165891" name="Rectangle 3">
            <a:extLst>
              <a:ext uri="{FF2B5EF4-FFF2-40B4-BE49-F238E27FC236}">
                <a16:creationId xmlns:a16="http://schemas.microsoft.com/office/drawing/2014/main" id="{A06E2798-B2AA-A13D-6E5A-13AE124396FA}"/>
              </a:ext>
            </a:extLst>
          </p:cNvPr>
          <p:cNvSpPr>
            <a:spLocks noGrp="1" noChangeArrowheads="1"/>
          </p:cNvSpPr>
          <p:nvPr>
            <p:ph type="body" idx="1"/>
          </p:nvPr>
        </p:nvSpPr>
        <p:spPr/>
        <p:txBody>
          <a:bodyPr/>
          <a:lstStyle/>
          <a:p>
            <a:pPr marL="381000" indent="-381000">
              <a:lnSpc>
                <a:spcPct val="120000"/>
              </a:lnSpc>
            </a:pPr>
            <a:r>
              <a:rPr lang="en-US" altLang="en-US" sz="3200" dirty="0">
                <a:solidFill>
                  <a:schemeClr val="bg2"/>
                </a:solidFill>
              </a:rPr>
              <a:t>grouping of items</a:t>
            </a:r>
          </a:p>
          <a:p>
            <a:pPr marL="381000" indent="-381000">
              <a:lnSpc>
                <a:spcPct val="120000"/>
              </a:lnSpc>
            </a:pPr>
            <a:r>
              <a:rPr lang="en-US" altLang="en-US" sz="3200" dirty="0">
                <a:solidFill>
                  <a:schemeClr val="bg2"/>
                </a:solidFill>
              </a:rPr>
              <a:t>order of items </a:t>
            </a:r>
          </a:p>
          <a:p>
            <a:pPr marL="381000" indent="-381000">
              <a:lnSpc>
                <a:spcPct val="120000"/>
              </a:lnSpc>
            </a:pPr>
            <a:r>
              <a:rPr lang="en-US" altLang="en-US" sz="3200" dirty="0">
                <a:solidFill>
                  <a:schemeClr val="bg2"/>
                </a:solidFill>
              </a:rPr>
              <a:t>decoration</a:t>
            </a:r>
          </a:p>
          <a:p>
            <a:pPr marL="381000" indent="-381000">
              <a:lnSpc>
                <a:spcPct val="120000"/>
              </a:lnSpc>
            </a:pPr>
            <a:r>
              <a:rPr lang="en-US" altLang="en-US" sz="3200" dirty="0">
                <a:solidFill>
                  <a:schemeClr val="bg2"/>
                </a:solidFill>
              </a:rPr>
              <a:t>alignment</a:t>
            </a:r>
            <a:endParaRPr lang="en-US" altLang="en-US" sz="3200" dirty="0"/>
          </a:p>
          <a:p>
            <a:pPr marL="381000" indent="-381000">
              <a:lnSpc>
                <a:spcPct val="120000"/>
              </a:lnSpc>
            </a:pPr>
            <a:r>
              <a:rPr lang="en-US" altLang="en-US" sz="3200" dirty="0"/>
              <a:t>white space</a:t>
            </a:r>
          </a:p>
        </p:txBody>
      </p:sp>
      <p:pic>
        <p:nvPicPr>
          <p:cNvPr id="165892" name="Picture 4">
            <a:extLst>
              <a:ext uri="{FF2B5EF4-FFF2-40B4-BE49-F238E27FC236}">
                <a16:creationId xmlns:a16="http://schemas.microsoft.com/office/drawing/2014/main" id="{CD9099D8-E7E7-87B6-31C5-73A4632D4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176"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grpSp>
        <p:nvGrpSpPr>
          <p:cNvPr id="165899" name="Group 11">
            <a:extLst>
              <a:ext uri="{FF2B5EF4-FFF2-40B4-BE49-F238E27FC236}">
                <a16:creationId xmlns:a16="http://schemas.microsoft.com/office/drawing/2014/main" id="{454077A7-5D1D-F69B-6BD9-935EA42150C2}"/>
              </a:ext>
            </a:extLst>
          </p:cNvPr>
          <p:cNvGrpSpPr>
            <a:grpSpLocks/>
          </p:cNvGrpSpPr>
          <p:nvPr/>
        </p:nvGrpSpPr>
        <p:grpSpPr bwMode="auto">
          <a:xfrm>
            <a:off x="3906838" y="3810000"/>
            <a:ext cx="5008563" cy="2286000"/>
            <a:chOff x="1501" y="2400"/>
            <a:chExt cx="3155" cy="1440"/>
          </a:xfrm>
        </p:grpSpPr>
        <p:sp>
          <p:nvSpPr>
            <p:cNvPr id="165893" name="Rectangle 5">
              <a:extLst>
                <a:ext uri="{FF2B5EF4-FFF2-40B4-BE49-F238E27FC236}">
                  <a16:creationId xmlns:a16="http://schemas.microsoft.com/office/drawing/2014/main" id="{0A504014-3CCA-7352-EFBE-444E733EDCC6}"/>
                </a:ext>
              </a:extLst>
            </p:cNvPr>
            <p:cNvSpPr>
              <a:spLocks noChangeArrowheads="1"/>
            </p:cNvSpPr>
            <p:nvPr/>
          </p:nvSpPr>
          <p:spPr bwMode="auto">
            <a:xfrm>
              <a:off x="1501" y="3600"/>
              <a:ext cx="16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gaps to aid grouping</a:t>
              </a:r>
              <a:endParaRPr lang="en-GB" altLang="en-US">
                <a:latin typeface="Verdana" panose="020B0604030504040204" pitchFamily="34" charset="0"/>
              </a:endParaRPr>
            </a:p>
          </p:txBody>
        </p:sp>
        <p:sp>
          <p:nvSpPr>
            <p:cNvPr id="165895" name="Line 7">
              <a:extLst>
                <a:ext uri="{FF2B5EF4-FFF2-40B4-BE49-F238E27FC236}">
                  <a16:creationId xmlns:a16="http://schemas.microsoft.com/office/drawing/2014/main" id="{9F962927-8C3E-4260-2183-39AB08791260}"/>
                </a:ext>
              </a:extLst>
            </p:cNvPr>
            <p:cNvSpPr>
              <a:spLocks noChangeShapeType="1"/>
            </p:cNvSpPr>
            <p:nvPr/>
          </p:nvSpPr>
          <p:spPr bwMode="auto">
            <a:xfrm flipV="1">
              <a:off x="3072" y="2400"/>
              <a:ext cx="1152" cy="12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6" name="Line 8">
              <a:extLst>
                <a:ext uri="{FF2B5EF4-FFF2-40B4-BE49-F238E27FC236}">
                  <a16:creationId xmlns:a16="http://schemas.microsoft.com/office/drawing/2014/main" id="{CD5C3CB2-64D3-C3E8-A34B-C298E8D7C050}"/>
                </a:ext>
              </a:extLst>
            </p:cNvPr>
            <p:cNvSpPr>
              <a:spLocks noChangeShapeType="1"/>
            </p:cNvSpPr>
            <p:nvPr/>
          </p:nvSpPr>
          <p:spPr bwMode="auto">
            <a:xfrm flipV="1">
              <a:off x="3120" y="2832"/>
              <a:ext cx="1536" cy="81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7" name="Line 9">
              <a:extLst>
                <a:ext uri="{FF2B5EF4-FFF2-40B4-BE49-F238E27FC236}">
                  <a16:creationId xmlns:a16="http://schemas.microsoft.com/office/drawing/2014/main" id="{03987B5D-FE10-5192-1D38-765436ABB8AD}"/>
                </a:ext>
              </a:extLst>
            </p:cNvPr>
            <p:cNvSpPr>
              <a:spLocks noChangeShapeType="1"/>
            </p:cNvSpPr>
            <p:nvPr/>
          </p:nvSpPr>
          <p:spPr bwMode="auto">
            <a:xfrm flipV="1">
              <a:off x="3120" y="3552"/>
              <a:ext cx="1488" cy="1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8" name="Line 10">
              <a:extLst>
                <a:ext uri="{FF2B5EF4-FFF2-40B4-BE49-F238E27FC236}">
                  <a16:creationId xmlns:a16="http://schemas.microsoft.com/office/drawing/2014/main" id="{0D19203C-0500-42A9-BB15-F53A06EBF21E}"/>
                </a:ext>
              </a:extLst>
            </p:cNvPr>
            <p:cNvSpPr>
              <a:spLocks noChangeShapeType="1"/>
            </p:cNvSpPr>
            <p:nvPr/>
          </p:nvSpPr>
          <p:spPr bwMode="auto">
            <a:xfrm flipV="1">
              <a:off x="3072" y="3840"/>
              <a:ext cx="158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EBA9-536B-602B-C181-9F113232DF11}"/>
              </a:ext>
            </a:extLst>
          </p:cNvPr>
          <p:cNvSpPr>
            <a:spLocks noGrp="1"/>
          </p:cNvSpPr>
          <p:nvPr>
            <p:ph type="title"/>
          </p:nvPr>
        </p:nvSpPr>
        <p:spPr>
          <a:xfrm>
            <a:off x="193040" y="131445"/>
            <a:ext cx="11805920" cy="701675"/>
          </a:xfrm>
        </p:spPr>
        <p:txBody>
          <a:bodyPr>
            <a:normAutofit fontScale="90000"/>
          </a:bodyPr>
          <a:lstStyle/>
          <a:p>
            <a:pPr algn="ctr"/>
            <a:r>
              <a:rPr lang="en-IN" sz="3600" b="0" i="0" dirty="0" err="1">
                <a:effectLst/>
              </a:rPr>
              <a:t>Shneiderman's</a:t>
            </a:r>
            <a:r>
              <a:rPr lang="en-IN" sz="3600" b="0" i="0" dirty="0">
                <a:effectLst/>
              </a:rPr>
              <a:t> Eight Golden Rules of Interface Design (PRO</a:t>
            </a:r>
            <a:r>
              <a:rPr lang="en-IN" sz="3600" b="0" i="0" dirty="0">
                <a:solidFill>
                  <a:srgbClr val="FF0000"/>
                </a:solidFill>
                <a:effectLst/>
              </a:rPr>
              <a:t>P</a:t>
            </a:r>
            <a:r>
              <a:rPr lang="en-IN" sz="3600" b="0" i="0" dirty="0">
                <a:effectLst/>
              </a:rPr>
              <a:t>OSED)</a:t>
            </a:r>
            <a:endParaRPr lang="en-US" sz="3600" dirty="0"/>
          </a:p>
        </p:txBody>
      </p:sp>
      <p:sp>
        <p:nvSpPr>
          <p:cNvPr id="5" name="Content Placeholder 4">
            <a:extLst>
              <a:ext uri="{FF2B5EF4-FFF2-40B4-BE49-F238E27FC236}">
                <a16:creationId xmlns:a16="http://schemas.microsoft.com/office/drawing/2014/main" id="{2DAC16CD-ACCF-0937-BE94-ADFF82E1AC1E}"/>
              </a:ext>
            </a:extLst>
          </p:cNvPr>
          <p:cNvSpPr>
            <a:spLocks noGrp="1"/>
          </p:cNvSpPr>
          <p:nvPr>
            <p:ph idx="1"/>
          </p:nvPr>
        </p:nvSpPr>
        <p:spPr>
          <a:xfrm>
            <a:off x="193040" y="833120"/>
            <a:ext cx="11887200" cy="5893435"/>
          </a:xfrm>
        </p:spPr>
        <p:txBody>
          <a:bodyPr>
            <a:normAutofit fontScale="92500" lnSpcReduction="10000"/>
          </a:bodyPr>
          <a:lstStyle/>
          <a:p>
            <a:pPr marL="0" indent="0">
              <a:lnSpc>
                <a:spcPct val="120000"/>
              </a:lnSpc>
              <a:buNone/>
            </a:pPr>
            <a:r>
              <a:rPr lang="en-US" sz="1800" dirty="0"/>
              <a:t>Permit Easy Reversal of Actions: Immediately discovering that it is easy to choose "Cancel" after making an error. They will feel less anxious and more willing to explore the options.</a:t>
            </a:r>
          </a:p>
          <a:p>
            <a:pPr marL="0" indent="0">
              <a:lnSpc>
                <a:spcPct val="120000"/>
              </a:lnSpc>
              <a:buNone/>
            </a:pPr>
            <a:r>
              <a:rPr lang="en-US" sz="1800" dirty="0"/>
              <a:t>Reduce Short-Term Memory Load: Avoid overloading your site with information. You have to deduce which ones should be placed first or you will lose the user's attention.</a:t>
            </a:r>
          </a:p>
          <a:p>
            <a:pPr marL="0" indent="0">
              <a:lnSpc>
                <a:spcPct val="120000"/>
              </a:lnSpc>
              <a:buNone/>
            </a:pPr>
            <a:r>
              <a:rPr lang="en-US" sz="1800" dirty="0"/>
              <a:t>Offer Informative Feedback: When a user submits a form online, provide immediate feedback indicating the success or failure of the submission. Displaying a message like "Your form has been submitted successfully" or "Please complete all required fields".</a:t>
            </a:r>
          </a:p>
          <a:p>
            <a:pPr marL="0" indent="0">
              <a:lnSpc>
                <a:spcPct val="120000"/>
              </a:lnSpc>
              <a:buNone/>
            </a:pPr>
            <a:r>
              <a:rPr lang="en-US" sz="1800" dirty="0"/>
              <a:t>Offer Simple Error Handling: If something goes wrong, your system should make it easy for users to understand and resolve the </a:t>
            </a:r>
            <a:r>
              <a:rPr lang="en-US" sz="1800" dirty="0" err="1"/>
              <a:t>problem.Eg</a:t>
            </a:r>
            <a:r>
              <a:rPr lang="en-US" sz="1800" dirty="0"/>
              <a:t>: clear error notifications and descriptive hints.</a:t>
            </a:r>
          </a:p>
          <a:p>
            <a:pPr marL="0" indent="0">
              <a:lnSpc>
                <a:spcPct val="120000"/>
              </a:lnSpc>
              <a:buNone/>
            </a:pPr>
            <a:r>
              <a:rPr lang="en-US" sz="1800" dirty="0"/>
              <a:t>Strive for Consistency: Whether it is the layout, the size of the button, the color code or the tone used when writing the page, it is important to be consistent throughout the site.</a:t>
            </a:r>
          </a:p>
          <a:p>
            <a:pPr marL="0" indent="0">
              <a:lnSpc>
                <a:spcPct val="120000"/>
              </a:lnSpc>
              <a:buNone/>
            </a:pPr>
            <a:r>
              <a:rPr lang="en-US" sz="1800" dirty="0"/>
              <a:t>Support Internal Locus of Control: YouTube lets us choose how much notification we want to see, by doing this, YouTube is giving freedom to the users and making them feel like they have control over what they will receive.</a:t>
            </a:r>
          </a:p>
          <a:p>
            <a:pPr marL="0" indent="0">
              <a:lnSpc>
                <a:spcPct val="120000"/>
              </a:lnSpc>
              <a:buNone/>
            </a:pPr>
            <a:r>
              <a:rPr lang="en-US" sz="1800" dirty="0"/>
              <a:t>Enable Frequent Users to Use Shortcuts: Allow your users to access all parts of the website with minimum of clicks. </a:t>
            </a:r>
            <a:r>
              <a:rPr lang="en-US" sz="1800" dirty="0" err="1"/>
              <a:t>Eg</a:t>
            </a:r>
            <a:r>
              <a:rPr lang="en-US" sz="1800" dirty="0"/>
              <a:t>: keyboard shortcuts which allows users to copy and paste.</a:t>
            </a:r>
          </a:p>
          <a:p>
            <a:pPr marL="0" indent="0">
              <a:lnSpc>
                <a:spcPct val="120000"/>
              </a:lnSpc>
              <a:buNone/>
            </a:pPr>
            <a:r>
              <a:rPr lang="en-US" sz="1800" dirty="0"/>
              <a:t>Design Dialog to Yield Closure: In an e-commerce checkout process, break the payment into clear and sequential steps with a progress bar. At the completion of each step, provide a summary and a clear indication before moving to the next step.</a:t>
            </a:r>
          </a:p>
        </p:txBody>
      </p:sp>
    </p:spTree>
    <p:extLst>
      <p:ext uri="{BB962C8B-B14F-4D97-AF65-F5344CB8AC3E}">
        <p14:creationId xmlns:p14="http://schemas.microsoft.com/office/powerpoint/2010/main" val="1612243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AC956FA0-778C-7841-8B86-4FD0EB4E5813}"/>
              </a:ext>
            </a:extLst>
          </p:cNvPr>
          <p:cNvSpPr>
            <a:spLocks noGrp="1" noChangeArrowheads="1"/>
          </p:cNvSpPr>
          <p:nvPr>
            <p:ph type="title"/>
          </p:nvPr>
        </p:nvSpPr>
        <p:spPr>
          <a:xfrm>
            <a:off x="914400" y="76993"/>
            <a:ext cx="10515600" cy="727869"/>
          </a:xfrm>
          <a:ln/>
          <a:extLst>
            <a:ext uri="{91240B29-F687-4F45-9708-019B960494DF}">
              <a14:hiddenLine xmlns:a14="http://schemas.microsoft.com/office/drawing/2010/main" w="9525">
                <a:solidFill>
                  <a:srgbClr val="6666FF"/>
                </a:solidFill>
                <a:miter lim="800000"/>
                <a:headEnd/>
                <a:tailEnd/>
              </a14:hiddenLine>
            </a:ext>
          </a:extLst>
        </p:spPr>
        <p:txBody>
          <a:bodyPr/>
          <a:lstStyle/>
          <a:p>
            <a:pPr algn="ctr"/>
            <a:r>
              <a:rPr lang="en-US" altLang="en-US" dirty="0">
                <a:solidFill>
                  <a:srgbClr val="FF0000"/>
                </a:solidFill>
              </a:rPr>
              <a:t>bad</a:t>
            </a:r>
            <a:r>
              <a:rPr lang="en-US" altLang="en-US" dirty="0"/>
              <a:t> </a:t>
            </a:r>
            <a:r>
              <a:rPr lang="en-US" altLang="en-US" dirty="0">
                <a:solidFill>
                  <a:srgbClr val="6666FF"/>
                </a:solidFill>
              </a:rPr>
              <a:t>use</a:t>
            </a:r>
            <a:r>
              <a:rPr lang="en-US" altLang="en-US" dirty="0"/>
              <a:t> </a:t>
            </a:r>
            <a:r>
              <a:rPr lang="en-US" altLang="en-US" dirty="0">
                <a:solidFill>
                  <a:srgbClr val="99FF99"/>
                </a:solidFill>
              </a:rPr>
              <a:t>of</a:t>
            </a:r>
            <a:r>
              <a:rPr lang="en-US" altLang="en-US" dirty="0"/>
              <a:t> </a:t>
            </a:r>
            <a:r>
              <a:rPr lang="en-US" altLang="en-US" dirty="0" err="1">
                <a:solidFill>
                  <a:schemeClr val="accent2"/>
                </a:solidFill>
              </a:rPr>
              <a:t>c</a:t>
            </a:r>
            <a:r>
              <a:rPr lang="en-US" altLang="en-US" dirty="0" err="1">
                <a:solidFill>
                  <a:srgbClr val="33CCFF"/>
                </a:solidFill>
              </a:rPr>
              <a:t>olou</a:t>
            </a:r>
            <a:r>
              <a:rPr lang="en-US" altLang="en-US" dirty="0" err="1">
                <a:solidFill>
                  <a:schemeClr val="accent2"/>
                </a:solidFill>
              </a:rPr>
              <a:t>r</a:t>
            </a:r>
            <a:endParaRPr lang="en-US" altLang="en-US" dirty="0"/>
          </a:p>
        </p:txBody>
      </p:sp>
      <p:sp>
        <p:nvSpPr>
          <p:cNvPr id="181251" name="Rectangle 3">
            <a:extLst>
              <a:ext uri="{FF2B5EF4-FFF2-40B4-BE49-F238E27FC236}">
                <a16:creationId xmlns:a16="http://schemas.microsoft.com/office/drawing/2014/main" id="{FFA0C3B5-F4EA-52A9-C6D9-FFEA36148264}"/>
              </a:ext>
            </a:extLst>
          </p:cNvPr>
          <p:cNvSpPr>
            <a:spLocks noGrp="1" noChangeArrowheads="1"/>
          </p:cNvSpPr>
          <p:nvPr>
            <p:ph type="body" idx="1"/>
          </p:nvPr>
        </p:nvSpPr>
        <p:spPr>
          <a:xfrm>
            <a:off x="66675" y="1386681"/>
            <a:ext cx="5324475" cy="4351338"/>
          </a:xfrm>
          <a:solidFill>
            <a:srgbClr val="FF0000"/>
          </a:solidFill>
        </p:spPr>
        <p:txBody>
          <a:bodyPr/>
          <a:lstStyle/>
          <a:p>
            <a:r>
              <a:rPr lang="en-US" altLang="en-US" dirty="0">
                <a:solidFill>
                  <a:srgbClr val="33CCFF"/>
                </a:solidFill>
              </a:rPr>
              <a:t>over</a:t>
            </a:r>
            <a:r>
              <a:rPr lang="en-US" altLang="en-US" dirty="0"/>
              <a:t> </a:t>
            </a:r>
            <a:r>
              <a:rPr lang="en-US" altLang="en-US" dirty="0">
                <a:solidFill>
                  <a:srgbClr val="660066"/>
                </a:solidFill>
              </a:rPr>
              <a:t>use</a:t>
            </a:r>
            <a:r>
              <a:rPr lang="en-US" altLang="en-US" dirty="0"/>
              <a:t> - </a:t>
            </a:r>
            <a:r>
              <a:rPr lang="en-US" altLang="en-US" sz="2000" dirty="0">
                <a:solidFill>
                  <a:schemeClr val="accent1"/>
                </a:solidFill>
              </a:rPr>
              <a:t>without</a:t>
            </a:r>
            <a:r>
              <a:rPr lang="en-US" altLang="en-US" sz="2000" dirty="0"/>
              <a:t> </a:t>
            </a:r>
            <a:r>
              <a:rPr lang="en-US" altLang="en-US" sz="2000" dirty="0">
                <a:solidFill>
                  <a:srgbClr val="0000FF"/>
                </a:solidFill>
              </a:rPr>
              <a:t>very</a:t>
            </a:r>
            <a:r>
              <a:rPr lang="en-US" altLang="en-US" sz="2000" dirty="0"/>
              <a:t> </a:t>
            </a:r>
            <a:r>
              <a:rPr lang="en-US" altLang="en-US" sz="2000" dirty="0">
                <a:solidFill>
                  <a:srgbClr val="33CCFF"/>
                </a:solidFill>
              </a:rPr>
              <a:t>good</a:t>
            </a:r>
            <a:r>
              <a:rPr lang="en-US" altLang="en-US" sz="2000" dirty="0"/>
              <a:t> reason (e.g. kids’ site)</a:t>
            </a:r>
          </a:p>
          <a:p>
            <a:r>
              <a:rPr lang="en-US" altLang="en-US" dirty="0" err="1">
                <a:solidFill>
                  <a:srgbClr val="00FF00"/>
                </a:solidFill>
              </a:rPr>
              <a:t>colour</a:t>
            </a:r>
            <a:r>
              <a:rPr lang="en-US" altLang="en-US" dirty="0">
                <a:solidFill>
                  <a:srgbClr val="00FF00"/>
                </a:solidFill>
              </a:rPr>
              <a:t> blindness</a:t>
            </a:r>
            <a:endParaRPr lang="en-US" altLang="en-US" dirty="0"/>
          </a:p>
          <a:p>
            <a:r>
              <a:rPr lang="en-US" altLang="en-US" dirty="0"/>
              <a:t>poor </a:t>
            </a:r>
            <a:r>
              <a:rPr lang="en-US" altLang="en-US" dirty="0">
                <a:solidFill>
                  <a:srgbClr val="FF3399"/>
                </a:solidFill>
              </a:rPr>
              <a:t>use of</a:t>
            </a:r>
            <a:r>
              <a:rPr lang="en-US" altLang="en-US" dirty="0"/>
              <a:t> contrast</a:t>
            </a:r>
          </a:p>
          <a:p>
            <a:r>
              <a:rPr lang="en-US" altLang="en-US" dirty="0"/>
              <a:t>do adjust your set!</a:t>
            </a:r>
          </a:p>
          <a:p>
            <a:pPr lvl="1"/>
            <a:r>
              <a:rPr lang="en-US" altLang="en-US" dirty="0"/>
              <a:t>adjust your monitor to greys only</a:t>
            </a:r>
          </a:p>
          <a:p>
            <a:pPr lvl="1"/>
            <a:r>
              <a:rPr lang="en-US" altLang="en-US" dirty="0"/>
              <a:t>can you still read your screen?</a:t>
            </a:r>
          </a:p>
        </p:txBody>
      </p:sp>
      <p:pic>
        <p:nvPicPr>
          <p:cNvPr id="181253" name="Picture 5">
            <a:extLst>
              <a:ext uri="{FF2B5EF4-FFF2-40B4-BE49-F238E27FC236}">
                <a16:creationId xmlns:a16="http://schemas.microsoft.com/office/drawing/2014/main" id="{35CF04F8-2108-03FF-0239-22D6CDA29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775" y="1504950"/>
            <a:ext cx="668655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92553209-62A2-87EB-C44F-A777648F7227}"/>
              </a:ext>
            </a:extLst>
          </p:cNvPr>
          <p:cNvPicPr>
            <a:picLocks noGrp="1" noChangeAspect="1"/>
          </p:cNvPicPr>
          <p:nvPr>
            <p:ph idx="1"/>
          </p:nvPr>
        </p:nvPicPr>
        <p:blipFill rotWithShape="1">
          <a:blip r:embed="rId2"/>
          <a:srcRect l="8914" t="19470" r="50000" b="32396"/>
          <a:stretch/>
        </p:blipFill>
        <p:spPr>
          <a:xfrm>
            <a:off x="1352550" y="56915"/>
            <a:ext cx="9210675" cy="6744170"/>
          </a:xfrm>
        </p:spPr>
      </p:pic>
    </p:spTree>
    <p:extLst>
      <p:ext uri="{BB962C8B-B14F-4D97-AF65-F5344CB8AC3E}">
        <p14:creationId xmlns:p14="http://schemas.microsoft.com/office/powerpoint/2010/main" val="2944551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5C5A-6FC6-D535-D334-92EAE41712A6}"/>
              </a:ext>
            </a:extLst>
          </p:cNvPr>
          <p:cNvSpPr>
            <a:spLocks noGrp="1"/>
          </p:cNvSpPr>
          <p:nvPr>
            <p:ph type="title"/>
          </p:nvPr>
        </p:nvSpPr>
        <p:spPr>
          <a:xfrm>
            <a:off x="838200" y="140042"/>
            <a:ext cx="10515600" cy="1325563"/>
          </a:xfrm>
        </p:spPr>
        <p:txBody>
          <a:bodyPr>
            <a:normAutofit/>
          </a:bodyPr>
          <a:lstStyle/>
          <a:p>
            <a:r>
              <a:rPr lang="en-IN" sz="3600">
                <a:effectLst/>
              </a:rPr>
              <a:t>Input methods to facilitate data entry </a:t>
            </a:r>
            <a:endParaRPr lang="en-US" sz="7200"/>
          </a:p>
        </p:txBody>
      </p:sp>
      <p:sp>
        <p:nvSpPr>
          <p:cNvPr id="3" name="Content Placeholder 2">
            <a:extLst>
              <a:ext uri="{FF2B5EF4-FFF2-40B4-BE49-F238E27FC236}">
                <a16:creationId xmlns:a16="http://schemas.microsoft.com/office/drawing/2014/main" id="{1119478A-359B-0889-8AF7-8C4815F2F245}"/>
              </a:ext>
            </a:extLst>
          </p:cNvPr>
          <p:cNvSpPr>
            <a:spLocks noGrp="1"/>
          </p:cNvSpPr>
          <p:nvPr>
            <p:ph idx="1"/>
          </p:nvPr>
        </p:nvSpPr>
        <p:spPr>
          <a:xfrm>
            <a:off x="838200" y="1465605"/>
            <a:ext cx="10515600" cy="4711358"/>
          </a:xfrm>
        </p:spPr>
        <p:txBody>
          <a:bodyPr>
            <a:normAutofit/>
          </a:bodyPr>
          <a:lstStyle/>
          <a:p>
            <a:pPr marL="342900" indent="-342900">
              <a:buFont typeface="+mj-lt"/>
              <a:buAutoNum type="arabicPeriod"/>
            </a:pPr>
            <a:r>
              <a:rPr lang="en-IN" sz="2400" dirty="0">
                <a:effectLst/>
              </a:rPr>
              <a:t>Consistency of data-entry transactions: </a:t>
            </a:r>
            <a:endParaRPr lang="en-IN" sz="3600" dirty="0"/>
          </a:p>
          <a:p>
            <a:pPr marL="342900" indent="-342900">
              <a:buFont typeface="+mj-lt"/>
              <a:buAutoNum type="arabicPeriod"/>
            </a:pPr>
            <a:r>
              <a:rPr lang="en-IN" sz="2400" dirty="0">
                <a:effectLst/>
              </a:rPr>
              <a:t>Minimal input actions by user </a:t>
            </a:r>
            <a:endParaRPr lang="en-IN" sz="3600" dirty="0"/>
          </a:p>
          <a:p>
            <a:pPr marL="342900" indent="-342900">
              <a:buFont typeface="+mj-lt"/>
              <a:buAutoNum type="arabicPeriod"/>
            </a:pPr>
            <a:r>
              <a:rPr lang="en-IN" sz="2400" dirty="0">
                <a:effectLst/>
              </a:rPr>
              <a:t>Minimal memory load on users </a:t>
            </a:r>
            <a:endParaRPr lang="en-IN" sz="3600" dirty="0"/>
          </a:p>
          <a:p>
            <a:pPr marL="342900" indent="-342900">
              <a:buFont typeface="+mj-lt"/>
              <a:buAutoNum type="arabicPeriod"/>
            </a:pPr>
            <a:r>
              <a:rPr lang="en-IN" sz="2400" dirty="0">
                <a:effectLst/>
              </a:rPr>
              <a:t>Compatibility of data entry with data display </a:t>
            </a:r>
          </a:p>
          <a:p>
            <a:pPr marL="342900" indent="-342900">
              <a:buFont typeface="+mj-lt"/>
              <a:buAutoNum type="arabicPeriod"/>
            </a:pPr>
            <a:r>
              <a:rPr lang="en-IN" sz="2400" dirty="0">
                <a:effectLst/>
              </a:rPr>
              <a:t>Clear and effective </a:t>
            </a:r>
            <a:r>
              <a:rPr lang="en-IN" sz="2400" dirty="0" err="1">
                <a:effectLst/>
              </a:rPr>
              <a:t>labeling</a:t>
            </a:r>
            <a:r>
              <a:rPr lang="en-IN" sz="2400" dirty="0">
                <a:effectLst/>
              </a:rPr>
              <a:t> of buttons and data-entry fields </a:t>
            </a:r>
          </a:p>
          <a:p>
            <a:pPr marL="342900" indent="-342900">
              <a:buFont typeface="+mj-lt"/>
              <a:buAutoNum type="arabicPeriod"/>
            </a:pPr>
            <a:r>
              <a:rPr lang="en-IN" sz="2400" dirty="0">
                <a:effectLst/>
              </a:rPr>
              <a:t>Match and place the sequence of data-entry and selection fields in a natural scanning and hand-movement direction </a:t>
            </a:r>
          </a:p>
          <a:p>
            <a:pPr marL="342900" indent="-342900">
              <a:buFont typeface="+mj-lt"/>
              <a:buAutoNum type="arabicPeriod"/>
            </a:pPr>
            <a:r>
              <a:rPr lang="en-IN" sz="2400" dirty="0">
                <a:effectLst/>
              </a:rPr>
              <a:t>Design of form and dialog boxes </a:t>
            </a:r>
          </a:p>
          <a:p>
            <a:pPr marL="342900" indent="-342900">
              <a:buFont typeface="+mj-lt"/>
              <a:buAutoNum type="arabicPeriod"/>
            </a:pPr>
            <a:r>
              <a:rPr lang="en-US" sz="2400" dirty="0">
                <a:effectLst/>
              </a:rPr>
              <a:t>Flexibility for user control of data entry</a:t>
            </a:r>
          </a:p>
          <a:p>
            <a:pPr marL="342900" indent="-342900">
              <a:buFont typeface="+mj-lt"/>
              <a:buAutoNum type="arabicPeriod"/>
            </a:pPr>
            <a:endParaRPr lang="en-IN" sz="2400" dirty="0">
              <a:effectLst/>
            </a:endParaRPr>
          </a:p>
          <a:p>
            <a:pPr marL="0" indent="0">
              <a:buNone/>
            </a:pPr>
            <a:endParaRPr lang="en-IN" sz="2400" dirty="0">
              <a:effectLst/>
              <a:latin typeface="ACaslonPro"/>
            </a:endParaRPr>
          </a:p>
        </p:txBody>
      </p:sp>
    </p:spTree>
    <p:extLst>
      <p:ext uri="{BB962C8B-B14F-4D97-AF65-F5344CB8AC3E}">
        <p14:creationId xmlns:p14="http://schemas.microsoft.com/office/powerpoint/2010/main" val="326337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page38image15342912">
            <a:extLst>
              <a:ext uri="{FF2B5EF4-FFF2-40B4-BE49-F238E27FC236}">
                <a16:creationId xmlns:a16="http://schemas.microsoft.com/office/drawing/2014/main" id="{FD5704AD-DF54-6480-A91E-CA7F49533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1519"/>
            <a:ext cx="12213203" cy="45579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4C84B8-6DA0-B405-FF3D-30C4AF7B961F}"/>
              </a:ext>
            </a:extLst>
          </p:cNvPr>
          <p:cNvSpPr txBox="1"/>
          <p:nvPr/>
        </p:nvSpPr>
        <p:spPr>
          <a:xfrm>
            <a:off x="304800" y="5664816"/>
            <a:ext cx="11639550" cy="646331"/>
          </a:xfrm>
          <a:prstGeom prst="rect">
            <a:avLst/>
          </a:prstGeom>
          <a:noFill/>
        </p:spPr>
        <p:txBody>
          <a:bodyPr wrap="square">
            <a:spAutoFit/>
          </a:bodyPr>
          <a:lstStyle/>
          <a:p>
            <a:r>
              <a:rPr lang="en-IN" sz="1800" dirty="0">
                <a:effectLst/>
                <a:latin typeface="TradeGothicLTStd"/>
              </a:rPr>
              <a:t>Comparison of two mobile game interfaces (the initial entry screen): (a) information and object density is needlessly high and distracting (left), (b) simple and minimal layout, and object sizes fitted to ergonomic usage (right). </a:t>
            </a:r>
            <a:endParaRPr lang="en-IN" dirty="0"/>
          </a:p>
        </p:txBody>
      </p:sp>
    </p:spTree>
    <p:extLst>
      <p:ext uri="{BB962C8B-B14F-4D97-AF65-F5344CB8AC3E}">
        <p14:creationId xmlns:p14="http://schemas.microsoft.com/office/powerpoint/2010/main" val="3244014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page33image15353888">
            <a:extLst>
              <a:ext uri="{FF2B5EF4-FFF2-40B4-BE49-F238E27FC236}">
                <a16:creationId xmlns:a16="http://schemas.microsoft.com/office/drawing/2014/main" id="{65CEBAE4-DE81-5878-B601-515C63975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89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D7FD38-DC02-2023-AB6F-631917FD9E53}"/>
              </a:ext>
            </a:extLst>
          </p:cNvPr>
          <p:cNvSpPr txBox="1"/>
          <p:nvPr/>
        </p:nvSpPr>
        <p:spPr>
          <a:xfrm>
            <a:off x="1575582" y="6147583"/>
            <a:ext cx="9828845" cy="369332"/>
          </a:xfrm>
          <a:prstGeom prst="rect">
            <a:avLst/>
          </a:prstGeom>
          <a:noFill/>
        </p:spPr>
        <p:txBody>
          <a:bodyPr wrap="none" rtlCol="0">
            <a:spAutoFit/>
          </a:bodyPr>
          <a:lstStyle/>
          <a:p>
            <a:r>
              <a:rPr lang="en-IN" sz="1800">
                <a:effectLst/>
                <a:latin typeface="TradeGothicLTStd"/>
              </a:rPr>
              <a:t>The use of a two-panel selector, a design pattern for information structuring and facilitated navigation. </a:t>
            </a:r>
            <a:endParaRPr lang="en-IN"/>
          </a:p>
        </p:txBody>
      </p:sp>
    </p:spTree>
    <p:extLst>
      <p:ext uri="{BB962C8B-B14F-4D97-AF65-F5344CB8AC3E}">
        <p14:creationId xmlns:p14="http://schemas.microsoft.com/office/powerpoint/2010/main" val="1825407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age38image15312640">
            <a:extLst>
              <a:ext uri="{FF2B5EF4-FFF2-40B4-BE49-F238E27FC236}">
                <a16:creationId xmlns:a16="http://schemas.microsoft.com/office/drawing/2014/main" id="{104079B5-475A-2120-8C02-C973BF03F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21262" cy="66225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785C09-C80C-780D-CEFB-3150E1E7FF0C}"/>
              </a:ext>
            </a:extLst>
          </p:cNvPr>
          <p:cNvSpPr txBox="1"/>
          <p:nvPr/>
        </p:nvSpPr>
        <p:spPr>
          <a:xfrm>
            <a:off x="9045087" y="2690336"/>
            <a:ext cx="3242603" cy="1477328"/>
          </a:xfrm>
          <a:prstGeom prst="rect">
            <a:avLst/>
          </a:prstGeom>
          <a:noFill/>
        </p:spPr>
        <p:txBody>
          <a:bodyPr wrap="square">
            <a:spAutoFit/>
          </a:bodyPr>
          <a:lstStyle/>
          <a:p>
            <a:r>
              <a:rPr lang="en-IN" sz="1800" dirty="0">
                <a:effectLst/>
                <a:latin typeface="TradeGothicLTStd"/>
              </a:rPr>
              <a:t>Android design guideline promoting the use of list views and detailed views (multiple panels) to efficiently use the screen size of mobile devices. </a:t>
            </a:r>
            <a:endParaRPr lang="en-IN" dirty="0"/>
          </a:p>
        </p:txBody>
      </p:sp>
    </p:spTree>
    <p:extLst>
      <p:ext uri="{BB962C8B-B14F-4D97-AF65-F5344CB8AC3E}">
        <p14:creationId xmlns:p14="http://schemas.microsoft.com/office/powerpoint/2010/main" val="1617049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FD6016F-69C9-DFBA-137C-39E5C87962FF}"/>
              </a:ext>
            </a:extLst>
          </p:cNvPr>
          <p:cNvSpPr>
            <a:spLocks noGrp="1" noChangeArrowheads="1"/>
          </p:cNvSpPr>
          <p:nvPr>
            <p:ph type="title"/>
          </p:nvPr>
        </p:nvSpPr>
        <p:spPr>
          <a:xfrm>
            <a:off x="838200" y="136525"/>
            <a:ext cx="10515600" cy="739775"/>
          </a:xfrm>
        </p:spPr>
        <p:txBody>
          <a:bodyPr/>
          <a:lstStyle/>
          <a:p>
            <a:pPr algn="ctr"/>
            <a:r>
              <a:rPr lang="en-GB" altLang="en-US" dirty="0"/>
              <a:t>Software Life Cycle - Waterfall Model</a:t>
            </a:r>
          </a:p>
        </p:txBody>
      </p:sp>
      <p:pic>
        <p:nvPicPr>
          <p:cNvPr id="14" name="Picture 13">
            <a:extLst>
              <a:ext uri="{FF2B5EF4-FFF2-40B4-BE49-F238E27FC236}">
                <a16:creationId xmlns:a16="http://schemas.microsoft.com/office/drawing/2014/main" id="{9242A497-60C1-B368-5EE8-858867C28777}"/>
              </a:ext>
            </a:extLst>
          </p:cNvPr>
          <p:cNvPicPr>
            <a:picLocks noChangeAspect="1"/>
          </p:cNvPicPr>
          <p:nvPr/>
        </p:nvPicPr>
        <p:blipFill>
          <a:blip r:embed="rId2"/>
          <a:stretch>
            <a:fillRect/>
          </a:stretch>
        </p:blipFill>
        <p:spPr>
          <a:xfrm>
            <a:off x="2665981" y="1104900"/>
            <a:ext cx="6999209" cy="5200650"/>
          </a:xfrm>
          <a:prstGeom prst="rect">
            <a:avLst/>
          </a:prstGeom>
        </p:spPr>
      </p:pic>
      <p:sp>
        <p:nvSpPr>
          <p:cNvPr id="27650" name="Rectangle 2">
            <a:extLst>
              <a:ext uri="{FF2B5EF4-FFF2-40B4-BE49-F238E27FC236}">
                <a16:creationId xmlns:a16="http://schemas.microsoft.com/office/drawing/2014/main" id="{1225514B-7F1D-474D-4792-F9FC067085F3}"/>
              </a:ext>
            </a:extLst>
          </p:cNvPr>
          <p:cNvSpPr txBox="1">
            <a:spLocks noChangeArrowheads="1"/>
          </p:cNvSpPr>
          <p:nvPr/>
        </p:nvSpPr>
        <p:spPr>
          <a:xfrm>
            <a:off x="561975" y="4279900"/>
            <a:ext cx="43529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a:t>Iterative design and prototyping</a:t>
            </a:r>
            <a:endParaRPr lang="en-GB"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8E53689-70D2-2685-64A1-5D2F9AB28B90}"/>
              </a:ext>
            </a:extLst>
          </p:cNvPr>
          <p:cNvSpPr>
            <a:spLocks noGrp="1" noChangeArrowheads="1"/>
          </p:cNvSpPr>
          <p:nvPr>
            <p:ph type="title"/>
          </p:nvPr>
        </p:nvSpPr>
        <p:spPr>
          <a:xfrm>
            <a:off x="0" y="1127919"/>
            <a:ext cx="6515100" cy="720725"/>
          </a:xfrm>
        </p:spPr>
        <p:txBody>
          <a:bodyPr>
            <a:noAutofit/>
          </a:bodyPr>
          <a:lstStyle/>
          <a:p>
            <a:pPr algn="ctr"/>
            <a:r>
              <a:rPr lang="en-GB" altLang="en-US" sz="3200" dirty="0"/>
              <a:t>Issue-based information system (IBIS)</a:t>
            </a:r>
          </a:p>
        </p:txBody>
      </p:sp>
      <p:sp>
        <p:nvSpPr>
          <p:cNvPr id="31747" name="Rectangle 3">
            <a:extLst>
              <a:ext uri="{FF2B5EF4-FFF2-40B4-BE49-F238E27FC236}">
                <a16:creationId xmlns:a16="http://schemas.microsoft.com/office/drawing/2014/main" id="{00ED10A7-0A7D-9BD6-A975-05B28114F6BA}"/>
              </a:ext>
            </a:extLst>
          </p:cNvPr>
          <p:cNvSpPr>
            <a:spLocks noGrp="1" noChangeArrowheads="1"/>
          </p:cNvSpPr>
          <p:nvPr>
            <p:ph type="body" idx="1"/>
          </p:nvPr>
        </p:nvSpPr>
        <p:spPr>
          <a:xfrm>
            <a:off x="187911" y="1785938"/>
            <a:ext cx="5812840" cy="4351338"/>
          </a:xfrm>
        </p:spPr>
        <p:txBody>
          <a:bodyPr/>
          <a:lstStyle/>
          <a:p>
            <a:pPr>
              <a:lnSpc>
                <a:spcPct val="90000"/>
              </a:lnSpc>
              <a:spcBef>
                <a:spcPct val="40000"/>
              </a:spcBef>
            </a:pPr>
            <a:r>
              <a:rPr lang="en-GB" altLang="en-US" sz="1800" dirty="0"/>
              <a:t>process-oriented - </a:t>
            </a:r>
            <a:r>
              <a:rPr lang="en-US" altLang="en-US" sz="1800" dirty="0"/>
              <a:t>preserves order of deliberation and decision-making </a:t>
            </a:r>
            <a:endParaRPr lang="en-GB" altLang="en-US" sz="1800" dirty="0"/>
          </a:p>
          <a:p>
            <a:r>
              <a:rPr lang="en-GB" altLang="en-US" sz="1800" dirty="0"/>
              <a:t>Issues – hierarchical structure with one ‘root’ issue</a:t>
            </a:r>
          </a:p>
          <a:p>
            <a:r>
              <a:rPr lang="en-GB" altLang="en-US" sz="1800" dirty="0"/>
              <a:t>Positions – potential resolutions of an issue</a:t>
            </a:r>
          </a:p>
          <a:p>
            <a:r>
              <a:rPr lang="en-GB" altLang="en-US" sz="1800" dirty="0"/>
              <a:t>Arguments – modify the relationship between positions and issues</a:t>
            </a:r>
          </a:p>
          <a:p>
            <a:pPr>
              <a:lnSpc>
                <a:spcPct val="90000"/>
              </a:lnSpc>
            </a:pPr>
            <a:endParaRPr lang="en-GB" altLang="en-US" sz="2400" dirty="0"/>
          </a:p>
        </p:txBody>
      </p:sp>
      <p:pic>
        <p:nvPicPr>
          <p:cNvPr id="37" name="Picture 36">
            <a:extLst>
              <a:ext uri="{FF2B5EF4-FFF2-40B4-BE49-F238E27FC236}">
                <a16:creationId xmlns:a16="http://schemas.microsoft.com/office/drawing/2014/main" id="{E7641CF5-4816-6057-7780-598C90540465}"/>
              </a:ext>
            </a:extLst>
          </p:cNvPr>
          <p:cNvPicPr>
            <a:picLocks noChangeAspect="1"/>
          </p:cNvPicPr>
          <p:nvPr/>
        </p:nvPicPr>
        <p:blipFill>
          <a:blip r:embed="rId2"/>
          <a:stretch>
            <a:fillRect/>
          </a:stretch>
        </p:blipFill>
        <p:spPr>
          <a:xfrm>
            <a:off x="1" y="3495943"/>
            <a:ext cx="6000750" cy="3362057"/>
          </a:xfrm>
          <a:prstGeom prst="rect">
            <a:avLst/>
          </a:prstGeom>
        </p:spPr>
      </p:pic>
      <p:sp>
        <p:nvSpPr>
          <p:cNvPr id="34818" name="Rectangle 2">
            <a:extLst>
              <a:ext uri="{FF2B5EF4-FFF2-40B4-BE49-F238E27FC236}">
                <a16:creationId xmlns:a16="http://schemas.microsoft.com/office/drawing/2014/main" id="{B08864EC-0129-938A-3525-C327CFFE665C}"/>
              </a:ext>
            </a:extLst>
          </p:cNvPr>
          <p:cNvSpPr txBox="1">
            <a:spLocks noChangeArrowheads="1"/>
          </p:cNvSpPr>
          <p:nvPr/>
        </p:nvSpPr>
        <p:spPr>
          <a:xfrm>
            <a:off x="8915400" y="833041"/>
            <a:ext cx="2590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200" dirty="0"/>
              <a:t>QOC</a:t>
            </a:r>
          </a:p>
        </p:txBody>
      </p:sp>
      <p:sp>
        <p:nvSpPr>
          <p:cNvPr id="34819" name="Rectangle 3">
            <a:extLst>
              <a:ext uri="{FF2B5EF4-FFF2-40B4-BE49-F238E27FC236}">
                <a16:creationId xmlns:a16="http://schemas.microsoft.com/office/drawing/2014/main" id="{39F6ECAA-D2D2-A3A3-7BCD-5B8B28C4EB18}"/>
              </a:ext>
            </a:extLst>
          </p:cNvPr>
          <p:cNvSpPr txBox="1">
            <a:spLocks noChangeArrowheads="1"/>
          </p:cNvSpPr>
          <p:nvPr/>
        </p:nvSpPr>
        <p:spPr>
          <a:xfrm>
            <a:off x="6404390" y="1817291"/>
            <a:ext cx="55502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sz="1800" dirty="0"/>
              <a:t>structure-oriented - </a:t>
            </a:r>
            <a:r>
              <a:rPr lang="en-US" altLang="en-US" sz="1800" dirty="0"/>
              <a:t>emphasizes post hoc structuring of considered design alternatives </a:t>
            </a:r>
            <a:endParaRPr lang="en-GB" altLang="en-US" sz="1800" dirty="0"/>
          </a:p>
          <a:p>
            <a:r>
              <a:rPr lang="en-GB" altLang="en-US" sz="1800" dirty="0"/>
              <a:t>Questions (and sub-questions) – represent major issues of  a design</a:t>
            </a:r>
          </a:p>
          <a:p>
            <a:r>
              <a:rPr lang="en-GB" altLang="en-US" sz="1800" dirty="0"/>
              <a:t>Options -  provide alternative solutions to the question</a:t>
            </a:r>
          </a:p>
          <a:p>
            <a:r>
              <a:rPr lang="en-GB" altLang="en-US" sz="1800" dirty="0"/>
              <a:t>Criteria  – the means to assess the options in order to make a choice</a:t>
            </a:r>
          </a:p>
          <a:p>
            <a:pPr marL="0" indent="0">
              <a:buFont typeface="Arial" panose="020B0604020202020204" pitchFamily="34" charset="0"/>
              <a:buNone/>
            </a:pPr>
            <a:endParaRPr lang="en-GB" altLang="en-US" sz="1200" dirty="0"/>
          </a:p>
        </p:txBody>
      </p:sp>
      <p:pic>
        <p:nvPicPr>
          <p:cNvPr id="45" name="Picture 44">
            <a:extLst>
              <a:ext uri="{FF2B5EF4-FFF2-40B4-BE49-F238E27FC236}">
                <a16:creationId xmlns:a16="http://schemas.microsoft.com/office/drawing/2014/main" id="{98755E7A-29CD-DDC1-E130-48E3E2C97B04}"/>
              </a:ext>
            </a:extLst>
          </p:cNvPr>
          <p:cNvPicPr>
            <a:picLocks noChangeAspect="1"/>
          </p:cNvPicPr>
          <p:nvPr/>
        </p:nvPicPr>
        <p:blipFill>
          <a:blip r:embed="rId3"/>
          <a:stretch>
            <a:fillRect/>
          </a:stretch>
        </p:blipFill>
        <p:spPr>
          <a:xfrm>
            <a:off x="6585878" y="3963956"/>
            <a:ext cx="5187267" cy="2857532"/>
          </a:xfrm>
          <a:prstGeom prst="rect">
            <a:avLst/>
          </a:prstGeom>
        </p:spPr>
      </p:pic>
      <p:sp>
        <p:nvSpPr>
          <p:cNvPr id="29699" name="Rectangle 3">
            <a:extLst>
              <a:ext uri="{FF2B5EF4-FFF2-40B4-BE49-F238E27FC236}">
                <a16:creationId xmlns:a16="http://schemas.microsoft.com/office/drawing/2014/main" id="{8E758850-66F8-2E80-63B2-2DA461EDF5F3}"/>
              </a:ext>
            </a:extLst>
          </p:cNvPr>
          <p:cNvSpPr txBox="1">
            <a:spLocks noChangeArrowheads="1"/>
          </p:cNvSpPr>
          <p:nvPr/>
        </p:nvSpPr>
        <p:spPr>
          <a:xfrm>
            <a:off x="316914" y="36512"/>
            <a:ext cx="11687175" cy="1106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850" indent="0" algn="ctr">
              <a:buNone/>
            </a:pPr>
            <a:r>
              <a:rPr lang="en-GB" altLang="en-US" sz="4000" dirty="0"/>
              <a:t>Design rationale</a:t>
            </a:r>
          </a:p>
          <a:p>
            <a:pPr marL="69850" indent="0">
              <a:buNone/>
            </a:pPr>
            <a:r>
              <a:rPr lang="en-GB" altLang="en-US" sz="1800" dirty="0"/>
              <a:t>communication throughout life cycle, reuse of design knowledge across products, organizes potentially large design spaces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C524AA-E0CC-B451-3A4F-21AC5B2B81AF}"/>
              </a:ext>
            </a:extLst>
          </p:cNvPr>
          <p:cNvSpPr>
            <a:spLocks noGrp="1"/>
          </p:cNvSpPr>
          <p:nvPr>
            <p:ph type="title"/>
          </p:nvPr>
        </p:nvSpPr>
        <p:spPr>
          <a:xfrm>
            <a:off x="838200" y="0"/>
            <a:ext cx="10515600" cy="746791"/>
          </a:xfrm>
        </p:spPr>
        <p:txBody>
          <a:bodyPr/>
          <a:lstStyle/>
          <a:p>
            <a:pPr algn="ctr"/>
            <a:r>
              <a:rPr lang="en-GB" altLang="en-US" dirty="0"/>
              <a:t>Norman’s 7 Principles</a:t>
            </a:r>
            <a:endParaRPr lang="en-US" dirty="0"/>
          </a:p>
        </p:txBody>
      </p:sp>
      <p:sp>
        <p:nvSpPr>
          <p:cNvPr id="2" name="Rectangle 1">
            <a:extLst>
              <a:ext uri="{FF2B5EF4-FFF2-40B4-BE49-F238E27FC236}">
                <a16:creationId xmlns:a16="http://schemas.microsoft.com/office/drawing/2014/main" id="{639174F7-F6A5-0EAE-39EC-7004C89915A0}"/>
              </a:ext>
            </a:extLst>
          </p:cNvPr>
          <p:cNvSpPr>
            <a:spLocks noChangeArrowheads="1"/>
          </p:cNvSpPr>
          <p:nvPr/>
        </p:nvSpPr>
        <p:spPr bwMode="auto">
          <a:xfrm>
            <a:off x="126283" y="746791"/>
            <a:ext cx="1172988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Use Both Knowledge in the World and Knowledge in the Head – </a:t>
            </a:r>
            <a:r>
              <a:rPr kumimoji="0" lang="en-US" altLang="en-US" sz="1600" b="0" i="0" u="none" strike="noStrike" cap="none" normalizeH="0" baseline="0" dirty="0">
                <a:ln>
                  <a:noFill/>
                </a:ln>
                <a:solidFill>
                  <a:schemeClr val="tx1"/>
                </a:solidFill>
                <a:effectLst/>
                <a:latin typeface="Arial" panose="020B0604020202020204" pitchFamily="34" charset="0"/>
              </a:rPr>
              <a:t>balances both the information that users can recall (knowledge in the head) and the information provided by the environment (knowledge in the world). This balance reduces cognitive load, making systems more user-friendly. </a:t>
            </a: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 web form that auto-fills common fields (like the user’s name and address) uses knowledge in the world to reduce effort. At the same time, it allows users to recall and input their less common details.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Simplify Task Structures - </a:t>
            </a:r>
            <a:r>
              <a:rPr kumimoji="0" lang="en-US" altLang="en-US" sz="1600" b="0" i="0" u="none" strike="noStrike" cap="none" normalizeH="0" baseline="0" dirty="0">
                <a:ln>
                  <a:noFill/>
                </a:ln>
                <a:solidFill>
                  <a:schemeClr val="tx1"/>
                </a:solidFill>
                <a:effectLst/>
                <a:latin typeface="Arial" panose="020B0604020202020204" pitchFamily="34" charset="0"/>
              </a:rPr>
              <a:t>reduces the complexity of user interactions, leading to quicker and more efficient task completion without errors. </a:t>
            </a: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 one-click purchase option in online shopping simplifies the buying process by reducing the steps needed to complete a transaction.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Make Things Visible - </a:t>
            </a:r>
            <a:r>
              <a:rPr kumimoji="0" lang="en-US" altLang="en-US" sz="1600" b="0" i="0" u="none" strike="noStrike" cap="none" normalizeH="0" baseline="0" dirty="0">
                <a:ln>
                  <a:noFill/>
                </a:ln>
                <a:solidFill>
                  <a:schemeClr val="tx1"/>
                </a:solidFill>
                <a:effectLst/>
                <a:latin typeface="Arial" panose="020B0604020202020204" pitchFamily="34" charset="0"/>
              </a:rPr>
              <a:t>ensures that users can easily find the functions and information they need minimizing errors. </a:t>
            </a: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 toolbar in a word processor that shows all the formatting options (bold, italic, underline) makes these functions visible, so users can access them quickly without needing to recall specific commands.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Get the Mapping Right - </a:t>
            </a:r>
            <a:r>
              <a:rPr kumimoji="0" lang="en-US" altLang="en-US" sz="1600" b="0" i="0" u="none" strike="noStrike" cap="none" normalizeH="0" baseline="0" dirty="0">
                <a:ln>
                  <a:noFill/>
                </a:ln>
                <a:solidFill>
                  <a:schemeClr val="tx1"/>
                </a:solidFill>
                <a:effectLst/>
                <a:latin typeface="Arial" panose="020B0604020202020204" pitchFamily="34" charset="0"/>
              </a:rPr>
              <a:t>aligns the user’s expectations with the actual system design. This reduces confusion, enhances usability, and leads to more intuitive interactions. </a:t>
            </a: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Turning the wheel right makes the car go right, aligning the user's mental model with the car’s design.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Convert Constraints into Advantages - </a:t>
            </a:r>
            <a:r>
              <a:rPr kumimoji="0" lang="en-US" altLang="en-US" sz="1600" b="0" i="0" u="none" strike="noStrike" cap="none" normalizeH="0" baseline="0" dirty="0">
                <a:ln>
                  <a:noFill/>
                </a:ln>
                <a:solidFill>
                  <a:schemeClr val="tx1"/>
                </a:solidFill>
                <a:effectLst/>
                <a:latin typeface="Arial" panose="020B0604020202020204" pitchFamily="34" charset="0"/>
              </a:rPr>
              <a:t>help users make fewer mistakes by restricting their actions to only what is possible or culturally acceptable. </a:t>
            </a: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In a software installation process, the "Next" button may be disabled until all required fields are filled, using technological constraints to ensure users complete necessary steps before proceeding.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Design for Error – </a:t>
            </a:r>
            <a:r>
              <a:rPr kumimoji="0" lang="en-US" altLang="en-US" sz="1600" b="0" i="0" u="none" strike="noStrike" cap="none" normalizeH="0" baseline="0" dirty="0">
                <a:ln>
                  <a:noFill/>
                </a:ln>
                <a:solidFill>
                  <a:schemeClr val="tx1"/>
                </a:solidFill>
                <a:effectLst/>
                <a:latin typeface="Arial" panose="020B0604020202020204" pitchFamily="34" charset="0"/>
              </a:rPr>
              <a:t>predicting potential mistakes users might make and creating systems that help prevent or recover from them easily. This improves user satisfaction and reduces frustration. </a:t>
            </a: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An email application that asks for confirmation before sending a message without a subject line or attachment (when mentioned) helps users avoid common errors, such as sending incomplete emails.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When All Else Fails − Standardize - </a:t>
            </a:r>
            <a:r>
              <a:rPr kumimoji="0" lang="en-US" altLang="en-US" sz="1600" b="0" i="0" u="none" strike="noStrike" cap="none" normalizeH="0" baseline="0" dirty="0">
                <a:ln>
                  <a:noFill/>
                </a:ln>
                <a:solidFill>
                  <a:schemeClr val="tx1"/>
                </a:solidFill>
                <a:effectLst/>
                <a:latin typeface="Arial" panose="020B0604020202020204" pitchFamily="34" charset="0"/>
              </a:rPr>
              <a:t>creates consistency across similar systems or interfaces, reducing the learning curve for users. </a:t>
            </a: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The use of </a:t>
            </a:r>
            <a:r>
              <a:rPr kumimoji="0" lang="en-US" altLang="en-US" sz="1600" b="0" i="0" u="none" strike="noStrike" cap="none" normalizeH="0" baseline="0" dirty="0" err="1">
                <a:ln>
                  <a:noFill/>
                </a:ln>
                <a:solidFill>
                  <a:schemeClr val="tx1"/>
                </a:solidFill>
                <a:effectLst/>
                <a:latin typeface="Arial" panose="020B0604020202020204" pitchFamily="34" charset="0"/>
              </a:rPr>
              <a:t>Ctrl+C</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0" i="0" u="none" strike="noStrike" cap="none" normalizeH="0" baseline="0" dirty="0" err="1">
                <a:ln>
                  <a:noFill/>
                </a:ln>
                <a:solidFill>
                  <a:schemeClr val="tx1"/>
                </a:solidFill>
                <a:effectLst/>
                <a:latin typeface="Arial" panose="020B0604020202020204" pitchFamily="34" charset="0"/>
              </a:rPr>
              <a:t>Ctrl+V</a:t>
            </a:r>
            <a:r>
              <a:rPr kumimoji="0" lang="en-US" altLang="en-US" sz="1600" b="0" i="0" u="none" strike="noStrike" cap="none" normalizeH="0" baseline="0" dirty="0">
                <a:ln>
                  <a:noFill/>
                </a:ln>
                <a:solidFill>
                  <a:schemeClr val="tx1"/>
                </a:solidFill>
                <a:effectLst/>
                <a:latin typeface="Arial" panose="020B0604020202020204" pitchFamily="34" charset="0"/>
              </a:rPr>
              <a:t> for copy and paste functions across most software applications is a standardized practice.</a:t>
            </a:r>
          </a:p>
        </p:txBody>
      </p:sp>
    </p:spTree>
    <p:extLst>
      <p:ext uri="{BB962C8B-B14F-4D97-AF65-F5344CB8AC3E}">
        <p14:creationId xmlns:p14="http://schemas.microsoft.com/office/powerpoint/2010/main" val="9529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page distractions</a:t>
            </a:r>
            <a:br>
              <a:rPr lang="en-US" dirty="0"/>
            </a:br>
            <a:endParaRPr lang="en-US" dirty="0"/>
          </a:p>
        </p:txBody>
      </p:sp>
      <p:sp>
        <p:nvSpPr>
          <p:cNvPr id="3" name="Content Placeholder 2"/>
          <p:cNvSpPr>
            <a:spLocks noGrp="1"/>
          </p:cNvSpPr>
          <p:nvPr>
            <p:ph idx="1"/>
          </p:nvPr>
        </p:nvSpPr>
        <p:spPr>
          <a:xfrm>
            <a:off x="1981200" y="1071546"/>
            <a:ext cx="8229600" cy="5643602"/>
          </a:xfrm>
        </p:spPr>
        <p:txBody>
          <a:bodyPr>
            <a:normAutofit/>
          </a:bodyPr>
          <a:lstStyle/>
          <a:p>
            <a:r>
              <a:rPr lang="en-US" dirty="0"/>
              <a:t>Numerous visual and auditory interruptions. </a:t>
            </a:r>
          </a:p>
          <a:p>
            <a:r>
              <a:rPr lang="en-US" dirty="0"/>
              <a:t>Extensive visual clutter. </a:t>
            </a:r>
          </a:p>
          <a:p>
            <a:r>
              <a:rPr lang="en-US" dirty="0"/>
              <a:t>Poor information readability. </a:t>
            </a:r>
          </a:p>
          <a:p>
            <a:r>
              <a:rPr lang="en-US" dirty="0"/>
              <a:t>Confusing and inefficient navigation. </a:t>
            </a:r>
          </a:p>
          <a:p>
            <a:r>
              <a:rPr lang="en-US" dirty="0"/>
              <a:t>Excessive or inefficient page scrolling. </a:t>
            </a:r>
          </a:p>
          <a:p>
            <a:r>
              <a:rPr lang="en-US" dirty="0"/>
              <a:t>Information overload. </a:t>
            </a:r>
          </a:p>
          <a:p>
            <a:r>
              <a:rPr lang="en-US" dirty="0"/>
              <a:t>Design inconsistency. </a:t>
            </a:r>
          </a:p>
          <a:p>
            <a:r>
              <a:rPr lang="en-US" dirty="0"/>
              <a:t>Poor search facilities.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6632"/>
            <a:ext cx="11593288" cy="6741368"/>
          </a:xfrm>
        </p:spPr>
        <p:txBody>
          <a:bodyPr>
            <a:normAutofit lnSpcReduction="10000"/>
          </a:bodyPr>
          <a:lstStyle/>
          <a:p>
            <a:r>
              <a:rPr lang="en-US" dirty="0"/>
              <a:t>Consistency – Ensure same conventions and rules apply for all aspects of an interface.</a:t>
            </a:r>
          </a:p>
          <a:p>
            <a:r>
              <a:rPr lang="en-US" dirty="0"/>
              <a:t>Ordering of content  - Divide information into units that are logical and meaningful by frequency of use, function and importance. Place critical information near the top of the Web site.</a:t>
            </a:r>
          </a:p>
          <a:p>
            <a:r>
              <a:rPr lang="en-US" dirty="0"/>
              <a:t>Navigation and Flow – place the most important and most frequently used elements or controls at the top left. Maintain a top-to-bottom, left-to-right flow.</a:t>
            </a:r>
          </a:p>
          <a:p>
            <a:r>
              <a:rPr lang="en-US" dirty="0"/>
              <a:t>Focus and Emphasis – Blinking, Line rulings, Color, Larger size, Animation, Positioning, Distinctive or unusual shape, Isolation. The fewer elements you have on a page, the easier it is to understand what you intended to communicate.</a:t>
            </a:r>
          </a:p>
          <a:p>
            <a:r>
              <a:rPr lang="en-US" dirty="0"/>
              <a:t>Typography - In screen design, different fonts and font sizes are used to organize information, establish importance, establish a reading order, and create a particular mood. </a:t>
            </a:r>
          </a:p>
          <a:p>
            <a:r>
              <a:rPr lang="en-US" dirty="0"/>
              <a:t>Visually pleasing composition - Balance, Symmetry, Regularity, Predictability, </a:t>
            </a:r>
            <a:r>
              <a:rPr lang="en-US" dirty="0" err="1"/>
              <a:t>Sequentiality</a:t>
            </a:r>
            <a:r>
              <a:rPr lang="en-US" dirty="0"/>
              <a:t>, Economy, Unity, Proportion, Simplicity, Groupings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Balance/Symmetry</a:t>
            </a:r>
          </a:p>
        </p:txBody>
      </p:sp>
      <p:sp>
        <p:nvSpPr>
          <p:cNvPr id="3" name="Content Placeholder 2"/>
          <p:cNvSpPr>
            <a:spLocks noGrp="1"/>
          </p:cNvSpPr>
          <p:nvPr>
            <p:ph idx="1"/>
          </p:nvPr>
        </p:nvSpPr>
        <p:spPr>
          <a:xfrm>
            <a:off x="1952596" y="1285861"/>
            <a:ext cx="8229600" cy="4525963"/>
          </a:xfrm>
        </p:spPr>
        <p:txBody>
          <a:bodyPr/>
          <a:lstStyle/>
          <a:p>
            <a:r>
              <a:rPr lang="en-US" dirty="0"/>
              <a:t>Create screen balance by providing an equal weight of screen elements, left and right, top and bottom.</a:t>
            </a:r>
          </a:p>
        </p:txBody>
      </p:sp>
      <p:pic>
        <p:nvPicPr>
          <p:cNvPr id="1026" name="Picture 2"/>
          <p:cNvPicPr>
            <a:picLocks noChangeAspect="1" noChangeArrowheads="1"/>
          </p:cNvPicPr>
          <p:nvPr/>
        </p:nvPicPr>
        <p:blipFill>
          <a:blip r:embed="rId2"/>
          <a:srcRect/>
          <a:stretch>
            <a:fillRect/>
          </a:stretch>
        </p:blipFill>
        <p:spPr bwMode="auto">
          <a:xfrm>
            <a:off x="423855" y="2744629"/>
            <a:ext cx="4843473" cy="3987931"/>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6381724" y="2760592"/>
            <a:ext cx="4943461" cy="409740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Regularity</a:t>
            </a:r>
          </a:p>
        </p:txBody>
      </p:sp>
      <p:sp>
        <p:nvSpPr>
          <p:cNvPr id="3" name="Content Placeholder 2"/>
          <p:cNvSpPr>
            <a:spLocks noGrp="1"/>
          </p:cNvSpPr>
          <p:nvPr>
            <p:ph idx="1"/>
          </p:nvPr>
        </p:nvSpPr>
        <p:spPr>
          <a:xfrm>
            <a:off x="1981200" y="1600201"/>
            <a:ext cx="8186766" cy="1471610"/>
          </a:xfrm>
        </p:spPr>
        <p:txBody>
          <a:bodyPr>
            <a:normAutofit fontScale="85000" lnSpcReduction="10000"/>
          </a:bodyPr>
          <a:lstStyle/>
          <a:p>
            <a:r>
              <a:rPr lang="en-US" dirty="0"/>
              <a:t>Create regularity by establishing standard and consistently spaced horizontal and vertical alignment points. </a:t>
            </a:r>
          </a:p>
          <a:p>
            <a:r>
              <a:rPr lang="en-US" dirty="0"/>
              <a:t>Also, use similar element sizes, shapes, colors, and spacing.</a:t>
            </a:r>
          </a:p>
        </p:txBody>
      </p:sp>
      <p:pic>
        <p:nvPicPr>
          <p:cNvPr id="3074" name="Picture 2"/>
          <p:cNvPicPr>
            <a:picLocks noChangeAspect="1" noChangeArrowheads="1"/>
          </p:cNvPicPr>
          <p:nvPr/>
        </p:nvPicPr>
        <p:blipFill>
          <a:blip r:embed="rId2"/>
          <a:srcRect/>
          <a:stretch>
            <a:fillRect/>
          </a:stretch>
        </p:blipFill>
        <p:spPr bwMode="auto">
          <a:xfrm>
            <a:off x="4595802" y="2705306"/>
            <a:ext cx="5010162" cy="415269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11156"/>
          </a:xfrm>
        </p:spPr>
        <p:txBody>
          <a:bodyPr>
            <a:normAutofit fontScale="90000"/>
          </a:bodyPr>
          <a:lstStyle/>
          <a:p>
            <a:r>
              <a:rPr lang="en-US" dirty="0"/>
              <a:t>Predictability</a:t>
            </a:r>
          </a:p>
        </p:txBody>
      </p:sp>
      <p:sp>
        <p:nvSpPr>
          <p:cNvPr id="3" name="Content Placeholder 2"/>
          <p:cNvSpPr>
            <a:spLocks noGrp="1"/>
          </p:cNvSpPr>
          <p:nvPr>
            <p:ph idx="1"/>
          </p:nvPr>
        </p:nvSpPr>
        <p:spPr>
          <a:xfrm>
            <a:off x="2095472" y="857232"/>
            <a:ext cx="8286808" cy="1971676"/>
          </a:xfrm>
        </p:spPr>
        <p:txBody>
          <a:bodyPr/>
          <a:lstStyle/>
          <a:p>
            <a:r>
              <a:rPr lang="en-US" dirty="0"/>
              <a:t>Create predictability by being consistent and following conventional orders or arrangements</a:t>
            </a:r>
          </a:p>
        </p:txBody>
      </p:sp>
      <p:pic>
        <p:nvPicPr>
          <p:cNvPr id="4098" name="Picture 2"/>
          <p:cNvPicPr>
            <a:picLocks noChangeAspect="1" noChangeArrowheads="1"/>
          </p:cNvPicPr>
          <p:nvPr/>
        </p:nvPicPr>
        <p:blipFill>
          <a:blip r:embed="rId2"/>
          <a:srcRect/>
          <a:stretch>
            <a:fillRect/>
          </a:stretch>
        </p:blipFill>
        <p:spPr bwMode="auto">
          <a:xfrm>
            <a:off x="4204774" y="1857365"/>
            <a:ext cx="5867895" cy="471084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F0E7CE55FB974FA64CDB6BDD0C38DC" ma:contentTypeVersion="0" ma:contentTypeDescription="Create a new document." ma:contentTypeScope="" ma:versionID="f1a8dfd2c07d94c30a056786abe50e03">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C7610-3B5A-43AF-A5E3-B206E957D3A0}">
  <ds:schemaRefs>
    <ds:schemaRef ds:uri="http://schemas.microsoft.com/sharepoint/v3/contenttype/forms"/>
  </ds:schemaRefs>
</ds:datastoreItem>
</file>

<file path=customXml/itemProps2.xml><?xml version="1.0" encoding="utf-8"?>
<ds:datastoreItem xmlns:ds="http://schemas.openxmlformats.org/officeDocument/2006/customXml" ds:itemID="{2DDF2504-BAB2-4182-AD98-D7B1BFAB585F}">
  <ds:schemaRefs>
    <ds:schemaRef ds:uri="1a80a837-91c1-4480-9cf9-33b82e620694"/>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3EFF1A-F8E7-483A-8847-6EAFCF63AE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170</TotalTime>
  <Words>2402</Words>
  <Application>Microsoft Office PowerPoint</Application>
  <PresentationFormat>Widescreen</PresentationFormat>
  <Paragraphs>229</Paragraphs>
  <Slides>37</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ACaslonPro</vt:lpstr>
      <vt:lpstr>Arial</vt:lpstr>
      <vt:lpstr>Calibri</vt:lpstr>
      <vt:lpstr>Calibri Light</vt:lpstr>
      <vt:lpstr>Formata-Bold</vt:lpstr>
      <vt:lpstr>Formata-Medium</vt:lpstr>
      <vt:lpstr>Formata-MediumItalic</vt:lpstr>
      <vt:lpstr>Palatino-Italic</vt:lpstr>
      <vt:lpstr>Palatino-Roman</vt:lpstr>
      <vt:lpstr>Söhne</vt:lpstr>
      <vt:lpstr>Times New Roman</vt:lpstr>
      <vt:lpstr>TradeGothicLTStd</vt:lpstr>
      <vt:lpstr>Verdana</vt:lpstr>
      <vt:lpstr>ZapfDingbats</vt:lpstr>
      <vt:lpstr>Office Theme</vt:lpstr>
      <vt:lpstr>Principle 1  : Recognize User Diversity</vt:lpstr>
      <vt:lpstr>Interaction Styles</vt:lpstr>
      <vt:lpstr>Shneiderman's Eight Golden Rules of Interface Design (PROPOSED)</vt:lpstr>
      <vt:lpstr>Norman’s 7 Principles</vt:lpstr>
      <vt:lpstr>Web page distractions </vt:lpstr>
      <vt:lpstr>PowerPoint Presentation</vt:lpstr>
      <vt:lpstr>Balance/Symmetry</vt:lpstr>
      <vt:lpstr>Regularity</vt:lpstr>
      <vt:lpstr>Predictability</vt:lpstr>
      <vt:lpstr>Sequentiality</vt:lpstr>
      <vt:lpstr>Economy</vt:lpstr>
      <vt:lpstr>Unity</vt:lpstr>
      <vt:lpstr>Proportion</vt:lpstr>
      <vt:lpstr>Simplicity (Complexity)</vt:lpstr>
      <vt:lpstr>Screen elements - Control Captions &amp;Data Fields</vt:lpstr>
      <vt:lpstr>Section Headings</vt:lpstr>
      <vt:lpstr>PowerPoint Presentation</vt:lpstr>
      <vt:lpstr>Statistical graphics</vt:lpstr>
      <vt:lpstr>Graphical Systems</vt:lpstr>
      <vt:lpstr>Browsers</vt:lpstr>
      <vt:lpstr>Other Web Considerations</vt:lpstr>
      <vt:lpstr>Where you are</vt:lpstr>
      <vt:lpstr>Hierarchical Diagrams </vt:lpstr>
      <vt:lpstr>Order of groups and items</vt:lpstr>
      <vt:lpstr>Physical Controls</vt:lpstr>
      <vt:lpstr>Physical Controls</vt:lpstr>
      <vt:lpstr>Physical Controls</vt:lpstr>
      <vt:lpstr>Physical Controls</vt:lpstr>
      <vt:lpstr>Physical Controls</vt:lpstr>
      <vt:lpstr>bad use of colour</vt:lpstr>
      <vt:lpstr>PowerPoint Presentation</vt:lpstr>
      <vt:lpstr>Input methods to facilitate data entry </vt:lpstr>
      <vt:lpstr>PowerPoint Presentation</vt:lpstr>
      <vt:lpstr>PowerPoint Presentation</vt:lpstr>
      <vt:lpstr>PowerPoint Presentation</vt:lpstr>
      <vt:lpstr>Software Life Cycle - Waterfall Model</vt:lpstr>
      <vt:lpstr>Issue-based information system (IBIS)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INTERACTION</dc:title>
  <dc:creator>deepika roselind</dc:creator>
  <cp:lastModifiedBy>Aastha Kumar</cp:lastModifiedBy>
  <cp:revision>3</cp:revision>
  <dcterms:created xsi:type="dcterms:W3CDTF">2024-01-19T09:54:08Z</dcterms:created>
  <dcterms:modified xsi:type="dcterms:W3CDTF">2024-12-04T19:39:34Z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