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8" r:id="rId5"/>
    <p:sldId id="262" r:id="rId6"/>
    <p:sldId id="359" r:id="rId7"/>
    <p:sldId id="310" r:id="rId8"/>
    <p:sldId id="270" r:id="rId9"/>
    <p:sldId id="328" r:id="rId10"/>
    <p:sldId id="324" r:id="rId11"/>
    <p:sldId id="345" r:id="rId12"/>
    <p:sldId id="3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7A89888A-32F9-4A35-A040-6B957E126263}"/>
    <pc:docChg chg="custSel modSld">
      <pc:chgData name="Aastha Kumar" userId="f94225b3-263d-47de-91f3-c17c89a7eef3" providerId="ADAL" clId="{7A89888A-32F9-4A35-A040-6B957E126263}" dt="2024-12-04T10:26:44.551" v="154" actId="20577"/>
      <pc:docMkLst>
        <pc:docMk/>
      </pc:docMkLst>
      <pc:sldChg chg="modSp mod">
        <pc:chgData name="Aastha Kumar" userId="f94225b3-263d-47de-91f3-c17c89a7eef3" providerId="ADAL" clId="{7A89888A-32F9-4A35-A040-6B957E126263}" dt="2024-12-04T10:26:44.551" v="154" actId="20577"/>
        <pc:sldMkLst>
          <pc:docMk/>
          <pc:sldMk cId="3666174757" sldId="270"/>
        </pc:sldMkLst>
        <pc:spChg chg="mod">
          <ac:chgData name="Aastha Kumar" userId="f94225b3-263d-47de-91f3-c17c89a7eef3" providerId="ADAL" clId="{7A89888A-32F9-4A35-A040-6B957E126263}" dt="2024-12-04T10:26:44.551" v="154" actId="20577"/>
          <ac:spMkLst>
            <pc:docMk/>
            <pc:sldMk cId="3666174757" sldId="270"/>
            <ac:spMk id="3" creationId="{00000000-0000-0000-0000-000000000000}"/>
          </ac:spMkLst>
        </pc:spChg>
      </pc:sldChg>
      <pc:sldChg chg="modSp mod">
        <pc:chgData name="Aastha Kumar" userId="f94225b3-263d-47de-91f3-c17c89a7eef3" providerId="ADAL" clId="{7A89888A-32F9-4A35-A040-6B957E126263}" dt="2024-12-04T10:15:20.463" v="70" actId="1076"/>
        <pc:sldMkLst>
          <pc:docMk/>
          <pc:sldMk cId="0" sldId="328"/>
        </pc:sldMkLst>
        <pc:spChg chg="mod">
          <ac:chgData name="Aastha Kumar" userId="f94225b3-263d-47de-91f3-c17c89a7eef3" providerId="ADAL" clId="{7A89888A-32F9-4A35-A040-6B957E126263}" dt="2024-12-04T10:15:20.463" v="70" actId="1076"/>
          <ac:spMkLst>
            <pc:docMk/>
            <pc:sldMk cId="0" sldId="328"/>
            <ac:spMk id="4" creationId="{60745EF1-7FE1-27D0-B1CF-EAD969D79FA5}"/>
          </ac:spMkLst>
        </pc:spChg>
        <pc:spChg chg="mod">
          <ac:chgData name="Aastha Kumar" userId="f94225b3-263d-47de-91f3-c17c89a7eef3" providerId="ADAL" clId="{7A89888A-32F9-4A35-A040-6B957E126263}" dt="2024-12-04T10:15:03.752" v="65" actId="1076"/>
          <ac:spMkLst>
            <pc:docMk/>
            <pc:sldMk cId="0" sldId="328"/>
            <ac:spMk id="63490" creationId="{43D06E53-9702-6824-F7EC-F627D9017D99}"/>
          </ac:spMkLst>
        </pc:spChg>
      </pc:sldChg>
      <pc:sldChg chg="modSp mod">
        <pc:chgData name="Aastha Kumar" userId="f94225b3-263d-47de-91f3-c17c89a7eef3" providerId="ADAL" clId="{7A89888A-32F9-4A35-A040-6B957E126263}" dt="2024-12-04T10:19:38.584" v="72" actId="20577"/>
        <pc:sldMkLst>
          <pc:docMk/>
          <pc:sldMk cId="0" sldId="345"/>
        </pc:sldMkLst>
        <pc:spChg chg="mod">
          <ac:chgData name="Aastha Kumar" userId="f94225b3-263d-47de-91f3-c17c89a7eef3" providerId="ADAL" clId="{7A89888A-32F9-4A35-A040-6B957E126263}" dt="2024-12-04T10:19:38.584" v="72" actId="20577"/>
          <ac:spMkLst>
            <pc:docMk/>
            <pc:sldMk cId="0" sldId="345"/>
            <ac:spMk id="4" creationId="{25411228-975D-B7D5-92D9-51B80E149B40}"/>
          </ac:spMkLst>
        </pc:spChg>
      </pc:sldChg>
      <pc:sldChg chg="modSp mod">
        <pc:chgData name="Aastha Kumar" userId="f94225b3-263d-47de-91f3-c17c89a7eef3" providerId="ADAL" clId="{7A89888A-32F9-4A35-A040-6B957E126263}" dt="2024-12-04T10:21:57.629" v="82" actId="5793"/>
        <pc:sldMkLst>
          <pc:docMk/>
          <pc:sldMk cId="0" sldId="352"/>
        </pc:sldMkLst>
        <pc:spChg chg="mod">
          <ac:chgData name="Aastha Kumar" userId="f94225b3-263d-47de-91f3-c17c89a7eef3" providerId="ADAL" clId="{7A89888A-32F9-4A35-A040-6B957E126263}" dt="2024-12-04T10:21:57.629" v="82" actId="5793"/>
          <ac:spMkLst>
            <pc:docMk/>
            <pc:sldMk cId="0" sldId="352"/>
            <ac:spMk id="76803" creationId="{3EF5755B-888A-1832-E7F2-68715D7C288D}"/>
          </ac:spMkLst>
        </pc:spChg>
      </pc:sldChg>
      <pc:sldChg chg="modSp mod">
        <pc:chgData name="Aastha Kumar" userId="f94225b3-263d-47de-91f3-c17c89a7eef3" providerId="ADAL" clId="{7A89888A-32F9-4A35-A040-6B957E126263}" dt="2024-12-04T10:01:06.521" v="6" actId="20577"/>
        <pc:sldMkLst>
          <pc:docMk/>
          <pc:sldMk cId="2747613376" sldId="359"/>
        </pc:sldMkLst>
        <pc:spChg chg="mod">
          <ac:chgData name="Aastha Kumar" userId="f94225b3-263d-47de-91f3-c17c89a7eef3" providerId="ADAL" clId="{7A89888A-32F9-4A35-A040-6B957E126263}" dt="2024-12-04T10:01:06.521" v="6" actId="20577"/>
          <ac:spMkLst>
            <pc:docMk/>
            <pc:sldMk cId="2747613376" sldId="359"/>
            <ac:spMk id="4" creationId="{7D9315CB-AAC4-9166-4A1B-275178E9592A}"/>
          </ac:spMkLst>
        </pc:spChg>
      </pc:sldChg>
    </pc:docChg>
  </pc:docChgLst>
  <pc:docChgLst>
    <pc:chgData name="Vijayadharshni" userId="S::vijayadharshni.2021@vitstudent.ac.in::0b34d125-f318-4048-8891-931a6620e6a2" providerId="AD" clId="Web-{C755332F-32CE-4E4C-88A3-FE287D27B30E}"/>
    <pc:docChg chg="addSld modSection">
      <pc:chgData name="Vijayadharshni" userId="S::vijayadharshni.2021@vitstudent.ac.in::0b34d125-f318-4048-8891-931a6620e6a2" providerId="AD" clId="Web-{C755332F-32CE-4E4C-88A3-FE287D27B30E}" dt="2024-04-02T16:28:30.862" v="0"/>
      <pc:docMkLst>
        <pc:docMk/>
      </pc:docMkLst>
      <pc:sldChg chg="new">
        <pc:chgData name="Vijayadharshni" userId="S::vijayadharshni.2021@vitstudent.ac.in::0b34d125-f318-4048-8891-931a6620e6a2" providerId="AD" clId="Web-{C755332F-32CE-4E4C-88A3-FE287D27B30E}" dt="2024-04-02T16:28:30.862" v="0"/>
        <pc:sldMkLst>
          <pc:docMk/>
          <pc:sldMk cId="4030907634" sldId="359"/>
        </pc:sldMkLst>
      </pc:sldChg>
    </pc:docChg>
  </pc:docChgLst>
  <pc:docChgLst>
    <pc:chgData name="Stuti Agarwal" userId="S::stuti.agarwal2021@vitstudent.ac.in::f95cae5a-4e01-4b61-9362-08d493a43746" providerId="AD" clId="Web-{D88C9183-137B-0CC2-7C33-C9CFF981D301}"/>
    <pc:docChg chg="sldOrd">
      <pc:chgData name="Stuti Agarwal" userId="S::stuti.agarwal2021@vitstudent.ac.in::f95cae5a-4e01-4b61-9362-08d493a43746" providerId="AD" clId="Web-{D88C9183-137B-0CC2-7C33-C9CFF981D301}" dt="2024-05-12T12:19:46.240" v="0"/>
      <pc:docMkLst>
        <pc:docMk/>
      </pc:docMkLst>
      <pc:sldChg chg="ord">
        <pc:chgData name="Stuti Agarwal" userId="S::stuti.agarwal2021@vitstudent.ac.in::f95cae5a-4e01-4b61-9362-08d493a43746" providerId="AD" clId="Web-{D88C9183-137B-0CC2-7C33-C9CFF981D301}" dt="2024-05-12T12:19:46.240" v="0"/>
        <pc:sldMkLst>
          <pc:docMk/>
          <pc:sldMk cId="2777710265" sldId="316"/>
        </pc:sldMkLst>
      </pc:sldChg>
    </pc:docChg>
  </pc:docChgLst>
  <pc:docChgLst>
    <pc:chgData name="Nitin N" userId="S::nitin.n2021@vitstudent.ac.in::5df00f77-6857-4ba4-9371-79d6aa795e18" providerId="AD" clId="Web-{D5F2CCAA-056E-47AB-9189-C2D3E870360E}"/>
    <pc:docChg chg="sldOrd">
      <pc:chgData name="Nitin N" userId="S::nitin.n2021@vitstudent.ac.in::5df00f77-6857-4ba4-9371-79d6aa795e18" providerId="AD" clId="Web-{D5F2CCAA-056E-47AB-9189-C2D3E870360E}" dt="2024-05-12T07:01:45.449" v="1"/>
      <pc:docMkLst>
        <pc:docMk/>
      </pc:docMkLst>
      <pc:sldChg chg="ord">
        <pc:chgData name="Nitin N" userId="S::nitin.n2021@vitstudent.ac.in::5df00f77-6857-4ba4-9371-79d6aa795e18" providerId="AD" clId="Web-{D5F2CCAA-056E-47AB-9189-C2D3E870360E}" dt="2024-05-12T05:40:04.443" v="0"/>
        <pc:sldMkLst>
          <pc:docMk/>
          <pc:sldMk cId="2627876732" sldId="258"/>
        </pc:sldMkLst>
      </pc:sldChg>
      <pc:sldChg chg="ord">
        <pc:chgData name="Nitin N" userId="S::nitin.n2021@vitstudent.ac.in::5df00f77-6857-4ba4-9371-79d6aa795e18" providerId="AD" clId="Web-{D5F2CCAA-056E-47AB-9189-C2D3E870360E}" dt="2024-05-12T07:01:45.449" v="1"/>
        <pc:sldMkLst>
          <pc:docMk/>
          <pc:sldMk cId="0" sldId="343"/>
        </pc:sldMkLst>
      </pc:sldChg>
    </pc:docChg>
  </pc:docChgLst>
  <pc:docChgLst>
    <pc:chgData name="Saranya Sarathy" userId="S::saranya.sarathy2021@vitstudent.ac.in::7265805e-0d43-43d2-92dd-63016628f5ca" providerId="AD" clId="Web-{7597F198-8291-47CA-B595-58975167900F}"/>
    <pc:docChg chg="delSld modSection">
      <pc:chgData name="Saranya Sarathy" userId="S::saranya.sarathy2021@vitstudent.ac.in::7265805e-0d43-43d2-92dd-63016628f5ca" providerId="AD" clId="Web-{7597F198-8291-47CA-B595-58975167900F}" dt="2024-05-11T04:52:32.345" v="0"/>
      <pc:docMkLst>
        <pc:docMk/>
      </pc:docMkLst>
      <pc:sldChg chg="del">
        <pc:chgData name="Saranya Sarathy" userId="S::saranya.sarathy2021@vitstudent.ac.in::7265805e-0d43-43d2-92dd-63016628f5ca" providerId="AD" clId="Web-{7597F198-8291-47CA-B595-58975167900F}" dt="2024-05-11T04:52:32.345" v="0"/>
        <pc:sldMkLst>
          <pc:docMk/>
          <pc:sldMk cId="4030907634" sldId="359"/>
        </pc:sldMkLst>
      </pc:sldChg>
    </pc:docChg>
  </pc:docChgLst>
  <pc:docChgLst>
    <pc:chgData name="Nitin N" userId="S::nitin.n2021@vitstudent.ac.in::5df00f77-6857-4ba4-9371-79d6aa795e18" providerId="AD" clId="Web-{26C73AD1-0EBB-4E7A-B2CC-2307EAFA57E6}"/>
    <pc:docChg chg="sldOrd">
      <pc:chgData name="Nitin N" userId="S::nitin.n2021@vitstudent.ac.in::5df00f77-6857-4ba4-9371-79d6aa795e18" providerId="AD" clId="Web-{26C73AD1-0EBB-4E7A-B2CC-2307EAFA57E6}" dt="2024-04-28T09:59:28.517" v="0"/>
      <pc:docMkLst>
        <pc:docMk/>
      </pc:docMkLst>
      <pc:sldChg chg="ord">
        <pc:chgData name="Nitin N" userId="S::nitin.n2021@vitstudent.ac.in::5df00f77-6857-4ba4-9371-79d6aa795e18" providerId="AD" clId="Web-{26C73AD1-0EBB-4E7A-B2CC-2307EAFA57E6}" dt="2024-04-28T09:59:28.517" v="0"/>
        <pc:sldMkLst>
          <pc:docMk/>
          <pc:sldMk cId="2627876732" sldId="258"/>
        </pc:sldMkLst>
      </pc:sldChg>
    </pc:docChg>
  </pc:docChgLst>
  <pc:docChgLst>
    <pc:chgData name="Aastha Kumar" userId="f94225b3-263d-47de-91f3-c17c89a7eef3" providerId="ADAL" clId="{63ACCBD0-CDD4-4CA8-A168-CF19241E3973}"/>
    <pc:docChg chg="undo custSel addSld delSld modSld sldOrd">
      <pc:chgData name="Aastha Kumar" userId="f94225b3-263d-47de-91f3-c17c89a7eef3" providerId="ADAL" clId="{63ACCBD0-CDD4-4CA8-A168-CF19241E3973}" dt="2024-10-18T12:33:50.248" v="592" actId="1076"/>
      <pc:docMkLst>
        <pc:docMk/>
      </pc:docMkLst>
      <pc:sldChg chg="modSp mod">
        <pc:chgData name="Aastha Kumar" userId="f94225b3-263d-47de-91f3-c17c89a7eef3" providerId="ADAL" clId="{63ACCBD0-CDD4-4CA8-A168-CF19241E3973}" dt="2024-10-15T16:27:49.348" v="1" actId="27636"/>
        <pc:sldMkLst>
          <pc:docMk/>
          <pc:sldMk cId="2627876732" sldId="258"/>
        </pc:sldMkLst>
        <pc:spChg chg="mod">
          <ac:chgData name="Aastha Kumar" userId="f94225b3-263d-47de-91f3-c17c89a7eef3" providerId="ADAL" clId="{63ACCBD0-CDD4-4CA8-A168-CF19241E3973}" dt="2024-10-15T16:27:49.348" v="1" actId="27636"/>
          <ac:spMkLst>
            <pc:docMk/>
            <pc:sldMk cId="2627876732" sldId="258"/>
            <ac:spMk id="3" creationId="{87A0DD1E-BF1D-283A-4616-6E8A582FEAAF}"/>
          </ac:spMkLst>
        </pc:spChg>
      </pc:sldChg>
      <pc:sldChg chg="modSp mod">
        <pc:chgData name="Aastha Kumar" userId="f94225b3-263d-47de-91f3-c17c89a7eef3" providerId="ADAL" clId="{63ACCBD0-CDD4-4CA8-A168-CF19241E3973}" dt="2024-10-15T16:28:43.950" v="5" actId="14100"/>
        <pc:sldMkLst>
          <pc:docMk/>
          <pc:sldMk cId="214637278" sldId="262"/>
        </pc:sldMkLst>
        <pc:spChg chg="mod">
          <ac:chgData name="Aastha Kumar" userId="f94225b3-263d-47de-91f3-c17c89a7eef3" providerId="ADAL" clId="{63ACCBD0-CDD4-4CA8-A168-CF19241E3973}" dt="2024-10-15T16:28:43.950" v="5" actId="14100"/>
          <ac:spMkLst>
            <pc:docMk/>
            <pc:sldMk cId="214637278" sldId="262"/>
            <ac:spMk id="3" creationId="{992C6BA3-F972-B819-39F9-513CF78EC241}"/>
          </ac:spMkLst>
        </pc:spChg>
        <pc:picChg chg="mod">
          <ac:chgData name="Aastha Kumar" userId="f94225b3-263d-47de-91f3-c17c89a7eef3" providerId="ADAL" clId="{63ACCBD0-CDD4-4CA8-A168-CF19241E3973}" dt="2024-10-15T16:28:39.745" v="4" actId="1076"/>
          <ac:picMkLst>
            <pc:docMk/>
            <pc:sldMk cId="214637278" sldId="262"/>
            <ac:picMk id="4" creationId="{27E4BD4C-3364-4682-C631-FA0A83618D81}"/>
          </ac:picMkLst>
        </pc:picChg>
        <pc:picChg chg="mod">
          <ac:chgData name="Aastha Kumar" userId="f94225b3-263d-47de-91f3-c17c89a7eef3" providerId="ADAL" clId="{63ACCBD0-CDD4-4CA8-A168-CF19241E3973}" dt="2024-10-15T16:28:39.745" v="4" actId="1076"/>
          <ac:picMkLst>
            <pc:docMk/>
            <pc:sldMk cId="214637278" sldId="262"/>
            <ac:picMk id="5" creationId="{E0DA2D4F-AB5D-16C3-36DB-74B5261FE6F6}"/>
          </ac:picMkLst>
        </pc:picChg>
      </pc:sldChg>
      <pc:sldChg chg="modSp mod">
        <pc:chgData name="Aastha Kumar" userId="f94225b3-263d-47de-91f3-c17c89a7eef3" providerId="ADAL" clId="{63ACCBD0-CDD4-4CA8-A168-CF19241E3973}" dt="2024-10-18T12:25:49.521" v="516" actId="20577"/>
        <pc:sldMkLst>
          <pc:docMk/>
          <pc:sldMk cId="3666174757" sldId="270"/>
        </pc:sldMkLst>
        <pc:spChg chg="mod">
          <ac:chgData name="Aastha Kumar" userId="f94225b3-263d-47de-91f3-c17c89a7eef3" providerId="ADAL" clId="{63ACCBD0-CDD4-4CA8-A168-CF19241E3973}" dt="2024-10-18T12:25:49.521" v="516" actId="20577"/>
          <ac:spMkLst>
            <pc:docMk/>
            <pc:sldMk cId="3666174757" sldId="270"/>
            <ac:spMk id="3" creationId="{00000000-0000-0000-0000-000000000000}"/>
          </ac:spMkLst>
        </pc:spChg>
        <pc:spChg chg="mod">
          <ac:chgData name="Aastha Kumar" userId="f94225b3-263d-47de-91f3-c17c89a7eef3" providerId="ADAL" clId="{63ACCBD0-CDD4-4CA8-A168-CF19241E3973}" dt="2024-10-18T12:24:31.205" v="496" actId="1076"/>
          <ac:spMkLst>
            <pc:docMk/>
            <pc:sldMk cId="3666174757" sldId="270"/>
            <ac:spMk id="4" creationId="{9E2C99B9-6622-D908-FB10-58B4E6C24401}"/>
          </ac:spMkLst>
        </pc:spChg>
      </pc:sldChg>
      <pc:sldChg chg="modSp mod ord">
        <pc:chgData name="Aastha Kumar" userId="f94225b3-263d-47de-91f3-c17c89a7eef3" providerId="ADAL" clId="{63ACCBD0-CDD4-4CA8-A168-CF19241E3973}" dt="2024-10-18T12:18:11.926" v="426" actId="20577"/>
        <pc:sldMkLst>
          <pc:docMk/>
          <pc:sldMk cId="3551903347" sldId="310"/>
        </pc:sldMkLst>
        <pc:spChg chg="mod">
          <ac:chgData name="Aastha Kumar" userId="f94225b3-263d-47de-91f3-c17c89a7eef3" providerId="ADAL" clId="{63ACCBD0-CDD4-4CA8-A168-CF19241E3973}" dt="2024-10-18T12:18:11.926" v="426" actId="20577"/>
          <ac:spMkLst>
            <pc:docMk/>
            <pc:sldMk cId="3551903347" sldId="310"/>
            <ac:spMk id="3" creationId="{F270A352-D488-D18F-2518-6608676F49A9}"/>
          </ac:spMkLst>
        </pc:spChg>
        <pc:spChg chg="mod">
          <ac:chgData name="Aastha Kumar" userId="f94225b3-263d-47de-91f3-c17c89a7eef3" providerId="ADAL" clId="{63ACCBD0-CDD4-4CA8-A168-CF19241E3973}" dt="2024-10-15T16:33:46.766" v="8" actId="20577"/>
          <ac:spMkLst>
            <pc:docMk/>
            <pc:sldMk cId="3551903347" sldId="310"/>
            <ac:spMk id="4" creationId="{A35FC838-F53F-6ECF-787B-A7981C725978}"/>
          </ac:spMkLst>
        </pc:spChg>
      </pc:sldChg>
      <pc:sldChg chg="modSp mod">
        <pc:chgData name="Aastha Kumar" userId="f94225b3-263d-47de-91f3-c17c89a7eef3" providerId="ADAL" clId="{63ACCBD0-CDD4-4CA8-A168-CF19241E3973}" dt="2024-10-15T16:35:27.141" v="19" actId="403"/>
        <pc:sldMkLst>
          <pc:docMk/>
          <pc:sldMk cId="0" sldId="324"/>
        </pc:sldMkLst>
        <pc:spChg chg="mod">
          <ac:chgData name="Aastha Kumar" userId="f94225b3-263d-47de-91f3-c17c89a7eef3" providerId="ADAL" clId="{63ACCBD0-CDD4-4CA8-A168-CF19241E3973}" dt="2024-10-15T16:35:27.141" v="19" actId="403"/>
          <ac:spMkLst>
            <pc:docMk/>
            <pc:sldMk cId="0" sldId="324"/>
            <ac:spMk id="33795" creationId="{FE1EEA4F-EB2F-A3A7-2DBE-73E6ECF7C964}"/>
          </ac:spMkLst>
        </pc:spChg>
      </pc:sldChg>
      <pc:sldChg chg="addSp delSp modSp mod ord">
        <pc:chgData name="Aastha Kumar" userId="f94225b3-263d-47de-91f3-c17c89a7eef3" providerId="ADAL" clId="{63ACCBD0-CDD4-4CA8-A168-CF19241E3973}" dt="2024-10-18T12:33:50.248" v="592" actId="1076"/>
        <pc:sldMkLst>
          <pc:docMk/>
          <pc:sldMk cId="0" sldId="328"/>
        </pc:sldMkLst>
        <pc:spChg chg="add del mod">
          <ac:chgData name="Aastha Kumar" userId="f94225b3-263d-47de-91f3-c17c89a7eef3" providerId="ADAL" clId="{63ACCBD0-CDD4-4CA8-A168-CF19241E3973}" dt="2024-10-18T12:29:49.476" v="517" actId="478"/>
          <ac:spMkLst>
            <pc:docMk/>
            <pc:sldMk cId="0" sldId="328"/>
            <ac:spMk id="3" creationId="{E77907A5-B3E5-2470-463A-32F892832830}"/>
          </ac:spMkLst>
        </pc:spChg>
        <pc:spChg chg="add mod">
          <ac:chgData name="Aastha Kumar" userId="f94225b3-263d-47de-91f3-c17c89a7eef3" providerId="ADAL" clId="{63ACCBD0-CDD4-4CA8-A168-CF19241E3973}" dt="2024-10-18T12:33:50.248" v="592" actId="1076"/>
          <ac:spMkLst>
            <pc:docMk/>
            <pc:sldMk cId="0" sldId="328"/>
            <ac:spMk id="4" creationId="{60745EF1-7FE1-27D0-B1CF-EAD969D79FA5}"/>
          </ac:spMkLst>
        </pc:spChg>
        <pc:spChg chg="add del mod">
          <ac:chgData name="Aastha Kumar" userId="f94225b3-263d-47de-91f3-c17c89a7eef3" providerId="ADAL" clId="{63ACCBD0-CDD4-4CA8-A168-CF19241E3973}" dt="2024-10-18T12:29:49.476" v="517" actId="478"/>
          <ac:spMkLst>
            <pc:docMk/>
            <pc:sldMk cId="0" sldId="328"/>
            <ac:spMk id="5" creationId="{D9BCBD8A-4BE8-2DDB-86CA-DF774C7FEDEB}"/>
          </ac:spMkLst>
        </pc:spChg>
        <pc:spChg chg="add del mod">
          <ac:chgData name="Aastha Kumar" userId="f94225b3-263d-47de-91f3-c17c89a7eef3" providerId="ADAL" clId="{63ACCBD0-CDD4-4CA8-A168-CF19241E3973}" dt="2024-10-15T16:54:31.577" v="271" actId="478"/>
          <ac:spMkLst>
            <pc:docMk/>
            <pc:sldMk cId="0" sldId="328"/>
            <ac:spMk id="6" creationId="{2B33A548-F38D-6534-1A4C-B2E4B43C1CF1}"/>
          </ac:spMkLst>
        </pc:spChg>
        <pc:spChg chg="add del">
          <ac:chgData name="Aastha Kumar" userId="f94225b3-263d-47de-91f3-c17c89a7eef3" providerId="ADAL" clId="{63ACCBD0-CDD4-4CA8-A168-CF19241E3973}" dt="2024-10-18T12:29:54.315" v="519" actId="22"/>
          <ac:spMkLst>
            <pc:docMk/>
            <pc:sldMk cId="0" sldId="328"/>
            <ac:spMk id="7" creationId="{F6B84465-4E74-C3C4-74E0-69BA1613748C}"/>
          </ac:spMkLst>
        </pc:spChg>
        <pc:spChg chg="mod">
          <ac:chgData name="Aastha Kumar" userId="f94225b3-263d-47de-91f3-c17c89a7eef3" providerId="ADAL" clId="{63ACCBD0-CDD4-4CA8-A168-CF19241E3973}" dt="2024-10-15T16:48:57.894" v="246" actId="20577"/>
          <ac:spMkLst>
            <pc:docMk/>
            <pc:sldMk cId="0" sldId="328"/>
            <ac:spMk id="63490" creationId="{43D06E53-9702-6824-F7EC-F627D9017D99}"/>
          </ac:spMkLst>
        </pc:spChg>
        <pc:spChg chg="del mod">
          <ac:chgData name="Aastha Kumar" userId="f94225b3-263d-47de-91f3-c17c89a7eef3" providerId="ADAL" clId="{63ACCBD0-CDD4-4CA8-A168-CF19241E3973}" dt="2024-10-18T12:29:49.476" v="517" actId="478"/>
          <ac:spMkLst>
            <pc:docMk/>
            <pc:sldMk cId="0" sldId="328"/>
            <ac:spMk id="63491" creationId="{AEC09AD5-2934-8BB2-3C8C-C0E6D5B25591}"/>
          </ac:spMkLst>
        </pc:spChg>
      </pc:sldChg>
      <pc:sldChg chg="add del">
        <pc:chgData name="Aastha Kumar" userId="f94225b3-263d-47de-91f3-c17c89a7eef3" providerId="ADAL" clId="{63ACCBD0-CDD4-4CA8-A168-CF19241E3973}" dt="2024-10-15T16:42:26.929" v="132" actId="47"/>
        <pc:sldMkLst>
          <pc:docMk/>
          <pc:sldMk cId="0" sldId="337"/>
        </pc:sldMkLst>
      </pc:sldChg>
      <pc:sldChg chg="modSp mod">
        <pc:chgData name="Aastha Kumar" userId="f94225b3-263d-47de-91f3-c17c89a7eef3" providerId="ADAL" clId="{63ACCBD0-CDD4-4CA8-A168-CF19241E3973}" dt="2024-10-15T16:59:14.299" v="391" actId="255"/>
        <pc:sldMkLst>
          <pc:docMk/>
          <pc:sldMk cId="0" sldId="345"/>
        </pc:sldMkLst>
        <pc:spChg chg="mod">
          <ac:chgData name="Aastha Kumar" userId="f94225b3-263d-47de-91f3-c17c89a7eef3" providerId="ADAL" clId="{63ACCBD0-CDD4-4CA8-A168-CF19241E3973}" dt="2024-10-15T16:59:14.299" v="391" actId="255"/>
          <ac:spMkLst>
            <pc:docMk/>
            <pc:sldMk cId="0" sldId="345"/>
            <ac:spMk id="4" creationId="{25411228-975D-B7D5-92D9-51B80E149B40}"/>
          </ac:spMkLst>
        </pc:spChg>
      </pc:sldChg>
      <pc:sldChg chg="modSp mod">
        <pc:chgData name="Aastha Kumar" userId="f94225b3-263d-47de-91f3-c17c89a7eef3" providerId="ADAL" clId="{63ACCBD0-CDD4-4CA8-A168-CF19241E3973}" dt="2024-10-15T16:48:38.643" v="241" actId="255"/>
        <pc:sldMkLst>
          <pc:docMk/>
          <pc:sldMk cId="0" sldId="352"/>
        </pc:sldMkLst>
        <pc:spChg chg="mod">
          <ac:chgData name="Aastha Kumar" userId="f94225b3-263d-47de-91f3-c17c89a7eef3" providerId="ADAL" clId="{63ACCBD0-CDD4-4CA8-A168-CF19241E3973}" dt="2024-10-15T16:48:27.894" v="240" actId="9"/>
          <ac:spMkLst>
            <pc:docMk/>
            <pc:sldMk cId="0" sldId="352"/>
            <ac:spMk id="56323" creationId="{D5C6D812-2737-ED8C-6B57-B8018918895F}"/>
          </ac:spMkLst>
        </pc:spChg>
        <pc:spChg chg="mod">
          <ac:chgData name="Aastha Kumar" userId="f94225b3-263d-47de-91f3-c17c89a7eef3" providerId="ADAL" clId="{63ACCBD0-CDD4-4CA8-A168-CF19241E3973}" dt="2024-10-15T16:48:38.643" v="241" actId="255"/>
          <ac:spMkLst>
            <pc:docMk/>
            <pc:sldMk cId="0" sldId="352"/>
            <ac:spMk id="76803" creationId="{3EF5755B-888A-1832-E7F2-68715D7C288D}"/>
          </ac:spMkLst>
        </pc:spChg>
      </pc:sldChg>
      <pc:sldChg chg="modSp mod">
        <pc:chgData name="Aastha Kumar" userId="f94225b3-263d-47de-91f3-c17c89a7eef3" providerId="ADAL" clId="{63ACCBD0-CDD4-4CA8-A168-CF19241E3973}" dt="2024-10-18T12:16:59.661" v="395" actId="20577"/>
        <pc:sldMkLst>
          <pc:docMk/>
          <pc:sldMk cId="2747613376" sldId="359"/>
        </pc:sldMkLst>
        <pc:spChg chg="mod">
          <ac:chgData name="Aastha Kumar" userId="f94225b3-263d-47de-91f3-c17c89a7eef3" providerId="ADAL" clId="{63ACCBD0-CDD4-4CA8-A168-CF19241E3973}" dt="2024-10-18T12:16:59.661" v="395" actId="20577"/>
          <ac:spMkLst>
            <pc:docMk/>
            <pc:sldMk cId="2747613376" sldId="359"/>
            <ac:spMk id="4" creationId="{7D9315CB-AAC4-9166-4A1B-275178E9592A}"/>
          </ac:spMkLst>
        </pc:spChg>
      </pc:sldChg>
    </pc:docChg>
  </pc:docChgLst>
  <pc:docChgLst>
    <pc:chgData name="Nanidni Tyagi" userId="S::nanidni.tyagi2021@vitstudent.ac.in::7c2852b8-c7c4-4be9-827b-f283226dc412" providerId="AD" clId="Web-{03889FF9-9CCB-2DA0-21E0-2DD5AD018986}"/>
    <pc:docChg chg="addSld delSld modSection">
      <pc:chgData name="Nanidni Tyagi" userId="S::nanidni.tyagi2021@vitstudent.ac.in::7c2852b8-c7c4-4be9-827b-f283226dc412" providerId="AD" clId="Web-{03889FF9-9CCB-2DA0-21E0-2DD5AD018986}" dt="2024-05-12T20:09:02.192" v="1"/>
      <pc:docMkLst>
        <pc:docMk/>
      </pc:docMkLst>
      <pc:sldChg chg="new del">
        <pc:chgData name="Nanidni Tyagi" userId="S::nanidni.tyagi2021@vitstudent.ac.in::7c2852b8-c7c4-4be9-827b-f283226dc412" providerId="AD" clId="Web-{03889FF9-9CCB-2DA0-21E0-2DD5AD018986}" dt="2024-05-12T20:09:02.192" v="1"/>
        <pc:sldMkLst>
          <pc:docMk/>
          <pc:sldMk cId="3111725059" sldId="359"/>
        </pc:sldMkLst>
      </pc:sldChg>
    </pc:docChg>
  </pc:docChgLst>
  <pc:docChgLst>
    <pc:chgData name="Shreyash Jadhav" userId="S::shreyash.jadhav2021@vitstudent.ac.in::45b42a68-f613-43ad-bfe9-da5aff43126d" providerId="AD" clId="Web-{59F1C819-0D6B-4427-90E7-ADCAF9D159C8}"/>
    <pc:docChg chg="sldOrd">
      <pc:chgData name="Shreyash Jadhav" userId="S::shreyash.jadhav2021@vitstudent.ac.in::45b42a68-f613-43ad-bfe9-da5aff43126d" providerId="AD" clId="Web-{59F1C819-0D6B-4427-90E7-ADCAF9D159C8}" dt="2024-05-11T21:00:04.310" v="0"/>
      <pc:docMkLst>
        <pc:docMk/>
      </pc:docMkLst>
      <pc:sldChg chg="ord">
        <pc:chgData name="Shreyash Jadhav" userId="S::shreyash.jadhav2021@vitstudent.ac.in::45b42a68-f613-43ad-bfe9-da5aff43126d" providerId="AD" clId="Web-{59F1C819-0D6B-4427-90E7-ADCAF9D159C8}" dt="2024-05-11T21:00:04.310" v="0"/>
        <pc:sldMkLst>
          <pc:docMk/>
          <pc:sldMk cId="3996499224" sldId="264"/>
        </pc:sldMkLst>
      </pc:sldChg>
    </pc:docChg>
  </pc:docChgLst>
  <pc:docChgLst>
    <pc:chgData name="Shanmugha Priyan S K" userId="S::shanmughapriyan.sk2021@vitstudent.ac.in::dc7ba228-57cf-48f0-b3a7-0768d889c591" providerId="AD" clId="Web-{5DFEABF5-E566-4928-8E4D-23713560E796}"/>
    <pc:docChg chg="modSld">
      <pc:chgData name="Shanmugha Priyan S K" userId="S::shanmughapriyan.sk2021@vitstudent.ac.in::dc7ba228-57cf-48f0-b3a7-0768d889c591" providerId="AD" clId="Web-{5DFEABF5-E566-4928-8E4D-23713560E796}" dt="2024-05-12T23:48:12.660" v="0" actId="1076"/>
      <pc:docMkLst>
        <pc:docMk/>
      </pc:docMkLst>
      <pc:sldChg chg="modSp">
        <pc:chgData name="Shanmugha Priyan S K" userId="S::shanmughapriyan.sk2021@vitstudent.ac.in::dc7ba228-57cf-48f0-b3a7-0768d889c591" providerId="AD" clId="Web-{5DFEABF5-E566-4928-8E4D-23713560E796}" dt="2024-05-12T23:48:12.660" v="0" actId="1076"/>
        <pc:sldMkLst>
          <pc:docMk/>
          <pc:sldMk cId="4179723179" sldId="288"/>
        </pc:sldMkLst>
        <pc:picChg chg="mod">
          <ac:chgData name="Shanmugha Priyan S K" userId="S::shanmughapriyan.sk2021@vitstudent.ac.in::dc7ba228-57cf-48f0-b3a7-0768d889c591" providerId="AD" clId="Web-{5DFEABF5-E566-4928-8E4D-23713560E796}" dt="2024-05-12T23:48:12.660" v="0" actId="1076"/>
          <ac:picMkLst>
            <pc:docMk/>
            <pc:sldMk cId="4179723179" sldId="288"/>
            <ac:picMk id="9218" creationId="{00000000-0000-0000-0000-000000000000}"/>
          </ac:picMkLst>
        </pc:picChg>
      </pc:sldChg>
    </pc:docChg>
  </pc:docChgLst>
  <pc:docChgLst>
    <pc:chgData name="Nitin N" userId="S::nitin.n2021@vitstudent.ac.in::5df00f77-6857-4ba4-9371-79d6aa795e18" providerId="AD" clId="Web-{91D35534-0C73-44AD-A070-414895EC2BD0}"/>
    <pc:docChg chg="sldOrd">
      <pc:chgData name="Nitin N" userId="S::nitin.n2021@vitstudent.ac.in::5df00f77-6857-4ba4-9371-79d6aa795e18" providerId="AD" clId="Web-{91D35534-0C73-44AD-A070-414895EC2BD0}" dt="2024-05-13T02:25:07.203" v="1"/>
      <pc:docMkLst>
        <pc:docMk/>
      </pc:docMkLst>
      <pc:sldChg chg="ord">
        <pc:chgData name="Nitin N" userId="S::nitin.n2021@vitstudent.ac.in::5df00f77-6857-4ba4-9371-79d6aa795e18" providerId="AD" clId="Web-{91D35534-0C73-44AD-A070-414895EC2BD0}" dt="2024-05-13T02:25:07.203" v="1"/>
        <pc:sldMkLst>
          <pc:docMk/>
          <pc:sldMk cId="3100644207" sldId="315"/>
        </pc:sldMkLst>
      </pc:sldChg>
      <pc:sldChg chg="ord">
        <pc:chgData name="Nitin N" userId="S::nitin.n2021@vitstudent.ac.in::5df00f77-6857-4ba4-9371-79d6aa795e18" providerId="AD" clId="Web-{91D35534-0C73-44AD-A070-414895EC2BD0}" dt="2024-05-13T02:22:30.328" v="0"/>
        <pc:sldMkLst>
          <pc:docMk/>
          <pc:sldMk cId="0" sldId="353"/>
        </pc:sldMkLst>
      </pc:sldChg>
    </pc:docChg>
  </pc:docChgLst>
  <pc:docChgLst>
    <pc:chgData name="Nitin N" userId="S::nitin.n2021@vitstudent.ac.in::5df00f77-6857-4ba4-9371-79d6aa795e18" providerId="AD" clId="Web-{C712FD9C-F48F-423E-956D-3F370A2D6AC1}"/>
    <pc:docChg chg="sldOrd">
      <pc:chgData name="Nitin N" userId="S::nitin.n2021@vitstudent.ac.in::5df00f77-6857-4ba4-9371-79d6aa795e18" providerId="AD" clId="Web-{C712FD9C-F48F-423E-956D-3F370A2D6AC1}" dt="2024-05-12T14:41:58.485" v="8"/>
      <pc:docMkLst>
        <pc:docMk/>
      </pc:docMkLst>
      <pc:sldChg chg="ord">
        <pc:chgData name="Nitin N" userId="S::nitin.n2021@vitstudent.ac.in::5df00f77-6857-4ba4-9371-79d6aa795e18" providerId="AD" clId="Web-{C712FD9C-F48F-423E-956D-3F370A2D6AC1}" dt="2024-05-12T14:41:10.484" v="3"/>
        <pc:sldMkLst>
          <pc:docMk/>
          <pc:sldMk cId="3746136791" sldId="259"/>
        </pc:sldMkLst>
      </pc:sldChg>
      <pc:sldChg chg="ord">
        <pc:chgData name="Nitin N" userId="S::nitin.n2021@vitstudent.ac.in::5df00f77-6857-4ba4-9371-79d6aa795e18" providerId="AD" clId="Web-{C712FD9C-F48F-423E-956D-3F370A2D6AC1}" dt="2024-05-12T14:41:11.015" v="4"/>
        <pc:sldMkLst>
          <pc:docMk/>
          <pc:sldMk cId="4274169002" sldId="260"/>
        </pc:sldMkLst>
      </pc:sldChg>
      <pc:sldChg chg="ord">
        <pc:chgData name="Nitin N" userId="S::nitin.n2021@vitstudent.ac.in::5df00f77-6857-4ba4-9371-79d6aa795e18" providerId="AD" clId="Web-{C712FD9C-F48F-423E-956D-3F370A2D6AC1}" dt="2024-05-12T14:41:58.485" v="8"/>
        <pc:sldMkLst>
          <pc:docMk/>
          <pc:sldMk cId="214637278" sldId="262"/>
        </pc:sldMkLst>
      </pc:sldChg>
      <pc:sldChg chg="ord">
        <pc:chgData name="Nitin N" userId="S::nitin.n2021@vitstudent.ac.in::5df00f77-6857-4ba4-9371-79d6aa795e18" providerId="AD" clId="Web-{C712FD9C-F48F-423E-956D-3F370A2D6AC1}" dt="2024-05-12T14:41:15.984" v="5"/>
        <pc:sldMkLst>
          <pc:docMk/>
          <pc:sldMk cId="3343067144" sldId="263"/>
        </pc:sldMkLst>
      </pc:sldChg>
      <pc:sldChg chg="ord">
        <pc:chgData name="Nitin N" userId="S::nitin.n2021@vitstudent.ac.in::5df00f77-6857-4ba4-9371-79d6aa795e18" providerId="AD" clId="Web-{C712FD9C-F48F-423E-956D-3F370A2D6AC1}" dt="2024-05-12T14:41:22.469" v="6"/>
        <pc:sldMkLst>
          <pc:docMk/>
          <pc:sldMk cId="2659801126" sldId="297"/>
        </pc:sldMkLst>
      </pc:sldChg>
      <pc:sldChg chg="ord">
        <pc:chgData name="Nitin N" userId="S::nitin.n2021@vitstudent.ac.in::5df00f77-6857-4ba4-9371-79d6aa795e18" providerId="AD" clId="Web-{C712FD9C-F48F-423E-956D-3F370A2D6AC1}" dt="2024-05-12T14:41:23.828" v="7"/>
        <pc:sldMkLst>
          <pc:docMk/>
          <pc:sldMk cId="2025935688" sldId="298"/>
        </pc:sldMkLst>
      </pc:sldChg>
      <pc:sldChg chg="ord">
        <pc:chgData name="Nitin N" userId="S::nitin.n2021@vitstudent.ac.in::5df00f77-6857-4ba4-9371-79d6aa795e18" providerId="AD" clId="Web-{C712FD9C-F48F-423E-956D-3F370A2D6AC1}" dt="2024-05-12T13:25:55.734" v="1"/>
        <pc:sldMkLst>
          <pc:docMk/>
          <pc:sldMk cId="0" sldId="343"/>
        </pc:sldMkLst>
      </pc:sldChg>
      <pc:sldChg chg="ord">
        <pc:chgData name="Nitin N" userId="S::nitin.n2021@vitstudent.ac.in::5df00f77-6857-4ba4-9371-79d6aa795e18" providerId="AD" clId="Web-{C712FD9C-F48F-423E-956D-3F370A2D6AC1}" dt="2024-05-12T14:40:44.124" v="2"/>
        <pc:sldMkLst>
          <pc:docMk/>
          <pc:sldMk cId="0" sldId="356"/>
        </pc:sldMkLst>
      </pc:sldChg>
    </pc:docChg>
  </pc:docChgLst>
  <pc:docChgLst>
    <pc:chgData name="Venkatesh Medasani" userId="S::venkatesh.medasani2021@vitstudent.ac.in::de04d6d2-b2ce-46f9-8814-e38acf9136c0" providerId="AD" clId="Web-{A0AC57D3-4818-41C0-A696-444EEB53235A}"/>
    <pc:docChg chg="addSection delSection">
      <pc:chgData name="Venkatesh Medasani" userId="S::venkatesh.medasani2021@vitstudent.ac.in::de04d6d2-b2ce-46f9-8814-e38acf9136c0" providerId="AD" clId="Web-{A0AC57D3-4818-41C0-A696-444EEB53235A}" dt="2024-03-29T13:54:38.582" v="1"/>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2364-16E6-D4CB-8CB5-D345B5DA66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0A916A8-3D7C-C986-2D69-71D30387C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559BFA7-27DD-E657-389C-958B96DF292D}"/>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D1F8DAC8-1D14-2DD8-010C-5CB28FEF7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E22B9-51ED-6992-7310-07EF40B52A21}"/>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94631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9235-4CB0-8639-FD62-9A3D3C0303D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1BA6D2-9DD0-D77C-11FA-68BC5C8113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558DC7-8D26-403D-BE7D-CDC0C8913738}"/>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B71ACBDC-75D5-44C1-55D2-94DD0E068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5CD0E-C756-5B68-23AA-C2A3813B2DF2}"/>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1016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2E02B-5EC3-6298-F7A7-EE564A8BFF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7CD73E-4637-E682-0BCE-3D3D5D2ED3E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3FC95B-977F-372D-9D75-6AF2F044982B}"/>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25E13E20-E22B-D503-9416-A8EC73625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C80B4-8A41-B056-03B7-9AB25FC596BB}"/>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226289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7FC7-4EAC-1679-5C7F-75E8585831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CD6275-B25D-A152-8FAF-F39D0FD0B6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7D32FD-6947-06B0-1775-5FB8389CE0B6}"/>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C0876168-8693-9CBB-4386-26FA048BF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9F6E7-3DCB-4AD1-1D5D-23759EC1B873}"/>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271510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1E74-F856-A2C6-F850-E98C1A1B32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0356DB-2428-DA4D-F080-E5DEC1B98A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C135F8-AF05-1A99-7FF7-29A1B5248B2F}"/>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0D34FEC1-2BDA-8FB4-6667-74CB0C239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F3AA2-113B-C7C9-A54F-FADD91EE4351}"/>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235599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E7E4-63DD-6BA2-65E9-1D35619D8A6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B093629-B964-529D-C5E5-6BB68D1C3E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CEEAEF-B247-D58A-0100-CC40E049C4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BE007F-0C79-BA89-6420-81CBDF3C3024}"/>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6" name="Footer Placeholder 5">
            <a:extLst>
              <a:ext uri="{FF2B5EF4-FFF2-40B4-BE49-F238E27FC236}">
                <a16:creationId xmlns:a16="http://schemas.microsoft.com/office/drawing/2014/main" id="{641E8D5C-AA38-E451-3B4F-D063BDAC2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95A83-4FF7-26FD-20A8-232F86542B57}"/>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36791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4477-6FEB-2117-1453-3E89D0DB69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EC6A54-D77B-1D45-9A5C-786389F41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918CA4-E2F0-3F2E-1A80-9FFF862215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9F89530-BB33-1D49-70E6-009860D30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DBA4D1-598B-FFBC-E266-670835BA08F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3606392-7536-103E-3319-F107D8CCE901}"/>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8" name="Footer Placeholder 7">
            <a:extLst>
              <a:ext uri="{FF2B5EF4-FFF2-40B4-BE49-F238E27FC236}">
                <a16:creationId xmlns:a16="http://schemas.microsoft.com/office/drawing/2014/main" id="{DAC97FB3-1BF8-D0C5-25DF-16790A7E13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A9C23-B7B7-E15D-0655-33849E388F04}"/>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27014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C3F0-BF22-2A3E-7538-5F520488AF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4B2267-94FF-3FF8-6303-E9D76CD605C0}"/>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4" name="Footer Placeholder 3">
            <a:extLst>
              <a:ext uri="{FF2B5EF4-FFF2-40B4-BE49-F238E27FC236}">
                <a16:creationId xmlns:a16="http://schemas.microsoft.com/office/drawing/2014/main" id="{C4E9BC26-379A-4F43-227F-89A3CA315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E0E5FE-E9B4-4DC3-E484-7BF361EF2237}"/>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193364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2B78C-8F58-B67B-5999-601D9A921A3B}"/>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3" name="Footer Placeholder 2">
            <a:extLst>
              <a:ext uri="{FF2B5EF4-FFF2-40B4-BE49-F238E27FC236}">
                <a16:creationId xmlns:a16="http://schemas.microsoft.com/office/drawing/2014/main" id="{89A55EED-28BB-1313-1270-6183C0569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8FD9A-4C9D-A5E2-F694-91652052F3B1}"/>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15190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413E-2D74-484B-3059-562102ECAA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9892C8B-308F-F6CF-D0A1-EE01AC023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6B2122-D7BF-069B-755F-A086CD1D9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57811A-C3DD-0D15-117B-08447E2BB826}"/>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6" name="Footer Placeholder 5">
            <a:extLst>
              <a:ext uri="{FF2B5EF4-FFF2-40B4-BE49-F238E27FC236}">
                <a16:creationId xmlns:a16="http://schemas.microsoft.com/office/drawing/2014/main" id="{F0742572-1602-1160-0D71-06D4C6235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8B784-B98A-9F34-EE2B-F99311C76A9C}"/>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334499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A613-7A76-A2E8-BB26-20632233CC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0509585-16C3-DA10-B0F6-2794BC69D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94893-D8B0-1FBD-8169-DBF1BCFB1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1EACF0-4ED4-7AA8-07FC-8CB7F821624B}"/>
              </a:ext>
            </a:extLst>
          </p:cNvPr>
          <p:cNvSpPr>
            <a:spLocks noGrp="1"/>
          </p:cNvSpPr>
          <p:nvPr>
            <p:ph type="dt" sz="half" idx="10"/>
          </p:nvPr>
        </p:nvSpPr>
        <p:spPr/>
        <p:txBody>
          <a:bodyPr/>
          <a:lstStyle/>
          <a:p>
            <a:fld id="{BE311528-F696-1E46-AF93-287A826BAA5F}" type="datetimeFigureOut">
              <a:rPr lang="en-US" smtClean="0"/>
              <a:t>12/4/2024</a:t>
            </a:fld>
            <a:endParaRPr lang="en-US"/>
          </a:p>
        </p:txBody>
      </p:sp>
      <p:sp>
        <p:nvSpPr>
          <p:cNvPr id="6" name="Footer Placeholder 5">
            <a:extLst>
              <a:ext uri="{FF2B5EF4-FFF2-40B4-BE49-F238E27FC236}">
                <a16:creationId xmlns:a16="http://schemas.microsoft.com/office/drawing/2014/main" id="{2E7B7D9F-FEF8-8457-F31C-0F14FA2A2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E06CA-D1D6-6AC9-AC9C-FFB17C60C259}"/>
              </a:ext>
            </a:extLst>
          </p:cNvPr>
          <p:cNvSpPr>
            <a:spLocks noGrp="1"/>
          </p:cNvSpPr>
          <p:nvPr>
            <p:ph type="sldNum" sz="quarter" idx="12"/>
          </p:nvPr>
        </p:nvSpPr>
        <p:spPr/>
        <p:txBody>
          <a:bodyPr/>
          <a:lstStyle/>
          <a:p>
            <a:fld id="{2C79E59F-B336-114A-A963-489C343EF287}" type="slidenum">
              <a:rPr lang="en-US" smtClean="0"/>
              <a:t>‹#›</a:t>
            </a:fld>
            <a:endParaRPr lang="en-US"/>
          </a:p>
        </p:txBody>
      </p:sp>
    </p:spTree>
    <p:extLst>
      <p:ext uri="{BB962C8B-B14F-4D97-AF65-F5344CB8AC3E}">
        <p14:creationId xmlns:p14="http://schemas.microsoft.com/office/powerpoint/2010/main" val="28891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AF1D7-B27C-7795-750E-7FD8B82FC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7B64EA-011C-0617-953F-FBAE57143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014AC8-2B81-DAAC-D0EC-440D7F6B8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311528-F696-1E46-AF93-287A826BAA5F}" type="datetimeFigureOut">
              <a:rPr lang="en-US" smtClean="0"/>
              <a:t>12/4/2024</a:t>
            </a:fld>
            <a:endParaRPr lang="en-US"/>
          </a:p>
        </p:txBody>
      </p:sp>
      <p:sp>
        <p:nvSpPr>
          <p:cNvPr id="5" name="Footer Placeholder 4">
            <a:extLst>
              <a:ext uri="{FF2B5EF4-FFF2-40B4-BE49-F238E27FC236}">
                <a16:creationId xmlns:a16="http://schemas.microsoft.com/office/drawing/2014/main" id="{FD406C7D-D14F-F0F0-72D9-165311F4B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32C1BB-255C-E21A-6752-1C3721E84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79E59F-B336-114A-A963-489C343EF287}" type="slidenum">
              <a:rPr lang="en-US" smtClean="0"/>
              <a:t>‹#›</a:t>
            </a:fld>
            <a:endParaRPr lang="en-US"/>
          </a:p>
        </p:txBody>
      </p:sp>
    </p:spTree>
    <p:extLst>
      <p:ext uri="{BB962C8B-B14F-4D97-AF65-F5344CB8AC3E}">
        <p14:creationId xmlns:p14="http://schemas.microsoft.com/office/powerpoint/2010/main" val="2542119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16F5-E61D-1A95-EC70-279FA65F4DD7}"/>
              </a:ext>
            </a:extLst>
          </p:cNvPr>
          <p:cNvSpPr>
            <a:spLocks noGrp="1"/>
          </p:cNvSpPr>
          <p:nvPr>
            <p:ph type="title"/>
          </p:nvPr>
        </p:nvSpPr>
        <p:spPr/>
        <p:txBody>
          <a:bodyPr/>
          <a:lstStyle/>
          <a:p>
            <a:r>
              <a:rPr lang="en-US"/>
              <a:t>Validation Techniques</a:t>
            </a:r>
          </a:p>
        </p:txBody>
      </p:sp>
      <p:sp>
        <p:nvSpPr>
          <p:cNvPr id="3" name="Content Placeholder 2">
            <a:extLst>
              <a:ext uri="{FF2B5EF4-FFF2-40B4-BE49-F238E27FC236}">
                <a16:creationId xmlns:a16="http://schemas.microsoft.com/office/drawing/2014/main" id="{87A0DD1E-BF1D-283A-4616-6E8A582FEAAF}"/>
              </a:ext>
            </a:extLst>
          </p:cNvPr>
          <p:cNvSpPr>
            <a:spLocks noGrp="1"/>
          </p:cNvSpPr>
          <p:nvPr>
            <p:ph idx="1"/>
          </p:nvPr>
        </p:nvSpPr>
        <p:spPr/>
        <p:txBody>
          <a:bodyPr>
            <a:normAutofit/>
          </a:bodyPr>
          <a:lstStyle/>
          <a:p>
            <a:r>
              <a:rPr lang="en-US" dirty="0"/>
              <a:t>Usability Testing</a:t>
            </a:r>
          </a:p>
          <a:p>
            <a:r>
              <a:rPr lang="en-US" dirty="0"/>
              <a:t>User Interviews</a:t>
            </a:r>
          </a:p>
          <a:p>
            <a:r>
              <a:rPr lang="en-US" dirty="0"/>
              <a:t>Surveys</a:t>
            </a:r>
          </a:p>
          <a:p>
            <a:r>
              <a:rPr lang="en-US" dirty="0"/>
              <a:t>Expert Evaluations</a:t>
            </a:r>
          </a:p>
          <a:p>
            <a:r>
              <a:rPr lang="en-US" dirty="0"/>
              <a:t>Heuristic Evaluation</a:t>
            </a:r>
          </a:p>
          <a:p>
            <a:r>
              <a:rPr lang="en-US" dirty="0"/>
              <a:t>Cognitive Walkthrough</a:t>
            </a:r>
          </a:p>
          <a:p>
            <a:r>
              <a:rPr lang="en-US" dirty="0"/>
              <a:t>Prototype Testing</a:t>
            </a:r>
          </a:p>
          <a:p>
            <a:r>
              <a:rPr lang="en-US" dirty="0"/>
              <a:t>Field Studies</a:t>
            </a:r>
          </a:p>
          <a:p>
            <a:endParaRPr lang="en-US" dirty="0"/>
          </a:p>
        </p:txBody>
      </p:sp>
    </p:spTree>
    <p:extLst>
      <p:ext uri="{BB962C8B-B14F-4D97-AF65-F5344CB8AC3E}">
        <p14:creationId xmlns:p14="http://schemas.microsoft.com/office/powerpoint/2010/main" val="262787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48A1-CC96-CD3D-45C3-1394856BAFB6}"/>
              </a:ext>
            </a:extLst>
          </p:cNvPr>
          <p:cNvSpPr>
            <a:spLocks noGrp="1"/>
          </p:cNvSpPr>
          <p:nvPr>
            <p:ph type="title"/>
          </p:nvPr>
        </p:nvSpPr>
        <p:spPr>
          <a:xfrm>
            <a:off x="838200" y="0"/>
            <a:ext cx="10515600" cy="787400"/>
          </a:xfrm>
        </p:spPr>
        <p:txBody>
          <a:bodyPr/>
          <a:lstStyle/>
          <a:p>
            <a:pPr algn="ctr"/>
            <a:r>
              <a:rPr lang="en-US" dirty="0"/>
              <a:t>Usability Testing Process</a:t>
            </a:r>
          </a:p>
        </p:txBody>
      </p:sp>
      <p:sp>
        <p:nvSpPr>
          <p:cNvPr id="3" name="Content Placeholder 2">
            <a:extLst>
              <a:ext uri="{FF2B5EF4-FFF2-40B4-BE49-F238E27FC236}">
                <a16:creationId xmlns:a16="http://schemas.microsoft.com/office/drawing/2014/main" id="{992C6BA3-F972-B819-39F9-513CF78EC241}"/>
              </a:ext>
            </a:extLst>
          </p:cNvPr>
          <p:cNvSpPr>
            <a:spLocks noGrp="1"/>
          </p:cNvSpPr>
          <p:nvPr>
            <p:ph idx="1"/>
          </p:nvPr>
        </p:nvSpPr>
        <p:spPr>
          <a:xfrm>
            <a:off x="114300" y="938212"/>
            <a:ext cx="11915775" cy="6138863"/>
          </a:xfrm>
        </p:spPr>
        <p:txBody>
          <a:bodyPr>
            <a:normAutofit fontScale="77500" lnSpcReduction="20000"/>
          </a:bodyPr>
          <a:lstStyle/>
          <a:p>
            <a:pPr marL="514350" indent="-514350" algn="just">
              <a:buFont typeface="+mj-lt"/>
              <a:buAutoNum type="arabicPeriod"/>
            </a:pPr>
            <a:r>
              <a:rPr lang="en-IN" sz="3200" dirty="0"/>
              <a:t>Plan – Define what you want to test and how to conduct your test</a:t>
            </a:r>
          </a:p>
          <a:p>
            <a:pPr marL="514350" indent="-514350" algn="just">
              <a:buFont typeface="+mj-lt"/>
              <a:buAutoNum type="arabicPeriod"/>
            </a:pPr>
            <a:r>
              <a:rPr lang="en-IN" sz="3200" dirty="0"/>
              <a:t>Set user tasks – Prioritize the most important tasks, Clearly define tasks with realistic goals.</a:t>
            </a:r>
          </a:p>
          <a:p>
            <a:pPr marL="514350" indent="-514350" algn="just">
              <a:buFont typeface="+mj-lt"/>
              <a:buAutoNum type="arabicPeriod"/>
            </a:pPr>
            <a:r>
              <a:rPr lang="en-IN" sz="3200" dirty="0"/>
              <a:t>Recruit testers – Use screening questionnaires (e.g., Google Forms) to find suitable candidates or advertise and offer incentives. You can also find contacts through community groups, etc. </a:t>
            </a:r>
          </a:p>
          <a:p>
            <a:pPr marL="514350" indent="-514350" algn="just">
              <a:buFont typeface="+mj-lt"/>
              <a:buAutoNum type="arabicPeriod"/>
            </a:pPr>
            <a:r>
              <a:rPr lang="en-IN" sz="3200" dirty="0"/>
              <a:t>Facilitate testing – Set up testing in a suitable environment. </a:t>
            </a:r>
          </a:p>
          <a:p>
            <a:pPr marL="514350" indent="-514350" algn="just">
              <a:buFont typeface="+mj-lt"/>
              <a:buAutoNum type="arabicPeriod"/>
            </a:pPr>
            <a:endParaRPr lang="en-IN" sz="3200" dirty="0"/>
          </a:p>
          <a:p>
            <a:pPr marL="514350" indent="-514350" algn="just">
              <a:buFont typeface="+mj-lt"/>
              <a:buAutoNum type="arabicPeriod"/>
            </a:pPr>
            <a:endParaRPr lang="en-IN" sz="3200" dirty="0"/>
          </a:p>
          <a:p>
            <a:pPr marL="514350" indent="-514350" algn="just">
              <a:buFont typeface="+mj-lt"/>
              <a:buAutoNum type="arabicPeriod"/>
            </a:pPr>
            <a:endParaRPr lang="en-IN" sz="3200" dirty="0"/>
          </a:p>
          <a:p>
            <a:pPr marL="514350" indent="-514350" algn="just">
              <a:buFont typeface="+mj-lt"/>
              <a:buAutoNum type="arabicPeriod"/>
            </a:pPr>
            <a:endParaRPr lang="en-IN" sz="3200" dirty="0"/>
          </a:p>
          <a:p>
            <a:pPr marL="514350" indent="-514350" algn="just">
              <a:buFont typeface="+mj-lt"/>
              <a:buAutoNum type="arabicPeriod"/>
            </a:pPr>
            <a:endParaRPr lang="en-IN" sz="3200" dirty="0"/>
          </a:p>
          <a:p>
            <a:pPr marL="514350" indent="-514350" algn="just">
              <a:buFont typeface="+mj-lt"/>
              <a:buAutoNum type="arabicPeriod"/>
            </a:pPr>
            <a:r>
              <a:rPr lang="en-IN" sz="3200" dirty="0"/>
              <a:t>Assess user behaviour – Quantitative – time users take on a task, success and failure rates, effort and Qualitative – users’ stress responses, subjective satisfaction and perceived level of effort/difficulty</a:t>
            </a:r>
          </a:p>
          <a:p>
            <a:pPr marL="514350" indent="-514350" algn="just">
              <a:buFont typeface="+mj-lt"/>
              <a:buAutoNum type="arabicPeriod"/>
            </a:pPr>
            <a:r>
              <a:rPr lang="en-IN" sz="3200" dirty="0"/>
              <a:t>Create a test report – Review video footage and </a:t>
            </a:r>
            <a:r>
              <a:rPr lang="en-IN" sz="3200" dirty="0" err="1"/>
              <a:t>analyzed</a:t>
            </a:r>
            <a:r>
              <a:rPr lang="en-IN" sz="3200" dirty="0"/>
              <a:t> data. Clearly define design issues and best practices.</a:t>
            </a:r>
            <a:endParaRPr lang="en-IN" sz="3200" b="0" i="0" dirty="0">
              <a:effectLst/>
            </a:endParaRPr>
          </a:p>
        </p:txBody>
      </p:sp>
      <p:pic>
        <p:nvPicPr>
          <p:cNvPr id="4" name="Picture 2">
            <a:extLst>
              <a:ext uri="{FF2B5EF4-FFF2-40B4-BE49-F238E27FC236}">
                <a16:creationId xmlns:a16="http://schemas.microsoft.com/office/drawing/2014/main" id="{27E4BD4C-3364-4682-C631-FA0A83618D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48" t="5577" r="8093" b="48834"/>
          <a:stretch/>
        </p:blipFill>
        <p:spPr bwMode="auto">
          <a:xfrm>
            <a:off x="2666999" y="3362325"/>
            <a:ext cx="4133851" cy="16343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0DA2D4F-AB5D-16C3-36DB-74B5261FE6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03" t="52281" r="31047" b="12367"/>
          <a:stretch/>
        </p:blipFill>
        <p:spPr bwMode="auto">
          <a:xfrm>
            <a:off x="7048500" y="3740007"/>
            <a:ext cx="1819275" cy="12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D9315CB-AAC4-9166-4A1B-275178E9592A}"/>
              </a:ext>
            </a:extLst>
          </p:cNvPr>
          <p:cNvSpPr>
            <a:spLocks noChangeArrowheads="1"/>
          </p:cNvSpPr>
          <p:nvPr/>
        </p:nvSpPr>
        <p:spPr bwMode="auto">
          <a:xfrm>
            <a:off x="0" y="1038105"/>
            <a:ext cx="1207401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Usability Testing</a:t>
            </a:r>
            <a:r>
              <a:rPr kumimoji="0" lang="en-US" altLang="en-US" sz="2200" b="0" i="0" u="none" strike="noStrike" cap="none" normalizeH="0" baseline="0" dirty="0">
                <a:ln>
                  <a:noFill/>
                </a:ln>
                <a:solidFill>
                  <a:schemeClr val="tx1"/>
                </a:solidFill>
                <a:effectLst/>
                <a:latin typeface="Arial" panose="020B0604020202020204" pitchFamily="34" charset="0"/>
              </a:rPr>
              <a:t>: Evaluate how easily users can navigate the site, search for products, and complete purchases by observing their interactions and gathering feedback.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Navigation Testing</a:t>
            </a:r>
            <a:r>
              <a:rPr kumimoji="0" lang="en-US" altLang="en-US" sz="2200" b="0" i="0" u="none" strike="noStrike" cap="none" normalizeH="0" baseline="0" dirty="0">
                <a:ln>
                  <a:noFill/>
                </a:ln>
                <a:solidFill>
                  <a:schemeClr val="tx1"/>
                </a:solidFill>
                <a:effectLst/>
                <a:latin typeface="Arial" panose="020B0604020202020204" pitchFamily="34" charset="0"/>
              </a:rPr>
              <a:t>: Ensure users can efficiently browse and access information pages, with clear and intuitive navigation labels.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Functionality Testing</a:t>
            </a:r>
            <a:r>
              <a:rPr kumimoji="0" lang="en-US" altLang="en-US" sz="2200" b="0" i="0" u="none" strike="noStrike" cap="none" normalizeH="0" baseline="0" dirty="0">
                <a:ln>
                  <a:noFill/>
                </a:ln>
                <a:solidFill>
                  <a:schemeClr val="tx1"/>
                </a:solidFill>
                <a:effectLst/>
                <a:latin typeface="Arial" panose="020B0604020202020204" pitchFamily="34" charset="0"/>
              </a:rPr>
              <a:t>: Verify that all website features, like product search, filtering, and checkout, work correctly without errors.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Compatibility Testing</a:t>
            </a:r>
            <a:r>
              <a:rPr kumimoji="0" lang="en-US" altLang="en-US" sz="2200" b="0" i="0" u="none" strike="noStrike" cap="none" normalizeH="0" baseline="0" dirty="0">
                <a:ln>
                  <a:noFill/>
                </a:ln>
                <a:solidFill>
                  <a:schemeClr val="tx1"/>
                </a:solidFill>
                <a:effectLst/>
                <a:latin typeface="Arial" panose="020B0604020202020204" pitchFamily="34" charset="0"/>
              </a:rPr>
              <a:t>: Test the website across various devices and browsers to ensure consistent functionality and appearance. Check how well the site adapts to different screen sizes and orientations for seamless use across devices.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Accessibility Testing</a:t>
            </a:r>
            <a:r>
              <a:rPr kumimoji="0" lang="en-US" altLang="en-US" sz="2200" b="0" i="0" u="none" strike="noStrike" cap="none" normalizeH="0" baseline="0" dirty="0">
                <a:ln>
                  <a:noFill/>
                </a:ln>
                <a:solidFill>
                  <a:schemeClr val="tx1"/>
                </a:solidFill>
                <a:effectLst/>
                <a:latin typeface="Arial" panose="020B0604020202020204" pitchFamily="34" charset="0"/>
              </a:rPr>
              <a:t>: Ensure the website is accessible to users with disabilities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Performance Testing</a:t>
            </a:r>
            <a:r>
              <a:rPr kumimoji="0" lang="en-US" altLang="en-US" sz="2200" b="0" i="0" u="none" strike="noStrike" cap="none" normalizeH="0" baseline="0" dirty="0">
                <a:ln>
                  <a:noFill/>
                </a:ln>
                <a:solidFill>
                  <a:schemeClr val="tx1"/>
                </a:solidFill>
                <a:effectLst/>
                <a:latin typeface="Arial" panose="020B0604020202020204" pitchFamily="34" charset="0"/>
              </a:rPr>
              <a:t>: Measure site speed, responsiveness, and stability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Security Testing</a:t>
            </a:r>
            <a:r>
              <a:rPr kumimoji="0" lang="en-US" altLang="en-US" sz="2200" b="0" i="0" u="none" strike="noStrike" cap="none" normalizeH="0" baseline="0" dirty="0">
                <a:ln>
                  <a:noFill/>
                </a:ln>
                <a:solidFill>
                  <a:schemeClr val="tx1"/>
                </a:solidFill>
                <a:effectLst/>
                <a:latin typeface="Arial" panose="020B0604020202020204" pitchFamily="34" charset="0"/>
              </a:rPr>
              <a:t>: Assess and mitigate security risks, ensuring data protection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User Feedback Collection</a:t>
            </a:r>
            <a:r>
              <a:rPr kumimoji="0" lang="en-US" altLang="en-US" sz="2200" b="0" i="0" u="none" strike="noStrike" cap="none" normalizeH="0" baseline="0" dirty="0">
                <a:ln>
                  <a:noFill/>
                </a:ln>
                <a:solidFill>
                  <a:schemeClr val="tx1"/>
                </a:solidFill>
                <a:effectLst/>
                <a:latin typeface="Arial" panose="020B0604020202020204" pitchFamily="34" charset="0"/>
              </a:rPr>
              <a:t>: Gather feedback from users through surveys or interviews to identify areas for improvement.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Iterative Testing and Improvement</a:t>
            </a:r>
            <a:r>
              <a:rPr kumimoji="0" lang="en-US" altLang="en-US" sz="2200" b="0" i="0" u="none" strike="noStrike" cap="none" normalizeH="0" baseline="0" dirty="0">
                <a:ln>
                  <a:noFill/>
                </a:ln>
                <a:solidFill>
                  <a:schemeClr val="tx1"/>
                </a:solidFill>
                <a:effectLst/>
                <a:latin typeface="Arial" panose="020B0604020202020204" pitchFamily="34" charset="0"/>
              </a:rPr>
              <a:t>: Continuously refine the website based on testing results and feedback to enhance usability, performance, and security. </a:t>
            </a:r>
          </a:p>
        </p:txBody>
      </p:sp>
      <p:sp>
        <p:nvSpPr>
          <p:cNvPr id="5" name="Title 1">
            <a:extLst>
              <a:ext uri="{FF2B5EF4-FFF2-40B4-BE49-F238E27FC236}">
                <a16:creationId xmlns:a16="http://schemas.microsoft.com/office/drawing/2014/main" id="{E055A75D-5E5E-AB35-E0CD-6277BFB44ACE}"/>
              </a:ext>
            </a:extLst>
          </p:cNvPr>
          <p:cNvSpPr txBox="1">
            <a:spLocks/>
          </p:cNvSpPr>
          <p:nvPr/>
        </p:nvSpPr>
        <p:spPr>
          <a:xfrm>
            <a:off x="2790825" y="0"/>
            <a:ext cx="59626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Interface Testing Process</a:t>
            </a:r>
            <a:endParaRPr lang="en-US" b="1" dirty="0"/>
          </a:p>
        </p:txBody>
      </p:sp>
    </p:spTree>
    <p:extLst>
      <p:ext uri="{BB962C8B-B14F-4D97-AF65-F5344CB8AC3E}">
        <p14:creationId xmlns:p14="http://schemas.microsoft.com/office/powerpoint/2010/main" val="274761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3242-692C-30FB-19C8-BE3F1B4B04ED}"/>
              </a:ext>
            </a:extLst>
          </p:cNvPr>
          <p:cNvSpPr>
            <a:spLocks noGrp="1"/>
          </p:cNvSpPr>
          <p:nvPr>
            <p:ph type="title"/>
          </p:nvPr>
        </p:nvSpPr>
        <p:spPr>
          <a:xfrm>
            <a:off x="838200" y="79375"/>
            <a:ext cx="10515600" cy="682625"/>
          </a:xfrm>
        </p:spPr>
        <p:txBody>
          <a:bodyPr>
            <a:normAutofit fontScale="90000"/>
          </a:bodyPr>
          <a:lstStyle/>
          <a:p>
            <a:pPr algn="ctr"/>
            <a:r>
              <a:rPr lang="en-US" dirty="0"/>
              <a:t>User Acceptance Testing</a:t>
            </a:r>
          </a:p>
        </p:txBody>
      </p:sp>
      <p:sp>
        <p:nvSpPr>
          <p:cNvPr id="3" name="Content Placeholder 2">
            <a:extLst>
              <a:ext uri="{FF2B5EF4-FFF2-40B4-BE49-F238E27FC236}">
                <a16:creationId xmlns:a16="http://schemas.microsoft.com/office/drawing/2014/main" id="{F270A352-D488-D18F-2518-6608676F49A9}"/>
              </a:ext>
            </a:extLst>
          </p:cNvPr>
          <p:cNvSpPr>
            <a:spLocks noGrp="1"/>
          </p:cNvSpPr>
          <p:nvPr>
            <p:ph idx="1"/>
          </p:nvPr>
        </p:nvSpPr>
        <p:spPr>
          <a:xfrm>
            <a:off x="142875" y="892175"/>
            <a:ext cx="11715750" cy="4351338"/>
          </a:xfrm>
        </p:spPr>
        <p:txBody>
          <a:bodyPr>
            <a:normAutofit/>
          </a:bodyPr>
          <a:lstStyle/>
          <a:p>
            <a:pPr marL="0" indent="0" algn="just">
              <a:buNone/>
            </a:pPr>
            <a:r>
              <a:rPr lang="en-IN" b="0" i="0" dirty="0">
                <a:effectLst/>
              </a:rPr>
              <a:t>Unlike other forms of testing, which focus on technical aspects such as functionality and performance, UAT specifically assesses the system from the perspective of the end users. (Similar to usability testing)</a:t>
            </a:r>
            <a:endParaRPr lang="en-US" dirty="0"/>
          </a:p>
        </p:txBody>
      </p:sp>
      <p:sp>
        <p:nvSpPr>
          <p:cNvPr id="4" name="Rectangle 3">
            <a:extLst>
              <a:ext uri="{FF2B5EF4-FFF2-40B4-BE49-F238E27FC236}">
                <a16:creationId xmlns:a16="http://schemas.microsoft.com/office/drawing/2014/main" id="{A35FC838-F53F-6ECF-787B-A7981C725978}"/>
              </a:ext>
            </a:extLst>
          </p:cNvPr>
          <p:cNvSpPr>
            <a:spLocks noChangeArrowheads="1"/>
          </p:cNvSpPr>
          <p:nvPr/>
        </p:nvSpPr>
        <p:spPr bwMode="auto">
          <a:xfrm>
            <a:off x="57150" y="2748007"/>
            <a:ext cx="12077700"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Define Acceptance Criteria</a:t>
            </a:r>
            <a:r>
              <a:rPr kumimoji="0" lang="en-US" altLang="en-US" sz="2000" b="0" i="0" u="none" strike="noStrike" cap="none" normalizeH="0" baseline="0" dirty="0">
                <a:ln>
                  <a:noFill/>
                </a:ln>
                <a:solidFill>
                  <a:schemeClr val="tx1"/>
                </a:solidFill>
                <a:effectLst/>
                <a:latin typeface="Arial" panose="020B0604020202020204" pitchFamily="34" charset="0"/>
              </a:rPr>
              <a:t>: Set clear success criteria based on user feedback and usability goals.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Select Test Participants</a:t>
            </a:r>
            <a:r>
              <a:rPr kumimoji="0" lang="en-US" altLang="en-US" sz="2000" b="0" i="0" u="none" strike="noStrike" cap="none" normalizeH="0" baseline="0" dirty="0">
                <a:ln>
                  <a:noFill/>
                </a:ln>
                <a:solidFill>
                  <a:schemeClr val="tx1"/>
                </a:solidFill>
                <a:effectLst/>
                <a:latin typeface="Arial" panose="020B0604020202020204" pitchFamily="34" charset="0"/>
              </a:rPr>
              <a:t>: Choose a diverse group of end users who represent target audience.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 Test Scenarios</a:t>
            </a:r>
            <a:r>
              <a:rPr kumimoji="0" lang="en-US" altLang="en-US" sz="2000" b="0" i="0" u="none" strike="noStrike" cap="none" normalizeH="0" baseline="0" dirty="0">
                <a:ln>
                  <a:noFill/>
                </a:ln>
                <a:solidFill>
                  <a:schemeClr val="tx1"/>
                </a:solidFill>
                <a:effectLst/>
                <a:latin typeface="Arial" panose="020B0604020202020204" pitchFamily="34" charset="0"/>
              </a:rPr>
              <a:t>: Create realistic tasks that reflect typical user activities.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Observe and Document</a:t>
            </a:r>
            <a:r>
              <a:rPr kumimoji="0" lang="en-US" altLang="en-US" sz="2000" b="0" i="0" u="none" strike="noStrike" cap="none" normalizeH="0" baseline="0" dirty="0">
                <a:ln>
                  <a:noFill/>
                </a:ln>
                <a:solidFill>
                  <a:schemeClr val="tx1"/>
                </a:solidFill>
                <a:effectLst/>
                <a:latin typeface="Arial" panose="020B0604020202020204" pitchFamily="34" charset="0"/>
              </a:rPr>
              <a:t>: Track user performance, noting any issues or challenges.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Collect User Feedback</a:t>
            </a:r>
            <a:r>
              <a:rPr kumimoji="0" lang="en-US" altLang="en-US" sz="2000" b="0" i="0" u="none" strike="noStrike" cap="none" normalizeH="0" baseline="0" dirty="0">
                <a:ln>
                  <a:noFill/>
                </a:ln>
                <a:solidFill>
                  <a:schemeClr val="tx1"/>
                </a:solidFill>
                <a:effectLst/>
                <a:latin typeface="Arial" panose="020B0604020202020204" pitchFamily="34" charset="0"/>
              </a:rPr>
              <a:t>: Gather opinions and suggestions for improvements from participants.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Iterate and Improve</a:t>
            </a:r>
            <a:r>
              <a:rPr kumimoji="0" lang="en-US" altLang="en-US" sz="2000" b="0" i="0" u="none" strike="noStrike" cap="none" normalizeH="0" baseline="0" dirty="0">
                <a:ln>
                  <a:noFill/>
                </a:ln>
                <a:solidFill>
                  <a:schemeClr val="tx1"/>
                </a:solidFill>
                <a:effectLst/>
                <a:latin typeface="Arial" panose="020B0604020202020204" pitchFamily="34" charset="0"/>
              </a:rPr>
              <a:t>: Make iterative changes based on feedback to enhance the platform.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Final Acceptance Decision</a:t>
            </a:r>
            <a:r>
              <a:rPr kumimoji="0" lang="en-US" altLang="en-US" sz="2000" b="0" i="0" u="none" strike="noStrike" cap="none" normalizeH="0" baseline="0" dirty="0">
                <a:ln>
                  <a:noFill/>
                </a:ln>
                <a:solidFill>
                  <a:schemeClr val="tx1"/>
                </a:solidFill>
                <a:effectLst/>
                <a:latin typeface="Arial" panose="020B0604020202020204" pitchFamily="34" charset="0"/>
              </a:rPr>
              <a:t>: Approve the platform for release once it meets user expectations. </a:t>
            </a:r>
          </a:p>
        </p:txBody>
      </p:sp>
    </p:spTree>
    <p:extLst>
      <p:ext uri="{BB962C8B-B14F-4D97-AF65-F5344CB8AC3E}">
        <p14:creationId xmlns:p14="http://schemas.microsoft.com/office/powerpoint/2010/main" val="355190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4" y="739775"/>
            <a:ext cx="11868151" cy="5895975"/>
          </a:xfrm>
        </p:spPr>
        <p:txBody>
          <a:bodyPr>
            <a:noAutofit/>
          </a:bodyPr>
          <a:lstStyle/>
          <a:p>
            <a:pPr marL="0" indent="0">
              <a:buNone/>
            </a:pPr>
            <a:r>
              <a:rPr lang="en-US" sz="1650" dirty="0"/>
              <a:t>Here are examples for each of Jakob Nielsen's 10 Usability Heuristics: (C H </a:t>
            </a:r>
            <a:r>
              <a:rPr lang="en-US" sz="1650" dirty="0" err="1"/>
              <a:t>H</a:t>
            </a:r>
            <a:r>
              <a:rPr lang="en-US" sz="1650" dirty="0"/>
              <a:t> A U F E R V M)</a:t>
            </a:r>
          </a:p>
          <a:p>
            <a:pPr marL="0" indent="0">
              <a:buNone/>
            </a:pPr>
            <a:r>
              <a:rPr lang="en-US" sz="1650" b="1" dirty="0"/>
              <a:t>Consistency and Standards - </a:t>
            </a:r>
            <a:r>
              <a:rPr lang="en-US" sz="1650" dirty="0"/>
              <a:t>In a word processor, using standard icons like a disk for "Save" and a pencil for "Edit" aligns with common user expectations across different applications.</a:t>
            </a:r>
          </a:p>
          <a:p>
            <a:pPr marL="0" indent="0">
              <a:buNone/>
            </a:pPr>
            <a:r>
              <a:rPr lang="en-US" sz="1650" b="1" dirty="0"/>
              <a:t>Help Users Recognize, Diagnose, and Recover from Errors - </a:t>
            </a:r>
            <a:r>
              <a:rPr lang="en-US" sz="1650" dirty="0"/>
              <a:t>When an incorrect password is entered, a system shows an error message like "Incorrect password. Please try again," and provides a link to reset the password. </a:t>
            </a:r>
          </a:p>
          <a:p>
            <a:pPr marL="0" indent="0">
              <a:buNone/>
            </a:pPr>
            <a:r>
              <a:rPr lang="en-US" sz="1650" b="1" dirty="0"/>
              <a:t>Help and Documentation - </a:t>
            </a:r>
            <a:r>
              <a:rPr lang="en-US" sz="1650" dirty="0"/>
              <a:t>A help icon or "?" button is present on each screen of an app, leading to relevant documentation or tips for using that feature.</a:t>
            </a:r>
          </a:p>
          <a:p>
            <a:pPr marL="0" indent="0">
              <a:buNone/>
            </a:pPr>
            <a:r>
              <a:rPr lang="en-US" sz="1650" b="1" dirty="0"/>
              <a:t>Aesthetic and Minimalist Design - </a:t>
            </a:r>
            <a:r>
              <a:rPr lang="en-US" sz="1650" dirty="0"/>
              <a:t>A weather app displays only the essential information, such as temperature and weather conditions, without overwhelming users with unnecessary details.</a:t>
            </a:r>
          </a:p>
          <a:p>
            <a:pPr marL="0" indent="0">
              <a:buNone/>
            </a:pPr>
            <a:r>
              <a:rPr lang="en-US" sz="1650" b="1" dirty="0"/>
              <a:t>User Control and Freedom - </a:t>
            </a:r>
            <a:r>
              <a:rPr lang="en-US" sz="1650" dirty="0"/>
              <a:t>A "Cancel" button in a form submission allows users to back out of the process if they change their mind, providing an easy way to undo actions.</a:t>
            </a:r>
          </a:p>
          <a:p>
            <a:pPr marL="0" indent="0">
              <a:buNone/>
            </a:pPr>
            <a:r>
              <a:rPr lang="en-US" sz="1650" b="1" dirty="0"/>
              <a:t>Flexibility and Efficiency of Use - </a:t>
            </a:r>
            <a:r>
              <a:rPr lang="en-US" sz="1650" dirty="0"/>
              <a:t>A photo editing software allows expert users to use keyboard shortcuts while still providing a menu interface for beginners.</a:t>
            </a:r>
          </a:p>
          <a:p>
            <a:pPr marL="0" indent="0">
              <a:buNone/>
            </a:pPr>
            <a:r>
              <a:rPr lang="en-US" sz="1650" b="1" dirty="0"/>
              <a:t>Error Prevention - </a:t>
            </a:r>
            <a:r>
              <a:rPr lang="en-US" sz="1650" dirty="0"/>
              <a:t>A form provides dropdown menus for selecting dates to prevent invalid entries, reducing the chances of error</a:t>
            </a:r>
          </a:p>
          <a:p>
            <a:pPr marL="0" indent="0">
              <a:buNone/>
            </a:pPr>
            <a:r>
              <a:rPr lang="en-US" sz="1650" b="1" dirty="0"/>
              <a:t>Recognition Rather than Recall - </a:t>
            </a:r>
            <a:r>
              <a:rPr lang="en-US" sz="1650" dirty="0"/>
              <a:t>When writing an email, the system suggests email addresses as the user types, reducing the need for the user to remember exact addresses.</a:t>
            </a:r>
          </a:p>
          <a:p>
            <a:pPr marL="0" indent="0">
              <a:buNone/>
            </a:pPr>
            <a:r>
              <a:rPr lang="en-US" sz="1650" b="1" dirty="0"/>
              <a:t>Visibility of System Status -  </a:t>
            </a:r>
            <a:r>
              <a:rPr lang="en-US" sz="1650" dirty="0"/>
              <a:t>A file upload progress bar showing the percentage completed informs users about the ongoing process, helping them understand how much time remains.</a:t>
            </a:r>
          </a:p>
          <a:p>
            <a:pPr marL="0" indent="0">
              <a:buNone/>
            </a:pPr>
            <a:r>
              <a:rPr lang="en-US" sz="1650" b="1"/>
              <a:t>Match </a:t>
            </a:r>
            <a:r>
              <a:rPr lang="en-US" sz="1650" b="1" dirty="0"/>
              <a:t>Between the System and the Real World - </a:t>
            </a:r>
            <a:r>
              <a:rPr lang="en-US" sz="1650" dirty="0"/>
              <a:t>An e-commerce app uses a shopping cart icon and terminology like "Add to Cart" and "Checkout," which match the real-world concept of shopping.</a:t>
            </a:r>
          </a:p>
        </p:txBody>
      </p:sp>
      <p:sp>
        <p:nvSpPr>
          <p:cNvPr id="4" name="Title 1">
            <a:extLst>
              <a:ext uri="{FF2B5EF4-FFF2-40B4-BE49-F238E27FC236}">
                <a16:creationId xmlns:a16="http://schemas.microsoft.com/office/drawing/2014/main" id="{9E2C99B9-6622-D908-FB10-58B4E6C24401}"/>
              </a:ext>
            </a:extLst>
          </p:cNvPr>
          <p:cNvSpPr txBox="1">
            <a:spLocks/>
          </p:cNvSpPr>
          <p:nvPr/>
        </p:nvSpPr>
        <p:spPr>
          <a:xfrm>
            <a:off x="571500" y="47625"/>
            <a:ext cx="10515600" cy="6921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2B2B2B"/>
                </a:solidFill>
              </a:rPr>
              <a:t>Heuristic evaluation</a:t>
            </a:r>
            <a:endParaRPr lang="en-US" dirty="0"/>
          </a:p>
        </p:txBody>
      </p:sp>
    </p:spTree>
    <p:extLst>
      <p:ext uri="{BB962C8B-B14F-4D97-AF65-F5344CB8AC3E}">
        <p14:creationId xmlns:p14="http://schemas.microsoft.com/office/powerpoint/2010/main" val="366617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3D06E53-9702-6824-F7EC-F627D9017D99}"/>
              </a:ext>
            </a:extLst>
          </p:cNvPr>
          <p:cNvSpPr>
            <a:spLocks noGrp="1" noChangeArrowheads="1"/>
          </p:cNvSpPr>
          <p:nvPr>
            <p:ph type="title"/>
          </p:nvPr>
        </p:nvSpPr>
        <p:spPr>
          <a:xfrm>
            <a:off x="838199" y="0"/>
            <a:ext cx="10515600" cy="606425"/>
          </a:xfrm>
        </p:spPr>
        <p:txBody>
          <a:bodyPr>
            <a:normAutofit fontScale="90000"/>
          </a:bodyPr>
          <a:lstStyle/>
          <a:p>
            <a:pPr algn="ctr"/>
            <a:r>
              <a:rPr lang="en-GB" altLang="en-US" dirty="0"/>
              <a:t>Types Of Evaluation</a:t>
            </a:r>
          </a:p>
        </p:txBody>
      </p:sp>
      <p:sp>
        <p:nvSpPr>
          <p:cNvPr id="4" name="Content Placeholder 3">
            <a:extLst>
              <a:ext uri="{FF2B5EF4-FFF2-40B4-BE49-F238E27FC236}">
                <a16:creationId xmlns:a16="http://schemas.microsoft.com/office/drawing/2014/main" id="{60745EF1-7FE1-27D0-B1CF-EAD969D79FA5}"/>
              </a:ext>
            </a:extLst>
          </p:cNvPr>
          <p:cNvSpPr>
            <a:spLocks noGrp="1"/>
          </p:cNvSpPr>
          <p:nvPr>
            <p:ph idx="1"/>
          </p:nvPr>
        </p:nvSpPr>
        <p:spPr>
          <a:xfrm>
            <a:off x="64292" y="606425"/>
            <a:ext cx="12063413" cy="6153149"/>
          </a:xfrm>
        </p:spPr>
        <p:txBody>
          <a:bodyPr>
            <a:noAutofit/>
          </a:bodyPr>
          <a:lstStyle/>
          <a:p>
            <a:pPr marL="0" indent="0">
              <a:lnSpc>
                <a:spcPts val="1680"/>
              </a:lnSpc>
              <a:buNone/>
            </a:pPr>
            <a:r>
              <a:rPr lang="en-US" sz="1900" b="1" dirty="0"/>
              <a:t>1. Field Studies: </a:t>
            </a:r>
            <a:r>
              <a:rPr lang="en-US" sz="1900" dirty="0"/>
              <a:t>To understand real-world usage, gather insights about how users interact with the system in their daily routine in the user's natural environment, such as a workplace or home, where they typically interact with the system.</a:t>
            </a:r>
          </a:p>
          <a:p>
            <a:pPr marL="0" indent="0">
              <a:lnSpc>
                <a:spcPts val="1680"/>
              </a:lnSpc>
              <a:buNone/>
            </a:pPr>
            <a:r>
              <a:rPr lang="en-US" sz="1900" b="1" dirty="0"/>
              <a:t>Advantages:</a:t>
            </a:r>
            <a:r>
              <a:rPr lang="en-US" sz="1900" dirty="0"/>
              <a:t> Provides authentic data, captures environmental influences, and identifies real-world problems.</a:t>
            </a:r>
          </a:p>
          <a:p>
            <a:pPr marL="0" indent="0">
              <a:lnSpc>
                <a:spcPts val="1680"/>
              </a:lnSpc>
              <a:buNone/>
            </a:pPr>
            <a:r>
              <a:rPr lang="en-US" sz="1900" b="1" dirty="0"/>
              <a:t>Limitations:</a:t>
            </a:r>
            <a:r>
              <a:rPr lang="en-US" sz="1900" dirty="0"/>
              <a:t> Less control over variables, potential distractions, and difficulty in replicating conditions for consistency.</a:t>
            </a:r>
          </a:p>
          <a:p>
            <a:pPr marL="0" indent="0">
              <a:lnSpc>
                <a:spcPts val="1680"/>
              </a:lnSpc>
              <a:buNone/>
            </a:pPr>
            <a:r>
              <a:rPr lang="en-US" sz="1900" b="1" dirty="0"/>
              <a:t>Example:</a:t>
            </a:r>
            <a:r>
              <a:rPr lang="en-US" sz="1900" dirty="0"/>
              <a:t> Observing how a user interacts with a navigation app while driving in the city.</a:t>
            </a:r>
          </a:p>
          <a:p>
            <a:pPr marL="0" indent="0">
              <a:lnSpc>
                <a:spcPts val="1680"/>
              </a:lnSpc>
              <a:buNone/>
            </a:pPr>
            <a:r>
              <a:rPr lang="en-US" sz="1900" b="1" dirty="0"/>
              <a:t>2. Laboratory Studies: </a:t>
            </a:r>
            <a:r>
              <a:rPr lang="en-US" sz="1900" dirty="0"/>
              <a:t>Evaluations conducted in a controlled environment where conditions are manipulated to test specific aspects.</a:t>
            </a:r>
          </a:p>
          <a:p>
            <a:pPr marL="0" indent="0">
              <a:lnSpc>
                <a:spcPts val="1680"/>
              </a:lnSpc>
              <a:buNone/>
            </a:pPr>
            <a:r>
              <a:rPr lang="en-US" sz="1900" b="1" dirty="0"/>
              <a:t>Advantages:</a:t>
            </a:r>
            <a:r>
              <a:rPr lang="en-US" sz="1900" dirty="0"/>
              <a:t> Allows control over variables, easy replication of conditions, and in-depth monitoring using tools like eye-tracking.</a:t>
            </a:r>
          </a:p>
          <a:p>
            <a:pPr marL="0" indent="0">
              <a:lnSpc>
                <a:spcPts val="1680"/>
              </a:lnSpc>
              <a:buNone/>
            </a:pPr>
            <a:r>
              <a:rPr lang="en-US" sz="1900" b="1" dirty="0"/>
              <a:t>Limitations:</a:t>
            </a:r>
            <a:r>
              <a:rPr lang="en-US" sz="1900" dirty="0"/>
              <a:t> May not reflect real-world use, users can feel self-conscious.</a:t>
            </a:r>
          </a:p>
          <a:p>
            <a:pPr marL="0" indent="0">
              <a:lnSpc>
                <a:spcPts val="1680"/>
              </a:lnSpc>
              <a:buNone/>
            </a:pPr>
            <a:r>
              <a:rPr lang="en-US" sz="1900" b="1" dirty="0"/>
              <a:t>Example:</a:t>
            </a:r>
            <a:r>
              <a:rPr lang="en-US" sz="1900" dirty="0"/>
              <a:t> Testing the usability of a website by asking users to complete tasks in a usability lab while tracking their mouse movements and facial expressions.</a:t>
            </a:r>
          </a:p>
          <a:p>
            <a:pPr marL="0" indent="0">
              <a:lnSpc>
                <a:spcPts val="1680"/>
              </a:lnSpc>
              <a:buNone/>
            </a:pPr>
            <a:r>
              <a:rPr lang="en-US" sz="1900" b="1" dirty="0"/>
              <a:t>3. Experimental Evaluation: </a:t>
            </a:r>
            <a:r>
              <a:rPr lang="en-US" sz="1900" dirty="0"/>
              <a:t>A more formal and structured evaluation conducted under controlled conditions, often comparing different interfaces or versions, to test hypotheses about specific design features, and measure objective metrics (e.g., task completion time, error rate).</a:t>
            </a:r>
          </a:p>
          <a:p>
            <a:pPr marL="0" indent="0">
              <a:lnSpc>
                <a:spcPts val="1680"/>
              </a:lnSpc>
              <a:buNone/>
            </a:pPr>
            <a:r>
              <a:rPr lang="en-US" sz="1900" b="1" dirty="0"/>
              <a:t>Advantages:</a:t>
            </a:r>
            <a:r>
              <a:rPr lang="en-US" sz="1900" dirty="0"/>
              <a:t> Provides statistical data for validating hypotheses and allows precise measurement of variables.</a:t>
            </a:r>
          </a:p>
          <a:p>
            <a:pPr marL="0" indent="0">
              <a:lnSpc>
                <a:spcPts val="1680"/>
              </a:lnSpc>
              <a:buNone/>
            </a:pPr>
            <a:r>
              <a:rPr lang="en-US" sz="1900" b="1" dirty="0"/>
              <a:t>Limitations:</a:t>
            </a:r>
            <a:r>
              <a:rPr lang="en-US" sz="1900" dirty="0"/>
              <a:t> Time and resources, results can be influenced by laboratory effects, and findings might not always translate to real-world contexts.</a:t>
            </a:r>
          </a:p>
          <a:p>
            <a:pPr marL="0" indent="0">
              <a:lnSpc>
                <a:spcPts val="1680"/>
              </a:lnSpc>
              <a:buNone/>
            </a:pPr>
            <a:r>
              <a:rPr lang="en-US" sz="1900" b="1" dirty="0"/>
              <a:t>Example:</a:t>
            </a:r>
            <a:r>
              <a:rPr lang="en-US" sz="1900" dirty="0"/>
              <a:t> Comparing the effectiveness of two navigation menu designs on a website by measuring the time users take to find specific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A80ACCA-3026-FC22-5F6B-01C8C2C3B76F}"/>
              </a:ext>
            </a:extLst>
          </p:cNvPr>
          <p:cNvSpPr>
            <a:spLocks noGrp="1" noChangeArrowheads="1"/>
          </p:cNvSpPr>
          <p:nvPr>
            <p:ph type="title"/>
          </p:nvPr>
        </p:nvSpPr>
        <p:spPr>
          <a:xfrm>
            <a:off x="638175" y="93662"/>
            <a:ext cx="10515600" cy="587375"/>
          </a:xfrm>
        </p:spPr>
        <p:txBody>
          <a:bodyPr>
            <a:normAutofit fontScale="90000"/>
          </a:bodyPr>
          <a:lstStyle/>
          <a:p>
            <a:pPr algn="ctr"/>
            <a:r>
              <a:rPr lang="en-GB" altLang="en-US" dirty="0"/>
              <a:t>Evaluation Design</a:t>
            </a:r>
          </a:p>
        </p:txBody>
      </p:sp>
      <p:sp>
        <p:nvSpPr>
          <p:cNvPr id="33795" name="Rectangle 3">
            <a:extLst>
              <a:ext uri="{FF2B5EF4-FFF2-40B4-BE49-F238E27FC236}">
                <a16:creationId xmlns:a16="http://schemas.microsoft.com/office/drawing/2014/main" id="{FE1EEA4F-EB2F-A3A7-2DBE-73E6ECF7C964}"/>
              </a:ext>
            </a:extLst>
          </p:cNvPr>
          <p:cNvSpPr>
            <a:spLocks noGrp="1" noChangeArrowheads="1"/>
          </p:cNvSpPr>
          <p:nvPr>
            <p:ph type="body" idx="1"/>
          </p:nvPr>
        </p:nvSpPr>
        <p:spPr>
          <a:xfrm>
            <a:off x="114300" y="863600"/>
            <a:ext cx="11868150" cy="5994400"/>
          </a:xfrm>
        </p:spPr>
        <p:txBody>
          <a:bodyPr>
            <a:noAutofit/>
          </a:bodyPr>
          <a:lstStyle/>
          <a:p>
            <a:pPr marL="0" indent="-209550" defTabSz="673100">
              <a:lnSpc>
                <a:spcPct val="120000"/>
              </a:lnSpc>
              <a:buNone/>
            </a:pPr>
            <a:r>
              <a:rPr lang="en-GB" altLang="en-US" sz="1800" b="1" dirty="0"/>
              <a:t>Cognitive Walkthrough: </a:t>
            </a:r>
            <a:r>
              <a:rPr lang="en-GB" altLang="en-US" sz="1800" dirty="0"/>
              <a:t>usually performed by expert in cognitive psychology. expert ‘walks though’ design to identify potential problems using psychological principles</a:t>
            </a:r>
          </a:p>
          <a:p>
            <a:pPr marL="19050" defTabSz="673100">
              <a:lnSpc>
                <a:spcPct val="120000"/>
              </a:lnSpc>
            </a:pPr>
            <a:r>
              <a:rPr lang="en-US" altLang="en-US" sz="1800" dirty="0"/>
              <a:t>For each task walkthrough considers</a:t>
            </a:r>
          </a:p>
          <a:p>
            <a:pPr marL="476250" lvl="1" defTabSz="673100">
              <a:lnSpc>
                <a:spcPct val="120000"/>
              </a:lnSpc>
            </a:pPr>
            <a:r>
              <a:rPr lang="en-US" altLang="en-US" sz="1800" dirty="0"/>
              <a:t>what impact will interaction have on user?</a:t>
            </a:r>
          </a:p>
          <a:p>
            <a:pPr marL="476250" lvl="1" defTabSz="673100">
              <a:lnSpc>
                <a:spcPct val="120000"/>
              </a:lnSpc>
            </a:pPr>
            <a:r>
              <a:rPr lang="en-US" altLang="en-US" sz="1800" dirty="0"/>
              <a:t>what cognitive processes are required?</a:t>
            </a:r>
          </a:p>
          <a:p>
            <a:pPr marL="476250" lvl="1" defTabSz="673100">
              <a:lnSpc>
                <a:spcPct val="120000"/>
              </a:lnSpc>
            </a:pPr>
            <a:r>
              <a:rPr lang="en-US" altLang="en-US" sz="1800" dirty="0"/>
              <a:t>what learning problems may occur?</a:t>
            </a:r>
          </a:p>
          <a:p>
            <a:pPr marL="476250" lvl="1" defTabSz="673100">
              <a:lnSpc>
                <a:spcPct val="120000"/>
              </a:lnSpc>
            </a:pPr>
            <a:r>
              <a:rPr lang="en-GB" altLang="en-US" sz="1800" dirty="0"/>
              <a:t>how well design supports user in learning task?</a:t>
            </a:r>
          </a:p>
          <a:p>
            <a:pPr lvl="4">
              <a:lnSpc>
                <a:spcPct val="90000"/>
              </a:lnSpc>
            </a:pPr>
            <a:endParaRPr lang="en-GB" altLang="en-US" dirty="0"/>
          </a:p>
          <a:p>
            <a:pPr marL="0" indent="0">
              <a:lnSpc>
                <a:spcPct val="90000"/>
              </a:lnSpc>
              <a:buNone/>
            </a:pPr>
            <a:r>
              <a:rPr lang="en-GB" altLang="en-US" sz="1800" b="1" dirty="0"/>
              <a:t>Heuristic Evaluation: </a:t>
            </a:r>
            <a:r>
              <a:rPr lang="en-GB" altLang="en-US" sz="1800" dirty="0"/>
              <a:t>design examined by experts to see if usability criteria (heuristics) are violated: Example heuristics- </a:t>
            </a:r>
          </a:p>
          <a:p>
            <a:pPr lvl="1">
              <a:lnSpc>
                <a:spcPct val="90000"/>
              </a:lnSpc>
            </a:pPr>
            <a:r>
              <a:rPr lang="en-GB" altLang="en-US" sz="1800" dirty="0"/>
              <a:t>system behaviour is predictable</a:t>
            </a:r>
          </a:p>
          <a:p>
            <a:pPr lvl="1">
              <a:lnSpc>
                <a:spcPct val="90000"/>
              </a:lnSpc>
            </a:pPr>
            <a:r>
              <a:rPr lang="en-GB" altLang="en-US" sz="1800" dirty="0"/>
              <a:t>system behaviour is consistent</a:t>
            </a:r>
          </a:p>
          <a:p>
            <a:pPr lvl="1">
              <a:lnSpc>
                <a:spcPct val="90000"/>
              </a:lnSpc>
            </a:pPr>
            <a:r>
              <a:rPr lang="en-GB" altLang="en-US" sz="1800" dirty="0"/>
              <a:t>feedback is provided</a:t>
            </a:r>
          </a:p>
          <a:p>
            <a:pPr marL="0" indent="0">
              <a:lnSpc>
                <a:spcPct val="90000"/>
              </a:lnSpc>
              <a:buNone/>
            </a:pPr>
            <a:endParaRPr lang="en-GB" altLang="en-US" sz="1800" b="1" dirty="0"/>
          </a:p>
          <a:p>
            <a:pPr marL="0" indent="0">
              <a:lnSpc>
                <a:spcPct val="90000"/>
              </a:lnSpc>
              <a:buNone/>
            </a:pPr>
            <a:r>
              <a:rPr lang="en-GB" altLang="en-US" sz="1800" b="1" dirty="0"/>
              <a:t>Review-based evaluation: </a:t>
            </a:r>
            <a:r>
              <a:rPr lang="en-GB" altLang="en-US" sz="1800" dirty="0"/>
              <a:t>Results used to support or change parts of design. e.g. GOMS prediction of user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CFDEBA1-F3A3-B9E2-5F44-90EEEEDF6941}"/>
              </a:ext>
            </a:extLst>
          </p:cNvPr>
          <p:cNvSpPr>
            <a:spLocks noGrp="1" noChangeArrowheads="1"/>
          </p:cNvSpPr>
          <p:nvPr>
            <p:ph type="ctrTitle"/>
          </p:nvPr>
        </p:nvSpPr>
        <p:spPr>
          <a:xfrm>
            <a:off x="2085975" y="0"/>
            <a:ext cx="7772400" cy="838200"/>
          </a:xfrm>
        </p:spPr>
        <p:txBody>
          <a:bodyPr anchor="ctr"/>
          <a:lstStyle/>
          <a:p>
            <a:r>
              <a:rPr lang="en-GB" altLang="en-US" sz="3600" dirty="0"/>
              <a:t>Observational Methods</a:t>
            </a:r>
          </a:p>
        </p:txBody>
      </p:sp>
      <p:sp>
        <p:nvSpPr>
          <p:cNvPr id="4" name="Rectangle 1">
            <a:extLst>
              <a:ext uri="{FF2B5EF4-FFF2-40B4-BE49-F238E27FC236}">
                <a16:creationId xmlns:a16="http://schemas.microsoft.com/office/drawing/2014/main" id="{25411228-975D-B7D5-92D9-51B80E149B40}"/>
              </a:ext>
            </a:extLst>
          </p:cNvPr>
          <p:cNvSpPr>
            <a:spLocks noGrp="1" noChangeArrowheads="1"/>
          </p:cNvSpPr>
          <p:nvPr>
            <p:ph type="subTitle" idx="1"/>
          </p:nvPr>
        </p:nvSpPr>
        <p:spPr bwMode="auto">
          <a:xfrm>
            <a:off x="104774" y="751940"/>
            <a:ext cx="11934825" cy="5849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Think Aloud</a:t>
            </a:r>
            <a:r>
              <a:rPr kumimoji="0" lang="en-US" altLang="en-US" sz="2100" b="0" i="0" u="none" strike="noStrike" cap="none" normalizeH="0" baseline="0" dirty="0">
                <a:ln>
                  <a:noFill/>
                </a:ln>
                <a:solidFill>
                  <a:schemeClr val="tx1"/>
                </a:solidFill>
                <a:effectLst/>
                <a:latin typeface="Arial" panose="020B0604020202020204" pitchFamily="34" charset="0"/>
              </a:rPr>
              <a:t>: Users verbalize their thoughts while performing tasks, revealing their cognitive processes. Useful for understanding how users interact with a system and identifying usability issues.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Cooperative Evaluation</a:t>
            </a:r>
            <a:r>
              <a:rPr kumimoji="0" lang="en-US" altLang="en-US" sz="2100" b="0" i="0" u="none" strike="noStrike" cap="none" normalizeH="0" baseline="0" dirty="0">
                <a:ln>
                  <a:noFill/>
                </a:ln>
                <a:solidFill>
                  <a:schemeClr val="tx1"/>
                </a:solidFill>
                <a:effectLst/>
                <a:latin typeface="Arial" panose="020B0604020202020204" pitchFamily="34" charset="0"/>
              </a:rPr>
              <a:t>: The evaluator and user collaborate during testing. The evaluator can ask questions and clarify user actions, allowing for deeper exploration of user behavior.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Protocol Analysis</a:t>
            </a:r>
            <a:r>
              <a:rPr kumimoji="0" lang="en-US" altLang="en-US" sz="2100" b="0" i="0" u="none" strike="noStrike" cap="none" normalizeH="0" baseline="0" dirty="0">
                <a:ln>
                  <a:noFill/>
                </a:ln>
                <a:solidFill>
                  <a:schemeClr val="tx1"/>
                </a:solidFill>
                <a:effectLst/>
                <a:latin typeface="Arial" panose="020B0604020202020204" pitchFamily="34" charset="0"/>
              </a:rPr>
              <a:t>: User actions and thoughts are recorded and systematically analyzed to understand decision-making and task performance.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Automated Analysis</a:t>
            </a:r>
            <a:r>
              <a:rPr kumimoji="0" lang="en-US" altLang="en-US" sz="2100" b="0" i="0" u="none" strike="noStrike" cap="none" normalizeH="0" baseline="0" dirty="0">
                <a:ln>
                  <a:noFill/>
                </a:ln>
                <a:solidFill>
                  <a:schemeClr val="tx1"/>
                </a:solidFill>
                <a:effectLst/>
                <a:latin typeface="Arial" panose="020B0604020202020204" pitchFamily="34" charset="0"/>
              </a:rPr>
              <a:t>: Software tools track and analyze user behavior, providing objective data such as click patterns, time on tasks, and navigation paths. Ideal for large-scale, quantitative analysis.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Post-task Walkthroughs</a:t>
            </a:r>
            <a:r>
              <a:rPr kumimoji="0" lang="en-US" altLang="en-US" sz="2100" b="0" i="0" u="none" strike="noStrike" cap="none" normalizeH="0" baseline="0" dirty="0">
                <a:ln>
                  <a:noFill/>
                </a:ln>
                <a:solidFill>
                  <a:schemeClr val="tx1"/>
                </a:solidFill>
                <a:effectLst/>
                <a:latin typeface="Arial" panose="020B0604020202020204" pitchFamily="34" charset="0"/>
              </a:rPr>
              <a:t>: After task completion, users reflect on their actions and decisions, providing additional insights into usability challenges and their thought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D5C6D812-2737-ED8C-6B57-B8018918895F}"/>
              </a:ext>
            </a:extLst>
          </p:cNvPr>
          <p:cNvSpPr>
            <a:spLocks noGrp="1" noChangeArrowheads="1"/>
          </p:cNvSpPr>
          <p:nvPr>
            <p:ph type="body" idx="1"/>
          </p:nvPr>
        </p:nvSpPr>
        <p:spPr>
          <a:xfrm>
            <a:off x="228600" y="358774"/>
            <a:ext cx="11963400" cy="3070225"/>
          </a:xfrm>
        </p:spPr>
        <p:txBody>
          <a:bodyPr numCol="2" spcCol="360000">
            <a:normAutofit fontScale="62500" lnSpcReduction="20000"/>
          </a:bodyPr>
          <a:lstStyle/>
          <a:p>
            <a:pPr marL="0" indent="0">
              <a:lnSpc>
                <a:spcPct val="90000"/>
              </a:lnSpc>
              <a:buNone/>
            </a:pPr>
            <a:r>
              <a:rPr lang="en-GB" altLang="en-US" sz="3100" b="1" dirty="0"/>
              <a:t>Interviews:</a:t>
            </a:r>
          </a:p>
          <a:p>
            <a:pPr>
              <a:lnSpc>
                <a:spcPct val="90000"/>
              </a:lnSpc>
            </a:pPr>
            <a:r>
              <a:rPr lang="en-GB" altLang="en-US" sz="3100" dirty="0"/>
              <a:t>analyst questions user on one-to -one basis usually based on prepared questions</a:t>
            </a:r>
          </a:p>
          <a:p>
            <a:pPr>
              <a:lnSpc>
                <a:spcPct val="90000"/>
              </a:lnSpc>
            </a:pPr>
            <a:r>
              <a:rPr lang="en-GB" altLang="en-US" sz="3100" dirty="0"/>
              <a:t>Advantages</a:t>
            </a:r>
          </a:p>
          <a:p>
            <a:pPr lvl="1">
              <a:lnSpc>
                <a:spcPct val="90000"/>
              </a:lnSpc>
            </a:pPr>
            <a:r>
              <a:rPr lang="en-GB" altLang="en-US" sz="3100" dirty="0"/>
              <a:t>can be varied to suit context</a:t>
            </a:r>
          </a:p>
          <a:p>
            <a:pPr lvl="1">
              <a:lnSpc>
                <a:spcPct val="90000"/>
              </a:lnSpc>
            </a:pPr>
            <a:r>
              <a:rPr lang="en-GB" altLang="en-US" sz="3100" dirty="0"/>
              <a:t>issues can be explored more fully</a:t>
            </a:r>
          </a:p>
          <a:p>
            <a:pPr lvl="1">
              <a:lnSpc>
                <a:spcPct val="90000"/>
              </a:lnSpc>
            </a:pPr>
            <a:r>
              <a:rPr lang="en-GB" altLang="en-US" sz="3100" dirty="0"/>
              <a:t>informal, subjective and relatively cheap</a:t>
            </a:r>
          </a:p>
          <a:p>
            <a:pPr>
              <a:lnSpc>
                <a:spcPct val="90000"/>
              </a:lnSpc>
            </a:pPr>
            <a:r>
              <a:rPr lang="en-GB" altLang="en-US" sz="3100" dirty="0"/>
              <a:t>Disadvantages</a:t>
            </a:r>
          </a:p>
          <a:p>
            <a:pPr lvl="1">
              <a:lnSpc>
                <a:spcPct val="90000"/>
              </a:lnSpc>
            </a:pPr>
            <a:r>
              <a:rPr lang="en-GB" altLang="en-US" sz="3100" dirty="0"/>
              <a:t>very subjective</a:t>
            </a:r>
          </a:p>
          <a:p>
            <a:pPr lvl="1">
              <a:lnSpc>
                <a:spcPct val="90000"/>
              </a:lnSpc>
            </a:pPr>
            <a:r>
              <a:rPr lang="en-GB" altLang="en-US" sz="3100" dirty="0"/>
              <a:t>time consuming</a:t>
            </a:r>
          </a:p>
          <a:p>
            <a:pPr marL="0" indent="0">
              <a:buNone/>
            </a:pPr>
            <a:r>
              <a:rPr lang="en-GB" altLang="en-US" sz="3100" b="1" dirty="0"/>
              <a:t>Questionnaires</a:t>
            </a:r>
          </a:p>
          <a:p>
            <a:r>
              <a:rPr lang="en-GB" altLang="en-US" sz="3100" dirty="0"/>
              <a:t>Set of fixed questions given to users</a:t>
            </a:r>
          </a:p>
          <a:p>
            <a:r>
              <a:rPr lang="en-GB" altLang="en-US" sz="3100" dirty="0"/>
              <a:t>Advantages</a:t>
            </a:r>
          </a:p>
          <a:p>
            <a:pPr lvl="1"/>
            <a:r>
              <a:rPr lang="en-GB" altLang="en-US" sz="3100" dirty="0"/>
              <a:t>quick and reaches large user group</a:t>
            </a:r>
          </a:p>
          <a:p>
            <a:pPr lvl="1"/>
            <a:r>
              <a:rPr lang="en-GB" altLang="en-US" sz="3100" dirty="0"/>
              <a:t>can be analysed more rigorously</a:t>
            </a:r>
          </a:p>
          <a:p>
            <a:r>
              <a:rPr lang="en-GB" altLang="en-US" sz="3100" dirty="0"/>
              <a:t>Disadvantages</a:t>
            </a:r>
          </a:p>
          <a:p>
            <a:pPr lvl="1"/>
            <a:r>
              <a:rPr lang="en-GB" altLang="en-US" sz="3100" dirty="0"/>
              <a:t>less flexible</a:t>
            </a:r>
          </a:p>
          <a:p>
            <a:pPr lvl="1"/>
            <a:r>
              <a:rPr lang="en-GB" altLang="en-US" sz="3100" dirty="0"/>
              <a:t>less subjective</a:t>
            </a:r>
          </a:p>
          <a:p>
            <a:pPr marL="457200" lvl="1" indent="0">
              <a:lnSpc>
                <a:spcPct val="90000"/>
              </a:lnSpc>
              <a:buNone/>
            </a:pPr>
            <a:endParaRPr lang="en-GB" altLang="en-US" sz="1500" dirty="0"/>
          </a:p>
        </p:txBody>
      </p:sp>
      <p:sp>
        <p:nvSpPr>
          <p:cNvPr id="76803" name="Rectangle 3">
            <a:extLst>
              <a:ext uri="{FF2B5EF4-FFF2-40B4-BE49-F238E27FC236}">
                <a16:creationId xmlns:a16="http://schemas.microsoft.com/office/drawing/2014/main" id="{3EF5755B-888A-1832-E7F2-68715D7C288D}"/>
              </a:ext>
            </a:extLst>
          </p:cNvPr>
          <p:cNvSpPr txBox="1">
            <a:spLocks noChangeArrowheads="1"/>
          </p:cNvSpPr>
          <p:nvPr/>
        </p:nvSpPr>
        <p:spPr>
          <a:xfrm>
            <a:off x="148478" y="3743325"/>
            <a:ext cx="11895044" cy="4392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altLang="en-US" sz="2200" b="1" dirty="0"/>
              <a:t>Physiological measurements: </a:t>
            </a:r>
            <a:r>
              <a:rPr lang="en-GB" altLang="en-US" sz="2200" dirty="0"/>
              <a:t>emotional response linked to physical changes like:</a:t>
            </a:r>
          </a:p>
          <a:p>
            <a:r>
              <a:rPr lang="en-GB" altLang="en-US" sz="2200" dirty="0"/>
              <a:t>heart activity, including blood pressure, volume and pulse. </a:t>
            </a:r>
          </a:p>
          <a:p>
            <a:r>
              <a:rPr lang="en-GB" altLang="en-US" sz="2200" dirty="0"/>
              <a:t>Eye-tracking (fixations, scan paths, REM)</a:t>
            </a:r>
          </a:p>
          <a:p>
            <a:r>
              <a:rPr lang="en-GB" altLang="en-US" sz="2200" dirty="0"/>
              <a:t>activity of sweat glands</a:t>
            </a:r>
          </a:p>
          <a:p>
            <a:r>
              <a:rPr lang="en-GB" altLang="en-US" sz="2200" dirty="0"/>
              <a:t>electrical activity in muscle</a:t>
            </a:r>
          </a:p>
          <a:p>
            <a:r>
              <a:rPr lang="en-GB" altLang="en-US" sz="2200" dirty="0"/>
              <a:t>electrical activity in brain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F0E7CE55FB974FA64CDB6BDD0C38DC" ma:contentTypeVersion="4" ma:contentTypeDescription="Create a new document." ma:contentTypeScope="" ma:versionID="b55d13899cfe769d94d22cc3b88f8f39">
  <xsd:schema xmlns:xsd="http://www.w3.org/2001/XMLSchema" xmlns:xs="http://www.w3.org/2001/XMLSchema" xmlns:p="http://schemas.microsoft.com/office/2006/metadata/properties" xmlns:ns2="631f2cb8-472a-4986-9f91-e09f19e9684f" targetNamespace="http://schemas.microsoft.com/office/2006/metadata/properties" ma:root="true" ma:fieldsID="a0f5e750a93a3545e39a9541c9e9840b" ns2:_="">
    <xsd:import namespace="631f2cb8-472a-4986-9f91-e09f19e968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1f2cb8-472a-4986-9f91-e09f19e968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7C142-9D97-4E4B-A3B9-12701AE83EAC}">
  <ds:schemaRefs>
    <ds:schemaRef ds:uri="http://schemas.microsoft.com/sharepoint/v3/contenttype/forms"/>
  </ds:schemaRefs>
</ds:datastoreItem>
</file>

<file path=customXml/itemProps2.xml><?xml version="1.0" encoding="utf-8"?>
<ds:datastoreItem xmlns:ds="http://schemas.openxmlformats.org/officeDocument/2006/customXml" ds:itemID="{40568E02-390A-470B-9B47-BF16729B1A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AD1D348-0E3F-4826-95ED-A125785D7D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1f2cb8-472a-4986-9f91-e09f19e968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TotalTime>
  <Words>1469</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Validation Techniques</vt:lpstr>
      <vt:lpstr>Usability Testing Process</vt:lpstr>
      <vt:lpstr>PowerPoint Presentation</vt:lpstr>
      <vt:lpstr>User Acceptance Testing</vt:lpstr>
      <vt:lpstr>PowerPoint Presentation</vt:lpstr>
      <vt:lpstr>Types Of Evaluation</vt:lpstr>
      <vt:lpstr>Evaluation Design</vt:lpstr>
      <vt:lpstr>Observational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dc:title>
  <dc:creator>deepika roselind</dc:creator>
  <cp:lastModifiedBy>Aastha Kumar</cp:lastModifiedBy>
  <cp:revision>16</cp:revision>
  <dcterms:created xsi:type="dcterms:W3CDTF">2024-03-17T17:57:22Z</dcterms:created>
  <dcterms:modified xsi:type="dcterms:W3CDTF">2024-12-04T10:26:56Z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0x01010035F0E7CE55FB974FA64CDB6BDD0C38DC</vt:lpwstr>
  </property>
</Properties>
</file>