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4" r:id="rId4"/>
    <p:sldId id="285" r:id="rId5"/>
    <p:sldId id="286" r:id="rId6"/>
    <p:sldId id="287" r:id="rId7"/>
    <p:sldId id="288" r:id="rId8"/>
    <p:sldId id="289" r:id="rId9"/>
    <p:sldId id="290" r:id="rId10"/>
    <p:sldId id="291" r:id="rId11"/>
    <p:sldId id="292" r:id="rId12"/>
    <p:sldId id="257" r:id="rId13"/>
    <p:sldId id="258" r:id="rId14"/>
    <p:sldId id="259" r:id="rId15"/>
    <p:sldId id="260" r:id="rId16"/>
    <p:sldId id="261" r:id="rId17"/>
    <p:sldId id="263" r:id="rId18"/>
    <p:sldId id="281" r:id="rId19"/>
    <p:sldId id="293" r:id="rId20"/>
    <p:sldId id="294" r:id="rId21"/>
    <p:sldId id="265" r:id="rId22"/>
    <p:sldId id="267" r:id="rId23"/>
    <p:sldId id="268" r:id="rId24"/>
    <p:sldId id="269" r:id="rId25"/>
    <p:sldId id="271" r:id="rId26"/>
    <p:sldId id="273" r:id="rId27"/>
    <p:sldId id="275"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autoAdjust="0"/>
  </p:normalViewPr>
  <p:slideViewPr>
    <p:cSldViewPr snapToGrid="0">
      <p:cViewPr varScale="1">
        <p:scale>
          <a:sx n="67" d="100"/>
          <a:sy n="67" d="100"/>
        </p:scale>
        <p:origin x="644" y="56"/>
      </p:cViewPr>
      <p:guideLst>
        <p:guide orient="horz" pos="2160"/>
        <p:guide pos="3840"/>
      </p:guideLst>
    </p:cSldViewPr>
  </p:slideViewPr>
  <p:outlineViewPr>
    <p:cViewPr>
      <p:scale>
        <a:sx n="33" d="100"/>
        <a:sy n="33" d="100"/>
      </p:scale>
      <p:origin x="0" y="25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0C6E0E22-26DE-4208-9C8E-807B17EBCD1A}"/>
    <pc:docChg chg="modSld">
      <pc:chgData name="Aastha Kumar" userId="f94225b3-263d-47de-91f3-c17c89a7eef3" providerId="ADAL" clId="{0C6E0E22-26DE-4208-9C8E-807B17EBCD1A}" dt="2024-12-02T09:42:55.340" v="0" actId="14100"/>
      <pc:docMkLst>
        <pc:docMk/>
      </pc:docMkLst>
      <pc:sldChg chg="modSp mod">
        <pc:chgData name="Aastha Kumar" userId="f94225b3-263d-47de-91f3-c17c89a7eef3" providerId="ADAL" clId="{0C6E0E22-26DE-4208-9C8E-807B17EBCD1A}" dt="2024-12-02T09:42:55.340" v="0" actId="14100"/>
        <pc:sldMkLst>
          <pc:docMk/>
          <pc:sldMk cId="637730737" sldId="282"/>
        </pc:sldMkLst>
        <pc:spChg chg="mod">
          <ac:chgData name="Aastha Kumar" userId="f94225b3-263d-47de-91f3-c17c89a7eef3" providerId="ADAL" clId="{0C6E0E22-26DE-4208-9C8E-807B17EBCD1A}" dt="2024-12-02T09:42:55.340" v="0" actId="14100"/>
          <ac:spMkLst>
            <pc:docMk/>
            <pc:sldMk cId="637730737" sldId="282"/>
            <ac:spMk id="5" creationId="{91F7AB9A-5A86-DD2D-697F-762DAFD8A854}"/>
          </ac:spMkLst>
        </pc:spChg>
      </pc:sldChg>
    </pc:docChg>
  </pc:docChgLst>
  <pc:docChgLst>
    <pc:chgData name="Aastha Kumar" userId="f94225b3-263d-47de-91f3-c17c89a7eef3" providerId="ADAL" clId="{FC4115CE-6B18-4D8B-991D-F815A594ACE9}"/>
    <pc:docChg chg="undo custSel modSld">
      <pc:chgData name="Aastha Kumar" userId="f94225b3-263d-47de-91f3-c17c89a7eef3" providerId="ADAL" clId="{FC4115CE-6B18-4D8B-991D-F815A594ACE9}" dt="2024-08-28T04:29:12.855" v="47" actId="20577"/>
      <pc:docMkLst>
        <pc:docMk/>
      </pc:docMkLst>
      <pc:sldChg chg="addSp modSp mod">
        <pc:chgData name="Aastha Kumar" userId="f94225b3-263d-47de-91f3-c17c89a7eef3" providerId="ADAL" clId="{FC4115CE-6B18-4D8B-991D-F815A594ACE9}" dt="2024-08-28T04:29:12.855" v="47" actId="20577"/>
        <pc:sldMkLst>
          <pc:docMk/>
          <pc:sldMk cId="910794597" sldId="265"/>
        </pc:sldMkLst>
        <pc:spChg chg="add mod">
          <ac:chgData name="Aastha Kumar" userId="f94225b3-263d-47de-91f3-c17c89a7eef3" providerId="ADAL" clId="{FC4115CE-6B18-4D8B-991D-F815A594ACE9}" dt="2024-08-28T04:29:12.855" v="47" actId="20577"/>
          <ac:spMkLst>
            <pc:docMk/>
            <pc:sldMk cId="910794597" sldId="265"/>
            <ac:spMk id="5" creationId="{0F102CE4-B5C8-6DD6-0CD3-07F384449638}"/>
          </ac:spMkLst>
        </pc:spChg>
      </pc:sldChg>
      <pc:sldChg chg="addSp delSp modSp mod">
        <pc:chgData name="Aastha Kumar" userId="f94225b3-263d-47de-91f3-c17c89a7eef3" providerId="ADAL" clId="{FC4115CE-6B18-4D8B-991D-F815A594ACE9}" dt="2024-08-28T04:20:42.201" v="44" actId="1076"/>
        <pc:sldMkLst>
          <pc:docMk/>
          <pc:sldMk cId="787868667" sldId="272"/>
        </pc:sldMkLst>
        <pc:spChg chg="mod">
          <ac:chgData name="Aastha Kumar" userId="f94225b3-263d-47de-91f3-c17c89a7eef3" providerId="ADAL" clId="{FC4115CE-6B18-4D8B-991D-F815A594ACE9}" dt="2024-08-28T04:20:35.378" v="41"/>
          <ac:spMkLst>
            <pc:docMk/>
            <pc:sldMk cId="787868667" sldId="272"/>
            <ac:spMk id="2" creationId="{57DDEF8A-2825-617D-2606-A4481B44F49A}"/>
          </ac:spMkLst>
        </pc:spChg>
        <pc:spChg chg="add mod">
          <ac:chgData name="Aastha Kumar" userId="f94225b3-263d-47de-91f3-c17c89a7eef3" providerId="ADAL" clId="{FC4115CE-6B18-4D8B-991D-F815A594ACE9}" dt="2024-08-28T04:19:56.900" v="39" actId="478"/>
          <ac:spMkLst>
            <pc:docMk/>
            <pc:sldMk cId="787868667" sldId="272"/>
            <ac:spMk id="4" creationId="{8ED8C0E6-2B40-0BFF-57B9-41095A3DD6D4}"/>
          </ac:spMkLst>
        </pc:spChg>
        <pc:spChg chg="add mod">
          <ac:chgData name="Aastha Kumar" userId="f94225b3-263d-47de-91f3-c17c89a7eef3" providerId="ADAL" clId="{FC4115CE-6B18-4D8B-991D-F815A594ACE9}" dt="2024-08-28T04:20:42.201" v="44" actId="1076"/>
          <ac:spMkLst>
            <pc:docMk/>
            <pc:sldMk cId="787868667" sldId="272"/>
            <ac:spMk id="8" creationId="{10495B54-7C78-6EBA-5DFD-685462D9C358}"/>
          </ac:spMkLst>
        </pc:spChg>
        <pc:picChg chg="del">
          <ac:chgData name="Aastha Kumar" userId="f94225b3-263d-47de-91f3-c17c89a7eef3" providerId="ADAL" clId="{FC4115CE-6B18-4D8B-991D-F815A594ACE9}" dt="2024-08-28T04:19:56.900" v="39" actId="478"/>
          <ac:picMkLst>
            <pc:docMk/>
            <pc:sldMk cId="787868667" sldId="272"/>
            <ac:picMk id="7" creationId="{DD8F40E4-C4E4-7F88-E52C-66EF7D841603}"/>
          </ac:picMkLst>
        </pc:picChg>
      </pc:sldChg>
      <pc:sldChg chg="modSp mod">
        <pc:chgData name="Aastha Kumar" userId="f94225b3-263d-47de-91f3-c17c89a7eef3" providerId="ADAL" clId="{FC4115CE-6B18-4D8B-991D-F815A594ACE9}" dt="2024-08-25T18:43:32.235" v="7" actId="14100"/>
        <pc:sldMkLst>
          <pc:docMk/>
          <pc:sldMk cId="1101842666" sldId="283"/>
        </pc:sldMkLst>
        <pc:spChg chg="mod">
          <ac:chgData name="Aastha Kumar" userId="f94225b3-263d-47de-91f3-c17c89a7eef3" providerId="ADAL" clId="{FC4115CE-6B18-4D8B-991D-F815A594ACE9}" dt="2024-08-25T18:43:32.235" v="7" actId="14100"/>
          <ac:spMkLst>
            <pc:docMk/>
            <pc:sldMk cId="1101842666" sldId="283"/>
            <ac:spMk id="2" creationId="{2F010AEF-19F6-0A5D-5081-505CE484E32E}"/>
          </ac:spMkLst>
        </pc:spChg>
        <pc:picChg chg="mod">
          <ac:chgData name="Aastha Kumar" userId="f94225b3-263d-47de-91f3-c17c89a7eef3" providerId="ADAL" clId="{FC4115CE-6B18-4D8B-991D-F815A594ACE9}" dt="2024-08-25T18:43:25.483" v="5" actId="1037"/>
          <ac:picMkLst>
            <pc:docMk/>
            <pc:sldMk cId="1101842666" sldId="283"/>
            <ac:picMk id="5" creationId="{57131945-C393-0742-C0CF-568405DECDFA}"/>
          </ac:picMkLst>
        </pc:picChg>
      </pc:sldChg>
      <pc:sldChg chg="modSp mod">
        <pc:chgData name="Aastha Kumar" userId="f94225b3-263d-47de-91f3-c17c89a7eef3" providerId="ADAL" clId="{FC4115CE-6B18-4D8B-991D-F815A594ACE9}" dt="2024-08-25T18:47:54.110" v="13" actId="20577"/>
        <pc:sldMkLst>
          <pc:docMk/>
          <pc:sldMk cId="1045928984" sldId="286"/>
        </pc:sldMkLst>
        <pc:spChg chg="mod">
          <ac:chgData name="Aastha Kumar" userId="f94225b3-263d-47de-91f3-c17c89a7eef3" providerId="ADAL" clId="{FC4115CE-6B18-4D8B-991D-F815A594ACE9}" dt="2024-08-25T18:47:54.110" v="13" actId="20577"/>
          <ac:spMkLst>
            <pc:docMk/>
            <pc:sldMk cId="1045928984" sldId="286"/>
            <ac:spMk id="3" creationId="{F80D26DB-867F-5735-EEC1-9C9E046A1AD9}"/>
          </ac:spMkLst>
        </pc:spChg>
      </pc:sldChg>
      <pc:sldChg chg="addSp modSp mod">
        <pc:chgData name="Aastha Kumar" userId="f94225b3-263d-47de-91f3-c17c89a7eef3" providerId="ADAL" clId="{FC4115CE-6B18-4D8B-991D-F815A594ACE9}" dt="2024-08-25T18:55:17.800" v="30"/>
        <pc:sldMkLst>
          <pc:docMk/>
          <pc:sldMk cId="4231372250" sldId="287"/>
        </pc:sldMkLst>
        <pc:grpChg chg="mod">
          <ac:chgData name="Aastha Kumar" userId="f94225b3-263d-47de-91f3-c17c89a7eef3" providerId="ADAL" clId="{FC4115CE-6B18-4D8B-991D-F815A594ACE9}" dt="2024-08-25T18:54:27.392" v="18"/>
          <ac:grpSpMkLst>
            <pc:docMk/>
            <pc:sldMk cId="4231372250" sldId="287"/>
            <ac:grpSpMk id="4" creationId="{5E724B03-87DE-2F9C-BBB8-6B52F2385338}"/>
          </ac:grpSpMkLst>
        </pc:grpChg>
        <pc:grpChg chg="mod">
          <ac:chgData name="Aastha Kumar" userId="f94225b3-263d-47de-91f3-c17c89a7eef3" providerId="ADAL" clId="{FC4115CE-6B18-4D8B-991D-F815A594ACE9}" dt="2024-08-25T18:54:35.217" v="23"/>
          <ac:grpSpMkLst>
            <pc:docMk/>
            <pc:sldMk cId="4231372250" sldId="287"/>
            <ac:grpSpMk id="21" creationId="{231F15DA-14E0-AF5A-FB60-9334A9C111C5}"/>
          </ac:grpSpMkLst>
        </pc:grpChg>
        <pc:grpChg chg="mod">
          <ac:chgData name="Aastha Kumar" userId="f94225b3-263d-47de-91f3-c17c89a7eef3" providerId="ADAL" clId="{FC4115CE-6B18-4D8B-991D-F815A594ACE9}" dt="2024-08-25T18:55:13.741" v="27"/>
          <ac:grpSpMkLst>
            <pc:docMk/>
            <pc:sldMk cId="4231372250" sldId="287"/>
            <ac:grpSpMk id="25" creationId="{D7F4E636-8458-1628-AF1C-4F1FDADA3C3D}"/>
          </ac:grpSpMkLst>
        </pc:grpChg>
        <pc:grpChg chg="mod">
          <ac:chgData name="Aastha Kumar" userId="f94225b3-263d-47de-91f3-c17c89a7eef3" providerId="ADAL" clId="{FC4115CE-6B18-4D8B-991D-F815A594ACE9}" dt="2024-08-25T18:55:17.800" v="30"/>
          <ac:grpSpMkLst>
            <pc:docMk/>
            <pc:sldMk cId="4231372250" sldId="287"/>
            <ac:grpSpMk id="28" creationId="{13B98877-53A6-E5F7-9C5F-543E58CA8BB5}"/>
          </ac:grpSpMkLst>
        </pc:grpChg>
        <pc:picChg chg="mod">
          <ac:chgData name="Aastha Kumar" userId="f94225b3-263d-47de-91f3-c17c89a7eef3" providerId="ADAL" clId="{FC4115CE-6B18-4D8B-991D-F815A594ACE9}" dt="2024-08-25T18:54:18.439" v="15" actId="1076"/>
          <ac:picMkLst>
            <pc:docMk/>
            <pc:sldMk cId="4231372250" sldId="287"/>
            <ac:picMk id="5" creationId="{B16C2BEA-7B54-1EE7-C3EB-019098B96F64}"/>
          </ac:picMkLst>
        </pc:picChg>
        <pc:inkChg chg="add mod">
          <ac:chgData name="Aastha Kumar" userId="f94225b3-263d-47de-91f3-c17c89a7eef3" providerId="ADAL" clId="{FC4115CE-6B18-4D8B-991D-F815A594ACE9}" dt="2024-08-25T18:54:27.392" v="18"/>
          <ac:inkMkLst>
            <pc:docMk/>
            <pc:sldMk cId="4231372250" sldId="287"/>
            <ac:inkMk id="2" creationId="{B44B97B2-9494-8E32-FEBD-6C1CD5A2E09B}"/>
          </ac:inkMkLst>
        </pc:inkChg>
        <pc:inkChg chg="add mod">
          <ac:chgData name="Aastha Kumar" userId="f94225b3-263d-47de-91f3-c17c89a7eef3" providerId="ADAL" clId="{FC4115CE-6B18-4D8B-991D-F815A594ACE9}" dt="2024-08-25T18:54:27.392" v="18"/>
          <ac:inkMkLst>
            <pc:docMk/>
            <pc:sldMk cId="4231372250" sldId="287"/>
            <ac:inkMk id="3" creationId="{4F5DA6E4-D8C6-A953-0358-8580BCEEA6B6}"/>
          </ac:inkMkLst>
        </pc:inkChg>
        <pc:inkChg chg="add">
          <ac:chgData name="Aastha Kumar" userId="f94225b3-263d-47de-91f3-c17c89a7eef3" providerId="ADAL" clId="{FC4115CE-6B18-4D8B-991D-F815A594ACE9}" dt="2024-08-25T18:54:29.307" v="19" actId="9405"/>
          <ac:inkMkLst>
            <pc:docMk/>
            <pc:sldMk cId="4231372250" sldId="287"/>
            <ac:inkMk id="17" creationId="{885A6ECA-F240-CE4E-868E-1180AFE4838E}"/>
          </ac:inkMkLst>
        </pc:inkChg>
        <pc:inkChg chg="add">
          <ac:chgData name="Aastha Kumar" userId="f94225b3-263d-47de-91f3-c17c89a7eef3" providerId="ADAL" clId="{FC4115CE-6B18-4D8B-991D-F815A594ACE9}" dt="2024-08-25T18:54:30.688" v="20" actId="9405"/>
          <ac:inkMkLst>
            <pc:docMk/>
            <pc:sldMk cId="4231372250" sldId="287"/>
            <ac:inkMk id="18" creationId="{5ABE6021-8143-9EA7-EB31-489BFE90B513}"/>
          </ac:inkMkLst>
        </pc:inkChg>
        <pc:inkChg chg="add mod">
          <ac:chgData name="Aastha Kumar" userId="f94225b3-263d-47de-91f3-c17c89a7eef3" providerId="ADAL" clId="{FC4115CE-6B18-4D8B-991D-F815A594ACE9}" dt="2024-08-25T18:54:35.217" v="23"/>
          <ac:inkMkLst>
            <pc:docMk/>
            <pc:sldMk cId="4231372250" sldId="287"/>
            <ac:inkMk id="19" creationId="{7F030516-54D4-1480-3BE0-5C6C968CDFD9}"/>
          </ac:inkMkLst>
        </pc:inkChg>
        <pc:inkChg chg="add mod">
          <ac:chgData name="Aastha Kumar" userId="f94225b3-263d-47de-91f3-c17c89a7eef3" providerId="ADAL" clId="{FC4115CE-6B18-4D8B-991D-F815A594ACE9}" dt="2024-08-25T18:54:35.217" v="23"/>
          <ac:inkMkLst>
            <pc:docMk/>
            <pc:sldMk cId="4231372250" sldId="287"/>
            <ac:inkMk id="20" creationId="{DE4D3E94-4EA9-66E3-2F7F-6A4891EC1807}"/>
          </ac:inkMkLst>
        </pc:inkChg>
        <pc:inkChg chg="add mod">
          <ac:chgData name="Aastha Kumar" userId="f94225b3-263d-47de-91f3-c17c89a7eef3" providerId="ADAL" clId="{FC4115CE-6B18-4D8B-991D-F815A594ACE9}" dt="2024-08-25T18:55:13.741" v="27"/>
          <ac:inkMkLst>
            <pc:docMk/>
            <pc:sldMk cId="4231372250" sldId="287"/>
            <ac:inkMk id="22" creationId="{01D1C347-713C-6B87-5918-2E82A1DEDD85}"/>
          </ac:inkMkLst>
        </pc:inkChg>
        <pc:inkChg chg="add mod">
          <ac:chgData name="Aastha Kumar" userId="f94225b3-263d-47de-91f3-c17c89a7eef3" providerId="ADAL" clId="{FC4115CE-6B18-4D8B-991D-F815A594ACE9}" dt="2024-08-25T18:55:13.741" v="27"/>
          <ac:inkMkLst>
            <pc:docMk/>
            <pc:sldMk cId="4231372250" sldId="287"/>
            <ac:inkMk id="23" creationId="{65CD1A18-3847-C901-6A34-B601A0360C0C}"/>
          </ac:inkMkLst>
        </pc:inkChg>
        <pc:inkChg chg="add mod">
          <ac:chgData name="Aastha Kumar" userId="f94225b3-263d-47de-91f3-c17c89a7eef3" providerId="ADAL" clId="{FC4115CE-6B18-4D8B-991D-F815A594ACE9}" dt="2024-08-25T18:55:13.741" v="27"/>
          <ac:inkMkLst>
            <pc:docMk/>
            <pc:sldMk cId="4231372250" sldId="287"/>
            <ac:inkMk id="24" creationId="{A8134814-197C-BCB3-D0EF-596F1F2DC503}"/>
          </ac:inkMkLst>
        </pc:inkChg>
        <pc:inkChg chg="add mod">
          <ac:chgData name="Aastha Kumar" userId="f94225b3-263d-47de-91f3-c17c89a7eef3" providerId="ADAL" clId="{FC4115CE-6B18-4D8B-991D-F815A594ACE9}" dt="2024-08-25T18:55:17.800" v="30"/>
          <ac:inkMkLst>
            <pc:docMk/>
            <pc:sldMk cId="4231372250" sldId="287"/>
            <ac:inkMk id="26" creationId="{751D6028-C111-FD52-0B83-037B5C13AAC3}"/>
          </ac:inkMkLst>
        </pc:inkChg>
        <pc:inkChg chg="add mod">
          <ac:chgData name="Aastha Kumar" userId="f94225b3-263d-47de-91f3-c17c89a7eef3" providerId="ADAL" clId="{FC4115CE-6B18-4D8B-991D-F815A594ACE9}" dt="2024-08-25T18:55:17.800" v="30"/>
          <ac:inkMkLst>
            <pc:docMk/>
            <pc:sldMk cId="4231372250" sldId="287"/>
            <ac:inkMk id="27" creationId="{F6A5493C-0E59-4F30-DE5C-593829760FCA}"/>
          </ac:inkMkLst>
        </pc:inkChg>
      </pc:sldChg>
      <pc:sldChg chg="modSp mod">
        <pc:chgData name="Aastha Kumar" userId="f94225b3-263d-47de-91f3-c17c89a7eef3" providerId="ADAL" clId="{FC4115CE-6B18-4D8B-991D-F815A594ACE9}" dt="2024-08-25T18:56:41.261" v="38" actId="20577"/>
        <pc:sldMkLst>
          <pc:docMk/>
          <pc:sldMk cId="1974764594" sldId="288"/>
        </pc:sldMkLst>
        <pc:spChg chg="mod">
          <ac:chgData name="Aastha Kumar" userId="f94225b3-263d-47de-91f3-c17c89a7eef3" providerId="ADAL" clId="{FC4115CE-6B18-4D8B-991D-F815A594ACE9}" dt="2024-08-25T18:56:41.261" v="38" actId="20577"/>
          <ac:spMkLst>
            <pc:docMk/>
            <pc:sldMk cId="1974764594" sldId="288"/>
            <ac:spMk id="3" creationId="{72872F26-0607-FB4B-F7B2-06D1AC0D23FD}"/>
          </ac:spMkLst>
        </pc:spChg>
      </pc:sldChg>
    </pc:docChg>
  </pc:docChgLst>
  <pc:docChgLst>
    <pc:chgData name="Aastha Kumar" userId="f94225b3-263d-47de-91f3-c17c89a7eef3" providerId="ADAL" clId="{AE490947-EBFC-42EC-86F8-5AD2BE29998E}"/>
    <pc:docChg chg="undo redo custSel addSld delSld modSld">
      <pc:chgData name="Aastha Kumar" userId="f94225b3-263d-47de-91f3-c17c89a7eef3" providerId="ADAL" clId="{AE490947-EBFC-42EC-86F8-5AD2BE29998E}" dt="2024-09-30T05:16:48.737" v="689" actId="1076"/>
      <pc:docMkLst>
        <pc:docMk/>
      </pc:docMkLst>
      <pc:sldChg chg="modSp mod">
        <pc:chgData name="Aastha Kumar" userId="f94225b3-263d-47de-91f3-c17c89a7eef3" providerId="ADAL" clId="{AE490947-EBFC-42EC-86F8-5AD2BE29998E}" dt="2024-09-30T04:24:06.058" v="491" actId="20577"/>
        <pc:sldMkLst>
          <pc:docMk/>
          <pc:sldMk cId="2133984104" sldId="261"/>
        </pc:sldMkLst>
        <pc:spChg chg="mod">
          <ac:chgData name="Aastha Kumar" userId="f94225b3-263d-47de-91f3-c17c89a7eef3" providerId="ADAL" clId="{AE490947-EBFC-42EC-86F8-5AD2BE29998E}" dt="2024-09-29T15:46:25.200" v="169"/>
          <ac:spMkLst>
            <pc:docMk/>
            <pc:sldMk cId="2133984104" sldId="261"/>
            <ac:spMk id="2" creationId="{052D372B-A957-90AD-0312-B43B06C4337F}"/>
          </ac:spMkLst>
        </pc:spChg>
        <pc:spChg chg="mod">
          <ac:chgData name="Aastha Kumar" userId="f94225b3-263d-47de-91f3-c17c89a7eef3" providerId="ADAL" clId="{AE490947-EBFC-42EC-86F8-5AD2BE29998E}" dt="2024-09-30T04:24:06.058" v="491" actId="20577"/>
          <ac:spMkLst>
            <pc:docMk/>
            <pc:sldMk cId="2133984104" sldId="261"/>
            <ac:spMk id="3" creationId="{D5DA00D2-43AC-8CBC-A5B6-053B2066BD75}"/>
          </ac:spMkLst>
        </pc:spChg>
      </pc:sldChg>
      <pc:sldChg chg="modSp mod">
        <pc:chgData name="Aastha Kumar" userId="f94225b3-263d-47de-91f3-c17c89a7eef3" providerId="ADAL" clId="{AE490947-EBFC-42EC-86F8-5AD2BE29998E}" dt="2024-09-30T05:01:50.588" v="498" actId="20577"/>
        <pc:sldMkLst>
          <pc:docMk/>
          <pc:sldMk cId="4079076056" sldId="263"/>
        </pc:sldMkLst>
        <pc:spChg chg="mod">
          <ac:chgData name="Aastha Kumar" userId="f94225b3-263d-47de-91f3-c17c89a7eef3" providerId="ADAL" clId="{AE490947-EBFC-42EC-86F8-5AD2BE29998E}" dt="2024-09-29T15:46:52.885" v="206"/>
          <ac:spMkLst>
            <pc:docMk/>
            <pc:sldMk cId="4079076056" sldId="263"/>
            <ac:spMk id="2" creationId="{011DFB32-5EEE-B816-F9D2-17230BCA57F3}"/>
          </ac:spMkLst>
        </pc:spChg>
        <pc:spChg chg="mod">
          <ac:chgData name="Aastha Kumar" userId="f94225b3-263d-47de-91f3-c17c89a7eef3" providerId="ADAL" clId="{AE490947-EBFC-42EC-86F8-5AD2BE29998E}" dt="2024-09-30T05:01:50.588" v="498" actId="20577"/>
          <ac:spMkLst>
            <pc:docMk/>
            <pc:sldMk cId="4079076056" sldId="263"/>
            <ac:spMk id="3" creationId="{40E2D2B1-CD81-39C3-8D79-B98D0F0E584B}"/>
          </ac:spMkLst>
        </pc:spChg>
      </pc:sldChg>
      <pc:sldChg chg="modSp mod">
        <pc:chgData name="Aastha Kumar" userId="f94225b3-263d-47de-91f3-c17c89a7eef3" providerId="ADAL" clId="{AE490947-EBFC-42EC-86F8-5AD2BE29998E}" dt="2024-09-30T05:05:44.828" v="508" actId="14100"/>
        <pc:sldMkLst>
          <pc:docMk/>
          <pc:sldMk cId="910794597" sldId="265"/>
        </pc:sldMkLst>
        <pc:spChg chg="mod">
          <ac:chgData name="Aastha Kumar" userId="f94225b3-263d-47de-91f3-c17c89a7eef3" providerId="ADAL" clId="{AE490947-EBFC-42EC-86F8-5AD2BE29998E}" dt="2024-09-30T05:05:44.828" v="508" actId="14100"/>
          <ac:spMkLst>
            <pc:docMk/>
            <pc:sldMk cId="910794597" sldId="265"/>
            <ac:spMk id="3" creationId="{003DFC9F-E697-AF96-A23F-20CBAC787B8B}"/>
          </ac:spMkLst>
        </pc:spChg>
      </pc:sldChg>
      <pc:sldChg chg="addSp delSp modSp del mod">
        <pc:chgData name="Aastha Kumar" userId="f94225b3-263d-47de-91f3-c17c89a7eef3" providerId="ADAL" clId="{AE490947-EBFC-42EC-86F8-5AD2BE29998E}" dt="2024-09-30T05:12:21.537" v="577" actId="47"/>
        <pc:sldMkLst>
          <pc:docMk/>
          <pc:sldMk cId="1010323388" sldId="266"/>
        </pc:sldMkLst>
        <pc:spChg chg="del">
          <ac:chgData name="Aastha Kumar" userId="f94225b3-263d-47de-91f3-c17c89a7eef3" providerId="ADAL" clId="{AE490947-EBFC-42EC-86F8-5AD2BE29998E}" dt="2024-09-30T05:11:52.227" v="568" actId="21"/>
          <ac:spMkLst>
            <pc:docMk/>
            <pc:sldMk cId="1010323388" sldId="266"/>
            <ac:spMk id="4" creationId="{E4295253-A16A-C7CF-A238-2E7F106EC795}"/>
          </ac:spMkLst>
        </pc:spChg>
        <pc:spChg chg="add mod">
          <ac:chgData name="Aastha Kumar" userId="f94225b3-263d-47de-91f3-c17c89a7eef3" providerId="ADAL" clId="{AE490947-EBFC-42EC-86F8-5AD2BE29998E}" dt="2024-09-30T05:11:18.115" v="557" actId="21"/>
          <ac:spMkLst>
            <pc:docMk/>
            <pc:sldMk cId="1010323388" sldId="266"/>
            <ac:spMk id="6" creationId="{33246946-BA94-4E9E-3C41-DED95C7993F1}"/>
          </ac:spMkLst>
        </pc:spChg>
        <pc:picChg chg="del">
          <ac:chgData name="Aastha Kumar" userId="f94225b3-263d-47de-91f3-c17c89a7eef3" providerId="ADAL" clId="{AE490947-EBFC-42EC-86F8-5AD2BE29998E}" dt="2024-09-30T05:11:18.115" v="557" actId="21"/>
          <ac:picMkLst>
            <pc:docMk/>
            <pc:sldMk cId="1010323388" sldId="266"/>
            <ac:picMk id="5" creationId="{F01DF849-FFF3-7D49-DDB3-C24D82E5ADF9}"/>
          </ac:picMkLst>
        </pc:picChg>
      </pc:sldChg>
      <pc:sldChg chg="addSp modSp mod">
        <pc:chgData name="Aastha Kumar" userId="f94225b3-263d-47de-91f3-c17c89a7eef3" providerId="ADAL" clId="{AE490947-EBFC-42EC-86F8-5AD2BE29998E}" dt="2024-09-30T05:13:41.421" v="660" actId="20577"/>
        <pc:sldMkLst>
          <pc:docMk/>
          <pc:sldMk cId="2873720876" sldId="267"/>
        </pc:sldMkLst>
        <pc:spChg chg="mod">
          <ac:chgData name="Aastha Kumar" userId="f94225b3-263d-47de-91f3-c17c89a7eef3" providerId="ADAL" clId="{AE490947-EBFC-42EC-86F8-5AD2BE29998E}" dt="2024-09-30T05:13:41.421" v="660" actId="20577"/>
          <ac:spMkLst>
            <pc:docMk/>
            <pc:sldMk cId="2873720876" sldId="267"/>
            <ac:spMk id="3" creationId="{6DA6C4FF-602A-D99C-96AC-1980C8657CDE}"/>
          </ac:spMkLst>
        </pc:spChg>
        <pc:spChg chg="add mod">
          <ac:chgData name="Aastha Kumar" userId="f94225b3-263d-47de-91f3-c17c89a7eef3" providerId="ADAL" clId="{AE490947-EBFC-42EC-86F8-5AD2BE29998E}" dt="2024-09-30T05:12:10.173" v="573" actId="14100"/>
          <ac:spMkLst>
            <pc:docMk/>
            <pc:sldMk cId="2873720876" sldId="267"/>
            <ac:spMk id="4" creationId="{E4295253-A16A-C7CF-A238-2E7F106EC795}"/>
          </ac:spMkLst>
        </pc:spChg>
        <pc:picChg chg="add mod modCrop">
          <ac:chgData name="Aastha Kumar" userId="f94225b3-263d-47de-91f3-c17c89a7eef3" providerId="ADAL" clId="{AE490947-EBFC-42EC-86F8-5AD2BE29998E}" dt="2024-09-30T05:12:02.699" v="570" actId="14100"/>
          <ac:picMkLst>
            <pc:docMk/>
            <pc:sldMk cId="2873720876" sldId="267"/>
            <ac:picMk id="5" creationId="{F01DF849-FFF3-7D49-DDB3-C24D82E5ADF9}"/>
          </ac:picMkLst>
        </pc:picChg>
      </pc:sldChg>
      <pc:sldChg chg="modSp mod">
        <pc:chgData name="Aastha Kumar" userId="f94225b3-263d-47de-91f3-c17c89a7eef3" providerId="ADAL" clId="{AE490947-EBFC-42EC-86F8-5AD2BE29998E}" dt="2024-09-30T05:09:53.165" v="548" actId="1076"/>
        <pc:sldMkLst>
          <pc:docMk/>
          <pc:sldMk cId="2415034414" sldId="268"/>
        </pc:sldMkLst>
        <pc:spChg chg="mod">
          <ac:chgData name="Aastha Kumar" userId="f94225b3-263d-47de-91f3-c17c89a7eef3" providerId="ADAL" clId="{AE490947-EBFC-42EC-86F8-5AD2BE29998E}" dt="2024-09-30T05:09:53.165" v="548" actId="1076"/>
          <ac:spMkLst>
            <pc:docMk/>
            <pc:sldMk cId="2415034414" sldId="268"/>
            <ac:spMk id="2" creationId="{8B2CC260-E9DF-A6A5-9575-552F0D9CBA57}"/>
          </ac:spMkLst>
        </pc:spChg>
        <pc:spChg chg="mod">
          <ac:chgData name="Aastha Kumar" userId="f94225b3-263d-47de-91f3-c17c89a7eef3" providerId="ADAL" clId="{AE490947-EBFC-42EC-86F8-5AD2BE29998E}" dt="2024-09-30T05:09:47.694" v="546" actId="14100"/>
          <ac:spMkLst>
            <pc:docMk/>
            <pc:sldMk cId="2415034414" sldId="268"/>
            <ac:spMk id="3" creationId="{45080316-964F-A9A7-D7A6-1DD1260F12B4}"/>
          </ac:spMkLst>
        </pc:spChg>
      </pc:sldChg>
      <pc:sldChg chg="modSp del mod">
        <pc:chgData name="Aastha Kumar" userId="f94225b3-263d-47de-91f3-c17c89a7eef3" providerId="ADAL" clId="{AE490947-EBFC-42EC-86F8-5AD2BE29998E}" dt="2024-09-30T05:09:54.916" v="549" actId="47"/>
        <pc:sldMkLst>
          <pc:docMk/>
          <pc:sldMk cId="3127942133" sldId="270"/>
        </pc:sldMkLst>
        <pc:spChg chg="mod">
          <ac:chgData name="Aastha Kumar" userId="f94225b3-263d-47de-91f3-c17c89a7eef3" providerId="ADAL" clId="{AE490947-EBFC-42EC-86F8-5AD2BE29998E}" dt="2024-09-30T05:08:55.664" v="517" actId="21"/>
          <ac:spMkLst>
            <pc:docMk/>
            <pc:sldMk cId="3127942133" sldId="270"/>
            <ac:spMk id="3" creationId="{F70C39E3-094A-416B-561F-E49716488E77}"/>
          </ac:spMkLst>
        </pc:spChg>
      </pc:sldChg>
      <pc:sldChg chg="addSp modSp mod">
        <pc:chgData name="Aastha Kumar" userId="f94225b3-263d-47de-91f3-c17c89a7eef3" providerId="ADAL" clId="{AE490947-EBFC-42EC-86F8-5AD2BE29998E}" dt="2024-09-30T05:15:29.663" v="681" actId="27636"/>
        <pc:sldMkLst>
          <pc:docMk/>
          <pc:sldMk cId="3657604825" sldId="271"/>
        </pc:sldMkLst>
        <pc:spChg chg="mod">
          <ac:chgData name="Aastha Kumar" userId="f94225b3-263d-47de-91f3-c17c89a7eef3" providerId="ADAL" clId="{AE490947-EBFC-42EC-86F8-5AD2BE29998E}" dt="2024-09-30T05:14:06.287" v="663" actId="122"/>
          <ac:spMkLst>
            <pc:docMk/>
            <pc:sldMk cId="3657604825" sldId="271"/>
            <ac:spMk id="2" creationId="{CEEA4C83-BF18-12BA-D503-A29B58972376}"/>
          </ac:spMkLst>
        </pc:spChg>
        <pc:spChg chg="mod">
          <ac:chgData name="Aastha Kumar" userId="f94225b3-263d-47de-91f3-c17c89a7eef3" providerId="ADAL" clId="{AE490947-EBFC-42EC-86F8-5AD2BE29998E}" dt="2024-09-30T05:15:29.663" v="681" actId="27636"/>
          <ac:spMkLst>
            <pc:docMk/>
            <pc:sldMk cId="3657604825" sldId="271"/>
            <ac:spMk id="3" creationId="{E7C9AB91-6FDC-E441-8EC0-E1483AC08156}"/>
          </ac:spMkLst>
        </pc:spChg>
        <pc:spChg chg="add mod">
          <ac:chgData name="Aastha Kumar" userId="f94225b3-263d-47de-91f3-c17c89a7eef3" providerId="ADAL" clId="{AE490947-EBFC-42EC-86F8-5AD2BE29998E}" dt="2024-09-30T05:15:27.258" v="679" actId="1076"/>
          <ac:spMkLst>
            <pc:docMk/>
            <pc:sldMk cId="3657604825" sldId="271"/>
            <ac:spMk id="8" creationId="{10495B54-7C78-6EBA-5DFD-685462D9C358}"/>
          </ac:spMkLst>
        </pc:spChg>
        <pc:picChg chg="add mod modCrop">
          <ac:chgData name="Aastha Kumar" userId="f94225b3-263d-47de-91f3-c17c89a7eef3" providerId="ADAL" clId="{AE490947-EBFC-42EC-86F8-5AD2BE29998E}" dt="2024-09-30T05:15:19.521" v="676" actId="1076"/>
          <ac:picMkLst>
            <pc:docMk/>
            <pc:sldMk cId="3657604825" sldId="271"/>
            <ac:picMk id="5" creationId="{6E871B64-D08C-84EF-B93B-3D2B9D9B8EF6}"/>
          </ac:picMkLst>
        </pc:picChg>
      </pc:sldChg>
      <pc:sldChg chg="delSp del mod">
        <pc:chgData name="Aastha Kumar" userId="f94225b3-263d-47de-91f3-c17c89a7eef3" providerId="ADAL" clId="{AE490947-EBFC-42EC-86F8-5AD2BE29998E}" dt="2024-09-30T05:15:31.978" v="682" actId="47"/>
        <pc:sldMkLst>
          <pc:docMk/>
          <pc:sldMk cId="787868667" sldId="272"/>
        </pc:sldMkLst>
        <pc:spChg chg="del">
          <ac:chgData name="Aastha Kumar" userId="f94225b3-263d-47de-91f3-c17c89a7eef3" providerId="ADAL" clId="{AE490947-EBFC-42EC-86F8-5AD2BE29998E}" dt="2024-09-30T05:15:22.678" v="677" actId="21"/>
          <ac:spMkLst>
            <pc:docMk/>
            <pc:sldMk cId="787868667" sldId="272"/>
            <ac:spMk id="8" creationId="{10495B54-7C78-6EBA-5DFD-685462D9C358}"/>
          </ac:spMkLst>
        </pc:spChg>
        <pc:picChg chg="del">
          <ac:chgData name="Aastha Kumar" userId="f94225b3-263d-47de-91f3-c17c89a7eef3" providerId="ADAL" clId="{AE490947-EBFC-42EC-86F8-5AD2BE29998E}" dt="2024-09-30T05:14:55.608" v="670" actId="21"/>
          <ac:picMkLst>
            <pc:docMk/>
            <pc:sldMk cId="787868667" sldId="272"/>
            <ac:picMk id="5" creationId="{6E871B64-D08C-84EF-B93B-3D2B9D9B8EF6}"/>
          </ac:picMkLst>
        </pc:picChg>
      </pc:sldChg>
      <pc:sldChg chg="del">
        <pc:chgData name="Aastha Kumar" userId="f94225b3-263d-47de-91f3-c17c89a7eef3" providerId="ADAL" clId="{AE490947-EBFC-42EC-86F8-5AD2BE29998E}" dt="2024-09-29T16:02:27.205" v="303" actId="47"/>
        <pc:sldMkLst>
          <pc:docMk/>
          <pc:sldMk cId="570861026" sldId="274"/>
        </pc:sldMkLst>
      </pc:sldChg>
      <pc:sldChg chg="addSp modSp mod">
        <pc:chgData name="Aastha Kumar" userId="f94225b3-263d-47de-91f3-c17c89a7eef3" providerId="ADAL" clId="{AE490947-EBFC-42EC-86F8-5AD2BE29998E}" dt="2024-09-30T05:16:48.737" v="689" actId="1076"/>
        <pc:sldMkLst>
          <pc:docMk/>
          <pc:sldMk cId="3012552917" sldId="275"/>
        </pc:sldMkLst>
        <pc:spChg chg="mod">
          <ac:chgData name="Aastha Kumar" userId="f94225b3-263d-47de-91f3-c17c89a7eef3" providerId="ADAL" clId="{AE490947-EBFC-42EC-86F8-5AD2BE29998E}" dt="2024-09-29T16:02:30.542" v="304" actId="1076"/>
          <ac:spMkLst>
            <pc:docMk/>
            <pc:sldMk cId="3012552917" sldId="275"/>
            <ac:spMk id="2" creationId="{8315EC63-B894-0701-1349-D64B66218681}"/>
          </ac:spMkLst>
        </pc:spChg>
        <pc:spChg chg="mod">
          <ac:chgData name="Aastha Kumar" userId="f94225b3-263d-47de-91f3-c17c89a7eef3" providerId="ADAL" clId="{AE490947-EBFC-42EC-86F8-5AD2BE29998E}" dt="2024-09-30T05:16:22.769" v="687" actId="20577"/>
          <ac:spMkLst>
            <pc:docMk/>
            <pc:sldMk cId="3012552917" sldId="275"/>
            <ac:spMk id="3" creationId="{F8164EA9-3912-D27A-1443-75697CC3CA64}"/>
          </ac:spMkLst>
        </pc:spChg>
        <pc:picChg chg="add mod modCrop">
          <ac:chgData name="Aastha Kumar" userId="f94225b3-263d-47de-91f3-c17c89a7eef3" providerId="ADAL" clId="{AE490947-EBFC-42EC-86F8-5AD2BE29998E}" dt="2024-09-30T05:16:48.737" v="689" actId="1076"/>
          <ac:picMkLst>
            <pc:docMk/>
            <pc:sldMk cId="3012552917" sldId="275"/>
            <ac:picMk id="4" creationId="{082639D2-326A-0194-9547-6F35BCA798A0}"/>
          </ac:picMkLst>
        </pc:picChg>
        <pc:picChg chg="mod">
          <ac:chgData name="Aastha Kumar" userId="f94225b3-263d-47de-91f3-c17c89a7eef3" providerId="ADAL" clId="{AE490947-EBFC-42EC-86F8-5AD2BE29998E}" dt="2024-09-30T05:16:31.673" v="688" actId="1076"/>
          <ac:picMkLst>
            <pc:docMk/>
            <pc:sldMk cId="3012552917" sldId="275"/>
            <ac:picMk id="5" creationId="{A22F41C2-07EC-1375-28A7-02DAA4041E23}"/>
          </ac:picMkLst>
        </pc:picChg>
      </pc:sldChg>
      <pc:sldChg chg="delSp modSp del mod">
        <pc:chgData name="Aastha Kumar" userId="f94225b3-263d-47de-91f3-c17c89a7eef3" providerId="ADAL" clId="{AE490947-EBFC-42EC-86F8-5AD2BE29998E}" dt="2024-09-29T16:03:59.754" v="338" actId="47"/>
        <pc:sldMkLst>
          <pc:docMk/>
          <pc:sldMk cId="4250699326" sldId="276"/>
        </pc:sldMkLst>
        <pc:spChg chg="del">
          <ac:chgData name="Aastha Kumar" userId="f94225b3-263d-47de-91f3-c17c89a7eef3" providerId="ADAL" clId="{AE490947-EBFC-42EC-86F8-5AD2BE29998E}" dt="2024-09-29T16:01:53.472" v="300" actId="478"/>
          <ac:spMkLst>
            <pc:docMk/>
            <pc:sldMk cId="4250699326" sldId="276"/>
            <ac:spMk id="2" creationId="{3B55300B-1232-6257-A753-DBAD8D392071}"/>
          </ac:spMkLst>
        </pc:spChg>
        <pc:spChg chg="mod">
          <ac:chgData name="Aastha Kumar" userId="f94225b3-263d-47de-91f3-c17c89a7eef3" providerId="ADAL" clId="{AE490947-EBFC-42EC-86F8-5AD2BE29998E}" dt="2024-09-29T16:03:45.319" v="329" actId="21"/>
          <ac:spMkLst>
            <pc:docMk/>
            <pc:sldMk cId="4250699326" sldId="276"/>
            <ac:spMk id="3" creationId="{82DA7CC9-F3AF-04E8-77D6-E86B6B1080C8}"/>
          </ac:spMkLst>
        </pc:spChg>
        <pc:picChg chg="del mod">
          <ac:chgData name="Aastha Kumar" userId="f94225b3-263d-47de-91f3-c17c89a7eef3" providerId="ADAL" clId="{AE490947-EBFC-42EC-86F8-5AD2BE29998E}" dt="2024-09-29T16:03:19.561" v="322" actId="21"/>
          <ac:picMkLst>
            <pc:docMk/>
            <pc:sldMk cId="4250699326" sldId="276"/>
            <ac:picMk id="5" creationId="{082639D2-326A-0194-9547-6F35BCA798A0}"/>
          </ac:picMkLst>
        </pc:picChg>
      </pc:sldChg>
      <pc:sldChg chg="del">
        <pc:chgData name="Aastha Kumar" userId="f94225b3-263d-47de-91f3-c17c89a7eef3" providerId="ADAL" clId="{AE490947-EBFC-42EC-86F8-5AD2BE29998E}" dt="2024-09-29T16:04:03.062" v="339" actId="47"/>
        <pc:sldMkLst>
          <pc:docMk/>
          <pc:sldMk cId="806571015" sldId="277"/>
        </pc:sldMkLst>
      </pc:sldChg>
      <pc:sldChg chg="addSp modSp mod">
        <pc:chgData name="Aastha Kumar" userId="f94225b3-263d-47de-91f3-c17c89a7eef3" providerId="ADAL" clId="{AE490947-EBFC-42EC-86F8-5AD2BE29998E}" dt="2024-09-29T16:06:47.935" v="373" actId="1076"/>
        <pc:sldMkLst>
          <pc:docMk/>
          <pc:sldMk cId="110291827" sldId="278"/>
        </pc:sldMkLst>
        <pc:spChg chg="mod">
          <ac:chgData name="Aastha Kumar" userId="f94225b3-263d-47de-91f3-c17c89a7eef3" providerId="ADAL" clId="{AE490947-EBFC-42EC-86F8-5AD2BE29998E}" dt="2024-09-29T16:06:19.572" v="359" actId="1076"/>
          <ac:spMkLst>
            <pc:docMk/>
            <pc:sldMk cId="110291827" sldId="278"/>
            <ac:spMk id="2" creationId="{545787F4-2147-724B-C4BB-94A9D0151D3F}"/>
          </ac:spMkLst>
        </pc:spChg>
        <pc:spChg chg="mod">
          <ac:chgData name="Aastha Kumar" userId="f94225b3-263d-47de-91f3-c17c89a7eef3" providerId="ADAL" clId="{AE490947-EBFC-42EC-86F8-5AD2BE29998E}" dt="2024-09-29T16:06:40.824" v="370" actId="5793"/>
          <ac:spMkLst>
            <pc:docMk/>
            <pc:sldMk cId="110291827" sldId="278"/>
            <ac:spMk id="3" creationId="{6100F430-E32C-226D-37F5-69D9228925AA}"/>
          </ac:spMkLst>
        </pc:spChg>
        <pc:picChg chg="add mod">
          <ac:chgData name="Aastha Kumar" userId="f94225b3-263d-47de-91f3-c17c89a7eef3" providerId="ADAL" clId="{AE490947-EBFC-42EC-86F8-5AD2BE29998E}" dt="2024-09-29T16:06:47.935" v="373" actId="1076"/>
          <ac:picMkLst>
            <pc:docMk/>
            <pc:sldMk cId="110291827" sldId="278"/>
            <ac:picMk id="4" creationId="{02E9C0FE-38A2-CC87-013B-D01666379C0A}"/>
          </ac:picMkLst>
        </pc:picChg>
        <pc:picChg chg="mod">
          <ac:chgData name="Aastha Kumar" userId="f94225b3-263d-47de-91f3-c17c89a7eef3" providerId="ADAL" clId="{AE490947-EBFC-42EC-86F8-5AD2BE29998E}" dt="2024-09-29T16:06:27.745" v="362" actId="1076"/>
          <ac:picMkLst>
            <pc:docMk/>
            <pc:sldMk cId="110291827" sldId="278"/>
            <ac:picMk id="5" creationId="{02A7B00B-D67A-6390-1B38-31B162C0E608}"/>
          </ac:picMkLst>
        </pc:picChg>
        <pc:picChg chg="mod">
          <ac:chgData name="Aastha Kumar" userId="f94225b3-263d-47de-91f3-c17c89a7eef3" providerId="ADAL" clId="{AE490947-EBFC-42EC-86F8-5AD2BE29998E}" dt="2024-09-29T16:06:31.326" v="363" actId="1076"/>
          <ac:picMkLst>
            <pc:docMk/>
            <pc:sldMk cId="110291827" sldId="278"/>
            <ac:picMk id="7" creationId="{7C9A4DF2-AD4D-AF5D-980D-083838256B25}"/>
          </ac:picMkLst>
        </pc:picChg>
      </pc:sldChg>
      <pc:sldChg chg="delSp modSp del mod">
        <pc:chgData name="Aastha Kumar" userId="f94225b3-263d-47de-91f3-c17c89a7eef3" providerId="ADAL" clId="{AE490947-EBFC-42EC-86F8-5AD2BE29998E}" dt="2024-09-29T16:06:49.626" v="374" actId="47"/>
        <pc:sldMkLst>
          <pc:docMk/>
          <pc:sldMk cId="671009776" sldId="279"/>
        </pc:sldMkLst>
        <pc:spChg chg="mod">
          <ac:chgData name="Aastha Kumar" userId="f94225b3-263d-47de-91f3-c17c89a7eef3" providerId="ADAL" clId="{AE490947-EBFC-42EC-86F8-5AD2BE29998E}" dt="2024-09-29T16:06:34.915" v="364" actId="21"/>
          <ac:spMkLst>
            <pc:docMk/>
            <pc:sldMk cId="671009776" sldId="279"/>
            <ac:spMk id="3" creationId="{6D24CEE4-B938-B603-0EAB-C87DDFA5D07A}"/>
          </ac:spMkLst>
        </pc:spChg>
        <pc:picChg chg="del">
          <ac:chgData name="Aastha Kumar" userId="f94225b3-263d-47de-91f3-c17c89a7eef3" providerId="ADAL" clId="{AE490947-EBFC-42EC-86F8-5AD2BE29998E}" dt="2024-09-29T16:06:42.967" v="371" actId="21"/>
          <ac:picMkLst>
            <pc:docMk/>
            <pc:sldMk cId="671009776" sldId="279"/>
            <ac:picMk id="5" creationId="{02E9C0FE-38A2-CC87-013B-D01666379C0A}"/>
          </ac:picMkLst>
        </pc:picChg>
      </pc:sldChg>
      <pc:sldChg chg="del">
        <pc:chgData name="Aastha Kumar" userId="f94225b3-263d-47de-91f3-c17c89a7eef3" providerId="ADAL" clId="{AE490947-EBFC-42EC-86F8-5AD2BE29998E}" dt="2024-09-29T16:06:14.819" v="358" actId="47"/>
        <pc:sldMkLst>
          <pc:docMk/>
          <pc:sldMk cId="2875398704" sldId="280"/>
        </pc:sldMkLst>
      </pc:sldChg>
      <pc:sldChg chg="modSp mod">
        <pc:chgData name="Aastha Kumar" userId="f94225b3-263d-47de-91f3-c17c89a7eef3" providerId="ADAL" clId="{AE490947-EBFC-42EC-86F8-5AD2BE29998E}" dt="2024-09-30T04:05:42.495" v="448" actId="20577"/>
        <pc:sldMkLst>
          <pc:docMk/>
          <pc:sldMk cId="3785331063" sldId="284"/>
        </pc:sldMkLst>
        <pc:spChg chg="mod">
          <ac:chgData name="Aastha Kumar" userId="f94225b3-263d-47de-91f3-c17c89a7eef3" providerId="ADAL" clId="{AE490947-EBFC-42EC-86F8-5AD2BE29998E}" dt="2024-09-30T04:05:42.495" v="448" actId="20577"/>
          <ac:spMkLst>
            <pc:docMk/>
            <pc:sldMk cId="3785331063" sldId="284"/>
            <ac:spMk id="3" creationId="{1325AD2C-9CED-0663-A69C-42F9A6E20EFF}"/>
          </ac:spMkLst>
        </pc:spChg>
      </pc:sldChg>
      <pc:sldChg chg="modSp mod">
        <pc:chgData name="Aastha Kumar" userId="f94225b3-263d-47de-91f3-c17c89a7eef3" providerId="ADAL" clId="{AE490947-EBFC-42EC-86F8-5AD2BE29998E}" dt="2024-09-30T04:07:28.901" v="451" actId="14100"/>
        <pc:sldMkLst>
          <pc:docMk/>
          <pc:sldMk cId="1341408632" sldId="285"/>
        </pc:sldMkLst>
        <pc:spChg chg="mod">
          <ac:chgData name="Aastha Kumar" userId="f94225b3-263d-47de-91f3-c17c89a7eef3" providerId="ADAL" clId="{AE490947-EBFC-42EC-86F8-5AD2BE29998E}" dt="2024-09-30T04:07:23.177" v="449" actId="1076"/>
          <ac:spMkLst>
            <pc:docMk/>
            <pc:sldMk cId="1341408632" sldId="285"/>
            <ac:spMk id="2" creationId="{BD14FCE6-8BDE-DBA1-E9C1-8B652644F534}"/>
          </ac:spMkLst>
        </pc:spChg>
        <pc:spChg chg="mod">
          <ac:chgData name="Aastha Kumar" userId="f94225b3-263d-47de-91f3-c17c89a7eef3" providerId="ADAL" clId="{AE490947-EBFC-42EC-86F8-5AD2BE29998E}" dt="2024-09-30T04:07:28.901" v="451" actId="14100"/>
          <ac:spMkLst>
            <pc:docMk/>
            <pc:sldMk cId="1341408632" sldId="285"/>
            <ac:spMk id="3" creationId="{A9CA29BE-49D2-4BE8-5DD0-CEE3E5AA8FB9}"/>
          </ac:spMkLst>
        </pc:spChg>
      </pc:sldChg>
      <pc:sldChg chg="modSp mod">
        <pc:chgData name="Aastha Kumar" userId="f94225b3-263d-47de-91f3-c17c89a7eef3" providerId="ADAL" clId="{AE490947-EBFC-42EC-86F8-5AD2BE29998E}" dt="2024-09-29T14:44:02.928" v="150" actId="1036"/>
        <pc:sldMkLst>
          <pc:docMk/>
          <pc:sldMk cId="4231372250" sldId="287"/>
        </pc:sldMkLst>
        <pc:picChg chg="mod">
          <ac:chgData name="Aastha Kumar" userId="f94225b3-263d-47de-91f3-c17c89a7eef3" providerId="ADAL" clId="{AE490947-EBFC-42EC-86F8-5AD2BE29998E}" dt="2024-09-29T14:44:02.928" v="150" actId="1036"/>
          <ac:picMkLst>
            <pc:docMk/>
            <pc:sldMk cId="4231372250" sldId="287"/>
            <ac:picMk id="5" creationId="{B16C2BEA-7B54-1EE7-C3EB-019098B96F64}"/>
          </ac:picMkLst>
        </pc:picChg>
      </pc:sldChg>
      <pc:sldChg chg="modSp mod">
        <pc:chgData name="Aastha Kumar" userId="f94225b3-263d-47de-91f3-c17c89a7eef3" providerId="ADAL" clId="{AE490947-EBFC-42EC-86F8-5AD2BE29998E}" dt="2024-09-30T04:14:17.988" v="467" actId="20577"/>
        <pc:sldMkLst>
          <pc:docMk/>
          <pc:sldMk cId="1897084167" sldId="290"/>
        </pc:sldMkLst>
        <pc:spChg chg="mod">
          <ac:chgData name="Aastha Kumar" userId="f94225b3-263d-47de-91f3-c17c89a7eef3" providerId="ADAL" clId="{AE490947-EBFC-42EC-86F8-5AD2BE29998E}" dt="2024-09-30T04:14:17.988" v="467" actId="20577"/>
          <ac:spMkLst>
            <pc:docMk/>
            <pc:sldMk cId="1897084167" sldId="290"/>
            <ac:spMk id="6" creationId="{15CC3AE4-FF31-F01D-8486-E97C10A1F31B}"/>
          </ac:spMkLst>
        </pc:spChg>
      </pc:sldChg>
      <pc:sldChg chg="addSp delSp modSp new mod">
        <pc:chgData name="Aastha Kumar" userId="f94225b3-263d-47de-91f3-c17c89a7eef3" providerId="ADAL" clId="{AE490947-EBFC-42EC-86F8-5AD2BE29998E}" dt="2024-09-29T16:18:05.468" v="426" actId="14100"/>
        <pc:sldMkLst>
          <pc:docMk/>
          <pc:sldMk cId="1103734022" sldId="293"/>
        </pc:sldMkLst>
        <pc:spChg chg="add del">
          <ac:chgData name="Aastha Kumar" userId="f94225b3-263d-47de-91f3-c17c89a7eef3" providerId="ADAL" clId="{AE490947-EBFC-42EC-86F8-5AD2BE29998E}" dt="2024-09-29T16:10:02.723" v="382" actId="22"/>
          <ac:spMkLst>
            <pc:docMk/>
            <pc:sldMk cId="1103734022" sldId="293"/>
            <ac:spMk id="14" creationId="{90566F62-B2E8-7B7D-8621-7676E9B35AAF}"/>
          </ac:spMkLst>
        </pc:spChg>
        <pc:graphicFrameChg chg="add mod">
          <ac:chgData name="Aastha Kumar" userId="f94225b3-263d-47de-91f3-c17c89a7eef3" providerId="ADAL" clId="{AE490947-EBFC-42EC-86F8-5AD2BE29998E}" dt="2024-09-29T16:09:46.776" v="376"/>
          <ac:graphicFrameMkLst>
            <pc:docMk/>
            <pc:sldMk cId="1103734022" sldId="293"/>
            <ac:graphicFrameMk id="2" creationId="{CDCA9A31-5228-A32F-1197-BC9A46CCA53A}"/>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3" creationId="{EA34AFA1-0A71-7D80-D0C7-5239EFD4D687}"/>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4" creationId="{7AEA7BB2-CE68-C62C-3C33-114ED1141AB0}"/>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5" creationId="{B969A4C7-8AC4-9A66-80FC-1928A0DCC447}"/>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6" creationId="{C260F168-259C-C112-D369-EDB9496C3F2C}"/>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7" creationId="{4FA1C73F-CF4E-00B1-2CA8-97020804FF8B}"/>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8" creationId="{9B135177-8038-B7EF-4EF8-EB8098B6A1D7}"/>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9" creationId="{56F937C4-5748-574E-33B3-B2E0950C7372}"/>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10" creationId="{74954000-4DA9-88FC-A93E-45995B26DC79}"/>
          </ac:graphicFrameMkLst>
        </pc:graphicFrameChg>
        <pc:graphicFrameChg chg="add mod">
          <ac:chgData name="Aastha Kumar" userId="f94225b3-263d-47de-91f3-c17c89a7eef3" providerId="ADAL" clId="{AE490947-EBFC-42EC-86F8-5AD2BE29998E}" dt="2024-09-29T16:09:46.776" v="376"/>
          <ac:graphicFrameMkLst>
            <pc:docMk/>
            <pc:sldMk cId="1103734022" sldId="293"/>
            <ac:graphicFrameMk id="11" creationId="{2A48EF9E-D9D5-9F51-B4E6-ED4A60021B33}"/>
          </ac:graphicFrameMkLst>
        </pc:graphicFrameChg>
        <pc:graphicFrameChg chg="add mod modGraphic">
          <ac:chgData name="Aastha Kumar" userId="f94225b3-263d-47de-91f3-c17c89a7eef3" providerId="ADAL" clId="{AE490947-EBFC-42EC-86F8-5AD2BE29998E}" dt="2024-09-29T16:09:53.984" v="380" actId="14100"/>
          <ac:graphicFrameMkLst>
            <pc:docMk/>
            <pc:sldMk cId="1103734022" sldId="293"/>
            <ac:graphicFrameMk id="12" creationId="{1A69D812-5E8A-625B-5487-47E2C947687B}"/>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15" creationId="{BA6C7C69-DC61-8D63-96B1-CC7756497DEE}"/>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16" creationId="{1ED5F136-F78B-53B4-6222-A43FBA9F3773}"/>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17" creationId="{AF01B8C4-749E-0E53-7158-2BC731F54955}"/>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18" creationId="{026FE952-E061-038B-8353-481E5FE30497}"/>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19" creationId="{13C84E35-49DA-A6A8-8DD8-B9DD1A4AD016}"/>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20" creationId="{8197DB3C-4721-9834-15B3-B90A60F2F2D1}"/>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21" creationId="{8B85643D-89A7-663D-C6F8-FCADD6F050B4}"/>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22" creationId="{BD2F351E-A4F0-7E79-5809-4857E23C1BD6}"/>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23" creationId="{9FBCD63C-0A9B-30C9-C339-6D8716F12201}"/>
          </ac:graphicFrameMkLst>
        </pc:graphicFrameChg>
        <pc:graphicFrameChg chg="add del mod">
          <ac:chgData name="Aastha Kumar" userId="f94225b3-263d-47de-91f3-c17c89a7eef3" providerId="ADAL" clId="{AE490947-EBFC-42EC-86F8-5AD2BE29998E}" dt="2024-09-29T16:12:38.386" v="393" actId="478"/>
          <ac:graphicFrameMkLst>
            <pc:docMk/>
            <pc:sldMk cId="1103734022" sldId="293"/>
            <ac:graphicFrameMk id="24" creationId="{0B6DA640-54DE-CAE6-B9F6-33AF9AAA2546}"/>
          </ac:graphicFrameMkLst>
        </pc:graphicFrameChg>
        <pc:graphicFrameChg chg="add del mod modGraphic">
          <ac:chgData name="Aastha Kumar" userId="f94225b3-263d-47de-91f3-c17c89a7eef3" providerId="ADAL" clId="{AE490947-EBFC-42EC-86F8-5AD2BE29998E}" dt="2024-09-29T16:12:38.386" v="393" actId="478"/>
          <ac:graphicFrameMkLst>
            <pc:docMk/>
            <pc:sldMk cId="1103734022" sldId="293"/>
            <ac:graphicFrameMk id="25" creationId="{3D46CDF8-911A-B7E8-8C89-CB9A6B21CC12}"/>
          </ac:graphicFrameMkLst>
        </pc:graphicFrameChg>
        <pc:graphicFrameChg chg="add mod modGraphic">
          <ac:chgData name="Aastha Kumar" userId="f94225b3-263d-47de-91f3-c17c89a7eef3" providerId="ADAL" clId="{AE490947-EBFC-42EC-86F8-5AD2BE29998E}" dt="2024-09-29T16:18:05.468" v="426" actId="14100"/>
          <ac:graphicFrameMkLst>
            <pc:docMk/>
            <pc:sldMk cId="1103734022" sldId="293"/>
            <ac:graphicFrameMk id="26" creationId="{4A1DFD7C-7D0E-118C-B26B-D6F2ECED72EA}"/>
          </ac:graphicFrameMkLst>
        </pc:graphicFrameChg>
      </pc:sldChg>
      <pc:sldChg chg="addSp modSp new mod">
        <pc:chgData name="Aastha Kumar" userId="f94225b3-263d-47de-91f3-c17c89a7eef3" providerId="ADAL" clId="{AE490947-EBFC-42EC-86F8-5AD2BE29998E}" dt="2024-09-30T05:04:29.037" v="503"/>
        <pc:sldMkLst>
          <pc:docMk/>
          <pc:sldMk cId="3276908432" sldId="294"/>
        </pc:sldMkLst>
        <pc:graphicFrameChg chg="add mod modGraphic">
          <ac:chgData name="Aastha Kumar" userId="f94225b3-263d-47de-91f3-c17c89a7eef3" providerId="ADAL" clId="{AE490947-EBFC-42EC-86F8-5AD2BE29998E}" dt="2024-09-30T05:04:29.037" v="503"/>
          <ac:graphicFrameMkLst>
            <pc:docMk/>
            <pc:sldMk cId="3276908432" sldId="294"/>
            <ac:graphicFrameMk id="2" creationId="{77C593DD-1562-29BD-4F6D-ED3468C1A2FE}"/>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0T11:13:17.24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0,'0'9,"0"8,0 5,0 3,0 3,5 0,1 0,0-9,-1-12,-2-12,-1-10,-1-7,0-3,-1-3,-1-1,1 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4:26.707"/>
    </inkml:context>
    <inkml:brush xml:id="br0">
      <inkml:brushProperty name="width" value="0.035" units="cm"/>
      <inkml:brushProperty name="height" value="0.035" units="cm"/>
    </inkml:brush>
  </inkml:definitions>
  <inkml:trace contextRef="#ctx0" brushRef="#br0">1 35 24575,'9'0'0,"12"1"0,0-1 0,1-1 0,-1-1 0,0-1 0,0-1 0,26-8 0,-38 9 0,-6 1 0,0 1 0,0-1 0,0 1 0,0 0 0,0 0 0,0 0 0,1 1 0,-1-1 0,0 1 0,1 0 0,-1 0 0,0 0 0,1 0 0,-1 1 0,6 0 0,-8 0 0,-1-1 0,1 1 0,-1-1 0,1 1 0,0-1 0,-1 1 0,1-1 0,-1 1 0,0 0 0,1-1 0,-1 1 0,1 0 0,-1-1 0,0 1 0,1 0 0,-1-1 0,0 1 0,0 0 0,0 0 0,0-1 0,0 1 0,0 0 0,0 0 0,0 0 0,0-1 0,0 1 0,0 1 0,-7 22 0,5-20 0,-7 24 0,1 0 0,1 1 0,2 0 0,0 0 0,2 0 0,1 49 0,4-25 0,0-29 0,-1-1 0,-1 1 0,-2 0 0,0 0 0,-8 31 0,5-35-1365,0-2-5461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4:29.307"/>
    </inkml:context>
    <inkml:brush xml:id="br0">
      <inkml:brushProperty name="width" value="0.035" units="cm"/>
      <inkml:brushProperty name="height" value="0.035" units="cm"/>
    </inkml:brush>
  </inkml:definitions>
  <inkml:trace contextRef="#ctx0" brushRef="#br0">45 146 24575,'0'-7'0,"0"0"0,1 0 0,0 0 0,0 1 0,1-1 0,0 0 0,0 0 0,0 1 0,6-11 0,-5 13 0,-1 0 0,1 0 0,-1 1 0,1-1 0,0 1 0,0 0 0,1 0 0,-1 0 0,1 0 0,-1 0 0,1 1 0,0 0 0,0 0 0,0 0 0,0 0 0,6-1 0,5-2 0,-7 2 0,1 0 0,-1 1 0,17-2 0,-23 3 0,-1 1 0,0 0 0,1 0 0,-1 0 0,1 0 0,-1 0 0,0 0 0,1 1 0,-1-1 0,0 0 0,1 1 0,-1-1 0,0 1 0,1-1 0,-1 1 0,0 0 0,0-1 0,0 1 0,1 0 0,-1 0 0,0 0 0,0 0 0,0 0 0,0 0 0,-1 0 0,1 0 0,0 1 0,0-1 0,-1 0 0,1 2 0,1 2 0,-1-1 0,0 1 0,0 0 0,0 0 0,-1 0 0,0-1 0,0 1 0,0 0 0,0 0 0,-1 0 0,0 0 0,0 0 0,0-1 0,0 1 0,-3 5 0,-4 6 0,-1 0 0,-19 28 0,-2 4 0,25-37 0,-2 0 0,1 0 0,-1-1 0,-1 0 0,0-1 0,0 1 0,-13 10 0,11-12 0,0 0 0,1 0 0,0 1 0,1 0 0,0 1 0,0 0 0,-8 15 0,16-25 0,0 1 0,0 0 0,-1-1 0,1 1 0,0 0 0,0 0 0,0-1 0,0 1 0,0 0 0,0 0 0,0-1 0,0 1 0,0 0 0,0-1 0,0 1 0,0 0 0,1 0 0,-1-1 0,0 1 0,0 0 0,1-1 0,-1 1 0,1-1 0,0 2 0,0-1 0,0 0 0,1 0 0,-1 0 0,1 0 0,-1 0 0,1 0 0,-1 0 0,1-1 0,-1 1 0,4 0 0,4 1 0,0 0 0,0-1 0,11 0 0,-15-1 0,45 2-341,1-2 0,-1-2-1,90-16 1,-117 13-6485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4:30.688"/>
    </inkml:context>
    <inkml:brush xml:id="br0">
      <inkml:brushProperty name="width" value="0.035" units="cm"/>
      <inkml:brushProperty name="height" value="0.035" units="cm"/>
    </inkml:brush>
  </inkml:definitions>
  <inkml:trace contextRef="#ctx0" brushRef="#br0">120 1 24575,'-12'11'0,"6"-7"0,1 1 0,0 0 0,0 0 0,1 1 0,0-1 0,-5 9 0,-1 6 0,1 0 0,0 0 0,2 1 0,1 0 0,0 1 0,1-1 0,2 1 0,0 0 0,2 0 0,0 0 0,3 34 0,-2-52 0,1 0 0,-1-1 0,1 1 0,0-1 0,0 1 0,0-1 0,0 1 0,1-1 0,-1 1 0,1-1 0,0 0 0,0 0 0,0 0 0,0 0 0,1 0 0,-1-1 0,1 1 0,3 3 0,-1-4 0,0 1 0,0-1 0,1 0 0,-1 0 0,0 0 0,1-1 0,-1 0 0,1 0 0,-1 0 0,1 0 0,7-1 0,-9 0 0,1 0 0,0-1 0,0 1 0,-1-1 0,1 0 0,0 0 0,-1-1 0,1 1 0,-1-1 0,0 0 0,8-5 0,-10 6 0,-1 0 0,0 0 0,1 0 0,-1 0 0,0 0 0,0-1 0,0 1 0,0 0 0,0-1 0,0 1 0,0-1 0,-1 1 0,1-1 0,0 1 0,-1-1 0,0 1 0,1-1 0,-1 0 0,0 1 0,1-1 0,-1 0 0,0 1 0,0-1 0,-1 0 0,1 1 0,0-1 0,0 1 0,-1-1 0,1 0 0,-1 1 0,1-1 0,-1 1 0,0-1 0,0 1 0,0-1 0,0 1 0,-1-2 0,-1-1 7,0 1 0,-1 0 0,1 0 0,-1 0 0,0 0 1,0 0-1,0 1 0,0-1 0,0 1 0,0 0 0,-1 0 0,1 1 0,-1 0 0,1-1 0,-1 1 0,-9 0 0,4 0-193,0 0 1,0 0-1,1 2 0,-1-1 1,0 1-1,0 0 1,-11 4-1,3 1-6640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4:32.782"/>
    </inkml:context>
    <inkml:brush xml:id="br0">
      <inkml:brushProperty name="width" value="0.035" units="cm"/>
      <inkml:brushProperty name="height" value="0.035" units="cm"/>
    </inkml:brush>
  </inkml:definitions>
  <inkml:trace contextRef="#ctx0" brushRef="#br0">55 105 24575,'0'-4'0,"1"0"0,0 0 0,0 0 0,0 0 0,0 0 0,0 0 0,1 1 0,0-1 0,0 0 0,0 1 0,0-1 0,0 1 0,1 0 0,-1 0 0,1 0 0,0 0 0,0 0 0,0 1 0,0-1 0,1 1 0,-1 0 0,1 0 0,5-2 0,0 0 0,0-1 0,1 2 0,-1 0 0,1 0 0,0 0 0,0 2 0,0-1 0,14 0 0,-22 2 0,0 0 0,0 0 0,0 1 0,0-1 0,1 0 0,-1 1 0,0-1 0,0 1 0,0 0 0,0 0 0,0 0 0,0 0 0,-1 0 0,1 0 0,0 0 0,0 1 0,-1-1 0,3 3 0,-2-1 0,1 0 0,-1 0 0,-1 0 0,1 1 0,0-1 0,-1 0 0,0 1 0,0-1 0,0 1 0,1 4 0,-1 2 0,0 0 0,-1 0 0,0 0 0,0 0 0,-1 0 0,-1 0 0,-3 13 0,-2-3 0,-1-1 0,-1 0 0,-1 0 0,0-1 0,-14 17 0,14-20 0,3-6 0,-1 0 0,0 0 0,0-1 0,-1 0 0,0-1 0,-16 10 0,16-10 0,-1-1 0,1 1 0,0 1 0,0 0 0,1 0 0,-14 19 0,9-9 0,9-14 0,1 1 0,0-1 0,0 1 0,0 0 0,0 0 0,-2 6 0,5-11 0,0 1 0,1 0 0,-1-1 0,0 1 0,0-1 0,0 1 0,0-1 0,1 1 0,-1 0 0,0-1 0,1 1 0,-1-1 0,0 1 0,1-1 0,-1 1 0,0-1 0,1 0 0,-1 1 0,1-1 0,-1 1 0,1-1 0,-1 0 0,1 1 0,-1-1 0,1 0 0,-1 0 0,1 0 0,0 1 0,-1-1 0,1 0 0,-1 0 0,1 0 0,0 0 0,-1 0 0,1 0 0,-1 0 0,2 0 0,28 1 0,-26-1 0,451-3-1365,-432 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4:34.686"/>
    </inkml:context>
    <inkml:brush xml:id="br0">
      <inkml:brushProperty name="width" value="0.035" units="cm"/>
      <inkml:brushProperty name="height" value="0.035" units="cm"/>
    </inkml:brush>
  </inkml:definitions>
  <inkml:trace contextRef="#ctx0" brushRef="#br0">195 2 24575,'-27'0'0,"14"-1"0,0 1 0,0 0 0,0 1 0,0 1 0,-19 4 0,28-5 0,1 0 0,-1 1 0,1-1 0,0 1 0,-1 0 0,1 0 0,0 1 0,0-1 0,0 0 0,0 1 0,1 0 0,-1 0 0,1 0 0,0 0 0,-1 0 0,1 0 0,1 0 0,-1 1 0,0-1 0,1 1 0,0-1 0,0 1 0,-1 5 0,-2 7 0,2 1 0,-2 29 0,4-37 0,0-1 0,0 1 0,1 0 0,1-1 0,-1 1 0,1-1 0,3 10 0,-4-17 0,-1 0 0,1 0 0,-1 0 0,1 1 0,0-1 0,-1 0 0,1 0 0,0 0 0,0 0 0,0 0 0,0 0 0,-1 0 0,2 0 0,-1-1 0,0 1 0,0 0 0,0 0 0,0-1 0,0 1 0,0-1 0,1 1 0,-1-1 0,0 0 0,1 1 0,-1-1 0,0 0 0,0 0 0,1 0 0,-1 0 0,0 0 0,1 0 0,1-1 0,4 0 0,-1-2 0,1 1 0,-1-1 0,0 0 0,9-5 0,9-5 0,-11 8 0,-5 1 0,1 0 0,-1 1 0,1 0 0,0 1 0,17-3 0,-24 5 0,0 0 0,0 0 0,0 0 0,-1 0 0,1 0 0,0 1 0,0-1 0,0 1 0,0-1 0,-1 1 0,1 0 0,0 0 0,-1-1 0,1 1 0,0 0 0,-1 1 0,1-1 0,-1 0 0,0 0 0,1 1 0,-1-1 0,0 1 0,0-1 0,0 1 0,0-1 0,0 1 0,0 0 0,0-1 0,0 1 0,-1 0 0,1 0 0,-1-1 0,1 1 0,-1 4 0,2 5 9,0 1 1,-1-1-1,-1 1 0,0-1 0,-1 1 1,0-1-1,0 1 0,-1-1 0,-1 0 0,0 0 1,0 0-1,-6 11 0,6-15-87,0 0 0,-1 0 0,0 0-1,-1-1 1,1 0 0,-1 1 0,0-2 0,-1 1 0,1-1-1,-1 1 1,0-2 0,0 1 0,-1-1 0,0 1 0,0-2-1,0 1 1,0-1 0,-10 3 0,-5-1-6748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5:10.791"/>
    </inkml:context>
    <inkml:brush xml:id="br0">
      <inkml:brushProperty name="width" value="0.035" units="cm"/>
      <inkml:brushProperty name="height" value="0.035" units="cm"/>
    </inkml:brush>
  </inkml:definitions>
  <inkml:trace contextRef="#ctx0" brushRef="#br0">0 47 24575,'4'0'0,"7"-4"0,5-2 0,9-5 0,5 1 0,2 1 0,-5 3-8191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5:11.587"/>
    </inkml:context>
    <inkml:brush xml:id="br0">
      <inkml:brushProperty name="width" value="0.035" units="cm"/>
      <inkml:brushProperty name="height" value="0.035" units="cm"/>
    </inkml:brush>
  </inkml:definitions>
  <inkml:trace contextRef="#ctx0" brushRef="#br0">201 1 24575,'2'0'0,"0"0"0,0 1 0,0-1 0,-1 1 0,1 0 0,0-1 0,0 1 0,-1 0 0,1 0 0,0 0 0,-1 0 0,1 1 0,-1-1 0,1 0 0,-1 1 0,0-1 0,0 1 0,0-1 0,1 1 0,-1-1 0,-1 1 0,1 0 0,1 3 0,1 2 0,0 0 0,0 1 0,-1-1 0,1 12 0,1 10 0,-3 0 0,0-1 0,-2 1 0,-1 0 0,-1-1 0,-1 1 0,-15 50 0,16-71 0,-1 0 0,1 0 0,-1-1 0,0 1 0,-1-1 0,1 0 0,-8 7 0,-5 4 0,-22 18 0,7-6 0,-64 49 0,96-79 0,-1 0 0,1 0 0,0 1 0,-1-1 0,1 0 0,0 1 0,0-1 0,-1 0 0,1 1 0,0-1 0,0 0 0,-1 1 0,1-1 0,0 1 0,0-1 0,0 1 0,0-1 0,0 0 0,0 1 0,0-1 0,0 1 0,0-1 0,0 1 0,0-1 0,0 0 0,0 1 0,0-1 0,0 1 0,0-1 0,0 0 0,1 1 0,-1-1 0,0 1 0,0-1 0,0 0 0,1 1 0,-1-1 0,0 0 0,1 1 0,-1-1 0,0 0 0,1 1 0,-1-1 0,0 0 0,1 0 0,-1 1 0,0-1 0,1 0 0,-1 0 0,1 0 0,-1 0 0,0 0 0,1 1 0,-1-1 0,1 0 0,-1 0 0,1 0 0,0 0 0,29 4 0,-29-3 0,217 0 21,-126-4-1407,-61 3-5440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5:13.225"/>
    </inkml:context>
    <inkml:brush xml:id="br0">
      <inkml:brushProperty name="width" value="0.035" units="cm"/>
      <inkml:brushProperty name="height" value="0.035" units="cm"/>
    </inkml:brush>
  </inkml:definitions>
  <inkml:trace contextRef="#ctx0" brushRef="#br0">2 1 24575,'-1'76'0,"3"84"0,-2-157 0,0-1 0,0 1 0,1-1 0,-1 1 0,1-1 0,0 1 0,-1-1 0,1 0 0,0 1 0,1-1 0,-1 0 0,0 0 0,1 0 0,-1 0 0,1 0 0,-1 0 0,1 0 0,0 0 0,2 1 0,-1-1 0,0 0 0,0-1 0,0 0 0,0 0 0,0 0 0,1 0 0,-1 0 0,0-1 0,0 1 0,1-1 0,-1 0 0,0 0 0,4 0 0,3-2 0,1 0 0,-1 0 0,1-1 0,-1 0 0,0-1 0,0 0 0,0 0 0,10-8 0,-17 10 0,0 0 0,0-1 0,0 1 0,0-1 0,-1 0 0,1 0 0,-1 0 0,0 0 0,1 0 0,-1-1 0,-1 1 0,1-1 0,0 1 0,-1-1 0,2-6 0,-2 4 0,0 0 0,0 0 0,-1 0 0,1 1 0,-1-1 0,-1 0 0,1 0 0,-1 0 0,-2-8 0,-3 1 0,5 13 0,1 0 0,0 0 0,0 0 0,-1 0 0,1 0 0,0 0 0,0 0 0,0 0 0,-1 0 0,1 0 0,0 0 0,0 0 0,-1 0 0,1 0 0,0 0 0,0 0 0,0 0 0,-1 0 0,1 0 0,0 0 0,0 0 0,0 1 0,0-1 0,-1 0 0,1 0 0,0 0 0,0 0 0,0 1 0,0-1 0,-1 0 0,1 0 0,0 0 0,0 1 0,-8 24 0,4 15-92,3 72 0,1-71-1089,1-18-5645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5:15.206"/>
    </inkml:context>
    <inkml:brush xml:id="br0">
      <inkml:brushProperty name="width" value="0.035" units="cm"/>
      <inkml:brushProperty name="height" value="0.035" units="cm"/>
    </inkml:brush>
  </inkml:definitions>
  <inkml:trace contextRef="#ctx0" brushRef="#br0">0 187 24575,'25'-24'0,"-13"14"0,-1-1 0,18-22 0,-20 20 0,1 1 0,1 0 0,0 0 0,0 1 0,14-10 0,-21 18 0,0 0 0,1 0 0,-1 1 0,0-1 0,1 1 0,-1 0 0,1 0 0,0 0 0,-1 1 0,1-1 0,0 1 0,0 1 0,0-1 0,0 1 0,0-1 0,0 1 0,0 1 0,0-1 0,0 1 0,6 1 0,-8 0 0,0-1 0,1 1 0,-1 0 0,0 0 0,0 0 0,-1 1 0,1-1 0,0 1 0,-1 0 0,0-1 0,1 1 0,-1 0 0,0 0 0,0 1 0,-1-1 0,1 0 0,-1 0 0,0 1 0,0-1 0,2 7 0,0 7 0,0 0 0,2 32 0,-5-47 0,1 32 0,-2 49 0,0-71 0,-1-1 0,0 0 0,-1 1 0,0-1 0,0 0 0,-1-1 0,-1 1 0,-6 11 0,-8 8 0,-1-1 0,-1-1 0,-2-1 0,-36 34 0,-7 0 0,18-35 0,48-25 0,0-1 0,0 0 0,0 0 0,-1 0 0,1 0 0,0 0 0,0 0 0,0 1 0,0-1 0,-1 0 0,1 0 0,0 0 0,0 1 0,0-1 0,0 0 0,0 0 0,-1 0 0,1 1 0,0-1 0,0 0 0,0 0 0,0 1 0,0-1 0,0 0 0,0 0 0,0 0 0,0 1 0,0-1 0,0 0 0,0 0 0,0 1 0,0-1 0,0 0 0,0 0 0,0 1 0,0-1 0,1 0 0,-1 0 0,0 1 0,11 4 0,15 0 0,18-3 0,-1-3 0,1-1 0,52-10 0,-66 8 0,72-17-675,-91 19-15,12-4-6136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5:16.925"/>
    </inkml:context>
    <inkml:brush xml:id="br0">
      <inkml:brushProperty name="width" value="0.035" units="cm"/>
      <inkml:brushProperty name="height" value="0.035" units="cm"/>
    </inkml:brush>
  </inkml:definitions>
  <inkml:trace contextRef="#ctx0" brushRef="#br0">0 0 24575,'0'293'0,"0"-288"0,0 0 0,1 0 0,-1-1 0,1 1 0,0 0 0,0 0 0,1-1 0,0 1 0,-1 0 0,6 7 0,-6-10 0,0 0 0,0-1 0,1 0 0,-1 1 0,0-1 0,1 0 0,-1 1 0,1-1 0,-1 0 0,1 0 0,0 0 0,-1 0 0,1-1 0,0 1 0,0 0 0,-1-1 0,1 1 0,0-1 0,0 0 0,0 1 0,0-1 0,0 0 0,0 0 0,0 0 0,0 0 0,-1-1 0,1 1 0,0-1 0,0 1 0,0-1 0,1 0 0,0 0 0,-1-1 0,0 1 0,0 0 0,1-1 0,-1 0 0,0 1 0,0-1 0,-1 0 0,1 0 0,0 0 0,-1 0 0,1 0 0,-1 0 0,0-1 0,0 1 0,2-5 0,12-45 0,-12 40 0,2-14 0,-1 0 0,1-50 0,-6 125 0,1 131 0,11-126 120,-3-22-1605,-4-13-5341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0.948"/>
    </inkml:context>
    <inkml:brush xml:id="br0">
      <inkml:brushProperty name="width" value="0.025" units="cm"/>
      <inkml:brushProperty name="height" value="0.025" units="cm"/>
      <inkml:brushProperty name="color" value="#33CCFF"/>
    </inkml:brush>
  </inkml:definitions>
  <inkml:trace contextRef="#ctx0" brushRef="#br0">0 0 24575,'0'9'0,"0"8"0,0 9 0,0 5 0,0 7 0,0 1 0,0-2 0,0-2 0,0-3 0,0-3 0,0-1 0,0-1 0,0 0 0,0-1 0,0-5-8191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0T10:52:35.164"/>
    </inkml:context>
    <inkml:brush xml:id="br0">
      <inkml:brushProperty name="width" value="0.05" units="cm"/>
      <inkml:brushProperty name="height" value="0.05" units="cm"/>
      <inkml:brushProperty name="color" value="#E71224"/>
    </inkml:brush>
  </inkml:definitions>
  <inkml:trace contextRef="#ctx0" brushRef="#br0">1 300 24575,'4'-6'0,"1"0"0,-1 0 0,-1 0 0,1-1 0,-1 1 0,3-8 0,12-22 0,-10 25 0,1 0 0,0 0 0,0 1 0,1 0 0,1 1 0,-1 0 0,2 1 0,-1 0 0,1 1 0,13-7 0,16-4 0,74-23 0,-112 40 0,38-11 0,-1 1 0,56-6 0,-77 14 0,1 2 0,-1 0 0,1 2 0,-1 0 0,1 1 0,-1 0 0,23 7 0,-34-6 0,-1-1 0,1 2 0,-1-1 0,0 1 0,0 0 0,0 0 0,0 1 0,-1 0 0,1 0 0,-1 0 0,-1 1 0,11 12 0,-9-7 0,0 0 0,0 1 0,-2-1 0,1 1 0,-1 1 0,-1-1 0,4 16 0,1 9 0,0-7 0,-2 2 0,-1-1 0,3 53 0,-7-46 0,9 45 0,-6-59 0,-2 1 0,0 0 0,-2 0 0,0 0 0,-5 37 0,-2-35 0,0 0 0,-2 0 0,-1-1 0,-1 0 0,-1 0 0,-2-1 0,0-1 0,-31 42 0,34-53 0,-1-1 0,-1 0 0,0-1 0,0-1 0,-1 0 0,-1 0 0,-18 9 0,-107 46 0,74-37 0,32-15 0,19-8 0,0 1 0,-22 12 0,32-16 0,1 0 0,0 1 0,0-1 0,-1 1 0,2 0 0,-1 0 0,0 0 0,1 0 0,-1 0 0,1 0 0,0 1 0,0-1 0,0 1 0,-2 7 0,0 9 0,1 0 0,1 0 0,1 0 0,1 0 0,4 35 0,-2-12 0,3 296-1365,-5-317-5461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0T10:52:36.585"/>
    </inkml:context>
    <inkml:brush xml:id="br0">
      <inkml:brushProperty name="width" value="0.05" units="cm"/>
      <inkml:brushProperty name="height" value="0.05" units="cm"/>
      <inkml:brushProperty name="color" value="#E71224"/>
    </inkml:brush>
  </inkml:definitions>
  <inkml:trace contextRef="#ctx0" brushRef="#br0">50 1 24575,'0'6'0,"0"-1"0,0 1 0,-1 0 0,0 0 0,0-1 0,0 1 0,-1-1 0,0 1 0,0-1 0,0 1 0,-1-1 0,1 0 0,-1 0 0,-1 0 0,1-1 0,-6 7 0,9-11 0,0 1 0,-1-1 0,1 0 0,0 0 0,0 1 0,0-1 0,-1 0 0,1 0 0,0 0 0,0 1 0,-1-1 0,1 0 0,0 0 0,-1 0 0,1 0 0,0 0 0,-1 0 0,1 1 0,0-1 0,0 0 0,-1 0 0,1 0 0,0 0 0,-1 0 0,1 0 0,0 0 0,-1 0 0,1-1 0,0 1 0,-1 0 0,1 0 0,-1 0 0,-3-11 0,5-15 0,1 22 0,0 0 0,0 1 0,0-1 0,0 1 0,1-1 0,0 1 0,-1 0 0,1 0 0,0 0 0,0 1 0,1-1 0,-1 1 0,0-1 0,1 1 0,-1 0 0,1 1 0,0-1 0,0 0 0,5 0 0,-7 1 0,0 0 0,0 1 0,0 0 0,0 0 0,1-1 0,-1 1 0,0 0 0,0 0 0,0 1 0,0-1 0,0 0 0,0 1 0,0 0 0,0-1 0,0 1 0,0 0 0,0 0 0,0 0 0,0 0 0,0 0 0,-1 0 0,1 1 0,0-1 0,-1 0 0,1 1 0,-1 0 0,0-1 0,1 1 0,-1 0 0,0-1 0,0 1 0,0 0 0,0 0 0,0 0 0,-1 0 0,1 0 0,-1 0 0,1 3 0,0 0 0,0-1 0,-1 1 0,0-1 0,0 1 0,0-1 0,-1 0 0,1 1 0,-1-1 0,-1 6 0,1-7 0,0-1 0,0 0 0,1 1 0,-1-1 0,-1 0 0,1 0 0,0 0 0,0 0 0,-1 0 0,1 0 0,-1 0 0,0-1 0,1 1 0,-1 0 0,0-1 0,0 1 0,0-1 0,-4 2 0,6-3 0,-1 0 0,1 1 0,0-1 0,0 0 0,-1 0 0,1 0 0,0 0 0,0 0 0,-1 0 0,1 0 0,0 0 0,0 0 0,-1 0 0,1 0 0,0 0 0,-1 0 0,1 0 0,0 0 0,0 0 0,-1 0 0,1 0 0,0 0 0,0 0 0,-1 0 0,1-1 0,0 1 0,0 0 0,0 0 0,-1 0 0,1 0 0,0 0 0,0-1 0,0 1 0,-1 0 0,1 0 0,0-1 0,0 1 0,0 0 0,0 0 0,0-1 0,0-13 0,9-15 0,0 9-1365,0 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1.936"/>
    </inkml:context>
    <inkml:brush xml:id="br0">
      <inkml:brushProperty name="width" value="0.025" units="cm"/>
      <inkml:brushProperty name="height" value="0.025" units="cm"/>
      <inkml:brushProperty name="color" value="#33CCFF"/>
    </inkml:brush>
  </inkml:definitions>
  <inkml:trace contextRef="#ctx0" brushRef="#br0">57 4 24575,'9'0'0,"0"0"0,0 0 0,12-4 0,-14 4 0,-13 6 0,-15 6 0,-26 12 0,44-22 0,-1 1 0,1-1 0,0 1 0,0-1 0,0 1 0,0 0 0,0 0 0,1 0 0,-1 1 0,-2 5 0,4-8 9,1-1-1,0 1 0,0 0 1,-1 0-1,1-1 0,0 1 1,0 0-1,0 0 0,-1-1 1,1 1-1,0 0 0,0 0 0,1 0 1,-1-1-1,0 1 0,0 0 1,0 0-1,0-1 0,1 1 1,-1 0-1,0 0 0,1-1 1,-1 1-1,0 0 0,1-1 1,-1 1-1,1 0 0,-1-1 1,1 1-1,-1-1 0,1 1 1,0-1-1,-1 1 0,1-1 1,0 1-1,-1-1 0,1 0 1,0 1-1,-1-1 0,2 1 1,32 6-1716,-12-6-5119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3.101"/>
    </inkml:context>
    <inkml:brush xml:id="br0">
      <inkml:brushProperty name="width" value="0.025" units="cm"/>
      <inkml:brushProperty name="height" value="0.025" units="cm"/>
      <inkml:brushProperty name="color" value="#33CCFF"/>
    </inkml:brush>
  </inkml:definitions>
  <inkml:trace contextRef="#ctx0" brushRef="#br0">1 214 24575,'0'68'0,"1"82"0,-1-144 0,0-3 0,0 0 0,0 0 0,1-1 0,-1 1 0,0 0 0,1 0 0,0 0 0,0 0 0,0-1 0,0 1 0,2 5 0,-2-8 0,-1 0 0,0 0 0,0 0 0,0 0 0,1 0 0,-1 0 0,0 0 0,0 0 0,0 0 0,0 0 0,1 0 0,-1 0 0,0 0 0,0 0 0,0 0 0,1 0 0,-1 0 0,0 0 0,0 0 0,0 0 0,0 0 0,1 0 0,-1 0 0,0 0 0,0 0 0,0-1 0,0 1 0,1 0 0,-1 0 0,0 0 0,0 0 0,0 0 0,0 0 0,0-1 0,0 1 0,0 0 0,1 0 0,-1 0 0,0 0 0,0-1 0,0 1 0,0 0 0,0 0 0,0 0 0,0-1 0,0 1 0,0 0 0,0 0 0,0-1 0,3-10 0,2-21 0,-2-1 0,-2 0 0,-3-47 0,2-42 0,1 115 0,0 0 0,0 0 0,1 0 0,0 0 0,0 0 0,1 1 0,0-1 0,0 1 0,1 0 0,-1 0 0,1 0 0,0 0 0,1 1 0,0 0 0,0 0 0,0 0 0,0 0 0,10-6 0,-7 6 0,0 0 0,1 0 0,-1 1 0,1 0 0,0 0 0,0 1 0,1 1 0,-1-1 0,0 1 0,1 1 0,0 0 0,-1 0 0,11 1 0,-16 1 0,-1-1 0,1 1 0,-1 0 0,1 0 0,-1 0 0,0 1 0,0-1 0,1 1 0,-1 0 0,0 0 0,-1 0 0,1 0 0,0 0 0,0 1 0,-1-1 0,0 1 0,1-1 0,-1 1 0,0 0 0,0 0 0,-1 0 0,1 0 0,0 1 0,0 3 0,4 10 0,0 0 0,-1 1 0,3 26 0,-5-28 0,4 40-69,-3 1 0,-3 82-1,-2-80-1087,1-36-5669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3.898"/>
    </inkml:context>
    <inkml:brush xml:id="br0">
      <inkml:brushProperty name="width" value="0.025" units="cm"/>
      <inkml:brushProperty name="height" value="0.025" units="cm"/>
      <inkml:brushProperty name="color" value="#33CCFF"/>
    </inkml:brush>
  </inkml:definitions>
  <inkml:trace contextRef="#ctx0" brushRef="#br0">1 5 24575,'0'-4'0,"0"7"0,0 12 0,0 13 0,0 6 0,5 6 0,1 1 0,4 2 0,0 3 0,-1-1 0,-2-1 0,1 3 0,1-3 0,-2-5 0,-2-3 0,-2-5 0,3-7 0,1-7-8191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5.367"/>
    </inkml:context>
    <inkml:brush xml:id="br0">
      <inkml:brushProperty name="width" value="0.025" units="cm"/>
      <inkml:brushProperty name="height" value="0.025" units="cm"/>
      <inkml:brushProperty name="color" value="#33CCFF"/>
    </inkml:brush>
  </inkml:definitions>
  <inkml:trace contextRef="#ctx0" brushRef="#br0">2 102 24575,'-1'134'0,"3"152"0,2-235 0,16 84 0,-17-191 0,-16-86 0,-3-79 0,16 187 0,2-69 0,-1 97 0,1 0 0,0 1 0,0-1 0,0 0 0,0 1 0,1 0 0,0 0 0,0 0 0,1 0 0,0 0 0,-1 0 0,1 1 0,1 0 0,7-7 0,0 1 0,1 1 0,0 0 0,1 0 0,18-8 0,-26 15 0,0-1 0,0 1 0,0 0 0,0 0 0,0 1 0,12-2 0,-17 3 0,1 0 0,0 0 0,0 0 0,0 0 0,-1 1 0,1-1 0,0 0 0,0 1 0,0-1 0,-1 1 0,1 0 0,0 0 0,-1-1 0,1 1 0,-1 0 0,1 0 0,-1 0 0,1 1 0,-1-1 0,1 0 0,-1 1 0,0-1 0,0 0 0,0 1 0,0-1 0,0 1 0,1 2 0,3 8 0,0 0 0,-1 0 0,0 0 0,-1 0 0,0 1 0,-1 0 0,-1-1 0,1 16 0,-3-19 0,0 0 0,0 0 0,0 0 0,-1 0 0,-1 0 0,0 0 0,0-1 0,0 1 0,-1-1 0,0 0 0,-1 0 0,-6 9 0,-3 1 0,0-1 0,-1 0 0,-1-1 0,-1-1 0,0 0 0,-1-1 0,-21 12 0,37-24 23,-15 10 289,16-12-364,1 0 1,-1 0-1,1 1 1,-1-1-1,1 0 1,0 1-1,-1-1 1,1 1-1,0-1 1,-1 0-1,1 1 1,0-1-1,0 1 1,-1-1-1,1 1 1,0-1-1,0 1 1,0-1-1,0 1 1,-1-1-1,1 1 1,0-1-1,0 1 1,0-1-1,0 1 1,0-1-1,0 1 1,1-1-1,-1 1 1,0 0-1,0-1 1,0 1-1,6 5-6774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6.646"/>
    </inkml:context>
    <inkml:brush xml:id="br0">
      <inkml:brushProperty name="width" value="0.025" units="cm"/>
      <inkml:brushProperty name="height" value="0.025" units="cm"/>
      <inkml:brushProperty name="color" value="#33CCFF"/>
    </inkml:brush>
  </inkml:definitions>
  <inkml:trace contextRef="#ctx0" brushRef="#br0">1 266 24575,'1'9'0,"-1"0"0,2 0 0,4 15 0,1 10 0,-6-28 0,28 150 0,-23-131 0,1-1 0,1 0 0,1-1 0,16 30 0,-23-49 0,0 0 0,0 0 0,1-1 0,0 1 0,-1-1 0,7 6 0,-8-8 0,0-1 0,0 1 0,-1-1 0,1 1 0,0-1 0,0 1 0,0-1 0,0 0 0,0 1 0,0-1 0,0 0 0,0 0 0,0 0 0,0 0 0,0 0 0,0 0 0,0 0 0,0 0 0,0 0 0,0 0 0,0-1 0,0 1 0,0 0 0,0-1 0,0 1 0,0-1 0,0 1 0,0-1 0,0 1 0,0-1 0,-1 0 0,1 1 0,0-1 0,0 0 0,0-1 0,6-6 0,-1 0 0,-1 0 0,1 0 0,-1-1 0,-1 0 0,0 0 0,5-13 0,-1-2 0,8-46 0,16-246 0,-27 142-1365,-5 151-5461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11:13:28.943"/>
    </inkml:context>
    <inkml:brush xml:id="br0">
      <inkml:brushProperty name="width" value="0.025" units="cm"/>
      <inkml:brushProperty name="height" value="0.025" units="cm"/>
      <inkml:brushProperty name="color" value="#33CCFF"/>
    </inkml:brush>
  </inkml:definitions>
  <inkml:trace contextRef="#ctx0" brushRef="#br0">68 1 24575,'-1'65'0,"-3"0"0,-3 0 0,-2-1 0,-28 95 0,35-152 0,0-1 0,0 1 0,1-1 0,0 1 0,0-1 0,1 12 0,0-17 0,0 1 0,0-1 0,1 1 0,-1 0 0,1-1 0,0 1 0,-1-1 0,1 1 0,0-1 0,0 0 0,0 1 0,0-1 0,0 0 0,0 0 0,0 1 0,0-1 0,0 0 0,1 0 0,-1 0 0,0 0 0,1-1 0,-1 1 0,1 0 0,-1-1 0,1 1 0,-1 0 0,1-1 0,0 0 0,-1 1 0,1-1 0,-1 0 0,3 0 0,34 2 0,-1-1 0,68-8 0,-101 7 0,2-1 0,-1 1 0,0-1 0,0 0 0,0 0 0,-1 0 0,1-1 0,0 0 0,0 0 0,-1 0 0,1 0 0,4-4 0,-7 4 0,0 0 0,1-1 0,-1 1 0,0-1 0,0 0 0,0 1 0,0-1 0,-1 0 0,1 0 0,-1 0 0,0 0 0,1 0 0,-2-1 0,1 1 0,0 0 0,0 0 0,-1-7 0,1-32 0,-5-60 0,-1 4 0,5 82 0,0 0 0,-2 1 0,0-1 0,0 0 0,-7-19 0,9 35 0,0 0 0,0 0 0,0 0 0,0 0 0,0 0 0,-1 1 0,1-1 0,0 0 0,0 0 0,0 0 0,0 0 0,0 0 0,0 0 0,0 0 0,0 0 0,-1 0 0,1 0 0,0 0 0,0 0 0,0 0 0,0 0 0,0 0 0,0 0 0,0 0 0,0 0 0,-1 0 0,1 0 0,0 0 0,0 0 0,0 0 0,0 0 0,0 0 0,0 0 0,0 0 0,0 0 0,0-1 0,-1 1 0,1 0 0,0 0 0,0 0 0,0 0 0,0 0 0,0 0 0,0 0 0,0 0 0,0 0 0,0 0 0,0 0 0,0-1 0,0 1 0,0 0 0,0 0 0,0 0 0,0 0 0,0 0 0,0 0 0,0 0 0,0-1 0,0 1 0,0 0 0,0 0 0,-4 15 0,1 22 0,4 326 0,-2-348 0,0 0 0,-2 0 0,-5 23 0,3-21 0,2 1 0,-2 18 0,3 95-1365,2-108-5461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18:54:25.287"/>
    </inkml:context>
    <inkml:brush xml:id="br0">
      <inkml:brushProperty name="width" value="0.035" units="cm"/>
      <inkml:brushProperty name="height" value="0.035" units="cm"/>
    </inkml:brush>
  </inkml:definitions>
  <inkml:trace contextRef="#ctx0" brushRef="#br0">22 26 24575,'20'-1'0,"-1"-1"0,37-8 0,9-2 0,-61 12 0,0-1 0,-1 1 0,1 0 0,0 0 0,0 1 0,0-1 0,-1 1 0,1-1 0,0 1 0,0 0 0,5 3 0,-7-3 0,0 1 0,0-1 0,0 1 0,0-1 0,-1 1 0,1 0 0,0 0 0,-1-1 0,1 1 0,-1 0 0,0 1 0,0-1 0,0 0 0,0 0 0,0 0 0,0 1 0,0-1 0,-1 1 0,1 2 0,1 11 0,0-1 0,-1 1 0,-1-1 0,-1 1 0,0-1 0,-1 0 0,-1 1 0,0-1 0,-1 0 0,-1 0 0,-7 15 0,3-9 0,-1 0 0,-1-2 0,-1 1 0,-1-1 0,0-1 0,-1 0 0,-17 15 0,17-21 0,1-1 0,-2-1 0,-29 17 0,10-8 0,34-18 0,0-1 0,0 0 0,0 0 0,0 0 0,0 0 0,0 0 0,0 0 0,0 0 0,0 0 0,-1 0 0,1 0 0,0 0 0,0 0 0,0 0 0,0 0 0,0 0 0,0 0 0,0 0 0,0 0 0,0 1 0,0-1 0,0 0 0,0 0 0,0 0 0,0 0 0,0 0 0,0 0 0,0 0 0,0 0 0,0 0 0,0 0 0,0 0 0,0 0 0,0 1 0,0-1 0,0 0 0,0 0 0,0 0 0,0 0 0,0 0 0,0 0 0,1 0 0,-1 0 0,0 0 0,0 0 0,0 0 0,0 0 0,0 0 0,0 0 0,0 0 0,0 0 0,0 0 0,0 0 0,0 0 0,0 0 0,0 1 0,0-1 0,0 0 0,1 0 0,-1 0 0,0 0 0,0 0 0,0 0 0,0 0 0,0 0 0,0 0 0,0 0 0,0-1 0,0 1 0,11 2 0,12 0 0,336-5-1365,-337 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ECADB-9D38-5982-746C-94EDBCEFC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809B21-4BDE-6D95-E1EE-7C784862A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925172-A3DD-8341-FBA0-0F5D0613FEEE}"/>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5" name="Footer Placeholder 4">
            <a:extLst>
              <a:ext uri="{FF2B5EF4-FFF2-40B4-BE49-F238E27FC236}">
                <a16:creationId xmlns:a16="http://schemas.microsoft.com/office/drawing/2014/main" id="{A863A926-734F-254C-841E-25FD5A7D51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BF257-BCC1-60F9-7347-61312A3D2DF4}"/>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140967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A1D5-FD6C-9E0B-D966-975E753FB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B5B600-44AE-834B-4EF5-03625E89C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411F7-3C37-0C08-E7B1-CD16D52A3441}"/>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5" name="Footer Placeholder 4">
            <a:extLst>
              <a:ext uri="{FF2B5EF4-FFF2-40B4-BE49-F238E27FC236}">
                <a16:creationId xmlns:a16="http://schemas.microsoft.com/office/drawing/2014/main" id="{E18D2EB4-5F86-753A-61F1-BAE988E95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4C289-DF11-A5C9-565B-F325FEC22517}"/>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37786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28B62-03B9-AC3B-7694-62828AB42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8FE388-10D3-03BB-C78A-CBB5C772E1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2B4AB-3FE4-C457-5E4A-C9E92ABC2659}"/>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5" name="Footer Placeholder 4">
            <a:extLst>
              <a:ext uri="{FF2B5EF4-FFF2-40B4-BE49-F238E27FC236}">
                <a16:creationId xmlns:a16="http://schemas.microsoft.com/office/drawing/2014/main" id="{F539CEDC-F64A-2695-9F3C-D4037BF96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78432-E27A-4E09-1130-5D9DC7B627EF}"/>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275161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3F20-58BA-013A-22C1-5904F55E42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684DA-9FFE-6F99-7D40-444439519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8ACC3-A942-DEA4-902C-838AD87B5E3B}"/>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5" name="Footer Placeholder 4">
            <a:extLst>
              <a:ext uri="{FF2B5EF4-FFF2-40B4-BE49-F238E27FC236}">
                <a16:creationId xmlns:a16="http://schemas.microsoft.com/office/drawing/2014/main" id="{EDD4EDBC-A8DE-79A1-4EC6-789BD0277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C00E0A-C2FE-DE4B-0600-C0F1E413B941}"/>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421834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6A28-C4CE-EAAC-BD83-47C759757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A16536-3663-6BD4-C6CD-0EB3EBA49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2F751-34E2-27A1-4BEF-EBF6693557C4}"/>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5" name="Footer Placeholder 4">
            <a:extLst>
              <a:ext uri="{FF2B5EF4-FFF2-40B4-BE49-F238E27FC236}">
                <a16:creationId xmlns:a16="http://schemas.microsoft.com/office/drawing/2014/main" id="{D2F0F823-655F-9F23-C748-83D29E363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F9DA7-6212-EF75-B40C-F6E128217789}"/>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10309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29F4-FCF1-AE80-9CF9-2FC4EDD29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7A8808-BDA5-88DE-5F30-184CEAADE8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FABF8C-EB98-E719-688B-88C12FC61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991FB-F012-0657-BBC2-AB7E5498CFA2}"/>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6" name="Footer Placeholder 5">
            <a:extLst>
              <a:ext uri="{FF2B5EF4-FFF2-40B4-BE49-F238E27FC236}">
                <a16:creationId xmlns:a16="http://schemas.microsoft.com/office/drawing/2014/main" id="{A21F6B7B-4848-DE2C-0ACA-6D520879C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1F171-8955-8519-0886-B83108FF2470}"/>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88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1532-D7DC-FBC0-0406-E3E255FA7A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0C15C-697E-70E1-F8F5-5AEFFF83A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8F014-1C2F-56ED-54AD-477DE87815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DD9EFF-D0F2-BA9B-BE78-4D613C36D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C2CA4-015B-F7F5-025E-14C386762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F27CBB-3DE8-EEE3-FF4D-C750C833AA12}"/>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8" name="Footer Placeholder 7">
            <a:extLst>
              <a:ext uri="{FF2B5EF4-FFF2-40B4-BE49-F238E27FC236}">
                <a16:creationId xmlns:a16="http://schemas.microsoft.com/office/drawing/2014/main" id="{FFC5A483-6A4C-342B-BF73-4367A0A5CB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526B36-5854-67B0-8BCD-A16B5EE82FC2}"/>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109865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B7BC-85CD-CAED-91FF-7E25EA19ED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B50DA8-DFDE-9D41-121A-CE6EF8E4BE76}"/>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4" name="Footer Placeholder 3">
            <a:extLst>
              <a:ext uri="{FF2B5EF4-FFF2-40B4-BE49-F238E27FC236}">
                <a16:creationId xmlns:a16="http://schemas.microsoft.com/office/drawing/2014/main" id="{D7A11BE5-97A3-8DE0-D399-C96423A712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7D8452-D3AD-8BCE-CFA8-A2048C0B2B99}"/>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413904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C50B8-633C-1467-95E3-D5E4098E5BE1}"/>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3" name="Footer Placeholder 2">
            <a:extLst>
              <a:ext uri="{FF2B5EF4-FFF2-40B4-BE49-F238E27FC236}">
                <a16:creationId xmlns:a16="http://schemas.microsoft.com/office/drawing/2014/main" id="{019C9344-FA60-F1D0-3BBA-8F755068F2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F03500-56C3-F863-BBFA-83EA9F8C3E24}"/>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224667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53AF-7576-547C-7814-5E51F69B5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CF08A5-FFDC-0B9A-0807-4EE16ED89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4473DA-E676-11A2-6945-27600E768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DB70E-3606-D653-6FEB-A2285246F902}"/>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6" name="Footer Placeholder 5">
            <a:extLst>
              <a:ext uri="{FF2B5EF4-FFF2-40B4-BE49-F238E27FC236}">
                <a16:creationId xmlns:a16="http://schemas.microsoft.com/office/drawing/2014/main" id="{DBF4306A-EC8D-51C8-347D-2DF3FB7B5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C246E-17F0-C1A4-4B7E-FDD29A85E971}"/>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369593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21FA-E9AB-CC51-9B50-289A35FFE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8C8DCC-E7E9-F78D-0032-402458238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67DA83-FF22-E6E9-C86C-2E0C01C8D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0A473-AAAD-5E94-6EEA-FCA00F29BE63}"/>
              </a:ext>
            </a:extLst>
          </p:cNvPr>
          <p:cNvSpPr>
            <a:spLocks noGrp="1"/>
          </p:cNvSpPr>
          <p:nvPr>
            <p:ph type="dt" sz="half" idx="10"/>
          </p:nvPr>
        </p:nvSpPr>
        <p:spPr/>
        <p:txBody>
          <a:bodyPr/>
          <a:lstStyle/>
          <a:p>
            <a:fld id="{0B5595D7-1FFC-4672-AA20-F6FC865F0724}" type="datetimeFigureOut">
              <a:rPr lang="en-IN" smtClean="0"/>
              <a:t>02-12-2024</a:t>
            </a:fld>
            <a:endParaRPr lang="en-IN"/>
          </a:p>
        </p:txBody>
      </p:sp>
      <p:sp>
        <p:nvSpPr>
          <p:cNvPr id="6" name="Footer Placeholder 5">
            <a:extLst>
              <a:ext uri="{FF2B5EF4-FFF2-40B4-BE49-F238E27FC236}">
                <a16:creationId xmlns:a16="http://schemas.microsoft.com/office/drawing/2014/main" id="{0A82030F-6039-2B67-0C02-3946CA35B3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67B19-0508-CE5F-0D4B-762BECF91076}"/>
              </a:ext>
            </a:extLst>
          </p:cNvPr>
          <p:cNvSpPr>
            <a:spLocks noGrp="1"/>
          </p:cNvSpPr>
          <p:nvPr>
            <p:ph type="sldNum" sz="quarter" idx="12"/>
          </p:nvPr>
        </p:nvSpPr>
        <p:spPr/>
        <p:txBody>
          <a:bodyPr/>
          <a:lstStyle/>
          <a:p>
            <a:fld id="{A30A8F97-360D-4742-82DB-A587025E86FD}" type="slidenum">
              <a:rPr lang="en-IN" smtClean="0"/>
              <a:t>‹#›</a:t>
            </a:fld>
            <a:endParaRPr lang="en-IN"/>
          </a:p>
        </p:txBody>
      </p:sp>
    </p:spTree>
    <p:extLst>
      <p:ext uri="{BB962C8B-B14F-4D97-AF65-F5344CB8AC3E}">
        <p14:creationId xmlns:p14="http://schemas.microsoft.com/office/powerpoint/2010/main" val="13308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97DDD-3708-846B-35D4-56AE31607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1E0C5-0335-E470-7EAC-323252228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E6248C-A4A2-1057-F0F8-CE0DC7072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595D7-1FFC-4672-AA20-F6FC865F0724}" type="datetimeFigureOut">
              <a:rPr lang="en-IN" smtClean="0"/>
              <a:t>02-12-2024</a:t>
            </a:fld>
            <a:endParaRPr lang="en-IN"/>
          </a:p>
        </p:txBody>
      </p:sp>
      <p:sp>
        <p:nvSpPr>
          <p:cNvPr id="5" name="Footer Placeholder 4">
            <a:extLst>
              <a:ext uri="{FF2B5EF4-FFF2-40B4-BE49-F238E27FC236}">
                <a16:creationId xmlns:a16="http://schemas.microsoft.com/office/drawing/2014/main" id="{6689C737-5210-975A-6117-B51CF7D381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7EA143-A56D-C2B0-8B87-DC20E6064C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A8F97-360D-4742-82DB-A587025E86FD}" type="slidenum">
              <a:rPr lang="en-IN" smtClean="0"/>
              <a:t>‹#›</a:t>
            </a:fld>
            <a:endParaRPr lang="en-IN"/>
          </a:p>
        </p:txBody>
      </p:sp>
    </p:spTree>
    <p:extLst>
      <p:ext uri="{BB962C8B-B14F-4D97-AF65-F5344CB8AC3E}">
        <p14:creationId xmlns:p14="http://schemas.microsoft.com/office/powerpoint/2010/main" val="211274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21.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gYG2eWzS_6E?si=WPcWo_mgvkLCoYDL" TargetMode="External"/><Relationship Id="rId2" Type="http://schemas.openxmlformats.org/officeDocument/2006/relationships/hyperlink" Target="https://youtu.be/m2Hx0QbG-2M?si=HEaNAEkK6cVqm56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U5W8-gGblXs?si=Al9AU0aXZPW21__V" TargetMode="External"/><Relationship Id="rId2" Type="http://schemas.openxmlformats.org/officeDocument/2006/relationships/hyperlink" Target="https://youtu.be/Rv2RzVu9S9k?si=ta8-JC6KhFKeqkE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V1PsmExNw6k?si=VJuW2kAUGtZHan5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wk6h929RBYU?si=hUUBQDHSt8aoiKV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p6wJzS-VXiU?si=1YQJgEylVxvo_NR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0.png"/><Relationship Id="rId2" Type="http://schemas.openxmlformats.org/officeDocument/2006/relationships/image" Target="../media/image3.png"/><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37" Type="http://schemas.openxmlformats.org/officeDocument/2006/relationships/customXml" Target="../ink/ink18.xml"/><Relationship Id="rId40" Type="http://schemas.openxmlformats.org/officeDocument/2006/relationships/image" Target="../media/image21.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36"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0.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35" Type="http://schemas.openxmlformats.org/officeDocument/2006/relationships/customXml" Target="../ink/ink17.xml"/><Relationship Id="rId8" Type="http://schemas.openxmlformats.org/officeDocument/2006/relationships/image" Target="../media/image5.png"/><Relationship Id="rId3"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F7AB9A-5A86-DD2D-697F-762DAFD8A854}"/>
              </a:ext>
            </a:extLst>
          </p:cNvPr>
          <p:cNvSpPr txBox="1"/>
          <p:nvPr/>
        </p:nvSpPr>
        <p:spPr>
          <a:xfrm>
            <a:off x="118432" y="510936"/>
            <a:ext cx="11864018" cy="5693866"/>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Sensors: </a:t>
            </a:r>
            <a:r>
              <a:rPr lang="en-US" sz="2800" dirty="0">
                <a:solidFill>
                  <a:srgbClr val="000000"/>
                </a:solidFill>
                <a:latin typeface="Times New Roman" panose="02020603050405020304" pitchFamily="18" charset="0"/>
                <a:cs typeface="Times New Roman" panose="02020603050405020304" pitchFamily="18" charset="0"/>
              </a:rPr>
              <a:t>Temperature sensors, Pressure sensor, Proximity sensor, Air quality sensor , Humidity sensor</a:t>
            </a:r>
          </a:p>
          <a:p>
            <a:r>
              <a:rPr lang="en-US" sz="2800" b="1" dirty="0">
                <a:solidFill>
                  <a:srgbClr val="0070C0"/>
                </a:solidFill>
                <a:latin typeface="Times New Roman" panose="02020603050405020304" pitchFamily="18" charset="0"/>
                <a:cs typeface="Times New Roman" panose="02020603050405020304" pitchFamily="18" charset="0"/>
              </a:rPr>
              <a:t>Actuators: </a:t>
            </a:r>
            <a:r>
              <a:rPr lang="en-US" sz="2800" dirty="0">
                <a:solidFill>
                  <a:srgbClr val="000000"/>
                </a:solidFill>
                <a:latin typeface="Times New Roman" panose="02020603050405020304" pitchFamily="18" charset="0"/>
                <a:cs typeface="Times New Roman" panose="02020603050405020304" pitchFamily="18" charset="0"/>
              </a:rPr>
              <a:t>C</a:t>
            </a:r>
            <a:r>
              <a:rPr lang="en-US" sz="2800" b="0" i="0" dirty="0">
                <a:solidFill>
                  <a:srgbClr val="000000"/>
                </a:solidFill>
                <a:effectLst/>
                <a:latin typeface="Times New Roman" panose="02020603050405020304" pitchFamily="18" charset="0"/>
                <a:cs typeface="Times New Roman" panose="02020603050405020304" pitchFamily="18" charset="0"/>
              </a:rPr>
              <a:t>onverts some form of energy into motion such as linear, rotary, and oscillatory.</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Electric Actuator: </a:t>
            </a:r>
            <a:r>
              <a:rPr lang="en-US" sz="2800" b="0" i="0" dirty="0">
                <a:solidFill>
                  <a:srgbClr val="000000"/>
                </a:solidFill>
                <a:effectLst/>
                <a:latin typeface="Times New Roman" panose="02020603050405020304" pitchFamily="18" charset="0"/>
                <a:cs typeface="Times New Roman" panose="02020603050405020304" pitchFamily="18" charset="0"/>
              </a:rPr>
              <a:t>converts electrical energy of AC or DC form into kinetic energy of mechanical motion.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AC motor</a:t>
            </a:r>
            <a:endParaRPr lang="en-US" sz="2800" dirty="0">
              <a:solidFill>
                <a:srgbClr val="FF0000"/>
              </a:solidFill>
            </a:endParaRPr>
          </a:p>
          <a:p>
            <a:pPr marL="457200" indent="-457200">
              <a:buFont typeface="Arial" panose="020B0604020202020204" pitchFamily="34" charset="0"/>
              <a:buChar char="•"/>
            </a:pPr>
            <a:r>
              <a:rPr lang="en-US" sz="2800" dirty="0">
                <a:solidFill>
                  <a:srgbClr val="FF0000"/>
                </a:solidFill>
              </a:rPr>
              <a:t>Pneumatic actuators: </a:t>
            </a:r>
            <a:r>
              <a:rPr lang="en-US" sz="2800" dirty="0"/>
              <a:t>uses compressed air at high pressure and convert this energy into motion. </a:t>
            </a:r>
            <a:r>
              <a:rPr lang="en-US" sz="2800" dirty="0" err="1"/>
              <a:t>Eg</a:t>
            </a:r>
            <a:r>
              <a:rPr lang="en-US" sz="2800" dirty="0"/>
              <a:t>: Air brake</a:t>
            </a:r>
          </a:p>
          <a:p>
            <a:pPr marL="457200" indent="-457200">
              <a:buFont typeface="Arial" panose="020B0604020202020204" pitchFamily="34" charset="0"/>
              <a:buChar char="•"/>
            </a:pPr>
            <a:r>
              <a:rPr lang="en-US" sz="2800" dirty="0">
                <a:solidFill>
                  <a:srgbClr val="FF0000"/>
                </a:solidFill>
              </a:rPr>
              <a:t>Hydraulic actuator: </a:t>
            </a:r>
            <a:r>
              <a:rPr lang="en-US" sz="2800" b="0" i="0" dirty="0">
                <a:solidFill>
                  <a:srgbClr val="000000"/>
                </a:solidFill>
                <a:effectLst/>
                <a:latin typeface="CMR10"/>
              </a:rPr>
              <a:t>uses the liquid for generating motion.</a:t>
            </a:r>
            <a:r>
              <a:rPr lang="en-US" sz="2800" dirty="0"/>
              <a:t> </a:t>
            </a:r>
            <a:r>
              <a:rPr lang="en-US" sz="2800" dirty="0" err="1"/>
              <a:t>Eg</a:t>
            </a:r>
            <a:r>
              <a:rPr lang="en-US" sz="2800" dirty="0"/>
              <a:t>: hydraulic cranes</a:t>
            </a:r>
          </a:p>
          <a:p>
            <a:pPr marL="457200" indent="-457200">
              <a:buFont typeface="Arial" panose="020B0604020202020204" pitchFamily="34" charset="0"/>
              <a:buChar char="•"/>
            </a:pPr>
            <a:r>
              <a:rPr lang="en-US" sz="2800" dirty="0">
                <a:solidFill>
                  <a:srgbClr val="FF0000"/>
                </a:solidFill>
              </a:rPr>
              <a:t>Thermal Actuator: </a:t>
            </a:r>
            <a:r>
              <a:rPr lang="en-US" sz="2800" dirty="0"/>
              <a:t>converts thermal energy into kinetic energy. </a:t>
            </a:r>
            <a:r>
              <a:rPr lang="en-US" sz="2800" dirty="0" err="1"/>
              <a:t>Eg</a:t>
            </a:r>
            <a:r>
              <a:rPr lang="en-US" sz="2800" dirty="0"/>
              <a:t>: Thermostatic valves</a:t>
            </a:r>
            <a:br>
              <a:rPr lang="en-US" sz="2800" dirty="0"/>
            </a:br>
            <a:endParaRPr lang="en-IN" sz="2800" dirty="0"/>
          </a:p>
        </p:txBody>
      </p:sp>
    </p:spTree>
    <p:extLst>
      <p:ext uri="{BB962C8B-B14F-4D97-AF65-F5344CB8AC3E}">
        <p14:creationId xmlns:p14="http://schemas.microsoft.com/office/powerpoint/2010/main" val="63773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9F74-D3F4-7D5E-BB79-0254A7CD13D2}"/>
              </a:ext>
            </a:extLst>
          </p:cNvPr>
          <p:cNvSpPr>
            <a:spLocks noGrp="1"/>
          </p:cNvSpPr>
          <p:nvPr>
            <p:ph type="title"/>
          </p:nvPr>
        </p:nvSpPr>
        <p:spPr/>
        <p:txBody>
          <a:bodyPr/>
          <a:lstStyle/>
          <a:p>
            <a:r>
              <a:rPr lang="en-US" sz="2600" dirty="0">
                <a:latin typeface="Times New Roman" panose="02020603050405020304" pitchFamily="18" charset="0"/>
                <a:cs typeface="Times New Roman" panose="02020603050405020304" pitchFamily="18" charset="0"/>
              </a:rPr>
              <a:t>Subnet</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2854A6-3CC1-7413-5961-6FC40F585E86}"/>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It is a network within the network or division of IP address. A network can connect several computers, say 254 computers in class C. However, if we connect only 10 computers, then 254 − 10 = 244 IPs are wasted.</a:t>
            </a:r>
          </a:p>
          <a:p>
            <a:r>
              <a:rPr lang="en-US" sz="2600" dirty="0">
                <a:latin typeface="Times New Roman" panose="02020603050405020304" pitchFamily="18" charset="0"/>
                <a:cs typeface="Times New Roman" panose="02020603050405020304" pitchFamily="18" charset="0"/>
              </a:rPr>
              <a:t>First Approach: Make a large routing table of 254 entries in the main</a:t>
            </a:r>
          </a:p>
          <a:p>
            <a:pPr marL="0" indent="0">
              <a:buNone/>
            </a:pPr>
            <a:r>
              <a:rPr lang="en-US" sz="2600" dirty="0">
                <a:latin typeface="Times New Roman" panose="02020603050405020304" pitchFamily="18" charset="0"/>
                <a:cs typeface="Times New Roman" panose="02020603050405020304" pitchFamily="18" charset="0"/>
              </a:rPr>
              <a:t>router. When some packets arrive, direct them to an appropriate subnet. This approach is highly complex if we use class A or B.</a:t>
            </a:r>
          </a:p>
          <a:p>
            <a:r>
              <a:rPr lang="en-US" sz="2600" dirty="0">
                <a:latin typeface="Times New Roman" panose="02020603050405020304" pitchFamily="18" charset="0"/>
                <a:cs typeface="Times New Roman" panose="02020603050405020304" pitchFamily="18" charset="0"/>
              </a:rPr>
              <a:t>Second Approach: Say for class C, we have 24 bits for the network and 8 bits for the host. We can borrow some bits from the host to network. Let us consider the following example to illustrate it.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3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3302-77DC-2003-5DC1-4975EA546DE6}"/>
              </a:ext>
            </a:extLst>
          </p:cNvPr>
          <p:cNvSpPr>
            <a:spLocks noGrp="1"/>
          </p:cNvSpPr>
          <p:nvPr>
            <p:ph type="title"/>
          </p:nvPr>
        </p:nvSpPr>
        <p:spPr>
          <a:xfrm>
            <a:off x="838200" y="810882"/>
            <a:ext cx="10515600" cy="457201"/>
          </a:xfrm>
        </p:spPr>
        <p:txBody>
          <a:bodyPr>
            <a:noAutofit/>
          </a:bodyPr>
          <a:lstStyle/>
          <a:p>
            <a:r>
              <a:rPr lang="en-US" sz="2600" dirty="0">
                <a:latin typeface="Times New Roman" panose="02020603050405020304" pitchFamily="18" charset="0"/>
                <a:cs typeface="Times New Roman" panose="02020603050405020304" pitchFamily="18" charset="0"/>
              </a:rPr>
              <a:t>Example of Subnet: Consider a class C network ID 200.10.20.0/24 with subnet mask 255.255.255.0. Make different possible subnets for 40 hosts in each subnet.</a:t>
            </a:r>
            <a:br>
              <a:rPr lang="en-IN"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4B8DD7-7A08-1B57-3944-EBF4DDED8A05}"/>
              </a:ext>
            </a:extLst>
          </p:cNvPr>
          <p:cNvPicPr>
            <a:picLocks noGrp="1" noChangeAspect="1"/>
          </p:cNvPicPr>
          <p:nvPr>
            <p:ph idx="1"/>
          </p:nvPr>
        </p:nvPicPr>
        <p:blipFill>
          <a:blip r:embed="rId2"/>
          <a:stretch>
            <a:fillRect/>
          </a:stretch>
        </p:blipFill>
        <p:spPr>
          <a:xfrm>
            <a:off x="609600" y="1591005"/>
            <a:ext cx="10448925" cy="5021228"/>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2349944-AB11-B357-5226-9B31D403AADE}"/>
                  </a:ext>
                </a:extLst>
              </p14:cNvPr>
              <p14:cNvContentPartPr/>
              <p14:nvPr/>
            </p14:nvContentPartPr>
            <p14:xfrm>
              <a:off x="11439435" y="587370"/>
              <a:ext cx="324360" cy="659520"/>
            </p14:xfrm>
          </p:contentPart>
        </mc:Choice>
        <mc:Fallback xmlns="">
          <p:pic>
            <p:nvPicPr>
              <p:cNvPr id="3" name="Ink 2">
                <a:extLst>
                  <a:ext uri="{FF2B5EF4-FFF2-40B4-BE49-F238E27FC236}">
                    <a16:creationId xmlns:a16="http://schemas.microsoft.com/office/drawing/2014/main" id="{52349944-AB11-B357-5226-9B31D403AADE}"/>
                  </a:ext>
                </a:extLst>
              </p:cNvPr>
              <p:cNvPicPr/>
              <p:nvPr/>
            </p:nvPicPr>
            <p:blipFill>
              <a:blip r:embed="rId4"/>
              <a:stretch>
                <a:fillRect/>
              </a:stretch>
            </p:blipFill>
            <p:spPr>
              <a:xfrm>
                <a:off x="11430795" y="578370"/>
                <a:ext cx="3420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790DABD-9D79-5A5A-4D71-21C7D193FB17}"/>
                  </a:ext>
                </a:extLst>
              </p14:cNvPr>
              <p14:cNvContentPartPr/>
              <p14:nvPr/>
            </p14:nvContentPartPr>
            <p14:xfrm>
              <a:off x="11545275" y="1533090"/>
              <a:ext cx="47520" cy="50040"/>
            </p14:xfrm>
          </p:contentPart>
        </mc:Choice>
        <mc:Fallback xmlns="">
          <p:pic>
            <p:nvPicPr>
              <p:cNvPr id="4" name="Ink 3">
                <a:extLst>
                  <a:ext uri="{FF2B5EF4-FFF2-40B4-BE49-F238E27FC236}">
                    <a16:creationId xmlns:a16="http://schemas.microsoft.com/office/drawing/2014/main" id="{6790DABD-9D79-5A5A-4D71-21C7D193FB17}"/>
                  </a:ext>
                </a:extLst>
              </p:cNvPr>
              <p:cNvPicPr/>
              <p:nvPr/>
            </p:nvPicPr>
            <p:blipFill>
              <a:blip r:embed="rId6"/>
              <a:stretch>
                <a:fillRect/>
              </a:stretch>
            </p:blipFill>
            <p:spPr>
              <a:xfrm>
                <a:off x="11536275" y="1524450"/>
                <a:ext cx="65160" cy="67680"/>
              </a:xfrm>
              <a:prstGeom prst="rect">
                <a:avLst/>
              </a:prstGeom>
            </p:spPr>
          </p:pic>
        </mc:Fallback>
      </mc:AlternateContent>
    </p:spTree>
    <p:extLst>
      <p:ext uri="{BB962C8B-B14F-4D97-AF65-F5344CB8AC3E}">
        <p14:creationId xmlns:p14="http://schemas.microsoft.com/office/powerpoint/2010/main" val="7815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40C0-030A-A871-27E9-54A5A2670AE6}"/>
              </a:ext>
            </a:extLst>
          </p:cNvPr>
          <p:cNvSpPr>
            <a:spLocks noGrp="1"/>
          </p:cNvSpPr>
          <p:nvPr>
            <p:ph type="title"/>
          </p:nvPr>
        </p:nvSpPr>
        <p:spPr>
          <a:xfrm>
            <a:off x="838200" y="365126"/>
            <a:ext cx="10515600" cy="704550"/>
          </a:xfrm>
        </p:spPr>
        <p:txBody>
          <a:bodyPr/>
          <a:lstStyle/>
          <a:p>
            <a:pPr algn="just"/>
            <a:r>
              <a:rPr lang="en-IN" b="1" dirty="0">
                <a:solidFill>
                  <a:srgbClr val="0070C0"/>
                </a:solidFill>
              </a:rPr>
              <a:t>Classless Interdomain Routing</a:t>
            </a:r>
          </a:p>
        </p:txBody>
      </p:sp>
      <p:sp>
        <p:nvSpPr>
          <p:cNvPr id="3" name="Content Placeholder 2">
            <a:extLst>
              <a:ext uri="{FF2B5EF4-FFF2-40B4-BE49-F238E27FC236}">
                <a16:creationId xmlns:a16="http://schemas.microsoft.com/office/drawing/2014/main" id="{091BCB30-8B7D-FF95-CB9E-41B7E33B98EA}"/>
              </a:ext>
            </a:extLst>
          </p:cNvPr>
          <p:cNvSpPr>
            <a:spLocks noGrp="1"/>
          </p:cNvSpPr>
          <p:nvPr>
            <p:ph idx="1"/>
          </p:nvPr>
        </p:nvSpPr>
        <p:spPr>
          <a:xfrm>
            <a:off x="838200" y="923026"/>
            <a:ext cx="10515600" cy="5253937"/>
          </a:xfrm>
        </p:spPr>
        <p:txBody>
          <a:bodyPr>
            <a:normAutofit/>
          </a:bodyPr>
          <a:lstStyle/>
          <a:p>
            <a:pPr algn="just"/>
            <a:r>
              <a:rPr lang="en-US" dirty="0"/>
              <a:t>Classful addressing, namely, class A, B, and C are not flexible. </a:t>
            </a:r>
          </a:p>
          <a:p>
            <a:pPr algn="just"/>
            <a:r>
              <a:rPr lang="en-US" dirty="0"/>
              <a:t>This is because the number of hosts in class B is too high which is equal to 2</a:t>
            </a:r>
            <a:r>
              <a:rPr lang="en-US" baseline="30000" dirty="0"/>
              <a:t>16</a:t>
            </a:r>
            <a:r>
              <a:rPr lang="en-US" dirty="0"/>
              <a:t> − 2 = 65534.</a:t>
            </a:r>
          </a:p>
          <a:p>
            <a:pPr algn="just"/>
            <a:r>
              <a:rPr lang="en-US" dirty="0"/>
              <a:t>On the contrary, the number of hosts in class C is too low which is equal to 2</a:t>
            </a:r>
            <a:r>
              <a:rPr lang="en-US" baseline="30000" dirty="0"/>
              <a:t>8</a:t>
            </a:r>
            <a:r>
              <a:rPr lang="en-US" dirty="0"/>
              <a:t> − 2 = 254.</a:t>
            </a:r>
          </a:p>
          <a:p>
            <a:pPr algn="just"/>
            <a:r>
              <a:rPr lang="en-US" dirty="0"/>
              <a:t> In Classless Interdomain Routing (CIDR) notation, IP address 200.10.20.0/20 means that there are 20 bits for the network and 12 bits (=total 32 bits − 20 bits) for the host. </a:t>
            </a:r>
          </a:p>
          <a:p>
            <a:pPr algn="just"/>
            <a:r>
              <a:rPr lang="en-US" dirty="0"/>
              <a:t>The network mask is equal to 1111 1111. 1111 1111. 1111 0000. 0000 0000 = </a:t>
            </a:r>
            <a:r>
              <a:rPr lang="en-US" dirty="0">
                <a:highlight>
                  <a:srgbClr val="FFFF00"/>
                </a:highlight>
              </a:rPr>
              <a:t>255.255.1111</a:t>
            </a:r>
            <a:r>
              <a:rPr lang="en-US" dirty="0"/>
              <a:t> 0000. 0000 0000 in mixed decimal and binary notation. (</a:t>
            </a:r>
            <a:r>
              <a:rPr lang="en-US" b="1" dirty="0">
                <a:solidFill>
                  <a:srgbClr val="FF0000"/>
                </a:solidFill>
              </a:rPr>
              <a:t>First 20 bits are 1’s for network bits). </a:t>
            </a:r>
            <a:r>
              <a:rPr lang="en-US" dirty="0"/>
              <a:t>This is simplified to 255.255.240.0 in decimal notation.</a:t>
            </a:r>
            <a:endParaRPr lang="en-IN" dirty="0"/>
          </a:p>
        </p:txBody>
      </p:sp>
    </p:spTree>
    <p:extLst>
      <p:ext uri="{BB962C8B-B14F-4D97-AF65-F5344CB8AC3E}">
        <p14:creationId xmlns:p14="http://schemas.microsoft.com/office/powerpoint/2010/main" val="119907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5391-E7EE-ABB6-2C2B-AF2D912D0EBB}"/>
              </a:ext>
            </a:extLst>
          </p:cNvPr>
          <p:cNvSpPr>
            <a:spLocks noGrp="1"/>
          </p:cNvSpPr>
          <p:nvPr>
            <p:ph type="title"/>
          </p:nvPr>
        </p:nvSpPr>
        <p:spPr>
          <a:xfrm>
            <a:off x="838200" y="365126"/>
            <a:ext cx="10515600" cy="609660"/>
          </a:xfrm>
        </p:spPr>
        <p:txBody>
          <a:bodyPr>
            <a:normAutofit fontScale="90000"/>
          </a:bodyPr>
          <a:lstStyle/>
          <a:p>
            <a:pPr algn="just"/>
            <a:r>
              <a:rPr lang="en-IN" b="1" dirty="0" err="1">
                <a:solidFill>
                  <a:srgbClr val="0070C0"/>
                </a:solidFill>
              </a:rPr>
              <a:t>Supernet</a:t>
            </a:r>
            <a:endParaRPr lang="en-IN" b="1" dirty="0">
              <a:solidFill>
                <a:srgbClr val="0070C0"/>
              </a:solidFill>
            </a:endParaRPr>
          </a:p>
        </p:txBody>
      </p:sp>
      <p:sp>
        <p:nvSpPr>
          <p:cNvPr id="3" name="Content Placeholder 2">
            <a:extLst>
              <a:ext uri="{FF2B5EF4-FFF2-40B4-BE49-F238E27FC236}">
                <a16:creationId xmlns:a16="http://schemas.microsoft.com/office/drawing/2014/main" id="{712416E2-6A67-8700-7B1B-6C8B096C1781}"/>
              </a:ext>
            </a:extLst>
          </p:cNvPr>
          <p:cNvSpPr>
            <a:spLocks noGrp="1"/>
          </p:cNvSpPr>
          <p:nvPr>
            <p:ph idx="1"/>
          </p:nvPr>
        </p:nvSpPr>
        <p:spPr>
          <a:xfrm>
            <a:off x="95250" y="914400"/>
            <a:ext cx="11887200" cy="5771072"/>
          </a:xfrm>
        </p:spPr>
        <p:txBody>
          <a:bodyPr>
            <a:normAutofit/>
          </a:bodyPr>
          <a:lstStyle/>
          <a:p>
            <a:r>
              <a:rPr lang="en-US" dirty="0"/>
              <a:t>This is used to aggregate routes to reduce the size of a routing table.</a:t>
            </a:r>
          </a:p>
          <a:p>
            <a:r>
              <a:rPr lang="en-US" dirty="0"/>
              <a:t> For example, IP addresses 200.10.0.0 and 200.10.2.0 are aggregated by performing binary AND operation of these two addresses. </a:t>
            </a:r>
          </a:p>
          <a:p>
            <a:r>
              <a:rPr lang="en-US" dirty="0"/>
              <a:t>In binary notation, the first and second IP addresses are:</a:t>
            </a:r>
          </a:p>
          <a:p>
            <a:r>
              <a:rPr lang="en-US" dirty="0"/>
              <a:t>11001000.00001010.00000000.00000000 and</a:t>
            </a:r>
          </a:p>
          <a:p>
            <a:r>
              <a:rPr lang="en-US" dirty="0"/>
              <a:t>11001000.00001010.00000010.00000000. </a:t>
            </a:r>
          </a:p>
          <a:p>
            <a:r>
              <a:rPr lang="en-US" dirty="0"/>
              <a:t>The binary AND of these two addresses is 11001000.00001010.00000000.00000000 = 200.10.0.0 in decimal notation.</a:t>
            </a:r>
            <a:endParaRPr lang="en-IN" dirty="0"/>
          </a:p>
        </p:txBody>
      </p:sp>
    </p:spTree>
    <p:extLst>
      <p:ext uri="{BB962C8B-B14F-4D97-AF65-F5344CB8AC3E}">
        <p14:creationId xmlns:p14="http://schemas.microsoft.com/office/powerpoint/2010/main" val="80109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F7C-DEC3-7012-C9A5-0BA2B926E43E}"/>
              </a:ext>
            </a:extLst>
          </p:cNvPr>
          <p:cNvSpPr>
            <a:spLocks noGrp="1"/>
          </p:cNvSpPr>
          <p:nvPr>
            <p:ph type="title"/>
          </p:nvPr>
        </p:nvSpPr>
        <p:spPr>
          <a:xfrm>
            <a:off x="838200" y="365126"/>
            <a:ext cx="10515600" cy="687298"/>
          </a:xfrm>
        </p:spPr>
        <p:txBody>
          <a:bodyPr>
            <a:normAutofit fontScale="90000"/>
          </a:bodyPr>
          <a:lstStyle/>
          <a:p>
            <a:pPr algn="just"/>
            <a:r>
              <a:rPr lang="en-US" b="1" dirty="0">
                <a:solidFill>
                  <a:srgbClr val="0070C0"/>
                </a:solidFill>
              </a:rPr>
              <a:t>IPv6 Addresses</a:t>
            </a:r>
            <a:endParaRPr lang="en-IN" b="1" dirty="0">
              <a:solidFill>
                <a:srgbClr val="0070C0"/>
              </a:solidFill>
            </a:endParaRPr>
          </a:p>
        </p:txBody>
      </p:sp>
      <p:sp>
        <p:nvSpPr>
          <p:cNvPr id="3" name="Content Placeholder 2">
            <a:extLst>
              <a:ext uri="{FF2B5EF4-FFF2-40B4-BE49-F238E27FC236}">
                <a16:creationId xmlns:a16="http://schemas.microsoft.com/office/drawing/2014/main" id="{A4EEBBB2-91C6-E10F-CA30-84679FA6C6E1}"/>
              </a:ext>
            </a:extLst>
          </p:cNvPr>
          <p:cNvSpPr>
            <a:spLocks noGrp="1"/>
          </p:cNvSpPr>
          <p:nvPr>
            <p:ph idx="1"/>
          </p:nvPr>
        </p:nvSpPr>
        <p:spPr>
          <a:xfrm>
            <a:off x="838200" y="1362974"/>
            <a:ext cx="10515600" cy="5288442"/>
          </a:xfrm>
        </p:spPr>
        <p:txBody>
          <a:bodyPr>
            <a:normAutofit/>
          </a:bodyPr>
          <a:lstStyle/>
          <a:p>
            <a:pPr marL="0" indent="0" algn="just">
              <a:buNone/>
            </a:pPr>
            <a:r>
              <a:rPr lang="en-US" dirty="0"/>
              <a:t>The </a:t>
            </a:r>
            <a:r>
              <a:rPr lang="en-US" dirty="0">
                <a:highlight>
                  <a:srgbClr val="FFFF00"/>
                </a:highlight>
              </a:rPr>
              <a:t>limitation of IPv4 addressing:</a:t>
            </a:r>
          </a:p>
          <a:p>
            <a:r>
              <a:rPr lang="en-US" dirty="0"/>
              <a:t>IPv4 address is 32 bits long. Therefore, it can provide the addresses to only 2^32 devices. This motivates us to use IPv6 address which is 128 bits = 16 bytes long. This can provide 2</a:t>
            </a:r>
            <a:r>
              <a:rPr lang="en-US" baseline="30000" dirty="0"/>
              <a:t>128</a:t>
            </a:r>
            <a:r>
              <a:rPr lang="en-US" dirty="0"/>
              <a:t> unique addresses.</a:t>
            </a:r>
          </a:p>
          <a:p>
            <a:r>
              <a:rPr lang="en-US" dirty="0"/>
              <a:t>We use hexadecimal colon notation and there are 8 sections. Each section is of length 2 bytes and requires 4 hexadecimal digits. For example, </a:t>
            </a:r>
            <a:r>
              <a:rPr lang="en-US" b="1" dirty="0">
                <a:solidFill>
                  <a:srgbClr val="FF0000"/>
                </a:solidFill>
              </a:rPr>
              <a:t>ABCD:0034:12AB:4821:BAC2:0000:0000:FFFF. </a:t>
            </a:r>
          </a:p>
          <a:p>
            <a:r>
              <a:rPr lang="en-US" dirty="0"/>
              <a:t>Since it is very long, the leading zeros can be discarded as ABCD:34:12AB:4821:BAC2</a:t>
            </a:r>
            <a:r>
              <a:rPr lang="en-US" dirty="0">
                <a:highlight>
                  <a:srgbClr val="FFFF00"/>
                </a:highlight>
              </a:rPr>
              <a:t>:0:0:</a:t>
            </a:r>
            <a:r>
              <a:rPr lang="en-US" dirty="0"/>
              <a:t>FFFF in simplified notation.  Furthermore, consecutive zeros can be replaced with double semi-colon only once as ABCD:34:12AB:4821:BAC2</a:t>
            </a:r>
            <a:r>
              <a:rPr lang="en-US" dirty="0">
                <a:highlight>
                  <a:srgbClr val="FFFF00"/>
                </a:highlight>
              </a:rPr>
              <a:t>::</a:t>
            </a:r>
            <a:r>
              <a:rPr lang="en-US" dirty="0"/>
              <a:t>FFFF.</a:t>
            </a:r>
            <a:endParaRPr lang="en-IN" dirty="0"/>
          </a:p>
        </p:txBody>
      </p:sp>
    </p:spTree>
    <p:extLst>
      <p:ext uri="{BB962C8B-B14F-4D97-AF65-F5344CB8AC3E}">
        <p14:creationId xmlns:p14="http://schemas.microsoft.com/office/powerpoint/2010/main" val="171882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035C-4952-D689-7CC6-E9E6AF7CF345}"/>
              </a:ext>
            </a:extLst>
          </p:cNvPr>
          <p:cNvSpPr>
            <a:spLocks noGrp="1"/>
          </p:cNvSpPr>
          <p:nvPr>
            <p:ph type="title"/>
          </p:nvPr>
        </p:nvSpPr>
        <p:spPr>
          <a:xfrm>
            <a:off x="838200" y="365125"/>
            <a:ext cx="10515600" cy="497517"/>
          </a:xfrm>
        </p:spPr>
        <p:txBody>
          <a:bodyPr>
            <a:normAutofit fontScale="90000"/>
          </a:bodyPr>
          <a:lstStyle/>
          <a:p>
            <a:pPr algn="just"/>
            <a:r>
              <a:rPr lang="en-US" b="1" dirty="0">
                <a:solidFill>
                  <a:srgbClr val="0070C0"/>
                </a:solidFill>
              </a:rPr>
              <a:t>Routing at Network Layer</a:t>
            </a:r>
            <a:endParaRPr lang="en-IN" b="1" dirty="0">
              <a:solidFill>
                <a:srgbClr val="0070C0"/>
              </a:solidFill>
            </a:endParaRPr>
          </a:p>
        </p:txBody>
      </p:sp>
      <p:sp>
        <p:nvSpPr>
          <p:cNvPr id="3" name="Content Placeholder 2">
            <a:extLst>
              <a:ext uri="{FF2B5EF4-FFF2-40B4-BE49-F238E27FC236}">
                <a16:creationId xmlns:a16="http://schemas.microsoft.com/office/drawing/2014/main" id="{DA2EC308-8BD5-B3E5-E725-267B055C810A}"/>
              </a:ext>
            </a:extLst>
          </p:cNvPr>
          <p:cNvSpPr>
            <a:spLocks noGrp="1"/>
          </p:cNvSpPr>
          <p:nvPr>
            <p:ph idx="1"/>
          </p:nvPr>
        </p:nvSpPr>
        <p:spPr>
          <a:xfrm>
            <a:off x="257175" y="1152525"/>
            <a:ext cx="11801475" cy="5593332"/>
          </a:xfrm>
        </p:spPr>
        <p:txBody>
          <a:bodyPr>
            <a:normAutofit/>
          </a:bodyPr>
          <a:lstStyle/>
          <a:p>
            <a:pPr marL="0" indent="0" algn="just">
              <a:buNone/>
            </a:pPr>
            <a:r>
              <a:rPr lang="en-US" dirty="0"/>
              <a:t>The router uses the routing table to send the IP packets from one hop to another. In the beginning, the entire route from source to destination is not known. Instead, the route is calculated after each hop. </a:t>
            </a:r>
          </a:p>
          <a:p>
            <a:pPr algn="just"/>
            <a:r>
              <a:rPr lang="en-US" b="1" dirty="0">
                <a:solidFill>
                  <a:srgbClr val="FF0000"/>
                </a:solidFill>
              </a:rPr>
              <a:t>Static Routing </a:t>
            </a:r>
            <a:r>
              <a:rPr lang="en-US" dirty="0"/>
              <a:t>: path is precomputed manually beforehand.</a:t>
            </a:r>
          </a:p>
          <a:p>
            <a:pPr algn="just"/>
            <a:r>
              <a:rPr lang="en-US" b="1" dirty="0">
                <a:solidFill>
                  <a:srgbClr val="FF0000"/>
                </a:solidFill>
              </a:rPr>
              <a:t>Dynamic Routing</a:t>
            </a:r>
            <a:r>
              <a:rPr lang="en-US" dirty="0"/>
              <a:t>:  path is automatically updated based on the speed or failure of the links.</a:t>
            </a:r>
          </a:p>
          <a:p>
            <a:pPr algn="just"/>
            <a:r>
              <a:rPr lang="en-US" b="1" dirty="0">
                <a:solidFill>
                  <a:srgbClr val="FF0000"/>
                </a:solidFill>
              </a:rPr>
              <a:t>Autonomous System</a:t>
            </a:r>
            <a:r>
              <a:rPr lang="en-US" dirty="0"/>
              <a:t>: collection of networks under single administration having a common routing scheme. </a:t>
            </a:r>
          </a:p>
          <a:p>
            <a:pPr algn="just"/>
            <a:r>
              <a:rPr lang="en-US" b="1" dirty="0">
                <a:solidFill>
                  <a:srgbClr val="FF0000"/>
                </a:solidFill>
              </a:rPr>
              <a:t>Interior Routing Protocol (IRP) </a:t>
            </a:r>
            <a:r>
              <a:rPr lang="en-US" dirty="0"/>
              <a:t>is for routing within the autonomous system.</a:t>
            </a:r>
          </a:p>
          <a:p>
            <a:pPr algn="just"/>
            <a:r>
              <a:rPr lang="en-US" b="1" dirty="0">
                <a:solidFill>
                  <a:srgbClr val="FF0000"/>
                </a:solidFill>
              </a:rPr>
              <a:t>Exterior Routing Protocol (ERP) </a:t>
            </a:r>
            <a:r>
              <a:rPr lang="en-US" dirty="0"/>
              <a:t>is for routing between autonomous systems to exchange the information between exterior routers.</a:t>
            </a:r>
            <a:endParaRPr lang="en-IN" dirty="0"/>
          </a:p>
        </p:txBody>
      </p:sp>
    </p:spTree>
    <p:extLst>
      <p:ext uri="{BB962C8B-B14F-4D97-AF65-F5344CB8AC3E}">
        <p14:creationId xmlns:p14="http://schemas.microsoft.com/office/powerpoint/2010/main" val="1312280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372B-A957-90AD-0312-B43B06C4337F}"/>
              </a:ext>
            </a:extLst>
          </p:cNvPr>
          <p:cNvSpPr>
            <a:spLocks noGrp="1"/>
          </p:cNvSpPr>
          <p:nvPr>
            <p:ph type="title"/>
          </p:nvPr>
        </p:nvSpPr>
        <p:spPr>
          <a:xfrm>
            <a:off x="838200" y="365126"/>
            <a:ext cx="10515600" cy="575154"/>
          </a:xfrm>
        </p:spPr>
        <p:txBody>
          <a:bodyPr>
            <a:normAutofit fontScale="90000"/>
          </a:bodyPr>
          <a:lstStyle/>
          <a:p>
            <a:pPr algn="just"/>
            <a:r>
              <a:rPr lang="en-US" b="1" dirty="0">
                <a:solidFill>
                  <a:srgbClr val="0070C0"/>
                </a:solidFill>
              </a:rPr>
              <a:t>Distance Vector Routing (Bellman-Ford)</a:t>
            </a:r>
            <a:endParaRPr lang="en-IN" b="1" dirty="0">
              <a:solidFill>
                <a:srgbClr val="0070C0"/>
              </a:solidFill>
            </a:endParaRPr>
          </a:p>
        </p:txBody>
      </p:sp>
      <p:sp>
        <p:nvSpPr>
          <p:cNvPr id="3" name="Content Placeholder 2">
            <a:extLst>
              <a:ext uri="{FF2B5EF4-FFF2-40B4-BE49-F238E27FC236}">
                <a16:creationId xmlns:a16="http://schemas.microsoft.com/office/drawing/2014/main" id="{D5DA00D2-43AC-8CBC-A5B6-053B2066BD75}"/>
              </a:ext>
            </a:extLst>
          </p:cNvPr>
          <p:cNvSpPr>
            <a:spLocks noGrp="1"/>
          </p:cNvSpPr>
          <p:nvPr>
            <p:ph idx="1"/>
          </p:nvPr>
        </p:nvSpPr>
        <p:spPr>
          <a:xfrm>
            <a:off x="838200" y="940280"/>
            <a:ext cx="10515600" cy="5788324"/>
          </a:xfrm>
        </p:spPr>
        <p:txBody>
          <a:bodyPr>
            <a:normAutofit/>
          </a:bodyPr>
          <a:lstStyle/>
          <a:p>
            <a:pPr algn="just"/>
            <a:r>
              <a:rPr lang="en-US" dirty="0"/>
              <a:t>Preferred for directed graphs and both +</a:t>
            </a:r>
            <a:r>
              <a:rPr lang="en-US" dirty="0" err="1"/>
              <a:t>ve</a:t>
            </a:r>
            <a:r>
              <a:rPr lang="en-US" dirty="0"/>
              <a:t> and –</a:t>
            </a:r>
            <a:r>
              <a:rPr lang="en-US" dirty="0" err="1"/>
              <a:t>ve</a:t>
            </a:r>
            <a:r>
              <a:rPr lang="en-US" dirty="0"/>
              <a:t> weights</a:t>
            </a:r>
          </a:p>
          <a:p>
            <a:pPr algn="just"/>
            <a:r>
              <a:rPr lang="en-US" dirty="0">
                <a:highlight>
                  <a:srgbClr val="FFFF00"/>
                </a:highlight>
              </a:rPr>
              <a:t>Routers exchange routing tables with only immediate neighbors</a:t>
            </a:r>
            <a:r>
              <a:rPr lang="en-US" dirty="0"/>
              <a:t>. This, in turn, propagated to the entire network. Routing table consists of distance and direction (node).</a:t>
            </a:r>
          </a:p>
          <a:p>
            <a:pPr algn="just"/>
            <a:r>
              <a:rPr lang="en-US" dirty="0"/>
              <a:t>Initially, the </a:t>
            </a:r>
            <a:r>
              <a:rPr lang="en-US" dirty="0">
                <a:highlight>
                  <a:srgbClr val="FFFF00"/>
                </a:highlight>
              </a:rPr>
              <a:t>cost is set to infinity if the node is not directly reachable</a:t>
            </a:r>
            <a:r>
              <a:rPr lang="en-US" dirty="0"/>
              <a:t>.</a:t>
            </a:r>
          </a:p>
          <a:p>
            <a:pPr algn="just"/>
            <a:r>
              <a:rPr lang="en-US" dirty="0"/>
              <a:t>After sharing of routing tables by immediate neighbors, the cost is updated then and the intermediate node is also updated.</a:t>
            </a:r>
          </a:p>
          <a:p>
            <a:pPr algn="just"/>
            <a:r>
              <a:rPr lang="en-US" dirty="0"/>
              <a:t>Numerical -</a:t>
            </a:r>
            <a:r>
              <a:rPr lang="en-US" dirty="0">
                <a:hlinkClick r:id="rId2"/>
              </a:rPr>
              <a:t>https://youtu.be/m2Hx0QbG-2M?si=HEaNAEkK6cVqm562</a:t>
            </a:r>
            <a:endParaRPr lang="en-US" dirty="0"/>
          </a:p>
          <a:p>
            <a:pPr algn="just"/>
            <a:r>
              <a:rPr lang="en-US" dirty="0">
                <a:hlinkClick r:id="rId3"/>
              </a:rPr>
              <a:t>https://youtu.be/gYG2eWzS_6E?si=WPcWo_mgvkLCoYDL</a:t>
            </a:r>
            <a:endParaRPr lang="en-US" dirty="0"/>
          </a:p>
          <a:p>
            <a:pPr algn="just"/>
            <a:endParaRPr lang="en-US" dirty="0"/>
          </a:p>
          <a:p>
            <a:pPr algn="just"/>
            <a:endParaRPr lang="en-IN" dirty="0"/>
          </a:p>
        </p:txBody>
      </p:sp>
    </p:spTree>
    <p:extLst>
      <p:ext uri="{BB962C8B-B14F-4D97-AF65-F5344CB8AC3E}">
        <p14:creationId xmlns:p14="http://schemas.microsoft.com/office/powerpoint/2010/main" val="213398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FB32-5EEE-B816-F9D2-17230BCA57F3}"/>
              </a:ext>
            </a:extLst>
          </p:cNvPr>
          <p:cNvSpPr>
            <a:spLocks noGrp="1"/>
          </p:cNvSpPr>
          <p:nvPr>
            <p:ph type="title"/>
          </p:nvPr>
        </p:nvSpPr>
        <p:spPr>
          <a:xfrm>
            <a:off x="838200" y="365126"/>
            <a:ext cx="10515600" cy="454384"/>
          </a:xfrm>
        </p:spPr>
        <p:txBody>
          <a:bodyPr>
            <a:normAutofit fontScale="90000"/>
          </a:bodyPr>
          <a:lstStyle/>
          <a:p>
            <a:pPr algn="just"/>
            <a:r>
              <a:rPr lang="en-US" b="1" dirty="0">
                <a:solidFill>
                  <a:srgbClr val="0070C0"/>
                </a:solidFill>
              </a:rPr>
              <a:t>Link State Routing (Dijkstra)</a:t>
            </a:r>
            <a:endParaRPr lang="en-IN" b="1" dirty="0">
              <a:solidFill>
                <a:srgbClr val="0070C0"/>
              </a:solidFill>
            </a:endParaRPr>
          </a:p>
        </p:txBody>
      </p:sp>
      <p:sp>
        <p:nvSpPr>
          <p:cNvPr id="3" name="Content Placeholder 2">
            <a:extLst>
              <a:ext uri="{FF2B5EF4-FFF2-40B4-BE49-F238E27FC236}">
                <a16:creationId xmlns:a16="http://schemas.microsoft.com/office/drawing/2014/main" id="{40E2D2B1-CD81-39C3-8D79-B98D0F0E584B}"/>
              </a:ext>
            </a:extLst>
          </p:cNvPr>
          <p:cNvSpPr>
            <a:spLocks noGrp="1"/>
          </p:cNvSpPr>
          <p:nvPr>
            <p:ph idx="1"/>
          </p:nvPr>
        </p:nvSpPr>
        <p:spPr>
          <a:xfrm>
            <a:off x="304800" y="1248135"/>
            <a:ext cx="11582400" cy="5357453"/>
          </a:xfrm>
        </p:spPr>
        <p:txBody>
          <a:bodyPr>
            <a:normAutofit/>
          </a:bodyPr>
          <a:lstStyle/>
          <a:p>
            <a:pPr algn="just"/>
            <a:r>
              <a:rPr lang="en-US" dirty="0"/>
              <a:t>Preferred for non-directed graphs and only positive weights</a:t>
            </a:r>
          </a:p>
          <a:p>
            <a:pPr algn="just"/>
            <a:r>
              <a:rPr lang="en-US" dirty="0"/>
              <a:t>First, each node makes a link-state packet which consists of the node ID, list of links, sequence number, and age. (Sequence number helps in identifying new packets and discarding old packets at a particular node). </a:t>
            </a:r>
          </a:p>
          <a:p>
            <a:pPr algn="just"/>
            <a:r>
              <a:rPr lang="en-US" dirty="0"/>
              <a:t>The </a:t>
            </a:r>
            <a:r>
              <a:rPr lang="en-US" dirty="0">
                <a:highlight>
                  <a:srgbClr val="FFFF00"/>
                </a:highlight>
              </a:rPr>
              <a:t>Dijkstra algorithm </a:t>
            </a:r>
            <a:r>
              <a:rPr lang="en-US" dirty="0"/>
              <a:t>is used to find the shortest route between any two nodes, and the best route is determined. Finally, we have the routing tables for each node like distance vector protocol.</a:t>
            </a:r>
          </a:p>
          <a:p>
            <a:pPr algn="just"/>
            <a:r>
              <a:rPr lang="en-US" dirty="0"/>
              <a:t>For N number of routers and K number of neighbors for each router, the memory requirement is NK.</a:t>
            </a:r>
            <a:endParaRPr lang="en-IN" dirty="0"/>
          </a:p>
          <a:p>
            <a:pPr algn="just"/>
            <a:r>
              <a:rPr lang="en-US" dirty="0">
                <a:hlinkClick r:id="rId2"/>
              </a:rPr>
              <a:t>https://youtu.be/Rv2RzVu9S9k?si=ta8-JC6KhFKeqkEU</a:t>
            </a:r>
            <a:endParaRPr lang="en-US" dirty="0"/>
          </a:p>
          <a:p>
            <a:pPr algn="just"/>
            <a:r>
              <a:rPr lang="en-US" dirty="0">
                <a:hlinkClick r:id="rId3"/>
              </a:rPr>
              <a:t>https://youtu.be/U5W8-gGblXs?si=Al9AU0aXZPW21__V</a:t>
            </a:r>
            <a:endParaRPr lang="en-US" dirty="0"/>
          </a:p>
          <a:p>
            <a:pPr algn="just"/>
            <a:endParaRPr lang="en-US" dirty="0"/>
          </a:p>
          <a:p>
            <a:pPr algn="just"/>
            <a:endParaRPr lang="en-IN" dirty="0"/>
          </a:p>
        </p:txBody>
      </p:sp>
    </p:spTree>
    <p:extLst>
      <p:ext uri="{BB962C8B-B14F-4D97-AF65-F5344CB8AC3E}">
        <p14:creationId xmlns:p14="http://schemas.microsoft.com/office/powerpoint/2010/main" val="407907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8A516-6B7D-2A8E-47E6-F4AB77C5B51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0079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25">
            <a:extLst>
              <a:ext uri="{FF2B5EF4-FFF2-40B4-BE49-F238E27FC236}">
                <a16:creationId xmlns:a16="http://schemas.microsoft.com/office/drawing/2014/main" id="{4A1DFD7C-7D0E-118C-B26B-D6F2ECED72EA}"/>
              </a:ext>
            </a:extLst>
          </p:cNvPr>
          <p:cNvGraphicFramePr>
            <a:graphicFrameLocks noGrp="1"/>
          </p:cNvGraphicFramePr>
          <p:nvPr>
            <p:extLst>
              <p:ext uri="{D42A27DB-BD31-4B8C-83A1-F6EECF244321}">
                <p14:modId xmlns:p14="http://schemas.microsoft.com/office/powerpoint/2010/main" val="2951006443"/>
              </p:ext>
            </p:extLst>
          </p:nvPr>
        </p:nvGraphicFramePr>
        <p:xfrm>
          <a:off x="161924" y="161926"/>
          <a:ext cx="11934824" cy="4816611"/>
        </p:xfrm>
        <a:graphic>
          <a:graphicData uri="http://schemas.openxmlformats.org/drawingml/2006/table">
            <a:tbl>
              <a:tblPr/>
              <a:tblGrid>
                <a:gridCol w="1962571">
                  <a:extLst>
                    <a:ext uri="{9D8B030D-6E8A-4147-A177-3AD203B41FA5}">
                      <a16:colId xmlns:a16="http://schemas.microsoft.com/office/drawing/2014/main" val="1023977279"/>
                    </a:ext>
                  </a:extLst>
                </a:gridCol>
                <a:gridCol w="4761975">
                  <a:extLst>
                    <a:ext uri="{9D8B030D-6E8A-4147-A177-3AD203B41FA5}">
                      <a16:colId xmlns:a16="http://schemas.microsoft.com/office/drawing/2014/main" val="2604791212"/>
                    </a:ext>
                  </a:extLst>
                </a:gridCol>
                <a:gridCol w="5210278">
                  <a:extLst>
                    <a:ext uri="{9D8B030D-6E8A-4147-A177-3AD203B41FA5}">
                      <a16:colId xmlns:a16="http://schemas.microsoft.com/office/drawing/2014/main" val="4116637501"/>
                    </a:ext>
                  </a:extLst>
                </a:gridCol>
              </a:tblGrid>
              <a:tr h="370508">
                <a:tc>
                  <a:txBody>
                    <a:bodyPr/>
                    <a:lstStyle/>
                    <a:p>
                      <a:r>
                        <a:rPr lang="en-IN" sz="1800"/>
                        <a:t>Feature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Interior Gateway Protocol (IGP)</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Exterior Gateway Protocol (EGP)</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5230180"/>
                  </a:ext>
                </a:extLst>
              </a:tr>
              <a:tr h="926272">
                <a:tc>
                  <a:txBody>
                    <a:bodyPr/>
                    <a:lstStyle/>
                    <a:p>
                      <a:r>
                        <a:rPr lang="en-IN" sz="1800" dirty="0"/>
                        <a:t>Purpose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Exchange routing information within a single Autonomous System (AS)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Exchange routing information between different </a:t>
                      </a:r>
                      <a:r>
                        <a:rPr lang="en-IN" sz="1800" dirty="0"/>
                        <a:t>Autonomous Systems (</a:t>
                      </a:r>
                      <a:r>
                        <a:rPr lang="en-IN" sz="1800" dirty="0" err="1"/>
                        <a:t>ASes</a:t>
                      </a:r>
                      <a:r>
                        <a:rPr lang="en-IN" sz="1800" dirty="0"/>
                        <a:t>)</a:t>
                      </a:r>
                      <a:endParaRPr lang="en-US" sz="18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4378365"/>
                  </a:ext>
                </a:extLst>
              </a:tr>
              <a:tr h="370508">
                <a:tc>
                  <a:txBody>
                    <a:bodyPr/>
                    <a:lstStyle/>
                    <a:p>
                      <a:r>
                        <a:rPr lang="en-IN" sz="1800"/>
                        <a:t>Examples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RIP, OSPF</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BGP</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9800519"/>
                  </a:ext>
                </a:extLst>
              </a:tr>
              <a:tr h="1204153">
                <a:tc>
                  <a:txBody>
                    <a:bodyPr/>
                    <a:lstStyle/>
                    <a:p>
                      <a:r>
                        <a:rPr lang="en-IN" sz="1800"/>
                        <a:t>Metric</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Typically based on hop count, delay, load, or bandwidth.</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Primarily based on policy, with considerations for path length, reliability, and administrative preferences.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901269"/>
                  </a:ext>
                </a:extLst>
              </a:tr>
              <a:tr h="648390">
                <a:tc>
                  <a:txBody>
                    <a:bodyPr/>
                    <a:lstStyle/>
                    <a:p>
                      <a:r>
                        <a:rPr lang="en-IN" sz="1800" dirty="0"/>
                        <a:t>Scalability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Generally suitable for smaller to medium-sized networks.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Designed for large-scale, complex networks, including the internet.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5761548"/>
                  </a:ext>
                </a:extLst>
              </a:tr>
              <a:tr h="926272">
                <a:tc>
                  <a:txBody>
                    <a:bodyPr/>
                    <a:lstStyle/>
                    <a:p>
                      <a:r>
                        <a:rPr lang="en-IN" sz="1800"/>
                        <a:t>Complexity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Relatively simpler to configure and manage.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More complex due to policy-based routing and the need to coordinate between different ASes.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5228151"/>
                  </a:ext>
                </a:extLst>
              </a:tr>
              <a:tr h="370508">
                <a:tc>
                  <a:txBody>
                    <a:bodyPr/>
                    <a:lstStyle/>
                    <a:p>
                      <a:r>
                        <a:rPr lang="en-IN" sz="1800"/>
                        <a:t>Routing Algorithm</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Distance-vector or link-state.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Path-vector.</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231810"/>
                  </a:ext>
                </a:extLst>
              </a:tr>
            </a:tbl>
          </a:graphicData>
        </a:graphic>
      </p:graphicFrame>
    </p:spTree>
    <p:extLst>
      <p:ext uri="{BB962C8B-B14F-4D97-AF65-F5344CB8AC3E}">
        <p14:creationId xmlns:p14="http://schemas.microsoft.com/office/powerpoint/2010/main" val="110373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0AEF-19F6-0A5D-5081-505CE484E32E}"/>
              </a:ext>
            </a:extLst>
          </p:cNvPr>
          <p:cNvSpPr>
            <a:spLocks noGrp="1"/>
          </p:cNvSpPr>
          <p:nvPr>
            <p:ph type="title"/>
          </p:nvPr>
        </p:nvSpPr>
        <p:spPr>
          <a:xfrm>
            <a:off x="571500" y="436907"/>
            <a:ext cx="11106150" cy="514769"/>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Error control in Data Link Layer- </a:t>
            </a:r>
            <a:br>
              <a:rPr lang="en-US" b="1" dirty="0">
                <a:solidFill>
                  <a:srgbClr val="0070C0"/>
                </a:solidFill>
                <a:latin typeface="Times New Roman" panose="02020603050405020304" pitchFamily="18" charset="0"/>
                <a:cs typeface="Times New Roman" panose="02020603050405020304" pitchFamily="18" charset="0"/>
              </a:rPr>
            </a:br>
            <a:r>
              <a:rPr lang="en-US" b="1" dirty="0">
                <a:solidFill>
                  <a:srgbClr val="0070C0"/>
                </a:solidFill>
                <a:latin typeface="Times New Roman" panose="02020603050405020304" pitchFamily="18" charset="0"/>
                <a:cs typeface="Times New Roman" panose="02020603050405020304" pitchFamily="18" charset="0"/>
              </a:rPr>
              <a:t>Cyclic Redundancy Check: Example</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C67488-D5A3-57B9-E0B5-C4F92F70CF11}"/>
              </a:ext>
            </a:extLst>
          </p:cNvPr>
          <p:cNvSpPr>
            <a:spLocks noGrp="1"/>
          </p:cNvSpPr>
          <p:nvPr>
            <p:ph idx="1"/>
          </p:nvPr>
        </p:nvSpPr>
        <p:spPr>
          <a:xfrm>
            <a:off x="838199" y="1371600"/>
            <a:ext cx="10515600" cy="1475117"/>
          </a:xfrm>
        </p:spPr>
        <p:txBody>
          <a:bodyPr>
            <a:normAutofit lnSpcReduction="10000"/>
          </a:bodyPr>
          <a:lstStyle/>
          <a:p>
            <a:r>
              <a:rPr lang="en-US" dirty="0">
                <a:latin typeface="Times New Roman" panose="02020603050405020304" pitchFamily="18" charset="0"/>
                <a:cs typeface="Times New Roman" panose="02020603050405020304" pitchFamily="18" charset="0"/>
              </a:rPr>
              <a:t>Let data length k</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=4 and code word length be </a:t>
            </a:r>
            <a:r>
              <a:rPr lang="en-US" dirty="0" err="1">
                <a:latin typeface="Times New Roman" panose="02020603050405020304" pitchFamily="18" charset="0"/>
                <a:cs typeface="Times New Roman" panose="02020603050405020304" pitchFamily="18" charset="0"/>
              </a:rPr>
              <a:t>n</a:t>
            </a:r>
            <a:r>
              <a:rPr lang="en-US" baseline="-25000" dirty="0" err="1">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=6</a:t>
            </a:r>
          </a:p>
          <a:p>
            <a:r>
              <a:rPr lang="en-US" dirty="0">
                <a:latin typeface="Times New Roman" panose="02020603050405020304" pitchFamily="18" charset="0"/>
                <a:cs typeface="Times New Roman" panose="02020603050405020304" pitchFamily="18" charset="0"/>
              </a:rPr>
              <a:t>No. of bits to be appended = </a:t>
            </a:r>
            <a:r>
              <a:rPr lang="en-US" dirty="0" err="1">
                <a:latin typeface="Times New Roman" panose="02020603050405020304" pitchFamily="18" charset="0"/>
                <a:cs typeface="Times New Roman" panose="02020603050405020304" pitchFamily="18" charset="0"/>
              </a:rPr>
              <a:t>n</a:t>
            </a:r>
            <a:r>
              <a:rPr lang="en-US" baseline="-25000" dirty="0" err="1">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-k</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Let </a:t>
            </a:r>
            <a:r>
              <a:rPr lang="en-US" dirty="0">
                <a:solidFill>
                  <a:srgbClr val="FF0000"/>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be x</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+1=</a:t>
            </a:r>
            <a:r>
              <a:rPr lang="en-US" dirty="0">
                <a:highlight>
                  <a:srgbClr val="FFFF00"/>
                </a:highlight>
                <a:latin typeface="Times New Roman" panose="02020603050405020304" pitchFamily="18" charset="0"/>
                <a:cs typeface="Times New Roman" panose="02020603050405020304" pitchFamily="18" charset="0"/>
              </a:rPr>
              <a:t>1101</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generator polynomial </a:t>
            </a:r>
            <a:r>
              <a:rPr lang="en-US" dirty="0">
                <a:latin typeface="Times New Roman" panose="02020603050405020304" pitchFamily="18" charset="0"/>
                <a:cs typeface="Times New Roman" panose="02020603050405020304" pitchFamily="18" charset="0"/>
              </a:rPr>
              <a:t>be 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+1=</a:t>
            </a:r>
            <a:r>
              <a:rPr lang="en-US" dirty="0">
                <a:highlight>
                  <a:srgbClr val="FFFF00"/>
                </a:highlight>
                <a:latin typeface="Times New Roman" panose="02020603050405020304" pitchFamily="18" charset="0"/>
                <a:cs typeface="Times New Roman" panose="02020603050405020304" pitchFamily="18" charset="0"/>
              </a:rPr>
              <a:t>101</a:t>
            </a:r>
            <a:endParaRPr lang="en-IN" dirty="0">
              <a:highlight>
                <a:srgbClr val="FFFF00"/>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31945-C393-0742-C0CF-568405DECDFA}"/>
              </a:ext>
            </a:extLst>
          </p:cNvPr>
          <p:cNvPicPr>
            <a:picLocks noChangeAspect="1"/>
          </p:cNvPicPr>
          <p:nvPr/>
        </p:nvPicPr>
        <p:blipFill>
          <a:blip r:embed="rId2"/>
          <a:stretch>
            <a:fillRect/>
          </a:stretch>
        </p:blipFill>
        <p:spPr>
          <a:xfrm>
            <a:off x="1709737" y="2678592"/>
            <a:ext cx="8753475" cy="4200525"/>
          </a:xfrm>
          <a:prstGeom prst="rect">
            <a:avLst/>
          </a:prstGeom>
        </p:spPr>
      </p:pic>
    </p:spTree>
    <p:extLst>
      <p:ext uri="{BB962C8B-B14F-4D97-AF65-F5344CB8AC3E}">
        <p14:creationId xmlns:p14="http://schemas.microsoft.com/office/powerpoint/2010/main" val="110184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7C593DD-1562-29BD-4F6D-ED3468C1A2FE}"/>
              </a:ext>
            </a:extLst>
          </p:cNvPr>
          <p:cNvGraphicFramePr>
            <a:graphicFrameLocks noGrp="1"/>
          </p:cNvGraphicFramePr>
          <p:nvPr>
            <p:extLst>
              <p:ext uri="{D42A27DB-BD31-4B8C-83A1-F6EECF244321}">
                <p14:modId xmlns:p14="http://schemas.microsoft.com/office/powerpoint/2010/main" val="412608784"/>
              </p:ext>
            </p:extLst>
          </p:nvPr>
        </p:nvGraphicFramePr>
        <p:xfrm>
          <a:off x="295274" y="323849"/>
          <a:ext cx="11706224" cy="4116960"/>
        </p:xfrm>
        <a:graphic>
          <a:graphicData uri="http://schemas.openxmlformats.org/drawingml/2006/table">
            <a:tbl>
              <a:tblPr/>
              <a:tblGrid>
                <a:gridCol w="2218223">
                  <a:extLst>
                    <a:ext uri="{9D8B030D-6E8A-4147-A177-3AD203B41FA5}">
                      <a16:colId xmlns:a16="http://schemas.microsoft.com/office/drawing/2014/main" val="815264117"/>
                    </a:ext>
                  </a:extLst>
                </a:gridCol>
                <a:gridCol w="3162667">
                  <a:extLst>
                    <a:ext uri="{9D8B030D-6E8A-4147-A177-3AD203B41FA5}">
                      <a16:colId xmlns:a16="http://schemas.microsoft.com/office/drawing/2014/main" val="3165738612"/>
                    </a:ext>
                  </a:extLst>
                </a:gridCol>
                <a:gridCol w="3162667">
                  <a:extLst>
                    <a:ext uri="{9D8B030D-6E8A-4147-A177-3AD203B41FA5}">
                      <a16:colId xmlns:a16="http://schemas.microsoft.com/office/drawing/2014/main" val="4121621062"/>
                    </a:ext>
                  </a:extLst>
                </a:gridCol>
                <a:gridCol w="3162667">
                  <a:extLst>
                    <a:ext uri="{9D8B030D-6E8A-4147-A177-3AD203B41FA5}">
                      <a16:colId xmlns:a16="http://schemas.microsoft.com/office/drawing/2014/main" val="2233032705"/>
                    </a:ext>
                  </a:extLst>
                </a:gridCol>
              </a:tblGrid>
              <a:tr h="318569">
                <a:tc>
                  <a:txBody>
                    <a:bodyPr/>
                    <a:lstStyle/>
                    <a:p>
                      <a:r>
                        <a:rPr lang="en-IN" sz="1800"/>
                        <a:t>Criteria</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RIP</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OSPF</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BGP</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7581807"/>
                  </a:ext>
                </a:extLst>
              </a:tr>
              <a:tr h="318569">
                <a:tc>
                  <a:txBody>
                    <a:bodyPr/>
                    <a:lstStyle/>
                    <a:p>
                      <a:r>
                        <a:rPr lang="en-IN" sz="1800" dirty="0"/>
                        <a:t>Interior/Exterior</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IGP</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IGP</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EGP</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408183"/>
                  </a:ext>
                </a:extLst>
              </a:tr>
              <a:tr h="318569">
                <a:tc>
                  <a:txBody>
                    <a:bodyPr/>
                    <a:lstStyle/>
                    <a:p>
                      <a:r>
                        <a:rPr lang="en-IN" sz="1800" dirty="0"/>
                        <a:t>Protocol Type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Distance Vector</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Link-State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Path Vector</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3268589"/>
                  </a:ext>
                </a:extLst>
              </a:tr>
              <a:tr h="558354">
                <a:tc>
                  <a:txBody>
                    <a:bodyPr/>
                    <a:lstStyle/>
                    <a:p>
                      <a:r>
                        <a:rPr lang="en-IN" sz="1800" dirty="0"/>
                        <a:t>Algorithm Used</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Bellman-Ford</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Dijkstra's Shortest Path First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Best path selection based on attributes</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8379686"/>
                  </a:ext>
                </a:extLst>
              </a:tr>
              <a:tr h="558354">
                <a:tc>
                  <a:txBody>
                    <a:bodyPr/>
                    <a:lstStyle/>
                    <a:p>
                      <a:r>
                        <a:rPr lang="en-IN" sz="1800"/>
                        <a:t>Routing Metric</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Hop count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Cost (bandwidth)</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Path attributes (AS path, next hop, etc.)</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6208833"/>
                  </a:ext>
                </a:extLst>
              </a:tr>
              <a:tr h="318569">
                <a:tc>
                  <a:txBody>
                    <a:bodyPr/>
                    <a:lstStyle/>
                    <a:p>
                      <a:r>
                        <a:rPr lang="en-IN" sz="1800" dirty="0"/>
                        <a:t>Convergence Time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Slow</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Fast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Slow</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677935"/>
                  </a:ext>
                </a:extLst>
              </a:tr>
              <a:tr h="318569">
                <a:tc>
                  <a:txBody>
                    <a:bodyPr/>
                    <a:lstStyle/>
                    <a:p>
                      <a:r>
                        <a:rPr lang="en-IN" sz="1800"/>
                        <a:t>Scalability</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Poor (15 hops)</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Highly scalable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Extremely scalable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7596035"/>
                  </a:ext>
                </a:extLst>
              </a:tr>
              <a:tr h="558354">
                <a:tc>
                  <a:txBody>
                    <a:bodyPr/>
                    <a:lstStyle/>
                    <a:p>
                      <a:r>
                        <a:rPr lang="en-IN" sz="1800"/>
                        <a:t>Network Size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Small to medium</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Medium to large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Large-scale networks and Internet</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2537734"/>
                  </a:ext>
                </a:extLst>
              </a:tr>
              <a:tr h="318569">
                <a:tc>
                  <a:txBody>
                    <a:bodyPr/>
                    <a:lstStyle/>
                    <a:p>
                      <a:r>
                        <a:rPr lang="en-IN" sz="1800"/>
                        <a:t>Routing Updates</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Periodic</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Triggered</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Triggered</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5421494"/>
                  </a:ext>
                </a:extLst>
              </a:tr>
              <a:tr h="318569">
                <a:tc>
                  <a:txBody>
                    <a:bodyPr/>
                    <a:lstStyle/>
                    <a:p>
                      <a:r>
                        <a:rPr lang="en-IN" sz="1800"/>
                        <a:t>Protocol Complexity</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Simple</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t>Moderately complex</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t>Complex</a:t>
                      </a:r>
                    </a:p>
                  </a:txBody>
                  <a:tcPr marL="55080" marR="55080" marT="27540" marB="27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542458"/>
                  </a:ext>
                </a:extLst>
              </a:tr>
            </a:tbl>
          </a:graphicData>
        </a:graphic>
      </p:graphicFrame>
    </p:spTree>
    <p:extLst>
      <p:ext uri="{BB962C8B-B14F-4D97-AF65-F5344CB8AC3E}">
        <p14:creationId xmlns:p14="http://schemas.microsoft.com/office/powerpoint/2010/main" val="327690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C585-F26A-FC03-BDAD-90C77031EB9E}"/>
              </a:ext>
            </a:extLst>
          </p:cNvPr>
          <p:cNvSpPr>
            <a:spLocks noGrp="1"/>
          </p:cNvSpPr>
          <p:nvPr>
            <p:ph type="title"/>
          </p:nvPr>
        </p:nvSpPr>
        <p:spPr>
          <a:xfrm>
            <a:off x="838200" y="365126"/>
            <a:ext cx="10515600" cy="609660"/>
          </a:xfrm>
        </p:spPr>
        <p:txBody>
          <a:bodyPr>
            <a:normAutofit fontScale="90000"/>
          </a:bodyPr>
          <a:lstStyle/>
          <a:p>
            <a:pPr algn="just"/>
            <a:r>
              <a:rPr lang="en-US" b="1" dirty="0">
                <a:solidFill>
                  <a:srgbClr val="0070C0"/>
                </a:solidFill>
              </a:rPr>
              <a:t>Interior Gateway Routing Protocol</a:t>
            </a:r>
            <a:endParaRPr lang="en-IN" b="1" dirty="0">
              <a:solidFill>
                <a:srgbClr val="0070C0"/>
              </a:solidFill>
            </a:endParaRPr>
          </a:p>
        </p:txBody>
      </p:sp>
      <p:sp>
        <p:nvSpPr>
          <p:cNvPr id="3" name="Content Placeholder 2">
            <a:extLst>
              <a:ext uri="{FF2B5EF4-FFF2-40B4-BE49-F238E27FC236}">
                <a16:creationId xmlns:a16="http://schemas.microsoft.com/office/drawing/2014/main" id="{003DFC9F-E697-AF96-A23F-20CBAC787B8B}"/>
              </a:ext>
            </a:extLst>
          </p:cNvPr>
          <p:cNvSpPr>
            <a:spLocks noGrp="1"/>
          </p:cNvSpPr>
          <p:nvPr>
            <p:ph idx="1"/>
          </p:nvPr>
        </p:nvSpPr>
        <p:spPr>
          <a:xfrm>
            <a:off x="247650" y="974786"/>
            <a:ext cx="11696700" cy="5779697"/>
          </a:xfrm>
        </p:spPr>
        <p:txBody>
          <a:bodyPr>
            <a:normAutofit fontScale="92500"/>
          </a:bodyPr>
          <a:lstStyle/>
          <a:p>
            <a:pPr algn="just"/>
            <a:r>
              <a:rPr lang="en-US" dirty="0"/>
              <a:t>The oldest interior gateway routing protocol within an (intra) autonomous system is based on distance vector routing- </a:t>
            </a:r>
            <a:r>
              <a:rPr lang="en-US" dirty="0">
                <a:highlight>
                  <a:srgbClr val="FFFF00"/>
                </a:highlight>
              </a:rPr>
              <a:t>Routing Information Protocol (RIP).</a:t>
            </a:r>
          </a:p>
          <a:p>
            <a:pPr algn="just"/>
            <a:r>
              <a:rPr lang="en-US" dirty="0"/>
              <a:t>RIP uses hop count as a metric and it is measured from the source router to the destination subnet. Hop = no. of networks travelled</a:t>
            </a:r>
          </a:p>
          <a:p>
            <a:pPr algn="just"/>
            <a:r>
              <a:rPr lang="en-US" dirty="0"/>
              <a:t>In distance vector routing, each router exchanges distance vector with neighboring routers. The distance vector is the current shortest path from that router to the subnet.</a:t>
            </a:r>
          </a:p>
          <a:p>
            <a:pPr algn="just"/>
            <a:r>
              <a:rPr lang="en-US" dirty="0"/>
              <a:t> Routing information is exchanged between routers every 30 seconds. The router does not listen to anything from the neighboring router once every 180 seconds in case of neighbor is down or failed. </a:t>
            </a:r>
          </a:p>
          <a:p>
            <a:pPr algn="just"/>
            <a:r>
              <a:rPr lang="en-US" dirty="0"/>
              <a:t>Subsequently, routing table is updated by sending advertisements to neighboring routers.</a:t>
            </a:r>
          </a:p>
          <a:p>
            <a:pPr algn="just"/>
            <a:r>
              <a:rPr lang="en-US" dirty="0"/>
              <a:t> A router can also send a RIP request message to know its neighbor’s cost to the destination.</a:t>
            </a:r>
            <a:endParaRPr lang="en-IN" dirty="0"/>
          </a:p>
        </p:txBody>
      </p:sp>
      <p:sp>
        <p:nvSpPr>
          <p:cNvPr id="5" name="TextBox 4">
            <a:extLst>
              <a:ext uri="{FF2B5EF4-FFF2-40B4-BE49-F238E27FC236}">
                <a16:creationId xmlns:a16="http://schemas.microsoft.com/office/drawing/2014/main" id="{0F102CE4-B5C8-6DD6-0CD3-07F384449638}"/>
              </a:ext>
            </a:extLst>
          </p:cNvPr>
          <p:cNvSpPr txBox="1"/>
          <p:nvPr/>
        </p:nvSpPr>
        <p:spPr>
          <a:xfrm>
            <a:off x="5991225" y="103517"/>
            <a:ext cx="6096000" cy="646331"/>
          </a:xfrm>
          <a:prstGeom prst="rect">
            <a:avLst/>
          </a:prstGeom>
          <a:noFill/>
        </p:spPr>
        <p:txBody>
          <a:bodyPr wrap="square">
            <a:spAutoFit/>
          </a:bodyPr>
          <a:lstStyle/>
          <a:p>
            <a:r>
              <a:rPr lang="en-IN" dirty="0">
                <a:hlinkClick r:id="rId2"/>
              </a:rPr>
              <a:t>https://youtu.be/V1PsmExNw6k?si=VJuW2kAUGtZHan5t</a:t>
            </a:r>
            <a:endParaRPr lang="en-IN" dirty="0"/>
          </a:p>
          <a:p>
            <a:endParaRPr lang="en-IN" dirty="0"/>
          </a:p>
        </p:txBody>
      </p:sp>
    </p:spTree>
    <p:extLst>
      <p:ext uri="{BB962C8B-B14F-4D97-AF65-F5344CB8AC3E}">
        <p14:creationId xmlns:p14="http://schemas.microsoft.com/office/powerpoint/2010/main" val="910794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6C4FF-602A-D99C-96AC-1980C8657CDE}"/>
              </a:ext>
            </a:extLst>
          </p:cNvPr>
          <p:cNvSpPr>
            <a:spLocks noGrp="1"/>
          </p:cNvSpPr>
          <p:nvPr>
            <p:ph idx="1"/>
          </p:nvPr>
        </p:nvSpPr>
        <p:spPr>
          <a:xfrm>
            <a:off x="0" y="138201"/>
            <a:ext cx="6553200" cy="6719799"/>
          </a:xfrm>
        </p:spPr>
        <p:txBody>
          <a:bodyPr>
            <a:normAutofit fontScale="92500" lnSpcReduction="10000"/>
          </a:bodyPr>
          <a:lstStyle/>
          <a:p>
            <a:pPr marL="0" indent="0" algn="ctr">
              <a:buNone/>
            </a:pPr>
            <a:r>
              <a:rPr lang="en-US" sz="3300" b="1" dirty="0">
                <a:solidFill>
                  <a:srgbClr val="0070C0"/>
                </a:solidFill>
              </a:rPr>
              <a:t>RIP</a:t>
            </a:r>
            <a:endParaRPr lang="en-US" b="1" dirty="0">
              <a:solidFill>
                <a:srgbClr val="0070C0"/>
              </a:solidFill>
            </a:endParaRPr>
          </a:p>
          <a:p>
            <a:pPr algn="just"/>
            <a:r>
              <a:rPr lang="en-US" dirty="0"/>
              <a:t>The RIP table consists of three columns: destination subnet, number of hops to destination subnet (cost), and the next router</a:t>
            </a:r>
          </a:p>
          <a:p>
            <a:pPr algn="just"/>
            <a:r>
              <a:rPr lang="en-US" dirty="0"/>
              <a:t>First, the routing table for router A is created, and then for router B. </a:t>
            </a:r>
          </a:p>
          <a:p>
            <a:pPr algn="just"/>
            <a:r>
              <a:rPr lang="en-US" dirty="0"/>
              <a:t>Next, when router A receives the advertisement from router B, router A comes to know the shorter path to destination subnet Z is via router D. </a:t>
            </a:r>
          </a:p>
          <a:p>
            <a:pPr algn="just"/>
            <a:r>
              <a:rPr lang="en-US" dirty="0"/>
              <a:t>Hence, the routing table for router A is updated by adding a 1 hop count via router B to subnet Z.</a:t>
            </a:r>
          </a:p>
          <a:p>
            <a:pPr algn="just"/>
            <a:r>
              <a:rPr lang="en-US" dirty="0"/>
              <a:t>Limitation: works only for small system and suffers from count-to-infinity problem and convergence. </a:t>
            </a:r>
          </a:p>
          <a:p>
            <a:pPr algn="just"/>
            <a:r>
              <a:rPr lang="en-US" dirty="0"/>
              <a:t>This motivates us to use OSPF which is based on link-state routing.</a:t>
            </a:r>
            <a:endParaRPr lang="en-IN" dirty="0"/>
          </a:p>
        </p:txBody>
      </p:sp>
      <p:pic>
        <p:nvPicPr>
          <p:cNvPr id="5" name="Content Placeholder 4">
            <a:extLst>
              <a:ext uri="{FF2B5EF4-FFF2-40B4-BE49-F238E27FC236}">
                <a16:creationId xmlns:a16="http://schemas.microsoft.com/office/drawing/2014/main" id="{F01DF849-FFF3-7D49-DDB3-C24D82E5ADF9}"/>
              </a:ext>
            </a:extLst>
          </p:cNvPr>
          <p:cNvPicPr>
            <a:picLocks noChangeAspect="1"/>
          </p:cNvPicPr>
          <p:nvPr/>
        </p:nvPicPr>
        <p:blipFill>
          <a:blip r:embed="rId2">
            <a:clrChange>
              <a:clrFrom>
                <a:srgbClr val="FFFFFF"/>
              </a:clrFrom>
              <a:clrTo>
                <a:srgbClr val="FFFFFF">
                  <a:alpha val="0"/>
                </a:srgbClr>
              </a:clrTo>
            </a:clrChange>
          </a:blip>
          <a:srcRect b="9497"/>
          <a:stretch/>
        </p:blipFill>
        <p:spPr>
          <a:xfrm>
            <a:off x="6096000" y="352426"/>
            <a:ext cx="6096000" cy="5524500"/>
          </a:xfrm>
          <a:prstGeom prst="rect">
            <a:avLst/>
          </a:prstGeom>
        </p:spPr>
      </p:pic>
      <p:sp>
        <p:nvSpPr>
          <p:cNvPr id="4" name="TextBox 3">
            <a:extLst>
              <a:ext uri="{FF2B5EF4-FFF2-40B4-BE49-F238E27FC236}">
                <a16:creationId xmlns:a16="http://schemas.microsoft.com/office/drawing/2014/main" id="{E4295253-A16A-C7CF-A238-2E7F106EC795}"/>
              </a:ext>
            </a:extLst>
          </p:cNvPr>
          <p:cNvSpPr txBox="1"/>
          <p:nvPr/>
        </p:nvSpPr>
        <p:spPr>
          <a:xfrm>
            <a:off x="6743700" y="6091151"/>
            <a:ext cx="5448300" cy="646331"/>
          </a:xfrm>
          <a:prstGeom prst="rect">
            <a:avLst/>
          </a:prstGeom>
          <a:noFill/>
        </p:spPr>
        <p:txBody>
          <a:bodyPr wrap="square">
            <a:spAutoFit/>
          </a:bodyPr>
          <a:lstStyle/>
          <a:p>
            <a:r>
              <a:rPr lang="en-IN" dirty="0">
                <a:hlinkClick r:id="rId3"/>
              </a:rPr>
              <a:t>https://youtu.be/wk6h929RBYU?si=hUUBQDHSt8aoiKVs</a:t>
            </a:r>
            <a:endParaRPr lang="en-IN" dirty="0"/>
          </a:p>
          <a:p>
            <a:endParaRPr lang="en-IN" dirty="0"/>
          </a:p>
        </p:txBody>
      </p:sp>
    </p:spTree>
    <p:extLst>
      <p:ext uri="{BB962C8B-B14F-4D97-AF65-F5344CB8AC3E}">
        <p14:creationId xmlns:p14="http://schemas.microsoft.com/office/powerpoint/2010/main" val="287372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C260-E9DF-A6A5-9575-552F0D9CBA57}"/>
              </a:ext>
            </a:extLst>
          </p:cNvPr>
          <p:cNvSpPr>
            <a:spLocks noGrp="1"/>
          </p:cNvSpPr>
          <p:nvPr>
            <p:ph type="title"/>
          </p:nvPr>
        </p:nvSpPr>
        <p:spPr>
          <a:xfrm>
            <a:off x="838200" y="152401"/>
            <a:ext cx="10515600" cy="592407"/>
          </a:xfrm>
        </p:spPr>
        <p:txBody>
          <a:bodyPr>
            <a:normAutofit fontScale="90000"/>
          </a:bodyPr>
          <a:lstStyle/>
          <a:p>
            <a:pPr algn="ctr"/>
            <a:r>
              <a:rPr lang="en-IN" b="1" dirty="0">
                <a:solidFill>
                  <a:srgbClr val="0070C0"/>
                </a:solidFill>
              </a:rPr>
              <a:t>Open Shortest Path First (OSPF) </a:t>
            </a:r>
          </a:p>
        </p:txBody>
      </p:sp>
      <p:sp>
        <p:nvSpPr>
          <p:cNvPr id="3" name="Content Placeholder 2">
            <a:extLst>
              <a:ext uri="{FF2B5EF4-FFF2-40B4-BE49-F238E27FC236}">
                <a16:creationId xmlns:a16="http://schemas.microsoft.com/office/drawing/2014/main" id="{45080316-964F-A9A7-D7A6-1DD1260F12B4}"/>
              </a:ext>
            </a:extLst>
          </p:cNvPr>
          <p:cNvSpPr>
            <a:spLocks noGrp="1"/>
          </p:cNvSpPr>
          <p:nvPr>
            <p:ph idx="1"/>
          </p:nvPr>
        </p:nvSpPr>
        <p:spPr>
          <a:xfrm>
            <a:off x="180975" y="957532"/>
            <a:ext cx="11801475" cy="5748067"/>
          </a:xfrm>
        </p:spPr>
        <p:txBody>
          <a:bodyPr>
            <a:normAutofit/>
          </a:bodyPr>
          <a:lstStyle/>
          <a:p>
            <a:pPr algn="just"/>
            <a:r>
              <a:rPr lang="en-US" dirty="0"/>
              <a:t>Open Shortest Path First (OSPF) is an interior gateway routing protocol for within an (intra) autonomous system. </a:t>
            </a:r>
          </a:p>
          <a:p>
            <a:pPr algn="just"/>
            <a:r>
              <a:rPr lang="en-US" dirty="0"/>
              <a:t>It uses link-state routing for flooding the link state packets (neighbors and costs) and Dijkstra’s shortest path algorithm. </a:t>
            </a:r>
          </a:p>
          <a:p>
            <a:pPr algn="just"/>
            <a:r>
              <a:rPr lang="en-US" dirty="0"/>
              <a:t>The sequence number is used to keep track of the latest information.</a:t>
            </a:r>
          </a:p>
          <a:p>
            <a:pPr algn="just"/>
            <a:r>
              <a:rPr lang="en-US" dirty="0"/>
              <a:t>The router in OSPF broadcasts link-state information to all the routers in the Autonomous System (AS) periodically every 30 minutes or when the link goes down/up. </a:t>
            </a:r>
          </a:p>
          <a:p>
            <a:pPr algn="just"/>
            <a:r>
              <a:rPr lang="en-US" dirty="0"/>
              <a:t>This is unlike the distance vector where broadcasting is done for only immediate neighbors. </a:t>
            </a:r>
          </a:p>
          <a:p>
            <a:pPr algn="just"/>
            <a:r>
              <a:rPr lang="en-US" dirty="0"/>
              <a:t>Each router creates a topology for its area and then the Dijkstra algorithm is used to find the shortest path between the backbone router and other routers.</a:t>
            </a:r>
            <a:endParaRPr lang="en-IN" dirty="0"/>
          </a:p>
        </p:txBody>
      </p:sp>
    </p:spTree>
    <p:extLst>
      <p:ext uri="{BB962C8B-B14F-4D97-AF65-F5344CB8AC3E}">
        <p14:creationId xmlns:p14="http://schemas.microsoft.com/office/powerpoint/2010/main" val="2415034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5966-676E-5762-F76C-4C0813B95730}"/>
              </a:ext>
            </a:extLst>
          </p:cNvPr>
          <p:cNvSpPr>
            <a:spLocks noGrp="1"/>
          </p:cNvSpPr>
          <p:nvPr>
            <p:ph type="title"/>
          </p:nvPr>
        </p:nvSpPr>
        <p:spPr>
          <a:xfrm>
            <a:off x="838200" y="365126"/>
            <a:ext cx="10515600" cy="480264"/>
          </a:xfrm>
        </p:spPr>
        <p:txBody>
          <a:bodyPr>
            <a:normAutofit fontScale="90000"/>
          </a:bodyPr>
          <a:lstStyle/>
          <a:p>
            <a:pPr algn="just"/>
            <a:r>
              <a:rPr lang="en-IN" b="1" dirty="0">
                <a:solidFill>
                  <a:srgbClr val="0070C0"/>
                </a:solidFill>
              </a:rPr>
              <a:t>OSPF Terminologies</a:t>
            </a:r>
          </a:p>
        </p:txBody>
      </p:sp>
      <p:sp>
        <p:nvSpPr>
          <p:cNvPr id="3" name="Content Placeholder 2">
            <a:extLst>
              <a:ext uri="{FF2B5EF4-FFF2-40B4-BE49-F238E27FC236}">
                <a16:creationId xmlns:a16="http://schemas.microsoft.com/office/drawing/2014/main" id="{11200547-D56A-DA5E-FCCD-44F9B266668F}"/>
              </a:ext>
            </a:extLst>
          </p:cNvPr>
          <p:cNvSpPr>
            <a:spLocks noGrp="1"/>
          </p:cNvSpPr>
          <p:nvPr>
            <p:ph idx="1"/>
          </p:nvPr>
        </p:nvSpPr>
        <p:spPr>
          <a:xfrm>
            <a:off x="838200" y="845390"/>
            <a:ext cx="10515600" cy="3027870"/>
          </a:xfrm>
        </p:spPr>
        <p:txBody>
          <a:bodyPr>
            <a:normAutofit fontScale="77500" lnSpcReduction="20000"/>
          </a:bodyPr>
          <a:lstStyle/>
          <a:p>
            <a:pPr algn="just"/>
            <a:r>
              <a:rPr lang="en-US" b="1" dirty="0">
                <a:solidFill>
                  <a:srgbClr val="FF0000"/>
                </a:solidFill>
              </a:rPr>
              <a:t>Area</a:t>
            </a:r>
            <a:r>
              <a:rPr lang="en-US" dirty="0"/>
              <a:t> is a generalized subnet which consists of networks, routers and hosts. The router in an area broadcasts link-state packets to other routers of that area. Each area runs its link-state routing using the shortest-path algorithm. It may be noted that the areas do not overlap.</a:t>
            </a:r>
          </a:p>
          <a:p>
            <a:pPr algn="just"/>
            <a:r>
              <a:rPr lang="en-US" b="1" dirty="0">
                <a:solidFill>
                  <a:srgbClr val="FF0000"/>
                </a:solidFill>
              </a:rPr>
              <a:t>Area border router </a:t>
            </a:r>
            <a:r>
              <a:rPr lang="en-US" dirty="0"/>
              <a:t>sends the packets to other areas. </a:t>
            </a:r>
            <a:r>
              <a:rPr lang="en-US" b="1" dirty="0">
                <a:solidFill>
                  <a:srgbClr val="FF0000"/>
                </a:solidFill>
              </a:rPr>
              <a:t>Backbone router </a:t>
            </a:r>
            <a:r>
              <a:rPr lang="en-US" dirty="0"/>
              <a:t>is the router inside the primary area zero. The backbone area connects all the normal areas of an autonomous system. The traffic goes from one area to another area via the backbone area.</a:t>
            </a:r>
          </a:p>
          <a:p>
            <a:pPr algn="just"/>
            <a:r>
              <a:rPr lang="en-US" dirty="0"/>
              <a:t>The packets are first sent to the area border router (intra-area routing) and then to the backbone router (inter-area routing) of the AS (autonomous system) and finally to AS boundary router (inter-AS) for other </a:t>
            </a:r>
            <a:r>
              <a:rPr lang="en-US" dirty="0" err="1"/>
              <a:t>ASes</a:t>
            </a:r>
            <a:r>
              <a:rPr lang="en-US" dirty="0"/>
              <a:t>.</a:t>
            </a:r>
            <a:endParaRPr lang="en-IN" dirty="0"/>
          </a:p>
        </p:txBody>
      </p:sp>
      <p:pic>
        <p:nvPicPr>
          <p:cNvPr id="5" name="Picture 4">
            <a:extLst>
              <a:ext uri="{FF2B5EF4-FFF2-40B4-BE49-F238E27FC236}">
                <a16:creationId xmlns:a16="http://schemas.microsoft.com/office/drawing/2014/main" id="{1D0BA5BE-DD1C-1367-0496-9214FE924300}"/>
              </a:ext>
            </a:extLst>
          </p:cNvPr>
          <p:cNvPicPr>
            <a:picLocks noChangeAspect="1"/>
          </p:cNvPicPr>
          <p:nvPr/>
        </p:nvPicPr>
        <p:blipFill>
          <a:blip r:embed="rId2"/>
          <a:stretch>
            <a:fillRect/>
          </a:stretch>
        </p:blipFill>
        <p:spPr>
          <a:xfrm>
            <a:off x="2297234" y="3710538"/>
            <a:ext cx="7735288" cy="3147462"/>
          </a:xfrm>
          <a:prstGeom prst="rect">
            <a:avLst/>
          </a:prstGeom>
        </p:spPr>
      </p:pic>
    </p:spTree>
    <p:extLst>
      <p:ext uri="{BB962C8B-B14F-4D97-AF65-F5344CB8AC3E}">
        <p14:creationId xmlns:p14="http://schemas.microsoft.com/office/powerpoint/2010/main" val="59820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4C83-BF18-12BA-D503-A29B58972376}"/>
              </a:ext>
            </a:extLst>
          </p:cNvPr>
          <p:cNvSpPr>
            <a:spLocks noGrp="1"/>
          </p:cNvSpPr>
          <p:nvPr>
            <p:ph type="title"/>
          </p:nvPr>
        </p:nvSpPr>
        <p:spPr>
          <a:xfrm>
            <a:off x="838200" y="123587"/>
            <a:ext cx="10515600" cy="661418"/>
          </a:xfrm>
        </p:spPr>
        <p:txBody>
          <a:bodyPr>
            <a:normAutofit fontScale="90000"/>
          </a:bodyPr>
          <a:lstStyle/>
          <a:p>
            <a:pPr algn="ctr"/>
            <a:r>
              <a:rPr lang="en-US" b="1" dirty="0">
                <a:solidFill>
                  <a:srgbClr val="0070C0"/>
                </a:solidFill>
              </a:rPr>
              <a:t>Exterior Gateway Routing Protocol</a:t>
            </a:r>
            <a:endParaRPr lang="en-IN" b="1" dirty="0">
              <a:solidFill>
                <a:srgbClr val="0070C0"/>
              </a:solidFill>
            </a:endParaRPr>
          </a:p>
        </p:txBody>
      </p:sp>
      <p:sp>
        <p:nvSpPr>
          <p:cNvPr id="3" name="Content Placeholder 2">
            <a:extLst>
              <a:ext uri="{FF2B5EF4-FFF2-40B4-BE49-F238E27FC236}">
                <a16:creationId xmlns:a16="http://schemas.microsoft.com/office/drawing/2014/main" id="{E7C9AB91-6FDC-E441-8EC0-E1483AC08156}"/>
              </a:ext>
            </a:extLst>
          </p:cNvPr>
          <p:cNvSpPr>
            <a:spLocks noGrp="1"/>
          </p:cNvSpPr>
          <p:nvPr>
            <p:ph idx="1"/>
          </p:nvPr>
        </p:nvSpPr>
        <p:spPr>
          <a:xfrm>
            <a:off x="114299" y="785005"/>
            <a:ext cx="11896725" cy="3663169"/>
          </a:xfrm>
        </p:spPr>
        <p:txBody>
          <a:bodyPr>
            <a:normAutofit fontScale="92500" lnSpcReduction="20000"/>
          </a:bodyPr>
          <a:lstStyle/>
          <a:p>
            <a:pPr algn="just"/>
            <a:r>
              <a:rPr lang="en-US" dirty="0"/>
              <a:t>Border Gateway Protocol (BGP) is used as a routing protocol among multiple autonomous systems.</a:t>
            </a:r>
          </a:p>
          <a:p>
            <a:pPr algn="just"/>
            <a:r>
              <a:rPr lang="en-US" dirty="0"/>
              <a:t>BGP reliably communicates by establishing TCP connections. </a:t>
            </a:r>
          </a:p>
          <a:p>
            <a:pPr algn="just"/>
            <a:r>
              <a:rPr lang="en-US" dirty="0"/>
              <a:t>BGP is a distance-vector protocol, however, it is different from RIP as it considers only the cost to destination. </a:t>
            </a:r>
          </a:p>
          <a:p>
            <a:pPr algn="just"/>
            <a:r>
              <a:rPr lang="en-US" dirty="0"/>
              <a:t>BGP routing table consists of the exact path being used in addition to the cost to reach the destination.</a:t>
            </a:r>
          </a:p>
          <a:p>
            <a:pPr algn="just"/>
            <a:r>
              <a:rPr lang="en-US" dirty="0"/>
              <a:t>BGP chooses the shortest path if the degree of local preferences for the two routes are similar. If both degrees of local preferences and costs are the same, then the route with the closest next-hop router is selected.</a:t>
            </a:r>
          </a:p>
          <a:p>
            <a:pPr algn="just"/>
            <a:endParaRPr lang="en-IN" dirty="0"/>
          </a:p>
        </p:txBody>
      </p:sp>
      <p:pic>
        <p:nvPicPr>
          <p:cNvPr id="5" name="Picture 4">
            <a:extLst>
              <a:ext uri="{FF2B5EF4-FFF2-40B4-BE49-F238E27FC236}">
                <a16:creationId xmlns:a16="http://schemas.microsoft.com/office/drawing/2014/main" id="{6E871B64-D08C-84EF-B93B-3D2B9D9B8EF6}"/>
              </a:ext>
            </a:extLst>
          </p:cNvPr>
          <p:cNvPicPr>
            <a:picLocks noChangeAspect="1"/>
          </p:cNvPicPr>
          <p:nvPr/>
        </p:nvPicPr>
        <p:blipFill>
          <a:blip r:embed="rId2"/>
          <a:srcRect l="7139" t="3886" r="3151" b="16547"/>
          <a:stretch/>
        </p:blipFill>
        <p:spPr>
          <a:xfrm>
            <a:off x="1057275" y="4348256"/>
            <a:ext cx="5505450" cy="2509744"/>
          </a:xfrm>
          <a:prstGeom prst="rect">
            <a:avLst/>
          </a:prstGeom>
        </p:spPr>
      </p:pic>
      <p:sp>
        <p:nvSpPr>
          <p:cNvPr id="8" name="TextBox 7">
            <a:extLst>
              <a:ext uri="{FF2B5EF4-FFF2-40B4-BE49-F238E27FC236}">
                <a16:creationId xmlns:a16="http://schemas.microsoft.com/office/drawing/2014/main" id="{10495B54-7C78-6EBA-5DFD-685462D9C358}"/>
              </a:ext>
            </a:extLst>
          </p:cNvPr>
          <p:cNvSpPr txBox="1"/>
          <p:nvPr/>
        </p:nvSpPr>
        <p:spPr>
          <a:xfrm>
            <a:off x="6677025" y="6072994"/>
            <a:ext cx="6096000" cy="646331"/>
          </a:xfrm>
          <a:prstGeom prst="rect">
            <a:avLst/>
          </a:prstGeom>
          <a:noFill/>
        </p:spPr>
        <p:txBody>
          <a:bodyPr wrap="square">
            <a:spAutoFit/>
          </a:bodyPr>
          <a:lstStyle/>
          <a:p>
            <a:r>
              <a:rPr lang="en-IN" dirty="0">
                <a:hlinkClick r:id="rId3"/>
              </a:rPr>
              <a:t>https://youtu.be/p6wJzS-VXiU?si=1YQJgEylVxvo_NRL</a:t>
            </a:r>
            <a:endParaRPr lang="en-IN" dirty="0"/>
          </a:p>
          <a:p>
            <a:endParaRPr lang="en-IN" dirty="0"/>
          </a:p>
        </p:txBody>
      </p:sp>
    </p:spTree>
    <p:extLst>
      <p:ext uri="{BB962C8B-B14F-4D97-AF65-F5344CB8AC3E}">
        <p14:creationId xmlns:p14="http://schemas.microsoft.com/office/powerpoint/2010/main" val="3657604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ADF72-775C-5E25-89C2-2270FA097B16}"/>
              </a:ext>
            </a:extLst>
          </p:cNvPr>
          <p:cNvSpPr>
            <a:spLocks noGrp="1"/>
          </p:cNvSpPr>
          <p:nvPr>
            <p:ph idx="1"/>
          </p:nvPr>
        </p:nvSpPr>
        <p:spPr>
          <a:xfrm>
            <a:off x="838200" y="232913"/>
            <a:ext cx="10515600" cy="5944050"/>
          </a:xfrm>
        </p:spPr>
        <p:txBody>
          <a:bodyPr>
            <a:normAutofit lnSpcReduction="10000"/>
          </a:bodyPr>
          <a:lstStyle/>
          <a:p>
            <a:pPr algn="just"/>
            <a:r>
              <a:rPr lang="en-US" dirty="0"/>
              <a:t>As shown in Figure 1.19, TCP connections inside an AS is called </a:t>
            </a:r>
            <a:r>
              <a:rPr lang="en-US" dirty="0">
                <a:highlight>
                  <a:srgbClr val="FFFF00"/>
                </a:highlight>
              </a:rPr>
              <a:t>internal BGP or iBGP session. </a:t>
            </a:r>
          </a:p>
          <a:p>
            <a:pPr algn="just"/>
            <a:r>
              <a:rPr lang="en-US" dirty="0"/>
              <a:t>The TCP connection between two BGP is called </a:t>
            </a:r>
            <a:r>
              <a:rPr lang="en-US" dirty="0">
                <a:highlight>
                  <a:srgbClr val="FFFF00"/>
                </a:highlight>
              </a:rPr>
              <a:t>external BGP or eBGP session. </a:t>
            </a:r>
          </a:p>
          <a:p>
            <a:pPr algn="just"/>
            <a:r>
              <a:rPr lang="en-US" dirty="0"/>
              <a:t>The traffic goes from source AS to destination AS via neighboring AS. </a:t>
            </a:r>
          </a:p>
          <a:p>
            <a:pPr algn="just"/>
            <a:r>
              <a:rPr lang="en-US" dirty="0"/>
              <a:t>AS 1 sends the reachability information to AS2 through eBGP and vice versa. </a:t>
            </a:r>
          </a:p>
          <a:p>
            <a:pPr algn="just"/>
            <a:r>
              <a:rPr lang="en-US" dirty="0"/>
              <a:t>On similar lines, AS 2 and AS 3 do. </a:t>
            </a:r>
          </a:p>
          <a:p>
            <a:pPr algn="just"/>
            <a:r>
              <a:rPr lang="en-US" dirty="0"/>
              <a:t>Now, a gateway of AS 2 sends the reachability information of AS 1 to AS 3.</a:t>
            </a:r>
          </a:p>
          <a:p>
            <a:pPr algn="just"/>
            <a:r>
              <a:rPr lang="en-US" dirty="0"/>
              <a:t>The routing/forwarding table of AS 3 is updated with the reachability information of AS 1. </a:t>
            </a:r>
          </a:p>
          <a:p>
            <a:pPr algn="just"/>
            <a:r>
              <a:rPr lang="en-US" dirty="0"/>
              <a:t>Thus, there are three steps in BGP, namely, </a:t>
            </a:r>
            <a:r>
              <a:rPr lang="en-US" i="1" dirty="0"/>
              <a:t>neighbor agreement, neighbor reachability, and network reachability.</a:t>
            </a:r>
            <a:endParaRPr lang="en-IN" i="1" dirty="0"/>
          </a:p>
          <a:p>
            <a:pPr algn="just"/>
            <a:endParaRPr lang="en-IN" dirty="0"/>
          </a:p>
        </p:txBody>
      </p:sp>
    </p:spTree>
    <p:extLst>
      <p:ext uri="{BB962C8B-B14F-4D97-AF65-F5344CB8AC3E}">
        <p14:creationId xmlns:p14="http://schemas.microsoft.com/office/powerpoint/2010/main" val="3450843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EC63-B894-0701-1349-D64B66218681}"/>
              </a:ext>
            </a:extLst>
          </p:cNvPr>
          <p:cNvSpPr>
            <a:spLocks noGrp="1"/>
          </p:cNvSpPr>
          <p:nvPr>
            <p:ph type="title"/>
          </p:nvPr>
        </p:nvSpPr>
        <p:spPr>
          <a:xfrm>
            <a:off x="363747" y="37321"/>
            <a:ext cx="10515600" cy="566528"/>
          </a:xfrm>
        </p:spPr>
        <p:txBody>
          <a:bodyPr>
            <a:normAutofit fontScale="90000"/>
          </a:bodyPr>
          <a:lstStyle/>
          <a:p>
            <a:pPr algn="just"/>
            <a:r>
              <a:rPr lang="en-US" b="1" dirty="0">
                <a:solidFill>
                  <a:srgbClr val="0070C0"/>
                </a:solidFill>
              </a:rPr>
              <a:t>Performance Metrics</a:t>
            </a:r>
            <a:endParaRPr lang="en-IN" b="1" dirty="0">
              <a:solidFill>
                <a:srgbClr val="0070C0"/>
              </a:solidFill>
            </a:endParaRPr>
          </a:p>
        </p:txBody>
      </p:sp>
      <p:sp>
        <p:nvSpPr>
          <p:cNvPr id="3" name="Content Placeholder 2">
            <a:extLst>
              <a:ext uri="{FF2B5EF4-FFF2-40B4-BE49-F238E27FC236}">
                <a16:creationId xmlns:a16="http://schemas.microsoft.com/office/drawing/2014/main" id="{F8164EA9-3912-D27A-1443-75697CC3CA64}"/>
              </a:ext>
            </a:extLst>
          </p:cNvPr>
          <p:cNvSpPr>
            <a:spLocks noGrp="1"/>
          </p:cNvSpPr>
          <p:nvPr>
            <p:ph idx="1"/>
          </p:nvPr>
        </p:nvSpPr>
        <p:spPr>
          <a:xfrm>
            <a:off x="161925" y="603849"/>
            <a:ext cx="11839575" cy="6216830"/>
          </a:xfrm>
        </p:spPr>
        <p:txBody>
          <a:bodyPr>
            <a:normAutofit fontScale="92500" lnSpcReduction="20000"/>
          </a:bodyPr>
          <a:lstStyle/>
          <a:p>
            <a:pPr algn="just"/>
            <a:r>
              <a:rPr lang="en-US" dirty="0"/>
              <a:t>Total delay = Processing time + Queuing time + Transmission time + Propagation time</a:t>
            </a:r>
          </a:p>
          <a:p>
            <a:pPr algn="just"/>
            <a:r>
              <a:rPr lang="en-US" b="1" dirty="0">
                <a:solidFill>
                  <a:srgbClr val="FF0000"/>
                </a:solidFill>
              </a:rPr>
              <a:t>Processing Time</a:t>
            </a:r>
            <a:r>
              <a:rPr lang="en-US" dirty="0"/>
              <a:t>: time needed for examining the packet header, determining the next stop, and checking bit-level errors.</a:t>
            </a:r>
          </a:p>
          <a:p>
            <a:pPr algn="just"/>
            <a:r>
              <a:rPr lang="en-US" b="1" dirty="0">
                <a:solidFill>
                  <a:srgbClr val="FF0000"/>
                </a:solidFill>
              </a:rPr>
              <a:t>Queuing Time</a:t>
            </a:r>
            <a:r>
              <a:rPr lang="en-US" dirty="0"/>
              <a:t>: waiting time needed before transmission. It depends on the number of packets that are already in the queue.</a:t>
            </a:r>
          </a:p>
          <a:p>
            <a:pPr algn="just"/>
            <a:r>
              <a:rPr lang="en-US" b="1" dirty="0">
                <a:solidFill>
                  <a:srgbClr val="FF0000"/>
                </a:solidFill>
              </a:rPr>
              <a:t>Transmission</a:t>
            </a:r>
            <a:r>
              <a:rPr lang="en-US" b="1" dirty="0"/>
              <a:t> </a:t>
            </a:r>
            <a:r>
              <a:rPr lang="en-US" b="1" dirty="0">
                <a:solidFill>
                  <a:srgbClr val="FF0000"/>
                </a:solidFill>
              </a:rPr>
              <a:t>Time</a:t>
            </a:r>
            <a:r>
              <a:rPr lang="en-US" dirty="0"/>
              <a:t>: time required for transmitting all the packet’s bits onto the communication link. This is given by</a:t>
            </a:r>
          </a:p>
          <a:p>
            <a:pPr algn="just"/>
            <a:endParaRPr lang="en-US" dirty="0"/>
          </a:p>
          <a:p>
            <a:pPr algn="just"/>
            <a:endParaRPr lang="en-US" dirty="0"/>
          </a:p>
          <a:p>
            <a:pPr algn="just"/>
            <a:r>
              <a:rPr lang="en-US" b="1" dirty="0">
                <a:solidFill>
                  <a:srgbClr val="FF0000"/>
                </a:solidFill>
              </a:rPr>
              <a:t>Propagation Time: </a:t>
            </a:r>
            <a:r>
              <a:rPr lang="en-US" dirty="0"/>
              <a:t>The amount of time required for bits to travel between the source and destination. It is given by</a:t>
            </a:r>
          </a:p>
          <a:p>
            <a:pPr algn="just"/>
            <a:endParaRPr lang="en-US" dirty="0"/>
          </a:p>
          <a:p>
            <a:pPr algn="just"/>
            <a:r>
              <a:rPr lang="en-US" dirty="0"/>
              <a:t>The propagation speed of an electromagnetic signal in the air is 3 × 10</a:t>
            </a:r>
            <a:r>
              <a:rPr lang="en-US" baseline="30000" dirty="0"/>
              <a:t>8</a:t>
            </a:r>
            <a:r>
              <a:rPr lang="en-US" dirty="0"/>
              <a:t>m/s.</a:t>
            </a:r>
          </a:p>
          <a:p>
            <a:pPr algn="just"/>
            <a:r>
              <a:rPr lang="en-US" b="1" dirty="0">
                <a:solidFill>
                  <a:srgbClr val="FF0000"/>
                </a:solidFill>
              </a:rPr>
              <a:t>Throughput</a:t>
            </a:r>
            <a:r>
              <a:rPr lang="en-US" dirty="0"/>
              <a:t> is defined as the ratio of number of bits at the receiver and time elapsed.</a:t>
            </a:r>
          </a:p>
          <a:p>
            <a:pPr algn="just"/>
            <a:r>
              <a:rPr lang="en-US" b="1" dirty="0">
                <a:solidFill>
                  <a:srgbClr val="FF0000"/>
                </a:solidFill>
              </a:rPr>
              <a:t>Bandwidth-delay product </a:t>
            </a:r>
            <a:r>
              <a:rPr lang="en-US" dirty="0"/>
              <a:t>is the number of bits that can fit in the link.</a:t>
            </a:r>
            <a:endParaRPr lang="en-IN" dirty="0"/>
          </a:p>
        </p:txBody>
      </p:sp>
      <p:pic>
        <p:nvPicPr>
          <p:cNvPr id="5" name="Picture 4">
            <a:extLst>
              <a:ext uri="{FF2B5EF4-FFF2-40B4-BE49-F238E27FC236}">
                <a16:creationId xmlns:a16="http://schemas.microsoft.com/office/drawing/2014/main" id="{A22F41C2-07EC-1375-28A7-02DAA4041E23}"/>
              </a:ext>
            </a:extLst>
          </p:cNvPr>
          <p:cNvPicPr>
            <a:picLocks noChangeAspect="1"/>
          </p:cNvPicPr>
          <p:nvPr/>
        </p:nvPicPr>
        <p:blipFill>
          <a:blip r:embed="rId2"/>
          <a:stretch>
            <a:fillRect/>
          </a:stretch>
        </p:blipFill>
        <p:spPr>
          <a:xfrm>
            <a:off x="2687532" y="2994904"/>
            <a:ext cx="6788360" cy="868192"/>
          </a:xfrm>
          <a:prstGeom prst="rect">
            <a:avLst/>
          </a:prstGeom>
        </p:spPr>
      </p:pic>
      <p:pic>
        <p:nvPicPr>
          <p:cNvPr id="4" name="Picture 3">
            <a:extLst>
              <a:ext uri="{FF2B5EF4-FFF2-40B4-BE49-F238E27FC236}">
                <a16:creationId xmlns:a16="http://schemas.microsoft.com/office/drawing/2014/main" id="{082639D2-326A-0194-9547-6F35BCA798A0}"/>
              </a:ext>
            </a:extLst>
          </p:cNvPr>
          <p:cNvPicPr>
            <a:picLocks noChangeAspect="1"/>
          </p:cNvPicPr>
          <p:nvPr/>
        </p:nvPicPr>
        <p:blipFill>
          <a:blip r:embed="rId3"/>
          <a:srcRect t="18113" b="13866"/>
          <a:stretch/>
        </p:blipFill>
        <p:spPr>
          <a:xfrm>
            <a:off x="4771263" y="4210049"/>
            <a:ext cx="4406074" cy="590551"/>
          </a:xfrm>
          <a:prstGeom prst="rect">
            <a:avLst/>
          </a:prstGeom>
        </p:spPr>
      </p:pic>
    </p:spTree>
    <p:extLst>
      <p:ext uri="{BB962C8B-B14F-4D97-AF65-F5344CB8AC3E}">
        <p14:creationId xmlns:p14="http://schemas.microsoft.com/office/powerpoint/2010/main" val="3012552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87F4-2147-724B-C4BB-94A9D0151D3F}"/>
              </a:ext>
            </a:extLst>
          </p:cNvPr>
          <p:cNvSpPr>
            <a:spLocks noGrp="1"/>
          </p:cNvSpPr>
          <p:nvPr>
            <p:ph type="title"/>
          </p:nvPr>
        </p:nvSpPr>
        <p:spPr>
          <a:xfrm>
            <a:off x="247650" y="163527"/>
            <a:ext cx="10515600" cy="583781"/>
          </a:xfrm>
        </p:spPr>
        <p:txBody>
          <a:bodyPr>
            <a:normAutofit fontScale="90000"/>
          </a:bodyPr>
          <a:lstStyle/>
          <a:p>
            <a:pPr algn="just"/>
            <a:r>
              <a:rPr lang="en-US" dirty="0">
                <a:solidFill>
                  <a:srgbClr val="0070C0"/>
                </a:solidFill>
              </a:rPr>
              <a:t>Examples of Delay and Throughput:</a:t>
            </a:r>
            <a:endParaRPr lang="en-IN" dirty="0">
              <a:solidFill>
                <a:srgbClr val="0070C0"/>
              </a:solidFill>
            </a:endParaRPr>
          </a:p>
        </p:txBody>
      </p:sp>
      <p:sp>
        <p:nvSpPr>
          <p:cNvPr id="3" name="Content Placeholder 2">
            <a:extLst>
              <a:ext uri="{FF2B5EF4-FFF2-40B4-BE49-F238E27FC236}">
                <a16:creationId xmlns:a16="http://schemas.microsoft.com/office/drawing/2014/main" id="{6100F430-E32C-226D-37F5-69D9228925AA}"/>
              </a:ext>
            </a:extLst>
          </p:cNvPr>
          <p:cNvSpPr>
            <a:spLocks noGrp="1"/>
          </p:cNvSpPr>
          <p:nvPr>
            <p:ph idx="1"/>
          </p:nvPr>
        </p:nvSpPr>
        <p:spPr>
          <a:xfrm>
            <a:off x="133349" y="948906"/>
            <a:ext cx="11630025" cy="5228057"/>
          </a:xfrm>
        </p:spPr>
        <p:txBody>
          <a:bodyPr/>
          <a:lstStyle/>
          <a:p>
            <a:pPr algn="just"/>
            <a:r>
              <a:rPr lang="en-US" dirty="0"/>
              <a:t>Determine the transmission time and propagation time for a 10 kb message over a bandwidth of 100 Mbps. The distance between source and destination is 2000 km and propagation speed in cable is 2 × 10</a:t>
            </a:r>
            <a:r>
              <a:rPr lang="en-US" baseline="30000" dirty="0"/>
              <a:t>8</a:t>
            </a:r>
            <a:r>
              <a:rPr lang="en-US" dirty="0"/>
              <a:t> m/s.</a:t>
            </a:r>
          </a:p>
          <a:p>
            <a:pPr algn="just"/>
            <a:endParaRPr lang="en-US" dirty="0"/>
          </a:p>
          <a:p>
            <a:pPr algn="just"/>
            <a:endParaRPr lang="en-US" dirty="0"/>
          </a:p>
          <a:p>
            <a:pPr algn="just"/>
            <a:endParaRPr lang="en-US" dirty="0"/>
          </a:p>
          <a:p>
            <a:pPr algn="just"/>
            <a:r>
              <a:rPr lang="en-US" dirty="0"/>
              <a:t>We can send on an average 10,000 frames per minute with each frame is made of 6000 bits. Determine the throughput of this 5 Mbps bandwidth network.</a:t>
            </a:r>
            <a:endParaRPr lang="en-IN" dirty="0"/>
          </a:p>
          <a:p>
            <a:pPr marL="0" indent="0" algn="just">
              <a:buNone/>
            </a:pPr>
            <a:endParaRPr lang="en-US" dirty="0"/>
          </a:p>
          <a:p>
            <a:pPr algn="just"/>
            <a:endParaRPr lang="en-IN" dirty="0"/>
          </a:p>
        </p:txBody>
      </p:sp>
      <p:pic>
        <p:nvPicPr>
          <p:cNvPr id="5" name="Picture 4">
            <a:extLst>
              <a:ext uri="{FF2B5EF4-FFF2-40B4-BE49-F238E27FC236}">
                <a16:creationId xmlns:a16="http://schemas.microsoft.com/office/drawing/2014/main" id="{02A7B00B-D67A-6390-1B38-31B162C0E608}"/>
              </a:ext>
            </a:extLst>
          </p:cNvPr>
          <p:cNvPicPr>
            <a:picLocks noChangeAspect="1"/>
          </p:cNvPicPr>
          <p:nvPr/>
        </p:nvPicPr>
        <p:blipFill>
          <a:blip r:embed="rId2"/>
          <a:stretch>
            <a:fillRect/>
          </a:stretch>
        </p:blipFill>
        <p:spPr>
          <a:xfrm>
            <a:off x="533400" y="2219101"/>
            <a:ext cx="8420100" cy="685800"/>
          </a:xfrm>
          <a:prstGeom prst="rect">
            <a:avLst/>
          </a:prstGeom>
        </p:spPr>
      </p:pic>
      <p:pic>
        <p:nvPicPr>
          <p:cNvPr id="7" name="Picture 6">
            <a:extLst>
              <a:ext uri="{FF2B5EF4-FFF2-40B4-BE49-F238E27FC236}">
                <a16:creationId xmlns:a16="http://schemas.microsoft.com/office/drawing/2014/main" id="{7C9A4DF2-AD4D-AF5D-980D-083838256B25}"/>
              </a:ext>
            </a:extLst>
          </p:cNvPr>
          <p:cNvPicPr>
            <a:picLocks noChangeAspect="1"/>
          </p:cNvPicPr>
          <p:nvPr/>
        </p:nvPicPr>
        <p:blipFill>
          <a:blip r:embed="rId3"/>
          <a:stretch>
            <a:fillRect/>
          </a:stretch>
        </p:blipFill>
        <p:spPr>
          <a:xfrm>
            <a:off x="533400" y="2739786"/>
            <a:ext cx="7239000" cy="733425"/>
          </a:xfrm>
          <a:prstGeom prst="rect">
            <a:avLst/>
          </a:prstGeom>
        </p:spPr>
      </p:pic>
      <p:pic>
        <p:nvPicPr>
          <p:cNvPr id="4" name="Picture 3">
            <a:extLst>
              <a:ext uri="{FF2B5EF4-FFF2-40B4-BE49-F238E27FC236}">
                <a16:creationId xmlns:a16="http://schemas.microsoft.com/office/drawing/2014/main" id="{02E9C0FE-38A2-CC87-013B-D01666379C0A}"/>
              </a:ext>
            </a:extLst>
          </p:cNvPr>
          <p:cNvPicPr>
            <a:picLocks noChangeAspect="1"/>
          </p:cNvPicPr>
          <p:nvPr/>
        </p:nvPicPr>
        <p:blipFill>
          <a:blip r:embed="rId4"/>
          <a:stretch>
            <a:fillRect/>
          </a:stretch>
        </p:blipFill>
        <p:spPr>
          <a:xfrm>
            <a:off x="533400" y="4908969"/>
            <a:ext cx="9515475" cy="1000125"/>
          </a:xfrm>
          <a:prstGeom prst="rect">
            <a:avLst/>
          </a:prstGeom>
        </p:spPr>
      </p:pic>
    </p:spTree>
    <p:extLst>
      <p:ext uri="{BB962C8B-B14F-4D97-AF65-F5344CB8AC3E}">
        <p14:creationId xmlns:p14="http://schemas.microsoft.com/office/powerpoint/2010/main" val="11029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5AD2C-9CED-0663-A69C-42F9A6E20EFF}"/>
              </a:ext>
            </a:extLst>
          </p:cNvPr>
          <p:cNvSpPr>
            <a:spLocks noGrp="1"/>
          </p:cNvSpPr>
          <p:nvPr>
            <p:ph idx="1"/>
          </p:nvPr>
        </p:nvSpPr>
        <p:spPr>
          <a:xfrm>
            <a:off x="76200" y="57150"/>
            <a:ext cx="11972925" cy="6800850"/>
          </a:xfrm>
        </p:spPr>
        <p:txBody>
          <a:bodyPr numCol="2" spcCol="180000">
            <a:noAutofit/>
          </a:bodyPr>
          <a:lstStyle/>
          <a:p>
            <a:pPr marL="0" indent="0" algn="just">
              <a:buNone/>
            </a:pPr>
            <a:r>
              <a:rPr lang="en-US" sz="1500" b="1" dirty="0">
                <a:latin typeface="Times New Roman" panose="02020603050405020304" pitchFamily="18" charset="0"/>
                <a:cs typeface="Times New Roman" panose="02020603050405020304" pitchFamily="18" charset="0"/>
              </a:rPr>
              <a:t>Repeater</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A repeater operates at the physical layer. It is a 2 port device.</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Its job is to amplify/regenerate the signal over the same network before the signal becomes too weak or corrupted</a:t>
            </a:r>
          </a:p>
          <a:p>
            <a:pPr marL="0" indent="0" algn="just">
              <a:buNone/>
            </a:pPr>
            <a:r>
              <a:rPr lang="en-US" sz="1500" b="1" i="0" dirty="0">
                <a:solidFill>
                  <a:srgbClr val="273239"/>
                </a:solidFill>
                <a:effectLst/>
                <a:latin typeface="Times New Roman" panose="02020603050405020304" pitchFamily="18" charset="0"/>
                <a:cs typeface="Times New Roman" panose="02020603050405020304" pitchFamily="18" charset="0"/>
              </a:rPr>
              <a:t>Hub</a:t>
            </a:r>
            <a:endParaRPr lang="en-US" sz="1500" dirty="0">
              <a:solidFill>
                <a:srgbClr val="273239"/>
              </a:solidFill>
              <a:latin typeface="Times New Roman" panose="02020603050405020304" pitchFamily="18" charset="0"/>
              <a:cs typeface="Times New Roman" panose="02020603050405020304" pitchFamily="18" charset="0"/>
            </a:endParaRPr>
          </a:p>
          <a:p>
            <a:pPr algn="just"/>
            <a:r>
              <a:rPr lang="en-US" sz="1500" dirty="0">
                <a:solidFill>
                  <a:srgbClr val="273239"/>
                </a:solidFill>
                <a:latin typeface="Times New Roman" panose="02020603050405020304" pitchFamily="18" charset="0"/>
                <a:cs typeface="Times New Roman" panose="02020603050405020304" pitchFamily="18" charset="0"/>
              </a:rPr>
              <a:t>A hub is a basically multi-port repeater. </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A hub connects multiple wires coming from different branches, </a:t>
            </a:r>
            <a:r>
              <a:rPr lang="en-US" sz="1500" dirty="0" err="1">
                <a:solidFill>
                  <a:srgbClr val="273239"/>
                </a:solidFill>
                <a:latin typeface="Times New Roman" panose="02020603050405020304" pitchFamily="18" charset="0"/>
                <a:cs typeface="Times New Roman" panose="02020603050405020304" pitchFamily="18" charset="0"/>
              </a:rPr>
              <a:t>eg</a:t>
            </a:r>
            <a:r>
              <a:rPr lang="en-US" sz="1500" dirty="0">
                <a:solidFill>
                  <a:srgbClr val="273239"/>
                </a:solidFill>
                <a:latin typeface="Times New Roman" panose="02020603050405020304" pitchFamily="18" charset="0"/>
                <a:cs typeface="Times New Roman" panose="02020603050405020304" pitchFamily="18" charset="0"/>
              </a:rPr>
              <a:t>: </a:t>
            </a:r>
            <a:r>
              <a:rPr lang="en-US" sz="1500" b="0" i="0" dirty="0">
                <a:solidFill>
                  <a:srgbClr val="273239"/>
                </a:solidFill>
                <a:effectLst/>
                <a:latin typeface="Times New Roman" panose="02020603050405020304" pitchFamily="18" charset="0"/>
                <a:cs typeface="Times New Roman" panose="02020603050405020304" pitchFamily="18" charset="0"/>
              </a:rPr>
              <a:t>in star topology</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Hubs cannot filter data, so data packets are sent to all connected devices. </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Also, they do not have the intelligence to find out the best path for data packets which leads to inefficiencies and wastage. </a:t>
            </a:r>
          </a:p>
          <a:p>
            <a:pPr marL="0" indent="0" algn="just">
              <a:buNone/>
            </a:pPr>
            <a:r>
              <a:rPr lang="en-US" sz="1500" b="1" dirty="0">
                <a:solidFill>
                  <a:srgbClr val="273239"/>
                </a:solidFill>
                <a:latin typeface="Times New Roman" panose="02020603050405020304" pitchFamily="18" charset="0"/>
                <a:cs typeface="Times New Roman" panose="02020603050405020304" pitchFamily="18" charset="0"/>
              </a:rPr>
              <a:t>Modem</a:t>
            </a:r>
          </a:p>
          <a:p>
            <a:pPr algn="just"/>
            <a:r>
              <a:rPr lang="en-US" sz="1500" dirty="0">
                <a:solidFill>
                  <a:srgbClr val="273239"/>
                </a:solidFill>
                <a:latin typeface="Times New Roman" panose="02020603050405020304" pitchFamily="18" charset="0"/>
                <a:cs typeface="Times New Roman" panose="02020603050405020304" pitchFamily="18" charset="0"/>
              </a:rPr>
              <a:t>Operates in physical layer.</a:t>
            </a:r>
          </a:p>
          <a:p>
            <a:pPr algn="just"/>
            <a:r>
              <a:rPr lang="en-US" sz="1500" dirty="0">
                <a:solidFill>
                  <a:srgbClr val="273239"/>
                </a:solidFill>
                <a:latin typeface="Times New Roman" panose="02020603050405020304" pitchFamily="18" charset="0"/>
                <a:cs typeface="Times New Roman" panose="02020603050405020304" pitchFamily="18" charset="0"/>
              </a:rPr>
              <a:t>converts digital signals generated by the computer into analog signals which are transmitted over cable line and transforms incoming analog signals into digital equivalents.</a:t>
            </a:r>
          </a:p>
          <a:p>
            <a:pPr marL="0" indent="0" algn="just">
              <a:buNone/>
            </a:pPr>
            <a:r>
              <a:rPr lang="en-US" sz="1500" b="1" i="0" dirty="0">
                <a:solidFill>
                  <a:srgbClr val="273239"/>
                </a:solidFill>
                <a:effectLst/>
                <a:latin typeface="Times New Roman" panose="02020603050405020304" pitchFamily="18" charset="0"/>
                <a:cs typeface="Times New Roman" panose="02020603050405020304" pitchFamily="18" charset="0"/>
              </a:rPr>
              <a:t>Bridge</a:t>
            </a:r>
            <a:endParaRPr lang="en-US" sz="1500" dirty="0">
              <a:solidFill>
                <a:srgbClr val="273239"/>
              </a:solidFill>
              <a:latin typeface="Times New Roman" panose="02020603050405020304" pitchFamily="18" charset="0"/>
              <a:cs typeface="Times New Roman" panose="02020603050405020304" pitchFamily="18" charset="0"/>
            </a:endParaRPr>
          </a:p>
          <a:p>
            <a:pPr algn="just"/>
            <a:r>
              <a:rPr lang="en-US" sz="1500" b="0" i="0" dirty="0">
                <a:solidFill>
                  <a:srgbClr val="273239"/>
                </a:solidFill>
                <a:effectLst/>
                <a:latin typeface="Times New Roman" panose="02020603050405020304" pitchFamily="18" charset="0"/>
                <a:cs typeface="Times New Roman" panose="02020603050405020304" pitchFamily="18" charset="0"/>
              </a:rPr>
              <a:t>A bridge operates at the data link layer. </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A bridge is a repeater, with add on functionality of filtering content by reading the MAC addresses of the source and destination. </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It has a single input and single output port, thus making it a 2 port device.</a:t>
            </a:r>
          </a:p>
          <a:p>
            <a:pPr marL="0" indent="0" algn="just">
              <a:buNone/>
            </a:pPr>
            <a:endParaRPr lang="en-US" sz="1500" b="1"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US" sz="1500" b="1"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sz="1500" b="1" i="0" dirty="0">
                <a:solidFill>
                  <a:srgbClr val="273239"/>
                </a:solidFill>
                <a:effectLst/>
                <a:latin typeface="Times New Roman" panose="02020603050405020304" pitchFamily="18" charset="0"/>
                <a:cs typeface="Times New Roman" panose="02020603050405020304" pitchFamily="18" charset="0"/>
              </a:rPr>
              <a:t>Switch</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A switch is a data link layer device. </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 A switch is a multiport bridge that can boost its efficiency and performance. (a large number of ports imply less traffic)</a:t>
            </a:r>
          </a:p>
          <a:p>
            <a:pPr algn="just"/>
            <a:r>
              <a:rPr lang="en-US" sz="1500" b="0" i="0" dirty="0">
                <a:solidFill>
                  <a:srgbClr val="273239"/>
                </a:solidFill>
                <a:effectLst/>
                <a:latin typeface="Times New Roman" panose="02020603050405020304" pitchFamily="18" charset="0"/>
                <a:cs typeface="Times New Roman" panose="02020603050405020304" pitchFamily="18" charset="0"/>
              </a:rPr>
              <a:t>The switch can perform error checking before forwarding data, which makes it very efficient as it does not forward packets that have errors and forward good packets selectively to the correct port only.  </a:t>
            </a:r>
          </a:p>
          <a:p>
            <a:pPr algn="just"/>
            <a:endParaRPr lang="en-US" sz="1500"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sz="1500" b="1" i="0" dirty="0">
                <a:solidFill>
                  <a:srgbClr val="273239"/>
                </a:solidFill>
                <a:effectLst/>
                <a:latin typeface="Times New Roman" panose="02020603050405020304" pitchFamily="18" charset="0"/>
                <a:cs typeface="Times New Roman" panose="02020603050405020304" pitchFamily="18" charset="0"/>
              </a:rPr>
              <a:t>Routers</a:t>
            </a:r>
            <a:r>
              <a:rPr lang="en-US" sz="1500" b="0" i="0" dirty="0">
                <a:solidFill>
                  <a:srgbClr val="273239"/>
                </a:solidFill>
                <a:effectLst/>
                <a:latin typeface="Times New Roman" panose="02020603050405020304" pitchFamily="18" charset="0"/>
                <a:cs typeface="Times New Roman" panose="02020603050405020304" pitchFamily="18" charset="0"/>
              </a:rPr>
              <a:t> </a:t>
            </a:r>
          </a:p>
          <a:p>
            <a:r>
              <a:rPr lang="en-US" sz="1500" b="0" i="0" dirty="0">
                <a:solidFill>
                  <a:srgbClr val="273239"/>
                </a:solidFill>
                <a:effectLst/>
                <a:latin typeface="Times New Roman" panose="02020603050405020304" pitchFamily="18" charset="0"/>
                <a:cs typeface="Times New Roman" panose="02020603050405020304" pitchFamily="18" charset="0"/>
              </a:rPr>
              <a:t>The router is mainly a Network Layer device. </a:t>
            </a:r>
          </a:p>
          <a:p>
            <a:r>
              <a:rPr lang="en-US" sz="1500" b="0" i="0" dirty="0">
                <a:solidFill>
                  <a:srgbClr val="273239"/>
                </a:solidFill>
                <a:effectLst/>
                <a:latin typeface="Times New Roman" panose="02020603050405020304" pitchFamily="18" charset="0"/>
                <a:cs typeface="Times New Roman" panose="02020603050405020304" pitchFamily="18" charset="0"/>
              </a:rPr>
              <a:t>A router is like a switch that routes data packets based on their IP addresses.</a:t>
            </a:r>
          </a:p>
          <a:p>
            <a:r>
              <a:rPr lang="en-US" sz="1500" b="0" i="0" dirty="0">
                <a:solidFill>
                  <a:srgbClr val="273239"/>
                </a:solidFill>
                <a:effectLst/>
                <a:latin typeface="Times New Roman" panose="02020603050405020304" pitchFamily="18" charset="0"/>
                <a:cs typeface="Times New Roman" panose="02020603050405020304" pitchFamily="18" charset="0"/>
              </a:rPr>
              <a:t>Routers have a dynamically updating routing table based on which they make decisions on routing the data packets. </a:t>
            </a:r>
          </a:p>
          <a:p>
            <a:pPr marL="0" indent="0">
              <a:buNone/>
            </a:pPr>
            <a:endParaRPr lang="en-US" sz="1500"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sz="1500" b="1" i="0" dirty="0">
                <a:solidFill>
                  <a:srgbClr val="273239"/>
                </a:solidFill>
                <a:effectLst/>
                <a:latin typeface="Times New Roman" panose="02020603050405020304" pitchFamily="18" charset="0"/>
                <a:cs typeface="Times New Roman" panose="02020603050405020304" pitchFamily="18" charset="0"/>
              </a:rPr>
              <a:t>Gateway</a:t>
            </a:r>
            <a:endParaRPr lang="en-US" sz="1500" dirty="0">
              <a:solidFill>
                <a:srgbClr val="273239"/>
              </a:solidFill>
              <a:latin typeface="Times New Roman" panose="02020603050405020304" pitchFamily="18" charset="0"/>
              <a:cs typeface="Times New Roman" panose="02020603050405020304" pitchFamily="18" charset="0"/>
            </a:endParaRPr>
          </a:p>
          <a:p>
            <a:pPr algn="just"/>
            <a:r>
              <a:rPr lang="en-US" sz="1500" b="0" i="0" dirty="0">
                <a:solidFill>
                  <a:srgbClr val="273239"/>
                </a:solidFill>
                <a:effectLst/>
                <a:latin typeface="Times New Roman" panose="02020603050405020304" pitchFamily="18" charset="0"/>
                <a:cs typeface="Times New Roman" panose="02020603050405020304" pitchFamily="18" charset="0"/>
              </a:rPr>
              <a:t>Gateways operate at Network layer.</a:t>
            </a:r>
          </a:p>
          <a:p>
            <a:pPr algn="just"/>
            <a:r>
              <a:rPr lang="en-US" sz="1500" dirty="0">
                <a:solidFill>
                  <a:srgbClr val="273239"/>
                </a:solidFill>
                <a:latin typeface="Times New Roman" panose="02020603050405020304" pitchFamily="18" charset="0"/>
                <a:cs typeface="Times New Roman" panose="02020603050405020304" pitchFamily="18" charset="0"/>
              </a:rPr>
              <a:t>C</a:t>
            </a:r>
            <a:r>
              <a:rPr lang="en-US" sz="1500" b="0" i="0" dirty="0">
                <a:solidFill>
                  <a:srgbClr val="273239"/>
                </a:solidFill>
                <a:effectLst/>
                <a:latin typeface="Times New Roman" panose="02020603050405020304" pitchFamily="18" charset="0"/>
                <a:cs typeface="Times New Roman" panose="02020603050405020304" pitchFamily="18" charset="0"/>
              </a:rPr>
              <a:t>onnect two networks that may work upon different networking models. </a:t>
            </a:r>
          </a:p>
          <a:p>
            <a:pPr algn="just"/>
            <a:r>
              <a:rPr lang="en-IN" sz="1500" dirty="0">
                <a:latin typeface="Times New Roman" panose="02020603050405020304" pitchFamily="18" charset="0"/>
                <a:cs typeface="Times New Roman" panose="02020603050405020304" pitchFamily="18" charset="0"/>
              </a:rPr>
              <a:t>An Internet of Things (</a:t>
            </a:r>
            <a:r>
              <a:rPr lang="en-IN" sz="1500" b="1" dirty="0">
                <a:latin typeface="Times New Roman" panose="02020603050405020304" pitchFamily="18" charset="0"/>
                <a:cs typeface="Times New Roman" panose="02020603050405020304" pitchFamily="18" charset="0"/>
              </a:rPr>
              <a:t>IoT</a:t>
            </a:r>
            <a:r>
              <a:rPr lang="en-IN" sz="1500"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gateway</a:t>
            </a:r>
            <a:r>
              <a:rPr lang="en-IN" sz="1500" dirty="0">
                <a:latin typeface="Times New Roman" panose="02020603050405020304" pitchFamily="18" charset="0"/>
                <a:cs typeface="Times New Roman" panose="02020603050405020304" pitchFamily="18" charset="0"/>
              </a:rPr>
              <a:t> is a physical device or software program that serves as the connection point between the cloud and controllers, sensors and intelligent devices. It can provide additional security.</a:t>
            </a:r>
            <a:endParaRPr lang="en-US" sz="1500" b="0" i="0" dirty="0">
              <a:solidFill>
                <a:srgbClr val="273239"/>
              </a:solidFill>
              <a:effectLst/>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3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FCE6-8BDE-DBA1-E9C1-8B652644F534}"/>
              </a:ext>
            </a:extLst>
          </p:cNvPr>
          <p:cNvSpPr>
            <a:spLocks noGrp="1"/>
          </p:cNvSpPr>
          <p:nvPr>
            <p:ph type="title"/>
          </p:nvPr>
        </p:nvSpPr>
        <p:spPr>
          <a:xfrm>
            <a:off x="209550" y="127001"/>
            <a:ext cx="10515600" cy="315912"/>
          </a:xfrm>
        </p:spPr>
        <p:txBody>
          <a:bodyPr>
            <a:normAutofit fontScale="90000"/>
          </a:bodyPr>
          <a:lstStyle/>
          <a:p>
            <a:r>
              <a:rPr lang="en-US" sz="2600" b="1" dirty="0">
                <a:solidFill>
                  <a:srgbClr val="0070C0"/>
                </a:solidFill>
                <a:latin typeface="Times New Roman" panose="02020603050405020304" pitchFamily="18" charset="0"/>
                <a:cs typeface="Times New Roman" panose="02020603050405020304" pitchFamily="18" charset="0"/>
              </a:rPr>
              <a:t>Circuit Switching and Packet Switching</a:t>
            </a:r>
            <a:endParaRPr lang="en-IN" sz="2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CA29BE-49D2-4BE8-5DD0-CEE3E5AA8FB9}"/>
              </a:ext>
            </a:extLst>
          </p:cNvPr>
          <p:cNvSpPr>
            <a:spLocks noGrp="1"/>
          </p:cNvSpPr>
          <p:nvPr>
            <p:ph idx="1"/>
          </p:nvPr>
        </p:nvSpPr>
        <p:spPr>
          <a:xfrm>
            <a:off x="133349" y="518724"/>
            <a:ext cx="11915775" cy="4351338"/>
          </a:xfrm>
        </p:spPr>
        <p:txBody>
          <a:bodyPr>
            <a:normAutofit/>
          </a:bodyPr>
          <a:lstStyle/>
          <a:p>
            <a:pPr algn="just"/>
            <a:r>
              <a:rPr lang="en-US" sz="2600" dirty="0">
                <a:latin typeface="Times New Roman" panose="02020603050405020304" pitchFamily="18" charset="0"/>
                <a:cs typeface="Times New Roman" panose="02020603050405020304" pitchFamily="18" charset="0"/>
              </a:rPr>
              <a:t>Circuit switching is a communication method where a dedicated communication path, or circuit, is established between two devices before data transmission begins. The circuit remains dedicated to the communication for the duration of the session, and no other devices can use it while the session is in progress. </a:t>
            </a:r>
          </a:p>
          <a:p>
            <a:pPr algn="just"/>
            <a:r>
              <a:rPr lang="en-US" sz="2600" dirty="0">
                <a:latin typeface="Times New Roman" panose="02020603050405020304" pitchFamily="18" charset="0"/>
                <a:cs typeface="Times New Roman" panose="02020603050405020304" pitchFamily="18" charset="0"/>
              </a:rPr>
              <a:t>Packet switching is a communication method where data is divided into smaller units called packets and transmitted over the network. Each packet contains the source and destination addresses, as well as other information needed for routing. The packets may take different paths to reach their destination, and they may be transmitted out of order or delayed due to network congestion.</a:t>
            </a:r>
            <a:endParaRPr lang="en-I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3DFB24-18F7-08D5-26CA-636F9DC38B5A}"/>
              </a:ext>
            </a:extLst>
          </p:cNvPr>
          <p:cNvPicPr>
            <a:picLocks noChangeAspect="1"/>
          </p:cNvPicPr>
          <p:nvPr/>
        </p:nvPicPr>
        <p:blipFill>
          <a:blip r:embed="rId2"/>
          <a:stretch>
            <a:fillRect/>
          </a:stretch>
        </p:blipFill>
        <p:spPr>
          <a:xfrm>
            <a:off x="1185862" y="4076700"/>
            <a:ext cx="9820275" cy="2781300"/>
          </a:xfrm>
          <a:prstGeom prst="rect">
            <a:avLst/>
          </a:prstGeom>
        </p:spPr>
      </p:pic>
    </p:spTree>
    <p:extLst>
      <p:ext uri="{BB962C8B-B14F-4D97-AF65-F5344CB8AC3E}">
        <p14:creationId xmlns:p14="http://schemas.microsoft.com/office/powerpoint/2010/main" val="134140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F1AA-3FEB-5B77-2FEB-41742E0F6963}"/>
              </a:ext>
            </a:extLst>
          </p:cNvPr>
          <p:cNvSpPr>
            <a:spLocks noGrp="1"/>
          </p:cNvSpPr>
          <p:nvPr>
            <p:ph type="title"/>
          </p:nvPr>
        </p:nvSpPr>
        <p:spPr>
          <a:xfrm>
            <a:off x="838200" y="373751"/>
            <a:ext cx="10515600" cy="583781"/>
          </a:xfrm>
        </p:spPr>
        <p:txBody>
          <a:bodyPr>
            <a:normAutofit/>
          </a:bodyPr>
          <a:lstStyle/>
          <a:p>
            <a:r>
              <a:rPr lang="en-US" sz="2600" b="1" dirty="0">
                <a:solidFill>
                  <a:srgbClr val="0070C0"/>
                </a:solidFill>
                <a:latin typeface="Times New Roman" panose="02020603050405020304" pitchFamily="18" charset="0"/>
                <a:cs typeface="Times New Roman" panose="02020603050405020304" pitchFamily="18" charset="0"/>
              </a:rPr>
              <a:t>IPv4 Addresses</a:t>
            </a:r>
            <a:endParaRPr lang="en-IN" sz="2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0D26DB-867F-5735-EEC1-9C9E046A1AD9}"/>
              </a:ext>
            </a:extLst>
          </p:cNvPr>
          <p:cNvSpPr>
            <a:spLocks noGrp="1"/>
          </p:cNvSpPr>
          <p:nvPr>
            <p:ph idx="1"/>
          </p:nvPr>
        </p:nvSpPr>
        <p:spPr>
          <a:xfrm>
            <a:off x="352425" y="1190446"/>
            <a:ext cx="11534775" cy="5408762"/>
          </a:xfrm>
        </p:spPr>
        <p:txBody>
          <a:bodyPr>
            <a:normAutofit/>
          </a:bodyPr>
          <a:lstStyle/>
          <a:p>
            <a:r>
              <a:rPr lang="en-US" sz="2600" dirty="0">
                <a:latin typeface="Times New Roman" panose="02020603050405020304" pitchFamily="18" charset="0"/>
                <a:cs typeface="Times New Roman" panose="02020603050405020304" pitchFamily="18" charset="0"/>
              </a:rPr>
              <a:t>The IPv4 address consists of two parts, namely, network ID and host ID.</a:t>
            </a:r>
            <a:r>
              <a:rPr lang="en-US" sz="2600" b="0" i="0" dirty="0">
                <a:solidFill>
                  <a:srgbClr val="000000"/>
                </a:solidFill>
                <a:effectLst/>
                <a:latin typeface="Times New Roman" panose="02020603050405020304" pitchFamily="18" charset="0"/>
                <a:cs typeface="Times New Roman" panose="02020603050405020304" pitchFamily="18" charset="0"/>
              </a:rPr>
              <a:t> </a:t>
            </a:r>
          </a:p>
          <a:p>
            <a:r>
              <a:rPr lang="en-US" sz="2600" b="0" i="0" dirty="0">
                <a:solidFill>
                  <a:srgbClr val="000000"/>
                </a:solidFill>
                <a:effectLst/>
                <a:latin typeface="Times New Roman" panose="02020603050405020304" pitchFamily="18" charset="0"/>
                <a:cs typeface="Times New Roman" panose="02020603050405020304" pitchFamily="18" charset="0"/>
              </a:rPr>
              <a:t>Subnet mask is used to separate IP address into network address and host address. </a:t>
            </a:r>
          </a:p>
          <a:p>
            <a:r>
              <a:rPr lang="en-US" sz="2600" b="0" i="0" dirty="0">
                <a:solidFill>
                  <a:srgbClr val="000000"/>
                </a:solidFill>
                <a:effectLst/>
                <a:latin typeface="Times New Roman" panose="02020603050405020304" pitchFamily="18" charset="0"/>
                <a:cs typeface="Times New Roman" panose="02020603050405020304" pitchFamily="18" charset="0"/>
              </a:rPr>
              <a:t>The IPv4 address has 32 bits or 4 octets in total. In each octet, the value could be between 0 and 255 in decimal.</a:t>
            </a:r>
            <a:br>
              <a:rPr lang="en-US"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92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6C2BEA-7B54-1EE7-C3EB-019098B96F64}"/>
              </a:ext>
            </a:extLst>
          </p:cNvPr>
          <p:cNvPicPr>
            <a:picLocks noGrp="1" noChangeAspect="1"/>
          </p:cNvPicPr>
          <p:nvPr>
            <p:ph idx="1"/>
          </p:nvPr>
        </p:nvPicPr>
        <p:blipFill>
          <a:blip r:embed="rId2"/>
          <a:stretch>
            <a:fillRect/>
          </a:stretch>
        </p:blipFill>
        <p:spPr>
          <a:xfrm>
            <a:off x="0" y="29697"/>
            <a:ext cx="10753724" cy="4351338"/>
          </a:xfrm>
        </p:spPr>
      </p:pic>
      <p:sp>
        <p:nvSpPr>
          <p:cNvPr id="6" name="Content Placeholder 2">
            <a:extLst>
              <a:ext uri="{FF2B5EF4-FFF2-40B4-BE49-F238E27FC236}">
                <a16:creationId xmlns:a16="http://schemas.microsoft.com/office/drawing/2014/main" id="{88DB224E-58DF-CEFB-516D-03C8347D5E00}"/>
              </a:ext>
            </a:extLst>
          </p:cNvPr>
          <p:cNvSpPr txBox="1">
            <a:spLocks/>
          </p:cNvSpPr>
          <p:nvPr/>
        </p:nvSpPr>
        <p:spPr>
          <a:xfrm>
            <a:off x="123825" y="4490244"/>
            <a:ext cx="11944350" cy="22288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a:solidFill>
                  <a:srgbClr val="0070C0"/>
                </a:solidFill>
                <a:latin typeface="Times New Roman" panose="02020603050405020304" pitchFamily="18" charset="0"/>
                <a:cs typeface="Times New Roman" panose="02020603050405020304" pitchFamily="18" charset="0"/>
              </a:rPr>
              <a:t>Subnet Mask</a:t>
            </a:r>
          </a:p>
          <a:p>
            <a:r>
              <a:rPr lang="en-US" sz="2600" b="1">
                <a:solidFill>
                  <a:srgbClr val="0070C0"/>
                </a:solidFill>
                <a:latin typeface="Times New Roman" panose="02020603050405020304" pitchFamily="18" charset="0"/>
                <a:cs typeface="Times New Roman" panose="02020603050405020304" pitchFamily="18" charset="0"/>
              </a:rPr>
              <a:t>Class A</a:t>
            </a:r>
            <a:r>
              <a:rPr lang="en-US" sz="2600">
                <a:latin typeface="Times New Roman" panose="02020603050405020304" pitchFamily="18" charset="0"/>
                <a:cs typeface="Times New Roman" panose="02020603050405020304" pitchFamily="18" charset="0"/>
              </a:rPr>
              <a:t>: The </a:t>
            </a:r>
            <a:r>
              <a:rPr lang="en-US" sz="2600" b="1">
                <a:solidFill>
                  <a:srgbClr val="FF0000"/>
                </a:solidFill>
                <a:latin typeface="Times New Roman" panose="02020603050405020304" pitchFamily="18" charset="0"/>
                <a:cs typeface="Times New Roman" panose="02020603050405020304" pitchFamily="18" charset="0"/>
              </a:rPr>
              <a:t>first one octet is of network </a:t>
            </a:r>
            <a:r>
              <a:rPr lang="en-US" sz="2600">
                <a:latin typeface="Times New Roman" panose="02020603050405020304" pitchFamily="18" charset="0"/>
                <a:cs typeface="Times New Roman" panose="02020603050405020304" pitchFamily="18" charset="0"/>
              </a:rPr>
              <a:t>and rest three octets are of host. Therefore, subnet mask for this class is </a:t>
            </a:r>
            <a:r>
              <a:rPr lang="en-US" sz="2600" b="1">
                <a:solidFill>
                  <a:srgbClr val="FF0000"/>
                </a:solidFill>
                <a:latin typeface="Times New Roman" panose="02020603050405020304" pitchFamily="18" charset="0"/>
                <a:cs typeface="Times New Roman" panose="02020603050405020304" pitchFamily="18" charset="0"/>
              </a:rPr>
              <a:t>1111 1111</a:t>
            </a:r>
            <a:r>
              <a:rPr lang="en-US" sz="2600">
                <a:latin typeface="Times New Roman" panose="02020603050405020304" pitchFamily="18" charset="0"/>
                <a:cs typeface="Times New Roman" panose="02020603050405020304" pitchFamily="18" charset="0"/>
              </a:rPr>
              <a:t>.0000 0000.0000 0000.0000 0000 in binary, that is,  </a:t>
            </a:r>
            <a:r>
              <a:rPr lang="en-US" sz="2600">
                <a:highlight>
                  <a:srgbClr val="FFFF00"/>
                </a:highlight>
                <a:latin typeface="Times New Roman" panose="02020603050405020304" pitchFamily="18" charset="0"/>
                <a:cs typeface="Times New Roman" panose="02020603050405020304" pitchFamily="18" charset="0"/>
              </a:rPr>
              <a:t>255.0.0.0</a:t>
            </a:r>
            <a:r>
              <a:rPr lang="en-US" sz="2600">
                <a:latin typeface="Times New Roman" panose="02020603050405020304" pitchFamily="18" charset="0"/>
                <a:cs typeface="Times New Roman" panose="02020603050405020304" pitchFamily="18" charset="0"/>
              </a:rPr>
              <a:t> in decimal.</a:t>
            </a:r>
          </a:p>
          <a:p>
            <a:r>
              <a:rPr lang="en-US" sz="2600" b="1">
                <a:solidFill>
                  <a:srgbClr val="0070C0"/>
                </a:solidFill>
                <a:latin typeface="Times New Roman" panose="02020603050405020304" pitchFamily="18" charset="0"/>
                <a:cs typeface="Times New Roman" panose="02020603050405020304" pitchFamily="18" charset="0"/>
              </a:rPr>
              <a:t>Class B: </a:t>
            </a:r>
            <a:r>
              <a:rPr lang="en-US" sz="2600">
                <a:latin typeface="Times New Roman" panose="02020603050405020304" pitchFamily="18" charset="0"/>
                <a:cs typeface="Times New Roman" panose="02020603050405020304" pitchFamily="18" charset="0"/>
              </a:rPr>
              <a:t>The </a:t>
            </a:r>
            <a:r>
              <a:rPr lang="en-US" sz="2600" b="1">
                <a:solidFill>
                  <a:srgbClr val="FF0000"/>
                </a:solidFill>
                <a:latin typeface="Times New Roman" panose="02020603050405020304" pitchFamily="18" charset="0"/>
                <a:cs typeface="Times New Roman" panose="02020603050405020304" pitchFamily="18" charset="0"/>
              </a:rPr>
              <a:t>first two octets are of network </a:t>
            </a:r>
            <a:r>
              <a:rPr lang="en-US" sz="2600">
                <a:latin typeface="Times New Roman" panose="02020603050405020304" pitchFamily="18" charset="0"/>
                <a:cs typeface="Times New Roman" panose="02020603050405020304" pitchFamily="18" charset="0"/>
              </a:rPr>
              <a:t>and the rest two octets are  of the host. Therefore, the subnet mask for this class is </a:t>
            </a:r>
            <a:r>
              <a:rPr lang="en-US" sz="2600" b="1">
                <a:solidFill>
                  <a:srgbClr val="FF0000"/>
                </a:solidFill>
                <a:latin typeface="Times New Roman" panose="02020603050405020304" pitchFamily="18" charset="0"/>
                <a:cs typeface="Times New Roman" panose="02020603050405020304" pitchFamily="18" charset="0"/>
              </a:rPr>
              <a:t>1111 1111.1111 1111.</a:t>
            </a:r>
            <a:r>
              <a:rPr lang="en-US" sz="2600">
                <a:latin typeface="Times New Roman" panose="02020603050405020304" pitchFamily="18" charset="0"/>
                <a:cs typeface="Times New Roman" panose="02020603050405020304" pitchFamily="18" charset="0"/>
              </a:rPr>
              <a:t>0000 0000.0000 0000 in binary, that is, </a:t>
            </a:r>
            <a:r>
              <a:rPr lang="en-US" sz="2600">
                <a:highlight>
                  <a:srgbClr val="FFFF00"/>
                </a:highlight>
                <a:latin typeface="Times New Roman" panose="02020603050405020304" pitchFamily="18" charset="0"/>
                <a:cs typeface="Times New Roman" panose="02020603050405020304" pitchFamily="18" charset="0"/>
              </a:rPr>
              <a:t>255.255.0.0</a:t>
            </a:r>
            <a:r>
              <a:rPr lang="en-US" sz="2600">
                <a:latin typeface="Times New Roman" panose="02020603050405020304" pitchFamily="18" charset="0"/>
                <a:cs typeface="Times New Roman" panose="02020603050405020304" pitchFamily="18" charset="0"/>
              </a:rPr>
              <a:t> in decimal.</a:t>
            </a:r>
          </a:p>
          <a:p>
            <a:r>
              <a:rPr lang="en-US" sz="2600" b="1">
                <a:solidFill>
                  <a:srgbClr val="0070C0"/>
                </a:solidFill>
                <a:latin typeface="Times New Roman" panose="02020603050405020304" pitchFamily="18" charset="0"/>
                <a:cs typeface="Times New Roman" panose="02020603050405020304" pitchFamily="18" charset="0"/>
              </a:rPr>
              <a:t>Class C </a:t>
            </a:r>
            <a:r>
              <a:rPr lang="en-US" sz="2600">
                <a:latin typeface="Times New Roman" panose="02020603050405020304" pitchFamily="18" charset="0"/>
                <a:cs typeface="Times New Roman" panose="02020603050405020304" pitchFamily="18" charset="0"/>
              </a:rPr>
              <a:t>: The </a:t>
            </a:r>
            <a:r>
              <a:rPr lang="en-US" sz="2600" b="1">
                <a:solidFill>
                  <a:srgbClr val="FF0000"/>
                </a:solidFill>
                <a:latin typeface="Times New Roman" panose="02020603050405020304" pitchFamily="18" charset="0"/>
                <a:cs typeface="Times New Roman" panose="02020603050405020304" pitchFamily="18" charset="0"/>
              </a:rPr>
              <a:t>first three octets are of network </a:t>
            </a:r>
            <a:r>
              <a:rPr lang="en-US" sz="2600">
                <a:latin typeface="Times New Roman" panose="02020603050405020304" pitchFamily="18" charset="0"/>
                <a:cs typeface="Times New Roman" panose="02020603050405020304" pitchFamily="18" charset="0"/>
              </a:rPr>
              <a:t>and the rest one octet is of the host. Therefore, the subnet mask for this class is </a:t>
            </a:r>
            <a:r>
              <a:rPr lang="en-US" sz="2600" b="1">
                <a:solidFill>
                  <a:srgbClr val="FF0000"/>
                </a:solidFill>
                <a:latin typeface="Times New Roman" panose="02020603050405020304" pitchFamily="18" charset="0"/>
                <a:cs typeface="Times New Roman" panose="02020603050405020304" pitchFamily="18" charset="0"/>
              </a:rPr>
              <a:t>1111 1111.1111 1111.1111 1111</a:t>
            </a:r>
            <a:r>
              <a:rPr lang="en-US" sz="2600">
                <a:latin typeface="Times New Roman" panose="02020603050405020304" pitchFamily="18" charset="0"/>
                <a:cs typeface="Times New Roman" panose="02020603050405020304" pitchFamily="18" charset="0"/>
              </a:rPr>
              <a:t>.0000 0000 in binary, that is, </a:t>
            </a:r>
            <a:r>
              <a:rPr lang="en-US" sz="2600">
                <a:highlight>
                  <a:srgbClr val="FFFF00"/>
                </a:highlight>
                <a:latin typeface="Times New Roman" panose="02020603050405020304" pitchFamily="18" charset="0"/>
                <a:cs typeface="Times New Roman" panose="02020603050405020304" pitchFamily="18" charset="0"/>
              </a:rPr>
              <a:t>255.255.255.0 </a:t>
            </a:r>
            <a:r>
              <a:rPr lang="en-US" sz="2600">
                <a:latin typeface="Times New Roman" panose="02020603050405020304" pitchFamily="18" charset="0"/>
                <a:cs typeface="Times New Roman" panose="02020603050405020304" pitchFamily="18" charset="0"/>
              </a:rPr>
              <a:t>in decimal.</a:t>
            </a:r>
            <a:endParaRPr lang="en-IN" sz="260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7C4B5B76-0B1A-9324-3CDB-DB7358A47357}"/>
                  </a:ext>
                </a:extLst>
              </p14:cNvPr>
              <p14:cNvContentPartPr/>
              <p14:nvPr/>
            </p14:nvContentPartPr>
            <p14:xfrm>
              <a:off x="8524515" y="4342890"/>
              <a:ext cx="10440" cy="65880"/>
            </p14:xfrm>
          </p:contentPart>
        </mc:Choice>
        <mc:Fallback xmlns="">
          <p:pic>
            <p:nvPicPr>
              <p:cNvPr id="7" name="Ink 6">
                <a:extLst>
                  <a:ext uri="{FF2B5EF4-FFF2-40B4-BE49-F238E27FC236}">
                    <a16:creationId xmlns:a16="http://schemas.microsoft.com/office/drawing/2014/main" id="{7C4B5B76-0B1A-9324-3CDB-DB7358A47357}"/>
                  </a:ext>
                </a:extLst>
              </p:cNvPr>
              <p:cNvPicPr/>
              <p:nvPr/>
            </p:nvPicPr>
            <p:blipFill>
              <a:blip r:embed="rId4"/>
              <a:stretch>
                <a:fillRect/>
              </a:stretch>
            </p:blipFill>
            <p:spPr>
              <a:xfrm>
                <a:off x="8506515" y="4234890"/>
                <a:ext cx="46080" cy="281520"/>
              </a:xfrm>
              <a:prstGeom prst="rect">
                <a:avLst/>
              </a:prstGeom>
            </p:spPr>
          </p:pic>
        </mc:Fallback>
      </mc:AlternateContent>
      <p:grpSp>
        <p:nvGrpSpPr>
          <p:cNvPr id="16" name="Group 15">
            <a:extLst>
              <a:ext uri="{FF2B5EF4-FFF2-40B4-BE49-F238E27FC236}">
                <a16:creationId xmlns:a16="http://schemas.microsoft.com/office/drawing/2014/main" id="{94DE3C54-A021-1E16-1C7A-F47F42F8EEED}"/>
              </a:ext>
            </a:extLst>
          </p:cNvPr>
          <p:cNvGrpSpPr/>
          <p:nvPr/>
        </p:nvGrpSpPr>
        <p:grpSpPr>
          <a:xfrm>
            <a:off x="8485275" y="4179450"/>
            <a:ext cx="230400" cy="268200"/>
            <a:chOff x="8485275" y="4179450"/>
            <a:chExt cx="230400" cy="26820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526E903-CFEA-E08A-6907-5A224E83AF27}"/>
                    </a:ext>
                  </a:extLst>
                </p14:cNvPr>
                <p14:cNvContentPartPr/>
                <p14:nvPr/>
              </p14:nvContentPartPr>
              <p14:xfrm>
                <a:off x="8524515" y="4295370"/>
                <a:ext cx="360" cy="152280"/>
              </p14:xfrm>
            </p:contentPart>
          </mc:Choice>
          <mc:Fallback xmlns="">
            <p:pic>
              <p:nvPicPr>
                <p:cNvPr id="8" name="Ink 7">
                  <a:extLst>
                    <a:ext uri="{FF2B5EF4-FFF2-40B4-BE49-F238E27FC236}">
                      <a16:creationId xmlns:a16="http://schemas.microsoft.com/office/drawing/2014/main" id="{E526E903-CFEA-E08A-6907-5A224E83AF27}"/>
                    </a:ext>
                  </a:extLst>
                </p:cNvPr>
                <p:cNvPicPr/>
                <p:nvPr/>
              </p:nvPicPr>
              <p:blipFill>
                <a:blip r:embed="rId6"/>
                <a:stretch>
                  <a:fillRect/>
                </a:stretch>
              </p:blipFill>
              <p:spPr>
                <a:xfrm>
                  <a:off x="8520195" y="4291050"/>
                  <a:ext cx="90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84D8C4C2-00B1-EE01-72E5-3C5EBBC1F843}"/>
                    </a:ext>
                  </a:extLst>
                </p14:cNvPr>
                <p14:cNvContentPartPr/>
                <p14:nvPr/>
              </p14:nvContentPartPr>
              <p14:xfrm>
                <a:off x="8485275" y="4179450"/>
                <a:ext cx="40680" cy="41400"/>
              </p14:xfrm>
            </p:contentPart>
          </mc:Choice>
          <mc:Fallback xmlns="">
            <p:pic>
              <p:nvPicPr>
                <p:cNvPr id="9" name="Ink 8">
                  <a:extLst>
                    <a:ext uri="{FF2B5EF4-FFF2-40B4-BE49-F238E27FC236}">
                      <a16:creationId xmlns:a16="http://schemas.microsoft.com/office/drawing/2014/main" id="{84D8C4C2-00B1-EE01-72E5-3C5EBBC1F843}"/>
                    </a:ext>
                  </a:extLst>
                </p:cNvPr>
                <p:cNvPicPr/>
                <p:nvPr/>
              </p:nvPicPr>
              <p:blipFill>
                <a:blip r:embed="rId8"/>
                <a:stretch>
                  <a:fillRect/>
                </a:stretch>
              </p:blipFill>
              <p:spPr>
                <a:xfrm>
                  <a:off x="8480955" y="4175130"/>
                  <a:ext cx="493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0A040D3-A8B5-BB26-18B2-54D346B9F0EB}"/>
                    </a:ext>
                  </a:extLst>
                </p14:cNvPr>
                <p14:cNvContentPartPr/>
                <p14:nvPr/>
              </p14:nvContentPartPr>
              <p14:xfrm>
                <a:off x="8591115" y="4247130"/>
                <a:ext cx="124560" cy="181080"/>
              </p14:xfrm>
            </p:contentPart>
          </mc:Choice>
          <mc:Fallback xmlns="">
            <p:pic>
              <p:nvPicPr>
                <p:cNvPr id="10" name="Ink 9">
                  <a:extLst>
                    <a:ext uri="{FF2B5EF4-FFF2-40B4-BE49-F238E27FC236}">
                      <a16:creationId xmlns:a16="http://schemas.microsoft.com/office/drawing/2014/main" id="{F0A040D3-A8B5-BB26-18B2-54D346B9F0EB}"/>
                    </a:ext>
                  </a:extLst>
                </p:cNvPr>
                <p:cNvPicPr/>
                <p:nvPr/>
              </p:nvPicPr>
              <p:blipFill>
                <a:blip r:embed="rId10"/>
                <a:stretch>
                  <a:fillRect/>
                </a:stretch>
              </p:blipFill>
              <p:spPr>
                <a:xfrm>
                  <a:off x="8586795" y="4242810"/>
                  <a:ext cx="133200" cy="189720"/>
                </a:xfrm>
                <a:prstGeom prst="rect">
                  <a:avLst/>
                </a:prstGeom>
              </p:spPr>
            </p:pic>
          </mc:Fallback>
        </mc:AlternateContent>
      </p:grpSp>
      <p:grpSp>
        <p:nvGrpSpPr>
          <p:cNvPr id="15" name="Group 14">
            <a:extLst>
              <a:ext uri="{FF2B5EF4-FFF2-40B4-BE49-F238E27FC236}">
                <a16:creationId xmlns:a16="http://schemas.microsoft.com/office/drawing/2014/main" id="{2CA6946C-9EE7-48F6-E9A2-88ED1FB4BB91}"/>
              </a:ext>
            </a:extLst>
          </p:cNvPr>
          <p:cNvGrpSpPr/>
          <p:nvPr/>
        </p:nvGrpSpPr>
        <p:grpSpPr>
          <a:xfrm>
            <a:off x="8924475" y="4142370"/>
            <a:ext cx="498960" cy="314280"/>
            <a:chOff x="8924475" y="4142370"/>
            <a:chExt cx="498960" cy="31428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B1488EF-6A3B-EB13-001A-90ECA5A504CF}"/>
                    </a:ext>
                  </a:extLst>
                </p14:cNvPr>
                <p14:cNvContentPartPr/>
                <p14:nvPr/>
              </p14:nvContentPartPr>
              <p14:xfrm>
                <a:off x="8924475" y="4236330"/>
                <a:ext cx="33480" cy="208080"/>
              </p14:xfrm>
            </p:contentPart>
          </mc:Choice>
          <mc:Fallback xmlns="">
            <p:pic>
              <p:nvPicPr>
                <p:cNvPr id="11" name="Ink 10">
                  <a:extLst>
                    <a:ext uri="{FF2B5EF4-FFF2-40B4-BE49-F238E27FC236}">
                      <a16:creationId xmlns:a16="http://schemas.microsoft.com/office/drawing/2014/main" id="{FB1488EF-6A3B-EB13-001A-90ECA5A504CF}"/>
                    </a:ext>
                  </a:extLst>
                </p:cNvPr>
                <p:cNvPicPr/>
                <p:nvPr/>
              </p:nvPicPr>
              <p:blipFill>
                <a:blip r:embed="rId12"/>
                <a:stretch>
                  <a:fillRect/>
                </a:stretch>
              </p:blipFill>
              <p:spPr>
                <a:xfrm>
                  <a:off x="8920155" y="4232010"/>
                  <a:ext cx="421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DD762DB2-9A2A-D08E-A142-FE652EF18A79}"/>
                    </a:ext>
                  </a:extLst>
                </p14:cNvPr>
                <p14:cNvContentPartPr/>
                <p14:nvPr/>
              </p14:nvContentPartPr>
              <p14:xfrm>
                <a:off x="9000075" y="4201410"/>
                <a:ext cx="95400" cy="255240"/>
              </p14:xfrm>
            </p:contentPart>
          </mc:Choice>
          <mc:Fallback xmlns="">
            <p:pic>
              <p:nvPicPr>
                <p:cNvPr id="12" name="Ink 11">
                  <a:extLst>
                    <a:ext uri="{FF2B5EF4-FFF2-40B4-BE49-F238E27FC236}">
                      <a16:creationId xmlns:a16="http://schemas.microsoft.com/office/drawing/2014/main" id="{DD762DB2-9A2A-D08E-A142-FE652EF18A79}"/>
                    </a:ext>
                  </a:extLst>
                </p:cNvPr>
                <p:cNvPicPr/>
                <p:nvPr/>
              </p:nvPicPr>
              <p:blipFill>
                <a:blip r:embed="rId14"/>
                <a:stretch>
                  <a:fillRect/>
                </a:stretch>
              </p:blipFill>
              <p:spPr>
                <a:xfrm>
                  <a:off x="8995755" y="4197090"/>
                  <a:ext cx="1040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19FF671-F429-4CC8-BF6A-047C0B2A435A}"/>
                    </a:ext>
                  </a:extLst>
                </p14:cNvPr>
                <p14:cNvContentPartPr/>
                <p14:nvPr/>
              </p14:nvContentPartPr>
              <p14:xfrm>
                <a:off x="9143715" y="4142370"/>
                <a:ext cx="95760" cy="251640"/>
              </p14:xfrm>
            </p:contentPart>
          </mc:Choice>
          <mc:Fallback xmlns="">
            <p:pic>
              <p:nvPicPr>
                <p:cNvPr id="13" name="Ink 12">
                  <a:extLst>
                    <a:ext uri="{FF2B5EF4-FFF2-40B4-BE49-F238E27FC236}">
                      <a16:creationId xmlns:a16="http://schemas.microsoft.com/office/drawing/2014/main" id="{419FF671-F429-4CC8-BF6A-047C0B2A435A}"/>
                    </a:ext>
                  </a:extLst>
                </p:cNvPr>
                <p:cNvPicPr/>
                <p:nvPr/>
              </p:nvPicPr>
              <p:blipFill>
                <a:blip r:embed="rId16"/>
                <a:stretch>
                  <a:fillRect/>
                </a:stretch>
              </p:blipFill>
              <p:spPr>
                <a:xfrm>
                  <a:off x="9139395" y="4138050"/>
                  <a:ext cx="1044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BEE51DDC-48B2-47D8-3C98-83391361D4CA}"/>
                    </a:ext>
                  </a:extLst>
                </p14:cNvPr>
                <p14:cNvContentPartPr/>
                <p14:nvPr/>
              </p14:nvContentPartPr>
              <p14:xfrm>
                <a:off x="9310035" y="4171530"/>
                <a:ext cx="113400" cy="284760"/>
              </p14:xfrm>
            </p:contentPart>
          </mc:Choice>
          <mc:Fallback xmlns="">
            <p:pic>
              <p:nvPicPr>
                <p:cNvPr id="14" name="Ink 13">
                  <a:extLst>
                    <a:ext uri="{FF2B5EF4-FFF2-40B4-BE49-F238E27FC236}">
                      <a16:creationId xmlns:a16="http://schemas.microsoft.com/office/drawing/2014/main" id="{BEE51DDC-48B2-47D8-3C98-83391361D4CA}"/>
                    </a:ext>
                  </a:extLst>
                </p:cNvPr>
                <p:cNvPicPr/>
                <p:nvPr/>
              </p:nvPicPr>
              <p:blipFill>
                <a:blip r:embed="rId18"/>
                <a:stretch>
                  <a:fillRect/>
                </a:stretch>
              </p:blipFill>
              <p:spPr>
                <a:xfrm>
                  <a:off x="9305715" y="4167210"/>
                  <a:ext cx="122040" cy="293400"/>
                </a:xfrm>
                <a:prstGeom prst="rect">
                  <a:avLst/>
                </a:prstGeom>
              </p:spPr>
            </p:pic>
          </mc:Fallback>
        </mc:AlternateContent>
      </p:grpSp>
      <p:grpSp>
        <p:nvGrpSpPr>
          <p:cNvPr id="4" name="Group 3">
            <a:extLst>
              <a:ext uri="{FF2B5EF4-FFF2-40B4-BE49-F238E27FC236}">
                <a16:creationId xmlns:a16="http://schemas.microsoft.com/office/drawing/2014/main" id="{5E724B03-87DE-2F9C-BBB8-6B52F2385338}"/>
              </a:ext>
            </a:extLst>
          </p:cNvPr>
          <p:cNvGrpSpPr/>
          <p:nvPr/>
        </p:nvGrpSpPr>
        <p:grpSpPr>
          <a:xfrm>
            <a:off x="10936515" y="358770"/>
            <a:ext cx="281880" cy="451800"/>
            <a:chOff x="10936515" y="358770"/>
            <a:chExt cx="281880" cy="451800"/>
          </a:xfrm>
        </p:grpSpPr>
        <mc:AlternateContent xmlns:mc="http://schemas.openxmlformats.org/markup-compatibility/2006" xmlns:p14="http://schemas.microsoft.com/office/powerpoint/2010/main">
          <mc:Choice Requires="p14">
            <p:contentPart p14:bwMode="auto" r:id="rId19">
              <p14:nvContentPartPr>
                <p14:cNvPr id="2" name="Ink 1">
                  <a:extLst>
                    <a:ext uri="{FF2B5EF4-FFF2-40B4-BE49-F238E27FC236}">
                      <a16:creationId xmlns:a16="http://schemas.microsoft.com/office/drawing/2014/main" id="{B44B97B2-9494-8E32-FEBD-6C1CD5A2E09B}"/>
                    </a:ext>
                  </a:extLst>
                </p14:cNvPr>
                <p14:cNvContentPartPr/>
                <p14:nvPr/>
              </p14:nvContentPartPr>
              <p14:xfrm>
                <a:off x="10936515" y="628770"/>
                <a:ext cx="150480" cy="181800"/>
              </p14:xfrm>
            </p:contentPart>
          </mc:Choice>
          <mc:Fallback xmlns="">
            <p:pic>
              <p:nvPicPr>
                <p:cNvPr id="2" name="Ink 1">
                  <a:extLst>
                    <a:ext uri="{FF2B5EF4-FFF2-40B4-BE49-F238E27FC236}">
                      <a16:creationId xmlns:a16="http://schemas.microsoft.com/office/drawing/2014/main" id="{B44B97B2-9494-8E32-FEBD-6C1CD5A2E09B}"/>
                    </a:ext>
                  </a:extLst>
                </p:cNvPr>
                <p:cNvPicPr/>
                <p:nvPr/>
              </p:nvPicPr>
              <p:blipFill>
                <a:blip r:embed="rId20"/>
                <a:stretch>
                  <a:fillRect/>
                </a:stretch>
              </p:blipFill>
              <p:spPr>
                <a:xfrm>
                  <a:off x="10930395" y="622650"/>
                  <a:ext cx="162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 name="Ink 2">
                  <a:extLst>
                    <a:ext uri="{FF2B5EF4-FFF2-40B4-BE49-F238E27FC236}">
                      <a16:creationId xmlns:a16="http://schemas.microsoft.com/office/drawing/2014/main" id="{4F5DA6E4-D8C6-A953-0358-8580BCEEA6B6}"/>
                    </a:ext>
                  </a:extLst>
                </p14:cNvPr>
                <p14:cNvContentPartPr/>
                <p14:nvPr/>
              </p14:nvContentPartPr>
              <p14:xfrm>
                <a:off x="11125155" y="358770"/>
                <a:ext cx="93240" cy="204120"/>
              </p14:xfrm>
            </p:contentPart>
          </mc:Choice>
          <mc:Fallback xmlns="">
            <p:pic>
              <p:nvPicPr>
                <p:cNvPr id="3" name="Ink 2">
                  <a:extLst>
                    <a:ext uri="{FF2B5EF4-FFF2-40B4-BE49-F238E27FC236}">
                      <a16:creationId xmlns:a16="http://schemas.microsoft.com/office/drawing/2014/main" id="{4F5DA6E4-D8C6-A953-0358-8580BCEEA6B6}"/>
                    </a:ext>
                  </a:extLst>
                </p:cNvPr>
                <p:cNvPicPr/>
                <p:nvPr/>
              </p:nvPicPr>
              <p:blipFill>
                <a:blip r:embed="rId22"/>
                <a:stretch>
                  <a:fillRect/>
                </a:stretch>
              </p:blipFill>
              <p:spPr>
                <a:xfrm>
                  <a:off x="11119035" y="352650"/>
                  <a:ext cx="105480" cy="21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885A6ECA-F240-CE4E-868E-1180AFE4838E}"/>
                  </a:ext>
                </a:extLst>
              </p14:cNvPr>
              <p14:cNvContentPartPr/>
              <p14:nvPr/>
            </p14:nvContentPartPr>
            <p14:xfrm>
              <a:off x="10966035" y="1280370"/>
              <a:ext cx="140400" cy="159480"/>
            </p14:xfrm>
          </p:contentPart>
        </mc:Choice>
        <mc:Fallback xmlns="">
          <p:pic>
            <p:nvPicPr>
              <p:cNvPr id="17" name="Ink 16">
                <a:extLst>
                  <a:ext uri="{FF2B5EF4-FFF2-40B4-BE49-F238E27FC236}">
                    <a16:creationId xmlns:a16="http://schemas.microsoft.com/office/drawing/2014/main" id="{885A6ECA-F240-CE4E-868E-1180AFE4838E}"/>
                  </a:ext>
                </a:extLst>
              </p:cNvPr>
              <p:cNvPicPr/>
              <p:nvPr/>
            </p:nvPicPr>
            <p:blipFill>
              <a:blip r:embed="rId24"/>
              <a:stretch>
                <a:fillRect/>
              </a:stretch>
            </p:blipFill>
            <p:spPr>
              <a:xfrm>
                <a:off x="10959915" y="1274250"/>
                <a:ext cx="1526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5ABE6021-8143-9EA7-EB31-489BFE90B513}"/>
                  </a:ext>
                </a:extLst>
              </p14:cNvPr>
              <p14:cNvContentPartPr/>
              <p14:nvPr/>
            </p14:nvContentPartPr>
            <p14:xfrm>
              <a:off x="11139555" y="1009290"/>
              <a:ext cx="70920" cy="154080"/>
            </p14:xfrm>
          </p:contentPart>
        </mc:Choice>
        <mc:Fallback xmlns="">
          <p:pic>
            <p:nvPicPr>
              <p:cNvPr id="18" name="Ink 17">
                <a:extLst>
                  <a:ext uri="{FF2B5EF4-FFF2-40B4-BE49-F238E27FC236}">
                    <a16:creationId xmlns:a16="http://schemas.microsoft.com/office/drawing/2014/main" id="{5ABE6021-8143-9EA7-EB31-489BFE90B513}"/>
                  </a:ext>
                </a:extLst>
              </p:cNvPr>
              <p:cNvPicPr/>
              <p:nvPr/>
            </p:nvPicPr>
            <p:blipFill>
              <a:blip r:embed="rId26"/>
              <a:stretch>
                <a:fillRect/>
              </a:stretch>
            </p:blipFill>
            <p:spPr>
              <a:xfrm>
                <a:off x="11133435" y="1003170"/>
                <a:ext cx="83160" cy="166320"/>
              </a:xfrm>
              <a:prstGeom prst="rect">
                <a:avLst/>
              </a:prstGeom>
            </p:spPr>
          </p:pic>
        </mc:Fallback>
      </mc:AlternateContent>
      <p:grpSp>
        <p:nvGrpSpPr>
          <p:cNvPr id="21" name="Group 20">
            <a:extLst>
              <a:ext uri="{FF2B5EF4-FFF2-40B4-BE49-F238E27FC236}">
                <a16:creationId xmlns:a16="http://schemas.microsoft.com/office/drawing/2014/main" id="{231F15DA-14E0-AF5A-FB60-9334A9C111C5}"/>
              </a:ext>
            </a:extLst>
          </p:cNvPr>
          <p:cNvGrpSpPr/>
          <p:nvPr/>
        </p:nvGrpSpPr>
        <p:grpSpPr>
          <a:xfrm>
            <a:off x="11019675" y="1713450"/>
            <a:ext cx="288720" cy="430920"/>
            <a:chOff x="11019675" y="1713450"/>
            <a:chExt cx="288720" cy="430920"/>
          </a:xfrm>
        </p:grpSpPr>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7F030516-54D4-1480-3BE0-5C6C968CDFD9}"/>
                    </a:ext>
                  </a:extLst>
                </p14:cNvPr>
                <p14:cNvContentPartPr/>
                <p14:nvPr/>
              </p14:nvContentPartPr>
              <p14:xfrm>
                <a:off x="11019675" y="1962210"/>
                <a:ext cx="190440" cy="182160"/>
              </p14:xfrm>
            </p:contentPart>
          </mc:Choice>
          <mc:Fallback xmlns="">
            <p:pic>
              <p:nvPicPr>
                <p:cNvPr id="19" name="Ink 18">
                  <a:extLst>
                    <a:ext uri="{FF2B5EF4-FFF2-40B4-BE49-F238E27FC236}">
                      <a16:creationId xmlns:a16="http://schemas.microsoft.com/office/drawing/2014/main" id="{7F030516-54D4-1480-3BE0-5C6C968CDFD9}"/>
                    </a:ext>
                  </a:extLst>
                </p:cNvPr>
                <p:cNvPicPr/>
                <p:nvPr/>
              </p:nvPicPr>
              <p:blipFill>
                <a:blip r:embed="rId28"/>
                <a:stretch>
                  <a:fillRect/>
                </a:stretch>
              </p:blipFill>
              <p:spPr>
                <a:xfrm>
                  <a:off x="11013555" y="1956090"/>
                  <a:ext cx="2026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DE4D3E94-4EA9-66E3-2F7F-6A4891EC1807}"/>
                    </a:ext>
                  </a:extLst>
                </p14:cNvPr>
                <p14:cNvContentPartPr/>
                <p14:nvPr/>
              </p14:nvContentPartPr>
              <p14:xfrm>
                <a:off x="11217315" y="1713450"/>
                <a:ext cx="91080" cy="181800"/>
              </p14:xfrm>
            </p:contentPart>
          </mc:Choice>
          <mc:Fallback xmlns="">
            <p:pic>
              <p:nvPicPr>
                <p:cNvPr id="20" name="Ink 19">
                  <a:extLst>
                    <a:ext uri="{FF2B5EF4-FFF2-40B4-BE49-F238E27FC236}">
                      <a16:creationId xmlns:a16="http://schemas.microsoft.com/office/drawing/2014/main" id="{DE4D3E94-4EA9-66E3-2F7F-6A4891EC1807}"/>
                    </a:ext>
                  </a:extLst>
                </p:cNvPr>
                <p:cNvPicPr/>
                <p:nvPr/>
              </p:nvPicPr>
              <p:blipFill>
                <a:blip r:embed="rId30"/>
                <a:stretch>
                  <a:fillRect/>
                </a:stretch>
              </p:blipFill>
              <p:spPr>
                <a:xfrm>
                  <a:off x="11211195" y="1707330"/>
                  <a:ext cx="103320" cy="194040"/>
                </a:xfrm>
                <a:prstGeom prst="rect">
                  <a:avLst/>
                </a:prstGeom>
              </p:spPr>
            </p:pic>
          </mc:Fallback>
        </mc:AlternateContent>
      </p:grpSp>
      <p:grpSp>
        <p:nvGrpSpPr>
          <p:cNvPr id="25" name="Group 24">
            <a:extLst>
              <a:ext uri="{FF2B5EF4-FFF2-40B4-BE49-F238E27FC236}">
                <a16:creationId xmlns:a16="http://schemas.microsoft.com/office/drawing/2014/main" id="{D7F4E636-8458-1628-AF1C-4F1FDADA3C3D}"/>
              </a:ext>
            </a:extLst>
          </p:cNvPr>
          <p:cNvGrpSpPr/>
          <p:nvPr/>
        </p:nvGrpSpPr>
        <p:grpSpPr>
          <a:xfrm>
            <a:off x="11049195" y="2542890"/>
            <a:ext cx="277560" cy="420480"/>
            <a:chOff x="11049195" y="2542890"/>
            <a:chExt cx="277560" cy="420480"/>
          </a:xfrm>
        </p:grpSpPr>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01D1C347-713C-6B87-5918-2E82A1DEDD85}"/>
                    </a:ext>
                  </a:extLst>
                </p14:cNvPr>
                <p14:cNvContentPartPr/>
                <p14:nvPr/>
              </p14:nvContentPartPr>
              <p14:xfrm>
                <a:off x="11049195" y="2754570"/>
                <a:ext cx="52560" cy="17280"/>
              </p14:xfrm>
            </p:contentPart>
          </mc:Choice>
          <mc:Fallback xmlns="">
            <p:pic>
              <p:nvPicPr>
                <p:cNvPr id="22" name="Ink 21">
                  <a:extLst>
                    <a:ext uri="{FF2B5EF4-FFF2-40B4-BE49-F238E27FC236}">
                      <a16:creationId xmlns:a16="http://schemas.microsoft.com/office/drawing/2014/main" id="{01D1C347-713C-6B87-5918-2E82A1DEDD85}"/>
                    </a:ext>
                  </a:extLst>
                </p:cNvPr>
                <p:cNvPicPr/>
                <p:nvPr/>
              </p:nvPicPr>
              <p:blipFill>
                <a:blip r:embed="rId32"/>
                <a:stretch>
                  <a:fillRect/>
                </a:stretch>
              </p:blipFill>
              <p:spPr>
                <a:xfrm>
                  <a:off x="11043075" y="2748450"/>
                  <a:ext cx="648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65CD1A18-3847-C901-6A34-B601A0360C0C}"/>
                    </a:ext>
                  </a:extLst>
                </p14:cNvPr>
                <p14:cNvContentPartPr/>
                <p14:nvPr/>
              </p14:nvContentPartPr>
              <p14:xfrm>
                <a:off x="11081595" y="2742690"/>
                <a:ext cx="138240" cy="220680"/>
              </p14:xfrm>
            </p:contentPart>
          </mc:Choice>
          <mc:Fallback xmlns="">
            <p:pic>
              <p:nvPicPr>
                <p:cNvPr id="23" name="Ink 22">
                  <a:extLst>
                    <a:ext uri="{FF2B5EF4-FFF2-40B4-BE49-F238E27FC236}">
                      <a16:creationId xmlns:a16="http://schemas.microsoft.com/office/drawing/2014/main" id="{65CD1A18-3847-C901-6A34-B601A0360C0C}"/>
                    </a:ext>
                  </a:extLst>
                </p:cNvPr>
                <p:cNvPicPr/>
                <p:nvPr/>
              </p:nvPicPr>
              <p:blipFill>
                <a:blip r:embed="rId34"/>
                <a:stretch>
                  <a:fillRect/>
                </a:stretch>
              </p:blipFill>
              <p:spPr>
                <a:xfrm>
                  <a:off x="11075475" y="2736570"/>
                  <a:ext cx="1504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A8134814-197C-BCB3-D0EF-596F1F2DC503}"/>
                    </a:ext>
                  </a:extLst>
                </p14:cNvPr>
                <p14:cNvContentPartPr/>
                <p14:nvPr/>
              </p14:nvContentPartPr>
              <p14:xfrm>
                <a:off x="11248275" y="2542890"/>
                <a:ext cx="78480" cy="132480"/>
              </p14:xfrm>
            </p:contentPart>
          </mc:Choice>
          <mc:Fallback xmlns="">
            <p:pic>
              <p:nvPicPr>
                <p:cNvPr id="24" name="Ink 23">
                  <a:extLst>
                    <a:ext uri="{FF2B5EF4-FFF2-40B4-BE49-F238E27FC236}">
                      <a16:creationId xmlns:a16="http://schemas.microsoft.com/office/drawing/2014/main" id="{A8134814-197C-BCB3-D0EF-596F1F2DC503}"/>
                    </a:ext>
                  </a:extLst>
                </p:cNvPr>
                <p:cNvPicPr/>
                <p:nvPr/>
              </p:nvPicPr>
              <p:blipFill>
                <a:blip r:embed="rId36"/>
                <a:stretch>
                  <a:fillRect/>
                </a:stretch>
              </p:blipFill>
              <p:spPr>
                <a:xfrm>
                  <a:off x="11242155" y="2536770"/>
                  <a:ext cx="90720" cy="144720"/>
                </a:xfrm>
                <a:prstGeom prst="rect">
                  <a:avLst/>
                </a:prstGeom>
              </p:spPr>
            </p:pic>
          </mc:Fallback>
        </mc:AlternateContent>
      </p:grpSp>
      <p:grpSp>
        <p:nvGrpSpPr>
          <p:cNvPr id="28" name="Group 27">
            <a:extLst>
              <a:ext uri="{FF2B5EF4-FFF2-40B4-BE49-F238E27FC236}">
                <a16:creationId xmlns:a16="http://schemas.microsoft.com/office/drawing/2014/main" id="{13B98877-53A6-E5F7-9C5F-543E58CA8BB5}"/>
              </a:ext>
            </a:extLst>
          </p:cNvPr>
          <p:cNvGrpSpPr/>
          <p:nvPr/>
        </p:nvGrpSpPr>
        <p:grpSpPr>
          <a:xfrm>
            <a:off x="11153955" y="3190530"/>
            <a:ext cx="304200" cy="428400"/>
            <a:chOff x="11153955" y="3190530"/>
            <a:chExt cx="304200" cy="428400"/>
          </a:xfrm>
        </p:grpSpPr>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751D6028-C111-FD52-0B83-037B5C13AAC3}"/>
                    </a:ext>
                  </a:extLst>
                </p14:cNvPr>
                <p14:cNvContentPartPr/>
                <p14:nvPr/>
              </p14:nvContentPartPr>
              <p14:xfrm>
                <a:off x="11153955" y="3380250"/>
                <a:ext cx="164880" cy="238680"/>
              </p14:xfrm>
            </p:contentPart>
          </mc:Choice>
          <mc:Fallback xmlns="">
            <p:pic>
              <p:nvPicPr>
                <p:cNvPr id="26" name="Ink 25">
                  <a:extLst>
                    <a:ext uri="{FF2B5EF4-FFF2-40B4-BE49-F238E27FC236}">
                      <a16:creationId xmlns:a16="http://schemas.microsoft.com/office/drawing/2014/main" id="{751D6028-C111-FD52-0B83-037B5C13AAC3}"/>
                    </a:ext>
                  </a:extLst>
                </p:cNvPr>
                <p:cNvPicPr/>
                <p:nvPr/>
              </p:nvPicPr>
              <p:blipFill>
                <a:blip r:embed="rId38"/>
                <a:stretch>
                  <a:fillRect/>
                </a:stretch>
              </p:blipFill>
              <p:spPr>
                <a:xfrm>
                  <a:off x="11147835" y="3374130"/>
                  <a:ext cx="1771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F6A5493C-0E59-4F30-DE5C-593829760FCA}"/>
                    </a:ext>
                  </a:extLst>
                </p14:cNvPr>
                <p14:cNvContentPartPr/>
                <p14:nvPr/>
              </p14:nvContentPartPr>
              <p14:xfrm>
                <a:off x="11401275" y="3190530"/>
                <a:ext cx="56880" cy="171720"/>
              </p14:xfrm>
            </p:contentPart>
          </mc:Choice>
          <mc:Fallback xmlns="">
            <p:pic>
              <p:nvPicPr>
                <p:cNvPr id="27" name="Ink 26">
                  <a:extLst>
                    <a:ext uri="{FF2B5EF4-FFF2-40B4-BE49-F238E27FC236}">
                      <a16:creationId xmlns:a16="http://schemas.microsoft.com/office/drawing/2014/main" id="{F6A5493C-0E59-4F30-DE5C-593829760FCA}"/>
                    </a:ext>
                  </a:extLst>
                </p:cNvPr>
                <p:cNvPicPr/>
                <p:nvPr/>
              </p:nvPicPr>
              <p:blipFill>
                <a:blip r:embed="rId40"/>
                <a:stretch>
                  <a:fillRect/>
                </a:stretch>
              </p:blipFill>
              <p:spPr>
                <a:xfrm>
                  <a:off x="11395155" y="3184410"/>
                  <a:ext cx="69120" cy="183960"/>
                </a:xfrm>
                <a:prstGeom prst="rect">
                  <a:avLst/>
                </a:prstGeom>
              </p:spPr>
            </p:pic>
          </mc:Fallback>
        </mc:AlternateContent>
      </p:grpSp>
    </p:spTree>
    <p:extLst>
      <p:ext uri="{BB962C8B-B14F-4D97-AF65-F5344CB8AC3E}">
        <p14:creationId xmlns:p14="http://schemas.microsoft.com/office/powerpoint/2010/main" val="423137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AE32-101B-4315-AEE9-46DA1E6F9C39}"/>
              </a:ext>
            </a:extLst>
          </p:cNvPr>
          <p:cNvSpPr>
            <a:spLocks noGrp="1"/>
          </p:cNvSpPr>
          <p:nvPr>
            <p:ph type="title"/>
          </p:nvPr>
        </p:nvSpPr>
        <p:spPr/>
        <p:txBody>
          <a:bodyPr/>
          <a:lstStyle/>
          <a:p>
            <a:r>
              <a:rPr lang="en-US" sz="2600" b="1" dirty="0">
                <a:solidFill>
                  <a:srgbClr val="0070C0"/>
                </a:solidFill>
                <a:latin typeface="Times New Roman" panose="02020603050405020304" pitchFamily="18" charset="0"/>
                <a:cs typeface="Times New Roman" panose="02020603050405020304" pitchFamily="18" charset="0"/>
              </a:rPr>
              <a:t>Number of Network IDs and Host IDs:</a:t>
            </a:r>
            <a:endParaRPr lang="en-IN" sz="2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872F26-0607-FB4B-F7B2-06D1AC0D23FD}"/>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However, the </a:t>
            </a:r>
            <a:r>
              <a:rPr lang="en-US" sz="2600" b="1" dirty="0">
                <a:solidFill>
                  <a:srgbClr val="FF0000"/>
                </a:solidFill>
                <a:latin typeface="Times New Roman" panose="02020603050405020304" pitchFamily="18" charset="0"/>
                <a:cs typeface="Times New Roman" panose="02020603050405020304" pitchFamily="18" charset="0"/>
              </a:rPr>
              <a:t>actual number of hosts </a:t>
            </a:r>
            <a:r>
              <a:rPr lang="en-US" sz="2600" dirty="0">
                <a:latin typeface="Times New Roman" panose="02020603050405020304" pitchFamily="18" charset="0"/>
                <a:cs typeface="Times New Roman" panose="02020603050405020304" pitchFamily="18" charset="0"/>
              </a:rPr>
              <a:t>is equal to </a:t>
            </a:r>
            <a:r>
              <a:rPr lang="en-US" sz="2600" dirty="0">
                <a:highlight>
                  <a:srgbClr val="FFFF00"/>
                </a:highlight>
                <a:latin typeface="Times New Roman" panose="02020603050405020304" pitchFamily="18" charset="0"/>
                <a:cs typeface="Times New Roman" panose="02020603050405020304" pitchFamily="18" charset="0"/>
              </a:rPr>
              <a:t>2</a:t>
            </a:r>
            <a:r>
              <a:rPr lang="en-US" sz="2600" baseline="30000" dirty="0">
                <a:highlight>
                  <a:srgbClr val="FFFF00"/>
                </a:highlight>
                <a:latin typeface="Times New Roman" panose="02020603050405020304" pitchFamily="18" charset="0"/>
                <a:cs typeface="Times New Roman" panose="02020603050405020304" pitchFamily="18" charset="0"/>
              </a:rPr>
              <a:t>host bits</a:t>
            </a:r>
            <a:r>
              <a:rPr lang="en-US" sz="2600" dirty="0">
                <a:highlight>
                  <a:srgbClr val="FFFF00"/>
                </a:highlight>
                <a:latin typeface="Times New Roman" panose="02020603050405020304" pitchFamily="18" charset="0"/>
                <a:cs typeface="Times New Roman" panose="02020603050405020304" pitchFamily="18" charset="0"/>
              </a:rPr>
              <a:t>−2.</a:t>
            </a:r>
          </a:p>
          <a:p>
            <a:r>
              <a:rPr lang="en-US" sz="2600" dirty="0">
                <a:latin typeface="Times New Roman" panose="02020603050405020304" pitchFamily="18" charset="0"/>
                <a:cs typeface="Times New Roman" panose="02020603050405020304" pitchFamily="18" charset="0"/>
              </a:rPr>
              <a:t>We subtract 2 because we cannot use the first ID which is a network ID and the last ID which is a broadcast ID. </a:t>
            </a:r>
          </a:p>
          <a:p>
            <a:r>
              <a:rPr lang="en-US" sz="2600" dirty="0">
                <a:latin typeface="Times New Roman" panose="02020603050405020304" pitchFamily="18" charset="0"/>
                <a:cs typeface="Times New Roman" panose="02020603050405020304" pitchFamily="18" charset="0"/>
              </a:rPr>
              <a:t>For example, IP 130.5.10.15 belongs to class B. Therefore, the first 16 bits are of the network and the next 16 bits are of the host. </a:t>
            </a:r>
          </a:p>
          <a:p>
            <a:r>
              <a:rPr lang="en-US" sz="2600" dirty="0">
                <a:latin typeface="Times New Roman" panose="02020603050405020304" pitchFamily="18" charset="0"/>
                <a:cs typeface="Times New Roman" panose="02020603050405020304" pitchFamily="18" charset="0"/>
              </a:rPr>
              <a:t>In this example, the network ID is 130.5.0.0.</a:t>
            </a:r>
            <a:r>
              <a:rPr lang="en-US" sz="2400" dirty="0"/>
              <a:t> and t</a:t>
            </a:r>
            <a:r>
              <a:rPr lang="en-US" sz="2400" dirty="0">
                <a:latin typeface="Times New Roman" panose="02020603050405020304" pitchFamily="18" charset="0"/>
                <a:cs typeface="Times New Roman" panose="02020603050405020304" pitchFamily="18" charset="0"/>
              </a:rPr>
              <a:t>he broadcast ID 130.5.255.255 cannot be used.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76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B819-55B7-657D-3394-23937E347359}"/>
              </a:ext>
            </a:extLst>
          </p:cNvPr>
          <p:cNvSpPr>
            <a:spLocks noGrp="1"/>
          </p:cNvSpPr>
          <p:nvPr>
            <p:ph type="title"/>
          </p:nvPr>
        </p:nvSpPr>
        <p:spPr>
          <a:xfrm>
            <a:off x="838200" y="365126"/>
            <a:ext cx="10515600" cy="618286"/>
          </a:xfrm>
        </p:spPr>
        <p:txBody>
          <a:bodyPr>
            <a:normAutofit/>
          </a:bodyPr>
          <a:lstStyle/>
          <a:p>
            <a:r>
              <a:rPr lang="en-US" sz="2600" b="1" dirty="0">
                <a:solidFill>
                  <a:srgbClr val="0070C0"/>
                </a:solidFill>
                <a:latin typeface="Times New Roman" panose="02020603050405020304" pitchFamily="18" charset="0"/>
                <a:cs typeface="Times New Roman" panose="02020603050405020304" pitchFamily="18" charset="0"/>
              </a:rPr>
              <a:t>Number of Network IDs and Host IDs:</a:t>
            </a:r>
            <a:endParaRPr lang="en-IN" sz="2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F17118-5711-FEC6-99A0-D4F707CFAB9F}"/>
              </a:ext>
            </a:extLst>
          </p:cNvPr>
          <p:cNvSpPr>
            <a:spLocks noGrp="1"/>
          </p:cNvSpPr>
          <p:nvPr>
            <p:ph idx="1"/>
          </p:nvPr>
        </p:nvSpPr>
        <p:spPr>
          <a:xfrm>
            <a:off x="838200" y="983412"/>
            <a:ext cx="10515600" cy="5193551"/>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The number of usable hosts in:</a:t>
            </a:r>
          </a:p>
          <a:p>
            <a:r>
              <a:rPr lang="en-US" sz="2600" dirty="0">
                <a:latin typeface="Times New Roman" panose="02020603050405020304" pitchFamily="18" charset="0"/>
                <a:cs typeface="Times New Roman" panose="02020603050405020304" pitchFamily="18" charset="0"/>
              </a:rPr>
              <a:t>class A: 2</a:t>
            </a:r>
            <a:r>
              <a:rPr lang="en-US" sz="2600" baseline="30000" dirty="0">
                <a:latin typeface="Times New Roman" panose="02020603050405020304" pitchFamily="18" charset="0"/>
                <a:cs typeface="Times New Roman" panose="02020603050405020304" pitchFamily="18" charset="0"/>
              </a:rPr>
              <a:t>24</a:t>
            </a:r>
            <a:r>
              <a:rPr lang="en-US" sz="2600" dirty="0">
                <a:latin typeface="Times New Roman" panose="02020603050405020304" pitchFamily="18" charset="0"/>
                <a:cs typeface="Times New Roman" panose="02020603050405020304" pitchFamily="18" charset="0"/>
              </a:rPr>
              <a:t> − 2 = 1,67,77,214</a:t>
            </a:r>
          </a:p>
          <a:p>
            <a:r>
              <a:rPr lang="en-US" sz="2600" dirty="0">
                <a:latin typeface="Times New Roman" panose="02020603050405020304" pitchFamily="18" charset="0"/>
                <a:cs typeface="Times New Roman" panose="02020603050405020304" pitchFamily="18" charset="0"/>
              </a:rPr>
              <a:t>class B: 2</a:t>
            </a:r>
            <a:r>
              <a:rPr lang="en-US" sz="2600" baseline="30000" dirty="0">
                <a:latin typeface="Times New Roman" panose="02020603050405020304" pitchFamily="18" charset="0"/>
                <a:cs typeface="Times New Roman" panose="02020603050405020304" pitchFamily="18" charset="0"/>
              </a:rPr>
              <a:t>16</a:t>
            </a:r>
            <a:r>
              <a:rPr lang="en-US" sz="2600" dirty="0">
                <a:latin typeface="Times New Roman" panose="02020603050405020304" pitchFamily="18" charset="0"/>
                <a:cs typeface="Times New Roman" panose="02020603050405020304" pitchFamily="18" charset="0"/>
              </a:rPr>
              <a:t> − 2 = 65534</a:t>
            </a:r>
          </a:p>
          <a:p>
            <a:r>
              <a:rPr lang="en-US" sz="2600" dirty="0">
                <a:latin typeface="Times New Roman" panose="02020603050405020304" pitchFamily="18" charset="0"/>
                <a:cs typeface="Times New Roman" panose="02020603050405020304" pitchFamily="18" charset="0"/>
              </a:rPr>
              <a:t>class C: 2</a:t>
            </a:r>
            <a:r>
              <a:rPr lang="en-US" sz="2600" baseline="30000" dirty="0">
                <a:latin typeface="Times New Roman" panose="02020603050405020304" pitchFamily="18" charset="0"/>
                <a:cs typeface="Times New Roman" panose="02020603050405020304" pitchFamily="18" charset="0"/>
              </a:rPr>
              <a:t>8</a:t>
            </a:r>
            <a:r>
              <a:rPr lang="en-US" sz="2600" dirty="0">
                <a:latin typeface="Times New Roman" panose="02020603050405020304" pitchFamily="18" charset="0"/>
                <a:cs typeface="Times New Roman" panose="02020603050405020304" pitchFamily="18" charset="0"/>
              </a:rPr>
              <a:t> − 2 = 254</a:t>
            </a:r>
          </a:p>
          <a:p>
            <a:pPr marL="0" indent="0">
              <a:buNone/>
            </a:pPr>
            <a:r>
              <a:rPr lang="en-US" sz="2600" dirty="0">
                <a:latin typeface="Times New Roman" panose="02020603050405020304" pitchFamily="18" charset="0"/>
                <a:cs typeface="Times New Roman" panose="02020603050405020304" pitchFamily="18" charset="0"/>
              </a:rPr>
              <a:t>number of networks for </a:t>
            </a:r>
          </a:p>
          <a:p>
            <a:r>
              <a:rPr lang="en-US" sz="2600" dirty="0">
                <a:latin typeface="Times New Roman" panose="02020603050405020304" pitchFamily="18" charset="0"/>
                <a:cs typeface="Times New Roman" panose="02020603050405020304" pitchFamily="18" charset="0"/>
              </a:rPr>
              <a:t>class A: 2</a:t>
            </a:r>
            <a:r>
              <a:rPr lang="en-US" sz="2600" baseline="30000" dirty="0">
                <a:latin typeface="Times New Roman" panose="02020603050405020304" pitchFamily="18" charset="0"/>
                <a:cs typeface="Times New Roman" panose="02020603050405020304" pitchFamily="18" charset="0"/>
              </a:rPr>
              <a:t>7</a:t>
            </a:r>
            <a:r>
              <a:rPr lang="en-US" sz="2600" dirty="0">
                <a:latin typeface="Times New Roman" panose="02020603050405020304" pitchFamily="18" charset="0"/>
                <a:cs typeface="Times New Roman" panose="02020603050405020304" pitchFamily="18" charset="0"/>
              </a:rPr>
              <a:t> = 128, </a:t>
            </a:r>
          </a:p>
          <a:p>
            <a:r>
              <a:rPr lang="en-US" sz="2600" dirty="0">
                <a:latin typeface="Times New Roman" panose="02020603050405020304" pitchFamily="18" charset="0"/>
                <a:cs typeface="Times New Roman" panose="02020603050405020304" pitchFamily="18" charset="0"/>
              </a:rPr>
              <a:t>class B: 2</a:t>
            </a:r>
            <a:r>
              <a:rPr lang="en-US" sz="2600" baseline="30000" dirty="0">
                <a:latin typeface="Times New Roman" panose="02020603050405020304" pitchFamily="18" charset="0"/>
                <a:cs typeface="Times New Roman" panose="02020603050405020304" pitchFamily="18" charset="0"/>
              </a:rPr>
              <a:t>14</a:t>
            </a:r>
            <a:r>
              <a:rPr lang="en-US" sz="2600" dirty="0">
                <a:latin typeface="Times New Roman" panose="02020603050405020304" pitchFamily="18" charset="0"/>
                <a:cs typeface="Times New Roman" panose="02020603050405020304" pitchFamily="18" charset="0"/>
              </a:rPr>
              <a:t> = 16384</a:t>
            </a:r>
          </a:p>
          <a:p>
            <a:r>
              <a:rPr lang="en-US" sz="2600" dirty="0">
                <a:latin typeface="Times New Roman" panose="02020603050405020304" pitchFamily="18" charset="0"/>
                <a:cs typeface="Times New Roman" panose="02020603050405020304" pitchFamily="18" charset="0"/>
              </a:rPr>
              <a:t>class C: 2</a:t>
            </a:r>
            <a:r>
              <a:rPr lang="en-US" sz="2600" baseline="30000" dirty="0">
                <a:latin typeface="Times New Roman" panose="02020603050405020304" pitchFamily="18" charset="0"/>
                <a:cs typeface="Times New Roman" panose="02020603050405020304" pitchFamily="18" charset="0"/>
              </a:rPr>
              <a:t>21</a:t>
            </a:r>
            <a:r>
              <a:rPr lang="en-US" sz="2600" dirty="0">
                <a:latin typeface="Times New Roman" panose="02020603050405020304" pitchFamily="18" charset="0"/>
                <a:cs typeface="Times New Roman" panose="02020603050405020304" pitchFamily="18" charset="0"/>
              </a:rPr>
              <a:t> = 20,97,152</a:t>
            </a:r>
          </a:p>
          <a:p>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Therefore, class A supports a large number of hosts for a large organization, class B for a medium sized organization, and class C for a small number of hosts in a small organization.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01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45386-601C-939B-2706-15F2671D7A7E}"/>
              </a:ext>
            </a:extLst>
          </p:cNvPr>
          <p:cNvSpPr>
            <a:spLocks noGrp="1"/>
          </p:cNvSpPr>
          <p:nvPr>
            <p:ph idx="1"/>
          </p:nvPr>
        </p:nvSpPr>
        <p:spPr>
          <a:xfrm>
            <a:off x="90487" y="130175"/>
            <a:ext cx="12011025" cy="4351338"/>
          </a:xfrm>
        </p:spPr>
        <p:txBody>
          <a:bodyPr/>
          <a:lstStyle/>
          <a:p>
            <a:pPr marL="0" indent="0">
              <a:buNone/>
            </a:pPr>
            <a:r>
              <a:rPr lang="en-US" sz="2600" dirty="0">
                <a:latin typeface="Times New Roman" panose="02020603050405020304" pitchFamily="18" charset="0"/>
                <a:cs typeface="Times New Roman" panose="02020603050405020304" pitchFamily="18" charset="0"/>
              </a:rPr>
              <a:t>Identify the classes of the IPs: 110.10.20.30, 150.10.20.30, and 200.10.20.30, and find the network IDs, broadcast IDs, and the number of actual hosts for the given IP.</a:t>
            </a:r>
            <a:endParaRPr lang="en-IN" sz="26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15CC3AE4-FF31-F01D-8486-E97C10A1F31B}"/>
              </a:ext>
            </a:extLst>
          </p:cNvPr>
          <p:cNvSpPr>
            <a:spLocks noChangeArrowheads="1"/>
          </p:cNvSpPr>
          <p:nvPr/>
        </p:nvSpPr>
        <p:spPr bwMode="auto">
          <a:xfrm>
            <a:off x="85724" y="1953040"/>
            <a:ext cx="1201102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110.10.20.30</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a:t>
            </a:r>
            <a:r>
              <a:rPr kumimoji="0" lang="en-US" altLang="en-US" sz="1800" b="0" i="0" u="none" strike="noStrike" cap="none" normalizeH="0" baseline="0" dirty="0">
                <a:ln>
                  <a:noFill/>
                </a:ln>
                <a:solidFill>
                  <a:schemeClr val="tx1"/>
                </a:solidFill>
                <a:effectLst/>
                <a:latin typeface="Arial" panose="020B0604020202020204" pitchFamily="34" charset="0"/>
              </a:rPr>
              <a:t>: A (since it falls within 1.0.0.0 to 126.255.255.255)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Default Subnet Mask</a:t>
            </a:r>
            <a:r>
              <a:rPr kumimoji="0" lang="en-US" altLang="en-US" sz="1800" b="0" i="0" u="none" strike="noStrike" cap="none" normalizeH="0" baseline="0" dirty="0">
                <a:ln>
                  <a:noFill/>
                </a:ln>
                <a:solidFill>
                  <a:schemeClr val="tx1"/>
                </a:solidFill>
                <a:effectLst/>
                <a:latin typeface="Arial" panose="020B0604020202020204" pitchFamily="34" charset="0"/>
              </a:rPr>
              <a:t>: 255.0.0.0, </a:t>
            </a:r>
            <a:r>
              <a:rPr kumimoji="0" lang="en-US" altLang="en-US" sz="1800" b="1" i="0" u="none" strike="noStrike" cap="none" normalizeH="0" baseline="0" dirty="0">
                <a:ln>
                  <a:noFill/>
                </a:ln>
                <a:solidFill>
                  <a:schemeClr val="tx1"/>
                </a:solidFill>
                <a:effectLst/>
                <a:latin typeface="Arial" panose="020B0604020202020204" pitchFamily="34" charset="0"/>
              </a:rPr>
              <a:t>Network ID</a:t>
            </a:r>
            <a:r>
              <a:rPr kumimoji="0" lang="en-US" altLang="en-US" sz="1800" b="0" i="0" u="none" strike="noStrike" cap="none" normalizeH="0" baseline="0" dirty="0">
                <a:ln>
                  <a:noFill/>
                </a:ln>
                <a:solidFill>
                  <a:schemeClr val="tx1"/>
                </a:solidFill>
                <a:effectLst/>
                <a:latin typeface="Arial" panose="020B0604020202020204" pitchFamily="34" charset="0"/>
              </a:rPr>
              <a:t>: 110.0.0.0, </a:t>
            </a:r>
            <a:r>
              <a:rPr kumimoji="0" lang="en-US" altLang="en-US" sz="1800" b="1" i="0" u="none" strike="noStrike" cap="none" normalizeH="0" baseline="0" dirty="0">
                <a:ln>
                  <a:noFill/>
                </a:ln>
                <a:solidFill>
                  <a:schemeClr val="tx1"/>
                </a:solidFill>
                <a:effectLst/>
                <a:latin typeface="Arial" panose="020B0604020202020204" pitchFamily="34" charset="0"/>
              </a:rPr>
              <a:t>Broadcast ID</a:t>
            </a:r>
            <a:r>
              <a:rPr kumimoji="0" lang="en-US" altLang="en-US" sz="1800" b="0" i="0" u="none" strike="noStrike" cap="none" normalizeH="0" baseline="0" dirty="0">
                <a:ln>
                  <a:noFill/>
                </a:ln>
                <a:solidFill>
                  <a:schemeClr val="tx1"/>
                </a:solidFill>
                <a:effectLst/>
                <a:latin typeface="Arial" panose="020B0604020202020204" pitchFamily="34" charset="0"/>
              </a:rPr>
              <a:t>: 110.255.255.255</a:t>
            </a: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Number of Hosts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24</a:t>
            </a:r>
            <a:r>
              <a:rPr lang="en-US" sz="1800" dirty="0">
                <a:latin typeface="Times New Roman" panose="02020603050405020304" pitchFamily="18" charset="0"/>
                <a:cs typeface="Times New Roman" panose="02020603050405020304" pitchFamily="18" charset="0"/>
              </a:rPr>
              <a:t> − 2 = 1,67,77,214 </a:t>
            </a:r>
            <a:r>
              <a:rPr kumimoji="0" lang="en-US" altLang="en-US" sz="1800" b="0" i="0" u="none" strike="noStrike" cap="none" normalizeH="0" baseline="0" dirty="0">
                <a:ln>
                  <a:noFill/>
                </a:ln>
                <a:solidFill>
                  <a:schemeClr val="tx1"/>
                </a:solidFill>
                <a:effectLst/>
                <a:latin typeface="Arial" panose="020B0604020202020204" pitchFamily="34" charset="0"/>
              </a:rPr>
              <a:t>(total hosts in the network, excluding network and broadcast addresses)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150.10.20.30</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a:t>
            </a:r>
            <a:r>
              <a:rPr kumimoji="0" lang="en-US" altLang="en-US" sz="1800" b="0" i="0" u="none" strike="noStrike" cap="none" normalizeH="0" baseline="0" dirty="0">
                <a:ln>
                  <a:noFill/>
                </a:ln>
                <a:solidFill>
                  <a:schemeClr val="tx1"/>
                </a:solidFill>
                <a:effectLst/>
                <a:latin typeface="Arial" panose="020B0604020202020204" pitchFamily="34" charset="0"/>
              </a:rPr>
              <a:t>: B (since it falls within 128.0.0.0 to 191.255.255.255)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Default Subnet Mask</a:t>
            </a:r>
            <a:r>
              <a:rPr kumimoji="0" lang="en-US" altLang="en-US" sz="1800" b="0" i="0" u="none" strike="noStrike" cap="none" normalizeH="0" baseline="0" dirty="0">
                <a:ln>
                  <a:noFill/>
                </a:ln>
                <a:solidFill>
                  <a:schemeClr val="tx1"/>
                </a:solidFill>
                <a:effectLst/>
                <a:latin typeface="Arial" panose="020B0604020202020204" pitchFamily="34" charset="0"/>
              </a:rPr>
              <a:t>: 255.255.0.0. </a:t>
            </a:r>
            <a:r>
              <a:rPr kumimoji="0" lang="en-US" altLang="en-US" sz="1800" b="1" i="0" u="none" strike="noStrike" cap="none" normalizeH="0" baseline="0" dirty="0">
                <a:ln>
                  <a:noFill/>
                </a:ln>
                <a:solidFill>
                  <a:schemeClr val="tx1"/>
                </a:solidFill>
                <a:effectLst/>
                <a:latin typeface="Arial" panose="020B0604020202020204" pitchFamily="34" charset="0"/>
              </a:rPr>
              <a:t>Network ID</a:t>
            </a:r>
            <a:r>
              <a:rPr kumimoji="0" lang="en-US" altLang="en-US" sz="1800" b="0" i="0" u="none" strike="noStrike" cap="none" normalizeH="0" baseline="0" dirty="0">
                <a:ln>
                  <a:noFill/>
                </a:ln>
                <a:solidFill>
                  <a:schemeClr val="tx1"/>
                </a:solidFill>
                <a:effectLst/>
                <a:latin typeface="Arial" panose="020B0604020202020204" pitchFamily="34" charset="0"/>
              </a:rPr>
              <a:t>: 150.10.0.0, </a:t>
            </a:r>
            <a:r>
              <a:rPr kumimoji="0" lang="en-US" altLang="en-US" sz="1800" b="1" i="0" u="none" strike="noStrike" cap="none" normalizeH="0" baseline="0" dirty="0">
                <a:ln>
                  <a:noFill/>
                </a:ln>
                <a:solidFill>
                  <a:schemeClr val="tx1"/>
                </a:solidFill>
                <a:effectLst/>
                <a:latin typeface="Arial" panose="020B0604020202020204" pitchFamily="34" charset="0"/>
              </a:rPr>
              <a:t>Broadcast ID</a:t>
            </a:r>
            <a:r>
              <a:rPr kumimoji="0" lang="en-US" altLang="en-US" sz="1800" b="0" i="0" u="none" strike="noStrike" cap="none" normalizeH="0" baseline="0" dirty="0">
                <a:ln>
                  <a:noFill/>
                </a:ln>
                <a:solidFill>
                  <a:schemeClr val="tx1"/>
                </a:solidFill>
                <a:effectLst/>
                <a:latin typeface="Arial" panose="020B0604020202020204" pitchFamily="34" charset="0"/>
              </a:rPr>
              <a:t>: 150.10.255.255</a:t>
            </a: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Number of Hosts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16</a:t>
            </a:r>
            <a:r>
              <a:rPr lang="en-US" sz="1800" dirty="0">
                <a:latin typeface="Times New Roman" panose="02020603050405020304" pitchFamily="18" charset="0"/>
                <a:cs typeface="Times New Roman" panose="02020603050405020304" pitchFamily="18" charset="0"/>
              </a:rPr>
              <a:t> − 2 = 65534 </a:t>
            </a:r>
            <a:r>
              <a:rPr kumimoji="0" lang="en-US" altLang="en-US" sz="1800" b="0" i="0" u="none" strike="noStrike" cap="none" normalizeH="0" baseline="0" dirty="0">
                <a:ln>
                  <a:noFill/>
                </a:ln>
                <a:solidFill>
                  <a:schemeClr val="tx1"/>
                </a:solidFill>
                <a:effectLst/>
                <a:latin typeface="Arial" panose="020B0604020202020204" pitchFamily="34" charset="0"/>
              </a:rPr>
              <a:t>(total hosts in the network, excluding network and broadcast addresses)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200.10.20.30</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a:t>
            </a:r>
            <a:r>
              <a:rPr kumimoji="0" lang="en-US" altLang="en-US" sz="1800" b="0" i="0" u="none" strike="noStrike" cap="none" normalizeH="0" baseline="0" dirty="0">
                <a:ln>
                  <a:noFill/>
                </a:ln>
                <a:solidFill>
                  <a:schemeClr val="tx1"/>
                </a:solidFill>
                <a:effectLst/>
                <a:latin typeface="Arial" panose="020B0604020202020204" pitchFamily="34" charset="0"/>
              </a:rPr>
              <a:t>: C (since it falls within 192.0.0.0 to 223.255.255.255)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Default Subnet Mask</a:t>
            </a:r>
            <a:r>
              <a:rPr kumimoji="0" lang="en-US" altLang="en-US" sz="1800" b="0" i="0" u="none" strike="noStrike" cap="none" normalizeH="0" baseline="0" dirty="0">
                <a:ln>
                  <a:noFill/>
                </a:ln>
                <a:solidFill>
                  <a:schemeClr val="tx1"/>
                </a:solidFill>
                <a:effectLst/>
                <a:latin typeface="Arial" panose="020B0604020202020204" pitchFamily="34" charset="0"/>
              </a:rPr>
              <a:t>: 255.255.255.0, </a:t>
            </a:r>
            <a:r>
              <a:rPr kumimoji="0" lang="en-US" altLang="en-US" sz="1800" b="1" i="0" u="none" strike="noStrike" cap="none" normalizeH="0" baseline="0" dirty="0">
                <a:ln>
                  <a:noFill/>
                </a:ln>
                <a:solidFill>
                  <a:schemeClr val="tx1"/>
                </a:solidFill>
                <a:effectLst/>
                <a:latin typeface="Arial" panose="020B0604020202020204" pitchFamily="34" charset="0"/>
              </a:rPr>
              <a:t>Network ID</a:t>
            </a:r>
            <a:r>
              <a:rPr kumimoji="0" lang="en-US" altLang="en-US" sz="1800" b="0" i="0" u="none" strike="noStrike" cap="none" normalizeH="0" baseline="0" dirty="0">
                <a:ln>
                  <a:noFill/>
                </a:ln>
                <a:solidFill>
                  <a:schemeClr val="tx1"/>
                </a:solidFill>
                <a:effectLst/>
                <a:latin typeface="Arial" panose="020B0604020202020204" pitchFamily="34" charset="0"/>
              </a:rPr>
              <a:t>: 200.10.20.0, </a:t>
            </a:r>
            <a:r>
              <a:rPr kumimoji="0" lang="en-US" altLang="en-US" sz="1800" b="1" i="0" u="none" strike="noStrike" cap="none" normalizeH="0" baseline="0" dirty="0">
                <a:ln>
                  <a:noFill/>
                </a:ln>
                <a:solidFill>
                  <a:schemeClr val="tx1"/>
                </a:solidFill>
                <a:effectLst/>
                <a:latin typeface="Arial" panose="020B0604020202020204" pitchFamily="34" charset="0"/>
              </a:rPr>
              <a:t>Broadcast ID</a:t>
            </a:r>
            <a:r>
              <a:rPr kumimoji="0" lang="en-US" altLang="en-US" sz="1800" b="0" i="0" u="none" strike="noStrike" cap="none" normalizeH="0" baseline="0" dirty="0">
                <a:ln>
                  <a:noFill/>
                </a:ln>
                <a:solidFill>
                  <a:schemeClr val="tx1"/>
                </a:solidFill>
                <a:effectLst/>
                <a:latin typeface="Arial" panose="020B0604020202020204" pitchFamily="34" charset="0"/>
              </a:rPr>
              <a:t>: 200.10.20.255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Number of Hosts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8</a:t>
            </a:r>
            <a:r>
              <a:rPr lang="en-US" sz="1800" dirty="0">
                <a:latin typeface="Times New Roman" panose="02020603050405020304" pitchFamily="18" charset="0"/>
                <a:cs typeface="Times New Roman" panose="02020603050405020304" pitchFamily="18" charset="0"/>
              </a:rPr>
              <a:t> − 2 = 254 </a:t>
            </a:r>
            <a:r>
              <a:rPr kumimoji="0" lang="en-US" altLang="en-US" sz="1800" b="0" i="0" u="none" strike="noStrike" cap="none" normalizeH="0" baseline="0" dirty="0">
                <a:ln>
                  <a:noFill/>
                </a:ln>
                <a:solidFill>
                  <a:schemeClr val="tx1"/>
                </a:solidFill>
                <a:effectLst/>
                <a:latin typeface="Arial" panose="020B0604020202020204" pitchFamily="34" charset="0"/>
              </a:rPr>
              <a:t>(total hosts in the network, excluding network and broadcast addresses)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08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3356</Words>
  <Application>Microsoft Office PowerPoint</Application>
  <PresentationFormat>Widescreen</PresentationFormat>
  <Paragraphs>250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CMR10</vt:lpstr>
      <vt:lpstr>Times New Roman</vt:lpstr>
      <vt:lpstr>Office Theme</vt:lpstr>
      <vt:lpstr>PowerPoint Presentation</vt:lpstr>
      <vt:lpstr>Error control in Data Link Layer-  Cyclic Redundancy Check: Example</vt:lpstr>
      <vt:lpstr>PowerPoint Presentation</vt:lpstr>
      <vt:lpstr>Circuit Switching and Packet Switching</vt:lpstr>
      <vt:lpstr>IPv4 Addresses</vt:lpstr>
      <vt:lpstr>PowerPoint Presentation</vt:lpstr>
      <vt:lpstr>Number of Network IDs and Host IDs:</vt:lpstr>
      <vt:lpstr>Number of Network IDs and Host IDs:</vt:lpstr>
      <vt:lpstr>PowerPoint Presentation</vt:lpstr>
      <vt:lpstr>Subnet</vt:lpstr>
      <vt:lpstr>Example of Subnet: Consider a class C network ID 200.10.20.0/24 with subnet mask 255.255.255.0. Make different possible subnets for 40 hosts in each subnet. </vt:lpstr>
      <vt:lpstr>Classless Interdomain Routing</vt:lpstr>
      <vt:lpstr>Supernet</vt:lpstr>
      <vt:lpstr>IPv6 Addresses</vt:lpstr>
      <vt:lpstr>Routing at Network Layer</vt:lpstr>
      <vt:lpstr>Distance Vector Routing (Bellman-Ford)</vt:lpstr>
      <vt:lpstr>Link State Routing (Dijkstra)</vt:lpstr>
      <vt:lpstr>PowerPoint Presentation</vt:lpstr>
      <vt:lpstr>PowerPoint Presentation</vt:lpstr>
      <vt:lpstr>PowerPoint Presentation</vt:lpstr>
      <vt:lpstr>Interior Gateway Routing Protocol</vt:lpstr>
      <vt:lpstr>PowerPoint Presentation</vt:lpstr>
      <vt:lpstr>Open Shortest Path First (OSPF) </vt:lpstr>
      <vt:lpstr>OSPF Terminologies</vt:lpstr>
      <vt:lpstr>Exterior Gateway Routing Protocol</vt:lpstr>
      <vt:lpstr>PowerPoint Presentation</vt:lpstr>
      <vt:lpstr>Performance Metrics</vt:lpstr>
      <vt:lpstr>Examples of Delay and Throughput: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BCSE401L: Internet of Things Module-1: Things and Internet</dc:title>
  <dc:creator>Anisha Natarajan</dc:creator>
  <cp:lastModifiedBy>Aastha Kumar</cp:lastModifiedBy>
  <cp:revision>43</cp:revision>
  <dcterms:created xsi:type="dcterms:W3CDTF">2024-01-17T08:18:54Z</dcterms:created>
  <dcterms:modified xsi:type="dcterms:W3CDTF">2024-12-02T09:56:54Z</dcterms:modified>
</cp:coreProperties>
</file>