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0" r:id="rId2"/>
    <p:sldId id="261" r:id="rId3"/>
    <p:sldId id="263" r:id="rId4"/>
    <p:sldId id="269" r:id="rId5"/>
    <p:sldId id="271" r:id="rId6"/>
    <p:sldId id="289" r:id="rId7"/>
    <p:sldId id="337" r:id="rId8"/>
    <p:sldId id="338" r:id="rId9"/>
    <p:sldId id="301" r:id="rId10"/>
    <p:sldId id="336" r:id="rId11"/>
    <p:sldId id="304" r:id="rId12"/>
    <p:sldId id="305" r:id="rId13"/>
    <p:sldId id="309" r:id="rId14"/>
    <p:sldId id="311" r:id="rId15"/>
    <p:sldId id="314" r:id="rId16"/>
    <p:sldId id="313" r:id="rId17"/>
    <p:sldId id="315" r:id="rId18"/>
    <p:sldId id="316" r:id="rId19"/>
    <p:sldId id="317" r:id="rId20"/>
    <p:sldId id="318" r:id="rId21"/>
    <p:sldId id="320" r:id="rId22"/>
    <p:sldId id="321" r:id="rId23"/>
    <p:sldId id="323" r:id="rId24"/>
    <p:sldId id="325" r:id="rId25"/>
    <p:sldId id="328" r:id="rId26"/>
    <p:sldId id="33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67" d="100"/>
          <a:sy n="67" d="100"/>
        </p:scale>
        <p:origin x="620"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stha Kumar" userId="f94225b3-263d-47de-91f3-c17c89a7eef3" providerId="ADAL" clId="{40200857-FA44-452C-B6F7-45C4E3918C05}"/>
    <pc:docChg chg="undo custSel addSld delSld modSld sldOrd">
      <pc:chgData name="Aastha Kumar" userId="f94225b3-263d-47de-91f3-c17c89a7eef3" providerId="ADAL" clId="{40200857-FA44-452C-B6F7-45C4E3918C05}" dt="2024-10-17T15:58:42.249" v="534" actId="47"/>
      <pc:docMkLst>
        <pc:docMk/>
      </pc:docMkLst>
      <pc:sldChg chg="addSp modSp mod">
        <pc:chgData name="Aastha Kumar" userId="f94225b3-263d-47de-91f3-c17c89a7eef3" providerId="ADAL" clId="{40200857-FA44-452C-B6F7-45C4E3918C05}" dt="2024-10-12T16:40:41.112" v="11" actId="1076"/>
        <pc:sldMkLst>
          <pc:docMk/>
          <pc:sldMk cId="2490282278" sldId="260"/>
        </pc:sldMkLst>
        <pc:spChg chg="mod">
          <ac:chgData name="Aastha Kumar" userId="f94225b3-263d-47de-91f3-c17c89a7eef3" providerId="ADAL" clId="{40200857-FA44-452C-B6F7-45C4E3918C05}" dt="2024-10-12T16:40:20.877" v="2" actId="1076"/>
          <ac:spMkLst>
            <pc:docMk/>
            <pc:sldMk cId="2490282278" sldId="260"/>
            <ac:spMk id="2" creationId="{75653F69-3723-4F94-FACB-7F38BDEDE416}"/>
          </ac:spMkLst>
        </pc:spChg>
        <pc:picChg chg="add mod">
          <ac:chgData name="Aastha Kumar" userId="f94225b3-263d-47de-91f3-c17c89a7eef3" providerId="ADAL" clId="{40200857-FA44-452C-B6F7-45C4E3918C05}" dt="2024-10-12T16:40:41.112" v="11" actId="1076"/>
          <ac:picMkLst>
            <pc:docMk/>
            <pc:sldMk cId="2490282278" sldId="260"/>
            <ac:picMk id="3" creationId="{322C9769-6544-1162-4C12-AC98D7ABB3D9}"/>
          </ac:picMkLst>
        </pc:picChg>
        <pc:picChg chg="mod">
          <ac:chgData name="Aastha Kumar" userId="f94225b3-263d-47de-91f3-c17c89a7eef3" providerId="ADAL" clId="{40200857-FA44-452C-B6F7-45C4E3918C05}" dt="2024-10-12T16:40:25.958" v="5" actId="1076"/>
          <ac:picMkLst>
            <pc:docMk/>
            <pc:sldMk cId="2490282278" sldId="260"/>
            <ac:picMk id="5" creationId="{403F8B1D-AD3A-3E9B-8BEB-3FD15B97A026}"/>
          </ac:picMkLst>
        </pc:picChg>
      </pc:sldChg>
      <pc:sldChg chg="addSp modSp mod">
        <pc:chgData name="Aastha Kumar" userId="f94225b3-263d-47de-91f3-c17c89a7eef3" providerId="ADAL" clId="{40200857-FA44-452C-B6F7-45C4E3918C05}" dt="2024-10-15T04:21:56.477" v="482" actId="27636"/>
        <pc:sldMkLst>
          <pc:docMk/>
          <pc:sldMk cId="1283376605" sldId="261"/>
        </pc:sldMkLst>
        <pc:spChg chg="mod">
          <ac:chgData name="Aastha Kumar" userId="f94225b3-263d-47de-91f3-c17c89a7eef3" providerId="ADAL" clId="{40200857-FA44-452C-B6F7-45C4E3918C05}" dt="2024-10-15T04:21:51.406" v="479" actId="1076"/>
          <ac:spMkLst>
            <pc:docMk/>
            <pc:sldMk cId="1283376605" sldId="261"/>
            <ac:spMk id="2" creationId="{9C121459-B96F-118E-8FE5-15113100294B}"/>
          </ac:spMkLst>
        </pc:spChg>
        <pc:spChg chg="mod">
          <ac:chgData name="Aastha Kumar" userId="f94225b3-263d-47de-91f3-c17c89a7eef3" providerId="ADAL" clId="{40200857-FA44-452C-B6F7-45C4E3918C05}" dt="2024-10-15T04:21:56.477" v="482" actId="27636"/>
          <ac:spMkLst>
            <pc:docMk/>
            <pc:sldMk cId="1283376605" sldId="261"/>
            <ac:spMk id="3" creationId="{A9ABD3E4-D922-16B9-E981-0BE8400D7138}"/>
          </ac:spMkLst>
        </pc:spChg>
        <pc:picChg chg="add mod modCrop">
          <ac:chgData name="Aastha Kumar" userId="f94225b3-263d-47de-91f3-c17c89a7eef3" providerId="ADAL" clId="{40200857-FA44-452C-B6F7-45C4E3918C05}" dt="2024-10-15T04:21:37.405" v="474" actId="14100"/>
          <ac:picMkLst>
            <pc:docMk/>
            <pc:sldMk cId="1283376605" sldId="261"/>
            <ac:picMk id="4" creationId="{1CFD9929-6BBE-B1C0-D831-5BA9CA170548}"/>
          </ac:picMkLst>
        </pc:picChg>
        <pc:picChg chg="add mod modCrop">
          <ac:chgData name="Aastha Kumar" userId="f94225b3-263d-47de-91f3-c17c89a7eef3" providerId="ADAL" clId="{40200857-FA44-452C-B6F7-45C4E3918C05}" dt="2024-10-15T04:21:43.739" v="477" actId="14100"/>
          <ac:picMkLst>
            <pc:docMk/>
            <pc:sldMk cId="1283376605" sldId="261"/>
            <ac:picMk id="5" creationId="{351E45B5-481B-6E12-1595-A29098872DEA}"/>
          </ac:picMkLst>
        </pc:picChg>
      </pc:sldChg>
      <pc:sldChg chg="addSp delSp modSp del mod">
        <pc:chgData name="Aastha Kumar" userId="f94225b3-263d-47de-91f3-c17c89a7eef3" providerId="ADAL" clId="{40200857-FA44-452C-B6F7-45C4E3918C05}" dt="2024-10-12T16:40:48.989" v="12" actId="47"/>
        <pc:sldMkLst>
          <pc:docMk/>
          <pc:sldMk cId="2259292394" sldId="262"/>
        </pc:sldMkLst>
        <pc:spChg chg="add mod">
          <ac:chgData name="Aastha Kumar" userId="f94225b3-263d-47de-91f3-c17c89a7eef3" providerId="ADAL" clId="{40200857-FA44-452C-B6F7-45C4E3918C05}" dt="2024-10-12T16:40:31.005" v="6" actId="21"/>
          <ac:spMkLst>
            <pc:docMk/>
            <pc:sldMk cId="2259292394" sldId="262"/>
            <ac:spMk id="4" creationId="{94D4C6FF-340E-30C9-DDDB-5FFF2D774BA2}"/>
          </ac:spMkLst>
        </pc:spChg>
        <pc:picChg chg="del">
          <ac:chgData name="Aastha Kumar" userId="f94225b3-263d-47de-91f3-c17c89a7eef3" providerId="ADAL" clId="{40200857-FA44-452C-B6F7-45C4E3918C05}" dt="2024-10-12T16:40:31.005" v="6" actId="21"/>
          <ac:picMkLst>
            <pc:docMk/>
            <pc:sldMk cId="2259292394" sldId="262"/>
            <ac:picMk id="5" creationId="{322C9769-6544-1162-4C12-AC98D7ABB3D9}"/>
          </ac:picMkLst>
        </pc:picChg>
      </pc:sldChg>
      <pc:sldChg chg="modSp mod">
        <pc:chgData name="Aastha Kumar" userId="f94225b3-263d-47de-91f3-c17c89a7eef3" providerId="ADAL" clId="{40200857-FA44-452C-B6F7-45C4E3918C05}" dt="2024-10-15T04:18:10.589" v="424" actId="20577"/>
        <pc:sldMkLst>
          <pc:docMk/>
          <pc:sldMk cId="3768528892" sldId="263"/>
        </pc:sldMkLst>
        <pc:spChg chg="mod">
          <ac:chgData name="Aastha Kumar" userId="f94225b3-263d-47de-91f3-c17c89a7eef3" providerId="ADAL" clId="{40200857-FA44-452C-B6F7-45C4E3918C05}" dt="2024-10-12T16:51:50.737" v="96" actId="1076"/>
          <ac:spMkLst>
            <pc:docMk/>
            <pc:sldMk cId="3768528892" sldId="263"/>
            <ac:spMk id="2" creationId="{9016DF9B-BFA8-AE9D-0948-13F214510566}"/>
          </ac:spMkLst>
        </pc:spChg>
        <pc:spChg chg="mod">
          <ac:chgData name="Aastha Kumar" userId="f94225b3-263d-47de-91f3-c17c89a7eef3" providerId="ADAL" clId="{40200857-FA44-452C-B6F7-45C4E3918C05}" dt="2024-10-15T04:18:10.589" v="424" actId="20577"/>
          <ac:spMkLst>
            <pc:docMk/>
            <pc:sldMk cId="3768528892" sldId="263"/>
            <ac:spMk id="3" creationId="{749E2BDD-52DA-D297-C0FE-DA04BC5E141D}"/>
          </ac:spMkLst>
        </pc:spChg>
      </pc:sldChg>
      <pc:sldChg chg="del">
        <pc:chgData name="Aastha Kumar" userId="f94225b3-263d-47de-91f3-c17c89a7eef3" providerId="ADAL" clId="{40200857-FA44-452C-B6F7-45C4E3918C05}" dt="2024-10-12T16:51:09.636" v="78" actId="47"/>
        <pc:sldMkLst>
          <pc:docMk/>
          <pc:sldMk cId="330273218" sldId="264"/>
        </pc:sldMkLst>
      </pc:sldChg>
      <pc:sldChg chg="addSp delSp modSp del mod ord">
        <pc:chgData name="Aastha Kumar" userId="f94225b3-263d-47de-91f3-c17c89a7eef3" providerId="ADAL" clId="{40200857-FA44-452C-B6F7-45C4E3918C05}" dt="2024-10-15T04:21:59.262" v="483" actId="47"/>
        <pc:sldMkLst>
          <pc:docMk/>
          <pc:sldMk cId="3020305819" sldId="265"/>
        </pc:sldMkLst>
        <pc:spChg chg="add mod">
          <ac:chgData name="Aastha Kumar" userId="f94225b3-263d-47de-91f3-c17c89a7eef3" providerId="ADAL" clId="{40200857-FA44-452C-B6F7-45C4E3918C05}" dt="2024-10-15T04:21:14.327" v="468" actId="21"/>
          <ac:spMkLst>
            <pc:docMk/>
            <pc:sldMk cId="3020305819" sldId="265"/>
            <ac:spMk id="4" creationId="{543B3427-8DAE-C401-C559-686EBEAAF590}"/>
          </ac:spMkLst>
        </pc:spChg>
        <pc:picChg chg="del">
          <ac:chgData name="Aastha Kumar" userId="f94225b3-263d-47de-91f3-c17c89a7eef3" providerId="ADAL" clId="{40200857-FA44-452C-B6F7-45C4E3918C05}" dt="2024-10-15T04:21:14.327" v="468" actId="21"/>
          <ac:picMkLst>
            <pc:docMk/>
            <pc:sldMk cId="3020305819" sldId="265"/>
            <ac:picMk id="5" creationId="{351E45B5-481B-6E12-1595-A29098872DEA}"/>
          </ac:picMkLst>
        </pc:picChg>
      </pc:sldChg>
      <pc:sldChg chg="del">
        <pc:chgData name="Aastha Kumar" userId="f94225b3-263d-47de-91f3-c17c89a7eef3" providerId="ADAL" clId="{40200857-FA44-452C-B6F7-45C4E3918C05}" dt="2024-10-12T16:51:10.928" v="79" actId="47"/>
        <pc:sldMkLst>
          <pc:docMk/>
          <pc:sldMk cId="3807557867" sldId="266"/>
        </pc:sldMkLst>
      </pc:sldChg>
      <pc:sldChg chg="del">
        <pc:chgData name="Aastha Kumar" userId="f94225b3-263d-47de-91f3-c17c89a7eef3" providerId="ADAL" clId="{40200857-FA44-452C-B6F7-45C4E3918C05}" dt="2024-10-12T16:51:11.931" v="80" actId="47"/>
        <pc:sldMkLst>
          <pc:docMk/>
          <pc:sldMk cId="2032002581" sldId="267"/>
        </pc:sldMkLst>
      </pc:sldChg>
      <pc:sldChg chg="modSp del mod">
        <pc:chgData name="Aastha Kumar" userId="f94225b3-263d-47de-91f3-c17c89a7eef3" providerId="ADAL" clId="{40200857-FA44-452C-B6F7-45C4E3918C05}" dt="2024-10-12T16:52:10.617" v="101" actId="47"/>
        <pc:sldMkLst>
          <pc:docMk/>
          <pc:sldMk cId="3000447081" sldId="268"/>
        </pc:sldMkLst>
        <pc:spChg chg="mod">
          <ac:chgData name="Aastha Kumar" userId="f94225b3-263d-47de-91f3-c17c89a7eef3" providerId="ADAL" clId="{40200857-FA44-452C-B6F7-45C4E3918C05}" dt="2024-10-12T16:51:28.524" v="81" actId="21"/>
          <ac:spMkLst>
            <pc:docMk/>
            <pc:sldMk cId="3000447081" sldId="268"/>
            <ac:spMk id="3" creationId="{A3CE0A93-D389-B075-6858-0175262351CF}"/>
          </ac:spMkLst>
        </pc:spChg>
      </pc:sldChg>
      <pc:sldChg chg="addSp modSp mod">
        <pc:chgData name="Aastha Kumar" userId="f94225b3-263d-47de-91f3-c17c89a7eef3" providerId="ADAL" clId="{40200857-FA44-452C-B6F7-45C4E3918C05}" dt="2024-10-12T16:58:42.104" v="169" actId="20577"/>
        <pc:sldMkLst>
          <pc:docMk/>
          <pc:sldMk cId="90454572" sldId="269"/>
        </pc:sldMkLst>
        <pc:spChg chg="mod">
          <ac:chgData name="Aastha Kumar" userId="f94225b3-263d-47de-91f3-c17c89a7eef3" providerId="ADAL" clId="{40200857-FA44-452C-B6F7-45C4E3918C05}" dt="2024-10-12T16:55:59.713" v="105" actId="1076"/>
          <ac:spMkLst>
            <pc:docMk/>
            <pc:sldMk cId="90454572" sldId="269"/>
            <ac:spMk id="2" creationId="{B4FC2FD3-3840-5B0F-635D-B36E455FA657}"/>
          </ac:spMkLst>
        </pc:spChg>
        <pc:spChg chg="add mod">
          <ac:chgData name="Aastha Kumar" userId="f94225b3-263d-47de-91f3-c17c89a7eef3" providerId="ADAL" clId="{40200857-FA44-452C-B6F7-45C4E3918C05}" dt="2024-10-12T16:57:16.392" v="146" actId="1076"/>
          <ac:spMkLst>
            <pc:docMk/>
            <pc:sldMk cId="90454572" sldId="269"/>
            <ac:spMk id="4" creationId="{4C175514-9C79-4818-2F29-4E1E91A0387F}"/>
          </ac:spMkLst>
        </pc:spChg>
        <pc:spChg chg="add mod">
          <ac:chgData name="Aastha Kumar" userId="f94225b3-263d-47de-91f3-c17c89a7eef3" providerId="ADAL" clId="{40200857-FA44-452C-B6F7-45C4E3918C05}" dt="2024-10-12T16:57:23.016" v="149" actId="20577"/>
          <ac:spMkLst>
            <pc:docMk/>
            <pc:sldMk cId="90454572" sldId="269"/>
            <ac:spMk id="6" creationId="{D704157A-1134-F510-793C-C47F739350CB}"/>
          </ac:spMkLst>
        </pc:spChg>
        <pc:spChg chg="add mod">
          <ac:chgData name="Aastha Kumar" userId="f94225b3-263d-47de-91f3-c17c89a7eef3" providerId="ADAL" clId="{40200857-FA44-452C-B6F7-45C4E3918C05}" dt="2024-10-12T16:57:29.966" v="151" actId="1076"/>
          <ac:spMkLst>
            <pc:docMk/>
            <pc:sldMk cId="90454572" sldId="269"/>
            <ac:spMk id="7" creationId="{EC1069A9-218D-91CF-0DC4-F3AC88541DDB}"/>
          </ac:spMkLst>
        </pc:spChg>
        <pc:spChg chg="add mod">
          <ac:chgData name="Aastha Kumar" userId="f94225b3-263d-47de-91f3-c17c89a7eef3" providerId="ADAL" clId="{40200857-FA44-452C-B6F7-45C4E3918C05}" dt="2024-10-12T16:57:36.785" v="155" actId="20577"/>
          <ac:spMkLst>
            <pc:docMk/>
            <pc:sldMk cId="90454572" sldId="269"/>
            <ac:spMk id="8" creationId="{DFE624CE-58B0-B7D6-06D6-6739FBD23752}"/>
          </ac:spMkLst>
        </pc:spChg>
        <pc:spChg chg="add mod">
          <ac:chgData name="Aastha Kumar" userId="f94225b3-263d-47de-91f3-c17c89a7eef3" providerId="ADAL" clId="{40200857-FA44-452C-B6F7-45C4E3918C05}" dt="2024-10-12T16:58:42.104" v="169" actId="20577"/>
          <ac:spMkLst>
            <pc:docMk/>
            <pc:sldMk cId="90454572" sldId="269"/>
            <ac:spMk id="22" creationId="{849647D3-C243-DF5A-126B-6AC890052983}"/>
          </ac:spMkLst>
        </pc:spChg>
        <pc:grpChg chg="mod">
          <ac:chgData name="Aastha Kumar" userId="f94225b3-263d-47de-91f3-c17c89a7eef3" providerId="ADAL" clId="{40200857-FA44-452C-B6F7-45C4E3918C05}" dt="2024-10-12T16:57:52.844" v="158"/>
          <ac:grpSpMkLst>
            <pc:docMk/>
            <pc:sldMk cId="90454572" sldId="269"/>
            <ac:grpSpMk id="12" creationId="{BF6FAA03-B5B2-4E03-92BA-3FB62AC48C6E}"/>
          </ac:grpSpMkLst>
        </pc:grpChg>
        <pc:grpChg chg="mod">
          <ac:chgData name="Aastha Kumar" userId="f94225b3-263d-47de-91f3-c17c89a7eef3" providerId="ADAL" clId="{40200857-FA44-452C-B6F7-45C4E3918C05}" dt="2024-10-12T16:58:01.111" v="161"/>
          <ac:grpSpMkLst>
            <pc:docMk/>
            <pc:sldMk cId="90454572" sldId="269"/>
            <ac:grpSpMk id="15" creationId="{F3B139E1-DD6C-7CBF-F159-9F4A0010AF55}"/>
          </ac:grpSpMkLst>
        </pc:grpChg>
        <pc:grpChg chg="mod">
          <ac:chgData name="Aastha Kumar" userId="f94225b3-263d-47de-91f3-c17c89a7eef3" providerId="ADAL" clId="{40200857-FA44-452C-B6F7-45C4E3918C05}" dt="2024-10-12T16:58:18.351" v="166"/>
          <ac:grpSpMkLst>
            <pc:docMk/>
            <pc:sldMk cId="90454572" sldId="269"/>
            <ac:grpSpMk id="20" creationId="{3B41F61C-E337-999B-EB0C-8ABBF20CB9BC}"/>
          </ac:grpSpMkLst>
        </pc:grpChg>
        <pc:picChg chg="add mod">
          <ac:chgData name="Aastha Kumar" userId="f94225b3-263d-47de-91f3-c17c89a7eef3" providerId="ADAL" clId="{40200857-FA44-452C-B6F7-45C4E3918C05}" dt="2024-10-12T16:56:10.826" v="111" actId="1076"/>
          <ac:picMkLst>
            <pc:docMk/>
            <pc:sldMk cId="90454572" sldId="269"/>
            <ac:picMk id="3" creationId="{D9871A8D-EF6F-D03F-4258-30798A9D839A}"/>
          </ac:picMkLst>
        </pc:picChg>
        <pc:picChg chg="mod">
          <ac:chgData name="Aastha Kumar" userId="f94225b3-263d-47de-91f3-c17c89a7eef3" providerId="ADAL" clId="{40200857-FA44-452C-B6F7-45C4E3918C05}" dt="2024-10-12T16:56:01.060" v="106" actId="1076"/>
          <ac:picMkLst>
            <pc:docMk/>
            <pc:sldMk cId="90454572" sldId="269"/>
            <ac:picMk id="5" creationId="{A660A7BA-3F22-6682-7EE1-3A5A1F0E3F9E}"/>
          </ac:picMkLst>
        </pc:picChg>
        <pc:picChg chg="mod">
          <ac:chgData name="Aastha Kumar" userId="f94225b3-263d-47de-91f3-c17c89a7eef3" providerId="ADAL" clId="{40200857-FA44-452C-B6F7-45C4E3918C05}" dt="2024-10-12T16:56:18.594" v="113" actId="1076"/>
          <ac:picMkLst>
            <pc:docMk/>
            <pc:sldMk cId="90454572" sldId="269"/>
            <ac:picMk id="9" creationId="{4ABEF84C-A015-2D17-8A87-275DB0D7918F}"/>
          </ac:picMkLst>
        </pc:picChg>
        <pc:inkChg chg="add mod">
          <ac:chgData name="Aastha Kumar" userId="f94225b3-263d-47de-91f3-c17c89a7eef3" providerId="ADAL" clId="{40200857-FA44-452C-B6F7-45C4E3918C05}" dt="2024-10-12T16:57:52.844" v="158"/>
          <ac:inkMkLst>
            <pc:docMk/>
            <pc:sldMk cId="90454572" sldId="269"/>
            <ac:inkMk id="10" creationId="{6D268210-D3DB-DAC6-25F5-7689DAC571EB}"/>
          </ac:inkMkLst>
        </pc:inkChg>
        <pc:inkChg chg="add mod">
          <ac:chgData name="Aastha Kumar" userId="f94225b3-263d-47de-91f3-c17c89a7eef3" providerId="ADAL" clId="{40200857-FA44-452C-B6F7-45C4E3918C05}" dt="2024-10-12T16:57:52.844" v="158"/>
          <ac:inkMkLst>
            <pc:docMk/>
            <pc:sldMk cId="90454572" sldId="269"/>
            <ac:inkMk id="11" creationId="{48B8359F-DE02-4307-E5A3-AAB3FC3481B1}"/>
          </ac:inkMkLst>
        </pc:inkChg>
        <pc:inkChg chg="add mod">
          <ac:chgData name="Aastha Kumar" userId="f94225b3-263d-47de-91f3-c17c89a7eef3" providerId="ADAL" clId="{40200857-FA44-452C-B6F7-45C4E3918C05}" dt="2024-10-12T16:58:01.111" v="161"/>
          <ac:inkMkLst>
            <pc:docMk/>
            <pc:sldMk cId="90454572" sldId="269"/>
            <ac:inkMk id="13" creationId="{35421133-AC8C-4496-7E78-099A3BA4226B}"/>
          </ac:inkMkLst>
        </pc:inkChg>
        <pc:inkChg chg="add mod">
          <ac:chgData name="Aastha Kumar" userId="f94225b3-263d-47de-91f3-c17c89a7eef3" providerId="ADAL" clId="{40200857-FA44-452C-B6F7-45C4E3918C05}" dt="2024-10-12T16:58:01.111" v="161"/>
          <ac:inkMkLst>
            <pc:docMk/>
            <pc:sldMk cId="90454572" sldId="269"/>
            <ac:inkMk id="14" creationId="{ABB54F31-3B52-B127-BEB3-9C2B71017178}"/>
          </ac:inkMkLst>
        </pc:inkChg>
        <pc:inkChg chg="add">
          <ac:chgData name="Aastha Kumar" userId="f94225b3-263d-47de-91f3-c17c89a7eef3" providerId="ADAL" clId="{40200857-FA44-452C-B6F7-45C4E3918C05}" dt="2024-10-12T16:58:06.330" v="162" actId="9405"/>
          <ac:inkMkLst>
            <pc:docMk/>
            <pc:sldMk cId="90454572" sldId="269"/>
            <ac:inkMk id="16" creationId="{7EF22096-6602-9F55-4C1F-07BDD413C260}"/>
          </ac:inkMkLst>
        </pc:inkChg>
        <pc:inkChg chg="add">
          <ac:chgData name="Aastha Kumar" userId="f94225b3-263d-47de-91f3-c17c89a7eef3" providerId="ADAL" clId="{40200857-FA44-452C-B6F7-45C4E3918C05}" dt="2024-10-12T16:58:09.374" v="163" actId="9405"/>
          <ac:inkMkLst>
            <pc:docMk/>
            <pc:sldMk cId="90454572" sldId="269"/>
            <ac:inkMk id="17" creationId="{9A057F4D-82D4-D761-FA7E-9956FBF3455A}"/>
          </ac:inkMkLst>
        </pc:inkChg>
        <pc:inkChg chg="add mod">
          <ac:chgData name="Aastha Kumar" userId="f94225b3-263d-47de-91f3-c17c89a7eef3" providerId="ADAL" clId="{40200857-FA44-452C-B6F7-45C4E3918C05}" dt="2024-10-12T16:58:18.351" v="166"/>
          <ac:inkMkLst>
            <pc:docMk/>
            <pc:sldMk cId="90454572" sldId="269"/>
            <ac:inkMk id="18" creationId="{A2E10BC1-E940-8B9F-469E-944666503430}"/>
          </ac:inkMkLst>
        </pc:inkChg>
        <pc:inkChg chg="add mod">
          <ac:chgData name="Aastha Kumar" userId="f94225b3-263d-47de-91f3-c17c89a7eef3" providerId="ADAL" clId="{40200857-FA44-452C-B6F7-45C4E3918C05}" dt="2024-10-12T16:58:18.351" v="166"/>
          <ac:inkMkLst>
            <pc:docMk/>
            <pc:sldMk cId="90454572" sldId="269"/>
            <ac:inkMk id="19" creationId="{E91A747E-0F89-9687-E9F2-1A6FF50BDDBF}"/>
          </ac:inkMkLst>
        </pc:inkChg>
      </pc:sldChg>
      <pc:sldChg chg="del">
        <pc:chgData name="Aastha Kumar" userId="f94225b3-263d-47de-91f3-c17c89a7eef3" providerId="ADAL" clId="{40200857-FA44-452C-B6F7-45C4E3918C05}" dt="2024-10-12T16:59:35.182" v="176" actId="47"/>
        <pc:sldMkLst>
          <pc:docMk/>
          <pc:sldMk cId="4225145540" sldId="270"/>
        </pc:sldMkLst>
      </pc:sldChg>
      <pc:sldChg chg="addSp delSp modSp mod">
        <pc:chgData name="Aastha Kumar" userId="f94225b3-263d-47de-91f3-c17c89a7eef3" providerId="ADAL" clId="{40200857-FA44-452C-B6F7-45C4E3918C05}" dt="2024-10-15T04:20:25.583" v="456" actId="6549"/>
        <pc:sldMkLst>
          <pc:docMk/>
          <pc:sldMk cId="3040522797" sldId="271"/>
        </pc:sldMkLst>
        <pc:spChg chg="mod">
          <ac:chgData name="Aastha Kumar" userId="f94225b3-263d-47de-91f3-c17c89a7eef3" providerId="ADAL" clId="{40200857-FA44-452C-B6F7-45C4E3918C05}" dt="2024-10-15T04:20:25.583" v="456" actId="6549"/>
          <ac:spMkLst>
            <pc:docMk/>
            <pc:sldMk cId="3040522797" sldId="271"/>
            <ac:spMk id="3" creationId="{CB505DEC-616E-C336-9253-73540190099D}"/>
          </ac:spMkLst>
        </pc:spChg>
        <pc:spChg chg="add del mod">
          <ac:chgData name="Aastha Kumar" userId="f94225b3-263d-47de-91f3-c17c89a7eef3" providerId="ADAL" clId="{40200857-FA44-452C-B6F7-45C4E3918C05}" dt="2024-10-12T17:01:44.371" v="197"/>
          <ac:spMkLst>
            <pc:docMk/>
            <pc:sldMk cId="3040522797" sldId="271"/>
            <ac:spMk id="4" creationId="{5F582F06-3D06-7AF5-6C70-2AF759E842CB}"/>
          </ac:spMkLst>
        </pc:spChg>
      </pc:sldChg>
      <pc:sldChg chg="del">
        <pc:chgData name="Aastha Kumar" userId="f94225b3-263d-47de-91f3-c17c89a7eef3" providerId="ADAL" clId="{40200857-FA44-452C-B6F7-45C4E3918C05}" dt="2024-10-12T17:01:49.710" v="198" actId="47"/>
        <pc:sldMkLst>
          <pc:docMk/>
          <pc:sldMk cId="2274195232" sldId="272"/>
        </pc:sldMkLst>
      </pc:sldChg>
      <pc:sldChg chg="delSp modSp del mod">
        <pc:chgData name="Aastha Kumar" userId="f94225b3-263d-47de-91f3-c17c89a7eef3" providerId="ADAL" clId="{40200857-FA44-452C-B6F7-45C4E3918C05}" dt="2024-10-12T17:11:48.221" v="226" actId="47"/>
        <pc:sldMkLst>
          <pc:docMk/>
          <pc:sldMk cId="3801597312" sldId="274"/>
        </pc:sldMkLst>
        <pc:spChg chg="mod">
          <ac:chgData name="Aastha Kumar" userId="f94225b3-263d-47de-91f3-c17c89a7eef3" providerId="ADAL" clId="{40200857-FA44-452C-B6F7-45C4E3918C05}" dt="2024-10-12T17:05:40.024" v="203" actId="122"/>
          <ac:spMkLst>
            <pc:docMk/>
            <pc:sldMk cId="3801597312" sldId="274"/>
            <ac:spMk id="2" creationId="{D7E10033-E771-6F8F-B157-90029DF70F26}"/>
          </ac:spMkLst>
        </pc:spChg>
        <pc:spChg chg="del">
          <ac:chgData name="Aastha Kumar" userId="f94225b3-263d-47de-91f3-c17c89a7eef3" providerId="ADAL" clId="{40200857-FA44-452C-B6F7-45C4E3918C05}" dt="2024-10-12T17:01:54.703" v="199" actId="478"/>
          <ac:spMkLst>
            <pc:docMk/>
            <pc:sldMk cId="3801597312" sldId="274"/>
            <ac:spMk id="6" creationId="{F8A44B40-7AF1-F310-4069-B65E418FB78A}"/>
          </ac:spMkLst>
        </pc:spChg>
        <pc:picChg chg="del">
          <ac:chgData name="Aastha Kumar" userId="f94225b3-263d-47de-91f3-c17c89a7eef3" providerId="ADAL" clId="{40200857-FA44-452C-B6F7-45C4E3918C05}" dt="2024-10-12T17:05:43.287" v="204" actId="478"/>
          <ac:picMkLst>
            <pc:docMk/>
            <pc:sldMk cId="3801597312" sldId="274"/>
            <ac:picMk id="5" creationId="{4134DD8A-18C4-4D6D-8D87-B68595525E35}"/>
          </ac:picMkLst>
        </pc:picChg>
        <pc:picChg chg="del">
          <ac:chgData name="Aastha Kumar" userId="f94225b3-263d-47de-91f3-c17c89a7eef3" providerId="ADAL" clId="{40200857-FA44-452C-B6F7-45C4E3918C05}" dt="2024-10-12T17:11:27.345" v="220" actId="21"/>
          <ac:picMkLst>
            <pc:docMk/>
            <pc:sldMk cId="3801597312" sldId="274"/>
            <ac:picMk id="7" creationId="{EB4D3E7A-A00F-7CBF-6246-60D4D2D453A2}"/>
          </ac:picMkLst>
        </pc:picChg>
      </pc:sldChg>
      <pc:sldChg chg="del">
        <pc:chgData name="Aastha Kumar" userId="f94225b3-263d-47de-91f3-c17c89a7eef3" providerId="ADAL" clId="{40200857-FA44-452C-B6F7-45C4E3918C05}" dt="2024-10-12T17:06:05.281" v="205" actId="47"/>
        <pc:sldMkLst>
          <pc:docMk/>
          <pc:sldMk cId="3835051735" sldId="276"/>
        </pc:sldMkLst>
      </pc:sldChg>
      <pc:sldChg chg="del">
        <pc:chgData name="Aastha Kumar" userId="f94225b3-263d-47de-91f3-c17c89a7eef3" providerId="ADAL" clId="{40200857-FA44-452C-B6F7-45C4E3918C05}" dt="2024-10-12T17:06:11.691" v="206" actId="47"/>
        <pc:sldMkLst>
          <pc:docMk/>
          <pc:sldMk cId="3306192021" sldId="277"/>
        </pc:sldMkLst>
      </pc:sldChg>
      <pc:sldChg chg="del">
        <pc:chgData name="Aastha Kumar" userId="f94225b3-263d-47de-91f3-c17c89a7eef3" providerId="ADAL" clId="{40200857-FA44-452C-B6F7-45C4E3918C05}" dt="2024-10-12T17:06:13.034" v="207" actId="47"/>
        <pc:sldMkLst>
          <pc:docMk/>
          <pc:sldMk cId="2026697276" sldId="278"/>
        </pc:sldMkLst>
      </pc:sldChg>
      <pc:sldChg chg="del">
        <pc:chgData name="Aastha Kumar" userId="f94225b3-263d-47de-91f3-c17c89a7eef3" providerId="ADAL" clId="{40200857-FA44-452C-B6F7-45C4E3918C05}" dt="2024-10-12T17:06:14.613" v="208" actId="47"/>
        <pc:sldMkLst>
          <pc:docMk/>
          <pc:sldMk cId="1952485331" sldId="279"/>
        </pc:sldMkLst>
      </pc:sldChg>
      <pc:sldChg chg="del">
        <pc:chgData name="Aastha Kumar" userId="f94225b3-263d-47de-91f3-c17c89a7eef3" providerId="ADAL" clId="{40200857-FA44-452C-B6F7-45C4E3918C05}" dt="2024-10-12T17:06:15.737" v="209" actId="47"/>
        <pc:sldMkLst>
          <pc:docMk/>
          <pc:sldMk cId="309940255" sldId="280"/>
        </pc:sldMkLst>
      </pc:sldChg>
      <pc:sldChg chg="del">
        <pc:chgData name="Aastha Kumar" userId="f94225b3-263d-47de-91f3-c17c89a7eef3" providerId="ADAL" clId="{40200857-FA44-452C-B6F7-45C4E3918C05}" dt="2024-10-12T17:06:17.908" v="210" actId="47"/>
        <pc:sldMkLst>
          <pc:docMk/>
          <pc:sldMk cId="817416250" sldId="281"/>
        </pc:sldMkLst>
      </pc:sldChg>
      <pc:sldChg chg="del">
        <pc:chgData name="Aastha Kumar" userId="f94225b3-263d-47de-91f3-c17c89a7eef3" providerId="ADAL" clId="{40200857-FA44-452C-B6F7-45C4E3918C05}" dt="2024-10-12T17:06:19.937" v="211" actId="47"/>
        <pc:sldMkLst>
          <pc:docMk/>
          <pc:sldMk cId="3880757220" sldId="282"/>
        </pc:sldMkLst>
      </pc:sldChg>
      <pc:sldChg chg="del">
        <pc:chgData name="Aastha Kumar" userId="f94225b3-263d-47de-91f3-c17c89a7eef3" providerId="ADAL" clId="{40200857-FA44-452C-B6F7-45C4E3918C05}" dt="2024-10-12T17:06:23.773" v="212" actId="47"/>
        <pc:sldMkLst>
          <pc:docMk/>
          <pc:sldMk cId="4164033877" sldId="283"/>
        </pc:sldMkLst>
      </pc:sldChg>
      <pc:sldChg chg="del">
        <pc:chgData name="Aastha Kumar" userId="f94225b3-263d-47de-91f3-c17c89a7eef3" providerId="ADAL" clId="{40200857-FA44-452C-B6F7-45C4E3918C05}" dt="2024-10-12T17:12:04.488" v="227" actId="47"/>
        <pc:sldMkLst>
          <pc:docMk/>
          <pc:sldMk cId="2321025106" sldId="285"/>
        </pc:sldMkLst>
      </pc:sldChg>
      <pc:sldChg chg="del">
        <pc:chgData name="Aastha Kumar" userId="f94225b3-263d-47de-91f3-c17c89a7eef3" providerId="ADAL" clId="{40200857-FA44-452C-B6F7-45C4E3918C05}" dt="2024-10-12T17:12:05.783" v="228" actId="47"/>
        <pc:sldMkLst>
          <pc:docMk/>
          <pc:sldMk cId="1552438404" sldId="286"/>
        </pc:sldMkLst>
      </pc:sldChg>
      <pc:sldChg chg="del">
        <pc:chgData name="Aastha Kumar" userId="f94225b3-263d-47de-91f3-c17c89a7eef3" providerId="ADAL" clId="{40200857-FA44-452C-B6F7-45C4E3918C05}" dt="2024-10-12T17:12:07.608" v="229" actId="47"/>
        <pc:sldMkLst>
          <pc:docMk/>
          <pc:sldMk cId="1636176707" sldId="287"/>
        </pc:sldMkLst>
      </pc:sldChg>
      <pc:sldChg chg="del">
        <pc:chgData name="Aastha Kumar" userId="f94225b3-263d-47de-91f3-c17c89a7eef3" providerId="ADAL" clId="{40200857-FA44-452C-B6F7-45C4E3918C05}" dt="2024-10-12T17:12:08.749" v="230" actId="47"/>
        <pc:sldMkLst>
          <pc:docMk/>
          <pc:sldMk cId="2922308832" sldId="288"/>
        </pc:sldMkLst>
      </pc:sldChg>
      <pc:sldChg chg="addSp delSp modSp mod">
        <pc:chgData name="Aastha Kumar" userId="f94225b3-263d-47de-91f3-c17c89a7eef3" providerId="ADAL" clId="{40200857-FA44-452C-B6F7-45C4E3918C05}" dt="2024-10-15T04:24:01.849" v="485" actId="1076"/>
        <pc:sldMkLst>
          <pc:docMk/>
          <pc:sldMk cId="4080934856" sldId="289"/>
        </pc:sldMkLst>
        <pc:spChg chg="del">
          <ac:chgData name="Aastha Kumar" userId="f94225b3-263d-47de-91f3-c17c89a7eef3" providerId="ADAL" clId="{40200857-FA44-452C-B6F7-45C4E3918C05}" dt="2024-10-12T17:09:07.898" v="214" actId="478"/>
          <ac:spMkLst>
            <pc:docMk/>
            <pc:sldMk cId="4080934856" sldId="289"/>
            <ac:spMk id="2" creationId="{A49CE84A-8794-2DF4-CA21-4B278E750A4C}"/>
          </ac:spMkLst>
        </pc:spChg>
        <pc:spChg chg="del">
          <ac:chgData name="Aastha Kumar" userId="f94225b3-263d-47de-91f3-c17c89a7eef3" providerId="ADAL" clId="{40200857-FA44-452C-B6F7-45C4E3918C05}" dt="2024-10-12T17:09:07.898" v="214" actId="478"/>
          <ac:spMkLst>
            <pc:docMk/>
            <pc:sldMk cId="4080934856" sldId="289"/>
            <ac:spMk id="3" creationId="{C31FB72E-4610-15AA-92DE-5A33C4CE4384}"/>
          </ac:spMkLst>
        </pc:spChg>
        <pc:picChg chg="add mod modCrop">
          <ac:chgData name="Aastha Kumar" userId="f94225b3-263d-47de-91f3-c17c89a7eef3" providerId="ADAL" clId="{40200857-FA44-452C-B6F7-45C4E3918C05}" dt="2024-10-15T04:24:01.849" v="485" actId="1076"/>
          <ac:picMkLst>
            <pc:docMk/>
            <pc:sldMk cId="4080934856" sldId="289"/>
            <ac:picMk id="4" creationId="{0A181880-6A23-DE5D-8E9D-3D27F5781073}"/>
          </ac:picMkLst>
        </pc:picChg>
        <pc:picChg chg="del">
          <ac:chgData name="Aastha Kumar" userId="f94225b3-263d-47de-91f3-c17c89a7eef3" providerId="ADAL" clId="{40200857-FA44-452C-B6F7-45C4E3918C05}" dt="2024-10-12T17:09:04.730" v="213" actId="478"/>
          <ac:picMkLst>
            <pc:docMk/>
            <pc:sldMk cId="4080934856" sldId="289"/>
            <ac:picMk id="5" creationId="{4C2255F3-6F98-D155-731F-3F20CF01D8BD}"/>
          </ac:picMkLst>
        </pc:picChg>
        <pc:picChg chg="del">
          <ac:chgData name="Aastha Kumar" userId="f94225b3-263d-47de-91f3-c17c89a7eef3" providerId="ADAL" clId="{40200857-FA44-452C-B6F7-45C4E3918C05}" dt="2024-10-12T17:09:07.898" v="214" actId="478"/>
          <ac:picMkLst>
            <pc:docMk/>
            <pc:sldMk cId="4080934856" sldId="289"/>
            <ac:picMk id="7" creationId="{D9CD7A48-FD92-46CB-7E1C-731EBB51D86A}"/>
          </ac:picMkLst>
        </pc:picChg>
        <pc:picChg chg="add mod">
          <ac:chgData name="Aastha Kumar" userId="f94225b3-263d-47de-91f3-c17c89a7eef3" providerId="ADAL" clId="{40200857-FA44-452C-B6F7-45C4E3918C05}" dt="2024-10-15T04:23:56.715" v="484" actId="1076"/>
          <ac:picMkLst>
            <pc:docMk/>
            <pc:sldMk cId="4080934856" sldId="289"/>
            <ac:picMk id="7" creationId="{EB4D3E7A-A00F-7CBF-6246-60D4D2D453A2}"/>
          </ac:picMkLst>
        </pc:picChg>
      </pc:sldChg>
      <pc:sldChg chg="addSp delSp modSp del mod">
        <pc:chgData name="Aastha Kumar" userId="f94225b3-263d-47de-91f3-c17c89a7eef3" providerId="ADAL" clId="{40200857-FA44-452C-B6F7-45C4E3918C05}" dt="2024-10-15T05:32:31.107" v="495" actId="47"/>
        <pc:sldMkLst>
          <pc:docMk/>
          <pc:sldMk cId="1829495347" sldId="291"/>
        </pc:sldMkLst>
        <pc:spChg chg="del">
          <ac:chgData name="Aastha Kumar" userId="f94225b3-263d-47de-91f3-c17c89a7eef3" providerId="ADAL" clId="{40200857-FA44-452C-B6F7-45C4E3918C05}" dt="2024-10-12T17:14:10.483" v="237" actId="478"/>
          <ac:spMkLst>
            <pc:docMk/>
            <pc:sldMk cId="1829495347" sldId="291"/>
            <ac:spMk id="2" creationId="{F9188CA3-B430-6986-EFA0-859828EF7581}"/>
          </ac:spMkLst>
        </pc:spChg>
        <pc:picChg chg="mod">
          <ac:chgData name="Aastha Kumar" userId="f94225b3-263d-47de-91f3-c17c89a7eef3" providerId="ADAL" clId="{40200857-FA44-452C-B6F7-45C4E3918C05}" dt="2024-10-12T17:15:03.452" v="255" actId="1076"/>
          <ac:picMkLst>
            <pc:docMk/>
            <pc:sldMk cId="1829495347" sldId="291"/>
            <ac:picMk id="5" creationId="{BF405F20-4CAC-A1D6-AF4E-AB8E5EFD8A3C}"/>
          </ac:picMkLst>
        </pc:picChg>
        <pc:picChg chg="add mod">
          <ac:chgData name="Aastha Kumar" userId="f94225b3-263d-47de-91f3-c17c89a7eef3" providerId="ADAL" clId="{40200857-FA44-452C-B6F7-45C4E3918C05}" dt="2024-10-12T17:15:01.706" v="254" actId="1076"/>
          <ac:picMkLst>
            <pc:docMk/>
            <pc:sldMk cId="1829495347" sldId="291"/>
            <ac:picMk id="6" creationId="{C608C4C6-3CFA-66D6-389D-EADCEF106ACF}"/>
          </ac:picMkLst>
        </pc:picChg>
        <pc:picChg chg="mod">
          <ac:chgData name="Aastha Kumar" userId="f94225b3-263d-47de-91f3-c17c89a7eef3" providerId="ADAL" clId="{40200857-FA44-452C-B6F7-45C4E3918C05}" dt="2024-10-12T17:15:06.775" v="256" actId="1076"/>
          <ac:picMkLst>
            <pc:docMk/>
            <pc:sldMk cId="1829495347" sldId="291"/>
            <ac:picMk id="7" creationId="{D2DD00E4-7583-B0B4-B93E-84D364E4DBCD}"/>
          </ac:picMkLst>
        </pc:picChg>
        <pc:picChg chg="add mod">
          <ac:chgData name="Aastha Kumar" userId="f94225b3-263d-47de-91f3-c17c89a7eef3" providerId="ADAL" clId="{40200857-FA44-452C-B6F7-45C4E3918C05}" dt="2024-10-12T17:15:08.043" v="257" actId="1076"/>
          <ac:picMkLst>
            <pc:docMk/>
            <pc:sldMk cId="1829495347" sldId="291"/>
            <ac:picMk id="8" creationId="{55F00D13-72C6-FCE6-093C-34954331B83F}"/>
          </ac:picMkLst>
        </pc:picChg>
        <pc:inkChg chg="del mod">
          <ac:chgData name="Aastha Kumar" userId="f94225b3-263d-47de-91f3-c17c89a7eef3" providerId="ADAL" clId="{40200857-FA44-452C-B6F7-45C4E3918C05}" dt="2024-10-12T17:14:39.606" v="248" actId="478"/>
          <ac:inkMkLst>
            <pc:docMk/>
            <pc:sldMk cId="1829495347" sldId="291"/>
            <ac:inkMk id="3" creationId="{6B1D80C2-00C7-C4B9-161B-2824DB6B9085}"/>
          </ac:inkMkLst>
        </pc:inkChg>
        <pc:inkChg chg="del mod">
          <ac:chgData name="Aastha Kumar" userId="f94225b3-263d-47de-91f3-c17c89a7eef3" providerId="ADAL" clId="{40200857-FA44-452C-B6F7-45C4E3918C05}" dt="2024-10-12T17:14:40.638" v="249" actId="478"/>
          <ac:inkMkLst>
            <pc:docMk/>
            <pc:sldMk cId="1829495347" sldId="291"/>
            <ac:inkMk id="4" creationId="{302B5D13-C858-AFC5-2FAF-3315FAB21350}"/>
          </ac:inkMkLst>
        </pc:inkChg>
        <pc:inkChg chg="add">
          <ac:chgData name="Aastha Kumar" userId="f94225b3-263d-47de-91f3-c17c89a7eef3" providerId="ADAL" clId="{40200857-FA44-452C-B6F7-45C4E3918C05}" dt="2024-10-12T17:16:27.632" v="278" actId="9405"/>
          <ac:inkMkLst>
            <pc:docMk/>
            <pc:sldMk cId="1829495347" sldId="291"/>
            <ac:inkMk id="9" creationId="{4B0F3D54-9401-B7B2-04AA-6C20017B06AB}"/>
          </ac:inkMkLst>
        </pc:inkChg>
        <pc:inkChg chg="add">
          <ac:chgData name="Aastha Kumar" userId="f94225b3-263d-47de-91f3-c17c89a7eef3" providerId="ADAL" clId="{40200857-FA44-452C-B6F7-45C4E3918C05}" dt="2024-10-12T17:16:29.515" v="279" actId="9405"/>
          <ac:inkMkLst>
            <pc:docMk/>
            <pc:sldMk cId="1829495347" sldId="291"/>
            <ac:inkMk id="10" creationId="{71D53D4A-1AD4-2534-5398-D184FF4EB93E}"/>
          </ac:inkMkLst>
        </pc:inkChg>
      </pc:sldChg>
      <pc:sldChg chg="delSp del mod">
        <pc:chgData name="Aastha Kumar" userId="f94225b3-263d-47de-91f3-c17c89a7eef3" providerId="ADAL" clId="{40200857-FA44-452C-B6F7-45C4E3918C05}" dt="2024-10-12T17:15:10.215" v="258" actId="47"/>
        <pc:sldMkLst>
          <pc:docMk/>
          <pc:sldMk cId="1366837621" sldId="292"/>
        </pc:sldMkLst>
        <pc:picChg chg="del">
          <ac:chgData name="Aastha Kumar" userId="f94225b3-263d-47de-91f3-c17c89a7eef3" providerId="ADAL" clId="{40200857-FA44-452C-B6F7-45C4E3918C05}" dt="2024-10-12T17:14:05.413" v="235" actId="21"/>
          <ac:picMkLst>
            <pc:docMk/>
            <pc:sldMk cId="1366837621" sldId="292"/>
            <ac:picMk id="5" creationId="{C608C4C6-3CFA-66D6-389D-EADCEF106ACF}"/>
          </ac:picMkLst>
        </pc:picChg>
        <pc:picChg chg="del">
          <ac:chgData name="Aastha Kumar" userId="f94225b3-263d-47de-91f3-c17c89a7eef3" providerId="ADAL" clId="{40200857-FA44-452C-B6F7-45C4E3918C05}" dt="2024-10-12T17:14:43.861" v="250" actId="21"/>
          <ac:picMkLst>
            <pc:docMk/>
            <pc:sldMk cId="1366837621" sldId="292"/>
            <ac:picMk id="7" creationId="{55F00D13-72C6-FCE6-093C-34954331B83F}"/>
          </ac:picMkLst>
        </pc:picChg>
      </pc:sldChg>
      <pc:sldChg chg="addSp delSp modSp del mod">
        <pc:chgData name="Aastha Kumar" userId="f94225b3-263d-47de-91f3-c17c89a7eef3" providerId="ADAL" clId="{40200857-FA44-452C-B6F7-45C4E3918C05}" dt="2024-10-15T05:32:33.392" v="496" actId="47"/>
        <pc:sldMkLst>
          <pc:docMk/>
          <pc:sldMk cId="2039707361" sldId="293"/>
        </pc:sldMkLst>
        <pc:spChg chg="del">
          <ac:chgData name="Aastha Kumar" userId="f94225b3-263d-47de-91f3-c17c89a7eef3" providerId="ADAL" clId="{40200857-FA44-452C-B6F7-45C4E3918C05}" dt="2024-10-12T17:15:20.096" v="261" actId="478"/>
          <ac:spMkLst>
            <pc:docMk/>
            <pc:sldMk cId="2039707361" sldId="293"/>
            <ac:spMk id="2" creationId="{6A499DEC-3CE2-D441-9F59-70A0AC9D1C93}"/>
          </ac:spMkLst>
        </pc:spChg>
        <pc:picChg chg="add mod">
          <ac:chgData name="Aastha Kumar" userId="f94225b3-263d-47de-91f3-c17c89a7eef3" providerId="ADAL" clId="{40200857-FA44-452C-B6F7-45C4E3918C05}" dt="2024-10-12T17:16:04.959" v="275" actId="1076"/>
          <ac:picMkLst>
            <pc:docMk/>
            <pc:sldMk cId="2039707361" sldId="293"/>
            <ac:picMk id="4" creationId="{9F20B8B7-58BF-F23E-EBC8-831A05C2D2B2}"/>
          </ac:picMkLst>
        </pc:picChg>
        <pc:picChg chg="mod">
          <ac:chgData name="Aastha Kumar" userId="f94225b3-263d-47de-91f3-c17c89a7eef3" providerId="ADAL" clId="{40200857-FA44-452C-B6F7-45C4E3918C05}" dt="2024-10-12T17:16:04.959" v="275" actId="1076"/>
          <ac:picMkLst>
            <pc:docMk/>
            <pc:sldMk cId="2039707361" sldId="293"/>
            <ac:picMk id="5" creationId="{33068B40-D628-DDDF-C08C-9403836A0440}"/>
          </ac:picMkLst>
        </pc:picChg>
        <pc:picChg chg="mod modCrop">
          <ac:chgData name="Aastha Kumar" userId="f94225b3-263d-47de-91f3-c17c89a7eef3" providerId="ADAL" clId="{40200857-FA44-452C-B6F7-45C4E3918C05}" dt="2024-10-12T17:16:04.959" v="275" actId="1076"/>
          <ac:picMkLst>
            <pc:docMk/>
            <pc:sldMk cId="2039707361" sldId="293"/>
            <ac:picMk id="7" creationId="{1EE20B55-28E0-A65D-7C5B-743245A8F7E8}"/>
          </ac:picMkLst>
        </pc:picChg>
        <pc:picChg chg="mod">
          <ac:chgData name="Aastha Kumar" userId="f94225b3-263d-47de-91f3-c17c89a7eef3" providerId="ADAL" clId="{40200857-FA44-452C-B6F7-45C4E3918C05}" dt="2024-10-12T17:16:07.287" v="276" actId="1076"/>
          <ac:picMkLst>
            <pc:docMk/>
            <pc:sldMk cId="2039707361" sldId="293"/>
            <ac:picMk id="9" creationId="{B17B14DB-C373-A400-62B7-7978E8A03EA1}"/>
          </ac:picMkLst>
        </pc:picChg>
        <pc:inkChg chg="del">
          <ac:chgData name="Aastha Kumar" userId="f94225b3-263d-47de-91f3-c17c89a7eef3" providerId="ADAL" clId="{40200857-FA44-452C-B6F7-45C4E3918C05}" dt="2024-10-12T17:15:22.809" v="262" actId="478"/>
          <ac:inkMkLst>
            <pc:docMk/>
            <pc:sldMk cId="2039707361" sldId="293"/>
            <ac:inkMk id="3" creationId="{C11C896F-A77B-CC60-64A8-B725C3190455}"/>
          </ac:inkMkLst>
        </pc:inkChg>
        <pc:inkChg chg="add">
          <ac:chgData name="Aastha Kumar" userId="f94225b3-263d-47de-91f3-c17c89a7eef3" providerId="ADAL" clId="{40200857-FA44-452C-B6F7-45C4E3918C05}" dt="2024-10-12T17:16:33.920" v="280" actId="9405"/>
          <ac:inkMkLst>
            <pc:docMk/>
            <pc:sldMk cId="2039707361" sldId="293"/>
            <ac:inkMk id="6" creationId="{4EDA9E84-0EA4-A857-8CFE-EBB01E4D580D}"/>
          </ac:inkMkLst>
        </pc:inkChg>
      </pc:sldChg>
      <pc:sldChg chg="addSp delSp modSp del mod">
        <pc:chgData name="Aastha Kumar" userId="f94225b3-263d-47de-91f3-c17c89a7eef3" providerId="ADAL" clId="{40200857-FA44-452C-B6F7-45C4E3918C05}" dt="2024-10-12T17:16:08.818" v="277" actId="47"/>
        <pc:sldMkLst>
          <pc:docMk/>
          <pc:sldMk cId="3867152995" sldId="294"/>
        </pc:sldMkLst>
        <pc:spChg chg="add mod">
          <ac:chgData name="Aastha Kumar" userId="f94225b3-263d-47de-91f3-c17c89a7eef3" providerId="ADAL" clId="{40200857-FA44-452C-B6F7-45C4E3918C05}" dt="2024-10-12T17:15:53.617" v="271" actId="21"/>
          <ac:spMkLst>
            <pc:docMk/>
            <pc:sldMk cId="3867152995" sldId="294"/>
            <ac:spMk id="4" creationId="{9F00F644-B5C4-3F13-C3ED-F3D5E2EB59A4}"/>
          </ac:spMkLst>
        </pc:spChg>
        <pc:picChg chg="del">
          <ac:chgData name="Aastha Kumar" userId="f94225b3-263d-47de-91f3-c17c89a7eef3" providerId="ADAL" clId="{40200857-FA44-452C-B6F7-45C4E3918C05}" dt="2024-10-12T17:15:53.617" v="271" actId="21"/>
          <ac:picMkLst>
            <pc:docMk/>
            <pc:sldMk cId="3867152995" sldId="294"/>
            <ac:picMk id="5" creationId="{9F20B8B7-58BF-F23E-EBC8-831A05C2D2B2}"/>
          </ac:picMkLst>
        </pc:picChg>
      </pc:sldChg>
      <pc:sldChg chg="del">
        <pc:chgData name="Aastha Kumar" userId="f94225b3-263d-47de-91f3-c17c89a7eef3" providerId="ADAL" clId="{40200857-FA44-452C-B6F7-45C4E3918C05}" dt="2024-10-15T06:03:13.409" v="499" actId="47"/>
        <pc:sldMkLst>
          <pc:docMk/>
          <pc:sldMk cId="1093789202" sldId="295"/>
        </pc:sldMkLst>
      </pc:sldChg>
      <pc:sldChg chg="addSp delSp del mod">
        <pc:chgData name="Aastha Kumar" userId="f94225b3-263d-47de-91f3-c17c89a7eef3" providerId="ADAL" clId="{40200857-FA44-452C-B6F7-45C4E3918C05}" dt="2024-10-15T06:03:10.987" v="498" actId="47"/>
        <pc:sldMkLst>
          <pc:docMk/>
          <pc:sldMk cId="498835656" sldId="296"/>
        </pc:sldMkLst>
        <pc:inkChg chg="add del">
          <ac:chgData name="Aastha Kumar" userId="f94225b3-263d-47de-91f3-c17c89a7eef3" providerId="ADAL" clId="{40200857-FA44-452C-B6F7-45C4E3918C05}" dt="2024-10-12T17:16:56.508" v="284"/>
          <ac:inkMkLst>
            <pc:docMk/>
            <pc:sldMk cId="498835656" sldId="296"/>
            <ac:inkMk id="3" creationId="{120BDF2E-5684-D7E4-915C-AD6B3A9B5BEA}"/>
          </ac:inkMkLst>
        </pc:inkChg>
        <pc:inkChg chg="add">
          <ac:chgData name="Aastha Kumar" userId="f94225b3-263d-47de-91f3-c17c89a7eef3" providerId="ADAL" clId="{40200857-FA44-452C-B6F7-45C4E3918C05}" dt="2024-10-12T17:16:52.655" v="283" actId="9405"/>
          <ac:inkMkLst>
            <pc:docMk/>
            <pc:sldMk cId="498835656" sldId="296"/>
            <ac:inkMk id="4" creationId="{A9A5BC48-7F72-1B64-3A55-E846696D8E20}"/>
          </ac:inkMkLst>
        </pc:inkChg>
      </pc:sldChg>
      <pc:sldChg chg="addSp del mod">
        <pc:chgData name="Aastha Kumar" userId="f94225b3-263d-47de-91f3-c17c89a7eef3" providerId="ADAL" clId="{40200857-FA44-452C-B6F7-45C4E3918C05}" dt="2024-10-15T06:03:06.955" v="497" actId="47"/>
        <pc:sldMkLst>
          <pc:docMk/>
          <pc:sldMk cId="3880266935" sldId="297"/>
        </pc:sldMkLst>
        <pc:inkChg chg="add">
          <ac:chgData name="Aastha Kumar" userId="f94225b3-263d-47de-91f3-c17c89a7eef3" providerId="ADAL" clId="{40200857-FA44-452C-B6F7-45C4E3918C05}" dt="2024-10-12T17:16:49.266" v="282" actId="9405"/>
          <ac:inkMkLst>
            <pc:docMk/>
            <pc:sldMk cId="3880266935" sldId="297"/>
            <ac:inkMk id="4" creationId="{10CF43B3-7576-46AF-88D8-042C3B88E0E6}"/>
          </ac:inkMkLst>
        </pc:inkChg>
      </pc:sldChg>
      <pc:sldChg chg="modSp del mod">
        <pc:chgData name="Aastha Kumar" userId="f94225b3-263d-47de-91f3-c17c89a7eef3" providerId="ADAL" clId="{40200857-FA44-452C-B6F7-45C4E3918C05}" dt="2024-10-12T17:22:23.725" v="323" actId="47"/>
        <pc:sldMkLst>
          <pc:docMk/>
          <pc:sldMk cId="386917326" sldId="300"/>
        </pc:sldMkLst>
        <pc:spChg chg="mod">
          <ac:chgData name="Aastha Kumar" userId="f94225b3-263d-47de-91f3-c17c89a7eef3" providerId="ADAL" clId="{40200857-FA44-452C-B6F7-45C4E3918C05}" dt="2024-10-12T17:21:53.631" v="310" actId="27636"/>
          <ac:spMkLst>
            <pc:docMk/>
            <pc:sldMk cId="386917326" sldId="300"/>
            <ac:spMk id="3" creationId="{70641BE6-B144-BD0D-60E3-2AFC47FD9AAF}"/>
          </ac:spMkLst>
        </pc:spChg>
      </pc:sldChg>
      <pc:sldChg chg="modSp mod">
        <pc:chgData name="Aastha Kumar" userId="f94225b3-263d-47de-91f3-c17c89a7eef3" providerId="ADAL" clId="{40200857-FA44-452C-B6F7-45C4E3918C05}" dt="2024-10-17T15:52:11.060" v="522" actId="20577"/>
        <pc:sldMkLst>
          <pc:docMk/>
          <pc:sldMk cId="3709541380" sldId="301"/>
        </pc:sldMkLst>
        <pc:spChg chg="mod">
          <ac:chgData name="Aastha Kumar" userId="f94225b3-263d-47de-91f3-c17c89a7eef3" providerId="ADAL" clId="{40200857-FA44-452C-B6F7-45C4E3918C05}" dt="2024-10-12T17:21:38.802" v="303" actId="1076"/>
          <ac:spMkLst>
            <pc:docMk/>
            <pc:sldMk cId="3709541380" sldId="301"/>
            <ac:spMk id="2" creationId="{456827AE-C65B-715E-C03E-570AEE33E817}"/>
          </ac:spMkLst>
        </pc:spChg>
        <pc:spChg chg="mod">
          <ac:chgData name="Aastha Kumar" userId="f94225b3-263d-47de-91f3-c17c89a7eef3" providerId="ADAL" clId="{40200857-FA44-452C-B6F7-45C4E3918C05}" dt="2024-10-17T15:52:11.060" v="522" actId="20577"/>
          <ac:spMkLst>
            <pc:docMk/>
            <pc:sldMk cId="3709541380" sldId="301"/>
            <ac:spMk id="3" creationId="{BFB5EFC0-AD2F-C272-6A74-8881BC7AD222}"/>
          </ac:spMkLst>
        </pc:spChg>
        <pc:picChg chg="mod modCrop">
          <ac:chgData name="Aastha Kumar" userId="f94225b3-263d-47de-91f3-c17c89a7eef3" providerId="ADAL" clId="{40200857-FA44-452C-B6F7-45C4E3918C05}" dt="2024-10-12T17:22:11.957" v="318" actId="1076"/>
          <ac:picMkLst>
            <pc:docMk/>
            <pc:sldMk cId="3709541380" sldId="301"/>
            <ac:picMk id="5" creationId="{3EDC60D2-3C2C-5995-3A9B-702118D0C99C}"/>
          </ac:picMkLst>
        </pc:picChg>
      </pc:sldChg>
      <pc:sldChg chg="addSp modSp mod">
        <pc:chgData name="Aastha Kumar" userId="f94225b3-263d-47de-91f3-c17c89a7eef3" providerId="ADAL" clId="{40200857-FA44-452C-B6F7-45C4E3918C05}" dt="2024-10-12T17:32:38.074" v="360" actId="27636"/>
        <pc:sldMkLst>
          <pc:docMk/>
          <pc:sldMk cId="1841033350" sldId="305"/>
        </pc:sldMkLst>
        <pc:spChg chg="mod">
          <ac:chgData name="Aastha Kumar" userId="f94225b3-263d-47de-91f3-c17c89a7eef3" providerId="ADAL" clId="{40200857-FA44-452C-B6F7-45C4E3918C05}" dt="2024-10-12T17:30:48.489" v="334" actId="27636"/>
          <ac:spMkLst>
            <pc:docMk/>
            <pc:sldMk cId="1841033350" sldId="305"/>
            <ac:spMk id="2" creationId="{0BFA5254-80D5-D006-29DA-039DD8490839}"/>
          </ac:spMkLst>
        </pc:spChg>
        <pc:spChg chg="mod">
          <ac:chgData name="Aastha Kumar" userId="f94225b3-263d-47de-91f3-c17c89a7eef3" providerId="ADAL" clId="{40200857-FA44-452C-B6F7-45C4E3918C05}" dt="2024-10-12T17:32:38.074" v="360" actId="27636"/>
          <ac:spMkLst>
            <pc:docMk/>
            <pc:sldMk cId="1841033350" sldId="305"/>
            <ac:spMk id="3" creationId="{EC1030CC-9D3F-249A-DF83-7BDF371959D8}"/>
          </ac:spMkLst>
        </pc:spChg>
        <pc:picChg chg="add mod modCrop">
          <ac:chgData name="Aastha Kumar" userId="f94225b3-263d-47de-91f3-c17c89a7eef3" providerId="ADAL" clId="{40200857-FA44-452C-B6F7-45C4E3918C05}" dt="2024-10-12T17:32:35.162" v="358" actId="14100"/>
          <ac:picMkLst>
            <pc:docMk/>
            <pc:sldMk cId="1841033350" sldId="305"/>
            <ac:picMk id="4" creationId="{4AFB3405-DBF8-BFA6-C800-E509828637CC}"/>
          </ac:picMkLst>
        </pc:picChg>
      </pc:sldChg>
      <pc:sldChg chg="delSp modSp del mod">
        <pc:chgData name="Aastha Kumar" userId="f94225b3-263d-47de-91f3-c17c89a7eef3" providerId="ADAL" clId="{40200857-FA44-452C-B6F7-45C4E3918C05}" dt="2024-10-12T17:32:40.138" v="361" actId="47"/>
        <pc:sldMkLst>
          <pc:docMk/>
          <pc:sldMk cId="1226681408" sldId="306"/>
        </pc:sldMkLst>
        <pc:spChg chg="mod">
          <ac:chgData name="Aastha Kumar" userId="f94225b3-263d-47de-91f3-c17c89a7eef3" providerId="ADAL" clId="{40200857-FA44-452C-B6F7-45C4E3918C05}" dt="2024-10-12T17:31:51.849" v="341" actId="21"/>
          <ac:spMkLst>
            <pc:docMk/>
            <pc:sldMk cId="1226681408" sldId="306"/>
            <ac:spMk id="3" creationId="{FCC47F25-5778-59A2-C75F-C50EFC67EEE6}"/>
          </ac:spMkLst>
        </pc:spChg>
        <pc:picChg chg="del">
          <ac:chgData name="Aastha Kumar" userId="f94225b3-263d-47de-91f3-c17c89a7eef3" providerId="ADAL" clId="{40200857-FA44-452C-B6F7-45C4E3918C05}" dt="2024-10-12T17:32:00.381" v="348" actId="21"/>
          <ac:picMkLst>
            <pc:docMk/>
            <pc:sldMk cId="1226681408" sldId="306"/>
            <ac:picMk id="4" creationId="{4AFB3405-DBF8-BFA6-C800-E509828637CC}"/>
          </ac:picMkLst>
        </pc:picChg>
      </pc:sldChg>
      <pc:sldChg chg="modSp mod">
        <pc:chgData name="Aastha Kumar" userId="f94225b3-263d-47de-91f3-c17c89a7eef3" providerId="ADAL" clId="{40200857-FA44-452C-B6F7-45C4E3918C05}" dt="2024-10-17T15:58:40.183" v="533" actId="14100"/>
        <pc:sldMkLst>
          <pc:docMk/>
          <pc:sldMk cId="795098296" sldId="309"/>
        </pc:sldMkLst>
        <pc:spChg chg="mod">
          <ac:chgData name="Aastha Kumar" userId="f94225b3-263d-47de-91f3-c17c89a7eef3" providerId="ADAL" clId="{40200857-FA44-452C-B6F7-45C4E3918C05}" dt="2024-10-17T15:58:37.930" v="532" actId="1076"/>
          <ac:spMkLst>
            <pc:docMk/>
            <pc:sldMk cId="795098296" sldId="309"/>
            <ac:spMk id="2" creationId="{FDD34EB4-2668-8F06-3836-8F25AAF60279}"/>
          </ac:spMkLst>
        </pc:spChg>
        <pc:spChg chg="mod">
          <ac:chgData name="Aastha Kumar" userId="f94225b3-263d-47de-91f3-c17c89a7eef3" providerId="ADAL" clId="{40200857-FA44-452C-B6F7-45C4E3918C05}" dt="2024-10-17T15:58:40.183" v="533" actId="14100"/>
          <ac:spMkLst>
            <pc:docMk/>
            <pc:sldMk cId="795098296" sldId="309"/>
            <ac:spMk id="3" creationId="{5F1BA652-83DE-9C0F-7997-17E1CAF89097}"/>
          </ac:spMkLst>
        </pc:spChg>
        <pc:picChg chg="mod">
          <ac:chgData name="Aastha Kumar" userId="f94225b3-263d-47de-91f3-c17c89a7eef3" providerId="ADAL" clId="{40200857-FA44-452C-B6F7-45C4E3918C05}" dt="2024-10-17T15:58:28.543" v="528" actId="1076"/>
          <ac:picMkLst>
            <pc:docMk/>
            <pc:sldMk cId="795098296" sldId="309"/>
            <ac:picMk id="5" creationId="{2992E68C-E8B7-CBAE-EAAF-2A11A90A19C8}"/>
          </ac:picMkLst>
        </pc:picChg>
      </pc:sldChg>
      <pc:sldChg chg="modSp del mod">
        <pc:chgData name="Aastha Kumar" userId="f94225b3-263d-47de-91f3-c17c89a7eef3" providerId="ADAL" clId="{40200857-FA44-452C-B6F7-45C4E3918C05}" dt="2024-10-17T15:58:42.249" v="534" actId="47"/>
        <pc:sldMkLst>
          <pc:docMk/>
          <pc:sldMk cId="2254167665" sldId="310"/>
        </pc:sldMkLst>
        <pc:spChg chg="mod">
          <ac:chgData name="Aastha Kumar" userId="f94225b3-263d-47de-91f3-c17c89a7eef3" providerId="ADAL" clId="{40200857-FA44-452C-B6F7-45C4E3918C05}" dt="2024-10-17T15:58:20.195" v="524" actId="21"/>
          <ac:spMkLst>
            <pc:docMk/>
            <pc:sldMk cId="2254167665" sldId="310"/>
            <ac:spMk id="3" creationId="{4A975700-80E1-445D-9629-1157847B0E7C}"/>
          </ac:spMkLst>
        </pc:spChg>
      </pc:sldChg>
      <pc:sldChg chg="modSp del mod">
        <pc:chgData name="Aastha Kumar" userId="f94225b3-263d-47de-91f3-c17c89a7eef3" providerId="ADAL" clId="{40200857-FA44-452C-B6F7-45C4E3918C05}" dt="2024-10-15T05:32:24.669" v="494" actId="47"/>
        <pc:sldMkLst>
          <pc:docMk/>
          <pc:sldMk cId="1519844670" sldId="334"/>
        </pc:sldMkLst>
        <pc:spChg chg="mod">
          <ac:chgData name="Aastha Kumar" userId="f94225b3-263d-47de-91f3-c17c89a7eef3" providerId="ADAL" clId="{40200857-FA44-452C-B6F7-45C4E3918C05}" dt="2024-10-15T04:24:56.785" v="489" actId="1076"/>
          <ac:spMkLst>
            <pc:docMk/>
            <pc:sldMk cId="1519844670" sldId="334"/>
            <ac:spMk id="2" creationId="{B243449D-D598-ABA1-440F-A0FDC123F4FD}"/>
          </ac:spMkLst>
        </pc:spChg>
        <pc:picChg chg="mod">
          <ac:chgData name="Aastha Kumar" userId="f94225b3-263d-47de-91f3-c17c89a7eef3" providerId="ADAL" clId="{40200857-FA44-452C-B6F7-45C4E3918C05}" dt="2024-10-15T04:25:07.529" v="492" actId="1076"/>
          <ac:picMkLst>
            <pc:docMk/>
            <pc:sldMk cId="1519844670" sldId="334"/>
            <ac:picMk id="5" creationId="{B6EF847D-DEA5-B866-BAF5-1540470ADB7A}"/>
          </ac:picMkLst>
        </pc:picChg>
      </pc:sldChg>
      <pc:sldChg chg="del">
        <pc:chgData name="Aastha Kumar" userId="f94225b3-263d-47de-91f3-c17c89a7eef3" providerId="ADAL" clId="{40200857-FA44-452C-B6F7-45C4E3918C05}" dt="2024-10-15T06:03:15.771" v="500" actId="47"/>
        <pc:sldMkLst>
          <pc:docMk/>
          <pc:sldMk cId="2025729823" sldId="335"/>
        </pc:sldMkLst>
      </pc:sldChg>
      <pc:sldChg chg="modSp mod">
        <pc:chgData name="Aastha Kumar" userId="f94225b3-263d-47de-91f3-c17c89a7eef3" providerId="ADAL" clId="{40200857-FA44-452C-B6F7-45C4E3918C05}" dt="2024-10-12T17:23:11.564" v="325" actId="1076"/>
        <pc:sldMkLst>
          <pc:docMk/>
          <pc:sldMk cId="539032320" sldId="336"/>
        </pc:sldMkLst>
        <pc:spChg chg="mod">
          <ac:chgData name="Aastha Kumar" userId="f94225b3-263d-47de-91f3-c17c89a7eef3" providerId="ADAL" clId="{40200857-FA44-452C-B6F7-45C4E3918C05}" dt="2024-10-12T17:23:11.564" v="325" actId="1076"/>
          <ac:spMkLst>
            <pc:docMk/>
            <pc:sldMk cId="539032320" sldId="336"/>
            <ac:spMk id="3" creationId="{00000000-0000-0000-0000-000000000000}"/>
          </ac:spMkLst>
        </pc:spChg>
      </pc:sldChg>
      <pc:sldChg chg="addSp modSp new">
        <pc:chgData name="Aastha Kumar" userId="f94225b3-263d-47de-91f3-c17c89a7eef3" providerId="ADAL" clId="{40200857-FA44-452C-B6F7-45C4E3918C05}" dt="2024-10-12T17:09:41.521" v="217"/>
        <pc:sldMkLst>
          <pc:docMk/>
          <pc:sldMk cId="969065325" sldId="337"/>
        </pc:sldMkLst>
        <pc:picChg chg="add mod">
          <ac:chgData name="Aastha Kumar" userId="f94225b3-263d-47de-91f3-c17c89a7eef3" providerId="ADAL" clId="{40200857-FA44-452C-B6F7-45C4E3918C05}" dt="2024-10-12T17:09:41.521" v="217"/>
          <ac:picMkLst>
            <pc:docMk/>
            <pc:sldMk cId="969065325" sldId="337"/>
            <ac:picMk id="2" creationId="{5799B967-5E63-9809-6B0E-19B862F11469}"/>
          </ac:picMkLst>
        </pc:picChg>
      </pc:sldChg>
      <pc:sldChg chg="add del">
        <pc:chgData name="Aastha Kumar" userId="f94225b3-263d-47de-91f3-c17c89a7eef3" providerId="ADAL" clId="{40200857-FA44-452C-B6F7-45C4E3918C05}" dt="2024-10-12T16:53:20.720" v="103" actId="47"/>
        <pc:sldMkLst>
          <pc:docMk/>
          <pc:sldMk cId="4279775586" sldId="337"/>
        </pc:sldMkLst>
      </pc:sldChg>
      <pc:sldChg chg="addSp modSp new del">
        <pc:chgData name="Aastha Kumar" userId="f94225b3-263d-47de-91f3-c17c89a7eef3" providerId="ADAL" clId="{40200857-FA44-452C-B6F7-45C4E3918C05}" dt="2024-10-15T05:00:46.355" v="493" actId="47"/>
        <pc:sldMkLst>
          <pc:docMk/>
          <pc:sldMk cId="3982282190" sldId="338"/>
        </pc:sldMkLst>
        <pc:picChg chg="add mod">
          <ac:chgData name="Aastha Kumar" userId="f94225b3-263d-47de-91f3-c17c89a7eef3" providerId="ADAL" clId="{40200857-FA44-452C-B6F7-45C4E3918C05}" dt="2024-10-12T17:10:00.367" v="219"/>
          <ac:picMkLst>
            <pc:docMk/>
            <pc:sldMk cId="3982282190" sldId="338"/>
            <ac:picMk id="2" creationId="{94D01610-6D53-AD9F-DEBB-17C8C7AA2A01}"/>
          </ac:picMkLst>
        </pc:picChg>
      </pc:sldChg>
      <pc:sldChg chg="addSp modSp new mod">
        <pc:chgData name="Aastha Kumar" userId="f94225b3-263d-47de-91f3-c17c89a7eef3" providerId="ADAL" clId="{40200857-FA44-452C-B6F7-45C4E3918C05}" dt="2024-10-15T06:09:06.346" v="504" actId="1076"/>
        <pc:sldMkLst>
          <pc:docMk/>
          <pc:sldMk cId="4118203656" sldId="338"/>
        </pc:sldMkLst>
        <pc:picChg chg="add mod">
          <ac:chgData name="Aastha Kumar" userId="f94225b3-263d-47de-91f3-c17c89a7eef3" providerId="ADAL" clId="{40200857-FA44-452C-B6F7-45C4E3918C05}" dt="2024-10-15T06:09:06.346" v="504" actId="1076"/>
          <ac:picMkLst>
            <pc:docMk/>
            <pc:sldMk cId="4118203656" sldId="338"/>
            <ac:picMk id="3" creationId="{3970869F-5F16-4027-43B0-E130F8A82682}"/>
          </ac:picMkLst>
        </pc:picChg>
        <pc:picChg chg="add mod">
          <ac:chgData name="Aastha Kumar" userId="f94225b3-263d-47de-91f3-c17c89a7eef3" providerId="ADAL" clId="{40200857-FA44-452C-B6F7-45C4E3918C05}" dt="2024-10-15T06:09:03.935" v="503" actId="1076"/>
          <ac:picMkLst>
            <pc:docMk/>
            <pc:sldMk cId="4118203656" sldId="338"/>
            <ac:picMk id="5" creationId="{363D5A81-5143-53BA-7DFC-B5371E416AD1}"/>
          </ac:picMkLst>
        </pc:picChg>
      </pc:sldChg>
    </pc:docChg>
  </pc:docChgLst>
  <pc:docChgLst>
    <pc:chgData name="Aastha Kumar" userId="f94225b3-263d-47de-91f3-c17c89a7eef3" providerId="ADAL" clId="{3286C788-F230-4519-991C-5E4544851BFB}"/>
    <pc:docChg chg="delSld">
      <pc:chgData name="Aastha Kumar" userId="f94225b3-263d-47de-91f3-c17c89a7eef3" providerId="ADAL" clId="{3286C788-F230-4519-991C-5E4544851BFB}" dt="2024-11-20T16:35:39.986" v="0" actId="47"/>
      <pc:docMkLst>
        <pc:docMk/>
      </pc:docMkLst>
      <pc:sldChg chg="del">
        <pc:chgData name="Aastha Kumar" userId="f94225b3-263d-47de-91f3-c17c89a7eef3" providerId="ADAL" clId="{3286C788-F230-4519-991C-5E4544851BFB}" dt="2024-11-20T16:35:39.986" v="0" actId="47"/>
        <pc:sldMkLst>
          <pc:docMk/>
          <pc:sldMk cId="1812140393" sldId="284"/>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2T16:57:49.743"/>
    </inkml:context>
    <inkml:brush xml:id="br0">
      <inkml:brushProperty name="width" value="0.1" units="cm"/>
      <inkml:brushProperty name="height" value="0.1" units="cm"/>
      <inkml:brushProperty name="color" value="#E71224"/>
    </inkml:brush>
  </inkml:definitions>
  <inkml:trace contextRef="#ctx0" brushRef="#br0">23 240 24575,'2'36'0,"2"0"0,15 66 0,4 26 0,-17 239 0,-8-214 0,2 688 0,-13-637 0,0-8 0,14 151 0,-1-342 0,0 1 0,0 0 0,1 0 0,0-1 0,0 1 0,0-1 0,1 1 0,-1-1 0,2 1 0,-1-1 0,0 0 0,5 6 0,-3-5 0,1-1 0,0 1 0,0-1 0,1-1 0,-1 1 0,1-1 0,0 0 0,0 0 0,11 5 0,80 30 0,-59-25 0,39 21 0,-20-6 0,74 29 0,-105-49 0,0-1 0,0-2 0,0 0 0,1-1 0,45 1 0,-18-6 0,1 0 0,1 2 0,60 10 0,85 17 0,1-8 0,224-7 0,158-16 0,-571 2 0,1-1 0,-1-1 0,0 0 0,0-1 0,0 0 0,20-9 0,71-38 0,-12 4 0,-56 31 0,-8 5 0,36-20 0,-56 25 0,0 0 0,0 0 0,-1-1 0,1 0 0,-1-1 0,-1 1 0,1-1 0,7-11 0,-6 7 0,0 0 0,-1 0 0,-1-1 0,0 0 0,0 0 0,-1-1 0,-1 1 0,5-21 0,8-86 0,3-144 0,-18-127 0,-3 208 0,0 155 0,-2 0 0,-7-31 0,5 29 0,-3-46 0,-5-35 0,1 5 0,12-2 0,1 61 0,-2 0 0,-10-64 0,-23-80 0,8 32 0,22 126 0,-1-50 0,5 53 0,-2 0 0,-7-37 0,2 18 0,1-1 0,3 1 0,3-58 0,0 92 0,0 11 0,0 0 0,1 0 0,-1-1 0,-1 1 0,1 0 0,0 0 0,-1 0 0,1 0 0,-1 0 0,0 0 0,0 0 0,-1 0 0,1 0 0,0 0 0,-1 0 0,0 1 0,1-1 0,-1 0 0,0 1 0,-1 0 0,1-1 0,0 1 0,-1 0 0,1 0 0,-1 1 0,1-1 0,-1 0 0,0 1 0,-5-3 0,-16-6 0,0 1 0,0 1 0,-1 1 0,-1 0 0,1 3 0,-41-4 0,-163 7 0,113 4 0,4-2 0,-164-3 0,154-11 0,-14 0 0,-259 12 0,177 2 0,-37 13 0,58-1 0,144-9 0,0 3 0,-77 21 0,109-24 0,3 1 0,-5-1 0,-1 2 0,1 1 0,-30 14 0,40-16 83,0 0 0,0-1 0,-22 4-1,24-6-324,0 0 0,0 1-1,1 0 1,-1 1 0,1 0-1,-15 9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2T16:57:51.925"/>
    </inkml:context>
    <inkml:brush xml:id="br0">
      <inkml:brushProperty name="width" value="0.1" units="cm"/>
      <inkml:brushProperty name="height" value="0.1" units="cm"/>
      <inkml:brushProperty name="color" value="#E71224"/>
    </inkml:brush>
  </inkml:definitions>
  <inkml:trace contextRef="#ctx0" brushRef="#br0">453 1351 24575,'-11'0'0,"0"-1"0,0-1 0,0 0 0,1 0 0,-1-1 0,1-1 0,-1 1 0,1-2 0,0 1 0,1-1 0,-1-1 0,1 0 0,0 0 0,-10-10 0,-9-10 0,0-2 0,-38-51 0,53 63 0,3 5 0,1-1 0,1 0 0,0-1 0,1 0 0,0 0 0,1-1 0,1 1 0,0-1 0,0 0 0,-2-19 0,-29-104 0,26 105 0,1-1 0,1 0 0,-6-66 0,13 79 0,1 0 0,3-26 0,-1 37 0,0 1 0,0-1 0,0 1 0,1 0 0,1-1 0,-1 2 0,9-14 0,0 2 0,2 1 0,0 1 0,0 0 0,2 1 0,0 0 0,1 2 0,20-15 0,4 3 0,1 1 0,53-22 0,27-18 0,-81 42 0,1 1 0,88-32 0,-68 37 0,2 3 0,84-8 0,133 7 0,218 16 0,-446 3 0,1 2 0,79 20 0,100 42 0,-208-60 0,125 32 0,11 4 0,16 8 0,70 25 0,-135-40 0,-64-22 0,-1 2 0,81 40 0,-119-51 0,0 1 0,0 0 0,-1 0 0,0 1 0,0 0 0,-1 0 0,0 1 0,-1 0 0,0 0 0,0 0 0,7 17 0,2 10 0,21 71 0,-30-80 0,-1 0 0,-2 0 0,-1 1 0,0-1 0,-2 1 0,-5 29 0,3-44 0,-1 0 0,-1-1 0,0 1 0,0-1 0,-1 0 0,-1-1 0,0 1 0,-15 19 0,-12 26 0,26-45 0,0 0 0,0-1 0,-1 0 0,-1-1 0,-11 12 0,-54 44 0,57-52 0,-5 2 0,0 0 0,-1-2 0,-1 0 0,-45 18 0,-54 19-1365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2T16:57:57.654"/>
    </inkml:context>
    <inkml:brush xml:id="br0">
      <inkml:brushProperty name="width" value="0.1" units="cm"/>
      <inkml:brushProperty name="height" value="0.1" units="cm"/>
      <inkml:brushProperty name="color" value="#E71224"/>
    </inkml:brush>
  </inkml:definitions>
  <inkml:trace contextRef="#ctx0" brushRef="#br0">0 503 24575,'0'2118'0,"1"-2105"0,0-1 0,1 1 0,0-1 0,1 0 0,1 1 0,0-2 0,0 1 0,1 0 0,1-1 0,0 0 0,8 12 0,5 4 0,1-1 0,2-1 0,25 24 0,-13-19 0,76 50 0,-70-53 0,-25-16 0,1-1 0,-1-1 0,1 0 0,1-1 0,0-1 0,0-1 0,0 0 0,1-1 0,-1-1 0,1 0 0,22 0 0,105 0 0,42 2 0,-83 4 0,105 13 0,-104-14 0,165-7 0,-136-4 0,-17 1 0,149 3 0,-116 10 0,38 2 0,-129-12 0,168-5 0,-210 1 0,1-2 0,0 0 0,-1 0 0,1-2 0,-1 0 0,-1-1 0,1-1 0,19-12 0,-32 17 0,1-1 0,-1 1 0,0-1 0,0 0 0,-1 0 0,1 0 0,-1 0 0,0 0 0,0-1 0,0 0 0,0 1 0,-1-1 0,3-9 0,0-3 0,-1-1 0,4-31 0,-1 3 0,2-19 0,-3-1 0,-3-1 0,-5-69 0,0 27 0,2-1837 0,-1 1929 0,-1 0 0,-1 0 0,-4-17 0,2 14 0,-2-34 0,5 26 0,2 13 0,-1-1 0,-5-26 0,4 36 0,0 1 0,0-1 0,0 0 0,-1 0 0,1 1 0,-1 0 0,-1-1 0,1 1 0,-1 1 0,-6-8 0,1 4 0,-1-1 0,0 2 0,0-1 0,-1 1 0,0 1 0,-1 0 0,-17-7 0,-93-26 0,78 27 0,-50-14 0,0 4 0,-184-17 0,264 37 0,-481-22 0,469 25 0,-1 2 0,0 0 0,1 2 0,0 0 0,0 2 0,1 1 0,-49 23 0,23-8 0,-1-2 0,-80 21 0,-37 10 0,115-33 0,0-3 0,-95 16 0,23-10 0,-42 4 0,-40 5 0,100-12 0,89-13-1365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2T16:58:00.192"/>
    </inkml:context>
    <inkml:brush xml:id="br0">
      <inkml:brushProperty name="width" value="0.1" units="cm"/>
      <inkml:brushProperty name="height" value="0.1" units="cm"/>
      <inkml:brushProperty name="color" value="#E71224"/>
    </inkml:brush>
  </inkml:definitions>
  <inkml:trace contextRef="#ctx0" brushRef="#br0">614 1431 24575,'-25'-1'0,"0"-1"0,0-1 0,0-1 0,0-1 0,-25-9 0,-1-4 0,-59-31 0,97 43 0,0-1 0,1-1 0,0 0 0,0 0 0,1-1 0,0-1 0,-13-15 0,11 9 0,1 0 0,1-1 0,1 0 0,-15-32 0,13 22 0,0-1 0,2 0 0,1-1 0,1 0 0,2-1 0,-6-59 0,0-49 0,1 7 0,8 84 0,1 14 0,0 0 0,3 0 0,6-56 0,-5 85 0,-1-1 0,0 1 0,1-1 0,0 1 0,0 0 0,0 0 0,1 0 0,-1 0 0,1 0 0,0 1 0,0-1 0,0 1 0,1 0 0,3-4 0,6-2 0,1 0 0,25-13 0,4-2 0,-6 1 0,0 2 0,1 1 0,1 2 0,0 2 0,84-21 0,16 6 0,186-16 0,146 16 0,-4 27 0,-284 5 0,-143 0 0,0 2 0,61 13 0,78 29 0,-101-24 0,-51-14 0,156 34 0,-173-39 0,1 0 0,-1 1 0,1 1 0,-1 0 0,0 0 0,-1 1 0,1 0 0,-1 1 0,0 0 0,11 9 0,6 8 0,42 50 0,-24-25 0,70 68 0,95 103 0,-205-213 0,0 0 0,0 0 0,-1 0 0,1 0 0,-2 1 0,1-1 0,-1 1 0,0 0 0,0 0 0,0-1 0,-1 1 0,0 14 0,0 7 0,-6 51 0,4-73 0,0 0 0,0 0 0,-1-1 0,0 1 0,0 0 0,0-1 0,-1 1 0,1-1 0,-6 8 0,-3 0 0,-22 25 0,19-24 0,-17 23 0,21-23 0,0-1 0,-2-1 0,1 0 0,-2-1 0,1 0 0,-1-1 0,-1 0 0,-26 14 0,31-19 0,1 1 0,0 0 0,0 1 0,1 0 0,-7 7 0,6-5 0,-1-1 0,0 0 0,-11 8 0,-2-4 0,-1-1 0,0-1 0,-1 0 0,0-2 0,-27 5 0,-55 21 0,53-13 0,1 1 0,-54 14 0,-15-15 0,95-15-1365,3-2-5461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2T16:58:06.330"/>
    </inkml:context>
    <inkml:brush xml:id="br0">
      <inkml:brushProperty name="width" value="0.035" units="cm"/>
      <inkml:brushProperty name="height" value="0.035" units="cm"/>
    </inkml:brush>
  </inkml:definitions>
  <inkml:trace contextRef="#ctx0" brushRef="#br0">638 186 24575,'-22'0'0,"-114"4"0,115-2 0,0 1 0,0 1 0,1 1 0,-31 12 0,33-9 0,0 2 0,0 0 0,1 0 0,0 2 0,1 0 0,0 1 0,-24 26 0,5-11 0,30-25 0,0 1 0,0 0 0,0 0 0,0 0 0,1 0 0,-1 1 0,1 0 0,0 0 0,1 0 0,-1 0 0,-4 10 0,-8 33 0,-18 89 0,10-31 0,18-80 0,1 1 0,1 0 0,0 29 0,5 85 0,1-54 0,-2 502 0,1-556 0,11 57 0,-5-53 0,0 41 0,-3-36 0,9 50 0,-4-42 0,-8-45 0,0 0 0,1 0 0,0 0 0,0 0 0,1 0 0,-1 0 0,1-1 0,0 1 0,0-1 0,1 0 0,-1 0 0,1 0 0,7 6 0,7 5 0,37 22 0,-39-27 0,18 11 0,0-2 0,1-1 0,55 20 0,-63-29 0,0-2 0,0 0 0,1-2 0,0-1 0,46 1 0,-33-6 0,-22 0 0,-1 1 0,1 1 0,0 0 0,34 8 0,-15-2 0,1-1 0,-1-2 0,1-2 0,63-3 0,-35-1 0,969 2 0,-1019-2 0,0 0 0,0 0 0,0-2 0,0 0 0,-1-1 0,0-1 0,0 0 0,0-1 0,-1-1 0,0 0 0,-1-1 0,22-17 0,-25 17 0,0-1 0,10-12 0,3-3 0,-18 18 0,1 0 0,-1-1 0,-1 1 0,0-1 0,0 0 0,0 0 0,-1-1 0,5-14 0,0-7 0,8-38 0,-10 34 0,9-63 0,-6 33 0,0-20 0,-4-1 0,-6-126 0,-2 94 0,2-628 0,-1 728 0,-1 0 0,-1 0 0,0 0 0,-2 0 0,-7-21 0,5 19 0,2 1 0,0-1 0,1 0 0,-2-20 0,6 27 0,-2-1 0,1 0 0,-7-24 0,6 33 0,1 0 0,-1 0 0,1 1 0,-1-1 0,0 0 0,-1 1 0,1-1 0,0 1 0,-1 0 0,0 0 0,0 0 0,0 0 0,0 0 0,0 0 0,-1 1 0,-4-3 0,-27-10 0,-1 1 0,-1 1 0,-66-13 0,20 6 0,-54-13 0,-279-31 0,329 52 0,49 6 0,-50-2 0,-60-5 0,-16 0 0,152 13-115,-14 0-510,-45 6 0,42-1-6201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2T16:58:09.374"/>
    </inkml:context>
    <inkml:brush xml:id="br0">
      <inkml:brushProperty name="width" value="0.035" units="cm"/>
      <inkml:brushProperty name="height" value="0.035" units="cm"/>
    </inkml:brush>
  </inkml:definitions>
  <inkml:trace contextRef="#ctx0" brushRef="#br0">2465 2 24575,'-188'-1'0,"-213"3"0,285 3 0,-1 6 0,1 5 0,-154 41 0,4 8 0,26-8 0,-204 60 0,378-103 0,43-10 0,0 0 0,0 2 0,1 1 0,-36 16 0,52-20 0,0 0 0,0 1 0,1 0 0,-1 0 0,1 1 0,0-1 0,0 1 0,0 0 0,1 1 0,0-1 0,0 1 0,0-1 0,1 1 0,0 1 0,0-1 0,0 0 0,1 1 0,0-1 0,0 1 0,-1 10 0,1-6 0,0 1 0,1-1 0,0 1 0,1-1 0,1 1 0,3 18 0,-3-24 0,1 0 0,0 0 0,0-1 0,0 1 0,1-1 0,0 0 0,0 1 0,0-1 0,1 0 0,0-1 0,0 1 0,0-1 0,0 0 0,6 5 0,6 2 0,0 0 0,1-1 0,0-1 0,0-1 0,1-1 0,35 11 0,116 16 0,185 13 0,-183-26 0,0-12 0,-112-8 0,66 9 0,27 7 0,-101-6 0,-37-7 0,1 0 0,16 1 0,92 0 0,29 2 0,116 17 0,-166-15 0,529 2 0,-396-13 0,-90 3 0,166-3 0,-73-22 0,-224 22 0,-3 0 0,-1-1 0,0 0 0,0 0 0,0-1 0,-1-1 0,0 1 0,1-2 0,-1 1 0,-1-1 0,1 0 0,-1-1 0,12-13 0,-15 13 0,-1 0 0,0 0 0,0-1 0,-1 1 0,0-1 0,2-10 0,11-25 0,-11 32 0,3-3 0,0-1 0,-1 0 0,-1 0 0,-1-1 0,0 0 0,-1 0 0,4-31 0,-8-107 0,-1 69 0,0 74-151,0 0-1,-1 0 0,0 1 0,0-1 1,-1 0-1,-1 1 0,0 0 1,-8-16-1,3 7-6674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2T16:58:14.431"/>
    </inkml:context>
    <inkml:brush xml:id="br0">
      <inkml:brushProperty name="width" value="0.035" units="cm"/>
      <inkml:brushProperty name="height" value="0.035" units="cm"/>
    </inkml:brush>
  </inkml:definitions>
  <inkml:trace contextRef="#ctx0" brushRef="#br0">1141 0 24575,'-15'1'0,"0"1"0,0 0 0,0 1 0,-23 8 0,-8 2 0,-33 6 0,-164 33 0,-242 27 0,478-78 0,1 0 0,-1 1 0,1 0 0,0 0 0,0 1 0,-1-1 0,2 1 0,-1 1 0,0-1 0,1 1 0,-10 8 0,9-6 0,1 1 0,0-1 0,0 1 0,0 0 0,1 0 0,0 1 0,1-1 0,-6 16 0,-6 25 0,2 0 0,2 0 0,2 1 0,3 0 0,-2 84 0,11 1444 0,-4-1573 0,1-1 0,0 1 0,1 0 0,-1 0 0,1 0 0,0 0 0,0 0 0,0-1 0,0 1 0,0 0 0,1-1 0,0 1 0,0-1 0,4 6 0,-3-6 0,1 1 0,0-1 0,0 0 0,0 0 0,0-1 0,1 1 0,-1-1 0,1 0 0,-1 0 0,1-1 0,8 2 0,32 9 0,1-2 0,1-3 0,62 3 0,30 3 0,-4-1 0,429-9 0,-289-5 0,426 2 0,-671-2 0,-1-1 0,39-8 0,-1 0 0,-40 7 0,32-3 0,1-3 0,70-22 0,-123 30 0,-1 0 0,0-1 0,0 0 0,0 0 0,0 0 0,0-1 0,-1 0 0,0 0 0,0-1 0,0 1 0,0-1 0,6-8 0,-4 2 0,-1 0 0,0 0 0,0-1 0,-1 0 0,6-23 0,52-252 0,-29 117 0,-13 71 0,-4-1 0,5-137 0,-9 102 0,0-15 0,-14-405 0,0 549 0,1 1 0,-1-1 0,0 1 0,0-1 0,-1 1 0,0-1 0,0 1 0,0 0 0,0 0 0,-1 0 0,0 0 0,0 1 0,0-1 0,-1 1 0,1-1 0,-1 1 0,0 0 0,0 1 0,0-1 0,-1 1 0,0 0 0,-9-5 0,-8-4 0,-1 2 0,-1 0 0,-41-10 0,57 18 0,-44-11 0,-83-8 0,112 18 0,-144-16 0,-197 3 0,-148 17 0,479-4 0,0-1 0,0-1 0,1-2 0,-46-16 0,56 16 0,17 5 12,1 0 0,-1 0 0,1 0 0,0 0 0,0-1 0,0 0 0,0 0 0,0 0 0,-5-6 0,-26-36-1497,26 32-5341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2T16:58:17.407"/>
    </inkml:context>
    <inkml:brush xml:id="br0">
      <inkml:brushProperty name="width" value="0.035" units="cm"/>
      <inkml:brushProperty name="height" value="0.035" units="cm"/>
    </inkml:brush>
  </inkml:definitions>
  <inkml:trace contextRef="#ctx0" brushRef="#br0">163 85 24575,'-6'1'0,"1"-1"0,-1 1 0,1 0 0,0 1 0,-1-1 0,1 1 0,0 0 0,0 1 0,0-1 0,1 1 0,-1 0 0,1 0 0,-1 0 0,1 1 0,0-1 0,-6 8 0,2-3 0,1 1 0,0 1 0,1-1 0,0 1 0,0 1 0,-7 18 0,8-14 0,0 0 0,2 0 0,0 0 0,1 1 0,-1 17 0,5 82 0,1-46 0,-4-5 0,3 59 0,-2-119 0,1 0 0,0 0 0,0 0 0,0 0 0,0 0 0,1-1 0,-1 1 0,1 0 0,0-1 0,0 1 0,0-1 0,1 0 0,-1 0 0,1 0 0,0 0 0,-1 0 0,2 0 0,-1-1 0,0 1 0,0-1 0,1 0 0,-1 0 0,1 0 0,6 2 0,7 1 0,-1 0 0,1-1 0,0-1 0,23 2 0,-35-5 0,230 29 0,196 19 0,3-42 0,-247-8 0,136-9 0,-202-1 0,154-34 0,-81 3 0,-140 33 0,88-3 0,-28 1 0,-76 6 0,40-1 0,130 9 0,126-8 0,-331 6 0,10-1 0,0 0 0,-1-1 0,1-1 0,17-5 0,-27 7 0,0 0 0,-1 0 0,1-1 0,0 1 0,-1-1 0,1 0 0,-1 1 0,1-1 0,-1 0 0,0-1 0,0 1 0,0 0 0,0-1 0,0 1 0,0-1 0,-1 1 0,1-1 0,-1 0 0,0 1 0,0-1 0,0 0 0,0 0 0,1-6 0,-1-7 0,0 0 0,-1 0 0,-1 0 0,-1 0 0,0 0 0,-1 0 0,-5-16 0,-41-107 0,33 99 0,-2-8 0,-37-68 0,46 102 0,1 0 0,-2 0 0,0 1 0,0 0 0,-1 1 0,-1 0 0,0 1 0,-23-18 0,29 26 0,0 0 0,0 0 0,0 1 0,-1-1 0,1 1 0,-1 1 0,1-1 0,-1 1 0,-9-1 0,-10 2 0,-30 2 0,19-1 0,-624 2 37,367-4-1439,272 1-5424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ED01CD-632E-4EB4-AA39-CCE350919FB4}" type="datetimeFigureOut">
              <a:rPr lang="en-IN" smtClean="0"/>
              <a:t>20-11-2024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DB670F-CD74-4AE6-81C3-50FA0717EDB4}" type="slidenum">
              <a:rPr lang="en-IN" smtClean="0"/>
              <a:t>‹#›</a:t>
            </a:fld>
            <a:endParaRPr lang="en-IN"/>
          </a:p>
        </p:txBody>
      </p:sp>
    </p:spTree>
    <p:extLst>
      <p:ext uri="{BB962C8B-B14F-4D97-AF65-F5344CB8AC3E}">
        <p14:creationId xmlns:p14="http://schemas.microsoft.com/office/powerpoint/2010/main" val="632100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D7D87-367E-20CA-3A4A-3135E5D137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079DEEA-E103-F213-359F-2D4BA89DF6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41227F9-01AA-CDC8-3E4E-F4AF92B235B1}"/>
              </a:ext>
            </a:extLst>
          </p:cNvPr>
          <p:cNvSpPr>
            <a:spLocks noGrp="1"/>
          </p:cNvSpPr>
          <p:nvPr>
            <p:ph type="dt" sz="half" idx="10"/>
          </p:nvPr>
        </p:nvSpPr>
        <p:spPr/>
        <p:txBody>
          <a:bodyPr/>
          <a:lstStyle/>
          <a:p>
            <a:fld id="{A20158E6-2BBF-404D-9C51-092B8D370A34}" type="datetimeFigureOut">
              <a:rPr lang="en-IN" smtClean="0"/>
              <a:t>20-11-2024</a:t>
            </a:fld>
            <a:endParaRPr lang="en-IN"/>
          </a:p>
        </p:txBody>
      </p:sp>
      <p:sp>
        <p:nvSpPr>
          <p:cNvPr id="5" name="Footer Placeholder 4">
            <a:extLst>
              <a:ext uri="{FF2B5EF4-FFF2-40B4-BE49-F238E27FC236}">
                <a16:creationId xmlns:a16="http://schemas.microsoft.com/office/drawing/2014/main" id="{8BD7E571-11A5-9FB8-3226-40AAA290D7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326890-05C9-F7C3-71CE-FDBCFA7E2411}"/>
              </a:ext>
            </a:extLst>
          </p:cNvPr>
          <p:cNvSpPr>
            <a:spLocks noGrp="1"/>
          </p:cNvSpPr>
          <p:nvPr>
            <p:ph type="sldNum" sz="quarter" idx="12"/>
          </p:nvPr>
        </p:nvSpPr>
        <p:spPr/>
        <p:txBody>
          <a:bodyPr/>
          <a:lstStyle/>
          <a:p>
            <a:fld id="{D38B3352-1291-4231-B241-2A1FDFBEC309}" type="slidenum">
              <a:rPr lang="en-IN" smtClean="0"/>
              <a:t>‹#›</a:t>
            </a:fld>
            <a:endParaRPr lang="en-IN"/>
          </a:p>
        </p:txBody>
      </p:sp>
    </p:spTree>
    <p:extLst>
      <p:ext uri="{BB962C8B-B14F-4D97-AF65-F5344CB8AC3E}">
        <p14:creationId xmlns:p14="http://schemas.microsoft.com/office/powerpoint/2010/main" val="1199171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C1CED-F898-B559-2C94-071381F60E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D2089F-9A7D-DA63-9925-A66EDCA2A1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4781EF-E7F1-A68D-C899-F42ADBC08A7E}"/>
              </a:ext>
            </a:extLst>
          </p:cNvPr>
          <p:cNvSpPr>
            <a:spLocks noGrp="1"/>
          </p:cNvSpPr>
          <p:nvPr>
            <p:ph type="dt" sz="half" idx="10"/>
          </p:nvPr>
        </p:nvSpPr>
        <p:spPr/>
        <p:txBody>
          <a:bodyPr/>
          <a:lstStyle/>
          <a:p>
            <a:fld id="{A20158E6-2BBF-404D-9C51-092B8D370A34}" type="datetimeFigureOut">
              <a:rPr lang="en-IN" smtClean="0"/>
              <a:t>20-11-2024</a:t>
            </a:fld>
            <a:endParaRPr lang="en-IN"/>
          </a:p>
        </p:txBody>
      </p:sp>
      <p:sp>
        <p:nvSpPr>
          <p:cNvPr id="5" name="Footer Placeholder 4">
            <a:extLst>
              <a:ext uri="{FF2B5EF4-FFF2-40B4-BE49-F238E27FC236}">
                <a16:creationId xmlns:a16="http://schemas.microsoft.com/office/drawing/2014/main" id="{5D84A605-78DD-C039-8321-949F2E2B38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649030-3C18-DC93-A41C-BBAF671C8D80}"/>
              </a:ext>
            </a:extLst>
          </p:cNvPr>
          <p:cNvSpPr>
            <a:spLocks noGrp="1"/>
          </p:cNvSpPr>
          <p:nvPr>
            <p:ph type="sldNum" sz="quarter" idx="12"/>
          </p:nvPr>
        </p:nvSpPr>
        <p:spPr/>
        <p:txBody>
          <a:bodyPr/>
          <a:lstStyle/>
          <a:p>
            <a:fld id="{D38B3352-1291-4231-B241-2A1FDFBEC309}" type="slidenum">
              <a:rPr lang="en-IN" smtClean="0"/>
              <a:t>‹#›</a:t>
            </a:fld>
            <a:endParaRPr lang="en-IN"/>
          </a:p>
        </p:txBody>
      </p:sp>
    </p:spTree>
    <p:extLst>
      <p:ext uri="{BB962C8B-B14F-4D97-AF65-F5344CB8AC3E}">
        <p14:creationId xmlns:p14="http://schemas.microsoft.com/office/powerpoint/2010/main" val="1405368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6B4A65-17A4-9331-2490-77DF249391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B9A515-A4E0-64B6-D903-18B776E053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E681A2-2887-AA5C-998B-7E11351F1B34}"/>
              </a:ext>
            </a:extLst>
          </p:cNvPr>
          <p:cNvSpPr>
            <a:spLocks noGrp="1"/>
          </p:cNvSpPr>
          <p:nvPr>
            <p:ph type="dt" sz="half" idx="10"/>
          </p:nvPr>
        </p:nvSpPr>
        <p:spPr/>
        <p:txBody>
          <a:bodyPr/>
          <a:lstStyle/>
          <a:p>
            <a:fld id="{A20158E6-2BBF-404D-9C51-092B8D370A34}" type="datetimeFigureOut">
              <a:rPr lang="en-IN" smtClean="0"/>
              <a:t>20-11-2024</a:t>
            </a:fld>
            <a:endParaRPr lang="en-IN"/>
          </a:p>
        </p:txBody>
      </p:sp>
      <p:sp>
        <p:nvSpPr>
          <p:cNvPr id="5" name="Footer Placeholder 4">
            <a:extLst>
              <a:ext uri="{FF2B5EF4-FFF2-40B4-BE49-F238E27FC236}">
                <a16:creationId xmlns:a16="http://schemas.microsoft.com/office/drawing/2014/main" id="{882D7D28-F8D8-DC3C-5ECF-A5E5D88242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1252B1-B818-0198-9424-7AB0FEB72599}"/>
              </a:ext>
            </a:extLst>
          </p:cNvPr>
          <p:cNvSpPr>
            <a:spLocks noGrp="1"/>
          </p:cNvSpPr>
          <p:nvPr>
            <p:ph type="sldNum" sz="quarter" idx="12"/>
          </p:nvPr>
        </p:nvSpPr>
        <p:spPr/>
        <p:txBody>
          <a:bodyPr/>
          <a:lstStyle/>
          <a:p>
            <a:fld id="{D38B3352-1291-4231-B241-2A1FDFBEC309}" type="slidenum">
              <a:rPr lang="en-IN" smtClean="0"/>
              <a:t>‹#›</a:t>
            </a:fld>
            <a:endParaRPr lang="en-IN"/>
          </a:p>
        </p:txBody>
      </p:sp>
    </p:spTree>
    <p:extLst>
      <p:ext uri="{BB962C8B-B14F-4D97-AF65-F5344CB8AC3E}">
        <p14:creationId xmlns:p14="http://schemas.microsoft.com/office/powerpoint/2010/main" val="3839860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2F18F-A6F8-BD93-9C06-6D0BE2507A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D0C0C0-8DA1-719E-0EE0-9DF1E4290B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CF23C1-3464-DDD3-A965-98786E009842}"/>
              </a:ext>
            </a:extLst>
          </p:cNvPr>
          <p:cNvSpPr>
            <a:spLocks noGrp="1"/>
          </p:cNvSpPr>
          <p:nvPr>
            <p:ph type="dt" sz="half" idx="10"/>
          </p:nvPr>
        </p:nvSpPr>
        <p:spPr/>
        <p:txBody>
          <a:bodyPr/>
          <a:lstStyle/>
          <a:p>
            <a:fld id="{A20158E6-2BBF-404D-9C51-092B8D370A34}" type="datetimeFigureOut">
              <a:rPr lang="en-IN" smtClean="0"/>
              <a:t>20-11-2024</a:t>
            </a:fld>
            <a:endParaRPr lang="en-IN"/>
          </a:p>
        </p:txBody>
      </p:sp>
      <p:sp>
        <p:nvSpPr>
          <p:cNvPr id="5" name="Footer Placeholder 4">
            <a:extLst>
              <a:ext uri="{FF2B5EF4-FFF2-40B4-BE49-F238E27FC236}">
                <a16:creationId xmlns:a16="http://schemas.microsoft.com/office/drawing/2014/main" id="{F6F89D09-071C-9935-4021-08F6E36750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AE3027-4269-2FA7-D88E-7A01CE5EA6A3}"/>
              </a:ext>
            </a:extLst>
          </p:cNvPr>
          <p:cNvSpPr>
            <a:spLocks noGrp="1"/>
          </p:cNvSpPr>
          <p:nvPr>
            <p:ph type="sldNum" sz="quarter" idx="12"/>
          </p:nvPr>
        </p:nvSpPr>
        <p:spPr/>
        <p:txBody>
          <a:bodyPr/>
          <a:lstStyle/>
          <a:p>
            <a:fld id="{D38B3352-1291-4231-B241-2A1FDFBEC309}" type="slidenum">
              <a:rPr lang="en-IN" smtClean="0"/>
              <a:t>‹#›</a:t>
            </a:fld>
            <a:endParaRPr lang="en-IN"/>
          </a:p>
        </p:txBody>
      </p:sp>
    </p:spTree>
    <p:extLst>
      <p:ext uri="{BB962C8B-B14F-4D97-AF65-F5344CB8AC3E}">
        <p14:creationId xmlns:p14="http://schemas.microsoft.com/office/powerpoint/2010/main" val="610832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B3E5A-8792-9371-6748-152BBF3B8B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A13732D-F7AC-2F9A-68FF-65AE8F8120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0D6FB1-10FA-9D7F-472F-1A569B2D002B}"/>
              </a:ext>
            </a:extLst>
          </p:cNvPr>
          <p:cNvSpPr>
            <a:spLocks noGrp="1"/>
          </p:cNvSpPr>
          <p:nvPr>
            <p:ph type="dt" sz="half" idx="10"/>
          </p:nvPr>
        </p:nvSpPr>
        <p:spPr/>
        <p:txBody>
          <a:bodyPr/>
          <a:lstStyle/>
          <a:p>
            <a:fld id="{A20158E6-2BBF-404D-9C51-092B8D370A34}" type="datetimeFigureOut">
              <a:rPr lang="en-IN" smtClean="0"/>
              <a:t>20-11-2024</a:t>
            </a:fld>
            <a:endParaRPr lang="en-IN"/>
          </a:p>
        </p:txBody>
      </p:sp>
      <p:sp>
        <p:nvSpPr>
          <p:cNvPr id="5" name="Footer Placeholder 4">
            <a:extLst>
              <a:ext uri="{FF2B5EF4-FFF2-40B4-BE49-F238E27FC236}">
                <a16:creationId xmlns:a16="http://schemas.microsoft.com/office/drawing/2014/main" id="{418981F4-7CC8-8652-9967-9EBD6919D3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A67222-C1D2-8EA4-5400-0D0662DD20B5}"/>
              </a:ext>
            </a:extLst>
          </p:cNvPr>
          <p:cNvSpPr>
            <a:spLocks noGrp="1"/>
          </p:cNvSpPr>
          <p:nvPr>
            <p:ph type="sldNum" sz="quarter" idx="12"/>
          </p:nvPr>
        </p:nvSpPr>
        <p:spPr/>
        <p:txBody>
          <a:bodyPr/>
          <a:lstStyle/>
          <a:p>
            <a:fld id="{D38B3352-1291-4231-B241-2A1FDFBEC309}" type="slidenum">
              <a:rPr lang="en-IN" smtClean="0"/>
              <a:t>‹#›</a:t>
            </a:fld>
            <a:endParaRPr lang="en-IN"/>
          </a:p>
        </p:txBody>
      </p:sp>
    </p:spTree>
    <p:extLst>
      <p:ext uri="{BB962C8B-B14F-4D97-AF65-F5344CB8AC3E}">
        <p14:creationId xmlns:p14="http://schemas.microsoft.com/office/powerpoint/2010/main" val="1342632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B6CCE-1647-C320-1623-5F1529B4A6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032249-9A17-55E3-8B14-7BC7E22D2D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2517304-7926-C027-45D3-9B8AE33E17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FE92B17-3138-19EB-AA5C-5E34342F0695}"/>
              </a:ext>
            </a:extLst>
          </p:cNvPr>
          <p:cNvSpPr>
            <a:spLocks noGrp="1"/>
          </p:cNvSpPr>
          <p:nvPr>
            <p:ph type="dt" sz="half" idx="10"/>
          </p:nvPr>
        </p:nvSpPr>
        <p:spPr/>
        <p:txBody>
          <a:bodyPr/>
          <a:lstStyle/>
          <a:p>
            <a:fld id="{A20158E6-2BBF-404D-9C51-092B8D370A34}" type="datetimeFigureOut">
              <a:rPr lang="en-IN" smtClean="0"/>
              <a:t>20-11-2024</a:t>
            </a:fld>
            <a:endParaRPr lang="en-IN"/>
          </a:p>
        </p:txBody>
      </p:sp>
      <p:sp>
        <p:nvSpPr>
          <p:cNvPr id="6" name="Footer Placeholder 5">
            <a:extLst>
              <a:ext uri="{FF2B5EF4-FFF2-40B4-BE49-F238E27FC236}">
                <a16:creationId xmlns:a16="http://schemas.microsoft.com/office/drawing/2014/main" id="{C1098020-45F6-92CA-3402-A9E2FDE8DB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E6E669-2FF6-F214-E873-5E09F55558F0}"/>
              </a:ext>
            </a:extLst>
          </p:cNvPr>
          <p:cNvSpPr>
            <a:spLocks noGrp="1"/>
          </p:cNvSpPr>
          <p:nvPr>
            <p:ph type="sldNum" sz="quarter" idx="12"/>
          </p:nvPr>
        </p:nvSpPr>
        <p:spPr/>
        <p:txBody>
          <a:bodyPr/>
          <a:lstStyle/>
          <a:p>
            <a:fld id="{D38B3352-1291-4231-B241-2A1FDFBEC309}" type="slidenum">
              <a:rPr lang="en-IN" smtClean="0"/>
              <a:t>‹#›</a:t>
            </a:fld>
            <a:endParaRPr lang="en-IN"/>
          </a:p>
        </p:txBody>
      </p:sp>
    </p:spTree>
    <p:extLst>
      <p:ext uri="{BB962C8B-B14F-4D97-AF65-F5344CB8AC3E}">
        <p14:creationId xmlns:p14="http://schemas.microsoft.com/office/powerpoint/2010/main" val="2323282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3B073-6B4F-CCF4-7CD9-6CDEC53E91B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FC70C4-B87D-53B1-8070-465490342A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2BFB44-0303-DA19-7089-0E51E67E54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A66E0A4-C841-187F-CEF7-56A537AA5A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D9FEC-1A99-8D54-87A4-E2B8542C55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A2201BF-6A9A-853E-4274-E1DA3615E001}"/>
              </a:ext>
            </a:extLst>
          </p:cNvPr>
          <p:cNvSpPr>
            <a:spLocks noGrp="1"/>
          </p:cNvSpPr>
          <p:nvPr>
            <p:ph type="dt" sz="half" idx="10"/>
          </p:nvPr>
        </p:nvSpPr>
        <p:spPr/>
        <p:txBody>
          <a:bodyPr/>
          <a:lstStyle/>
          <a:p>
            <a:fld id="{A20158E6-2BBF-404D-9C51-092B8D370A34}" type="datetimeFigureOut">
              <a:rPr lang="en-IN" smtClean="0"/>
              <a:t>20-11-2024</a:t>
            </a:fld>
            <a:endParaRPr lang="en-IN"/>
          </a:p>
        </p:txBody>
      </p:sp>
      <p:sp>
        <p:nvSpPr>
          <p:cNvPr id="8" name="Footer Placeholder 7">
            <a:extLst>
              <a:ext uri="{FF2B5EF4-FFF2-40B4-BE49-F238E27FC236}">
                <a16:creationId xmlns:a16="http://schemas.microsoft.com/office/drawing/2014/main" id="{3ADE192D-7758-2412-E09D-665801A9493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217E207-1636-C0B2-A249-2C2DD7A7296A}"/>
              </a:ext>
            </a:extLst>
          </p:cNvPr>
          <p:cNvSpPr>
            <a:spLocks noGrp="1"/>
          </p:cNvSpPr>
          <p:nvPr>
            <p:ph type="sldNum" sz="quarter" idx="12"/>
          </p:nvPr>
        </p:nvSpPr>
        <p:spPr/>
        <p:txBody>
          <a:bodyPr/>
          <a:lstStyle/>
          <a:p>
            <a:fld id="{D38B3352-1291-4231-B241-2A1FDFBEC309}" type="slidenum">
              <a:rPr lang="en-IN" smtClean="0"/>
              <a:t>‹#›</a:t>
            </a:fld>
            <a:endParaRPr lang="en-IN"/>
          </a:p>
        </p:txBody>
      </p:sp>
    </p:spTree>
    <p:extLst>
      <p:ext uri="{BB962C8B-B14F-4D97-AF65-F5344CB8AC3E}">
        <p14:creationId xmlns:p14="http://schemas.microsoft.com/office/powerpoint/2010/main" val="787738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77CF7-B4D5-BB4F-777C-DA4323668F6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6836EA4-EBA8-6897-4E83-CE1DF0AAA1C7}"/>
              </a:ext>
            </a:extLst>
          </p:cNvPr>
          <p:cNvSpPr>
            <a:spLocks noGrp="1"/>
          </p:cNvSpPr>
          <p:nvPr>
            <p:ph type="dt" sz="half" idx="10"/>
          </p:nvPr>
        </p:nvSpPr>
        <p:spPr/>
        <p:txBody>
          <a:bodyPr/>
          <a:lstStyle/>
          <a:p>
            <a:fld id="{A20158E6-2BBF-404D-9C51-092B8D370A34}" type="datetimeFigureOut">
              <a:rPr lang="en-IN" smtClean="0"/>
              <a:t>20-11-2024</a:t>
            </a:fld>
            <a:endParaRPr lang="en-IN"/>
          </a:p>
        </p:txBody>
      </p:sp>
      <p:sp>
        <p:nvSpPr>
          <p:cNvPr id="4" name="Footer Placeholder 3">
            <a:extLst>
              <a:ext uri="{FF2B5EF4-FFF2-40B4-BE49-F238E27FC236}">
                <a16:creationId xmlns:a16="http://schemas.microsoft.com/office/drawing/2014/main" id="{5B0C52C6-89B6-B087-5956-2B9AA04419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ADE697-336B-3C1E-894B-00A4A1FD2438}"/>
              </a:ext>
            </a:extLst>
          </p:cNvPr>
          <p:cNvSpPr>
            <a:spLocks noGrp="1"/>
          </p:cNvSpPr>
          <p:nvPr>
            <p:ph type="sldNum" sz="quarter" idx="12"/>
          </p:nvPr>
        </p:nvSpPr>
        <p:spPr/>
        <p:txBody>
          <a:bodyPr/>
          <a:lstStyle/>
          <a:p>
            <a:fld id="{D38B3352-1291-4231-B241-2A1FDFBEC309}" type="slidenum">
              <a:rPr lang="en-IN" smtClean="0"/>
              <a:t>‹#›</a:t>
            </a:fld>
            <a:endParaRPr lang="en-IN"/>
          </a:p>
        </p:txBody>
      </p:sp>
    </p:spTree>
    <p:extLst>
      <p:ext uri="{BB962C8B-B14F-4D97-AF65-F5344CB8AC3E}">
        <p14:creationId xmlns:p14="http://schemas.microsoft.com/office/powerpoint/2010/main" val="3809702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E4FE4C-3790-06A2-525C-677949443AB7}"/>
              </a:ext>
            </a:extLst>
          </p:cNvPr>
          <p:cNvSpPr>
            <a:spLocks noGrp="1"/>
          </p:cNvSpPr>
          <p:nvPr>
            <p:ph type="dt" sz="half" idx="10"/>
          </p:nvPr>
        </p:nvSpPr>
        <p:spPr/>
        <p:txBody>
          <a:bodyPr/>
          <a:lstStyle/>
          <a:p>
            <a:fld id="{A20158E6-2BBF-404D-9C51-092B8D370A34}" type="datetimeFigureOut">
              <a:rPr lang="en-IN" smtClean="0"/>
              <a:t>20-11-2024</a:t>
            </a:fld>
            <a:endParaRPr lang="en-IN"/>
          </a:p>
        </p:txBody>
      </p:sp>
      <p:sp>
        <p:nvSpPr>
          <p:cNvPr id="3" name="Footer Placeholder 2">
            <a:extLst>
              <a:ext uri="{FF2B5EF4-FFF2-40B4-BE49-F238E27FC236}">
                <a16:creationId xmlns:a16="http://schemas.microsoft.com/office/drawing/2014/main" id="{7141DE01-09B2-D61E-4544-F3727A64EE8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422641F-270A-C6FD-21A7-16D9DF00A5E9}"/>
              </a:ext>
            </a:extLst>
          </p:cNvPr>
          <p:cNvSpPr>
            <a:spLocks noGrp="1"/>
          </p:cNvSpPr>
          <p:nvPr>
            <p:ph type="sldNum" sz="quarter" idx="12"/>
          </p:nvPr>
        </p:nvSpPr>
        <p:spPr/>
        <p:txBody>
          <a:bodyPr/>
          <a:lstStyle/>
          <a:p>
            <a:fld id="{D38B3352-1291-4231-B241-2A1FDFBEC309}" type="slidenum">
              <a:rPr lang="en-IN" smtClean="0"/>
              <a:t>‹#›</a:t>
            </a:fld>
            <a:endParaRPr lang="en-IN"/>
          </a:p>
        </p:txBody>
      </p:sp>
    </p:spTree>
    <p:extLst>
      <p:ext uri="{BB962C8B-B14F-4D97-AF65-F5344CB8AC3E}">
        <p14:creationId xmlns:p14="http://schemas.microsoft.com/office/powerpoint/2010/main" val="4084150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DA1F7-64DA-8D3C-7247-4E7B769B2A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BF2621B-36D7-A269-A934-F5F6948D65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F2AEF13-8EC5-8556-E3E8-8A4A806570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9857DE-7783-2366-7D7D-7C9589AD8D21}"/>
              </a:ext>
            </a:extLst>
          </p:cNvPr>
          <p:cNvSpPr>
            <a:spLocks noGrp="1"/>
          </p:cNvSpPr>
          <p:nvPr>
            <p:ph type="dt" sz="half" idx="10"/>
          </p:nvPr>
        </p:nvSpPr>
        <p:spPr/>
        <p:txBody>
          <a:bodyPr/>
          <a:lstStyle/>
          <a:p>
            <a:fld id="{A20158E6-2BBF-404D-9C51-092B8D370A34}" type="datetimeFigureOut">
              <a:rPr lang="en-IN" smtClean="0"/>
              <a:t>20-11-2024</a:t>
            </a:fld>
            <a:endParaRPr lang="en-IN"/>
          </a:p>
        </p:txBody>
      </p:sp>
      <p:sp>
        <p:nvSpPr>
          <p:cNvPr id="6" name="Footer Placeholder 5">
            <a:extLst>
              <a:ext uri="{FF2B5EF4-FFF2-40B4-BE49-F238E27FC236}">
                <a16:creationId xmlns:a16="http://schemas.microsoft.com/office/drawing/2014/main" id="{F23296D5-A33A-3FDD-DD42-E18790CB18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D7CE8C-F44E-2D04-DC95-2C77DF169F41}"/>
              </a:ext>
            </a:extLst>
          </p:cNvPr>
          <p:cNvSpPr>
            <a:spLocks noGrp="1"/>
          </p:cNvSpPr>
          <p:nvPr>
            <p:ph type="sldNum" sz="quarter" idx="12"/>
          </p:nvPr>
        </p:nvSpPr>
        <p:spPr/>
        <p:txBody>
          <a:bodyPr/>
          <a:lstStyle/>
          <a:p>
            <a:fld id="{D38B3352-1291-4231-B241-2A1FDFBEC309}" type="slidenum">
              <a:rPr lang="en-IN" smtClean="0"/>
              <a:t>‹#›</a:t>
            </a:fld>
            <a:endParaRPr lang="en-IN"/>
          </a:p>
        </p:txBody>
      </p:sp>
    </p:spTree>
    <p:extLst>
      <p:ext uri="{BB962C8B-B14F-4D97-AF65-F5344CB8AC3E}">
        <p14:creationId xmlns:p14="http://schemas.microsoft.com/office/powerpoint/2010/main" val="4256748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50CD7-2C76-9405-B40E-B629879C51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94B5D42-4573-9E5B-2EBE-DA0C43B977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108A093-AD3D-722C-FB98-A4A6A51AF9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E66252-F478-789C-C560-39BB1494637E}"/>
              </a:ext>
            </a:extLst>
          </p:cNvPr>
          <p:cNvSpPr>
            <a:spLocks noGrp="1"/>
          </p:cNvSpPr>
          <p:nvPr>
            <p:ph type="dt" sz="half" idx="10"/>
          </p:nvPr>
        </p:nvSpPr>
        <p:spPr/>
        <p:txBody>
          <a:bodyPr/>
          <a:lstStyle/>
          <a:p>
            <a:fld id="{A20158E6-2BBF-404D-9C51-092B8D370A34}" type="datetimeFigureOut">
              <a:rPr lang="en-IN" smtClean="0"/>
              <a:t>20-11-2024</a:t>
            </a:fld>
            <a:endParaRPr lang="en-IN"/>
          </a:p>
        </p:txBody>
      </p:sp>
      <p:sp>
        <p:nvSpPr>
          <p:cNvPr id="6" name="Footer Placeholder 5">
            <a:extLst>
              <a:ext uri="{FF2B5EF4-FFF2-40B4-BE49-F238E27FC236}">
                <a16:creationId xmlns:a16="http://schemas.microsoft.com/office/drawing/2014/main" id="{BDA79C95-9DDF-2FF0-450B-17F862DAAA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AD1AF1-0D08-6429-74C3-0EAC385EDE39}"/>
              </a:ext>
            </a:extLst>
          </p:cNvPr>
          <p:cNvSpPr>
            <a:spLocks noGrp="1"/>
          </p:cNvSpPr>
          <p:nvPr>
            <p:ph type="sldNum" sz="quarter" idx="12"/>
          </p:nvPr>
        </p:nvSpPr>
        <p:spPr/>
        <p:txBody>
          <a:bodyPr/>
          <a:lstStyle/>
          <a:p>
            <a:fld id="{D38B3352-1291-4231-B241-2A1FDFBEC309}" type="slidenum">
              <a:rPr lang="en-IN" smtClean="0"/>
              <a:t>‹#›</a:t>
            </a:fld>
            <a:endParaRPr lang="en-IN"/>
          </a:p>
        </p:txBody>
      </p:sp>
    </p:spTree>
    <p:extLst>
      <p:ext uri="{BB962C8B-B14F-4D97-AF65-F5344CB8AC3E}">
        <p14:creationId xmlns:p14="http://schemas.microsoft.com/office/powerpoint/2010/main" val="2597011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5C5118-FF84-6AF7-4F5C-CD1D9BD071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091C1A-D265-E932-E862-5ADF7DF2E2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2D80B9-A3F3-5864-F828-DB5C02413A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0158E6-2BBF-404D-9C51-092B8D370A34}" type="datetimeFigureOut">
              <a:rPr lang="en-IN" smtClean="0"/>
              <a:t>20-11-2024</a:t>
            </a:fld>
            <a:endParaRPr lang="en-IN"/>
          </a:p>
        </p:txBody>
      </p:sp>
      <p:sp>
        <p:nvSpPr>
          <p:cNvPr id="5" name="Footer Placeholder 4">
            <a:extLst>
              <a:ext uri="{FF2B5EF4-FFF2-40B4-BE49-F238E27FC236}">
                <a16:creationId xmlns:a16="http://schemas.microsoft.com/office/drawing/2014/main" id="{1F1D6FCA-8102-81D9-248F-D6A8F737C7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2FD7137-1661-EE06-317B-344B078EF5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8B3352-1291-4231-B241-2A1FDFBEC309}" type="slidenum">
              <a:rPr lang="en-IN" smtClean="0"/>
              <a:t>‹#›</a:t>
            </a:fld>
            <a:endParaRPr lang="en-IN"/>
          </a:p>
        </p:txBody>
      </p:sp>
    </p:spTree>
    <p:extLst>
      <p:ext uri="{BB962C8B-B14F-4D97-AF65-F5344CB8AC3E}">
        <p14:creationId xmlns:p14="http://schemas.microsoft.com/office/powerpoint/2010/main" val="4031516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investopedia.com/terms/m/merkle-tree.as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customXml" Target="../ink/ink5.xml"/><Relationship Id="rId18" Type="http://schemas.openxmlformats.org/officeDocument/2006/relationships/image" Target="../media/image12.png"/><Relationship Id="rId3" Type="http://schemas.openxmlformats.org/officeDocument/2006/relationships/image" Target="../media/image5.png"/><Relationship Id="rId21" Type="http://schemas.openxmlformats.org/officeDocument/2006/relationships/hyperlink" Target="https://youtu.be/GNhb3PcmjmA?si=8o5QglRR4ZtUjU-O" TargetMode="External"/><Relationship Id="rId7" Type="http://schemas.openxmlformats.org/officeDocument/2006/relationships/customXml" Target="../ink/ink2.xml"/><Relationship Id="rId12" Type="http://schemas.openxmlformats.org/officeDocument/2006/relationships/image" Target="../media/image9.png"/><Relationship Id="rId17" Type="http://schemas.openxmlformats.org/officeDocument/2006/relationships/customXml" Target="../ink/ink7.xml"/><Relationship Id="rId2" Type="http://schemas.openxmlformats.org/officeDocument/2006/relationships/image" Target="../media/image4.png"/><Relationship Id="rId16" Type="http://schemas.openxmlformats.org/officeDocument/2006/relationships/image" Target="../media/image11.png"/><Relationship Id="rId20"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image" Target="../media/image8.png"/><Relationship Id="rId19" Type="http://schemas.openxmlformats.org/officeDocument/2006/relationships/customXml" Target="../ink/ink8.xml"/><Relationship Id="rId4" Type="http://schemas.openxmlformats.org/officeDocument/2006/relationships/image" Target="../media/image2.png"/><Relationship Id="rId9" Type="http://schemas.openxmlformats.org/officeDocument/2006/relationships/customXml" Target="../ink/ink3.xml"/><Relationship Id="rId1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53F69-3723-4F94-FACB-7F38BDEDE416}"/>
              </a:ext>
            </a:extLst>
          </p:cNvPr>
          <p:cNvSpPr>
            <a:spLocks noGrp="1"/>
          </p:cNvSpPr>
          <p:nvPr>
            <p:ph type="title"/>
          </p:nvPr>
        </p:nvSpPr>
        <p:spPr>
          <a:xfrm>
            <a:off x="838200" y="0"/>
            <a:ext cx="10515600" cy="701675"/>
          </a:xfrm>
        </p:spPr>
        <p:txBody>
          <a:bodyPr/>
          <a:lstStyle/>
          <a:p>
            <a:pPr algn="ctr"/>
            <a:r>
              <a:rPr lang="en-US" dirty="0"/>
              <a:t>Privacy using k-anonymity</a:t>
            </a:r>
            <a:endParaRPr lang="en-IN" dirty="0"/>
          </a:p>
        </p:txBody>
      </p:sp>
      <p:pic>
        <p:nvPicPr>
          <p:cNvPr id="5" name="Content Placeholder 4">
            <a:extLst>
              <a:ext uri="{FF2B5EF4-FFF2-40B4-BE49-F238E27FC236}">
                <a16:creationId xmlns:a16="http://schemas.microsoft.com/office/drawing/2014/main" id="{403F8B1D-AD3A-3E9B-8BEB-3FD15B97A026}"/>
              </a:ext>
            </a:extLst>
          </p:cNvPr>
          <p:cNvPicPr>
            <a:picLocks noGrp="1" noChangeAspect="1"/>
          </p:cNvPicPr>
          <p:nvPr>
            <p:ph idx="1"/>
          </p:nvPr>
        </p:nvPicPr>
        <p:blipFill>
          <a:blip r:embed="rId2"/>
          <a:stretch>
            <a:fillRect/>
          </a:stretch>
        </p:blipFill>
        <p:spPr>
          <a:xfrm>
            <a:off x="1971675" y="778974"/>
            <a:ext cx="8115300" cy="3047667"/>
          </a:xfrm>
        </p:spPr>
      </p:pic>
      <p:pic>
        <p:nvPicPr>
          <p:cNvPr id="3" name="Content Placeholder 4">
            <a:extLst>
              <a:ext uri="{FF2B5EF4-FFF2-40B4-BE49-F238E27FC236}">
                <a16:creationId xmlns:a16="http://schemas.microsoft.com/office/drawing/2014/main" id="{322C9769-6544-1162-4C12-AC98D7ABB3D9}"/>
              </a:ext>
            </a:extLst>
          </p:cNvPr>
          <p:cNvPicPr>
            <a:picLocks noChangeAspect="1"/>
          </p:cNvPicPr>
          <p:nvPr/>
        </p:nvPicPr>
        <p:blipFill>
          <a:blip r:embed="rId3"/>
          <a:stretch>
            <a:fillRect/>
          </a:stretch>
        </p:blipFill>
        <p:spPr>
          <a:xfrm>
            <a:off x="2252662" y="3757565"/>
            <a:ext cx="7686675" cy="3100435"/>
          </a:xfrm>
          <a:prstGeom prst="rect">
            <a:avLst/>
          </a:prstGeom>
        </p:spPr>
      </p:pic>
    </p:spTree>
    <p:extLst>
      <p:ext uri="{BB962C8B-B14F-4D97-AF65-F5344CB8AC3E}">
        <p14:creationId xmlns:p14="http://schemas.microsoft.com/office/powerpoint/2010/main" val="2490282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287"/>
            <a:ext cx="10515600" cy="539750"/>
          </a:xfrm>
        </p:spPr>
        <p:txBody>
          <a:bodyPr>
            <a:normAutofit fontScale="90000"/>
          </a:bodyPr>
          <a:lstStyle/>
          <a:p>
            <a:pPr algn="ctr"/>
            <a:r>
              <a:rPr lang="en-US" dirty="0"/>
              <a:t>Steps for creating new block in a ledger</a:t>
            </a:r>
            <a:endParaRPr lang="en-IN" dirty="0"/>
          </a:p>
        </p:txBody>
      </p:sp>
      <p:sp>
        <p:nvSpPr>
          <p:cNvPr id="3" name="Content Placeholder 2"/>
          <p:cNvSpPr>
            <a:spLocks noGrp="1"/>
          </p:cNvSpPr>
          <p:nvPr>
            <p:ph idx="1"/>
          </p:nvPr>
        </p:nvSpPr>
        <p:spPr>
          <a:xfrm>
            <a:off x="27534" y="892175"/>
            <a:ext cx="5733008" cy="5965825"/>
          </a:xfrm>
        </p:spPr>
        <p:txBody>
          <a:bodyPr>
            <a:normAutofit lnSpcReduction="10000"/>
          </a:bodyPr>
          <a:lstStyle/>
          <a:p>
            <a:pPr algn="just"/>
            <a:r>
              <a:rPr lang="en-US" dirty="0"/>
              <a:t> Step 1 selects a set of transaction data that the miner plans to write into the current block and calculates the </a:t>
            </a:r>
            <a:r>
              <a:rPr lang="en-US" dirty="0" err="1"/>
              <a:t>Merkle</a:t>
            </a:r>
            <a:r>
              <a:rPr lang="en-US" dirty="0"/>
              <a:t> tree hash value of this set of data. </a:t>
            </a:r>
          </a:p>
          <a:p>
            <a:pPr algn="just"/>
            <a:r>
              <a:rPr lang="en-US" dirty="0"/>
              <a:t>Step 2 forms the block header, including the version, hash value of the previous block, </a:t>
            </a:r>
            <a:r>
              <a:rPr lang="en-US" dirty="0" err="1"/>
              <a:t>Merkle</a:t>
            </a:r>
            <a:r>
              <a:rPr lang="en-US" dirty="0"/>
              <a:t> root hash value, timestamp, target, and nonce fields. </a:t>
            </a:r>
          </a:p>
          <a:p>
            <a:pPr algn="just"/>
            <a:r>
              <a:rPr lang="en-US" dirty="0"/>
              <a:t>Step 3 This step hashes the block header by utilizing Double SHA-256 with all possible values of the nonce field until a valid hash smaller than a predefined target is found.</a:t>
            </a:r>
            <a:endParaRPr lang="en-IN" dirty="0"/>
          </a:p>
          <a:p>
            <a:endParaRPr lang="en-IN" dirty="0"/>
          </a:p>
        </p:txBody>
      </p:sp>
      <p:pic>
        <p:nvPicPr>
          <p:cNvPr id="5" name="Content Placeholder 4">
            <a:extLst>
              <a:ext uri="{FF2B5EF4-FFF2-40B4-BE49-F238E27FC236}">
                <a16:creationId xmlns:a16="http://schemas.microsoft.com/office/drawing/2014/main" id="{6AFA98A5-EDD5-0C12-09F1-E78F474B8649}"/>
              </a:ext>
            </a:extLst>
          </p:cNvPr>
          <p:cNvPicPr>
            <a:picLocks noChangeAspect="1"/>
          </p:cNvPicPr>
          <p:nvPr/>
        </p:nvPicPr>
        <p:blipFill>
          <a:blip r:embed="rId2"/>
          <a:stretch>
            <a:fillRect/>
          </a:stretch>
        </p:blipFill>
        <p:spPr>
          <a:xfrm>
            <a:off x="5923509" y="681037"/>
            <a:ext cx="6268491" cy="5806528"/>
          </a:xfrm>
          <a:prstGeom prst="rect">
            <a:avLst/>
          </a:prstGeom>
        </p:spPr>
      </p:pic>
    </p:spTree>
    <p:extLst>
      <p:ext uri="{BB962C8B-B14F-4D97-AF65-F5344CB8AC3E}">
        <p14:creationId xmlns:p14="http://schemas.microsoft.com/office/powerpoint/2010/main" val="539032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F2318-E83B-CC81-B2FB-BC94E6FAD85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17B6CF1-4419-97C1-68A2-BCB3F30EE67C}"/>
              </a:ext>
            </a:extLst>
          </p:cNvPr>
          <p:cNvPicPr>
            <a:picLocks noGrp="1" noChangeAspect="1"/>
          </p:cNvPicPr>
          <p:nvPr>
            <p:ph idx="1"/>
          </p:nvPr>
        </p:nvPicPr>
        <p:blipFill>
          <a:blip r:embed="rId2"/>
          <a:stretch>
            <a:fillRect/>
          </a:stretch>
        </p:blipFill>
        <p:spPr>
          <a:xfrm>
            <a:off x="179832" y="264541"/>
            <a:ext cx="8203703" cy="4351338"/>
          </a:xfrm>
        </p:spPr>
      </p:pic>
      <p:pic>
        <p:nvPicPr>
          <p:cNvPr id="7" name="Picture 6">
            <a:extLst>
              <a:ext uri="{FF2B5EF4-FFF2-40B4-BE49-F238E27FC236}">
                <a16:creationId xmlns:a16="http://schemas.microsoft.com/office/drawing/2014/main" id="{BF597EED-6E55-78FB-6068-118CC6019DAB}"/>
              </a:ext>
            </a:extLst>
          </p:cNvPr>
          <p:cNvPicPr>
            <a:picLocks noChangeAspect="1"/>
          </p:cNvPicPr>
          <p:nvPr/>
        </p:nvPicPr>
        <p:blipFill>
          <a:blip r:embed="rId3"/>
          <a:stretch>
            <a:fillRect/>
          </a:stretch>
        </p:blipFill>
        <p:spPr>
          <a:xfrm>
            <a:off x="8383535" y="498062"/>
            <a:ext cx="3653752" cy="3884295"/>
          </a:xfrm>
          <a:prstGeom prst="rect">
            <a:avLst/>
          </a:prstGeom>
        </p:spPr>
      </p:pic>
    </p:spTree>
    <p:extLst>
      <p:ext uri="{BB962C8B-B14F-4D97-AF65-F5344CB8AC3E}">
        <p14:creationId xmlns:p14="http://schemas.microsoft.com/office/powerpoint/2010/main" val="2968324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A5254-80D5-D006-29DA-039DD8490839}"/>
              </a:ext>
            </a:extLst>
          </p:cNvPr>
          <p:cNvSpPr>
            <a:spLocks noGrp="1"/>
          </p:cNvSpPr>
          <p:nvPr>
            <p:ph type="title"/>
          </p:nvPr>
        </p:nvSpPr>
        <p:spPr>
          <a:xfrm>
            <a:off x="838200" y="0"/>
            <a:ext cx="10515600" cy="681037"/>
          </a:xfrm>
        </p:spPr>
        <p:txBody>
          <a:bodyPr>
            <a:normAutofit fontScale="90000"/>
          </a:bodyPr>
          <a:lstStyle/>
          <a:p>
            <a:pPr algn="ctr"/>
            <a:r>
              <a:rPr lang="en-US" dirty="0"/>
              <a:t>Merkle Root</a:t>
            </a:r>
            <a:endParaRPr lang="en-IN" dirty="0"/>
          </a:p>
        </p:txBody>
      </p:sp>
      <p:sp>
        <p:nvSpPr>
          <p:cNvPr id="3" name="Content Placeholder 2">
            <a:extLst>
              <a:ext uri="{FF2B5EF4-FFF2-40B4-BE49-F238E27FC236}">
                <a16:creationId xmlns:a16="http://schemas.microsoft.com/office/drawing/2014/main" id="{EC1030CC-9D3F-249A-DF83-7BDF371959D8}"/>
              </a:ext>
            </a:extLst>
          </p:cNvPr>
          <p:cNvSpPr>
            <a:spLocks noGrp="1"/>
          </p:cNvSpPr>
          <p:nvPr>
            <p:ph idx="1"/>
          </p:nvPr>
        </p:nvSpPr>
        <p:spPr>
          <a:xfrm>
            <a:off x="304799" y="824484"/>
            <a:ext cx="7820025" cy="5852541"/>
          </a:xfrm>
        </p:spPr>
        <p:txBody>
          <a:bodyPr>
            <a:normAutofit fontScale="85000" lnSpcReduction="10000"/>
          </a:bodyPr>
          <a:lstStyle/>
          <a:p>
            <a:pPr algn="just"/>
            <a:r>
              <a:rPr lang="en-US" b="0" i="0" dirty="0">
                <a:solidFill>
                  <a:srgbClr val="111111"/>
                </a:solidFill>
                <a:effectLst/>
                <a:latin typeface="SourceSansPro"/>
              </a:rPr>
              <a:t>A hash tree, or the </a:t>
            </a:r>
            <a:r>
              <a:rPr lang="en-US" b="0" i="0" u="sng" dirty="0">
                <a:solidFill>
                  <a:srgbClr val="2C40D0"/>
                </a:solidFill>
                <a:effectLst/>
                <a:latin typeface="SourceSansPro"/>
                <a:hlinkClick r:id="rId2"/>
              </a:rPr>
              <a:t>Merkle tree</a:t>
            </a:r>
            <a:r>
              <a:rPr lang="en-US" b="0" i="0" dirty="0">
                <a:solidFill>
                  <a:srgbClr val="111111"/>
                </a:solidFill>
                <a:effectLst/>
                <a:latin typeface="SourceSansPro"/>
              </a:rPr>
              <a:t>, encodes the blockchain data in an efficient and secure manner. It enables the quick verification of blockchain data, as well as quick movement of large amounts of data from one computer node to the other on the peer-to-peer blockchain network.</a:t>
            </a:r>
          </a:p>
          <a:p>
            <a:pPr algn="just"/>
            <a:r>
              <a:rPr lang="en-US" b="0" i="0" dirty="0">
                <a:solidFill>
                  <a:srgbClr val="111111"/>
                </a:solidFill>
                <a:effectLst/>
                <a:latin typeface="SourceSansPro"/>
              </a:rPr>
              <a:t>Every transaction occurring on the blockchain network has a hash associated with it. However, these hashes are not stored in a sequential order on the block, rather in the form of a tree-like structure such that each hash is linked to its parent following a parent-child tree-like relation.</a:t>
            </a:r>
          </a:p>
          <a:p>
            <a:pPr algn="just"/>
            <a:r>
              <a:rPr lang="en-US" b="0" i="0" dirty="0">
                <a:solidFill>
                  <a:srgbClr val="111111"/>
                </a:solidFill>
                <a:effectLst/>
                <a:latin typeface="SourceSansPro"/>
              </a:rPr>
              <a:t>Since there are numerous transactions stored on a particular block, all the transaction hashes in the block are also hashed, which results in a Merkle root.</a:t>
            </a:r>
          </a:p>
          <a:p>
            <a:pPr algn="just"/>
            <a:r>
              <a:rPr lang="en-US" sz="2800" b="0" i="0" dirty="0">
                <a:solidFill>
                  <a:srgbClr val="111111"/>
                </a:solidFill>
                <a:effectLst/>
                <a:latin typeface="SourceSansPro"/>
              </a:rPr>
              <a:t>This root hash is called the Merkle root, and due to the tree-like linkage of hashes, it contains all the information about every single transaction hash that exists on the block. It offers a single-point hash value that enables validating everything present on that block.</a:t>
            </a:r>
            <a:endParaRPr lang="en-US" b="0" i="0" dirty="0">
              <a:solidFill>
                <a:srgbClr val="111111"/>
              </a:solidFill>
              <a:effectLst/>
              <a:latin typeface="SourceSansPro"/>
            </a:endParaRPr>
          </a:p>
          <a:p>
            <a:pPr algn="just"/>
            <a:endParaRPr lang="en-IN" dirty="0"/>
          </a:p>
        </p:txBody>
      </p:sp>
      <p:pic>
        <p:nvPicPr>
          <p:cNvPr id="4" name="Picture 3">
            <a:extLst>
              <a:ext uri="{FF2B5EF4-FFF2-40B4-BE49-F238E27FC236}">
                <a16:creationId xmlns:a16="http://schemas.microsoft.com/office/drawing/2014/main" id="{4AFB3405-DBF8-BFA6-C800-E509828637CC}"/>
              </a:ext>
            </a:extLst>
          </p:cNvPr>
          <p:cNvPicPr>
            <a:picLocks noChangeAspect="1"/>
          </p:cNvPicPr>
          <p:nvPr/>
        </p:nvPicPr>
        <p:blipFill>
          <a:blip r:embed="rId3"/>
          <a:srcRect l="4582" t="7773" r="4544" b="13210"/>
          <a:stretch/>
        </p:blipFill>
        <p:spPr>
          <a:xfrm>
            <a:off x="8296275" y="1817180"/>
            <a:ext cx="3686174" cy="2773870"/>
          </a:xfrm>
          <a:prstGeom prst="rect">
            <a:avLst/>
          </a:prstGeom>
        </p:spPr>
      </p:pic>
    </p:spTree>
    <p:extLst>
      <p:ext uri="{BB962C8B-B14F-4D97-AF65-F5344CB8AC3E}">
        <p14:creationId xmlns:p14="http://schemas.microsoft.com/office/powerpoint/2010/main" val="1841033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34EB4-2668-8F06-3836-8F25AAF60279}"/>
              </a:ext>
            </a:extLst>
          </p:cNvPr>
          <p:cNvSpPr>
            <a:spLocks noGrp="1"/>
          </p:cNvSpPr>
          <p:nvPr>
            <p:ph type="title"/>
          </p:nvPr>
        </p:nvSpPr>
        <p:spPr>
          <a:xfrm>
            <a:off x="438150" y="163639"/>
            <a:ext cx="10515600" cy="402971"/>
          </a:xfrm>
        </p:spPr>
        <p:txBody>
          <a:bodyPr>
            <a:normAutofit fontScale="90000"/>
          </a:bodyPr>
          <a:lstStyle/>
          <a:p>
            <a:pPr algn="ctr"/>
            <a:r>
              <a:rPr lang="en-US" dirty="0"/>
              <a:t>Miner</a:t>
            </a:r>
            <a:endParaRPr lang="en-IN" dirty="0"/>
          </a:p>
        </p:txBody>
      </p:sp>
      <p:sp>
        <p:nvSpPr>
          <p:cNvPr id="3" name="Content Placeholder 2">
            <a:extLst>
              <a:ext uri="{FF2B5EF4-FFF2-40B4-BE49-F238E27FC236}">
                <a16:creationId xmlns:a16="http://schemas.microsoft.com/office/drawing/2014/main" id="{5F1BA652-83DE-9C0F-7997-17E1CAF89097}"/>
              </a:ext>
            </a:extLst>
          </p:cNvPr>
          <p:cNvSpPr>
            <a:spLocks noGrp="1"/>
          </p:cNvSpPr>
          <p:nvPr>
            <p:ph idx="1"/>
          </p:nvPr>
        </p:nvSpPr>
        <p:spPr>
          <a:xfrm>
            <a:off x="200025" y="768096"/>
            <a:ext cx="11858625" cy="5408867"/>
          </a:xfrm>
        </p:spPr>
        <p:txBody>
          <a:bodyPr>
            <a:normAutofit/>
          </a:bodyPr>
          <a:lstStyle/>
          <a:p>
            <a:pPr algn="just"/>
            <a:r>
              <a:rPr lang="en-US" sz="2400" dirty="0"/>
              <a:t>There are three input, namely, previous hash, Merkle root hash and the nonce to SHA-256 cryptographic hashing algorithm as shown in Figure 8.7. </a:t>
            </a:r>
          </a:p>
          <a:p>
            <a:pPr algn="just"/>
            <a:r>
              <a:rPr lang="en-US" sz="2400" dirty="0"/>
              <a:t>The miner varies the nonce, while the previous hash and Merkle root remain the same, to generate a hash value lower than the target. </a:t>
            </a:r>
          </a:p>
          <a:p>
            <a:pPr algn="just"/>
            <a:r>
              <a:rPr lang="en-US" sz="2400" dirty="0"/>
              <a:t>If the hash value meets the target set by the networks, then we stop. Otherwise, the process is repeated and this is called </a:t>
            </a:r>
            <a:r>
              <a:rPr lang="en-US" sz="2400" b="1" i="1" dirty="0"/>
              <a:t>proof of work consensus algorithm</a:t>
            </a:r>
            <a:r>
              <a:rPr lang="en-US" sz="2400" dirty="0"/>
              <a:t>. </a:t>
            </a:r>
          </a:p>
          <a:p>
            <a:pPr algn="just"/>
            <a:r>
              <a:rPr lang="en-US" sz="2400" dirty="0"/>
              <a:t>The miner verifies and validates the transactions and adds the block.</a:t>
            </a:r>
          </a:p>
          <a:p>
            <a:pPr algn="just"/>
            <a:r>
              <a:rPr lang="en-US" sz="2400" dirty="0"/>
              <a:t> The first miner who gets the hash that meets the target is rewarded.</a:t>
            </a:r>
          </a:p>
          <a:p>
            <a:pPr algn="just"/>
            <a:r>
              <a:rPr lang="en-US" sz="2400" dirty="0"/>
              <a:t> Since the miner invests resources and computing power, he or she is rewarded for the same in terms of bitcoin or other forms of remuneration. </a:t>
            </a:r>
          </a:p>
          <a:p>
            <a:pPr marL="0" indent="0" algn="just">
              <a:buNone/>
            </a:pPr>
            <a:endParaRPr lang="en-US" sz="2400" dirty="0"/>
          </a:p>
        </p:txBody>
      </p:sp>
      <p:pic>
        <p:nvPicPr>
          <p:cNvPr id="5" name="Picture 4">
            <a:extLst>
              <a:ext uri="{FF2B5EF4-FFF2-40B4-BE49-F238E27FC236}">
                <a16:creationId xmlns:a16="http://schemas.microsoft.com/office/drawing/2014/main" id="{2992E68C-E8B7-CBAE-EAAF-2A11A90A19C8}"/>
              </a:ext>
            </a:extLst>
          </p:cNvPr>
          <p:cNvPicPr>
            <a:picLocks noChangeAspect="1"/>
          </p:cNvPicPr>
          <p:nvPr/>
        </p:nvPicPr>
        <p:blipFill>
          <a:blip r:embed="rId2"/>
          <a:stretch>
            <a:fillRect/>
          </a:stretch>
        </p:blipFill>
        <p:spPr>
          <a:xfrm>
            <a:off x="1699904" y="4830265"/>
            <a:ext cx="8493252" cy="1749669"/>
          </a:xfrm>
          <a:prstGeom prst="rect">
            <a:avLst/>
          </a:prstGeom>
        </p:spPr>
      </p:pic>
    </p:spTree>
    <p:extLst>
      <p:ext uri="{BB962C8B-B14F-4D97-AF65-F5344CB8AC3E}">
        <p14:creationId xmlns:p14="http://schemas.microsoft.com/office/powerpoint/2010/main" val="795098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B433B-474F-41B2-8488-27880EBF60DB}"/>
              </a:ext>
            </a:extLst>
          </p:cNvPr>
          <p:cNvSpPr>
            <a:spLocks noGrp="1"/>
          </p:cNvSpPr>
          <p:nvPr>
            <p:ph type="title"/>
          </p:nvPr>
        </p:nvSpPr>
        <p:spPr>
          <a:xfrm>
            <a:off x="838200" y="365126"/>
            <a:ext cx="10515600" cy="315912"/>
          </a:xfrm>
        </p:spPr>
        <p:txBody>
          <a:bodyPr>
            <a:normAutofit fontScale="90000"/>
          </a:bodyPr>
          <a:lstStyle/>
          <a:p>
            <a:r>
              <a:rPr lang="en-US" dirty="0"/>
              <a:t>Tamper–proof Block chain</a:t>
            </a:r>
            <a:endParaRPr lang="en-IN" dirty="0"/>
          </a:p>
        </p:txBody>
      </p:sp>
      <p:sp>
        <p:nvSpPr>
          <p:cNvPr id="3" name="Content Placeholder 2">
            <a:extLst>
              <a:ext uri="{FF2B5EF4-FFF2-40B4-BE49-F238E27FC236}">
                <a16:creationId xmlns:a16="http://schemas.microsoft.com/office/drawing/2014/main" id="{949339CF-106E-B919-FCFE-F2E00AE748FB}"/>
              </a:ext>
            </a:extLst>
          </p:cNvPr>
          <p:cNvSpPr>
            <a:spLocks noGrp="1"/>
          </p:cNvSpPr>
          <p:nvPr>
            <p:ph idx="1"/>
          </p:nvPr>
        </p:nvSpPr>
        <p:spPr>
          <a:xfrm>
            <a:off x="838200" y="1019620"/>
            <a:ext cx="10515600" cy="5495925"/>
          </a:xfrm>
        </p:spPr>
        <p:txBody>
          <a:bodyPr>
            <a:normAutofit/>
          </a:bodyPr>
          <a:lstStyle/>
          <a:p>
            <a:pPr algn="just"/>
            <a:r>
              <a:rPr lang="en-US" dirty="0"/>
              <a:t>Let us consider that the attacker tampers the data of block number 3 of Figure 8.5. </a:t>
            </a:r>
          </a:p>
          <a:p>
            <a:pPr algn="just"/>
            <a:r>
              <a:rPr lang="en-US" dirty="0"/>
              <a:t>Subsequently, the hash value of this block changes.</a:t>
            </a:r>
          </a:p>
          <a:p>
            <a:pPr algn="just"/>
            <a:r>
              <a:rPr lang="en-US" dirty="0"/>
              <a:t>However, the previous hash value of block 4 remains intact as there is no tampering in block number 4. </a:t>
            </a:r>
          </a:p>
          <a:p>
            <a:pPr algn="just"/>
            <a:r>
              <a:rPr lang="en-US" dirty="0"/>
              <a:t>Consequently, the changed hash value of block number 3 due to tampering and the previous hash value of block number 4 do not match.</a:t>
            </a:r>
          </a:p>
          <a:p>
            <a:pPr algn="just"/>
            <a:r>
              <a:rPr lang="en-US" dirty="0"/>
              <a:t>This makes the following blocks invalid. Hence, tampering can be detected in a blockchain network. </a:t>
            </a:r>
            <a:endParaRPr lang="en-IN" dirty="0"/>
          </a:p>
        </p:txBody>
      </p:sp>
    </p:spTree>
    <p:extLst>
      <p:ext uri="{BB962C8B-B14F-4D97-AF65-F5344CB8AC3E}">
        <p14:creationId xmlns:p14="http://schemas.microsoft.com/office/powerpoint/2010/main" val="2470674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6A4CF-1F01-F629-2BD5-32C7F5FDF313}"/>
              </a:ext>
            </a:extLst>
          </p:cNvPr>
          <p:cNvSpPr>
            <a:spLocks noGrp="1"/>
          </p:cNvSpPr>
          <p:nvPr>
            <p:ph type="title"/>
          </p:nvPr>
        </p:nvSpPr>
        <p:spPr>
          <a:xfrm>
            <a:off x="838200" y="209677"/>
            <a:ext cx="10515600" cy="540131"/>
          </a:xfrm>
        </p:spPr>
        <p:txBody>
          <a:bodyPr>
            <a:normAutofit fontScale="90000"/>
          </a:bodyPr>
          <a:lstStyle/>
          <a:p>
            <a:r>
              <a:rPr lang="en-US" dirty="0"/>
              <a:t>Digital Signature</a:t>
            </a:r>
            <a:endParaRPr lang="en-IN" dirty="0"/>
          </a:p>
        </p:txBody>
      </p:sp>
      <p:sp>
        <p:nvSpPr>
          <p:cNvPr id="3" name="Content Placeholder 2">
            <a:extLst>
              <a:ext uri="{FF2B5EF4-FFF2-40B4-BE49-F238E27FC236}">
                <a16:creationId xmlns:a16="http://schemas.microsoft.com/office/drawing/2014/main" id="{7E723209-B26B-A7AF-CD7A-85827062CD72}"/>
              </a:ext>
            </a:extLst>
          </p:cNvPr>
          <p:cNvSpPr>
            <a:spLocks noGrp="1"/>
          </p:cNvSpPr>
          <p:nvPr>
            <p:ph idx="1"/>
          </p:nvPr>
        </p:nvSpPr>
        <p:spPr>
          <a:xfrm>
            <a:off x="838200" y="749808"/>
            <a:ext cx="10515600" cy="5427155"/>
          </a:xfrm>
        </p:spPr>
        <p:txBody>
          <a:bodyPr>
            <a:normAutofit/>
          </a:bodyPr>
          <a:lstStyle/>
          <a:p>
            <a:pPr algn="just"/>
            <a:r>
              <a:rPr lang="en-US" sz="2000" dirty="0"/>
              <a:t>We can also use the SHA-256 hash function in the blockchain. First the original message is passed through an SHA-256 hash function, which gives alphanumeric characters. Subsequently, both hash message and private key of the sender is used for encryption to get a digital signature as shown in Figure 8.9. At the receiver, both the digital signature and sender’s public key are used to get the hash message. If this hash message and the hash message after directly applying the hash function to the data are the same, then the message is not altered during transmission and coming from the legitimate sender.</a:t>
            </a:r>
          </a:p>
          <a:p>
            <a:pPr algn="just"/>
            <a:endParaRPr lang="en-IN" sz="2000" dirty="0"/>
          </a:p>
        </p:txBody>
      </p:sp>
      <p:pic>
        <p:nvPicPr>
          <p:cNvPr id="5" name="Picture 4">
            <a:extLst>
              <a:ext uri="{FF2B5EF4-FFF2-40B4-BE49-F238E27FC236}">
                <a16:creationId xmlns:a16="http://schemas.microsoft.com/office/drawing/2014/main" id="{3DCE075C-8230-C94E-F559-801461688401}"/>
              </a:ext>
            </a:extLst>
          </p:cNvPr>
          <p:cNvPicPr>
            <a:picLocks noChangeAspect="1"/>
          </p:cNvPicPr>
          <p:nvPr/>
        </p:nvPicPr>
        <p:blipFill>
          <a:blip r:embed="rId2"/>
          <a:stretch>
            <a:fillRect/>
          </a:stretch>
        </p:blipFill>
        <p:spPr>
          <a:xfrm>
            <a:off x="923925" y="3037903"/>
            <a:ext cx="10429875" cy="3324225"/>
          </a:xfrm>
          <a:prstGeom prst="rect">
            <a:avLst/>
          </a:prstGeom>
        </p:spPr>
      </p:pic>
    </p:spTree>
    <p:extLst>
      <p:ext uri="{BB962C8B-B14F-4D97-AF65-F5344CB8AC3E}">
        <p14:creationId xmlns:p14="http://schemas.microsoft.com/office/powerpoint/2010/main" val="45068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1847F-0F59-15B4-DCF5-233A85340F24}"/>
              </a:ext>
            </a:extLst>
          </p:cNvPr>
          <p:cNvSpPr>
            <a:spLocks noGrp="1"/>
          </p:cNvSpPr>
          <p:nvPr>
            <p:ph type="title"/>
          </p:nvPr>
        </p:nvSpPr>
        <p:spPr>
          <a:xfrm>
            <a:off x="904875" y="0"/>
            <a:ext cx="10515600" cy="613283"/>
          </a:xfrm>
        </p:spPr>
        <p:txBody>
          <a:bodyPr>
            <a:normAutofit fontScale="90000"/>
          </a:bodyPr>
          <a:lstStyle/>
          <a:p>
            <a:pPr algn="ctr"/>
            <a:r>
              <a:rPr lang="en-US" dirty="0"/>
              <a:t>Role of Digital Signature in Blockchain</a:t>
            </a:r>
            <a:endParaRPr lang="en-IN" dirty="0"/>
          </a:p>
        </p:txBody>
      </p:sp>
      <p:sp>
        <p:nvSpPr>
          <p:cNvPr id="3" name="Content Placeholder 2">
            <a:extLst>
              <a:ext uri="{FF2B5EF4-FFF2-40B4-BE49-F238E27FC236}">
                <a16:creationId xmlns:a16="http://schemas.microsoft.com/office/drawing/2014/main" id="{4E28618E-5B7A-1C69-6C8C-486022B8BFAB}"/>
              </a:ext>
            </a:extLst>
          </p:cNvPr>
          <p:cNvSpPr>
            <a:spLocks noGrp="1"/>
          </p:cNvSpPr>
          <p:nvPr>
            <p:ph idx="1"/>
          </p:nvPr>
        </p:nvSpPr>
        <p:spPr>
          <a:xfrm>
            <a:off x="247650" y="1024509"/>
            <a:ext cx="5690211" cy="5427155"/>
          </a:xfrm>
        </p:spPr>
        <p:txBody>
          <a:bodyPr>
            <a:normAutofit fontScale="92500" lnSpcReduction="10000"/>
          </a:bodyPr>
          <a:lstStyle/>
          <a:p>
            <a:pPr algn="just"/>
            <a:r>
              <a:rPr lang="en-US" dirty="0"/>
              <a:t>Confidentiality is defined as the state of keeping secret or private. This is carried out using public key for encryption and private keys for decryption</a:t>
            </a:r>
          </a:p>
          <a:p>
            <a:pPr algn="just"/>
            <a:r>
              <a:rPr lang="en-US" dirty="0"/>
              <a:t>Authentication is defined as the process of showing something legitimate. This is achieved using digital signature as shown. In authentication, we need public key, not private key, to decrypt. We make sure that received message is from the authentic sender.</a:t>
            </a:r>
          </a:p>
          <a:p>
            <a:pPr algn="just"/>
            <a:r>
              <a:rPr lang="en-US" dirty="0"/>
              <a:t>We can achieve both confidentiality and authentication. We do double encryption and decryption at both sender and receiver ends.</a:t>
            </a:r>
            <a:endParaRPr lang="en-IN" dirty="0"/>
          </a:p>
        </p:txBody>
      </p:sp>
      <p:pic>
        <p:nvPicPr>
          <p:cNvPr id="5" name="Content Placeholder 4">
            <a:extLst>
              <a:ext uri="{FF2B5EF4-FFF2-40B4-BE49-F238E27FC236}">
                <a16:creationId xmlns:a16="http://schemas.microsoft.com/office/drawing/2014/main" id="{357E684C-C53C-7485-9B9E-081917642732}"/>
              </a:ext>
            </a:extLst>
          </p:cNvPr>
          <p:cNvPicPr>
            <a:picLocks noChangeAspect="1"/>
          </p:cNvPicPr>
          <p:nvPr/>
        </p:nvPicPr>
        <p:blipFill>
          <a:blip r:embed="rId2"/>
          <a:stretch>
            <a:fillRect/>
          </a:stretch>
        </p:blipFill>
        <p:spPr>
          <a:xfrm>
            <a:off x="6501789" y="1358900"/>
            <a:ext cx="5690211" cy="4351338"/>
          </a:xfrm>
          <a:prstGeom prst="rect">
            <a:avLst/>
          </a:prstGeom>
        </p:spPr>
      </p:pic>
    </p:spTree>
    <p:extLst>
      <p:ext uri="{BB962C8B-B14F-4D97-AF65-F5344CB8AC3E}">
        <p14:creationId xmlns:p14="http://schemas.microsoft.com/office/powerpoint/2010/main" val="1188162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893F8-87E8-E658-5DCB-472521778910}"/>
              </a:ext>
            </a:extLst>
          </p:cNvPr>
          <p:cNvSpPr>
            <a:spLocks noGrp="1"/>
          </p:cNvSpPr>
          <p:nvPr>
            <p:ph type="title"/>
          </p:nvPr>
        </p:nvSpPr>
        <p:spPr>
          <a:xfrm>
            <a:off x="838200" y="246253"/>
            <a:ext cx="10515600" cy="567563"/>
          </a:xfrm>
        </p:spPr>
        <p:txBody>
          <a:bodyPr>
            <a:normAutofit fontScale="90000"/>
          </a:bodyPr>
          <a:lstStyle/>
          <a:p>
            <a:r>
              <a:rPr lang="en-US" dirty="0"/>
              <a:t>Transaction in Blockchain</a:t>
            </a:r>
            <a:endParaRPr lang="en-IN" dirty="0"/>
          </a:p>
        </p:txBody>
      </p:sp>
      <p:sp>
        <p:nvSpPr>
          <p:cNvPr id="3" name="Content Placeholder 2">
            <a:extLst>
              <a:ext uri="{FF2B5EF4-FFF2-40B4-BE49-F238E27FC236}">
                <a16:creationId xmlns:a16="http://schemas.microsoft.com/office/drawing/2014/main" id="{3D19EFD9-08FF-5BB3-3621-0E9044BC49E9}"/>
              </a:ext>
            </a:extLst>
          </p:cNvPr>
          <p:cNvSpPr>
            <a:spLocks noGrp="1"/>
          </p:cNvSpPr>
          <p:nvPr>
            <p:ph idx="1"/>
          </p:nvPr>
        </p:nvSpPr>
        <p:spPr>
          <a:xfrm>
            <a:off x="737616" y="1381379"/>
            <a:ext cx="10515600" cy="5363147"/>
          </a:xfrm>
        </p:spPr>
        <p:txBody>
          <a:bodyPr>
            <a:normAutofit fontScale="92500" lnSpcReduction="20000"/>
          </a:bodyPr>
          <a:lstStyle/>
          <a:p>
            <a:pPr algn="just"/>
            <a:r>
              <a:rPr lang="en-US" dirty="0"/>
              <a:t>The transaction details are deducted amount for the sender and credited amount for the receiver. </a:t>
            </a:r>
          </a:p>
          <a:p>
            <a:pPr algn="just"/>
            <a:r>
              <a:rPr lang="en-US" dirty="0"/>
              <a:t>There is no actual transfer of digital currency. Only the transaction is recorded in the ledger of blockchain. </a:t>
            </a:r>
          </a:p>
          <a:p>
            <a:pPr algn="just"/>
            <a:r>
              <a:rPr lang="en-US" dirty="0"/>
              <a:t>The transaction detail is passed through the SHA-256 cryptographic hashing function. </a:t>
            </a:r>
          </a:p>
          <a:p>
            <a:pPr algn="just"/>
            <a:r>
              <a:rPr lang="en-US" dirty="0"/>
              <a:t>We know that the private key is secret with the user, while the public key is shared with all the Bitcoin users.</a:t>
            </a:r>
          </a:p>
          <a:p>
            <a:pPr algn="just"/>
            <a:r>
              <a:rPr lang="en-US" dirty="0"/>
              <a:t>The transaction detail is signed using the user’s private key. </a:t>
            </a:r>
          </a:p>
          <a:p>
            <a:pPr algn="just"/>
            <a:r>
              <a:rPr lang="en-US" dirty="0"/>
              <a:t>The sender broadcasts the encrypted transactions with amount of bitcoin network to be transferred. </a:t>
            </a:r>
          </a:p>
          <a:p>
            <a:pPr algn="just"/>
            <a:r>
              <a:rPr lang="en-US" dirty="0"/>
              <a:t>The miner receives the transaction, verifies, and validates it. </a:t>
            </a:r>
          </a:p>
          <a:p>
            <a:pPr algn="just"/>
            <a:r>
              <a:rPr lang="en-US" dirty="0"/>
              <a:t>The miner then includes it in a block and propagates it to other Bitcoin users.</a:t>
            </a:r>
            <a:endParaRPr lang="en-IN" dirty="0"/>
          </a:p>
        </p:txBody>
      </p:sp>
    </p:spTree>
    <p:extLst>
      <p:ext uri="{BB962C8B-B14F-4D97-AF65-F5344CB8AC3E}">
        <p14:creationId xmlns:p14="http://schemas.microsoft.com/office/powerpoint/2010/main" val="2268293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B46C0-1A0D-A378-67C6-04DCE134FCF8}"/>
              </a:ext>
            </a:extLst>
          </p:cNvPr>
          <p:cNvSpPr>
            <a:spLocks noGrp="1"/>
          </p:cNvSpPr>
          <p:nvPr>
            <p:ph type="title"/>
          </p:nvPr>
        </p:nvSpPr>
        <p:spPr>
          <a:xfrm>
            <a:off x="838200" y="186626"/>
            <a:ext cx="10515600" cy="494411"/>
          </a:xfrm>
        </p:spPr>
        <p:txBody>
          <a:bodyPr>
            <a:normAutofit fontScale="90000"/>
          </a:bodyPr>
          <a:lstStyle/>
          <a:p>
            <a:r>
              <a:rPr lang="en-US" dirty="0"/>
              <a:t>Distributed Ledger</a:t>
            </a:r>
            <a:endParaRPr lang="en-IN" dirty="0"/>
          </a:p>
        </p:txBody>
      </p:sp>
      <p:pic>
        <p:nvPicPr>
          <p:cNvPr id="5" name="Content Placeholder 4">
            <a:extLst>
              <a:ext uri="{FF2B5EF4-FFF2-40B4-BE49-F238E27FC236}">
                <a16:creationId xmlns:a16="http://schemas.microsoft.com/office/drawing/2014/main" id="{D70E95F5-3442-967C-14DD-AC794327E670}"/>
              </a:ext>
            </a:extLst>
          </p:cNvPr>
          <p:cNvPicPr>
            <a:picLocks noGrp="1" noChangeAspect="1"/>
          </p:cNvPicPr>
          <p:nvPr>
            <p:ph idx="1"/>
          </p:nvPr>
        </p:nvPicPr>
        <p:blipFill>
          <a:blip r:embed="rId2"/>
          <a:stretch>
            <a:fillRect/>
          </a:stretch>
        </p:blipFill>
        <p:spPr>
          <a:xfrm>
            <a:off x="1408163" y="804863"/>
            <a:ext cx="9375674" cy="5372100"/>
          </a:xfrm>
        </p:spPr>
      </p:pic>
    </p:spTree>
    <p:extLst>
      <p:ext uri="{BB962C8B-B14F-4D97-AF65-F5344CB8AC3E}">
        <p14:creationId xmlns:p14="http://schemas.microsoft.com/office/powerpoint/2010/main" val="1992017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A41B5-7F56-2EF4-26CE-4D8DD6E4BB50}"/>
              </a:ext>
            </a:extLst>
          </p:cNvPr>
          <p:cNvSpPr>
            <a:spLocks noGrp="1"/>
          </p:cNvSpPr>
          <p:nvPr>
            <p:ph type="title"/>
          </p:nvPr>
        </p:nvSpPr>
        <p:spPr>
          <a:xfrm>
            <a:off x="838200" y="109664"/>
            <a:ext cx="10515600" cy="604139"/>
          </a:xfrm>
        </p:spPr>
        <p:txBody>
          <a:bodyPr>
            <a:normAutofit fontScale="90000"/>
          </a:bodyPr>
          <a:lstStyle/>
          <a:p>
            <a:pPr algn="ctr"/>
            <a:r>
              <a:rPr lang="en-US" dirty="0"/>
              <a:t>Distributed Ledger</a:t>
            </a:r>
            <a:endParaRPr lang="en-IN" dirty="0"/>
          </a:p>
        </p:txBody>
      </p:sp>
      <p:sp>
        <p:nvSpPr>
          <p:cNvPr id="3" name="Content Placeholder 2">
            <a:extLst>
              <a:ext uri="{FF2B5EF4-FFF2-40B4-BE49-F238E27FC236}">
                <a16:creationId xmlns:a16="http://schemas.microsoft.com/office/drawing/2014/main" id="{623D2241-934A-09B3-E083-8ABA0B4F2006}"/>
              </a:ext>
            </a:extLst>
          </p:cNvPr>
          <p:cNvSpPr>
            <a:spLocks noGrp="1"/>
          </p:cNvSpPr>
          <p:nvPr>
            <p:ph idx="1"/>
          </p:nvPr>
        </p:nvSpPr>
        <p:spPr>
          <a:xfrm>
            <a:off x="-1" y="813816"/>
            <a:ext cx="11934825" cy="6044184"/>
          </a:xfrm>
        </p:spPr>
        <p:txBody>
          <a:bodyPr>
            <a:normAutofit fontScale="92500" lnSpcReduction="20000"/>
          </a:bodyPr>
          <a:lstStyle/>
          <a:p>
            <a:pPr algn="just"/>
            <a:r>
              <a:rPr lang="en-US" dirty="0"/>
              <a:t>All users have the same copy of a ledger. A blank ledger with no data input also has some hash. </a:t>
            </a:r>
          </a:p>
          <a:p>
            <a:pPr algn="just"/>
            <a:r>
              <a:rPr lang="en-US" dirty="0"/>
              <a:t>Each row is a blockchain, where the “previous hash" of the current block is the “hash" of the previous block. </a:t>
            </a:r>
          </a:p>
          <a:p>
            <a:pPr algn="just"/>
            <a:r>
              <a:rPr lang="en-US" dirty="0"/>
              <a:t>If we write something in any block of some peer, all subsequent blocks turn pink. </a:t>
            </a:r>
          </a:p>
          <a:p>
            <a:pPr algn="just"/>
            <a:r>
              <a:rPr lang="en-US" dirty="0"/>
              <a:t>This leads to a change in “hash" and “previous hash“ like a linked list. Now, clicking on mine of that block changes the nonce and regenerates the hash such that it has 4 leading zeros to meet the target. This makes that block green and the process is repeated for subsequent blocks of that row. </a:t>
            </a:r>
          </a:p>
          <a:p>
            <a:pPr algn="just"/>
            <a:r>
              <a:rPr lang="en-US" dirty="0"/>
              <a:t>Notably, modification of a block makes all subsequent blocks invalid and these are re-mined.</a:t>
            </a:r>
          </a:p>
          <a:p>
            <a:pPr algn="just"/>
            <a:r>
              <a:rPr lang="en-US" dirty="0"/>
              <a:t>For example, when we write in the data field of block 3 (say) of Peer A, this generates a hash value that is different from block 3 of peer B or C. </a:t>
            </a:r>
          </a:p>
          <a:p>
            <a:pPr algn="just"/>
            <a:r>
              <a:rPr lang="en-US" dirty="0"/>
              <a:t>Note that the hash values of block 3 of peer B and C are the same as we have not modified their data fields. Hence, the data modification of a block can be easily detected. This was not possible if we have a single copy of the ledger.</a:t>
            </a:r>
          </a:p>
          <a:p>
            <a:pPr algn="just"/>
            <a:r>
              <a:rPr lang="en-US" dirty="0"/>
              <a:t>If a node (computer) gets corrupted, we do not lose the data because the same copy is with other nodes.</a:t>
            </a:r>
            <a:endParaRPr lang="en-IN" dirty="0"/>
          </a:p>
        </p:txBody>
      </p:sp>
    </p:spTree>
    <p:extLst>
      <p:ext uri="{BB962C8B-B14F-4D97-AF65-F5344CB8AC3E}">
        <p14:creationId xmlns:p14="http://schemas.microsoft.com/office/powerpoint/2010/main" val="134990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21459-B96F-118E-8FE5-15113100294B}"/>
              </a:ext>
            </a:extLst>
          </p:cNvPr>
          <p:cNvSpPr>
            <a:spLocks noGrp="1"/>
          </p:cNvSpPr>
          <p:nvPr>
            <p:ph type="title"/>
          </p:nvPr>
        </p:nvSpPr>
        <p:spPr>
          <a:xfrm>
            <a:off x="657225" y="69850"/>
            <a:ext cx="10515600" cy="930275"/>
          </a:xfrm>
        </p:spPr>
        <p:txBody>
          <a:bodyPr/>
          <a:lstStyle/>
          <a:p>
            <a:r>
              <a:rPr lang="en-US" dirty="0"/>
              <a:t>Privacy using k-anonymity</a:t>
            </a:r>
            <a:endParaRPr lang="en-IN" dirty="0"/>
          </a:p>
        </p:txBody>
      </p:sp>
      <p:sp>
        <p:nvSpPr>
          <p:cNvPr id="3" name="Content Placeholder 2">
            <a:extLst>
              <a:ext uri="{FF2B5EF4-FFF2-40B4-BE49-F238E27FC236}">
                <a16:creationId xmlns:a16="http://schemas.microsoft.com/office/drawing/2014/main" id="{A9ABD3E4-D922-16B9-E981-0BE8400D7138}"/>
              </a:ext>
            </a:extLst>
          </p:cNvPr>
          <p:cNvSpPr>
            <a:spLocks noGrp="1"/>
          </p:cNvSpPr>
          <p:nvPr>
            <p:ph idx="1"/>
          </p:nvPr>
        </p:nvSpPr>
        <p:spPr>
          <a:xfrm>
            <a:off x="257174" y="1253331"/>
            <a:ext cx="7305675" cy="5404644"/>
          </a:xfrm>
        </p:spPr>
        <p:txBody>
          <a:bodyPr>
            <a:normAutofit/>
          </a:bodyPr>
          <a:lstStyle/>
          <a:p>
            <a:pPr algn="just"/>
            <a:r>
              <a:rPr lang="en-US" dirty="0"/>
              <a:t>We do generalization to anonymize the data.</a:t>
            </a:r>
          </a:p>
          <a:p>
            <a:pPr algn="just"/>
            <a:r>
              <a:rPr lang="en-US" dirty="0"/>
              <a:t>For example, if there are three records in each group, the non-sensitive attributes are generalized by &gt; or &lt; or are suppressed by asterisks. The name of the country is completely suppressed. </a:t>
            </a:r>
          </a:p>
          <a:p>
            <a:pPr algn="just"/>
            <a:r>
              <a:rPr lang="en-US" dirty="0"/>
              <a:t>The name of the person is suppressed to provide a first level of anonymization. </a:t>
            </a:r>
          </a:p>
          <a:p>
            <a:pPr algn="just"/>
            <a:r>
              <a:rPr lang="en-US" dirty="0"/>
              <a:t>In the 3-anonymized table, at least 2 records are not distinguishable with each record in each block. </a:t>
            </a:r>
          </a:p>
        </p:txBody>
      </p:sp>
      <p:pic>
        <p:nvPicPr>
          <p:cNvPr id="4" name="Content Placeholder 4">
            <a:extLst>
              <a:ext uri="{FF2B5EF4-FFF2-40B4-BE49-F238E27FC236}">
                <a16:creationId xmlns:a16="http://schemas.microsoft.com/office/drawing/2014/main" id="{1CFD9929-6BBE-B1C0-D831-5BA9CA170548}"/>
              </a:ext>
            </a:extLst>
          </p:cNvPr>
          <p:cNvPicPr>
            <a:picLocks noChangeAspect="1"/>
          </p:cNvPicPr>
          <p:nvPr/>
        </p:nvPicPr>
        <p:blipFill>
          <a:blip r:embed="rId2"/>
          <a:srcRect l="2532" t="4745" r="54440" b="4338"/>
          <a:stretch/>
        </p:blipFill>
        <p:spPr>
          <a:xfrm>
            <a:off x="8439150" y="0"/>
            <a:ext cx="3752850" cy="3288352"/>
          </a:xfrm>
          <a:prstGeom prst="rect">
            <a:avLst/>
          </a:prstGeom>
        </p:spPr>
      </p:pic>
      <p:pic>
        <p:nvPicPr>
          <p:cNvPr id="5" name="Content Placeholder 4">
            <a:extLst>
              <a:ext uri="{FF2B5EF4-FFF2-40B4-BE49-F238E27FC236}">
                <a16:creationId xmlns:a16="http://schemas.microsoft.com/office/drawing/2014/main" id="{351E45B5-481B-6E12-1595-A29098872DEA}"/>
              </a:ext>
            </a:extLst>
          </p:cNvPr>
          <p:cNvPicPr>
            <a:picLocks noChangeAspect="1"/>
          </p:cNvPicPr>
          <p:nvPr/>
        </p:nvPicPr>
        <p:blipFill>
          <a:blip r:embed="rId2"/>
          <a:srcRect l="51477" t="4950" r="3721" b="4134"/>
          <a:stretch/>
        </p:blipFill>
        <p:spPr>
          <a:xfrm>
            <a:off x="7991475" y="3323217"/>
            <a:ext cx="4200525" cy="3534783"/>
          </a:xfrm>
          <a:prstGeom prst="rect">
            <a:avLst/>
          </a:prstGeom>
        </p:spPr>
      </p:pic>
    </p:spTree>
    <p:extLst>
      <p:ext uri="{BB962C8B-B14F-4D97-AF65-F5344CB8AC3E}">
        <p14:creationId xmlns:p14="http://schemas.microsoft.com/office/powerpoint/2010/main" val="1283376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7B8AE-4E8E-7693-CAB4-A79941A16B83}"/>
              </a:ext>
            </a:extLst>
          </p:cNvPr>
          <p:cNvSpPr>
            <a:spLocks noGrp="1"/>
          </p:cNvSpPr>
          <p:nvPr>
            <p:ph type="title"/>
          </p:nvPr>
        </p:nvSpPr>
        <p:spPr>
          <a:xfrm>
            <a:off x="838200" y="365125"/>
            <a:ext cx="10515600" cy="558419"/>
          </a:xfrm>
        </p:spPr>
        <p:txBody>
          <a:bodyPr>
            <a:normAutofit fontScale="90000"/>
          </a:bodyPr>
          <a:lstStyle/>
          <a:p>
            <a:r>
              <a:rPr lang="en-US" dirty="0"/>
              <a:t>Byzantine Generals Problem</a:t>
            </a:r>
            <a:endParaRPr lang="en-IN" dirty="0"/>
          </a:p>
        </p:txBody>
      </p:sp>
      <p:sp>
        <p:nvSpPr>
          <p:cNvPr id="3" name="Content Placeholder 2">
            <a:extLst>
              <a:ext uri="{FF2B5EF4-FFF2-40B4-BE49-F238E27FC236}">
                <a16:creationId xmlns:a16="http://schemas.microsoft.com/office/drawing/2014/main" id="{3DF872C2-F362-B022-ABC8-5B7D1AD8AF47}"/>
              </a:ext>
            </a:extLst>
          </p:cNvPr>
          <p:cNvSpPr>
            <a:spLocks noGrp="1"/>
          </p:cNvSpPr>
          <p:nvPr>
            <p:ph idx="1"/>
          </p:nvPr>
        </p:nvSpPr>
        <p:spPr>
          <a:xfrm>
            <a:off x="266700" y="1178433"/>
            <a:ext cx="6867525" cy="5746242"/>
          </a:xfrm>
        </p:spPr>
        <p:txBody>
          <a:bodyPr>
            <a:normAutofit fontScale="77500" lnSpcReduction="20000"/>
          </a:bodyPr>
          <a:lstStyle/>
          <a:p>
            <a:pPr algn="just"/>
            <a:r>
              <a:rPr lang="en-US" dirty="0"/>
              <a:t>Let us assume that there are four generals, out of them, three are loyal and one is a traitor as shown in Figure 8.11. </a:t>
            </a:r>
          </a:p>
          <a:p>
            <a:pPr algn="just"/>
            <a:r>
              <a:rPr lang="en-US" dirty="0"/>
              <a:t>The loyal general gives the command to attack, while the traitor to not attack. </a:t>
            </a:r>
          </a:p>
          <a:p>
            <a:pPr algn="just"/>
            <a:r>
              <a:rPr lang="en-US" dirty="0"/>
              <a:t>The generals are not at one place, they communicate among themselves. </a:t>
            </a:r>
          </a:p>
          <a:p>
            <a:pPr algn="just"/>
            <a:r>
              <a:rPr lang="en-US" dirty="0"/>
              <a:t>The goal is victory even if a minority of the generals are traitors.</a:t>
            </a:r>
          </a:p>
          <a:p>
            <a:pPr algn="just"/>
            <a:r>
              <a:rPr lang="en-US" dirty="0"/>
              <a:t>In this scenario, the loyal general receives the 2 commands for attack and 1 command to not attack.</a:t>
            </a:r>
          </a:p>
          <a:p>
            <a:pPr algn="just"/>
            <a:r>
              <a:rPr lang="en-US" dirty="0"/>
              <a:t>The majority of commands are to attack, therefore, they attack the enemy. This is called Byzantine fault tolerance.</a:t>
            </a:r>
          </a:p>
          <a:p>
            <a:pPr algn="just"/>
            <a:r>
              <a:rPr lang="en-US" dirty="0"/>
              <a:t>On similar lines, in blockchain networks, the generals are the nodes and the messages are the transactions. </a:t>
            </a:r>
          </a:p>
          <a:p>
            <a:pPr algn="just"/>
            <a:r>
              <a:rPr lang="en-US" dirty="0"/>
              <a:t>Attack command is the legitimate transaction, while to not attack command is the invalid transaction. We arrive at the consensus in the presence of some malicious nodes.</a:t>
            </a:r>
            <a:endParaRPr lang="en-IN" dirty="0"/>
          </a:p>
        </p:txBody>
      </p:sp>
      <p:pic>
        <p:nvPicPr>
          <p:cNvPr id="5" name="Picture 4">
            <a:extLst>
              <a:ext uri="{FF2B5EF4-FFF2-40B4-BE49-F238E27FC236}">
                <a16:creationId xmlns:a16="http://schemas.microsoft.com/office/drawing/2014/main" id="{9F8A0F4D-6666-83E0-3450-8861148180AF}"/>
              </a:ext>
            </a:extLst>
          </p:cNvPr>
          <p:cNvPicPr>
            <a:picLocks noChangeAspect="1"/>
          </p:cNvPicPr>
          <p:nvPr/>
        </p:nvPicPr>
        <p:blipFill>
          <a:blip r:embed="rId2"/>
          <a:stretch>
            <a:fillRect/>
          </a:stretch>
        </p:blipFill>
        <p:spPr>
          <a:xfrm>
            <a:off x="7308323" y="1276349"/>
            <a:ext cx="4304557" cy="4443413"/>
          </a:xfrm>
          <a:prstGeom prst="rect">
            <a:avLst/>
          </a:prstGeom>
        </p:spPr>
      </p:pic>
    </p:spTree>
    <p:extLst>
      <p:ext uri="{BB962C8B-B14F-4D97-AF65-F5344CB8AC3E}">
        <p14:creationId xmlns:p14="http://schemas.microsoft.com/office/powerpoint/2010/main" val="3768196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D4C27-07A0-9363-312E-450920B2F515}"/>
              </a:ext>
            </a:extLst>
          </p:cNvPr>
          <p:cNvSpPr>
            <a:spLocks noGrp="1"/>
          </p:cNvSpPr>
          <p:nvPr>
            <p:ph type="title"/>
          </p:nvPr>
        </p:nvSpPr>
        <p:spPr>
          <a:xfrm>
            <a:off x="838200" y="95186"/>
            <a:ext cx="10515600" cy="585851"/>
          </a:xfrm>
        </p:spPr>
        <p:txBody>
          <a:bodyPr>
            <a:normAutofit fontScale="90000"/>
          </a:bodyPr>
          <a:lstStyle/>
          <a:p>
            <a:r>
              <a:rPr lang="en-US" dirty="0"/>
              <a:t>Transaction Pool and Candidate Block</a:t>
            </a:r>
            <a:endParaRPr lang="en-IN" dirty="0"/>
          </a:p>
        </p:txBody>
      </p:sp>
      <p:sp>
        <p:nvSpPr>
          <p:cNvPr id="3" name="Content Placeholder 2">
            <a:extLst>
              <a:ext uri="{FF2B5EF4-FFF2-40B4-BE49-F238E27FC236}">
                <a16:creationId xmlns:a16="http://schemas.microsoft.com/office/drawing/2014/main" id="{E2F01CEC-6B50-31C4-ECE3-573716AF3883}"/>
              </a:ext>
            </a:extLst>
          </p:cNvPr>
          <p:cNvSpPr>
            <a:spLocks noGrp="1"/>
          </p:cNvSpPr>
          <p:nvPr>
            <p:ph idx="1"/>
          </p:nvPr>
        </p:nvSpPr>
        <p:spPr>
          <a:xfrm>
            <a:off x="838200" y="1042416"/>
            <a:ext cx="10515600" cy="5134547"/>
          </a:xfrm>
        </p:spPr>
        <p:txBody>
          <a:bodyPr>
            <a:normAutofit lnSpcReduction="10000"/>
          </a:bodyPr>
          <a:lstStyle/>
          <a:p>
            <a:pPr algn="just"/>
            <a:r>
              <a:rPr lang="en-US" dirty="0"/>
              <a:t>Transaction pool stores all the unverified transactions before getting included in a new block. </a:t>
            </a:r>
          </a:p>
          <a:p>
            <a:pPr algn="just"/>
            <a:r>
              <a:rPr lang="en-US" dirty="0"/>
              <a:t>Candidate block is a temporary current block that does not have valid proof of work. It is made up of transactions selected from the transaction pool. </a:t>
            </a:r>
          </a:p>
          <a:p>
            <a:pPr algn="just"/>
            <a:r>
              <a:rPr lang="en-US" dirty="0"/>
              <a:t>The miner picks block number 5 (say) and starts validating. </a:t>
            </a:r>
          </a:p>
          <a:p>
            <a:pPr algn="just"/>
            <a:r>
              <a:rPr lang="en-US" dirty="0"/>
              <a:t>However, in meantime, some other miners might get the satisfactory hash that meets the target.</a:t>
            </a:r>
          </a:p>
          <a:p>
            <a:pPr algn="just"/>
            <a:r>
              <a:rPr lang="en-US" dirty="0"/>
              <a:t>The block number 5 does not have a valid proof of work which is mined by miner 2 before miner 1 completes and gets the reward.</a:t>
            </a:r>
          </a:p>
          <a:p>
            <a:pPr algn="just"/>
            <a:r>
              <a:rPr lang="en-US" dirty="0"/>
              <a:t>Now, miner 1 starts competing for block number 6 by picking the unverified transaction from the transaction pool.</a:t>
            </a:r>
            <a:endParaRPr lang="en-IN" dirty="0"/>
          </a:p>
        </p:txBody>
      </p:sp>
    </p:spTree>
    <p:extLst>
      <p:ext uri="{BB962C8B-B14F-4D97-AF65-F5344CB8AC3E}">
        <p14:creationId xmlns:p14="http://schemas.microsoft.com/office/powerpoint/2010/main" val="230259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BEE58-592A-0DF0-F291-2351E6D5FDCD}"/>
              </a:ext>
            </a:extLst>
          </p:cNvPr>
          <p:cNvSpPr>
            <a:spLocks noGrp="1"/>
          </p:cNvSpPr>
          <p:nvPr>
            <p:ph type="title"/>
          </p:nvPr>
        </p:nvSpPr>
        <p:spPr>
          <a:xfrm>
            <a:off x="390525" y="-273050"/>
            <a:ext cx="11153775" cy="1325563"/>
          </a:xfrm>
        </p:spPr>
        <p:txBody>
          <a:bodyPr>
            <a:normAutofit/>
          </a:bodyPr>
          <a:lstStyle/>
          <a:p>
            <a:pPr algn="ctr"/>
            <a:r>
              <a:rPr lang="en-US" sz="4000" dirty="0"/>
              <a:t>Tie in Generating Hashes or Adding Blocks by Miners</a:t>
            </a:r>
            <a:endParaRPr lang="en-IN" sz="4000" dirty="0"/>
          </a:p>
        </p:txBody>
      </p:sp>
      <p:sp>
        <p:nvSpPr>
          <p:cNvPr id="3" name="Content Placeholder 2">
            <a:extLst>
              <a:ext uri="{FF2B5EF4-FFF2-40B4-BE49-F238E27FC236}">
                <a16:creationId xmlns:a16="http://schemas.microsoft.com/office/drawing/2014/main" id="{D26B80C1-08A3-B5FB-A374-CC79EBC18362}"/>
              </a:ext>
            </a:extLst>
          </p:cNvPr>
          <p:cNvSpPr>
            <a:spLocks noGrp="1"/>
          </p:cNvSpPr>
          <p:nvPr>
            <p:ph idx="1"/>
          </p:nvPr>
        </p:nvSpPr>
        <p:spPr>
          <a:xfrm>
            <a:off x="223837" y="890588"/>
            <a:ext cx="11744325" cy="4351338"/>
          </a:xfrm>
        </p:spPr>
        <p:txBody>
          <a:bodyPr>
            <a:normAutofit/>
          </a:bodyPr>
          <a:lstStyle/>
          <a:p>
            <a:pPr algn="just"/>
            <a:r>
              <a:rPr lang="en-US" sz="2400" dirty="0"/>
              <a:t>A tie is a rare event, however, we choose the one who finds the hash that meets the target first. </a:t>
            </a:r>
          </a:p>
          <a:p>
            <a:pPr algn="just"/>
            <a:r>
              <a:rPr lang="en-US" sz="2400" dirty="0"/>
              <a:t>If two miners get the hashes that meet the target at the same time, both add his or her block. However, two blockchains must not run and only one blockchain needs to be allowed. </a:t>
            </a:r>
          </a:p>
          <a:p>
            <a:pPr algn="just"/>
            <a:r>
              <a:rPr lang="en-US" sz="2400" dirty="0"/>
              <a:t>We choose the blockchain in which the other miner has added a block first and gets verified by other users in the network. Say, miner 3 adds the block in the second blockchain, then it is accepted as the dominant blockchain. The first blockchain is discarded.</a:t>
            </a:r>
            <a:endParaRPr lang="en-IN" sz="2400" dirty="0"/>
          </a:p>
        </p:txBody>
      </p:sp>
      <p:pic>
        <p:nvPicPr>
          <p:cNvPr id="5" name="Content Placeholder 4">
            <a:extLst>
              <a:ext uri="{FF2B5EF4-FFF2-40B4-BE49-F238E27FC236}">
                <a16:creationId xmlns:a16="http://schemas.microsoft.com/office/drawing/2014/main" id="{24260536-FD13-3060-0A15-A3F81508C283}"/>
              </a:ext>
            </a:extLst>
          </p:cNvPr>
          <p:cNvPicPr>
            <a:picLocks noChangeAspect="1"/>
          </p:cNvPicPr>
          <p:nvPr/>
        </p:nvPicPr>
        <p:blipFill>
          <a:blip r:embed="rId2"/>
          <a:srcRect b="15100"/>
          <a:stretch/>
        </p:blipFill>
        <p:spPr>
          <a:xfrm>
            <a:off x="2774732" y="4038236"/>
            <a:ext cx="6385360" cy="2731230"/>
          </a:xfrm>
          <a:prstGeom prst="rect">
            <a:avLst/>
          </a:prstGeom>
        </p:spPr>
      </p:pic>
    </p:spTree>
    <p:extLst>
      <p:ext uri="{BB962C8B-B14F-4D97-AF65-F5344CB8AC3E}">
        <p14:creationId xmlns:p14="http://schemas.microsoft.com/office/powerpoint/2010/main" val="2790788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FAA1E-B42D-2FC9-D73F-C4E48CC81A80}"/>
              </a:ext>
            </a:extLst>
          </p:cNvPr>
          <p:cNvSpPr>
            <a:spLocks noGrp="1"/>
          </p:cNvSpPr>
          <p:nvPr>
            <p:ph type="title"/>
          </p:nvPr>
        </p:nvSpPr>
        <p:spPr>
          <a:xfrm>
            <a:off x="838200" y="259778"/>
            <a:ext cx="10515600" cy="421259"/>
          </a:xfrm>
        </p:spPr>
        <p:txBody>
          <a:bodyPr>
            <a:normAutofit fontScale="90000"/>
          </a:bodyPr>
          <a:lstStyle/>
          <a:p>
            <a:pPr algn="ctr"/>
            <a:r>
              <a:rPr lang="en-US" dirty="0"/>
              <a:t>Fork</a:t>
            </a:r>
            <a:endParaRPr lang="en-IN" dirty="0"/>
          </a:p>
        </p:txBody>
      </p:sp>
      <p:sp>
        <p:nvSpPr>
          <p:cNvPr id="3" name="Content Placeholder 2">
            <a:extLst>
              <a:ext uri="{FF2B5EF4-FFF2-40B4-BE49-F238E27FC236}">
                <a16:creationId xmlns:a16="http://schemas.microsoft.com/office/drawing/2014/main" id="{8A0C76DB-1616-B58D-1B0D-0FB24DDFA478}"/>
              </a:ext>
            </a:extLst>
          </p:cNvPr>
          <p:cNvSpPr>
            <a:spLocks noGrp="1"/>
          </p:cNvSpPr>
          <p:nvPr>
            <p:ph idx="1"/>
          </p:nvPr>
        </p:nvSpPr>
        <p:spPr>
          <a:xfrm>
            <a:off x="54262" y="681037"/>
            <a:ext cx="12013913" cy="6094668"/>
          </a:xfrm>
        </p:spPr>
        <p:txBody>
          <a:bodyPr>
            <a:normAutofit/>
          </a:bodyPr>
          <a:lstStyle/>
          <a:p>
            <a:pPr algn="just"/>
            <a:r>
              <a:rPr lang="en-US" sz="2300" dirty="0"/>
              <a:t>A fork happens whenever a community makes a change to the blockchain’s protocol, or basic set of rules. When this happens, the chain splits — producing a second blockchain that shares all of its history with the original, but is headed off in a new direction with different rules or protocols.</a:t>
            </a:r>
          </a:p>
          <a:p>
            <a:pPr algn="just"/>
            <a:r>
              <a:rPr lang="en-US" sz="2300" b="1" dirty="0">
                <a:solidFill>
                  <a:srgbClr val="FF0000"/>
                </a:solidFill>
              </a:rPr>
              <a:t>Soft fork: </a:t>
            </a:r>
            <a:r>
              <a:rPr lang="en-US" sz="2300" dirty="0"/>
              <a:t>The new version works well with the old version, that is there is backward compatibility. Hence, there is flexibility.</a:t>
            </a:r>
          </a:p>
          <a:p>
            <a:pPr algn="just"/>
            <a:r>
              <a:rPr lang="en-US" sz="2300" b="1" dirty="0">
                <a:solidFill>
                  <a:srgbClr val="FF0000"/>
                </a:solidFill>
              </a:rPr>
              <a:t>Hard fork: </a:t>
            </a:r>
            <a:r>
              <a:rPr lang="en-US" sz="2300" dirty="0"/>
              <a:t>This is rigid as there are different rules for different chains and the users have to choose one. Both chains are valid and cannot be discarded. Some users support the old chain, while others the new chain.</a:t>
            </a:r>
          </a:p>
          <a:p>
            <a:pPr algn="just"/>
            <a:r>
              <a:rPr lang="en-US" sz="2300" dirty="0"/>
              <a:t>Example: We have different versions of the same coin, for instance, bitcoin (BTC) and bitcoin cash (B cash or BCH). Initially, we had a block size of 1 MB with a lesser number of transactions. With the popularity of Bitcoin, the number of transactions has been increased. Therefore, we need a larger block size of 8 MB for bitcoin cash since August 2017.</a:t>
            </a:r>
            <a:endParaRPr lang="en-IN" sz="2300" dirty="0"/>
          </a:p>
        </p:txBody>
      </p:sp>
      <p:pic>
        <p:nvPicPr>
          <p:cNvPr id="4" name="Content Placeholder 3">
            <a:extLst>
              <a:ext uri="{FF2B5EF4-FFF2-40B4-BE49-F238E27FC236}">
                <a16:creationId xmlns:a16="http://schemas.microsoft.com/office/drawing/2014/main" id="{436862DB-20C3-62D6-D608-18531B2C57E6}"/>
              </a:ext>
            </a:extLst>
          </p:cNvPr>
          <p:cNvPicPr>
            <a:picLocks noChangeAspect="1"/>
          </p:cNvPicPr>
          <p:nvPr/>
        </p:nvPicPr>
        <p:blipFill>
          <a:blip r:embed="rId2"/>
          <a:srcRect b="50533"/>
          <a:stretch/>
        </p:blipFill>
        <p:spPr>
          <a:xfrm>
            <a:off x="54262" y="5115308"/>
            <a:ext cx="5975063" cy="1647824"/>
          </a:xfrm>
          <a:prstGeom prst="rect">
            <a:avLst/>
          </a:prstGeom>
        </p:spPr>
      </p:pic>
      <p:pic>
        <p:nvPicPr>
          <p:cNvPr id="5" name="Content Placeholder 3">
            <a:extLst>
              <a:ext uri="{FF2B5EF4-FFF2-40B4-BE49-F238E27FC236}">
                <a16:creationId xmlns:a16="http://schemas.microsoft.com/office/drawing/2014/main" id="{09D5DE09-E558-D0ED-12AA-3465477226F4}"/>
              </a:ext>
            </a:extLst>
          </p:cNvPr>
          <p:cNvPicPr>
            <a:picLocks noChangeAspect="1"/>
          </p:cNvPicPr>
          <p:nvPr/>
        </p:nvPicPr>
        <p:blipFill>
          <a:blip r:embed="rId2"/>
          <a:srcRect t="49467"/>
          <a:stretch/>
        </p:blipFill>
        <p:spPr>
          <a:xfrm>
            <a:off x="6162671" y="5079809"/>
            <a:ext cx="5975067" cy="1683323"/>
          </a:xfrm>
          <a:prstGeom prst="rect">
            <a:avLst/>
          </a:prstGeom>
        </p:spPr>
      </p:pic>
    </p:spTree>
    <p:extLst>
      <p:ext uri="{BB962C8B-B14F-4D97-AF65-F5344CB8AC3E}">
        <p14:creationId xmlns:p14="http://schemas.microsoft.com/office/powerpoint/2010/main" val="1263054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800B4-04A3-D263-9A32-7C5BD7B38DFE}"/>
              </a:ext>
            </a:extLst>
          </p:cNvPr>
          <p:cNvSpPr>
            <a:spLocks noGrp="1"/>
          </p:cNvSpPr>
          <p:nvPr>
            <p:ph type="title"/>
          </p:nvPr>
        </p:nvSpPr>
        <p:spPr>
          <a:xfrm>
            <a:off x="445008" y="159194"/>
            <a:ext cx="10515600" cy="521843"/>
          </a:xfrm>
        </p:spPr>
        <p:txBody>
          <a:bodyPr>
            <a:normAutofit fontScale="90000"/>
          </a:bodyPr>
          <a:lstStyle/>
          <a:p>
            <a:r>
              <a:rPr lang="en-US" dirty="0"/>
              <a:t>Bitcoin vs Ethereum</a:t>
            </a:r>
            <a:endParaRPr lang="en-IN" dirty="0"/>
          </a:p>
        </p:txBody>
      </p:sp>
      <p:pic>
        <p:nvPicPr>
          <p:cNvPr id="4" name="Content Placeholder 3">
            <a:extLst>
              <a:ext uri="{FF2B5EF4-FFF2-40B4-BE49-F238E27FC236}">
                <a16:creationId xmlns:a16="http://schemas.microsoft.com/office/drawing/2014/main" id="{B49C0C16-B489-07EA-B7FB-5D8F746C06DA}"/>
              </a:ext>
            </a:extLst>
          </p:cNvPr>
          <p:cNvPicPr>
            <a:picLocks noGrp="1" noChangeAspect="1"/>
          </p:cNvPicPr>
          <p:nvPr>
            <p:ph idx="1"/>
          </p:nvPr>
        </p:nvPicPr>
        <p:blipFill>
          <a:blip r:embed="rId2"/>
          <a:stretch>
            <a:fillRect/>
          </a:stretch>
        </p:blipFill>
        <p:spPr>
          <a:xfrm>
            <a:off x="2340864" y="626173"/>
            <a:ext cx="5941318" cy="6252735"/>
          </a:xfrm>
          <a:prstGeom prst="rect">
            <a:avLst/>
          </a:prstGeom>
        </p:spPr>
      </p:pic>
    </p:spTree>
    <p:extLst>
      <p:ext uri="{BB962C8B-B14F-4D97-AF65-F5344CB8AC3E}">
        <p14:creationId xmlns:p14="http://schemas.microsoft.com/office/powerpoint/2010/main" val="32523379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6F886-87FD-AD41-A537-2489911F9741}"/>
              </a:ext>
            </a:extLst>
          </p:cNvPr>
          <p:cNvSpPr>
            <a:spLocks noGrp="1"/>
          </p:cNvSpPr>
          <p:nvPr>
            <p:ph type="title"/>
          </p:nvPr>
        </p:nvSpPr>
        <p:spPr>
          <a:xfrm>
            <a:off x="691896" y="118237"/>
            <a:ext cx="10515600" cy="640715"/>
          </a:xfrm>
        </p:spPr>
        <p:txBody>
          <a:bodyPr>
            <a:normAutofit fontScale="90000"/>
          </a:bodyPr>
          <a:lstStyle/>
          <a:p>
            <a:pPr algn="ctr"/>
            <a:r>
              <a:rPr lang="en-US" dirty="0"/>
              <a:t>Applications of Blockchain</a:t>
            </a:r>
            <a:endParaRPr lang="en-IN" dirty="0"/>
          </a:p>
        </p:txBody>
      </p:sp>
      <p:sp>
        <p:nvSpPr>
          <p:cNvPr id="3" name="Content Placeholder 2">
            <a:extLst>
              <a:ext uri="{FF2B5EF4-FFF2-40B4-BE49-F238E27FC236}">
                <a16:creationId xmlns:a16="http://schemas.microsoft.com/office/drawing/2014/main" id="{C386A36B-18F6-F67C-B3A5-1833D8F795F5}"/>
              </a:ext>
            </a:extLst>
          </p:cNvPr>
          <p:cNvSpPr>
            <a:spLocks noGrp="1"/>
          </p:cNvSpPr>
          <p:nvPr>
            <p:ph idx="1"/>
          </p:nvPr>
        </p:nvSpPr>
        <p:spPr>
          <a:xfrm>
            <a:off x="114299" y="758952"/>
            <a:ext cx="11820525" cy="5897880"/>
          </a:xfrm>
        </p:spPr>
        <p:txBody>
          <a:bodyPr>
            <a:normAutofit lnSpcReduction="10000"/>
          </a:bodyPr>
          <a:lstStyle/>
          <a:p>
            <a:pPr algn="just"/>
            <a:r>
              <a:rPr lang="en-US" b="1" dirty="0">
                <a:solidFill>
                  <a:srgbClr val="FF0000"/>
                </a:solidFill>
              </a:rPr>
              <a:t>Money transaction: </a:t>
            </a:r>
            <a:r>
              <a:rPr lang="en-US" dirty="0"/>
              <a:t>We know the drawback of a bank and steps for transactions between sender and receiver.</a:t>
            </a:r>
          </a:p>
          <a:p>
            <a:pPr algn="just"/>
            <a:r>
              <a:rPr lang="en-US" b="1" dirty="0">
                <a:solidFill>
                  <a:srgbClr val="FF0000"/>
                </a:solidFill>
              </a:rPr>
              <a:t>Know your customer (KYC): </a:t>
            </a:r>
            <a:r>
              <a:rPr lang="en-US" dirty="0"/>
              <a:t>We do not need to submit the KYC form to each bank separately. Once KYC is recorded in a blockchain network, we can allow accessing the KYC form to each bank.</a:t>
            </a:r>
          </a:p>
          <a:p>
            <a:pPr algn="just"/>
            <a:r>
              <a:rPr lang="en-US" b="1" dirty="0">
                <a:solidFill>
                  <a:srgbClr val="FF0000"/>
                </a:solidFill>
              </a:rPr>
              <a:t>Voting system: </a:t>
            </a:r>
            <a:r>
              <a:rPr lang="en-US" dirty="0"/>
              <a:t>Single vote casting by an electorate; electorate identity information and votes cannot be tampered with and stored permanently.</a:t>
            </a:r>
          </a:p>
          <a:p>
            <a:pPr algn="just"/>
            <a:r>
              <a:rPr lang="en-US" b="1" dirty="0">
                <a:solidFill>
                  <a:srgbClr val="FF0000"/>
                </a:solidFill>
              </a:rPr>
              <a:t>Insurance claim: </a:t>
            </a:r>
            <a:r>
              <a:rPr lang="en-US" dirty="0"/>
              <a:t>The medical history of a patient can be stored in immutable records. This prevents the false claim made by the patient.</a:t>
            </a:r>
          </a:p>
          <a:p>
            <a:pPr algn="just"/>
            <a:r>
              <a:rPr lang="en-US" b="1" dirty="0">
                <a:solidFill>
                  <a:srgbClr val="FF0000"/>
                </a:solidFill>
              </a:rPr>
              <a:t>Retail Management: </a:t>
            </a:r>
            <a:r>
              <a:rPr lang="en-US" dirty="0"/>
              <a:t>The sensors collect the conditions of the product. The product can be automatically tracked, and conditions at generation, shipment, and arrival can be verified through history. The contract can be executed between two vendors.</a:t>
            </a:r>
          </a:p>
          <a:p>
            <a:pPr algn="just"/>
            <a:r>
              <a:rPr lang="en-US" b="1" dirty="0">
                <a:solidFill>
                  <a:srgbClr val="FF0000"/>
                </a:solidFill>
              </a:rPr>
              <a:t>Government Organizations: </a:t>
            </a:r>
            <a:r>
              <a:rPr lang="en-US" dirty="0"/>
              <a:t>All the data can be secured, tamper-proof and transparent among stakeholders eliminating paper-based records.</a:t>
            </a:r>
            <a:endParaRPr lang="en-IN" dirty="0"/>
          </a:p>
          <a:p>
            <a:pPr algn="just"/>
            <a:endParaRPr lang="en-US" dirty="0"/>
          </a:p>
        </p:txBody>
      </p:sp>
    </p:spTree>
    <p:extLst>
      <p:ext uri="{BB962C8B-B14F-4D97-AF65-F5344CB8AC3E}">
        <p14:creationId xmlns:p14="http://schemas.microsoft.com/office/powerpoint/2010/main" val="3673781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E1FF7-CD46-FEAC-64F2-4B2A4901ACD1}"/>
              </a:ext>
            </a:extLst>
          </p:cNvPr>
          <p:cNvSpPr>
            <a:spLocks noGrp="1"/>
          </p:cNvSpPr>
          <p:nvPr>
            <p:ph type="title"/>
          </p:nvPr>
        </p:nvSpPr>
        <p:spPr>
          <a:xfrm>
            <a:off x="838200" y="99949"/>
            <a:ext cx="10515600" cy="476123"/>
          </a:xfrm>
        </p:spPr>
        <p:txBody>
          <a:bodyPr>
            <a:normAutofit fontScale="90000"/>
          </a:bodyPr>
          <a:lstStyle/>
          <a:p>
            <a:pPr algn="ctr"/>
            <a:r>
              <a:rPr lang="en-US" dirty="0"/>
              <a:t>Disadvantages of Blockchain</a:t>
            </a:r>
            <a:endParaRPr lang="en-IN" dirty="0"/>
          </a:p>
        </p:txBody>
      </p:sp>
      <p:sp>
        <p:nvSpPr>
          <p:cNvPr id="3" name="Content Placeholder 2">
            <a:extLst>
              <a:ext uri="{FF2B5EF4-FFF2-40B4-BE49-F238E27FC236}">
                <a16:creationId xmlns:a16="http://schemas.microsoft.com/office/drawing/2014/main" id="{54D29F3B-7F4A-D62B-B5A5-6C4AEB5437BA}"/>
              </a:ext>
            </a:extLst>
          </p:cNvPr>
          <p:cNvSpPr>
            <a:spLocks noGrp="1"/>
          </p:cNvSpPr>
          <p:nvPr>
            <p:ph idx="1"/>
          </p:nvPr>
        </p:nvSpPr>
        <p:spPr>
          <a:xfrm>
            <a:off x="200025" y="576072"/>
            <a:ext cx="11868150" cy="5335715"/>
          </a:xfrm>
        </p:spPr>
        <p:txBody>
          <a:bodyPr>
            <a:noAutofit/>
          </a:bodyPr>
          <a:lstStyle/>
          <a:p>
            <a:pPr marL="457200" indent="-457200" algn="just">
              <a:buAutoNum type="arabicPeriod"/>
            </a:pPr>
            <a:r>
              <a:rPr lang="en-US" sz="1800" b="1" dirty="0">
                <a:solidFill>
                  <a:srgbClr val="FF0000"/>
                </a:solidFill>
              </a:rPr>
              <a:t>Private keys: </a:t>
            </a:r>
            <a:r>
              <a:rPr lang="en-US" sz="1800" dirty="0"/>
              <a:t>It is a password that allows you to withdraw funds from your wallet. If you lose this key, you cannot withdraw funds from your account. So, you need to store multiple copies of it. Somebody might access one of these copies. Changing a private key once generated is impossible.</a:t>
            </a:r>
          </a:p>
          <a:p>
            <a:pPr marL="457200" indent="-457200" algn="just">
              <a:buAutoNum type="arabicPeriod"/>
            </a:pPr>
            <a:r>
              <a:rPr lang="en-US" sz="1800" b="1" dirty="0">
                <a:solidFill>
                  <a:srgbClr val="FF0000"/>
                </a:solidFill>
              </a:rPr>
              <a:t>Possibility of disruption of network security: </a:t>
            </a:r>
            <a:r>
              <a:rPr lang="en-US" sz="1800" dirty="0"/>
              <a:t>The validation process in a blockchain is done through miners having a lot of computing power. If you are a miner with enough computing power to control more than 50% of a blockchain's mining hash rate, you can launch a 51% attack.  You can prevent transactions from gaining confirmations and even pause payments between users. </a:t>
            </a:r>
          </a:p>
          <a:p>
            <a:pPr marL="457200" indent="-457200" algn="just">
              <a:buAutoNum type="arabicPeriod"/>
            </a:pPr>
            <a:r>
              <a:rPr lang="en-US" sz="1800" b="1" dirty="0">
                <a:solidFill>
                  <a:srgbClr val="FF0000"/>
                </a:solidFill>
              </a:rPr>
              <a:t>High costs of implementation: </a:t>
            </a:r>
            <a:r>
              <a:rPr lang="en-US" sz="1800" dirty="0"/>
              <a:t>You have to hire core blockchain developers and then create blockchain-based applications. Plus, there are hardware requirements too. </a:t>
            </a:r>
          </a:p>
          <a:p>
            <a:pPr marL="457200" indent="-457200" algn="just">
              <a:buAutoNum type="arabicPeriod"/>
            </a:pPr>
            <a:r>
              <a:rPr lang="en-US" sz="1800" b="1" dirty="0">
                <a:solidFill>
                  <a:srgbClr val="FF0000"/>
                </a:solidFill>
              </a:rPr>
              <a:t>Inefficient mining process : </a:t>
            </a:r>
            <a:r>
              <a:rPr lang="en-US" sz="1800" dirty="0"/>
              <a:t>Each miner needs a high-powered computer to compete in the mining process but only one gets the block rewards. There is a massive waste of energy and resources. </a:t>
            </a:r>
          </a:p>
          <a:p>
            <a:pPr marL="457200" indent="-457200" algn="just">
              <a:buAutoNum type="arabicPeriod"/>
            </a:pPr>
            <a:r>
              <a:rPr lang="en-US" sz="1800" b="1" dirty="0">
                <a:solidFill>
                  <a:srgbClr val="FF0000"/>
                </a:solidFill>
              </a:rPr>
              <a:t>Environmental impacts: </a:t>
            </a:r>
            <a:r>
              <a:rPr lang="en-US" sz="1800" dirty="0"/>
              <a:t>Mining, minting and validating transactions require high-powered systems to run 24/7. This can lead to serious environmental consequences. </a:t>
            </a:r>
            <a:endParaRPr lang="en-US" sz="1800" b="1" dirty="0">
              <a:solidFill>
                <a:srgbClr val="FF0000"/>
              </a:solidFill>
            </a:endParaRPr>
          </a:p>
          <a:p>
            <a:pPr marL="457200" indent="-457200" algn="just">
              <a:buAutoNum type="arabicPeriod"/>
            </a:pPr>
            <a:r>
              <a:rPr lang="en-US" sz="1800" b="1" dirty="0">
                <a:solidFill>
                  <a:srgbClr val="FF0000"/>
                </a:solidFill>
              </a:rPr>
              <a:t>Storage problems: </a:t>
            </a:r>
            <a:r>
              <a:rPr lang="en-US" sz="1800" dirty="0"/>
              <a:t>all the data on a particular blockchain is stored on the hard drive of a miner's system which might require an upgrade as data increases. </a:t>
            </a:r>
          </a:p>
          <a:p>
            <a:pPr marL="457200" indent="-457200" algn="just">
              <a:buAutoNum type="arabicPeriod"/>
            </a:pPr>
            <a:r>
              <a:rPr lang="en-US" sz="1800" b="1" dirty="0">
                <a:solidFill>
                  <a:srgbClr val="FF0000"/>
                </a:solidFill>
              </a:rPr>
              <a:t>Anonymity: </a:t>
            </a:r>
            <a:r>
              <a:rPr lang="en-US" sz="1800" dirty="0"/>
              <a:t>Anonymity is the main selling point of blockchain technology. Cybercriminals were using blockchains as money laundering platforms.</a:t>
            </a:r>
          </a:p>
          <a:p>
            <a:pPr marL="457200" indent="-457200" algn="just">
              <a:buAutoNum type="arabicPeriod"/>
            </a:pPr>
            <a:r>
              <a:rPr lang="en-US" sz="1800" b="1" dirty="0">
                <a:solidFill>
                  <a:srgbClr val="FF0000"/>
                </a:solidFill>
              </a:rPr>
              <a:t>Immutability: </a:t>
            </a:r>
            <a:r>
              <a:rPr lang="en-US" sz="1800" dirty="0"/>
              <a:t>Once you enter information on a blockchain, it becomes unchangeable. </a:t>
            </a:r>
          </a:p>
          <a:p>
            <a:pPr marL="457200" indent="-457200" algn="just">
              <a:buFont typeface="Arial" panose="020B0604020202020204" pitchFamily="34" charset="0"/>
              <a:buAutoNum type="arabicPeriod"/>
            </a:pPr>
            <a:r>
              <a:rPr lang="en-US" sz="1800" b="1" dirty="0">
                <a:solidFill>
                  <a:srgbClr val="FF0000"/>
                </a:solidFill>
              </a:rPr>
              <a:t>Hard forks: </a:t>
            </a:r>
            <a:r>
              <a:rPr lang="en-US" sz="1800" dirty="0"/>
              <a:t>Hard forks occur when most blockchain members want to implement new rules/cryptocurrency. In this case, the old and new cryptocurrencies operate as separate entities. Many users face difficulties as the new coin is not readily available on exchange platforms upon its release. </a:t>
            </a:r>
          </a:p>
        </p:txBody>
      </p:sp>
    </p:spTree>
    <p:extLst>
      <p:ext uri="{BB962C8B-B14F-4D97-AF65-F5344CB8AC3E}">
        <p14:creationId xmlns:p14="http://schemas.microsoft.com/office/powerpoint/2010/main" val="2722301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6DF9B-BFA8-AE9D-0948-13F214510566}"/>
              </a:ext>
            </a:extLst>
          </p:cNvPr>
          <p:cNvSpPr>
            <a:spLocks noGrp="1"/>
          </p:cNvSpPr>
          <p:nvPr>
            <p:ph type="title"/>
          </p:nvPr>
        </p:nvSpPr>
        <p:spPr>
          <a:xfrm>
            <a:off x="676275" y="0"/>
            <a:ext cx="10515600" cy="622427"/>
          </a:xfrm>
        </p:spPr>
        <p:txBody>
          <a:bodyPr>
            <a:normAutofit fontScale="90000"/>
          </a:bodyPr>
          <a:lstStyle/>
          <a:p>
            <a:pPr algn="ctr"/>
            <a:r>
              <a:rPr lang="en-IN" dirty="0"/>
              <a:t>Drawbacks of k-anonymity</a:t>
            </a:r>
          </a:p>
        </p:txBody>
      </p:sp>
      <p:sp>
        <p:nvSpPr>
          <p:cNvPr id="3" name="Content Placeholder 2">
            <a:extLst>
              <a:ext uri="{FF2B5EF4-FFF2-40B4-BE49-F238E27FC236}">
                <a16:creationId xmlns:a16="http://schemas.microsoft.com/office/drawing/2014/main" id="{749E2BDD-52DA-D297-C0FE-DA04BC5E141D}"/>
              </a:ext>
            </a:extLst>
          </p:cNvPr>
          <p:cNvSpPr>
            <a:spLocks noGrp="1"/>
          </p:cNvSpPr>
          <p:nvPr>
            <p:ph idx="1"/>
          </p:nvPr>
        </p:nvSpPr>
        <p:spPr>
          <a:xfrm>
            <a:off x="219075" y="987552"/>
            <a:ext cx="11858625" cy="5870448"/>
          </a:xfrm>
        </p:spPr>
        <p:txBody>
          <a:bodyPr>
            <a:normAutofit fontScale="85000" lnSpcReduction="20000"/>
          </a:bodyPr>
          <a:lstStyle/>
          <a:p>
            <a:pPr marL="0" indent="0">
              <a:lnSpc>
                <a:spcPct val="120000"/>
              </a:lnSpc>
              <a:buNone/>
            </a:pPr>
            <a:r>
              <a:rPr lang="en-US" b="1" dirty="0"/>
              <a:t>1. Homogeneity Attack</a:t>
            </a:r>
            <a:r>
              <a:rPr lang="en-US" dirty="0"/>
              <a:t>:</a:t>
            </a:r>
            <a:br>
              <a:rPr lang="en-US" dirty="0"/>
            </a:br>
            <a:r>
              <a:rPr lang="en-US" dirty="0"/>
              <a:t>When all records share the same sensitive attribute, an attacker who knows a person's quasi-identifiers (like age and ZIP code) can infer their sensitive information. </a:t>
            </a:r>
            <a:r>
              <a:rPr lang="en-US" b="1" dirty="0"/>
              <a:t>Example</a:t>
            </a:r>
            <a:r>
              <a:rPr lang="en-US" dirty="0"/>
              <a:t>: If all records in a 2-anonymized group have "heart disease" as the medical condition, anyone who knows a person belongs to this group can deduce their health status.</a:t>
            </a:r>
          </a:p>
          <a:p>
            <a:pPr marL="0" indent="0">
              <a:lnSpc>
                <a:spcPct val="120000"/>
              </a:lnSpc>
              <a:buNone/>
            </a:pPr>
            <a:r>
              <a:rPr lang="en-US" b="1" dirty="0"/>
              <a:t>2. Background Knowledge Attack</a:t>
            </a:r>
            <a:r>
              <a:rPr lang="en-US" dirty="0"/>
              <a:t>:</a:t>
            </a:r>
            <a:br>
              <a:rPr lang="en-US" dirty="0"/>
            </a:br>
            <a:r>
              <a:rPr lang="en-US" dirty="0"/>
              <a:t>k-Anonymity does not protect against attackers using external knowledge to make inferences. If an attacker knows a person's demographics and background information, they can narrow down possibilities and deduce sensitive data. </a:t>
            </a:r>
            <a:r>
              <a:rPr lang="en-US" b="1" dirty="0"/>
              <a:t>Example</a:t>
            </a:r>
            <a:r>
              <a:rPr lang="en-US" dirty="0"/>
              <a:t>: If an attacker knows that Japanese people have a low incidence of heart disease, they might infer that a 21-year-old Japanese female in the dataset likely has a viral infection instead.</a:t>
            </a:r>
          </a:p>
          <a:p>
            <a:pPr marL="0" indent="0">
              <a:lnSpc>
                <a:spcPct val="120000"/>
              </a:lnSpc>
              <a:buNone/>
            </a:pPr>
            <a:r>
              <a:rPr lang="en-US" dirty="0"/>
              <a:t>K-Anonymity can create groups that leak information due to lack of diversity in the sensitive attribute. L-diversity safeguards sensitive information by ensuring diversity in the data values of sensitive attributes within anonymized groups.</a:t>
            </a:r>
          </a:p>
        </p:txBody>
      </p:sp>
    </p:spTree>
    <p:extLst>
      <p:ext uri="{BB962C8B-B14F-4D97-AF65-F5344CB8AC3E}">
        <p14:creationId xmlns:p14="http://schemas.microsoft.com/office/powerpoint/2010/main" val="3768528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C2FD3-3840-5B0F-635D-B36E455FA657}"/>
              </a:ext>
            </a:extLst>
          </p:cNvPr>
          <p:cNvSpPr>
            <a:spLocks noGrp="1"/>
          </p:cNvSpPr>
          <p:nvPr>
            <p:ph type="title"/>
          </p:nvPr>
        </p:nvSpPr>
        <p:spPr>
          <a:xfrm>
            <a:off x="752475" y="137477"/>
            <a:ext cx="10515600" cy="457835"/>
          </a:xfrm>
        </p:spPr>
        <p:txBody>
          <a:bodyPr>
            <a:normAutofit fontScale="90000"/>
          </a:bodyPr>
          <a:lstStyle/>
          <a:p>
            <a:pPr algn="ctr"/>
            <a:r>
              <a:rPr lang="en-US" b="1" dirty="0"/>
              <a:t>Privacy using l-diversity</a:t>
            </a:r>
            <a:endParaRPr lang="en-IN" b="1" dirty="0"/>
          </a:p>
        </p:txBody>
      </p:sp>
      <p:pic>
        <p:nvPicPr>
          <p:cNvPr id="9" name="Content Placeholder 8">
            <a:extLst>
              <a:ext uri="{FF2B5EF4-FFF2-40B4-BE49-F238E27FC236}">
                <a16:creationId xmlns:a16="http://schemas.microsoft.com/office/drawing/2014/main" id="{4ABEF84C-A015-2D17-8A87-275DB0D7918F}"/>
              </a:ext>
            </a:extLst>
          </p:cNvPr>
          <p:cNvPicPr>
            <a:picLocks noGrp="1" noChangeAspect="1"/>
          </p:cNvPicPr>
          <p:nvPr>
            <p:ph idx="1"/>
          </p:nvPr>
        </p:nvPicPr>
        <p:blipFill>
          <a:blip r:embed="rId2"/>
          <a:stretch>
            <a:fillRect/>
          </a:stretch>
        </p:blipFill>
        <p:spPr>
          <a:xfrm>
            <a:off x="5891578" y="4126720"/>
            <a:ext cx="5938472" cy="2469925"/>
          </a:xfrm>
        </p:spPr>
      </p:pic>
      <p:pic>
        <p:nvPicPr>
          <p:cNvPr id="5" name="Picture 4">
            <a:extLst>
              <a:ext uri="{FF2B5EF4-FFF2-40B4-BE49-F238E27FC236}">
                <a16:creationId xmlns:a16="http://schemas.microsoft.com/office/drawing/2014/main" id="{A660A7BA-3F22-6682-7EE1-3A5A1F0E3F9E}"/>
              </a:ext>
            </a:extLst>
          </p:cNvPr>
          <p:cNvPicPr>
            <a:picLocks noChangeAspect="1"/>
          </p:cNvPicPr>
          <p:nvPr/>
        </p:nvPicPr>
        <p:blipFill>
          <a:blip r:embed="rId3"/>
          <a:stretch>
            <a:fillRect/>
          </a:stretch>
        </p:blipFill>
        <p:spPr>
          <a:xfrm>
            <a:off x="1759077" y="681037"/>
            <a:ext cx="8172450" cy="3110520"/>
          </a:xfrm>
          <a:prstGeom prst="rect">
            <a:avLst/>
          </a:prstGeom>
        </p:spPr>
      </p:pic>
      <p:pic>
        <p:nvPicPr>
          <p:cNvPr id="3" name="Content Placeholder 4">
            <a:extLst>
              <a:ext uri="{FF2B5EF4-FFF2-40B4-BE49-F238E27FC236}">
                <a16:creationId xmlns:a16="http://schemas.microsoft.com/office/drawing/2014/main" id="{D9871A8D-EF6F-D03F-4258-30798A9D839A}"/>
              </a:ext>
            </a:extLst>
          </p:cNvPr>
          <p:cNvPicPr>
            <a:picLocks noChangeAspect="1"/>
          </p:cNvPicPr>
          <p:nvPr/>
        </p:nvPicPr>
        <p:blipFill>
          <a:blip r:embed="rId4"/>
          <a:stretch>
            <a:fillRect/>
          </a:stretch>
        </p:blipFill>
        <p:spPr>
          <a:xfrm>
            <a:off x="0" y="4283805"/>
            <a:ext cx="5734050" cy="2312840"/>
          </a:xfrm>
          <a:prstGeom prst="rect">
            <a:avLst/>
          </a:prstGeom>
        </p:spPr>
      </p:pic>
      <p:sp>
        <p:nvSpPr>
          <p:cNvPr id="4" name="TextBox 3">
            <a:extLst>
              <a:ext uri="{FF2B5EF4-FFF2-40B4-BE49-F238E27FC236}">
                <a16:creationId xmlns:a16="http://schemas.microsoft.com/office/drawing/2014/main" id="{4C175514-9C79-4818-2F29-4E1E91A0387F}"/>
              </a:ext>
            </a:extLst>
          </p:cNvPr>
          <p:cNvSpPr txBox="1"/>
          <p:nvPr/>
        </p:nvSpPr>
        <p:spPr>
          <a:xfrm>
            <a:off x="3984014" y="6496050"/>
            <a:ext cx="1828800" cy="369332"/>
          </a:xfrm>
          <a:prstGeom prst="rect">
            <a:avLst/>
          </a:prstGeom>
          <a:noFill/>
        </p:spPr>
        <p:txBody>
          <a:bodyPr wrap="square" rtlCol="0">
            <a:spAutoFit/>
          </a:bodyPr>
          <a:lstStyle/>
          <a:p>
            <a:r>
              <a:rPr lang="en-US" dirty="0"/>
              <a:t>No diversity</a:t>
            </a:r>
            <a:endParaRPr lang="en-IN" dirty="0"/>
          </a:p>
        </p:txBody>
      </p:sp>
      <p:sp>
        <p:nvSpPr>
          <p:cNvPr id="6" name="TextBox 5">
            <a:extLst>
              <a:ext uri="{FF2B5EF4-FFF2-40B4-BE49-F238E27FC236}">
                <a16:creationId xmlns:a16="http://schemas.microsoft.com/office/drawing/2014/main" id="{D704157A-1134-F510-793C-C47F739350CB}"/>
              </a:ext>
            </a:extLst>
          </p:cNvPr>
          <p:cNvSpPr txBox="1"/>
          <p:nvPr/>
        </p:nvSpPr>
        <p:spPr>
          <a:xfrm>
            <a:off x="10915650" y="4099139"/>
            <a:ext cx="1828800" cy="369332"/>
          </a:xfrm>
          <a:prstGeom prst="rect">
            <a:avLst/>
          </a:prstGeom>
          <a:noFill/>
        </p:spPr>
        <p:txBody>
          <a:bodyPr wrap="square" rtlCol="0">
            <a:spAutoFit/>
          </a:bodyPr>
          <a:lstStyle/>
          <a:p>
            <a:r>
              <a:rPr lang="en-US" dirty="0"/>
              <a:t>3 diversity</a:t>
            </a:r>
            <a:endParaRPr lang="en-IN" dirty="0"/>
          </a:p>
        </p:txBody>
      </p:sp>
      <p:sp>
        <p:nvSpPr>
          <p:cNvPr id="7" name="TextBox 6">
            <a:extLst>
              <a:ext uri="{FF2B5EF4-FFF2-40B4-BE49-F238E27FC236}">
                <a16:creationId xmlns:a16="http://schemas.microsoft.com/office/drawing/2014/main" id="{EC1069A9-218D-91CF-0DC4-F3AC88541DDB}"/>
              </a:ext>
            </a:extLst>
          </p:cNvPr>
          <p:cNvSpPr txBox="1"/>
          <p:nvPr/>
        </p:nvSpPr>
        <p:spPr>
          <a:xfrm>
            <a:off x="10972800" y="6488668"/>
            <a:ext cx="1828800" cy="369332"/>
          </a:xfrm>
          <a:prstGeom prst="rect">
            <a:avLst/>
          </a:prstGeom>
          <a:noFill/>
        </p:spPr>
        <p:txBody>
          <a:bodyPr wrap="square" rtlCol="0">
            <a:spAutoFit/>
          </a:bodyPr>
          <a:lstStyle/>
          <a:p>
            <a:r>
              <a:rPr lang="en-US" dirty="0"/>
              <a:t>3 diversity</a:t>
            </a:r>
            <a:endParaRPr lang="en-IN" dirty="0"/>
          </a:p>
        </p:txBody>
      </p:sp>
      <p:sp>
        <p:nvSpPr>
          <p:cNvPr id="8" name="TextBox 7">
            <a:extLst>
              <a:ext uri="{FF2B5EF4-FFF2-40B4-BE49-F238E27FC236}">
                <a16:creationId xmlns:a16="http://schemas.microsoft.com/office/drawing/2014/main" id="{DFE624CE-58B0-B7D6-06D6-6739FBD23752}"/>
              </a:ext>
            </a:extLst>
          </p:cNvPr>
          <p:cNvSpPr txBox="1"/>
          <p:nvPr/>
        </p:nvSpPr>
        <p:spPr>
          <a:xfrm>
            <a:off x="4743450" y="4250103"/>
            <a:ext cx="1828800" cy="369332"/>
          </a:xfrm>
          <a:prstGeom prst="rect">
            <a:avLst/>
          </a:prstGeom>
          <a:noFill/>
        </p:spPr>
        <p:txBody>
          <a:bodyPr wrap="square" rtlCol="0">
            <a:spAutoFit/>
          </a:bodyPr>
          <a:lstStyle/>
          <a:p>
            <a:r>
              <a:rPr lang="en-US" dirty="0"/>
              <a:t>2 diversity</a:t>
            </a:r>
            <a:endParaRPr lang="en-IN" dirty="0"/>
          </a:p>
        </p:txBody>
      </p:sp>
      <p:grpSp>
        <p:nvGrpSpPr>
          <p:cNvPr id="12" name="Group 11">
            <a:extLst>
              <a:ext uri="{FF2B5EF4-FFF2-40B4-BE49-F238E27FC236}">
                <a16:creationId xmlns:a16="http://schemas.microsoft.com/office/drawing/2014/main" id="{BF6FAA03-B5B2-4E03-92BA-3FB62AC48C6E}"/>
              </a:ext>
            </a:extLst>
          </p:cNvPr>
          <p:cNvGrpSpPr/>
          <p:nvPr/>
        </p:nvGrpSpPr>
        <p:grpSpPr>
          <a:xfrm>
            <a:off x="4665945" y="4123395"/>
            <a:ext cx="1250640" cy="1582560"/>
            <a:chOff x="4665945" y="4123395"/>
            <a:chExt cx="1250640" cy="1582560"/>
          </a:xfrm>
        </p:grpSpPr>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6D268210-D3DB-DAC6-25F5-7689DAC571EB}"/>
                    </a:ext>
                  </a:extLst>
                </p14:cNvPr>
                <p14:cNvContentPartPr/>
                <p14:nvPr/>
              </p14:nvContentPartPr>
              <p14:xfrm>
                <a:off x="4668465" y="4599675"/>
                <a:ext cx="1094760" cy="1106280"/>
              </p14:xfrm>
            </p:contentPart>
          </mc:Choice>
          <mc:Fallback xmlns="">
            <p:pic>
              <p:nvPicPr>
                <p:cNvPr id="10" name="Ink 9">
                  <a:extLst>
                    <a:ext uri="{FF2B5EF4-FFF2-40B4-BE49-F238E27FC236}">
                      <a16:creationId xmlns:a16="http://schemas.microsoft.com/office/drawing/2014/main" id="{6D268210-D3DB-DAC6-25F5-7689DAC571EB}"/>
                    </a:ext>
                  </a:extLst>
                </p:cNvPr>
                <p:cNvPicPr/>
                <p:nvPr/>
              </p:nvPicPr>
              <p:blipFill>
                <a:blip r:embed="rId6"/>
                <a:stretch>
                  <a:fillRect/>
                </a:stretch>
              </p:blipFill>
              <p:spPr>
                <a:xfrm>
                  <a:off x="4650825" y="4581675"/>
                  <a:ext cx="1130400" cy="1141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48B8359F-DE02-4307-E5A3-AAB3FC3481B1}"/>
                    </a:ext>
                  </a:extLst>
                </p14:cNvPr>
                <p14:cNvContentPartPr/>
                <p14:nvPr/>
              </p14:nvContentPartPr>
              <p14:xfrm>
                <a:off x="4665945" y="4123395"/>
                <a:ext cx="1250640" cy="510120"/>
              </p14:xfrm>
            </p:contentPart>
          </mc:Choice>
          <mc:Fallback xmlns="">
            <p:pic>
              <p:nvPicPr>
                <p:cNvPr id="11" name="Ink 10">
                  <a:extLst>
                    <a:ext uri="{FF2B5EF4-FFF2-40B4-BE49-F238E27FC236}">
                      <a16:creationId xmlns:a16="http://schemas.microsoft.com/office/drawing/2014/main" id="{48B8359F-DE02-4307-E5A3-AAB3FC3481B1}"/>
                    </a:ext>
                  </a:extLst>
                </p:cNvPr>
                <p:cNvPicPr/>
                <p:nvPr/>
              </p:nvPicPr>
              <p:blipFill>
                <a:blip r:embed="rId8"/>
                <a:stretch>
                  <a:fillRect/>
                </a:stretch>
              </p:blipFill>
              <p:spPr>
                <a:xfrm>
                  <a:off x="4648305" y="4105395"/>
                  <a:ext cx="1286280" cy="545760"/>
                </a:xfrm>
                <a:prstGeom prst="rect">
                  <a:avLst/>
                </a:prstGeom>
              </p:spPr>
            </p:pic>
          </mc:Fallback>
        </mc:AlternateContent>
      </p:grpSp>
      <p:grpSp>
        <p:nvGrpSpPr>
          <p:cNvPr id="15" name="Group 14">
            <a:extLst>
              <a:ext uri="{FF2B5EF4-FFF2-40B4-BE49-F238E27FC236}">
                <a16:creationId xmlns:a16="http://schemas.microsoft.com/office/drawing/2014/main" id="{F3B139E1-DD6C-7CBF-F159-9F4A0010AF55}"/>
              </a:ext>
            </a:extLst>
          </p:cNvPr>
          <p:cNvGrpSpPr/>
          <p:nvPr/>
        </p:nvGrpSpPr>
        <p:grpSpPr>
          <a:xfrm>
            <a:off x="10686945" y="3989835"/>
            <a:ext cx="1373760" cy="1649520"/>
            <a:chOff x="10686945" y="3989835"/>
            <a:chExt cx="1373760" cy="1649520"/>
          </a:xfrm>
        </p:grpSpPr>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35421133-AC8C-4496-7E78-099A3BA4226B}"/>
                    </a:ext>
                  </a:extLst>
                </p14:cNvPr>
                <p14:cNvContentPartPr/>
                <p14:nvPr/>
              </p14:nvContentPartPr>
              <p14:xfrm>
                <a:off x="10686945" y="4485915"/>
                <a:ext cx="1078200" cy="1153440"/>
              </p14:xfrm>
            </p:contentPart>
          </mc:Choice>
          <mc:Fallback xmlns="">
            <p:pic>
              <p:nvPicPr>
                <p:cNvPr id="13" name="Ink 12">
                  <a:extLst>
                    <a:ext uri="{FF2B5EF4-FFF2-40B4-BE49-F238E27FC236}">
                      <a16:creationId xmlns:a16="http://schemas.microsoft.com/office/drawing/2014/main" id="{35421133-AC8C-4496-7E78-099A3BA4226B}"/>
                    </a:ext>
                  </a:extLst>
                </p:cNvPr>
                <p:cNvPicPr/>
                <p:nvPr/>
              </p:nvPicPr>
              <p:blipFill>
                <a:blip r:embed="rId10"/>
                <a:stretch>
                  <a:fillRect/>
                </a:stretch>
              </p:blipFill>
              <p:spPr>
                <a:xfrm>
                  <a:off x="10668945" y="4467915"/>
                  <a:ext cx="1113840" cy="1189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ABB54F31-3B52-B127-BEB3-9C2B71017178}"/>
                    </a:ext>
                  </a:extLst>
                </p14:cNvPr>
                <p14:cNvContentPartPr/>
                <p14:nvPr/>
              </p14:nvContentPartPr>
              <p14:xfrm>
                <a:off x="10866225" y="3989835"/>
                <a:ext cx="1194480" cy="523440"/>
              </p14:xfrm>
            </p:contentPart>
          </mc:Choice>
          <mc:Fallback xmlns="">
            <p:pic>
              <p:nvPicPr>
                <p:cNvPr id="14" name="Ink 13">
                  <a:extLst>
                    <a:ext uri="{FF2B5EF4-FFF2-40B4-BE49-F238E27FC236}">
                      <a16:creationId xmlns:a16="http://schemas.microsoft.com/office/drawing/2014/main" id="{ABB54F31-3B52-B127-BEB3-9C2B71017178}"/>
                    </a:ext>
                  </a:extLst>
                </p:cNvPr>
                <p:cNvPicPr/>
                <p:nvPr/>
              </p:nvPicPr>
              <p:blipFill>
                <a:blip r:embed="rId12"/>
                <a:stretch>
                  <a:fillRect/>
                </a:stretch>
              </p:blipFill>
              <p:spPr>
                <a:xfrm>
                  <a:off x="10848225" y="3972195"/>
                  <a:ext cx="1230120" cy="559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7EF22096-6602-9F55-4C1F-07BDD413C260}"/>
                  </a:ext>
                </a:extLst>
              </p14:cNvPr>
              <p14:cNvContentPartPr/>
              <p14:nvPr/>
            </p14:nvContentPartPr>
            <p14:xfrm>
              <a:off x="4675305" y="5676435"/>
              <a:ext cx="916560" cy="858960"/>
            </p14:xfrm>
          </p:contentPart>
        </mc:Choice>
        <mc:Fallback xmlns="">
          <p:pic>
            <p:nvPicPr>
              <p:cNvPr id="16" name="Ink 15">
                <a:extLst>
                  <a:ext uri="{FF2B5EF4-FFF2-40B4-BE49-F238E27FC236}">
                    <a16:creationId xmlns:a16="http://schemas.microsoft.com/office/drawing/2014/main" id="{7EF22096-6602-9F55-4C1F-07BDD413C260}"/>
                  </a:ext>
                </a:extLst>
              </p:cNvPr>
              <p:cNvPicPr/>
              <p:nvPr/>
            </p:nvPicPr>
            <p:blipFill>
              <a:blip r:embed="rId14"/>
              <a:stretch>
                <a:fillRect/>
              </a:stretch>
            </p:blipFill>
            <p:spPr>
              <a:xfrm>
                <a:off x="4669185" y="5670315"/>
                <a:ext cx="928800" cy="8712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Ink 16">
                <a:extLst>
                  <a:ext uri="{FF2B5EF4-FFF2-40B4-BE49-F238E27FC236}">
                    <a16:creationId xmlns:a16="http://schemas.microsoft.com/office/drawing/2014/main" id="{9A057F4D-82D4-D761-FA7E-9956FBF3455A}"/>
                  </a:ext>
                </a:extLst>
              </p14:cNvPr>
              <p14:cNvContentPartPr/>
              <p14:nvPr/>
            </p14:nvContentPartPr>
            <p14:xfrm>
              <a:off x="3875025" y="6475995"/>
              <a:ext cx="1431000" cy="354240"/>
            </p14:xfrm>
          </p:contentPart>
        </mc:Choice>
        <mc:Fallback xmlns="">
          <p:pic>
            <p:nvPicPr>
              <p:cNvPr id="17" name="Ink 16">
                <a:extLst>
                  <a:ext uri="{FF2B5EF4-FFF2-40B4-BE49-F238E27FC236}">
                    <a16:creationId xmlns:a16="http://schemas.microsoft.com/office/drawing/2014/main" id="{9A057F4D-82D4-D761-FA7E-9956FBF3455A}"/>
                  </a:ext>
                </a:extLst>
              </p:cNvPr>
              <p:cNvPicPr/>
              <p:nvPr/>
            </p:nvPicPr>
            <p:blipFill>
              <a:blip r:embed="rId16"/>
              <a:stretch>
                <a:fillRect/>
              </a:stretch>
            </p:blipFill>
            <p:spPr>
              <a:xfrm>
                <a:off x="3868905" y="6469875"/>
                <a:ext cx="1443240" cy="366480"/>
              </a:xfrm>
              <a:prstGeom prst="rect">
                <a:avLst/>
              </a:prstGeom>
            </p:spPr>
          </p:pic>
        </mc:Fallback>
      </mc:AlternateContent>
      <p:grpSp>
        <p:nvGrpSpPr>
          <p:cNvPr id="20" name="Group 19">
            <a:extLst>
              <a:ext uri="{FF2B5EF4-FFF2-40B4-BE49-F238E27FC236}">
                <a16:creationId xmlns:a16="http://schemas.microsoft.com/office/drawing/2014/main" id="{3B41F61C-E337-999B-EB0C-8ABBF20CB9BC}"/>
              </a:ext>
            </a:extLst>
          </p:cNvPr>
          <p:cNvGrpSpPr/>
          <p:nvPr/>
        </p:nvGrpSpPr>
        <p:grpSpPr>
          <a:xfrm>
            <a:off x="10714665" y="5667075"/>
            <a:ext cx="1453320" cy="1181880"/>
            <a:chOff x="10714665" y="5667075"/>
            <a:chExt cx="1453320" cy="1181880"/>
          </a:xfrm>
        </p:grpSpPr>
        <mc:AlternateContent xmlns:mc="http://schemas.openxmlformats.org/markup-compatibility/2006" xmlns:p14="http://schemas.microsoft.com/office/powerpoint/2010/main">
          <mc:Choice Requires="p14">
            <p:contentPart p14:bwMode="auto" r:id="rId17">
              <p14:nvContentPartPr>
                <p14:cNvPr id="18" name="Ink 17">
                  <a:extLst>
                    <a:ext uri="{FF2B5EF4-FFF2-40B4-BE49-F238E27FC236}">
                      <a16:creationId xmlns:a16="http://schemas.microsoft.com/office/drawing/2014/main" id="{A2E10BC1-E940-8B9F-469E-944666503430}"/>
                    </a:ext>
                  </a:extLst>
                </p14:cNvPr>
                <p14:cNvContentPartPr/>
                <p14:nvPr/>
              </p14:nvContentPartPr>
              <p14:xfrm>
                <a:off x="10714665" y="5667075"/>
                <a:ext cx="1049040" cy="867600"/>
              </p14:xfrm>
            </p:contentPart>
          </mc:Choice>
          <mc:Fallback xmlns="">
            <p:pic>
              <p:nvPicPr>
                <p:cNvPr id="18" name="Ink 17">
                  <a:extLst>
                    <a:ext uri="{FF2B5EF4-FFF2-40B4-BE49-F238E27FC236}">
                      <a16:creationId xmlns:a16="http://schemas.microsoft.com/office/drawing/2014/main" id="{A2E10BC1-E940-8B9F-469E-944666503430}"/>
                    </a:ext>
                  </a:extLst>
                </p:cNvPr>
                <p:cNvPicPr/>
                <p:nvPr/>
              </p:nvPicPr>
              <p:blipFill>
                <a:blip r:embed="rId18"/>
                <a:stretch>
                  <a:fillRect/>
                </a:stretch>
              </p:blipFill>
              <p:spPr>
                <a:xfrm>
                  <a:off x="10708545" y="5660955"/>
                  <a:ext cx="1061280" cy="8798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9" name="Ink 18">
                  <a:extLst>
                    <a:ext uri="{FF2B5EF4-FFF2-40B4-BE49-F238E27FC236}">
                      <a16:creationId xmlns:a16="http://schemas.microsoft.com/office/drawing/2014/main" id="{E91A747E-0F89-9687-E9F2-1A6FF50BDDBF}"/>
                    </a:ext>
                  </a:extLst>
                </p14:cNvPr>
                <p14:cNvContentPartPr/>
                <p14:nvPr/>
              </p14:nvContentPartPr>
              <p14:xfrm>
                <a:off x="10914105" y="6531795"/>
                <a:ext cx="1253880" cy="317160"/>
              </p14:xfrm>
            </p:contentPart>
          </mc:Choice>
          <mc:Fallback xmlns="">
            <p:pic>
              <p:nvPicPr>
                <p:cNvPr id="19" name="Ink 18">
                  <a:extLst>
                    <a:ext uri="{FF2B5EF4-FFF2-40B4-BE49-F238E27FC236}">
                      <a16:creationId xmlns:a16="http://schemas.microsoft.com/office/drawing/2014/main" id="{E91A747E-0F89-9687-E9F2-1A6FF50BDDBF}"/>
                    </a:ext>
                  </a:extLst>
                </p:cNvPr>
                <p:cNvPicPr/>
                <p:nvPr/>
              </p:nvPicPr>
              <p:blipFill>
                <a:blip r:embed="rId20"/>
                <a:stretch>
                  <a:fillRect/>
                </a:stretch>
              </p:blipFill>
              <p:spPr>
                <a:xfrm>
                  <a:off x="10907985" y="6525675"/>
                  <a:ext cx="1266120" cy="329400"/>
                </a:xfrm>
                <a:prstGeom prst="rect">
                  <a:avLst/>
                </a:prstGeom>
              </p:spPr>
            </p:pic>
          </mc:Fallback>
        </mc:AlternateContent>
      </p:grpSp>
      <p:sp>
        <p:nvSpPr>
          <p:cNvPr id="22" name="TextBox 21">
            <a:extLst>
              <a:ext uri="{FF2B5EF4-FFF2-40B4-BE49-F238E27FC236}">
                <a16:creationId xmlns:a16="http://schemas.microsoft.com/office/drawing/2014/main" id="{849647D3-C243-DF5A-126B-6AC890052983}"/>
              </a:ext>
            </a:extLst>
          </p:cNvPr>
          <p:cNvSpPr txBox="1"/>
          <p:nvPr/>
        </p:nvSpPr>
        <p:spPr>
          <a:xfrm>
            <a:off x="3219450" y="3692813"/>
            <a:ext cx="6400800" cy="646331"/>
          </a:xfrm>
          <a:prstGeom prst="rect">
            <a:avLst/>
          </a:prstGeom>
          <a:noFill/>
        </p:spPr>
        <p:txBody>
          <a:bodyPr wrap="square">
            <a:spAutoFit/>
          </a:bodyPr>
          <a:lstStyle/>
          <a:p>
            <a:r>
              <a:rPr lang="en-IN" dirty="0">
                <a:hlinkClick r:id="rId21"/>
              </a:rPr>
              <a:t>https://youtu.be/GNhb3PcmjmA?si=8o5QglRR4ZtUjU-O</a:t>
            </a:r>
            <a:endParaRPr lang="en-IN" dirty="0"/>
          </a:p>
          <a:p>
            <a:endParaRPr lang="en-IN" dirty="0"/>
          </a:p>
        </p:txBody>
      </p:sp>
    </p:spTree>
    <p:extLst>
      <p:ext uri="{BB962C8B-B14F-4D97-AF65-F5344CB8AC3E}">
        <p14:creationId xmlns:p14="http://schemas.microsoft.com/office/powerpoint/2010/main" val="90454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0216C-61B3-86DD-C446-285347CF1207}"/>
              </a:ext>
            </a:extLst>
          </p:cNvPr>
          <p:cNvSpPr>
            <a:spLocks noGrp="1"/>
          </p:cNvSpPr>
          <p:nvPr>
            <p:ph type="title"/>
          </p:nvPr>
        </p:nvSpPr>
        <p:spPr/>
        <p:txBody>
          <a:bodyPr/>
          <a:lstStyle/>
          <a:p>
            <a:r>
              <a:rPr lang="en-US" dirty="0"/>
              <a:t>Drawbacks of l-diversity: </a:t>
            </a:r>
            <a:br>
              <a:rPr lang="en-US" dirty="0"/>
            </a:br>
            <a:endParaRPr lang="en-IN" dirty="0"/>
          </a:p>
        </p:txBody>
      </p:sp>
      <p:sp>
        <p:nvSpPr>
          <p:cNvPr id="3" name="Content Placeholder 2">
            <a:extLst>
              <a:ext uri="{FF2B5EF4-FFF2-40B4-BE49-F238E27FC236}">
                <a16:creationId xmlns:a16="http://schemas.microsoft.com/office/drawing/2014/main" id="{CB505DEC-616E-C336-9253-73540190099D}"/>
              </a:ext>
            </a:extLst>
          </p:cNvPr>
          <p:cNvSpPr>
            <a:spLocks noGrp="1"/>
          </p:cNvSpPr>
          <p:nvPr>
            <p:ph idx="1"/>
          </p:nvPr>
        </p:nvSpPr>
        <p:spPr>
          <a:xfrm>
            <a:off x="501445" y="1386348"/>
            <a:ext cx="11336594" cy="5181600"/>
          </a:xfrm>
        </p:spPr>
        <p:txBody>
          <a:bodyPr>
            <a:normAutofit fontScale="92500"/>
          </a:bodyPr>
          <a:lstStyle/>
          <a:p>
            <a:pPr eaLnBrk="0" fontAlgn="base" hangingPunct="0">
              <a:lnSpc>
                <a:spcPct val="110000"/>
              </a:lnSpc>
              <a:spcBef>
                <a:spcPct val="0"/>
              </a:spcBef>
              <a:spcAft>
                <a:spcPct val="0"/>
              </a:spcAft>
            </a:pPr>
            <a:r>
              <a:rPr kumimoji="0" lang="en-US" altLang="en-US" sz="2800" b="1" i="0" u="none" strike="noStrike" cap="none" normalizeH="0" baseline="0" dirty="0">
                <a:ln>
                  <a:noFill/>
                </a:ln>
                <a:solidFill>
                  <a:schemeClr val="tx1"/>
                </a:solidFill>
                <a:effectLst/>
                <a:latin typeface="Arial" panose="020B0604020202020204" pitchFamily="34" charset="0"/>
              </a:rPr>
              <a:t>Similarity Attacks</a:t>
            </a:r>
            <a:r>
              <a:rPr kumimoji="0" lang="en-US" altLang="en-US" sz="2800" b="0" i="0" u="none" strike="noStrike" cap="none" normalizeH="0" baseline="0" dirty="0">
                <a:ln>
                  <a:noFill/>
                </a:ln>
                <a:solidFill>
                  <a:schemeClr val="tx1"/>
                </a:solidFill>
                <a:effectLst/>
                <a:latin typeface="Arial" panose="020B0604020202020204" pitchFamily="34" charset="0"/>
              </a:rPr>
              <a:t>: l-Diversity may not protect against inferences if sensitive attribute values are different but closely related. </a:t>
            </a:r>
            <a:r>
              <a:rPr kumimoji="0" lang="en-US" altLang="en-US" b="1" i="0" u="none" strike="noStrike" cap="none" normalizeH="0" baseline="0" dirty="0">
                <a:ln>
                  <a:noFill/>
                </a:ln>
                <a:solidFill>
                  <a:schemeClr val="tx1"/>
                </a:solidFill>
                <a:effectLst/>
                <a:latin typeface="Arial" panose="020B0604020202020204" pitchFamily="34" charset="0"/>
              </a:rPr>
              <a:t>Example</a:t>
            </a:r>
            <a:r>
              <a:rPr kumimoji="0" lang="en-US" altLang="en-US" b="0" i="0" u="none" strike="noStrike" cap="none" normalizeH="0" baseline="0" dirty="0">
                <a:ln>
                  <a:noFill/>
                </a:ln>
                <a:solidFill>
                  <a:schemeClr val="tx1"/>
                </a:solidFill>
                <a:effectLst/>
                <a:latin typeface="Arial" panose="020B0604020202020204" pitchFamily="34" charset="0"/>
              </a:rPr>
              <a:t>: In a dataset, "cold," "flu," and "viral infection" are distinct but similar illnesses</a:t>
            </a:r>
            <a:r>
              <a:rPr lang="en-US" altLang="en-US" dirty="0">
                <a:latin typeface="Arial" panose="020B0604020202020204" pitchFamily="34" charset="0"/>
              </a:rPr>
              <a:t>.</a:t>
            </a:r>
          </a:p>
          <a:p>
            <a:pPr eaLnBrk="0" fontAlgn="base" hangingPunct="0">
              <a:lnSpc>
                <a:spcPct val="110000"/>
              </a:lnSpc>
              <a:spcBef>
                <a:spcPct val="0"/>
              </a:spcBef>
              <a:spcAft>
                <a:spcPct val="0"/>
              </a:spcAft>
            </a:pPr>
            <a:r>
              <a:rPr kumimoji="0" lang="en-US" altLang="en-US" sz="2800" b="1" i="0" u="none" strike="noStrike" cap="none" normalizeH="0" baseline="0" dirty="0">
                <a:ln>
                  <a:noFill/>
                </a:ln>
                <a:solidFill>
                  <a:schemeClr val="tx1"/>
                </a:solidFill>
                <a:effectLst/>
                <a:latin typeface="Arial" panose="020B0604020202020204" pitchFamily="34" charset="0"/>
              </a:rPr>
              <a:t>Difficulty with Imbalanced Data</a:t>
            </a:r>
            <a:r>
              <a:rPr kumimoji="0" lang="en-US" altLang="en-US" sz="2800" b="0" i="0" u="none" strike="noStrike" cap="none" normalizeH="0" baseline="0" dirty="0">
                <a:ln>
                  <a:noFill/>
                </a:ln>
                <a:solidFill>
                  <a:schemeClr val="tx1"/>
                </a:solidFill>
                <a:effectLst/>
                <a:latin typeface="Arial" panose="020B0604020202020204" pitchFamily="34" charset="0"/>
              </a:rPr>
              <a:t>: When sensitive attributes are unevenly distributed, achieving l-diversity can be impossible. </a:t>
            </a:r>
            <a:r>
              <a:rPr kumimoji="0" lang="en-US" altLang="en-US" b="1" i="0" u="none" strike="noStrike" cap="none" normalizeH="0" baseline="0" dirty="0">
                <a:ln>
                  <a:noFill/>
                </a:ln>
                <a:solidFill>
                  <a:schemeClr val="tx1"/>
                </a:solidFill>
                <a:effectLst/>
                <a:latin typeface="Arial" panose="020B0604020202020204" pitchFamily="34" charset="0"/>
              </a:rPr>
              <a:t>Example</a:t>
            </a:r>
            <a:r>
              <a:rPr kumimoji="0" lang="en-US" altLang="en-US" b="0" i="0" u="none" strike="noStrike" cap="none" normalizeH="0" baseline="0" dirty="0">
                <a:ln>
                  <a:noFill/>
                </a:ln>
                <a:solidFill>
                  <a:schemeClr val="tx1"/>
                </a:solidFill>
                <a:effectLst/>
                <a:latin typeface="Arial" panose="020B0604020202020204" pitchFamily="34" charset="0"/>
              </a:rPr>
              <a:t>: If most records have "diabetes," ensuring diversity in every group is challenging without distorting the data.</a:t>
            </a:r>
          </a:p>
          <a:p>
            <a:pPr eaLnBrk="0" fontAlgn="base" hangingPunct="0">
              <a:lnSpc>
                <a:spcPct val="110000"/>
              </a:lnSpc>
              <a:spcBef>
                <a:spcPct val="0"/>
              </a:spcBef>
              <a:spcAft>
                <a:spcPct val="0"/>
              </a:spcAft>
            </a:pPr>
            <a:r>
              <a:rPr kumimoji="0" lang="en-US" altLang="en-US" sz="2800" b="1" i="0" u="none" strike="noStrike" cap="none" normalizeH="0" baseline="0" dirty="0">
                <a:ln>
                  <a:noFill/>
                </a:ln>
                <a:solidFill>
                  <a:schemeClr val="tx1"/>
                </a:solidFill>
                <a:effectLst/>
                <a:latin typeface="Arial" panose="020B0604020202020204" pitchFamily="34" charset="0"/>
              </a:rPr>
              <a:t>Reduced Data Utility</a:t>
            </a:r>
            <a:r>
              <a:rPr kumimoji="0" lang="en-US" altLang="en-US" sz="2800" b="0" i="0" u="none" strike="noStrike" cap="none" normalizeH="0" baseline="0" dirty="0">
                <a:ln>
                  <a:noFill/>
                </a:ln>
                <a:solidFill>
                  <a:schemeClr val="tx1"/>
                </a:solidFill>
                <a:effectLst/>
                <a:latin typeface="Arial" panose="020B0604020202020204" pitchFamily="34" charset="0"/>
              </a:rPr>
              <a:t>: To meet l-diversity, significant generalization may reduce the dataset's usefulness for analysis. </a:t>
            </a:r>
            <a:r>
              <a:rPr kumimoji="0" lang="en-US" altLang="en-US" b="1" i="0" u="none" strike="noStrike" cap="none" normalizeH="0" baseline="0" dirty="0">
                <a:ln>
                  <a:noFill/>
                </a:ln>
                <a:solidFill>
                  <a:schemeClr val="tx1"/>
                </a:solidFill>
                <a:effectLst/>
                <a:latin typeface="Arial" panose="020B0604020202020204" pitchFamily="34" charset="0"/>
              </a:rPr>
              <a:t>Example</a:t>
            </a:r>
            <a:r>
              <a:rPr kumimoji="0" lang="en-US" altLang="en-US" b="0" i="0" u="none" strike="noStrike" cap="none" normalizeH="0" baseline="0" dirty="0">
                <a:ln>
                  <a:noFill/>
                </a:ln>
                <a:solidFill>
                  <a:schemeClr val="tx1"/>
                </a:solidFill>
                <a:effectLst/>
                <a:latin typeface="Arial" panose="020B0604020202020204" pitchFamily="34" charset="0"/>
              </a:rPr>
              <a:t>: Generalizing age ranges to broader categories can limit the insights available.</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0522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181880-6A23-DE5D-8E9D-3D27F5781073}"/>
              </a:ext>
            </a:extLst>
          </p:cNvPr>
          <p:cNvPicPr>
            <a:picLocks noChangeAspect="1"/>
          </p:cNvPicPr>
          <p:nvPr/>
        </p:nvPicPr>
        <p:blipFill>
          <a:blip r:embed="rId2">
            <a:extLst>
              <a:ext uri="{28A0092B-C50C-407E-A947-70E740481C1C}">
                <a14:useLocalDpi xmlns:a14="http://schemas.microsoft.com/office/drawing/2010/main" val="0"/>
              </a:ext>
            </a:extLst>
          </a:blip>
          <a:srcRect b="5139"/>
          <a:stretch/>
        </p:blipFill>
        <p:spPr>
          <a:xfrm>
            <a:off x="45415" y="352425"/>
            <a:ext cx="11777320" cy="6505575"/>
          </a:xfrm>
          <a:prstGeom prst="rect">
            <a:avLst/>
          </a:prstGeom>
        </p:spPr>
      </p:pic>
      <p:pic>
        <p:nvPicPr>
          <p:cNvPr id="7" name="Picture 6">
            <a:extLst>
              <a:ext uri="{FF2B5EF4-FFF2-40B4-BE49-F238E27FC236}">
                <a16:creationId xmlns:a16="http://schemas.microsoft.com/office/drawing/2014/main" id="{EB4D3E7A-A00F-7CBF-6246-60D4D2D453A2}"/>
              </a:ext>
            </a:extLst>
          </p:cNvPr>
          <p:cNvPicPr>
            <a:picLocks noChangeAspect="1"/>
          </p:cNvPicPr>
          <p:nvPr/>
        </p:nvPicPr>
        <p:blipFill>
          <a:blip r:embed="rId3"/>
          <a:stretch>
            <a:fillRect/>
          </a:stretch>
        </p:blipFill>
        <p:spPr>
          <a:xfrm>
            <a:off x="5934075" y="0"/>
            <a:ext cx="6171058" cy="1218770"/>
          </a:xfrm>
          <a:prstGeom prst="rect">
            <a:avLst/>
          </a:prstGeom>
        </p:spPr>
      </p:pic>
    </p:spTree>
    <p:extLst>
      <p:ext uri="{BB962C8B-B14F-4D97-AF65-F5344CB8AC3E}">
        <p14:creationId xmlns:p14="http://schemas.microsoft.com/office/powerpoint/2010/main" val="4080934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799B967-5E63-9809-6B0E-19B862F11469}"/>
              </a:ext>
            </a:extLst>
          </p:cNvPr>
          <p:cNvPicPr>
            <a:picLocks noChangeAspect="1"/>
          </p:cNvPicPr>
          <p:nvPr/>
        </p:nvPicPr>
        <p:blipFill rotWithShape="1">
          <a:blip r:embed="rId2">
            <a:extLst>
              <a:ext uri="{28A0092B-C50C-407E-A947-70E740481C1C}">
                <a14:useLocalDpi xmlns:a14="http://schemas.microsoft.com/office/drawing/2010/main" val="0"/>
              </a:ext>
            </a:extLst>
          </a:blip>
          <a:srcRect b="47778"/>
          <a:stretch/>
        </p:blipFill>
        <p:spPr>
          <a:xfrm>
            <a:off x="1676400" y="0"/>
            <a:ext cx="9220200" cy="6858746"/>
          </a:xfrm>
          <a:prstGeom prst="rect">
            <a:avLst/>
          </a:prstGeom>
        </p:spPr>
      </p:pic>
    </p:spTree>
    <p:extLst>
      <p:ext uri="{BB962C8B-B14F-4D97-AF65-F5344CB8AC3E}">
        <p14:creationId xmlns:p14="http://schemas.microsoft.com/office/powerpoint/2010/main" val="969065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70869F-5F16-4027-43B0-E130F8A82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2747" y="0"/>
            <a:ext cx="4889253" cy="6858000"/>
          </a:xfrm>
          <a:prstGeom prst="rect">
            <a:avLst/>
          </a:prstGeom>
        </p:spPr>
      </p:pic>
      <p:pic>
        <p:nvPicPr>
          <p:cNvPr id="5" name="Picture 4">
            <a:extLst>
              <a:ext uri="{FF2B5EF4-FFF2-40B4-BE49-F238E27FC236}">
                <a16:creationId xmlns:a16="http://schemas.microsoft.com/office/drawing/2014/main" id="{363D5A81-5143-53BA-7DFC-B5371E416A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143500" cy="6858000"/>
          </a:xfrm>
          <a:prstGeom prst="rect">
            <a:avLst/>
          </a:prstGeom>
        </p:spPr>
      </p:pic>
    </p:spTree>
    <p:extLst>
      <p:ext uri="{BB962C8B-B14F-4D97-AF65-F5344CB8AC3E}">
        <p14:creationId xmlns:p14="http://schemas.microsoft.com/office/powerpoint/2010/main" val="4118203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7AE-C65B-715E-C03E-570AEE33E817}"/>
              </a:ext>
            </a:extLst>
          </p:cNvPr>
          <p:cNvSpPr>
            <a:spLocks noGrp="1"/>
          </p:cNvSpPr>
          <p:nvPr>
            <p:ph type="title"/>
          </p:nvPr>
        </p:nvSpPr>
        <p:spPr>
          <a:xfrm>
            <a:off x="838200" y="165101"/>
            <a:ext cx="10515600" cy="315912"/>
          </a:xfrm>
        </p:spPr>
        <p:txBody>
          <a:bodyPr>
            <a:normAutofit fontScale="90000"/>
          </a:bodyPr>
          <a:lstStyle/>
          <a:p>
            <a:pPr algn="ctr"/>
            <a:r>
              <a:rPr lang="en-US" dirty="0" err="1"/>
              <a:t>Blockchain</a:t>
            </a:r>
            <a:endParaRPr lang="en-IN" dirty="0"/>
          </a:p>
        </p:txBody>
      </p:sp>
      <p:sp>
        <p:nvSpPr>
          <p:cNvPr id="3" name="Content Placeholder 2">
            <a:extLst>
              <a:ext uri="{FF2B5EF4-FFF2-40B4-BE49-F238E27FC236}">
                <a16:creationId xmlns:a16="http://schemas.microsoft.com/office/drawing/2014/main" id="{BFB5EFC0-AD2F-C272-6A74-8881BC7AD222}"/>
              </a:ext>
            </a:extLst>
          </p:cNvPr>
          <p:cNvSpPr>
            <a:spLocks noGrp="1"/>
          </p:cNvSpPr>
          <p:nvPr>
            <p:ph idx="1"/>
          </p:nvPr>
        </p:nvSpPr>
        <p:spPr>
          <a:xfrm>
            <a:off x="142874" y="1006475"/>
            <a:ext cx="11744325" cy="5686424"/>
          </a:xfrm>
        </p:spPr>
        <p:txBody>
          <a:bodyPr>
            <a:normAutofit fontScale="92500" lnSpcReduction="10000"/>
          </a:bodyPr>
          <a:lstStyle/>
          <a:p>
            <a:pPr algn="just"/>
            <a:r>
              <a:rPr lang="en-US" sz="3000" dirty="0"/>
              <a:t>Blockchain is a chain of blocks in chronological order., linked blocks like a linked list of a data structure and hash as a pointer. </a:t>
            </a:r>
          </a:p>
          <a:p>
            <a:pPr algn="just"/>
            <a:r>
              <a:rPr lang="en-US" sz="3000" dirty="0"/>
              <a:t>Hash represents each block uniquely. </a:t>
            </a:r>
          </a:p>
          <a:p>
            <a:pPr algn="just"/>
            <a:r>
              <a:rPr lang="en-US" sz="3000" dirty="0"/>
              <a:t>The “previous hash" of the current block is the “Hash" of the previous block. The first block has the previous hash “0000...." as there is no preceding block to it. </a:t>
            </a:r>
          </a:p>
          <a:p>
            <a:pPr algn="just"/>
            <a:r>
              <a:rPr lang="en-US" sz="3000" dirty="0"/>
              <a:t>It is a one-way function, that is, given the input, the hash value can be computed easily. However, given the hash value, it is very difficult to produce the input back.</a:t>
            </a:r>
          </a:p>
          <a:p>
            <a:pPr algn="just"/>
            <a:r>
              <a:rPr lang="en-US" sz="3000" dirty="0"/>
              <a:t>It is deterministic, that is, for the same input, the output is also the same.</a:t>
            </a:r>
          </a:p>
          <a:p>
            <a:pPr algn="just"/>
            <a:r>
              <a:rPr lang="en-US" sz="3000" dirty="0"/>
              <a:t>There are 64 digits in hexadecimal representation or 32 bytes in binary representation. Each digit is mapped to 4 bits in binary representation. Therefore, the total size is 64 × 4 equal to 256 bits for the SHA-256 hashing algorithm. </a:t>
            </a:r>
          </a:p>
          <a:p>
            <a:pPr algn="just"/>
            <a:endParaRPr lang="en-IN" dirty="0"/>
          </a:p>
          <a:p>
            <a:pPr marL="0" indent="0" algn="just">
              <a:buNone/>
            </a:pPr>
            <a:endParaRPr lang="en-IN" dirty="0"/>
          </a:p>
        </p:txBody>
      </p:sp>
      <p:pic>
        <p:nvPicPr>
          <p:cNvPr id="5" name="Picture 4">
            <a:extLst>
              <a:ext uri="{FF2B5EF4-FFF2-40B4-BE49-F238E27FC236}">
                <a16:creationId xmlns:a16="http://schemas.microsoft.com/office/drawing/2014/main" id="{3EDC60D2-3C2C-5995-3A9B-702118D0C99C}"/>
              </a:ext>
            </a:extLst>
          </p:cNvPr>
          <p:cNvPicPr>
            <a:picLocks noChangeAspect="1"/>
          </p:cNvPicPr>
          <p:nvPr/>
        </p:nvPicPr>
        <p:blipFill>
          <a:blip r:embed="rId2"/>
          <a:srcRect b="19944"/>
          <a:stretch/>
        </p:blipFill>
        <p:spPr>
          <a:xfrm>
            <a:off x="7730293" y="32324"/>
            <a:ext cx="4156906" cy="940814"/>
          </a:xfrm>
          <a:prstGeom prst="rect">
            <a:avLst/>
          </a:prstGeom>
        </p:spPr>
      </p:pic>
    </p:spTree>
    <p:extLst>
      <p:ext uri="{BB962C8B-B14F-4D97-AF65-F5344CB8AC3E}">
        <p14:creationId xmlns:p14="http://schemas.microsoft.com/office/powerpoint/2010/main" val="3709541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4977</TotalTime>
  <Words>2828</Words>
  <Application>Microsoft Office PowerPoint</Application>
  <PresentationFormat>Widescreen</PresentationFormat>
  <Paragraphs>117</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SourceSansPro</vt:lpstr>
      <vt:lpstr>Office Theme</vt:lpstr>
      <vt:lpstr>Privacy using k-anonymity</vt:lpstr>
      <vt:lpstr>Privacy using k-anonymity</vt:lpstr>
      <vt:lpstr>Drawbacks of k-anonymity</vt:lpstr>
      <vt:lpstr>Privacy using l-diversity</vt:lpstr>
      <vt:lpstr>Drawbacks of l-diversity:  </vt:lpstr>
      <vt:lpstr>PowerPoint Presentation</vt:lpstr>
      <vt:lpstr>PowerPoint Presentation</vt:lpstr>
      <vt:lpstr>PowerPoint Presentation</vt:lpstr>
      <vt:lpstr>Blockchain</vt:lpstr>
      <vt:lpstr>Steps for creating new block in a ledger</vt:lpstr>
      <vt:lpstr>PowerPoint Presentation</vt:lpstr>
      <vt:lpstr>Merkle Root</vt:lpstr>
      <vt:lpstr>Miner</vt:lpstr>
      <vt:lpstr>Tamper–proof Block chain</vt:lpstr>
      <vt:lpstr>Digital Signature</vt:lpstr>
      <vt:lpstr>Role of Digital Signature in Blockchain</vt:lpstr>
      <vt:lpstr>Transaction in Blockchain</vt:lpstr>
      <vt:lpstr>Distributed Ledger</vt:lpstr>
      <vt:lpstr>Distributed Ledger</vt:lpstr>
      <vt:lpstr>Byzantine Generals Problem</vt:lpstr>
      <vt:lpstr>Transaction Pool and Candidate Block</vt:lpstr>
      <vt:lpstr>Tie in Generating Hashes or Adding Blocks by Miners</vt:lpstr>
      <vt:lpstr>Fork</vt:lpstr>
      <vt:lpstr>Bitcoin vs Ethereum</vt:lpstr>
      <vt:lpstr>Applications of Blockchain</vt:lpstr>
      <vt:lpstr>Disadvantages of Blockchain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BCSE401L: Internet of Things Module-4: Privacy and Security of Things Data</dc:title>
  <dc:creator>Anisha Natarajan</dc:creator>
  <cp:lastModifiedBy>Aastha Kumar</cp:lastModifiedBy>
  <cp:revision>75</cp:revision>
  <dcterms:created xsi:type="dcterms:W3CDTF">2024-02-26T03:43:20Z</dcterms:created>
  <dcterms:modified xsi:type="dcterms:W3CDTF">2024-11-20T16:35:41Z</dcterms:modified>
</cp:coreProperties>
</file>