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1" r:id="rId5"/>
    <p:sldId id="286" r:id="rId6"/>
    <p:sldId id="266" r:id="rId7"/>
    <p:sldId id="267" r:id="rId8"/>
    <p:sldId id="269" r:id="rId9"/>
    <p:sldId id="287" r:id="rId10"/>
    <p:sldId id="270" r:id="rId11"/>
    <p:sldId id="272" r:id="rId12"/>
    <p:sldId id="274" r:id="rId13"/>
    <p:sldId id="276" r:id="rId14"/>
    <p:sldId id="277" r:id="rId15"/>
    <p:sldId id="285" r:id="rId16"/>
    <p:sldId id="279" r:id="rId17"/>
    <p:sldId id="282" r:id="rId18"/>
    <p:sldId id="284" r:id="rId19"/>
    <p:sldId id="290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59D6FE3D-A871-422E-9430-5EB36DFB5A79}"/>
    <pc:docChg chg="undo redo custSel delSld modSld sldOrd">
      <pc:chgData name="Aastha Kumar" userId="f94225b3-263d-47de-91f3-c17c89a7eef3" providerId="ADAL" clId="{59D6FE3D-A871-422E-9430-5EB36DFB5A79}" dt="2024-10-17T15:27:03.129" v="447" actId="14100"/>
      <pc:docMkLst>
        <pc:docMk/>
      </pc:docMkLst>
      <pc:sldChg chg="modSp mod">
        <pc:chgData name="Aastha Kumar" userId="f94225b3-263d-47de-91f3-c17c89a7eef3" providerId="ADAL" clId="{59D6FE3D-A871-422E-9430-5EB36DFB5A79}" dt="2024-10-17T15:11:10.131" v="357" actId="20577"/>
        <pc:sldMkLst>
          <pc:docMk/>
          <pc:sldMk cId="2102093628" sldId="258"/>
        </pc:sldMkLst>
        <pc:spChg chg="mod">
          <ac:chgData name="Aastha Kumar" userId="f94225b3-263d-47de-91f3-c17c89a7eef3" providerId="ADAL" clId="{59D6FE3D-A871-422E-9430-5EB36DFB5A79}" dt="2024-10-17T15:11:10.131" v="357" actId="20577"/>
          <ac:spMkLst>
            <pc:docMk/>
            <pc:sldMk cId="2102093628" sldId="258"/>
            <ac:spMk id="5" creationId="{C97B32EF-CC18-9479-88C8-78AAE6C310F0}"/>
          </ac:spMkLst>
        </pc:spChg>
      </pc:sldChg>
      <pc:sldChg chg="modSp mod ord">
        <pc:chgData name="Aastha Kumar" userId="f94225b3-263d-47de-91f3-c17c89a7eef3" providerId="ADAL" clId="{59D6FE3D-A871-422E-9430-5EB36DFB5A79}" dt="2024-10-17T13:06:33.612" v="180" actId="6549"/>
        <pc:sldMkLst>
          <pc:docMk/>
          <pc:sldMk cId="3536600443" sldId="260"/>
        </pc:sldMkLst>
        <pc:spChg chg="mod">
          <ac:chgData name="Aastha Kumar" userId="f94225b3-263d-47de-91f3-c17c89a7eef3" providerId="ADAL" clId="{59D6FE3D-A871-422E-9430-5EB36DFB5A79}" dt="2024-10-17T13:06:33.612" v="180" actId="6549"/>
          <ac:spMkLst>
            <pc:docMk/>
            <pc:sldMk cId="3536600443" sldId="260"/>
            <ac:spMk id="3" creationId="{F1D88CBA-92AE-958F-0DC6-A26CD6D1DB7B}"/>
          </ac:spMkLst>
        </pc:spChg>
      </pc:sldChg>
      <pc:sldChg chg="addSp delSp modSp mod">
        <pc:chgData name="Aastha Kumar" userId="f94225b3-263d-47de-91f3-c17c89a7eef3" providerId="ADAL" clId="{59D6FE3D-A871-422E-9430-5EB36DFB5A79}" dt="2024-10-17T13:10:40.768" v="248" actId="1076"/>
        <pc:sldMkLst>
          <pc:docMk/>
          <pc:sldMk cId="1684175086" sldId="261"/>
        </pc:sldMkLst>
        <pc:spChg chg="mod">
          <ac:chgData name="Aastha Kumar" userId="f94225b3-263d-47de-91f3-c17c89a7eef3" providerId="ADAL" clId="{59D6FE3D-A871-422E-9430-5EB36DFB5A79}" dt="2024-10-17T13:07:52.373" v="187" actId="1076"/>
          <ac:spMkLst>
            <pc:docMk/>
            <pc:sldMk cId="1684175086" sldId="261"/>
            <ac:spMk id="2" creationId="{87EB7723-E84F-BA96-5FA1-18A4CA57B3B7}"/>
          </ac:spMkLst>
        </pc:spChg>
        <pc:spChg chg="del mod">
          <ac:chgData name="Aastha Kumar" userId="f94225b3-263d-47de-91f3-c17c89a7eef3" providerId="ADAL" clId="{59D6FE3D-A871-422E-9430-5EB36DFB5A79}" dt="2024-10-17T13:10:31.842" v="244" actId="478"/>
          <ac:spMkLst>
            <pc:docMk/>
            <pc:sldMk cId="1684175086" sldId="261"/>
            <ac:spMk id="3" creationId="{96C8B49E-CD66-A468-4A3F-242444B1F7D4}"/>
          </ac:spMkLst>
        </pc:spChg>
        <pc:spChg chg="add mod">
          <ac:chgData name="Aastha Kumar" userId="f94225b3-263d-47de-91f3-c17c89a7eef3" providerId="ADAL" clId="{59D6FE3D-A871-422E-9430-5EB36DFB5A79}" dt="2024-10-17T13:10:38.721" v="247" actId="14100"/>
          <ac:spMkLst>
            <pc:docMk/>
            <pc:sldMk cId="1684175086" sldId="261"/>
            <ac:spMk id="4" creationId="{301CF512-D8D7-4875-533D-E1A64AC5BDFF}"/>
          </ac:spMkLst>
        </pc:spChg>
        <pc:picChg chg="mod">
          <ac:chgData name="Aastha Kumar" userId="f94225b3-263d-47de-91f3-c17c89a7eef3" providerId="ADAL" clId="{59D6FE3D-A871-422E-9430-5EB36DFB5A79}" dt="2024-10-17T13:10:40.768" v="248" actId="1076"/>
          <ac:picMkLst>
            <pc:docMk/>
            <pc:sldMk cId="1684175086" sldId="261"/>
            <ac:picMk id="5" creationId="{8D028DB2-CE8F-8C57-502E-D07337554216}"/>
          </ac:picMkLst>
        </pc:picChg>
      </pc:sldChg>
      <pc:sldChg chg="addSp delSp modSp del mod">
        <pc:chgData name="Aastha Kumar" userId="f94225b3-263d-47de-91f3-c17c89a7eef3" providerId="ADAL" clId="{59D6FE3D-A871-422E-9430-5EB36DFB5A79}" dt="2024-10-17T13:10:42.916" v="249" actId="47"/>
        <pc:sldMkLst>
          <pc:docMk/>
          <pc:sldMk cId="2177210618" sldId="262"/>
        </pc:sldMkLst>
        <pc:spChg chg="del mod">
          <ac:chgData name="Aastha Kumar" userId="f94225b3-263d-47de-91f3-c17c89a7eef3" providerId="ADAL" clId="{59D6FE3D-A871-422E-9430-5EB36DFB5A79}" dt="2024-10-17T13:10:28.697" v="243" actId="21"/>
          <ac:spMkLst>
            <pc:docMk/>
            <pc:sldMk cId="2177210618" sldId="262"/>
            <ac:spMk id="3" creationId="{301CF512-D8D7-4875-533D-E1A64AC5BDFF}"/>
          </ac:spMkLst>
        </pc:spChg>
        <pc:spChg chg="add mod">
          <ac:chgData name="Aastha Kumar" userId="f94225b3-263d-47de-91f3-c17c89a7eef3" providerId="ADAL" clId="{59D6FE3D-A871-422E-9430-5EB36DFB5A79}" dt="2024-10-17T13:10:28.697" v="243" actId="21"/>
          <ac:spMkLst>
            <pc:docMk/>
            <pc:sldMk cId="2177210618" sldId="262"/>
            <ac:spMk id="5" creationId="{505A4D34-32B4-F80D-1BD8-3D2EF0D4DDFB}"/>
          </ac:spMkLst>
        </pc:spChg>
      </pc:sldChg>
      <pc:sldChg chg="addSp modSp mod ord">
        <pc:chgData name="Aastha Kumar" userId="f94225b3-263d-47de-91f3-c17c89a7eef3" providerId="ADAL" clId="{59D6FE3D-A871-422E-9430-5EB36DFB5A79}" dt="2024-10-17T12:10:01.765" v="58"/>
        <pc:sldMkLst>
          <pc:docMk/>
          <pc:sldMk cId="259736123" sldId="263"/>
        </pc:sldMkLst>
        <pc:spChg chg="mod">
          <ac:chgData name="Aastha Kumar" userId="f94225b3-263d-47de-91f3-c17c89a7eef3" providerId="ADAL" clId="{59D6FE3D-A871-422E-9430-5EB36DFB5A79}" dt="2024-10-17T12:09:51.014" v="53" actId="255"/>
          <ac:spMkLst>
            <pc:docMk/>
            <pc:sldMk cId="259736123" sldId="263"/>
            <ac:spMk id="6" creationId="{E9D81F36-2DCC-B34E-2882-BA95CD1CC7A8}"/>
          </ac:spMkLst>
        </pc:spChg>
        <pc:picChg chg="add mod">
          <ac:chgData name="Aastha Kumar" userId="f94225b3-263d-47de-91f3-c17c89a7eef3" providerId="ADAL" clId="{59D6FE3D-A871-422E-9430-5EB36DFB5A79}" dt="2024-10-17T12:09:55.453" v="55" actId="1076"/>
          <ac:picMkLst>
            <pc:docMk/>
            <pc:sldMk cId="259736123" sldId="263"/>
            <ac:picMk id="8" creationId="{588C0F55-8881-BA9C-22F7-7CA48605A05B}"/>
          </ac:picMkLst>
        </pc:picChg>
      </pc:sldChg>
      <pc:sldChg chg="modSp mod">
        <pc:chgData name="Aastha Kumar" userId="f94225b3-263d-47de-91f3-c17c89a7eef3" providerId="ADAL" clId="{59D6FE3D-A871-422E-9430-5EB36DFB5A79}" dt="2024-10-17T15:11:30.796" v="360" actId="1076"/>
        <pc:sldMkLst>
          <pc:docMk/>
          <pc:sldMk cId="4195524526" sldId="267"/>
        </pc:sldMkLst>
        <pc:picChg chg="mod">
          <ac:chgData name="Aastha Kumar" userId="f94225b3-263d-47de-91f3-c17c89a7eef3" providerId="ADAL" clId="{59D6FE3D-A871-422E-9430-5EB36DFB5A79}" dt="2024-10-17T15:11:29.574" v="359" actId="1076"/>
          <ac:picMkLst>
            <pc:docMk/>
            <pc:sldMk cId="4195524526" sldId="267"/>
            <ac:picMk id="5" creationId="{7B592B28-74C3-3FD5-DD2C-98D3CE913A75}"/>
          </ac:picMkLst>
        </pc:picChg>
        <pc:picChg chg="mod">
          <ac:chgData name="Aastha Kumar" userId="f94225b3-263d-47de-91f3-c17c89a7eef3" providerId="ADAL" clId="{59D6FE3D-A871-422E-9430-5EB36DFB5A79}" dt="2024-10-17T15:11:30.796" v="360" actId="1076"/>
          <ac:picMkLst>
            <pc:docMk/>
            <pc:sldMk cId="4195524526" sldId="267"/>
            <ac:picMk id="7" creationId="{98CB8437-3E93-7BCB-0994-46C51FDD9C9C}"/>
          </ac:picMkLst>
        </pc:picChg>
      </pc:sldChg>
      <pc:sldChg chg="del">
        <pc:chgData name="Aastha Kumar" userId="f94225b3-263d-47de-91f3-c17c89a7eef3" providerId="ADAL" clId="{59D6FE3D-A871-422E-9430-5EB36DFB5A79}" dt="2024-10-17T15:11:39.516" v="361" actId="47"/>
        <pc:sldMkLst>
          <pc:docMk/>
          <pc:sldMk cId="3379079067" sldId="268"/>
        </pc:sldMkLst>
      </pc:sldChg>
      <pc:sldChg chg="del">
        <pc:chgData name="Aastha Kumar" userId="f94225b3-263d-47de-91f3-c17c89a7eef3" providerId="ADAL" clId="{59D6FE3D-A871-422E-9430-5EB36DFB5A79}" dt="2024-10-17T15:13:07.870" v="362" actId="47"/>
        <pc:sldMkLst>
          <pc:docMk/>
          <pc:sldMk cId="7894321" sldId="271"/>
        </pc:sldMkLst>
      </pc:sldChg>
      <pc:sldChg chg="modSp del mod">
        <pc:chgData name="Aastha Kumar" userId="f94225b3-263d-47de-91f3-c17c89a7eef3" providerId="ADAL" clId="{59D6FE3D-A871-422E-9430-5EB36DFB5A79}" dt="2024-10-17T15:19:49.831" v="366" actId="47"/>
        <pc:sldMkLst>
          <pc:docMk/>
          <pc:sldMk cId="2372060033" sldId="273"/>
        </pc:sldMkLst>
        <pc:picChg chg="mod">
          <ac:chgData name="Aastha Kumar" userId="f94225b3-263d-47de-91f3-c17c89a7eef3" providerId="ADAL" clId="{59D6FE3D-A871-422E-9430-5EB36DFB5A79}" dt="2024-10-17T15:18:33.973" v="365" actId="1076"/>
          <ac:picMkLst>
            <pc:docMk/>
            <pc:sldMk cId="2372060033" sldId="273"/>
            <ac:picMk id="5" creationId="{9E968B78-CBE5-A0A5-BC72-6E7C4D2A062C}"/>
          </ac:picMkLst>
        </pc:picChg>
      </pc:sldChg>
      <pc:sldChg chg="addSp delSp modSp mod">
        <pc:chgData name="Aastha Kumar" userId="f94225b3-263d-47de-91f3-c17c89a7eef3" providerId="ADAL" clId="{59D6FE3D-A871-422E-9430-5EB36DFB5A79}" dt="2024-10-17T15:24:03.982" v="416" actId="1076"/>
        <pc:sldMkLst>
          <pc:docMk/>
          <pc:sldMk cId="1896738198" sldId="274"/>
        </pc:sldMkLst>
        <pc:spChg chg="mod">
          <ac:chgData name="Aastha Kumar" userId="f94225b3-263d-47de-91f3-c17c89a7eef3" providerId="ADAL" clId="{59D6FE3D-A871-422E-9430-5EB36DFB5A79}" dt="2024-10-17T15:23:22.302" v="403" actId="1076"/>
          <ac:spMkLst>
            <pc:docMk/>
            <pc:sldMk cId="1896738198" sldId="274"/>
            <ac:spMk id="2" creationId="{56026E10-0C57-07F3-0AFB-8C0B7395F6DD}"/>
          </ac:spMkLst>
        </pc:spChg>
        <pc:spChg chg="mod">
          <ac:chgData name="Aastha Kumar" userId="f94225b3-263d-47de-91f3-c17c89a7eef3" providerId="ADAL" clId="{59D6FE3D-A871-422E-9430-5EB36DFB5A79}" dt="2024-10-17T15:24:03.982" v="416" actId="1076"/>
          <ac:spMkLst>
            <pc:docMk/>
            <pc:sldMk cId="1896738198" sldId="274"/>
            <ac:spMk id="8" creationId="{7DFCE1E2-6308-BAC3-CC8B-01B00302A73E}"/>
          </ac:spMkLst>
        </pc:spChg>
        <pc:picChg chg="add mod modCrop">
          <ac:chgData name="Aastha Kumar" userId="f94225b3-263d-47de-91f3-c17c89a7eef3" providerId="ADAL" clId="{59D6FE3D-A871-422E-9430-5EB36DFB5A79}" dt="2024-10-17T15:23:44.712" v="410" actId="1076"/>
          <ac:picMkLst>
            <pc:docMk/>
            <pc:sldMk cId="1896738198" sldId="274"/>
            <ac:picMk id="4" creationId="{FA54902A-7B45-87ED-B88A-27301CD8B098}"/>
          </ac:picMkLst>
        </pc:picChg>
        <pc:picChg chg="mod">
          <ac:chgData name="Aastha Kumar" userId="f94225b3-263d-47de-91f3-c17c89a7eef3" providerId="ADAL" clId="{59D6FE3D-A871-422E-9430-5EB36DFB5A79}" dt="2024-10-17T15:23:27.832" v="404" actId="1076"/>
          <ac:picMkLst>
            <pc:docMk/>
            <pc:sldMk cId="1896738198" sldId="274"/>
            <ac:picMk id="5" creationId="{6F1BCD47-6DD8-37AC-D6DB-BA24F37C112F}"/>
          </ac:picMkLst>
        </pc:picChg>
        <pc:picChg chg="mod">
          <ac:chgData name="Aastha Kumar" userId="f94225b3-263d-47de-91f3-c17c89a7eef3" providerId="ADAL" clId="{59D6FE3D-A871-422E-9430-5EB36DFB5A79}" dt="2024-10-17T15:23:27.832" v="404" actId="1076"/>
          <ac:picMkLst>
            <pc:docMk/>
            <pc:sldMk cId="1896738198" sldId="274"/>
            <ac:picMk id="7" creationId="{4429DA7C-DF66-C967-8C43-93EEF309FB29}"/>
          </ac:picMkLst>
        </pc:picChg>
        <pc:picChg chg="add del">
          <ac:chgData name="Aastha Kumar" userId="f94225b3-263d-47de-91f3-c17c89a7eef3" providerId="ADAL" clId="{59D6FE3D-A871-422E-9430-5EB36DFB5A79}" dt="2024-10-17T15:22:36.510" v="387" actId="478"/>
          <ac:picMkLst>
            <pc:docMk/>
            <pc:sldMk cId="1896738198" sldId="274"/>
            <ac:picMk id="9" creationId="{815BC229-D5EF-5C5C-82BA-DA519142DB39}"/>
          </ac:picMkLst>
        </pc:picChg>
        <pc:picChg chg="del">
          <ac:chgData name="Aastha Kumar" userId="f94225b3-263d-47de-91f3-c17c89a7eef3" providerId="ADAL" clId="{59D6FE3D-A871-422E-9430-5EB36DFB5A79}" dt="2024-10-17T15:22:59.636" v="396" actId="478"/>
          <ac:picMkLst>
            <pc:docMk/>
            <pc:sldMk cId="1896738198" sldId="274"/>
            <ac:picMk id="10" creationId="{5E7791CE-E201-BBEA-43CE-0BDF0D7001CB}"/>
          </ac:picMkLst>
        </pc:picChg>
        <pc:picChg chg="add mod modCrop">
          <ac:chgData name="Aastha Kumar" userId="f94225b3-263d-47de-91f3-c17c89a7eef3" providerId="ADAL" clId="{59D6FE3D-A871-422E-9430-5EB36DFB5A79}" dt="2024-10-17T15:23:58.405" v="415" actId="14100"/>
          <ac:picMkLst>
            <pc:docMk/>
            <pc:sldMk cId="1896738198" sldId="274"/>
            <ac:picMk id="11" creationId="{1754611E-5DDF-7EAE-4333-A0EC02B9E5D7}"/>
          </ac:picMkLst>
        </pc:picChg>
      </pc:sldChg>
      <pc:sldChg chg="modSp del mod">
        <pc:chgData name="Aastha Kumar" userId="f94225b3-263d-47de-91f3-c17c89a7eef3" providerId="ADAL" clId="{59D6FE3D-A871-422E-9430-5EB36DFB5A79}" dt="2024-10-17T15:11:15.716" v="358" actId="47"/>
        <pc:sldMkLst>
          <pc:docMk/>
          <pc:sldMk cId="816401353" sldId="278"/>
        </pc:sldMkLst>
        <pc:spChg chg="mod">
          <ac:chgData name="Aastha Kumar" userId="f94225b3-263d-47de-91f3-c17c89a7eef3" providerId="ADAL" clId="{59D6FE3D-A871-422E-9430-5EB36DFB5A79}" dt="2024-10-17T15:10:29.311" v="348" actId="21"/>
          <ac:spMkLst>
            <pc:docMk/>
            <pc:sldMk cId="816401353" sldId="278"/>
            <ac:spMk id="3" creationId="{0CEBE4D7-507A-9C32-225F-BED4BF3609B8}"/>
          </ac:spMkLst>
        </pc:spChg>
      </pc:sldChg>
      <pc:sldChg chg="addSp delSp modSp mod ord">
        <pc:chgData name="Aastha Kumar" userId="f94225b3-263d-47de-91f3-c17c89a7eef3" providerId="ADAL" clId="{59D6FE3D-A871-422E-9430-5EB36DFB5A79}" dt="2024-10-17T15:26:24.791" v="436" actId="478"/>
        <pc:sldMkLst>
          <pc:docMk/>
          <pc:sldMk cId="1840765373" sldId="279"/>
        </pc:sldMkLst>
        <pc:picChg chg="del mod">
          <ac:chgData name="Aastha Kumar" userId="f94225b3-263d-47de-91f3-c17c89a7eef3" providerId="ADAL" clId="{59D6FE3D-A871-422E-9430-5EB36DFB5A79}" dt="2024-10-17T15:26:24.791" v="436" actId="478"/>
          <ac:picMkLst>
            <pc:docMk/>
            <pc:sldMk cId="1840765373" sldId="279"/>
            <ac:picMk id="4" creationId="{0B3C4185-C9F0-98F5-16C5-8D2F6DA9D688}"/>
          </ac:picMkLst>
        </pc:picChg>
        <pc:picChg chg="del">
          <ac:chgData name="Aastha Kumar" userId="f94225b3-263d-47de-91f3-c17c89a7eef3" providerId="ADAL" clId="{59D6FE3D-A871-422E-9430-5EB36DFB5A79}" dt="2024-10-17T15:25:07.174" v="417" actId="478"/>
          <ac:picMkLst>
            <pc:docMk/>
            <pc:sldMk cId="1840765373" sldId="279"/>
            <ac:picMk id="5" creationId="{291C019A-E092-9E11-F8A8-92C6360666A3}"/>
          </ac:picMkLst>
        </pc:picChg>
        <pc:picChg chg="add mod modCrop">
          <ac:chgData name="Aastha Kumar" userId="f94225b3-263d-47de-91f3-c17c89a7eef3" providerId="ADAL" clId="{59D6FE3D-A871-422E-9430-5EB36DFB5A79}" dt="2024-10-17T15:26:09.371" v="431" actId="14100"/>
          <ac:picMkLst>
            <pc:docMk/>
            <pc:sldMk cId="1840765373" sldId="279"/>
            <ac:picMk id="6" creationId="{A4E48E48-9D5B-1C1B-FB6F-9829E6391102}"/>
          </ac:picMkLst>
        </pc:picChg>
        <pc:picChg chg="mod">
          <ac:chgData name="Aastha Kumar" userId="f94225b3-263d-47de-91f3-c17c89a7eef3" providerId="ADAL" clId="{59D6FE3D-A871-422E-9430-5EB36DFB5A79}" dt="2024-10-17T15:26:15.230" v="434" actId="14100"/>
          <ac:picMkLst>
            <pc:docMk/>
            <pc:sldMk cId="1840765373" sldId="279"/>
            <ac:picMk id="7" creationId="{EDB2B902-208F-9998-C8D9-0DC313658EDB}"/>
          </ac:picMkLst>
        </pc:picChg>
        <pc:picChg chg="add mod modCrop">
          <ac:chgData name="Aastha Kumar" userId="f94225b3-263d-47de-91f3-c17c89a7eef3" providerId="ADAL" clId="{59D6FE3D-A871-422E-9430-5EB36DFB5A79}" dt="2024-10-17T15:26:04.402" v="429" actId="14100"/>
          <ac:picMkLst>
            <pc:docMk/>
            <pc:sldMk cId="1840765373" sldId="279"/>
            <ac:picMk id="9" creationId="{AC0D39DB-6691-6730-FF6C-527D97DA1AED}"/>
          </ac:picMkLst>
        </pc:picChg>
      </pc:sldChg>
      <pc:sldChg chg="addSp modSp mod ord">
        <pc:chgData name="Aastha Kumar" userId="f94225b3-263d-47de-91f3-c17c89a7eef3" providerId="ADAL" clId="{59D6FE3D-A871-422E-9430-5EB36DFB5A79}" dt="2024-10-17T15:09:45.392" v="345"/>
        <pc:sldMkLst>
          <pc:docMk/>
          <pc:sldMk cId="1492851013" sldId="282"/>
        </pc:sldMkLst>
        <pc:spChg chg="mod">
          <ac:chgData name="Aastha Kumar" userId="f94225b3-263d-47de-91f3-c17c89a7eef3" providerId="ADAL" clId="{59D6FE3D-A871-422E-9430-5EB36DFB5A79}" dt="2024-10-17T12:45:03.297" v="122" actId="122"/>
          <ac:spMkLst>
            <pc:docMk/>
            <pc:sldMk cId="1492851013" sldId="282"/>
            <ac:spMk id="2" creationId="{29254213-3848-A9A8-4B4C-01757BF0F118}"/>
          </ac:spMkLst>
        </pc:spChg>
        <pc:spChg chg="add mod">
          <ac:chgData name="Aastha Kumar" userId="f94225b3-263d-47de-91f3-c17c89a7eef3" providerId="ADAL" clId="{59D6FE3D-A871-422E-9430-5EB36DFB5A79}" dt="2024-10-17T12:47:26.689" v="172" actId="27636"/>
          <ac:spMkLst>
            <pc:docMk/>
            <pc:sldMk cId="1492851013" sldId="282"/>
            <ac:spMk id="4" creationId="{3D3C19E1-4F32-49F0-51D0-3CC7713DDE55}"/>
          </ac:spMkLst>
        </pc:spChg>
        <pc:picChg chg="add mod">
          <ac:chgData name="Aastha Kumar" userId="f94225b3-263d-47de-91f3-c17c89a7eef3" providerId="ADAL" clId="{59D6FE3D-A871-422E-9430-5EB36DFB5A79}" dt="2024-10-17T12:45:49.699" v="135" actId="1076"/>
          <ac:picMkLst>
            <pc:docMk/>
            <pc:sldMk cId="1492851013" sldId="282"/>
            <ac:picMk id="3" creationId="{1D3CA4A8-A2ED-42D7-9CD1-2421C0961135}"/>
          </ac:picMkLst>
        </pc:picChg>
        <pc:picChg chg="mod">
          <ac:chgData name="Aastha Kumar" userId="f94225b3-263d-47de-91f3-c17c89a7eef3" providerId="ADAL" clId="{59D6FE3D-A871-422E-9430-5EB36DFB5A79}" dt="2024-10-17T12:46:47.796" v="154" actId="1076"/>
          <ac:picMkLst>
            <pc:docMk/>
            <pc:sldMk cId="1492851013" sldId="282"/>
            <ac:picMk id="5" creationId="{04ED4B80-99EB-5243-5584-1F2A44EEE992}"/>
          </ac:picMkLst>
        </pc:picChg>
        <pc:picChg chg="add mod">
          <ac:chgData name="Aastha Kumar" userId="f94225b3-263d-47de-91f3-c17c89a7eef3" providerId="ADAL" clId="{59D6FE3D-A871-422E-9430-5EB36DFB5A79}" dt="2024-10-17T12:47:14.396" v="167" actId="14100"/>
          <ac:picMkLst>
            <pc:docMk/>
            <pc:sldMk cId="1492851013" sldId="282"/>
            <ac:picMk id="6" creationId="{BEE89122-B671-97A0-2F72-0E2F75EB8C44}"/>
          </ac:picMkLst>
        </pc:picChg>
        <pc:picChg chg="mod modCrop">
          <ac:chgData name="Aastha Kumar" userId="f94225b3-263d-47de-91f3-c17c89a7eef3" providerId="ADAL" clId="{59D6FE3D-A871-422E-9430-5EB36DFB5A79}" dt="2024-10-17T12:46:03.589" v="139" actId="1076"/>
          <ac:picMkLst>
            <pc:docMk/>
            <pc:sldMk cId="1492851013" sldId="282"/>
            <ac:picMk id="7" creationId="{AB39B0DE-A9DA-2B3C-1D02-FF603825B139}"/>
          </ac:picMkLst>
        </pc:picChg>
      </pc:sldChg>
      <pc:sldChg chg="addSp delSp modSp del mod">
        <pc:chgData name="Aastha Kumar" userId="f94225b3-263d-47de-91f3-c17c89a7eef3" providerId="ADAL" clId="{59D6FE3D-A871-422E-9430-5EB36DFB5A79}" dt="2024-10-17T12:47:32.505" v="173" actId="47"/>
        <pc:sldMkLst>
          <pc:docMk/>
          <pc:sldMk cId="1561010626" sldId="283"/>
        </pc:sldMkLst>
        <pc:spChg chg="del mod">
          <ac:chgData name="Aastha Kumar" userId="f94225b3-263d-47de-91f3-c17c89a7eef3" providerId="ADAL" clId="{59D6FE3D-A871-422E-9430-5EB36DFB5A79}" dt="2024-10-17T12:46:35.407" v="148" actId="21"/>
          <ac:spMkLst>
            <pc:docMk/>
            <pc:sldMk cId="1561010626" sldId="283"/>
            <ac:spMk id="3" creationId="{3D3C19E1-4F32-49F0-51D0-3CC7713DDE55}"/>
          </ac:spMkLst>
        </pc:spChg>
        <pc:spChg chg="add mod">
          <ac:chgData name="Aastha Kumar" userId="f94225b3-263d-47de-91f3-c17c89a7eef3" providerId="ADAL" clId="{59D6FE3D-A871-422E-9430-5EB36DFB5A79}" dt="2024-10-17T12:46:35.407" v="148" actId="21"/>
          <ac:spMkLst>
            <pc:docMk/>
            <pc:sldMk cId="1561010626" sldId="283"/>
            <ac:spMk id="4" creationId="{0C043802-AD67-A780-94CB-EB51B8B319F9}"/>
          </ac:spMkLst>
        </pc:spChg>
        <pc:picChg chg="del mod modCrop">
          <ac:chgData name="Aastha Kumar" userId="f94225b3-263d-47de-91f3-c17c89a7eef3" providerId="ADAL" clId="{59D6FE3D-A871-422E-9430-5EB36DFB5A79}" dt="2024-10-17T12:46:35.407" v="148" actId="21"/>
          <ac:picMkLst>
            <pc:docMk/>
            <pc:sldMk cId="1561010626" sldId="283"/>
            <ac:picMk id="5" creationId="{BEE89122-B671-97A0-2F72-0E2F75EB8C44}"/>
          </ac:picMkLst>
        </pc:picChg>
        <pc:picChg chg="del">
          <ac:chgData name="Aastha Kumar" userId="f94225b3-263d-47de-91f3-c17c89a7eef3" providerId="ADAL" clId="{59D6FE3D-A871-422E-9430-5EB36DFB5A79}" dt="2024-10-17T12:45:25.621" v="127" actId="21"/>
          <ac:picMkLst>
            <pc:docMk/>
            <pc:sldMk cId="1561010626" sldId="283"/>
            <ac:picMk id="7" creationId="{1D3CA4A8-A2ED-42D7-9CD1-2421C0961135}"/>
          </ac:picMkLst>
        </pc:picChg>
      </pc:sldChg>
      <pc:sldChg chg="modSp mod ord">
        <pc:chgData name="Aastha Kumar" userId="f94225b3-263d-47de-91f3-c17c89a7eef3" providerId="ADAL" clId="{59D6FE3D-A871-422E-9430-5EB36DFB5A79}" dt="2024-10-17T15:09:47.745" v="347"/>
        <pc:sldMkLst>
          <pc:docMk/>
          <pc:sldMk cId="2820679615" sldId="284"/>
        </pc:sldMkLst>
        <pc:spChg chg="mod">
          <ac:chgData name="Aastha Kumar" userId="f94225b3-263d-47de-91f3-c17c89a7eef3" providerId="ADAL" clId="{59D6FE3D-A871-422E-9430-5EB36DFB5A79}" dt="2024-10-17T15:06:20.620" v="305" actId="122"/>
          <ac:spMkLst>
            <pc:docMk/>
            <pc:sldMk cId="2820679615" sldId="284"/>
            <ac:spMk id="2" creationId="{F2ADB572-0D73-2C93-C821-55C5BE1AA2F7}"/>
          </ac:spMkLst>
        </pc:spChg>
        <pc:spChg chg="mod">
          <ac:chgData name="Aastha Kumar" userId="f94225b3-263d-47de-91f3-c17c89a7eef3" providerId="ADAL" clId="{59D6FE3D-A871-422E-9430-5EB36DFB5A79}" dt="2024-10-17T15:08:56.797" v="341" actId="403"/>
          <ac:spMkLst>
            <pc:docMk/>
            <pc:sldMk cId="2820679615" sldId="284"/>
            <ac:spMk id="3" creationId="{518422C6-3604-088E-9FF2-F8B7C5A7F766}"/>
          </ac:spMkLst>
        </pc:spChg>
        <pc:picChg chg="mod">
          <ac:chgData name="Aastha Kumar" userId="f94225b3-263d-47de-91f3-c17c89a7eef3" providerId="ADAL" clId="{59D6FE3D-A871-422E-9430-5EB36DFB5A79}" dt="2024-10-17T15:08:24.834" v="331" actId="1076"/>
          <ac:picMkLst>
            <pc:docMk/>
            <pc:sldMk cId="2820679615" sldId="284"/>
            <ac:picMk id="5" creationId="{AF14934B-62A1-E62D-C687-0F55F91353F3}"/>
          </ac:picMkLst>
        </pc:picChg>
      </pc:sldChg>
      <pc:sldChg chg="addSp delSp modSp mod">
        <pc:chgData name="Aastha Kumar" userId="f94225b3-263d-47de-91f3-c17c89a7eef3" providerId="ADAL" clId="{59D6FE3D-A871-422E-9430-5EB36DFB5A79}" dt="2024-10-17T12:33:38.328" v="117" actId="27636"/>
        <pc:sldMkLst>
          <pc:docMk/>
          <pc:sldMk cId="2501867996" sldId="285"/>
        </pc:sldMkLst>
        <pc:spChg chg="mod">
          <ac:chgData name="Aastha Kumar" userId="f94225b3-263d-47de-91f3-c17c89a7eef3" providerId="ADAL" clId="{59D6FE3D-A871-422E-9430-5EB36DFB5A79}" dt="2024-10-17T12:27:53.828" v="62" actId="1076"/>
          <ac:spMkLst>
            <pc:docMk/>
            <pc:sldMk cId="2501867996" sldId="285"/>
            <ac:spMk id="2" creationId="{64F57C54-7198-0C7F-70ED-B242307B598E}"/>
          </ac:spMkLst>
        </pc:spChg>
        <pc:spChg chg="mod">
          <ac:chgData name="Aastha Kumar" userId="f94225b3-263d-47de-91f3-c17c89a7eef3" providerId="ADAL" clId="{59D6FE3D-A871-422E-9430-5EB36DFB5A79}" dt="2024-10-17T12:32:33.633" v="98" actId="12"/>
          <ac:spMkLst>
            <pc:docMk/>
            <pc:sldMk cId="2501867996" sldId="285"/>
            <ac:spMk id="3" creationId="{A7ECCCD6-04B5-E18A-2124-A78A052F9070}"/>
          </ac:spMkLst>
        </pc:spChg>
        <pc:spChg chg="add del mod">
          <ac:chgData name="Aastha Kumar" userId="f94225b3-263d-47de-91f3-c17c89a7eef3" providerId="ADAL" clId="{59D6FE3D-A871-422E-9430-5EB36DFB5A79}" dt="2024-10-17T12:32:20.793" v="91" actId="478"/>
          <ac:spMkLst>
            <pc:docMk/>
            <pc:sldMk cId="2501867996" sldId="285"/>
            <ac:spMk id="6" creationId="{43B3910D-C818-D91A-1A7F-973CB05E7BEA}"/>
          </ac:spMkLst>
        </pc:spChg>
        <pc:spChg chg="add mod">
          <ac:chgData name="Aastha Kumar" userId="f94225b3-263d-47de-91f3-c17c89a7eef3" providerId="ADAL" clId="{59D6FE3D-A871-422E-9430-5EB36DFB5A79}" dt="2024-10-17T12:33:38.328" v="117" actId="27636"/>
          <ac:spMkLst>
            <pc:docMk/>
            <pc:sldMk cId="2501867996" sldId="285"/>
            <ac:spMk id="7" creationId="{2C46CB59-30BC-5F6D-9D4D-DFBD4295A5ED}"/>
          </ac:spMkLst>
        </pc:spChg>
        <pc:picChg chg="add mod modCrop">
          <ac:chgData name="Aastha Kumar" userId="f94225b3-263d-47de-91f3-c17c89a7eef3" providerId="ADAL" clId="{59D6FE3D-A871-422E-9430-5EB36DFB5A79}" dt="2024-10-17T12:32:50.116" v="101" actId="1076"/>
          <ac:picMkLst>
            <pc:docMk/>
            <pc:sldMk cId="2501867996" sldId="285"/>
            <ac:picMk id="4" creationId="{158AC26E-9159-46AB-8973-0465CFB5D1FC}"/>
          </ac:picMkLst>
        </pc:picChg>
        <pc:picChg chg="del">
          <ac:chgData name="Aastha Kumar" userId="f94225b3-263d-47de-91f3-c17c89a7eef3" providerId="ADAL" clId="{59D6FE3D-A871-422E-9430-5EB36DFB5A79}" dt="2024-10-17T12:30:50.948" v="69" actId="478"/>
          <ac:picMkLst>
            <pc:docMk/>
            <pc:sldMk cId="2501867996" sldId="285"/>
            <ac:picMk id="5" creationId="{A82CDE3E-AA4E-5B6D-81A4-25B5529B7626}"/>
          </ac:picMkLst>
        </pc:picChg>
      </pc:sldChg>
      <pc:sldChg chg="addSp modSp mod">
        <pc:chgData name="Aastha Kumar" userId="f94225b3-263d-47de-91f3-c17c89a7eef3" providerId="ADAL" clId="{59D6FE3D-A871-422E-9430-5EB36DFB5A79}" dt="2024-10-17T15:27:03.129" v="447" actId="14100"/>
        <pc:sldMkLst>
          <pc:docMk/>
          <pc:sldMk cId="3349423757" sldId="287"/>
        </pc:sldMkLst>
        <pc:spChg chg="add mod">
          <ac:chgData name="Aastha Kumar" userId="f94225b3-263d-47de-91f3-c17c89a7eef3" providerId="ADAL" clId="{59D6FE3D-A871-422E-9430-5EB36DFB5A79}" dt="2024-10-17T15:27:03.129" v="447" actId="14100"/>
          <ac:spMkLst>
            <pc:docMk/>
            <pc:sldMk cId="3349423757" sldId="287"/>
            <ac:spMk id="3" creationId="{283818CD-EC6D-B540-7DE3-F54BE303873A}"/>
          </ac:spMkLst>
        </pc:spChg>
      </pc:sldChg>
      <pc:sldChg chg="delSp del mod">
        <pc:chgData name="Aastha Kumar" userId="f94225b3-263d-47de-91f3-c17c89a7eef3" providerId="ADAL" clId="{59D6FE3D-A871-422E-9430-5EB36DFB5A79}" dt="2024-10-17T12:33:51.606" v="118" actId="47"/>
        <pc:sldMkLst>
          <pc:docMk/>
          <pc:sldMk cId="2519493295" sldId="288"/>
        </pc:sldMkLst>
        <pc:picChg chg="del">
          <ac:chgData name="Aastha Kumar" userId="f94225b3-263d-47de-91f3-c17c89a7eef3" providerId="ADAL" clId="{59D6FE3D-A871-422E-9430-5EB36DFB5A79}" dt="2024-10-17T12:30:53.511" v="70" actId="21"/>
          <ac:picMkLst>
            <pc:docMk/>
            <pc:sldMk cId="2519493295" sldId="288"/>
            <ac:picMk id="5" creationId="{158AC26E-9159-46AB-8973-0465CFB5D1FC}"/>
          </ac:picMkLst>
        </pc:picChg>
      </pc:sldChg>
      <pc:sldChg chg="addSp delSp modSp del mod">
        <pc:chgData name="Aastha Kumar" userId="f94225b3-263d-47de-91f3-c17c89a7eef3" providerId="ADAL" clId="{59D6FE3D-A871-422E-9430-5EB36DFB5A79}" dt="2024-10-17T12:33:51.903" v="119" actId="47"/>
        <pc:sldMkLst>
          <pc:docMk/>
          <pc:sldMk cId="139120649" sldId="289"/>
        </pc:sldMkLst>
        <pc:spChg chg="del">
          <ac:chgData name="Aastha Kumar" userId="f94225b3-263d-47de-91f3-c17c89a7eef3" providerId="ADAL" clId="{59D6FE3D-A871-422E-9430-5EB36DFB5A79}" dt="2024-10-17T12:32:03.853" v="75" actId="21"/>
          <ac:spMkLst>
            <pc:docMk/>
            <pc:sldMk cId="139120649" sldId="289"/>
            <ac:spMk id="2" creationId="{43B3910D-C818-D91A-1A7F-973CB05E7BEA}"/>
          </ac:spMkLst>
        </pc:spChg>
        <pc:spChg chg="del">
          <ac:chgData name="Aastha Kumar" userId="f94225b3-263d-47de-91f3-c17c89a7eef3" providerId="ADAL" clId="{59D6FE3D-A871-422E-9430-5EB36DFB5A79}" dt="2024-10-17T12:32:03.853" v="75" actId="21"/>
          <ac:spMkLst>
            <pc:docMk/>
            <pc:sldMk cId="139120649" sldId="289"/>
            <ac:spMk id="3" creationId="{2C46CB59-30BC-5F6D-9D4D-DFBD4295A5ED}"/>
          </ac:spMkLst>
        </pc:spChg>
        <pc:spChg chg="add mod">
          <ac:chgData name="Aastha Kumar" userId="f94225b3-263d-47de-91f3-c17c89a7eef3" providerId="ADAL" clId="{59D6FE3D-A871-422E-9430-5EB36DFB5A79}" dt="2024-10-17T12:32:03.853" v="75" actId="21"/>
          <ac:spMkLst>
            <pc:docMk/>
            <pc:sldMk cId="139120649" sldId="289"/>
            <ac:spMk id="5" creationId="{12A4EA04-B8D8-7A80-5C9D-BCF717D83B75}"/>
          </ac:spMkLst>
        </pc:spChg>
        <pc:spChg chg="add mod">
          <ac:chgData name="Aastha Kumar" userId="f94225b3-263d-47de-91f3-c17c89a7eef3" providerId="ADAL" clId="{59D6FE3D-A871-422E-9430-5EB36DFB5A79}" dt="2024-10-17T12:32:03.853" v="75" actId="21"/>
          <ac:spMkLst>
            <pc:docMk/>
            <pc:sldMk cId="139120649" sldId="289"/>
            <ac:spMk id="7" creationId="{96486580-D3F5-704E-C72C-2591E8B7B395}"/>
          </ac:spMkLst>
        </pc:spChg>
      </pc:sldChg>
      <pc:sldChg chg="addSp modSp mod">
        <pc:chgData name="Aastha Kumar" userId="f94225b3-263d-47de-91f3-c17c89a7eef3" providerId="ADAL" clId="{59D6FE3D-A871-422E-9430-5EB36DFB5A79}" dt="2024-10-17T15:04:57.505" v="303" actId="14100"/>
        <pc:sldMkLst>
          <pc:docMk/>
          <pc:sldMk cId="1437893707" sldId="290"/>
        </pc:sldMkLst>
        <pc:spChg chg="mod">
          <ac:chgData name="Aastha Kumar" userId="f94225b3-263d-47de-91f3-c17c89a7eef3" providerId="ADAL" clId="{59D6FE3D-A871-422E-9430-5EB36DFB5A79}" dt="2024-10-17T15:02:04.467" v="252" actId="1076"/>
          <ac:spMkLst>
            <pc:docMk/>
            <pc:sldMk cId="1437893707" sldId="290"/>
            <ac:spMk id="2" creationId="{5E11602E-BA06-E102-A2F7-9A6FEE8F3170}"/>
          </ac:spMkLst>
        </pc:spChg>
        <pc:spChg chg="mod">
          <ac:chgData name="Aastha Kumar" userId="f94225b3-263d-47de-91f3-c17c89a7eef3" providerId="ADAL" clId="{59D6FE3D-A871-422E-9430-5EB36DFB5A79}" dt="2024-10-17T15:04:52.156" v="301" actId="1076"/>
          <ac:spMkLst>
            <pc:docMk/>
            <pc:sldMk cId="1437893707" sldId="290"/>
            <ac:spMk id="3" creationId="{D2CAC459-E92F-C91E-3F02-0BEA954DEAE3}"/>
          </ac:spMkLst>
        </pc:spChg>
        <pc:picChg chg="add mod modCrop">
          <ac:chgData name="Aastha Kumar" userId="f94225b3-263d-47de-91f3-c17c89a7eef3" providerId="ADAL" clId="{59D6FE3D-A871-422E-9430-5EB36DFB5A79}" dt="2024-10-17T15:04:45.580" v="299" actId="1076"/>
          <ac:picMkLst>
            <pc:docMk/>
            <pc:sldMk cId="1437893707" sldId="290"/>
            <ac:picMk id="4" creationId="{7A66DA06-0CFD-9552-EBD7-5CA5258AF7F5}"/>
          </ac:picMkLst>
        </pc:picChg>
        <pc:picChg chg="add mod">
          <ac:chgData name="Aastha Kumar" userId="f94225b3-263d-47de-91f3-c17c89a7eef3" providerId="ADAL" clId="{59D6FE3D-A871-422E-9430-5EB36DFB5A79}" dt="2024-10-17T15:04:57.505" v="303" actId="14100"/>
          <ac:picMkLst>
            <pc:docMk/>
            <pc:sldMk cId="1437893707" sldId="290"/>
            <ac:picMk id="5" creationId="{7791514F-2FF3-1166-084E-F50D26995BA8}"/>
          </ac:picMkLst>
        </pc:picChg>
        <pc:picChg chg="add mod">
          <ac:chgData name="Aastha Kumar" userId="f94225b3-263d-47de-91f3-c17c89a7eef3" providerId="ADAL" clId="{59D6FE3D-A871-422E-9430-5EB36DFB5A79}" dt="2024-10-17T15:04:41.464" v="298" actId="1076"/>
          <ac:picMkLst>
            <pc:docMk/>
            <pc:sldMk cId="1437893707" sldId="290"/>
            <ac:picMk id="6" creationId="{C62DD6DB-51F2-B2DA-73AA-D0A190406D8E}"/>
          </ac:picMkLst>
        </pc:picChg>
      </pc:sldChg>
      <pc:sldChg chg="delSp del mod">
        <pc:chgData name="Aastha Kumar" userId="f94225b3-263d-47de-91f3-c17c89a7eef3" providerId="ADAL" clId="{59D6FE3D-A871-422E-9430-5EB36DFB5A79}" dt="2024-10-17T15:02:51.899" v="261" actId="47"/>
        <pc:sldMkLst>
          <pc:docMk/>
          <pc:sldMk cId="1136336338" sldId="291"/>
        </pc:sldMkLst>
        <pc:picChg chg="del">
          <ac:chgData name="Aastha Kumar" userId="f94225b3-263d-47de-91f3-c17c89a7eef3" providerId="ADAL" clId="{59D6FE3D-A871-422E-9430-5EB36DFB5A79}" dt="2024-10-17T15:02:45.303" v="257" actId="21"/>
          <ac:picMkLst>
            <pc:docMk/>
            <pc:sldMk cId="1136336338" sldId="291"/>
            <ac:picMk id="5" creationId="{7791514F-2FF3-1166-084E-F50D26995BA8}"/>
          </ac:picMkLst>
        </pc:picChg>
      </pc:sldChg>
      <pc:sldChg chg="delSp del mod">
        <pc:chgData name="Aastha Kumar" userId="f94225b3-263d-47de-91f3-c17c89a7eef3" providerId="ADAL" clId="{59D6FE3D-A871-422E-9430-5EB36DFB5A79}" dt="2024-10-17T15:03:11.907" v="267" actId="47"/>
        <pc:sldMkLst>
          <pc:docMk/>
          <pc:sldMk cId="298348114" sldId="292"/>
        </pc:sldMkLst>
        <pc:picChg chg="del">
          <ac:chgData name="Aastha Kumar" userId="f94225b3-263d-47de-91f3-c17c89a7eef3" providerId="ADAL" clId="{59D6FE3D-A871-422E-9430-5EB36DFB5A79}" dt="2024-10-17T15:03:02.302" v="262" actId="21"/>
          <ac:picMkLst>
            <pc:docMk/>
            <pc:sldMk cId="298348114" sldId="292"/>
            <ac:picMk id="5" creationId="{7A66DA06-0CFD-9552-EBD7-5CA5258AF7F5}"/>
          </ac:picMkLst>
        </pc:picChg>
      </pc:sldChg>
      <pc:sldChg chg="delSp modSp del mod">
        <pc:chgData name="Aastha Kumar" userId="f94225b3-263d-47de-91f3-c17c89a7eef3" providerId="ADAL" clId="{59D6FE3D-A871-422E-9430-5EB36DFB5A79}" dt="2024-10-17T15:04:20.432" v="292" actId="47"/>
        <pc:sldMkLst>
          <pc:docMk/>
          <pc:sldMk cId="470896860" sldId="293"/>
        </pc:sldMkLst>
        <pc:picChg chg="del mod">
          <ac:chgData name="Aastha Kumar" userId="f94225b3-263d-47de-91f3-c17c89a7eef3" providerId="ADAL" clId="{59D6FE3D-A871-422E-9430-5EB36DFB5A79}" dt="2024-10-17T15:04:10.652" v="287" actId="21"/>
          <ac:picMkLst>
            <pc:docMk/>
            <pc:sldMk cId="470896860" sldId="293"/>
            <ac:picMk id="5" creationId="{C62DD6DB-51F2-B2DA-73AA-D0A190406D8E}"/>
          </ac:picMkLst>
        </pc:picChg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4080849533" sldId="295"/>
        </pc:sldMkLst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1075131401" sldId="296"/>
        </pc:sldMkLst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1853823137" sldId="297"/>
        </pc:sldMkLst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2345183554" sldId="298"/>
        </pc:sldMkLst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3069873355" sldId="299"/>
        </pc:sldMkLst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2237116144" sldId="300"/>
        </pc:sldMkLst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1292239736" sldId="301"/>
        </pc:sldMkLst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2191979740" sldId="302"/>
        </pc:sldMkLst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776484315" sldId="303"/>
        </pc:sldMkLst>
      </pc:sldChg>
      <pc:sldChg chg="del">
        <pc:chgData name="Aastha Kumar" userId="f94225b3-263d-47de-91f3-c17c89a7eef3" providerId="ADAL" clId="{59D6FE3D-A871-422E-9430-5EB36DFB5A79}" dt="2024-10-17T15:05:39.281" v="304" actId="2696"/>
        <pc:sldMkLst>
          <pc:docMk/>
          <pc:sldMk cId="2439372712" sldId="304"/>
        </pc:sldMkLst>
      </pc:sldChg>
      <pc:sldChg chg="delSp modSp del mod">
        <pc:chgData name="Aastha Kumar" userId="f94225b3-263d-47de-91f3-c17c89a7eef3" providerId="ADAL" clId="{59D6FE3D-A871-422E-9430-5EB36DFB5A79}" dt="2024-10-17T12:09:57.521" v="56" actId="47"/>
        <pc:sldMkLst>
          <pc:docMk/>
          <pc:sldMk cId="675632688" sldId="305"/>
        </pc:sldMkLst>
        <pc:picChg chg="del mod modCrop">
          <ac:chgData name="Aastha Kumar" userId="f94225b3-263d-47de-91f3-c17c89a7eef3" providerId="ADAL" clId="{59D6FE3D-A871-422E-9430-5EB36DFB5A79}" dt="2024-10-17T12:09:25.707" v="5" actId="21"/>
          <ac:picMkLst>
            <pc:docMk/>
            <pc:sldMk cId="675632688" sldId="305"/>
            <ac:picMk id="8" creationId="{588C0F55-8881-BA9C-22F7-7CA48605A0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D7D6-2C8D-C986-8D33-6C81C709E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7A2BB-7E1F-6AD1-ADCF-20A133FF4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D6E1-5743-E571-94C2-FE1DAAEA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5F7C-B19D-1D86-1A36-2FC04960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438F-3F9C-9670-7F55-8BDB623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3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F399-341E-17CD-8A3C-D2F72B09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DD2CA-F66A-EB3B-F36F-3E905F246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34D3-26FB-EDDB-EB1B-F130FDFF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C874-BDE7-15EA-9CDA-54613A70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1789-2E26-8E76-C934-BD892837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1F2D2-ABFE-DE15-1DE4-141B79524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E5055-3D13-397A-21A3-91DE20162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DA877-C0B6-CB61-1A09-D41EA402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C804-04B2-095E-A614-E42FF997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E671-1577-944D-2B6F-8B3A2E89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9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D61A-984A-83E7-0271-7D9820CC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5EBA-6790-1ACA-019B-5C78B920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E562-D1B9-00BA-22C0-3F266AEC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DBFB-A48C-9EE9-8D3B-B5E640D7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DB31-F41F-A834-6E45-6417EE9E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6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4131-3E5F-46C8-6A13-004CED6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A2376-A473-880F-AFAB-9A32CE67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15A26-BF02-F493-C792-9CE36256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D7F3-38C0-41B4-D0F4-DB7B4520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53B2-B2F6-C653-A22E-438FAA79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8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53F-7C86-CF8C-F347-30D197E5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0CD8-3971-B9CB-3C95-D1AD6994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F9F53-6405-F1DA-7641-FD6F2D7A2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1A7C5-B900-9F1F-F55F-2C7BA0FD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D7A0-664C-5479-D08B-620FF27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16BB-563C-8B6A-4488-38079AF1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4FCE-C41F-356C-6CFE-654D25CF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510A-5383-9F60-8E85-2517F3B2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E040F-21E5-258D-E401-F2049BB6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0092D-D22F-1ACD-BF6C-B057FDD91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A714A-C23D-B552-E36F-6B94FBA17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E94E6-2D5E-96A1-E674-C2F07941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2654A-C9B7-8129-E530-07829DC5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E1222-1CFE-A615-E487-39216634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B780-FBB6-5613-365A-C9F276F0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9074D-D6FF-183B-B371-4E56723A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EF480-5A92-4751-053E-9662139E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1CE71-BF31-2030-C388-43814173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2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BFB00-9E55-8F56-C0AB-84E1EAE6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D14E7-BDA6-51D5-94C0-83CA7437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FC7A3-E42A-F8D8-BB5D-C2FEDD7F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0416-520F-5CC5-9C04-9FA06D4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6CBD-5549-5261-616F-729B6C08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818D-F0D7-1A03-2475-D523D0013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38955-C0D7-E8FF-F7C3-5DC37F6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0E83A-2593-292A-4426-2A01B055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85746-A8B9-EBA6-6C3D-D0F70CE8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68CC-F5B8-F206-0FAF-389178AD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CC518-78D5-F2BA-5B3C-81E9C0D66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77735-F825-DCF0-3FA4-FE9198CC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4EDC-D98A-2C7A-4FD6-20CFD23A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C5610-DF68-32C2-06B5-66187E1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A1B4-95A5-B9E4-F69F-92A24A83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1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5FE39-A251-AEB4-51AA-1A169DF1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AE79-B225-3257-0624-531EC9B3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4DB5-56C9-540A-1B6B-1C1A9049E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5BF1-F200-40EB-9E5C-EFE994E535B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EFBE-F5BF-07CD-C31D-939F2E68B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9AAA-3CE7-421C-EC76-E94DAF909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285D-CA84-4DE9-B1C8-E4A920501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9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941252-FF46-3C28-6912-E4C33B3F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652"/>
            <a:ext cx="8075994" cy="6442075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7B32EF-CC18-9479-88C8-78AAE6C310F0}"/>
              </a:ext>
            </a:extLst>
          </p:cNvPr>
          <p:cNvSpPr txBox="1">
            <a:spLocks/>
          </p:cNvSpPr>
          <p:nvPr/>
        </p:nvSpPr>
        <p:spPr>
          <a:xfrm>
            <a:off x="8162925" y="425194"/>
            <a:ext cx="4029075" cy="6548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Localization methods utilize the knowledge of the locations of a small subset of nodes. The node that is aware of its location is known as an anchor, beacon, source, or landmark. </a:t>
            </a:r>
          </a:p>
          <a:p>
            <a:r>
              <a:rPr lang="en-US" dirty="0"/>
              <a:t>Distance-based localization methods utilize the distance between the anchor and unknown node. Distance-free methods utilize only connectivity information. </a:t>
            </a:r>
          </a:p>
          <a:p>
            <a:r>
              <a:rPr lang="en-US" dirty="0"/>
              <a:t>Distance-based methods are fine-grained (± 10cm) localization methods, whereas, distance-free methods are coarse-grained (± 5m). </a:t>
            </a:r>
          </a:p>
          <a:p>
            <a:r>
              <a:rPr lang="en-US" dirty="0"/>
              <a:t>The distance-free based localization has low complexity</a:t>
            </a:r>
          </a:p>
        </p:txBody>
      </p:sp>
    </p:spTree>
    <p:extLst>
      <p:ext uri="{BB962C8B-B14F-4D97-AF65-F5344CB8AC3E}">
        <p14:creationId xmlns:p14="http://schemas.microsoft.com/office/powerpoint/2010/main" val="210209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E054-746F-21CC-A2DE-BECEE891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34"/>
            <a:ext cx="10515600" cy="4304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 difference of arrival based localization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3164-D33C-628C-E5DA-D7210316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We explain Time-difference-of-arrival (TDOA) based localization now. The received signals 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MR10"/>
              </a:rPr>
              <a:t>ith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 unknown node is given by: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0ED9D-FD2C-692F-224F-6AC2F81D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89" y="1340358"/>
            <a:ext cx="81343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13B0E-DD26-D2A0-DF41-D36DF672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83" y="2094166"/>
            <a:ext cx="10487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0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8CE1-3ED8-696E-6534-70B22B6F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4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Angle of Arrival based localization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9A02-B8B9-FFC9-7DBD-13835345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5152835"/>
          </a:xfrm>
        </p:spPr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We first use trigonometry and geometry in Angle-of-Arrival (AOA) based localization. The angle and location relationship between the unknown node and anchor can be expressed as: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0A26C-2381-EE36-2F5D-0D16D0C8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47" y="1548003"/>
            <a:ext cx="7515225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38AF7-982A-68B4-2716-98356EF0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44" y="2329053"/>
            <a:ext cx="7687247" cy="41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6E10-0C57-07F3-0AFB-8C0B7395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105713"/>
            <a:ext cx="10477500" cy="43040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Received Signal </a:t>
            </a:r>
            <a:r>
              <a:rPr lang="en-US" sz="3600" b="1" dirty="0">
                <a:solidFill>
                  <a:srgbClr val="0070C0"/>
                </a:solidFill>
              </a:rPr>
              <a:t>Strength</a:t>
            </a:r>
            <a:r>
              <a:rPr lang="en-US" sz="3200" b="1" dirty="0">
                <a:solidFill>
                  <a:srgbClr val="0070C0"/>
                </a:solidFill>
              </a:rPr>
              <a:t> based localization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BCD47-6DD8-37AC-D6DB-BA24F37C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735678"/>
            <a:ext cx="5432778" cy="990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9DA7C-DF66-C967-8C43-93EEF309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" y="1778666"/>
            <a:ext cx="5432778" cy="1231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FCE1E2-6308-BAC3-CC8B-01B00302A73E}"/>
              </a:ext>
            </a:extLst>
          </p:cNvPr>
          <p:cNvSpPr txBox="1"/>
          <p:nvPr/>
        </p:nvSpPr>
        <p:spPr>
          <a:xfrm>
            <a:off x="388431" y="3697786"/>
            <a:ext cx="35455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MR10"/>
              </a:rPr>
              <a:t>RSS is a low-cost measurement and it depends upon the wireless channel. It may yield large errors because of the requirement of an accurate propagation model. We can also use the least-square method to estimate distance.</a:t>
            </a:r>
            <a:r>
              <a:rPr lang="en-US" sz="1600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4902A-7B45-87ED-B88A-27301CD8B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6250" r="5781" b="17222"/>
          <a:stretch/>
        </p:blipFill>
        <p:spPr>
          <a:xfrm>
            <a:off x="7858125" y="724933"/>
            <a:ext cx="4224337" cy="611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4611E-5DDF-7EAE-4333-A0EC02B9E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 t="32500" r="15028" b="19028"/>
          <a:stretch/>
        </p:blipFill>
        <p:spPr>
          <a:xfrm>
            <a:off x="4212918" y="2900695"/>
            <a:ext cx="3509475" cy="38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3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4D79-C7CB-A062-4733-C181DD27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Multi Dimensional Scaling Based Localization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5668-5DB3-015C-1105-AFF82C37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The algorithm based on the MDS computes the location of the unknown node, given the set of distances between each pair of nodes. The squared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distance matrix is given by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850F4-2E57-924B-E5D9-E938F468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27" y="1893592"/>
            <a:ext cx="7563993" cy="44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7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B801-521C-B203-4F55-C13B6023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328"/>
            <a:ext cx="10515600" cy="5838635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MR10"/>
              </a:rPr>
              <a:t>where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MMI10"/>
              </a:rPr>
              <a:t>A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MR10"/>
              </a:rPr>
              <a:t>is the diagonal matrix having each element as eigenvalue and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MMI10"/>
              </a:rPr>
              <a:t>Q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MR10"/>
              </a:rPr>
              <a:t>a matrix corresponding to the eigenvector. Choosing the first two eigenvalues and the corresponding eigenvectors for two-dimensiona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MR10"/>
              </a:rPr>
              <a:t>coordinates system</a:t>
            </a:r>
            <a:r>
              <a:rPr lang="en-US" sz="2400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D943B-91C0-D72C-62A0-A28CC11B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176462"/>
            <a:ext cx="10382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6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7C54-7198-0C7F-70ED-B242307B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3853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Approximate Point in Triangle Test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CCD6-04B5-E18A-2124-A78A052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750498"/>
            <a:ext cx="11591925" cy="5426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Nodes that are equipped with high-powered transmitters are called anchors. The unknown node can obtain its location based on the information from the anchors. Example: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AC26E-9159-46AB-8973-0465CFB5D1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7" t="4141" r="28766" b="17071"/>
          <a:stretch/>
        </p:blipFill>
        <p:spPr>
          <a:xfrm>
            <a:off x="266699" y="1713971"/>
            <a:ext cx="4181476" cy="34995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6CB59-30BC-5F6D-9D4D-DFBD4295A5ED}"/>
              </a:ext>
            </a:extLst>
          </p:cNvPr>
          <p:cNvSpPr txBox="1">
            <a:spLocks/>
          </p:cNvSpPr>
          <p:nvPr/>
        </p:nvSpPr>
        <p:spPr>
          <a:xfrm>
            <a:off x="4638675" y="1713971"/>
            <a:ext cx="7391399" cy="5144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First, a grid array is formed and all the grids are initially assigned a zero value as shown in Figure 4.9. </a:t>
            </a:r>
          </a:p>
          <a:p>
            <a:pPr algn="just"/>
            <a:r>
              <a:rPr lang="en-US" dirty="0"/>
              <a:t>It is then scanned using a grid scan algorithm. If the node lies inside the triangle, it is incremented by one. </a:t>
            </a:r>
          </a:p>
          <a:p>
            <a:pPr algn="just"/>
            <a:r>
              <a:rPr lang="en-US" dirty="0"/>
              <a:t>It is worth mentioning that the number of grids can be increased by decreasing the size for better accuracy. </a:t>
            </a:r>
          </a:p>
          <a:p>
            <a:pPr algn="just"/>
            <a:r>
              <a:rPr lang="en-US" dirty="0"/>
              <a:t>APIT is a cost-effective approach and it has good localization accuracy, even in the presence of irregular radio patterns, and with the random node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86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6CA0-D6CA-93A1-6807-F85BE856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09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Centroid-based Localization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2B902-208F-9998-C8D9-0DC31365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57" t="5540" r="36339" b="35384"/>
          <a:stretch/>
        </p:blipFill>
        <p:spPr>
          <a:xfrm>
            <a:off x="4761" y="879855"/>
            <a:ext cx="2737817" cy="1740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48E48-9D5B-1C1B-FB6F-9829E63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16527" r="6523" b="22500"/>
          <a:stretch/>
        </p:blipFill>
        <p:spPr>
          <a:xfrm>
            <a:off x="2742578" y="670165"/>
            <a:ext cx="4544047" cy="6044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D39DB-6691-6730-FF6C-527D97DA1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5" t="19444" r="9338" b="17222"/>
          <a:stretch/>
        </p:blipFill>
        <p:spPr>
          <a:xfrm>
            <a:off x="7461459" y="-1"/>
            <a:ext cx="4682916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6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4213-3848-A9A8-4B4C-01757BF0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173101"/>
            <a:ext cx="10515600" cy="3023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Distance vector hop based localization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D4B80-99EB-5243-5584-1F2A44EEE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" y="676279"/>
            <a:ext cx="8576692" cy="33009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9B0DE-A9DA-2B3C-1D02-FF603825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62" t="3533" r="11994" b="18342"/>
          <a:stretch/>
        </p:blipFill>
        <p:spPr>
          <a:xfrm>
            <a:off x="8801100" y="949454"/>
            <a:ext cx="3390900" cy="1752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3CA4A8-A2ED-42D7-9CD1-2421C096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0551"/>
            <a:ext cx="9648824" cy="23706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3C19E1-4F32-49F0-51D0-3CC7713DDE55}"/>
              </a:ext>
            </a:extLst>
          </p:cNvPr>
          <p:cNvSpPr txBox="1">
            <a:spLocks/>
          </p:cNvSpPr>
          <p:nvPr/>
        </p:nvSpPr>
        <p:spPr>
          <a:xfrm>
            <a:off x="8801100" y="2886456"/>
            <a:ext cx="3362324" cy="1085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MBX10"/>
              </a:rPr>
              <a:t>Example: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d</a:t>
            </a:r>
            <a:r>
              <a:rPr lang="en-US" i="1" baseline="-25000" dirty="0" err="1">
                <a:solidFill>
                  <a:srgbClr val="000000"/>
                </a:solidFill>
                <a:latin typeface="CMMI7"/>
              </a:rPr>
              <a:t>ij</a:t>
            </a:r>
            <a:r>
              <a:rPr lang="en-US" i="1" baseline="-25000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0.5 and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d</a:t>
            </a:r>
            <a:r>
              <a:rPr lang="en-US" i="1" baseline="-25000" dirty="0" err="1">
                <a:solidFill>
                  <a:srgbClr val="000000"/>
                </a:solidFill>
                <a:latin typeface="CMMI7"/>
              </a:rPr>
              <a:t>jk</a:t>
            </a:r>
            <a:r>
              <a:rPr lang="en-US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0.3.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MR10"/>
              </a:rPr>
              <a:t>The average hop distance =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89122-B671-97A0-2F72-0E2F75EB8C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3317"/>
          <a:stretch/>
        </p:blipFill>
        <p:spPr>
          <a:xfrm>
            <a:off x="10039349" y="3808669"/>
            <a:ext cx="2124075" cy="8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5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B572-0D73-2C93-C821-55C5BE1A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10"/>
            <a:ext cx="10515600" cy="6224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Closest Point Based Localization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2C6-3604-088E-9FF2-F8B7C5A7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0" y="1102518"/>
            <a:ext cx="2419351" cy="5262563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MR10"/>
              </a:rPr>
              <a:t>The coarse location of the unknown sensor node may be decided based on: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MR10"/>
              </a:rPr>
              <a:t>Which anchor is the closest to node receiving maximum power?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MR10"/>
              </a:rPr>
              <a:t>Direction at which nth node receives maximum energy?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4934B-62A1-E62D-C687-0F55F913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254"/>
            <a:ext cx="9641425" cy="59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7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02E-BA06-E102-A2F7-9A6FEE8F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6288"/>
          </a:xfrm>
        </p:spPr>
        <p:txBody>
          <a:bodyPr>
            <a:normAutofit/>
          </a:bodyPr>
          <a:lstStyle/>
          <a:p>
            <a:r>
              <a:rPr lang="en-US" sz="4000" dirty="0"/>
              <a:t>Assumption Based Coordinates (ABC) Localization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C459-E92F-C91E-3F02-0BEA954D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372" y="1142206"/>
            <a:ext cx="4076700" cy="154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Initially, it is difficult to get the range measurements from more than three anchors for a 2D coordinate system. Therefore, a map based on the neighboring ranges is generated at the beginning of the network operation. ABC is a distributed localization method.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1514F-2FF3-1166-084E-F50D2699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57" y="3054349"/>
            <a:ext cx="4169690" cy="2155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66DA06-0CFD-9552-EBD7-5CA5258A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99"/>
          <a:stretch/>
        </p:blipFill>
        <p:spPr>
          <a:xfrm>
            <a:off x="83928" y="646794"/>
            <a:ext cx="7612272" cy="3121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DD6DB-51F2-B2DA-73AA-D0A190406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54971"/>
            <a:ext cx="7882257" cy="3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9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83F6-92BE-0945-F21E-26B5BDBA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48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Distance-based localization methods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8CBA-92AE-958F-0DC6-A26CD6D1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112774"/>
            <a:ext cx="11172825" cy="59612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AOA and DOA-based algorithms need special hardware to estimate the angle at which the signal arrives at the antenna array. </a:t>
            </a:r>
          </a:p>
          <a:p>
            <a:pPr algn="just"/>
            <a:r>
              <a:rPr lang="en-US" dirty="0"/>
              <a:t>The time of arrival (TOA) method performs localization using the information about the time of arrival of the signal from different anchors. However, TOA requires a reference timestamp to synchronize the local clock of the nodes. </a:t>
            </a:r>
          </a:p>
          <a:p>
            <a:pPr algn="just"/>
            <a:r>
              <a:rPr lang="en-US" dirty="0"/>
              <a:t>To overcome this issue of reference offset, a time difference of arrival (TDOA) method is used. TDOA is based on the principle of the time difference of arrival of the anchor signals at a pair of nodes. </a:t>
            </a:r>
          </a:p>
          <a:p>
            <a:pPr algn="just"/>
            <a:r>
              <a:rPr lang="en-US" dirty="0"/>
              <a:t>In this method, one of the anchors is generally taken as a reference node. The TDOA method does not require synchronization between anchors and the unknown node.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60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7699-AC88-3484-B5CD-B240EF4F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4B866-CA2E-D96D-DAE6-007A724F5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493" y="120770"/>
            <a:ext cx="8146072" cy="53919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F9AE1-09BA-6BE4-799D-06E5D359A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15" y="5635321"/>
            <a:ext cx="7881579" cy="10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7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D0C7-B834-2812-E020-C47884B3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322812"/>
            <a:ext cx="3867151" cy="46614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>
                <a:solidFill>
                  <a:srgbClr val="0070C0"/>
                </a:solidFill>
              </a:rPr>
              <a:t>Multilateration</a:t>
            </a:r>
            <a:r>
              <a:rPr lang="en-US" sz="3200" b="1" dirty="0">
                <a:solidFill>
                  <a:srgbClr val="0070C0"/>
                </a:solidFill>
              </a:rPr>
              <a:t> based localization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580A5-012B-E6CD-8DAB-63CC9CBE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7271"/>
            <a:ext cx="7953375" cy="2155944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A6E320E-7E22-BE9C-F66B-BB621783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8" y="2350989"/>
            <a:ext cx="7924801" cy="440974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9D81F36-2DCC-B34E-2882-BA95CD1CC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49" y="1092820"/>
            <a:ext cx="4029078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latin typeface="Arial" panose="020B0604020202020204" pitchFamily="34" charset="0"/>
              </a:rPr>
              <a:t>Q. Let's assume the following anchor locations: A1 = (1, 2) , A2 = (4, 5) , A3 = (7, 8) and the measured distances to the unknown node are: d1 = 3 , d2 = 4 , d3 =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dirty="0">
                <a:latin typeface="Arial" panose="020B0604020202020204" pitchFamily="34" charset="0"/>
              </a:rPr>
              <a:t>1. Calculate the matrix A = [[ -2*1, -2*2, 1 ], [ -2*4, -2*5, 1 ], [ -2*7, -2*8, 1 ]]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[[-2, -4, 1], [-8, -10, 1], [-14, -16, 1]] 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700" dirty="0">
                <a:latin typeface="Arial" panose="020B0604020202020204" pitchFamily="34" charset="0"/>
              </a:rPr>
              <a:t>Calculate the matrix B = [[ 3^2 - 1^2 - 2^2 ], [ 4^2 - 4^2 - 5^2 ], [ 5^2 - 7^2 - 8^2 ]] = [[4], [-25], [-84]]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700" dirty="0">
                <a:latin typeface="Arial" panose="020B0604020202020204" pitchFamily="34" charset="0"/>
              </a:rPr>
              <a:t>Calculate the matrix X = A^-1 * B </a:t>
            </a:r>
            <a:r>
              <a:rPr lang="pt-BR" sz="1700" dirty="0">
                <a:latin typeface="Arial" panose="020B0604020202020204" pitchFamily="34" charset="0"/>
              </a:rPr>
              <a:t>= [[0.5, -0.5, 0], [-0.5, 0.5, 0], [1, 1, 1]]</a:t>
            </a:r>
            <a:r>
              <a:rPr lang="en-US" sz="1700" dirty="0">
                <a:latin typeface="Arial" panose="020B0604020202020204" pitchFamily="34" charset="0"/>
              </a:rPr>
              <a:t> * </a:t>
            </a:r>
            <a:r>
              <a:rPr lang="en-US" altLang="en-US" sz="1700" dirty="0">
                <a:latin typeface="Arial" panose="020B0604020202020204" pitchFamily="34" charset="0"/>
              </a:rPr>
              <a:t>[[4], [-25], [-84]] = </a:t>
            </a:r>
            <a:r>
              <a:rPr lang="en-IN" sz="1700" dirty="0">
                <a:latin typeface="Arial" panose="020B0604020202020204" pitchFamily="34" charset="0"/>
              </a:rPr>
              <a:t>[[24], [29], [105]]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IN" altLang="en-US" sz="17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altLang="en-US" sz="1700" dirty="0">
                <a:latin typeface="Arial" panose="020B0604020202020204" pitchFamily="34" charset="0"/>
              </a:rPr>
              <a:t>For matrices of greater/complex sizes: 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88C0F55-8881-BA9C-22F7-7CA48605A0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097" t="60646" r="35008" b="21808"/>
          <a:stretch/>
        </p:blipFill>
        <p:spPr>
          <a:xfrm>
            <a:off x="8715375" y="5765180"/>
            <a:ext cx="3286125" cy="6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7723-E84F-BA96-5FA1-18A4CA57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0"/>
            <a:ext cx="10515600" cy="6140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Received Signal Strength (RSS)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28DB2-CE8F-8C57-502E-D0733755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50" y="4337819"/>
            <a:ext cx="8308467" cy="25201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CF512-D8D7-4875-533D-E1A64AC5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0725"/>
            <a:ext cx="1186815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RFID reader detects and receives the RF wave originating from the RFID tag (transponder). </a:t>
            </a:r>
          </a:p>
          <a:p>
            <a:pPr algn="just"/>
            <a:r>
              <a:rPr lang="en-US" dirty="0"/>
              <a:t>The energy of RF signals decreases exponentially with the distance. </a:t>
            </a:r>
          </a:p>
          <a:p>
            <a:pPr algn="just"/>
            <a:r>
              <a:rPr lang="en-US" dirty="0"/>
              <a:t>The RFID reader is then connected to computing devices. The computing devices estimate the location of the objects using RSS signals. </a:t>
            </a:r>
          </a:p>
          <a:p>
            <a:pPr algn="just"/>
            <a:r>
              <a:rPr lang="en-US" dirty="0"/>
              <a:t>The RSS-based algorithm is marginally inaccurate, however, RSS measurements are easily accessible and low-cost. Hence it is used in Radio Frequency Identification (RFID) based positioning, which is suitable for IoT networks. </a:t>
            </a:r>
          </a:p>
        </p:txBody>
      </p:sp>
    </p:spTree>
    <p:extLst>
      <p:ext uri="{BB962C8B-B14F-4D97-AF65-F5344CB8AC3E}">
        <p14:creationId xmlns:p14="http://schemas.microsoft.com/office/powerpoint/2010/main" val="168417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9E99-89F2-478B-26CF-CC03DAF6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0"/>
            <a:ext cx="10515600" cy="73056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Time of Arrival based Localization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70105E-4164-42C8-29FF-633D9066A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" y="5341545"/>
            <a:ext cx="3608493" cy="89474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639F0-39FC-6D7F-7935-8A171180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66" y="4409966"/>
            <a:ext cx="3608493" cy="908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FD8EC-367C-1235-AF6D-3964B49C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66" y="730568"/>
            <a:ext cx="4825973" cy="2847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8889D6-4133-FA6E-E7F3-26E70F7DF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752" y="530044"/>
            <a:ext cx="4352413" cy="3135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33C55B-746D-3C4F-0963-693F53A5C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158" y="3654062"/>
            <a:ext cx="4087329" cy="31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0525-DC77-7C5E-7366-E1644EDE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235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Time-of-Arrival based localization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B4D5-9C44-2A37-A3F7-69A3AAF0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808"/>
            <a:ext cx="10515600" cy="5427155"/>
          </a:xfrm>
        </p:spPr>
        <p:txBody>
          <a:bodyPr/>
          <a:lstStyle/>
          <a:p>
            <a:r>
              <a:rPr lang="en-US" dirty="0"/>
              <a:t>We know that speed multiplied with time elapsed gives the distance between transmitter and receiver. The difference between theoretical and observed distances is given by: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55708-8EDF-5258-E42E-2C55DFBC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58" y="1933575"/>
            <a:ext cx="8877300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AA68F-8BCE-8F4F-ECCE-7D55D9E0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58" y="2707197"/>
            <a:ext cx="9269730" cy="2342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33A13-B417-F8EB-F2A3-F290D36E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966" y="5118775"/>
            <a:ext cx="2737866" cy="737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0A026-A9B2-91CC-EC17-434A507987CD}"/>
              </a:ext>
            </a:extLst>
          </p:cNvPr>
          <p:cNvSpPr txBox="1"/>
          <p:nvPr/>
        </p:nvSpPr>
        <p:spPr>
          <a:xfrm>
            <a:off x="1106424" y="5855893"/>
            <a:ext cx="103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where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w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is the confidence parameter between 0 and 1. The expression is the function of the unknown node location. The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MMI10"/>
              </a:rPr>
              <a:t>w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MMI7"/>
              </a:rPr>
              <a:t>i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7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is the weight of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MR10"/>
              </a:rPr>
              <a:t>ith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 anchor and the smart device.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10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9B9-4497-C7FA-BF8A-149EE71E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92B28-74C3-3FD5-DD2C-98D3CE913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" y="136916"/>
            <a:ext cx="10515600" cy="27741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B8437-3E93-7BCB-0994-46C51FDD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" y="2994417"/>
            <a:ext cx="104870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6445-49EF-6FC5-2303-A8601598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57DD-906C-85A7-FE60-1975E849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E65B1-665D-D153-D095-A8C23993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85762"/>
            <a:ext cx="105537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4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EDEB-0535-86B1-FD27-EE116C7C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78" y="153738"/>
            <a:ext cx="10515600" cy="8144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 Difference of Arrival based localization (</a:t>
            </a:r>
            <a:r>
              <a:rPr lang="en-US" b="1" dirty="0" err="1">
                <a:solidFill>
                  <a:srgbClr val="0070C0"/>
                </a:solidFill>
              </a:rPr>
              <a:t>TDoA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9B37B-7AFC-48B8-ED24-202833D34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01" y="1179576"/>
            <a:ext cx="2599372" cy="9850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4085A-269A-1F04-1B0E-3A7C6A72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1" y="2081082"/>
            <a:ext cx="4972884" cy="125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7DB5A-AC8B-7094-7391-6FE85528B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118" y="795528"/>
            <a:ext cx="4335530" cy="2687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C79407-47F7-7550-C79E-3EEA9E048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48" y="3694550"/>
            <a:ext cx="5239470" cy="2967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44485-391E-D765-0129-606A9BA6A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278" y="3595000"/>
            <a:ext cx="4541638" cy="2907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3818CD-EC6D-B540-7DE3-F54BE303873A}"/>
              </a:ext>
            </a:extLst>
          </p:cNvPr>
          <p:cNvSpPr txBox="1"/>
          <p:nvPr/>
        </p:nvSpPr>
        <p:spPr>
          <a:xfrm>
            <a:off x="3600450" y="1809750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hyperbola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42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1036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CMBX10</vt:lpstr>
      <vt:lpstr>CMMI10</vt:lpstr>
      <vt:lpstr>CMMI7</vt:lpstr>
      <vt:lpstr>CMR10</vt:lpstr>
      <vt:lpstr>Office Theme</vt:lpstr>
      <vt:lpstr>PowerPoint Presentation</vt:lpstr>
      <vt:lpstr>Distance-based localization methods</vt:lpstr>
      <vt:lpstr>Multilateration based localization</vt:lpstr>
      <vt:lpstr>Received Signal Strength (RSS)</vt:lpstr>
      <vt:lpstr>Basics of Time of Arrival based Localization</vt:lpstr>
      <vt:lpstr>Time-of-Arrival based localization</vt:lpstr>
      <vt:lpstr>PowerPoint Presentation</vt:lpstr>
      <vt:lpstr>PowerPoint Presentation</vt:lpstr>
      <vt:lpstr>Time Difference of Arrival based localization (TDoA)</vt:lpstr>
      <vt:lpstr>Time difference of arrival based localization</vt:lpstr>
      <vt:lpstr>Angle of Arrival based localization</vt:lpstr>
      <vt:lpstr>Received Signal Strength based localization</vt:lpstr>
      <vt:lpstr>Multi Dimensional Scaling Based Localization</vt:lpstr>
      <vt:lpstr>PowerPoint Presentation</vt:lpstr>
      <vt:lpstr>Approximate Point in Triangle Test</vt:lpstr>
      <vt:lpstr>Centroid-based Localization</vt:lpstr>
      <vt:lpstr>Distance vector hop based localization</vt:lpstr>
      <vt:lpstr>Closest Point Based Localization</vt:lpstr>
      <vt:lpstr>Assumption Based Coordinates (ABC) Localization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BCSE401L: Internet of Things Module-5: Smart Device Localization, Clustering and Data Fusion</dc:title>
  <dc:creator>Anisha Natarajan</dc:creator>
  <cp:lastModifiedBy>Aastha Kumar</cp:lastModifiedBy>
  <cp:revision>27</cp:revision>
  <dcterms:created xsi:type="dcterms:W3CDTF">2024-03-07T09:24:31Z</dcterms:created>
  <dcterms:modified xsi:type="dcterms:W3CDTF">2024-11-15T04:36:02Z</dcterms:modified>
</cp:coreProperties>
</file>