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C7F-993E-575C-D421-4CFD4901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0C4BF-2395-5C9A-413F-7510A8FD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724CA-2BB9-A246-A661-60E67AB9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F622-D618-DA96-2419-D3434911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3D29-2689-5DE8-F36B-6F840B77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21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370F-EBDF-8B49-B078-791A7C9E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8227F-5C71-565E-596F-8B0B905A8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2BB1-BD1D-31A8-DCE0-C79BC45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5E7F-A708-564C-F58A-E3BCE73E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60A6-A733-52FF-72CE-227A1638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6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DB707-CDD8-9830-7AFE-86C4EE191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ECC6-27A2-753E-BB36-F419D60C7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205E-A918-F37F-5885-85AC4011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DDFC-4E46-FA1E-5786-40958829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415E-B56D-F123-9DA8-0C952FEA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2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5D89-286E-7C02-3D66-1EB3311A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49CF-C16B-4E63-2F3C-9F2CA0D7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136C-99DE-D81C-DECD-C010139D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16F4-5740-C62C-5962-B189C196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F23E-4645-27EA-65BD-7F4D8C0A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53E2-252F-F2FE-C6CB-AA4E5A5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D305A-D150-8E1E-E11E-204F31E5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533-857D-3231-D55A-D57DD8FE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6012-08BA-32FD-472B-442ED9E7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AD66-C7AA-5951-61D6-08BE9D6D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6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6C2E-D90B-DBA9-4DFE-B273C56F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B89C-3A51-3233-783C-D70CBAE61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94202-5587-85C6-C93D-C4173131B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8663E-D8D2-4D24-8FFC-01A99E9D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459E-0A5B-8D7F-7CD7-9DACF35B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4D883-3449-EB48-9623-F6E68C9F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1872-496C-41B5-7A4E-651BD04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1B9C9-C4EE-9925-C23B-0E8BDAD1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7E85-810C-1D8B-9875-6FBDF951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0C9DB-CE83-D9DA-FC34-F3782AD3D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DAD22-71BE-5FDB-8D35-F8D5978F8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BEDB8-EA1E-8374-3A60-0A83B4D8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576B4-2402-7844-1F78-2AD11CEA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D10F-9B32-6377-9528-A1DA261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36A9-64BA-4957-A7C6-AD9B26A5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07360-B5D3-B543-2472-55F3197C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43CB8-C209-9133-FF25-E80129E7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37C2C-DD4B-4925-B946-DF8D918A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8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08515-B908-74D5-2DF0-0F0A38FA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86AD-43DF-E10A-9951-E223A955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28801-54E7-AF88-9FC1-34CF7B18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6A57-227D-EF4B-7FA8-B99B3C80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DC78-D718-8597-6685-1C5C65D8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AD0CC-708E-5D30-0065-B3657C3F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EBF7-E293-8FA1-FBFF-EB3154AD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6B9B7-F4F1-3D45-E15E-E5D01321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2A2AB-C01D-F842-F8A7-AEE5060E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1F8-0542-4529-D3EA-6B4F1FD5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75268-D920-7E85-478F-05BF6E682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A849-E15F-47BA-C2D6-1C724CF4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4605-7379-A62D-7235-C143127A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31D54-880E-7ADB-55D7-E04DDA6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18FAB-1912-9003-7FCB-66CCC967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4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BCDA0-2903-323D-12E3-D382E650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80F8-4B45-B170-E6F8-A3625844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3FC7-376D-12F8-13EB-94DC2732A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40CB-F47A-4EDF-96DE-7A784C3A1FC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6FFF-7AF6-90B0-0831-04F1ACA6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8441-DEF1-36F1-30AE-71B187190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6943-4A85-46FD-A38F-053A637CD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9DFC-7152-CC5F-9A27-2727A7BD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2081-6E35-BE63-6ABB-6148F0DD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Please refer problem we did in class and the handwritten note for this topic.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4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F307-8D54-07BE-3FEB-964EB20B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826C-DB42-A0AD-922D-84AFF453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D0574-ADBC-DF3D-A6D9-1C11FE00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809750"/>
            <a:ext cx="95821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7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BDE8-7C25-149C-412C-3C7BBD50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Sensor Data Fusion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7E48-DF63-7355-45FA-2C26232A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In the data fusion technique, we combine data of homogeneous or heterogeneous sensor data from IoT networks.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Fused data provides complementary information than the individual sensor data. We estimate or predict some aspect of an observed event in the fusion process.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MR10"/>
              </a:rPr>
              <a:t>The data fusion technique helps us in making more accurate decisions.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1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BCC7-0678-CD6C-B972-4F70B8E9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Motivation and Pointers for Data Fusion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9394-B961-CB93-05C8-19163E08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may be a loss of individual sensor data during data collection, communication, or reception.</a:t>
            </a:r>
          </a:p>
          <a:p>
            <a:r>
              <a:rPr lang="en-US" dirty="0"/>
              <a:t>Further, some sensors may not provide a large number of observations or measurements due to their hardware specification. </a:t>
            </a:r>
          </a:p>
          <a:p>
            <a:r>
              <a:rPr lang="en-US" dirty="0"/>
              <a:t>Hence, it limits the higher sampling rate. </a:t>
            </a:r>
          </a:p>
          <a:p>
            <a:r>
              <a:rPr lang="en-US" dirty="0"/>
              <a:t>Finally, some sensors may not be accurate. </a:t>
            </a:r>
          </a:p>
          <a:p>
            <a:r>
              <a:rPr lang="en-US" dirty="0"/>
              <a:t>This motivates us to study the data fusion technique.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82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95F-F4F4-F10E-F7B0-5DEFAC25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Motivation and Pointers for Data Fusion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312D-7A13-9704-77E0-C02BC202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664"/>
            <a:ext cx="10515600" cy="51762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 of the pointers of the data fusion technique are as follows: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there is no replacement for good sensor data. Even a sophisticated fusion algorithm cannot address the challenge if sensor data are not collected properly.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Second, the error in one stage propagates to the next stage. We must do the best possible processing at every stage right from the data collection stage.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Third, the results using fused data may not be better than the best sensor. Poor optimization of parameters such as weight during the fusion process may provide poor accuracy.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Fourth, a fusion algorithm may not be universally accepted. An algorithm is chosen based on the characteristics of the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Fifth, getting sufficient training data is not possible in a practical scenario. Hybrid algorithms that extract and use implicit and explicit features may help.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Sixth, because of the dynamic fusion process, the refinement of the estimate does not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18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6283-8EF2-6352-E150-59E19DB3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Fusion Architecture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613B-7B5F-2A7E-D439-F9A029A0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762"/>
            <a:ext cx="10515600" cy="5340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three types of architecture of fusion, namely, </a:t>
            </a:r>
            <a:r>
              <a:rPr lang="en-US" b="1" dirty="0">
                <a:solidFill>
                  <a:srgbClr val="FF0000"/>
                </a:solidFill>
              </a:rPr>
              <a:t>centralized fusion, distributed fusion and hybrid fusion. </a:t>
            </a:r>
          </a:p>
          <a:p>
            <a:r>
              <a:rPr lang="en-US" b="1" dirty="0">
                <a:solidFill>
                  <a:srgbClr val="FF0000"/>
                </a:solidFill>
              </a:rPr>
              <a:t>Centralized fusion </a:t>
            </a:r>
            <a:r>
              <a:rPr lang="en-US" dirty="0"/>
              <a:t>is used for homogeneous sensors. Temporal alignment and transformation of data are carried out appropriately herein. It uses estimation theory. </a:t>
            </a:r>
          </a:p>
          <a:p>
            <a:r>
              <a:rPr lang="en-US" b="1" dirty="0">
                <a:solidFill>
                  <a:srgbClr val="FF0000"/>
                </a:solidFill>
              </a:rPr>
              <a:t>Distributed fusion </a:t>
            </a:r>
            <a:r>
              <a:rPr lang="en-US" dirty="0"/>
              <a:t>is used for heterogeneous sensors. Local decision is made or information is extracted by each sensor using estimation theory. Then it is fused. The fusion architecture is suitable for a large network. </a:t>
            </a:r>
          </a:p>
          <a:p>
            <a:r>
              <a:rPr lang="en-US" b="1" dirty="0">
                <a:solidFill>
                  <a:srgbClr val="FF0000"/>
                </a:solidFill>
              </a:rPr>
              <a:t>Hybrid fusion </a:t>
            </a:r>
            <a:r>
              <a:rPr lang="en-US" dirty="0"/>
              <a:t>combines both centralized and distributed fusion methods. The distributed scheme is preferred to reduce computational overhead. </a:t>
            </a:r>
          </a:p>
          <a:p>
            <a:r>
              <a:rPr lang="en-US" dirty="0"/>
              <a:t>The centralized scheme is used for high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87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3AE3-3E64-FA2B-4B37-CC96D742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Bayesian Fusion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9C999-6111-F73D-454E-D25F7B6D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33" y="879894"/>
            <a:ext cx="6914923" cy="5745612"/>
          </a:xfrm>
        </p:spPr>
      </p:pic>
    </p:spTree>
    <p:extLst>
      <p:ext uri="{BB962C8B-B14F-4D97-AF65-F5344CB8AC3E}">
        <p14:creationId xmlns:p14="http://schemas.microsoft.com/office/powerpoint/2010/main" val="22371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5E19-FEB8-1C65-7B4A-0297F737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FDFE4-6DDA-A262-13B2-2E8ADC28A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60" y="365125"/>
            <a:ext cx="10001250" cy="1819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1C979-3BF5-8E4D-5B0E-4AFE6E52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5" y="2184400"/>
            <a:ext cx="100869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3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737F-1151-6005-61EE-A73EBE1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000"/>
          </a:xfrm>
        </p:spPr>
        <p:txBody>
          <a:bodyPr>
            <a:normAutofit fontScale="90000"/>
          </a:bodyPr>
          <a:lstStyle/>
          <a:p>
            <a:r>
              <a:rPr lang="en-US" dirty="0"/>
              <a:t>Fusion of Data from Two Sensors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40E14-4344-425F-0112-CC03DBE0D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7" y="781844"/>
            <a:ext cx="9496425" cy="5372100"/>
          </a:xfrm>
        </p:spPr>
      </p:pic>
    </p:spTree>
    <p:extLst>
      <p:ext uri="{BB962C8B-B14F-4D97-AF65-F5344CB8AC3E}">
        <p14:creationId xmlns:p14="http://schemas.microsoft.com/office/powerpoint/2010/main" val="219197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CED7-8C92-F2EE-E851-34696ED7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882A-F95B-C2DD-030C-11BA1D80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B9AF6-EAFC-6ABD-EA96-FF858424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3" y="307911"/>
            <a:ext cx="6451121" cy="62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8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CMR10</vt:lpstr>
      <vt:lpstr>Office Theme</vt:lpstr>
      <vt:lpstr>CLUSTERING</vt:lpstr>
      <vt:lpstr>Sensor Data Fusion</vt:lpstr>
      <vt:lpstr>Motivation and Pointers for Data Fusion</vt:lpstr>
      <vt:lpstr>Motivation and Pointers for Data Fusion</vt:lpstr>
      <vt:lpstr>Fusion Architecture</vt:lpstr>
      <vt:lpstr>Bayesian Fusion</vt:lpstr>
      <vt:lpstr>PowerPoint Presentation</vt:lpstr>
      <vt:lpstr>Fusion of Data from Two Sensors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Aastha Kumar</dc:creator>
  <cp:lastModifiedBy>Aastha Kumar</cp:lastModifiedBy>
  <cp:revision>1</cp:revision>
  <dcterms:created xsi:type="dcterms:W3CDTF">2024-10-17T15:05:50Z</dcterms:created>
  <dcterms:modified xsi:type="dcterms:W3CDTF">2024-10-17T15:06:08Z</dcterms:modified>
</cp:coreProperties>
</file>