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7" r:id="rId4"/>
    <p:sldId id="259" r:id="rId5"/>
    <p:sldId id="261" r:id="rId6"/>
    <p:sldId id="262" r:id="rId7"/>
    <p:sldId id="263" r:id="rId8"/>
    <p:sldId id="265" r:id="rId9"/>
    <p:sldId id="267" r:id="rId10"/>
    <p:sldId id="269" r:id="rId11"/>
    <p:sldId id="272" r:id="rId12"/>
    <p:sldId id="273" r:id="rId13"/>
    <p:sldId id="275" r:id="rId14"/>
    <p:sldId id="276" r:id="rId15"/>
    <p:sldId id="277" r:id="rId16"/>
    <p:sldId id="279" r:id="rId17"/>
    <p:sldId id="281" r:id="rId18"/>
    <p:sldId id="285" r:id="rId19"/>
    <p:sldId id="286"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28"/>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D8080077-8BE2-49AD-AD93-AE5568E08948}"/>
    <pc:docChg chg="undo custSel delSld modSld">
      <pc:chgData name="Aastha Kumar" userId="f94225b3-263d-47de-91f3-c17c89a7eef3" providerId="ADAL" clId="{D8080077-8BE2-49AD-AD93-AE5568E08948}" dt="2024-12-02T18:35:26.870" v="367" actId="20577"/>
      <pc:docMkLst>
        <pc:docMk/>
      </pc:docMkLst>
      <pc:sldChg chg="modSp mod">
        <pc:chgData name="Aastha Kumar" userId="f94225b3-263d-47de-91f3-c17c89a7eef3" providerId="ADAL" clId="{D8080077-8BE2-49AD-AD93-AE5568E08948}" dt="2024-11-30T14:26:29.081" v="21" actId="1076"/>
        <pc:sldMkLst>
          <pc:docMk/>
          <pc:sldMk cId="2290565745" sldId="257"/>
        </pc:sldMkLst>
        <pc:spChg chg="mod">
          <ac:chgData name="Aastha Kumar" userId="f94225b3-263d-47de-91f3-c17c89a7eef3" providerId="ADAL" clId="{D8080077-8BE2-49AD-AD93-AE5568E08948}" dt="2024-11-30T14:26:29.081" v="21" actId="1076"/>
          <ac:spMkLst>
            <pc:docMk/>
            <pc:sldMk cId="2290565745" sldId="257"/>
            <ac:spMk id="2" creationId="{5ABC5D5B-7BCE-087F-FDD1-3897D57EB3A3}"/>
          </ac:spMkLst>
        </pc:spChg>
        <pc:spChg chg="mod">
          <ac:chgData name="Aastha Kumar" userId="f94225b3-263d-47de-91f3-c17c89a7eef3" providerId="ADAL" clId="{D8080077-8BE2-49AD-AD93-AE5568E08948}" dt="2024-11-30T14:20:09.382" v="7" actId="6549"/>
          <ac:spMkLst>
            <pc:docMk/>
            <pc:sldMk cId="2290565745" sldId="257"/>
            <ac:spMk id="3" creationId="{A0842B66-3887-853C-91C7-90E2FE18BD41}"/>
          </ac:spMkLst>
        </pc:spChg>
      </pc:sldChg>
      <pc:sldChg chg="modSp mod">
        <pc:chgData name="Aastha Kumar" userId="f94225b3-263d-47de-91f3-c17c89a7eef3" providerId="ADAL" clId="{D8080077-8BE2-49AD-AD93-AE5568E08948}" dt="2024-11-30T14:21:10.307" v="19" actId="20577"/>
        <pc:sldMkLst>
          <pc:docMk/>
          <pc:sldMk cId="2003945451" sldId="259"/>
        </pc:sldMkLst>
        <pc:spChg chg="mod">
          <ac:chgData name="Aastha Kumar" userId="f94225b3-263d-47de-91f3-c17c89a7eef3" providerId="ADAL" clId="{D8080077-8BE2-49AD-AD93-AE5568E08948}" dt="2024-11-30T14:21:10.307" v="19" actId="20577"/>
          <ac:spMkLst>
            <pc:docMk/>
            <pc:sldMk cId="2003945451" sldId="259"/>
            <ac:spMk id="3" creationId="{3E717BC4-EBD5-C1E2-94DE-F1691F6A2A0D}"/>
          </ac:spMkLst>
        </pc:spChg>
      </pc:sldChg>
      <pc:sldChg chg="modSp mod">
        <pc:chgData name="Aastha Kumar" userId="f94225b3-263d-47de-91f3-c17c89a7eef3" providerId="ADAL" clId="{D8080077-8BE2-49AD-AD93-AE5568E08948}" dt="2024-12-02T18:35:26.870" v="367" actId="20577"/>
        <pc:sldMkLst>
          <pc:docMk/>
          <pc:sldMk cId="62701788" sldId="262"/>
        </pc:sldMkLst>
        <pc:spChg chg="mod">
          <ac:chgData name="Aastha Kumar" userId="f94225b3-263d-47de-91f3-c17c89a7eef3" providerId="ADAL" clId="{D8080077-8BE2-49AD-AD93-AE5568E08948}" dt="2024-12-02T18:35:26.870" v="367" actId="20577"/>
          <ac:spMkLst>
            <pc:docMk/>
            <pc:sldMk cId="62701788" sldId="262"/>
            <ac:spMk id="3" creationId="{78CB523B-04F5-1A4B-24F6-DEE33F42E049}"/>
          </ac:spMkLst>
        </pc:spChg>
      </pc:sldChg>
      <pc:sldChg chg="addSp modSp mod">
        <pc:chgData name="Aastha Kumar" userId="f94225b3-263d-47de-91f3-c17c89a7eef3" providerId="ADAL" clId="{D8080077-8BE2-49AD-AD93-AE5568E08948}" dt="2024-12-02T16:44:34.646" v="306" actId="27636"/>
        <pc:sldMkLst>
          <pc:docMk/>
          <pc:sldMk cId="4191909418" sldId="263"/>
        </pc:sldMkLst>
        <pc:spChg chg="mod">
          <ac:chgData name="Aastha Kumar" userId="f94225b3-263d-47de-91f3-c17c89a7eef3" providerId="ADAL" clId="{D8080077-8BE2-49AD-AD93-AE5568E08948}" dt="2024-12-02T16:44:34.646" v="306" actId="27636"/>
          <ac:spMkLst>
            <pc:docMk/>
            <pc:sldMk cId="4191909418" sldId="263"/>
            <ac:spMk id="3" creationId="{36832931-9DCE-C137-55C3-1BD332FB5AAF}"/>
          </ac:spMkLst>
        </pc:spChg>
        <pc:picChg chg="add mod">
          <ac:chgData name="Aastha Kumar" userId="f94225b3-263d-47de-91f3-c17c89a7eef3" providerId="ADAL" clId="{D8080077-8BE2-49AD-AD93-AE5568E08948}" dt="2024-11-30T14:34:14.797" v="103" actId="1076"/>
          <ac:picMkLst>
            <pc:docMk/>
            <pc:sldMk cId="4191909418" sldId="263"/>
            <ac:picMk id="5" creationId="{51CD7DAD-0533-5C13-F19E-500B5F0E8263}"/>
          </ac:picMkLst>
        </pc:picChg>
      </pc:sldChg>
      <pc:sldChg chg="delSp del mod">
        <pc:chgData name="Aastha Kumar" userId="f94225b3-263d-47de-91f3-c17c89a7eef3" providerId="ADAL" clId="{D8080077-8BE2-49AD-AD93-AE5568E08948}" dt="2024-11-30T14:34:16.438" v="104" actId="47"/>
        <pc:sldMkLst>
          <pc:docMk/>
          <pc:sldMk cId="2214431743" sldId="264"/>
        </pc:sldMkLst>
        <pc:picChg chg="del">
          <ac:chgData name="Aastha Kumar" userId="f94225b3-263d-47de-91f3-c17c89a7eef3" providerId="ADAL" clId="{D8080077-8BE2-49AD-AD93-AE5568E08948}" dt="2024-11-30T14:34:11.625" v="101" actId="21"/>
          <ac:picMkLst>
            <pc:docMk/>
            <pc:sldMk cId="2214431743" sldId="264"/>
            <ac:picMk id="5" creationId="{51CD7DAD-0533-5C13-F19E-500B5F0E8263}"/>
          </ac:picMkLst>
        </pc:picChg>
      </pc:sldChg>
      <pc:sldChg chg="addSp modSp mod">
        <pc:chgData name="Aastha Kumar" userId="f94225b3-263d-47de-91f3-c17c89a7eef3" providerId="ADAL" clId="{D8080077-8BE2-49AD-AD93-AE5568E08948}" dt="2024-11-30T14:36:46.675" v="136" actId="1076"/>
        <pc:sldMkLst>
          <pc:docMk/>
          <pc:sldMk cId="3197366921" sldId="265"/>
        </pc:sldMkLst>
        <pc:spChg chg="mod">
          <ac:chgData name="Aastha Kumar" userId="f94225b3-263d-47de-91f3-c17c89a7eef3" providerId="ADAL" clId="{D8080077-8BE2-49AD-AD93-AE5568E08948}" dt="2024-11-30T14:35:54.083" v="128" actId="20577"/>
          <ac:spMkLst>
            <pc:docMk/>
            <pc:sldMk cId="3197366921" sldId="265"/>
            <ac:spMk id="2" creationId="{5060C463-96E1-2BEB-B365-818D57F18E0B}"/>
          </ac:spMkLst>
        </pc:spChg>
        <pc:spChg chg="mod">
          <ac:chgData name="Aastha Kumar" userId="f94225b3-263d-47de-91f3-c17c89a7eef3" providerId="ADAL" clId="{D8080077-8BE2-49AD-AD93-AE5568E08948}" dt="2024-11-30T14:36:34.712" v="133" actId="27636"/>
          <ac:spMkLst>
            <pc:docMk/>
            <pc:sldMk cId="3197366921" sldId="265"/>
            <ac:spMk id="3" creationId="{06C203D0-42E0-EE7A-A733-258BB51BF590}"/>
          </ac:spMkLst>
        </pc:spChg>
        <pc:picChg chg="add mod">
          <ac:chgData name="Aastha Kumar" userId="f94225b3-263d-47de-91f3-c17c89a7eef3" providerId="ADAL" clId="{D8080077-8BE2-49AD-AD93-AE5568E08948}" dt="2024-11-30T14:36:46.675" v="136" actId="1076"/>
          <ac:picMkLst>
            <pc:docMk/>
            <pc:sldMk cId="3197366921" sldId="265"/>
            <ac:picMk id="5" creationId="{3847825F-4F18-CCAC-0827-E297A2DD06BA}"/>
          </ac:picMkLst>
        </pc:picChg>
      </pc:sldChg>
      <pc:sldChg chg="delSp del mod">
        <pc:chgData name="Aastha Kumar" userId="f94225b3-263d-47de-91f3-c17c89a7eef3" providerId="ADAL" clId="{D8080077-8BE2-49AD-AD93-AE5568E08948}" dt="2024-11-30T14:36:48.333" v="137" actId="47"/>
        <pc:sldMkLst>
          <pc:docMk/>
          <pc:sldMk cId="2355765962" sldId="266"/>
        </pc:sldMkLst>
        <pc:picChg chg="del">
          <ac:chgData name="Aastha Kumar" userId="f94225b3-263d-47de-91f3-c17c89a7eef3" providerId="ADAL" clId="{D8080077-8BE2-49AD-AD93-AE5568E08948}" dt="2024-11-30T14:36:39.140" v="134" actId="21"/>
          <ac:picMkLst>
            <pc:docMk/>
            <pc:sldMk cId="2355765962" sldId="266"/>
            <ac:picMk id="5" creationId="{3847825F-4F18-CCAC-0827-E297A2DD06BA}"/>
          </ac:picMkLst>
        </pc:picChg>
      </pc:sldChg>
      <pc:sldChg chg="modSp mod">
        <pc:chgData name="Aastha Kumar" userId="f94225b3-263d-47de-91f3-c17c89a7eef3" providerId="ADAL" clId="{D8080077-8BE2-49AD-AD93-AE5568E08948}" dt="2024-11-30T14:45:44.058" v="159" actId="20577"/>
        <pc:sldMkLst>
          <pc:docMk/>
          <pc:sldMk cId="2718718135" sldId="269"/>
        </pc:sldMkLst>
        <pc:spChg chg="mod">
          <ac:chgData name="Aastha Kumar" userId="f94225b3-263d-47de-91f3-c17c89a7eef3" providerId="ADAL" clId="{D8080077-8BE2-49AD-AD93-AE5568E08948}" dt="2024-11-30T14:45:44.058" v="159" actId="20577"/>
          <ac:spMkLst>
            <pc:docMk/>
            <pc:sldMk cId="2718718135" sldId="269"/>
            <ac:spMk id="3" creationId="{3469F6CC-590F-98F2-D525-0360337F02A6}"/>
          </ac:spMkLst>
        </pc:spChg>
      </pc:sldChg>
      <pc:sldChg chg="addSp delSp modSp del mod">
        <pc:chgData name="Aastha Kumar" userId="f94225b3-263d-47de-91f3-c17c89a7eef3" providerId="ADAL" clId="{D8080077-8BE2-49AD-AD93-AE5568E08948}" dt="2024-11-30T14:46:42.728" v="173" actId="47"/>
        <pc:sldMkLst>
          <pc:docMk/>
          <pc:sldMk cId="526591872" sldId="271"/>
        </pc:sldMkLst>
        <pc:spChg chg="add mod">
          <ac:chgData name="Aastha Kumar" userId="f94225b3-263d-47de-91f3-c17c89a7eef3" providerId="ADAL" clId="{D8080077-8BE2-49AD-AD93-AE5568E08948}" dt="2024-11-30T14:46:36.046" v="169" actId="21"/>
          <ac:spMkLst>
            <pc:docMk/>
            <pc:sldMk cId="526591872" sldId="271"/>
            <ac:spMk id="4" creationId="{6D072C75-C2CC-0CD1-F337-6A642EF50A46}"/>
          </ac:spMkLst>
        </pc:spChg>
        <pc:picChg chg="del">
          <ac:chgData name="Aastha Kumar" userId="f94225b3-263d-47de-91f3-c17c89a7eef3" providerId="ADAL" clId="{D8080077-8BE2-49AD-AD93-AE5568E08948}" dt="2024-11-30T14:46:36.046" v="169" actId="21"/>
          <ac:picMkLst>
            <pc:docMk/>
            <pc:sldMk cId="526591872" sldId="271"/>
            <ac:picMk id="5" creationId="{BFBDDE0B-32CE-4B50-E6BA-D4298BF647A0}"/>
          </ac:picMkLst>
        </pc:picChg>
      </pc:sldChg>
      <pc:sldChg chg="addSp modSp mod">
        <pc:chgData name="Aastha Kumar" userId="f94225b3-263d-47de-91f3-c17c89a7eef3" providerId="ADAL" clId="{D8080077-8BE2-49AD-AD93-AE5568E08948}" dt="2024-12-02T16:54:31.873" v="366" actId="20577"/>
        <pc:sldMkLst>
          <pc:docMk/>
          <pc:sldMk cId="1099672524" sldId="272"/>
        </pc:sldMkLst>
        <pc:spChg chg="mod">
          <ac:chgData name="Aastha Kumar" userId="f94225b3-263d-47de-91f3-c17c89a7eef3" providerId="ADAL" clId="{D8080077-8BE2-49AD-AD93-AE5568E08948}" dt="2024-12-02T16:54:31.873" v="366" actId="20577"/>
          <ac:spMkLst>
            <pc:docMk/>
            <pc:sldMk cId="1099672524" sldId="272"/>
            <ac:spMk id="2" creationId="{B6107776-EEEA-D987-713A-62DC52B576C0}"/>
          </ac:spMkLst>
        </pc:spChg>
        <pc:spChg chg="mod">
          <ac:chgData name="Aastha Kumar" userId="f94225b3-263d-47de-91f3-c17c89a7eef3" providerId="ADAL" clId="{D8080077-8BE2-49AD-AD93-AE5568E08948}" dt="2024-12-02T16:54:22.670" v="355" actId="20577"/>
          <ac:spMkLst>
            <pc:docMk/>
            <pc:sldMk cId="1099672524" sldId="272"/>
            <ac:spMk id="3" creationId="{FA7D8A8E-EB5B-C285-4246-038CCAB556D4}"/>
          </ac:spMkLst>
        </pc:spChg>
        <pc:picChg chg="add mod">
          <ac:chgData name="Aastha Kumar" userId="f94225b3-263d-47de-91f3-c17c89a7eef3" providerId="ADAL" clId="{D8080077-8BE2-49AD-AD93-AE5568E08948}" dt="2024-12-02T16:54:27.663" v="356" actId="1076"/>
          <ac:picMkLst>
            <pc:docMk/>
            <pc:sldMk cId="1099672524" sldId="272"/>
            <ac:picMk id="5" creationId="{BFBDDE0B-32CE-4B50-E6BA-D4298BF647A0}"/>
          </ac:picMkLst>
        </pc:picChg>
      </pc:sldChg>
      <pc:sldChg chg="modSp mod">
        <pc:chgData name="Aastha Kumar" userId="f94225b3-263d-47de-91f3-c17c89a7eef3" providerId="ADAL" clId="{D8080077-8BE2-49AD-AD93-AE5568E08948}" dt="2024-11-30T14:49:50.039" v="176" actId="20577"/>
        <pc:sldMkLst>
          <pc:docMk/>
          <pc:sldMk cId="2225327607" sldId="273"/>
        </pc:sldMkLst>
        <pc:spChg chg="mod">
          <ac:chgData name="Aastha Kumar" userId="f94225b3-263d-47de-91f3-c17c89a7eef3" providerId="ADAL" clId="{D8080077-8BE2-49AD-AD93-AE5568E08948}" dt="2024-11-30T14:49:50.039" v="176" actId="20577"/>
          <ac:spMkLst>
            <pc:docMk/>
            <pc:sldMk cId="2225327607" sldId="273"/>
            <ac:spMk id="3" creationId="{BCAF81F6-ECAA-E117-4C36-303AFE39F2C9}"/>
          </ac:spMkLst>
        </pc:spChg>
      </pc:sldChg>
      <pc:sldChg chg="addSp delSp modSp mod">
        <pc:chgData name="Aastha Kumar" userId="f94225b3-263d-47de-91f3-c17c89a7eef3" providerId="ADAL" clId="{D8080077-8BE2-49AD-AD93-AE5568E08948}" dt="2024-12-01T06:27:09.816" v="247" actId="14100"/>
        <pc:sldMkLst>
          <pc:docMk/>
          <pc:sldMk cId="2392902060" sldId="275"/>
        </pc:sldMkLst>
        <pc:spChg chg="add del mod">
          <ac:chgData name="Aastha Kumar" userId="f94225b3-263d-47de-91f3-c17c89a7eef3" providerId="ADAL" clId="{D8080077-8BE2-49AD-AD93-AE5568E08948}" dt="2024-12-01T06:27:09.816" v="247" actId="14100"/>
          <ac:spMkLst>
            <pc:docMk/>
            <pc:sldMk cId="2392902060" sldId="275"/>
            <ac:spMk id="3" creationId="{C8DEC62C-2B40-4945-DAFD-CF485E675CF4}"/>
          </ac:spMkLst>
        </pc:spChg>
        <pc:spChg chg="add del mod">
          <ac:chgData name="Aastha Kumar" userId="f94225b3-263d-47de-91f3-c17c89a7eef3" providerId="ADAL" clId="{D8080077-8BE2-49AD-AD93-AE5568E08948}" dt="2024-11-30T14:57:16.456" v="241" actId="21"/>
          <ac:spMkLst>
            <pc:docMk/>
            <pc:sldMk cId="2392902060" sldId="275"/>
            <ac:spMk id="5" creationId="{F1E246E3-388D-D6A3-46F6-18F81ACCCF66}"/>
          </ac:spMkLst>
        </pc:spChg>
      </pc:sldChg>
      <pc:sldChg chg="modSp mod">
        <pc:chgData name="Aastha Kumar" userId="f94225b3-263d-47de-91f3-c17c89a7eef3" providerId="ADAL" clId="{D8080077-8BE2-49AD-AD93-AE5568E08948}" dt="2024-11-30T14:56:19.442" v="227" actId="1076"/>
        <pc:sldMkLst>
          <pc:docMk/>
          <pc:sldMk cId="3638830263" sldId="276"/>
        </pc:sldMkLst>
        <pc:spChg chg="mod">
          <ac:chgData name="Aastha Kumar" userId="f94225b3-263d-47de-91f3-c17c89a7eef3" providerId="ADAL" clId="{D8080077-8BE2-49AD-AD93-AE5568E08948}" dt="2024-11-30T14:56:16.157" v="226" actId="20577"/>
          <ac:spMkLst>
            <pc:docMk/>
            <pc:sldMk cId="3638830263" sldId="276"/>
            <ac:spMk id="3" creationId="{8850E4E5-C68F-F86A-A7F9-E38EDCF4B4C7}"/>
          </ac:spMkLst>
        </pc:spChg>
        <pc:picChg chg="mod">
          <ac:chgData name="Aastha Kumar" userId="f94225b3-263d-47de-91f3-c17c89a7eef3" providerId="ADAL" clId="{D8080077-8BE2-49AD-AD93-AE5568E08948}" dt="2024-11-30T14:56:19.442" v="227" actId="1076"/>
          <ac:picMkLst>
            <pc:docMk/>
            <pc:sldMk cId="3638830263" sldId="276"/>
            <ac:picMk id="5" creationId="{49822601-611D-98DD-595F-25F43EFFB3CB}"/>
          </ac:picMkLst>
        </pc:picChg>
      </pc:sldChg>
      <pc:sldChg chg="modSp mod">
        <pc:chgData name="Aastha Kumar" userId="f94225b3-263d-47de-91f3-c17c89a7eef3" providerId="ADAL" clId="{D8080077-8BE2-49AD-AD93-AE5568E08948}" dt="2024-12-02T16:10:31.060" v="275" actId="20577"/>
        <pc:sldMkLst>
          <pc:docMk/>
          <pc:sldMk cId="730232554" sldId="277"/>
        </pc:sldMkLst>
        <pc:spChg chg="mod">
          <ac:chgData name="Aastha Kumar" userId="f94225b3-263d-47de-91f3-c17c89a7eef3" providerId="ADAL" clId="{D8080077-8BE2-49AD-AD93-AE5568E08948}" dt="2024-12-02T16:10:31.060" v="275" actId="20577"/>
          <ac:spMkLst>
            <pc:docMk/>
            <pc:sldMk cId="730232554" sldId="277"/>
            <ac:spMk id="3" creationId="{FF641B96-2BD8-B19D-BC46-7979BC383DF6}"/>
          </ac:spMkLst>
        </pc:spChg>
      </pc:sldChg>
      <pc:sldChg chg="modSp mod">
        <pc:chgData name="Aastha Kumar" userId="f94225b3-263d-47de-91f3-c17c89a7eef3" providerId="ADAL" clId="{D8080077-8BE2-49AD-AD93-AE5568E08948}" dt="2024-12-01T06:21:23.241" v="242" actId="20577"/>
        <pc:sldMkLst>
          <pc:docMk/>
          <pc:sldMk cId="2556997349" sldId="279"/>
        </pc:sldMkLst>
        <pc:spChg chg="mod">
          <ac:chgData name="Aastha Kumar" userId="f94225b3-263d-47de-91f3-c17c89a7eef3" providerId="ADAL" clId="{D8080077-8BE2-49AD-AD93-AE5568E08948}" dt="2024-12-01T06:21:23.241" v="242" actId="20577"/>
          <ac:spMkLst>
            <pc:docMk/>
            <pc:sldMk cId="2556997349" sldId="279"/>
            <ac:spMk id="3" creationId="{FEF73C01-871C-CA7E-5672-EC157058E864}"/>
          </ac:spMkLst>
        </pc:spChg>
      </pc:sldChg>
      <pc:sldChg chg="modSp mod">
        <pc:chgData name="Aastha Kumar" userId="f94225b3-263d-47de-91f3-c17c89a7eef3" providerId="ADAL" clId="{D8080077-8BE2-49AD-AD93-AE5568E08948}" dt="2024-12-02T16:03:11.456" v="271" actId="14100"/>
        <pc:sldMkLst>
          <pc:docMk/>
          <pc:sldMk cId="2084061323" sldId="281"/>
        </pc:sldMkLst>
        <pc:spChg chg="mod">
          <ac:chgData name="Aastha Kumar" userId="f94225b3-263d-47de-91f3-c17c89a7eef3" providerId="ADAL" clId="{D8080077-8BE2-49AD-AD93-AE5568E08948}" dt="2024-12-02T16:03:11.456" v="271" actId="14100"/>
          <ac:spMkLst>
            <pc:docMk/>
            <pc:sldMk cId="2084061323" sldId="281"/>
            <ac:spMk id="3" creationId="{8F36F928-B758-C6B7-6CA3-DAB2DC732181}"/>
          </ac:spMkLst>
        </pc:spChg>
      </pc:sldChg>
      <pc:sldChg chg="modSp mod">
        <pc:chgData name="Aastha Kumar" userId="f94225b3-263d-47de-91f3-c17c89a7eef3" providerId="ADAL" clId="{D8080077-8BE2-49AD-AD93-AE5568E08948}" dt="2024-12-01T06:24:14.884" v="246" actId="14100"/>
        <pc:sldMkLst>
          <pc:docMk/>
          <pc:sldMk cId="3634110478" sldId="285"/>
        </pc:sldMkLst>
        <pc:picChg chg="mod">
          <ac:chgData name="Aastha Kumar" userId="f94225b3-263d-47de-91f3-c17c89a7eef3" providerId="ADAL" clId="{D8080077-8BE2-49AD-AD93-AE5568E08948}" dt="2024-12-01T06:24:14.884" v="246" actId="14100"/>
          <ac:picMkLst>
            <pc:docMk/>
            <pc:sldMk cId="3634110478" sldId="285"/>
            <ac:picMk id="5" creationId="{68E65A25-EC52-5BAB-52EF-9A85772A1A5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1F92-1EC1-885A-C73A-F3E34F686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54332-12E6-6CE5-FE01-3FDB9CE41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923772-84B0-41C2-4C8E-A1257A818046}"/>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A2AD2683-3C37-030A-7FF3-75449FEA3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68C57-C52D-910C-2322-D390DE285459}"/>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18118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0264-7FB5-40B0-D18D-1FE76E7124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BB332-DE32-301E-7D81-60EA45F19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FB00E-C74B-46A9-2F75-E3490030E0CC}"/>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83097640-06B2-6CFC-E12D-4FDF5A6EE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957C2-4C82-31E3-2932-698A277B600E}"/>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113804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53BB3-EEF3-6C4C-EEF2-134838B0A8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ABA3C3-ADB1-B5C7-9885-FECBC3887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828CE-B156-0512-3C60-7CC14FF068E5}"/>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1C1CE6C5-BB30-98B4-41DC-0780829C3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00DDC-7069-0E76-B306-DA2CB09ECDDF}"/>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253117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2C8E-46C0-0587-3C21-6065FF698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4E075-E96B-A604-AD16-FC6541B67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209D7E-D1DE-2087-3ECD-552FD5CEFECF}"/>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4C8FD4E8-2B20-8DDF-B60A-2F0195C19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75928-ABA3-A413-26E8-30901E9D6112}"/>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280312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CD0A-AE5C-106D-FE15-F2569A089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ED25DB-67DF-9A92-E90B-BF4EA722B9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71DB9-6680-CCB8-AA02-79DE743957B3}"/>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8C74958E-14C3-3400-E2E3-96D8AE81B6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097EC-91C4-777A-824A-DB47024430D9}"/>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1282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A368-AF50-46C1-5A7C-E03CCF9A7A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07C49-18AA-F677-5E5E-33F6E8FA6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8C2E4E-EA8E-52DD-FF44-469F4523BA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327F18-D3EB-3873-9B4B-24803704E86B}"/>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6" name="Footer Placeholder 5">
            <a:extLst>
              <a:ext uri="{FF2B5EF4-FFF2-40B4-BE49-F238E27FC236}">
                <a16:creationId xmlns:a16="http://schemas.microsoft.com/office/drawing/2014/main" id="{8B91291B-56D1-3B28-49F7-21BCFBADC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B3776-C7B0-1526-8696-17F0B88A6D33}"/>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298819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D119-127A-D81C-4BD0-BE62F5A5A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916BB6-A202-600D-B38B-2CA254CEA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B970FA-720D-6FC0-B8D5-D7A12F8AE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2CF7FF-CAA2-310F-C2C9-E7DB9F18C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8C8CC-2EBD-4C40-CB69-3820F2EF08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A9C2F5-91D1-C229-7021-E9F0E920C566}"/>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8" name="Footer Placeholder 7">
            <a:extLst>
              <a:ext uri="{FF2B5EF4-FFF2-40B4-BE49-F238E27FC236}">
                <a16:creationId xmlns:a16="http://schemas.microsoft.com/office/drawing/2014/main" id="{97808D20-256B-0481-ADB1-9FE624279A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C7A5D2-8AED-A90A-DBDC-1D50E8B1E52D}"/>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418983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C646-50BF-5429-4695-AB3105D47B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DE2F9-43A3-B677-9A82-2229DB5BFFF8}"/>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4" name="Footer Placeholder 3">
            <a:extLst>
              <a:ext uri="{FF2B5EF4-FFF2-40B4-BE49-F238E27FC236}">
                <a16:creationId xmlns:a16="http://schemas.microsoft.com/office/drawing/2014/main" id="{7452021A-BEE0-69EB-8B54-80EAC29A67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208F9C-07FE-F537-9F1A-D1B6C7F2B90F}"/>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255681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287F5B-82F3-867F-FCEE-919B55893189}"/>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3" name="Footer Placeholder 2">
            <a:extLst>
              <a:ext uri="{FF2B5EF4-FFF2-40B4-BE49-F238E27FC236}">
                <a16:creationId xmlns:a16="http://schemas.microsoft.com/office/drawing/2014/main" id="{4E9905A1-F23F-6C54-7A7B-294D9C3FE1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C86580-82E2-E1B7-0D76-6D135D66DC69}"/>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19049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5443-BD98-5C81-FC58-E30A9D993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993522-D428-0768-E55C-AA2324158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815C24-D035-165C-3F45-C7F61DBAE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25EE6-BA86-05D4-8402-5971EF4878CB}"/>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6" name="Footer Placeholder 5">
            <a:extLst>
              <a:ext uri="{FF2B5EF4-FFF2-40B4-BE49-F238E27FC236}">
                <a16:creationId xmlns:a16="http://schemas.microsoft.com/office/drawing/2014/main" id="{A8DA74FC-6C4A-2F60-601B-48F5123903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31B91-0B4E-BD65-7F86-7E97556A254D}"/>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319961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830-326A-9221-BA55-BA4264E50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F06822-4D0A-0364-5E21-C82AF366F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19712A-5C2E-EDA0-91DF-0A0629428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44182-1F7A-9104-3C69-7DEEBAFE8443}"/>
              </a:ext>
            </a:extLst>
          </p:cNvPr>
          <p:cNvSpPr>
            <a:spLocks noGrp="1"/>
          </p:cNvSpPr>
          <p:nvPr>
            <p:ph type="dt" sz="half" idx="10"/>
          </p:nvPr>
        </p:nvSpPr>
        <p:spPr/>
        <p:txBody>
          <a:bodyPr/>
          <a:lstStyle/>
          <a:p>
            <a:fld id="{5F9FFDEC-841D-43E4-A7FC-1D4DF3AE2F27}" type="datetimeFigureOut">
              <a:rPr lang="en-IN" smtClean="0"/>
              <a:t>02-12-2024</a:t>
            </a:fld>
            <a:endParaRPr lang="en-IN"/>
          </a:p>
        </p:txBody>
      </p:sp>
      <p:sp>
        <p:nvSpPr>
          <p:cNvPr id="6" name="Footer Placeholder 5">
            <a:extLst>
              <a:ext uri="{FF2B5EF4-FFF2-40B4-BE49-F238E27FC236}">
                <a16:creationId xmlns:a16="http://schemas.microsoft.com/office/drawing/2014/main" id="{DC9A34EB-FBD8-A74B-1832-BF8D26768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43038-1703-BACB-EB55-8D0900F6C49F}"/>
              </a:ext>
            </a:extLst>
          </p:cNvPr>
          <p:cNvSpPr>
            <a:spLocks noGrp="1"/>
          </p:cNvSpPr>
          <p:nvPr>
            <p:ph type="sldNum" sz="quarter" idx="12"/>
          </p:nvPr>
        </p:nvSpPr>
        <p:spPr/>
        <p:txBody>
          <a:bodyPr/>
          <a:lstStyle/>
          <a:p>
            <a:fld id="{28D1DC80-F5AD-468D-B0B0-510DFEE302DD}" type="slidenum">
              <a:rPr lang="en-IN" smtClean="0"/>
              <a:t>‹#›</a:t>
            </a:fld>
            <a:endParaRPr lang="en-IN"/>
          </a:p>
        </p:txBody>
      </p:sp>
    </p:spTree>
    <p:extLst>
      <p:ext uri="{BB962C8B-B14F-4D97-AF65-F5344CB8AC3E}">
        <p14:creationId xmlns:p14="http://schemas.microsoft.com/office/powerpoint/2010/main" val="26800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EB4C3-77FB-DDFB-0755-FC4B0CF60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E34DA-7EAE-0258-1538-15FB7EF44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534BC-C88A-FA27-B6E8-33D9A816C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FFDEC-841D-43E4-A7FC-1D4DF3AE2F27}" type="datetimeFigureOut">
              <a:rPr lang="en-IN" smtClean="0"/>
              <a:t>02-12-2024</a:t>
            </a:fld>
            <a:endParaRPr lang="en-IN"/>
          </a:p>
        </p:txBody>
      </p:sp>
      <p:sp>
        <p:nvSpPr>
          <p:cNvPr id="5" name="Footer Placeholder 4">
            <a:extLst>
              <a:ext uri="{FF2B5EF4-FFF2-40B4-BE49-F238E27FC236}">
                <a16:creationId xmlns:a16="http://schemas.microsoft.com/office/drawing/2014/main" id="{4804D104-CF7E-67FF-1CEA-54C26BF75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8015C7-8F6F-183D-9751-52771A006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1DC80-F5AD-468D-B0B0-510DFEE302DD}" type="slidenum">
              <a:rPr lang="en-IN" smtClean="0"/>
              <a:t>‹#›</a:t>
            </a:fld>
            <a:endParaRPr lang="en-IN"/>
          </a:p>
        </p:txBody>
      </p:sp>
    </p:spTree>
    <p:extLst>
      <p:ext uri="{BB962C8B-B14F-4D97-AF65-F5344CB8AC3E}">
        <p14:creationId xmlns:p14="http://schemas.microsoft.com/office/powerpoint/2010/main" val="168786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5D5B-7BCE-087F-FDD1-3897D57EB3A3}"/>
              </a:ext>
            </a:extLst>
          </p:cNvPr>
          <p:cNvSpPr>
            <a:spLocks noGrp="1"/>
          </p:cNvSpPr>
          <p:nvPr>
            <p:ph type="title"/>
          </p:nvPr>
        </p:nvSpPr>
        <p:spPr>
          <a:xfrm>
            <a:off x="533658" y="164592"/>
            <a:ext cx="10515600" cy="430403"/>
          </a:xfrm>
        </p:spPr>
        <p:txBody>
          <a:bodyPr>
            <a:normAutofit fontScale="90000"/>
          </a:bodyPr>
          <a:lstStyle/>
          <a:p>
            <a:r>
              <a:rPr lang="en-US" b="1" dirty="0">
                <a:solidFill>
                  <a:srgbClr val="0070C0"/>
                </a:solidFill>
              </a:rPr>
              <a:t>Cloud and Fog Computing.   </a:t>
            </a:r>
            <a:endParaRPr lang="en-IN" b="1" dirty="0">
              <a:solidFill>
                <a:srgbClr val="0070C0"/>
              </a:solidFill>
              <a:highlight>
                <a:srgbClr val="FFFF00"/>
              </a:highlight>
            </a:endParaRPr>
          </a:p>
        </p:txBody>
      </p:sp>
      <p:sp>
        <p:nvSpPr>
          <p:cNvPr id="3" name="Content Placeholder 2">
            <a:extLst>
              <a:ext uri="{FF2B5EF4-FFF2-40B4-BE49-F238E27FC236}">
                <a16:creationId xmlns:a16="http://schemas.microsoft.com/office/drawing/2014/main" id="{A0842B66-3887-853C-91C7-90E2FE18BD41}"/>
              </a:ext>
            </a:extLst>
          </p:cNvPr>
          <p:cNvSpPr>
            <a:spLocks noGrp="1"/>
          </p:cNvSpPr>
          <p:nvPr>
            <p:ph idx="1"/>
          </p:nvPr>
        </p:nvSpPr>
        <p:spPr>
          <a:xfrm>
            <a:off x="238125" y="923544"/>
            <a:ext cx="11725275" cy="5769864"/>
          </a:xfrm>
        </p:spPr>
        <p:txBody>
          <a:bodyPr>
            <a:normAutofit/>
          </a:bodyPr>
          <a:lstStyle/>
          <a:p>
            <a:r>
              <a:rPr lang="en-US" dirty="0"/>
              <a:t>Cloud computing is a shared pool of dedicated computing resources provided to all users. The features of cloud computing are as follows:</a:t>
            </a:r>
          </a:p>
          <a:p>
            <a:pPr lvl="1"/>
            <a:r>
              <a:rPr lang="en-US" b="1" dirty="0">
                <a:solidFill>
                  <a:srgbClr val="FF0000"/>
                </a:solidFill>
              </a:rPr>
              <a:t>Resource pooling: </a:t>
            </a:r>
            <a:r>
              <a:rPr lang="en-US" dirty="0"/>
              <a:t>Multiple users use same resources and services like storage, processing and bandwidth.</a:t>
            </a:r>
          </a:p>
          <a:p>
            <a:pPr lvl="1"/>
            <a:r>
              <a:rPr lang="en-US" b="1" dirty="0">
                <a:solidFill>
                  <a:srgbClr val="FF0000"/>
                </a:solidFill>
              </a:rPr>
              <a:t>Scalability: </a:t>
            </a:r>
            <a:r>
              <a:rPr lang="en-US" dirty="0"/>
              <a:t>On-demand resources and services can be changed based on the user demand.</a:t>
            </a:r>
          </a:p>
          <a:p>
            <a:r>
              <a:rPr lang="en-US" dirty="0"/>
              <a:t>On the other hand, fog computing is a platform that provides distributed storage, computing, and networking services. </a:t>
            </a:r>
          </a:p>
          <a:p>
            <a:r>
              <a:rPr lang="en-US" dirty="0"/>
              <a:t>The computing is implemented on IoT devices themselves or gateways at the edge of the networks. This brings the computations closer to the things, sensors, or devices where the data is generated. </a:t>
            </a:r>
          </a:p>
        </p:txBody>
      </p:sp>
    </p:spTree>
    <p:extLst>
      <p:ext uri="{BB962C8B-B14F-4D97-AF65-F5344CB8AC3E}">
        <p14:creationId xmlns:p14="http://schemas.microsoft.com/office/powerpoint/2010/main" val="2290565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9957-CFD1-C894-8BE3-07FA007E9D10}"/>
              </a:ext>
            </a:extLst>
          </p:cNvPr>
          <p:cNvSpPr>
            <a:spLocks noGrp="1"/>
          </p:cNvSpPr>
          <p:nvPr>
            <p:ph type="title"/>
          </p:nvPr>
        </p:nvSpPr>
        <p:spPr>
          <a:xfrm>
            <a:off x="838200" y="237744"/>
            <a:ext cx="10515600" cy="443294"/>
          </a:xfrm>
        </p:spPr>
        <p:txBody>
          <a:bodyPr>
            <a:normAutofit fontScale="90000"/>
          </a:bodyPr>
          <a:lstStyle/>
          <a:p>
            <a:r>
              <a:rPr lang="en-US" dirty="0"/>
              <a:t>Default IP Gateway</a:t>
            </a:r>
            <a:endParaRPr lang="en-IN" dirty="0"/>
          </a:p>
        </p:txBody>
      </p:sp>
      <p:sp>
        <p:nvSpPr>
          <p:cNvPr id="3" name="Content Placeholder 2">
            <a:extLst>
              <a:ext uri="{FF2B5EF4-FFF2-40B4-BE49-F238E27FC236}">
                <a16:creationId xmlns:a16="http://schemas.microsoft.com/office/drawing/2014/main" id="{BCAF81F6-ECAA-E117-4C36-303AFE39F2C9}"/>
              </a:ext>
            </a:extLst>
          </p:cNvPr>
          <p:cNvSpPr>
            <a:spLocks noGrp="1"/>
          </p:cNvSpPr>
          <p:nvPr>
            <p:ph idx="1"/>
          </p:nvPr>
        </p:nvSpPr>
        <p:spPr>
          <a:xfrm>
            <a:off x="133349" y="795528"/>
            <a:ext cx="11972925" cy="5381435"/>
          </a:xfrm>
        </p:spPr>
        <p:txBody>
          <a:bodyPr/>
          <a:lstStyle/>
          <a:p>
            <a:r>
              <a:rPr lang="en-US" sz="1800" b="0" i="0" dirty="0">
                <a:solidFill>
                  <a:srgbClr val="000000"/>
                </a:solidFill>
                <a:effectLst/>
                <a:latin typeface="CMR10"/>
              </a:rPr>
              <a:t>In the event of mobility, VM’s configurations like RAM, disk image, and address of default IP gateway remain unchanged. </a:t>
            </a:r>
          </a:p>
          <a:p>
            <a:r>
              <a:rPr lang="en-US" sz="1800" b="0" i="0" dirty="0">
                <a:solidFill>
                  <a:srgbClr val="000000"/>
                </a:solidFill>
                <a:effectLst/>
                <a:latin typeface="CMR10"/>
              </a:rPr>
              <a:t>A default IP gateway is needed for forwarding the traffic to the remote server.</a:t>
            </a:r>
          </a:p>
          <a:p>
            <a:r>
              <a:rPr lang="en-US" sz="1800" b="0" i="0" dirty="0">
                <a:solidFill>
                  <a:srgbClr val="000000"/>
                </a:solidFill>
                <a:effectLst/>
                <a:latin typeface="CMR10"/>
              </a:rPr>
              <a:t>This must be in the vicinity of the host server which ensures optimal forwarding of traffic. EVPN declares PE which is at the edge of the network to act as a default IP gateway.</a:t>
            </a:r>
          </a:p>
          <a:p>
            <a:r>
              <a:rPr lang="en-US" sz="1800" b="1" i="0" dirty="0">
                <a:solidFill>
                  <a:srgbClr val="000000"/>
                </a:solidFill>
                <a:effectLst/>
                <a:latin typeface="CMBX10"/>
              </a:rPr>
              <a:t>Example of Default IP Gateway</a:t>
            </a:r>
            <a:r>
              <a:rPr lang="en-US" sz="1800" b="0" i="0" dirty="0">
                <a:solidFill>
                  <a:srgbClr val="000000"/>
                </a:solidFill>
                <a:effectLst/>
                <a:latin typeface="CMR10"/>
              </a:rPr>
              <a:t>: As shown in </a:t>
            </a:r>
            <a:r>
              <a:rPr lang="en-US" sz="1800" b="0" i="0" dirty="0">
                <a:solidFill>
                  <a:srgbClr val="0000FF"/>
                </a:solidFill>
                <a:effectLst/>
                <a:latin typeface="CMR10"/>
              </a:rPr>
              <a:t>Figure 7.6</a:t>
            </a:r>
            <a:r>
              <a:rPr lang="en-US" sz="1800" b="0" i="0" dirty="0">
                <a:solidFill>
                  <a:srgbClr val="000000"/>
                </a:solidFill>
                <a:effectLst/>
                <a:latin typeface="CMR10"/>
              </a:rPr>
              <a:t>,</a:t>
            </a:r>
          </a:p>
          <a:p>
            <a:r>
              <a:rPr lang="en-US" sz="1800" b="0" i="1" dirty="0">
                <a:solidFill>
                  <a:srgbClr val="000000"/>
                </a:solidFill>
                <a:effectLst/>
                <a:latin typeface="CMSY10"/>
              </a:rPr>
              <a:t> </a:t>
            </a:r>
            <a:r>
              <a:rPr lang="en-US" sz="1800" b="0" i="0" dirty="0">
                <a:solidFill>
                  <a:srgbClr val="000000"/>
                </a:solidFill>
                <a:effectLst/>
                <a:latin typeface="CMR10"/>
              </a:rPr>
              <a:t>The source VM on server 1 communicates to destination VM using optimal forwarding path via default IP gateway. </a:t>
            </a:r>
          </a:p>
          <a:p>
            <a:r>
              <a:rPr lang="en-US" sz="1800" b="0" i="0" dirty="0">
                <a:solidFill>
                  <a:srgbClr val="000000"/>
                </a:solidFill>
                <a:effectLst/>
                <a:latin typeface="CMR10"/>
              </a:rPr>
              <a:t>After mobility, the VM on server 2 communicates to destination VM via same default IP gateway. </a:t>
            </a:r>
          </a:p>
          <a:p>
            <a:r>
              <a:rPr lang="en-US" sz="1800" b="0" i="0" dirty="0">
                <a:solidFill>
                  <a:srgbClr val="000000"/>
                </a:solidFill>
                <a:effectLst/>
                <a:latin typeface="CMR10"/>
              </a:rPr>
              <a:t>Finally, the communications happen through PE. This is shown using a solid line.</a:t>
            </a:r>
          </a:p>
          <a:p>
            <a:pPr marL="0" indent="0">
              <a:buNone/>
            </a:pPr>
            <a:br>
              <a:rPr lang="en-US" dirty="0"/>
            </a:br>
            <a:endParaRPr lang="en-IN" dirty="0"/>
          </a:p>
        </p:txBody>
      </p:sp>
      <p:pic>
        <p:nvPicPr>
          <p:cNvPr id="5" name="Picture 4">
            <a:extLst>
              <a:ext uri="{FF2B5EF4-FFF2-40B4-BE49-F238E27FC236}">
                <a16:creationId xmlns:a16="http://schemas.microsoft.com/office/drawing/2014/main" id="{23A04C40-3C4B-0B9F-E582-D58017CC3965}"/>
              </a:ext>
            </a:extLst>
          </p:cNvPr>
          <p:cNvPicPr>
            <a:picLocks noChangeAspect="1"/>
          </p:cNvPicPr>
          <p:nvPr/>
        </p:nvPicPr>
        <p:blipFill>
          <a:blip r:embed="rId2"/>
          <a:stretch>
            <a:fillRect/>
          </a:stretch>
        </p:blipFill>
        <p:spPr>
          <a:xfrm>
            <a:off x="3028949" y="4359104"/>
            <a:ext cx="5899785" cy="2347761"/>
          </a:xfrm>
          <a:prstGeom prst="rect">
            <a:avLst/>
          </a:prstGeom>
        </p:spPr>
      </p:pic>
    </p:spTree>
    <p:extLst>
      <p:ext uri="{BB962C8B-B14F-4D97-AF65-F5344CB8AC3E}">
        <p14:creationId xmlns:p14="http://schemas.microsoft.com/office/powerpoint/2010/main" val="222532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A67E-85FC-5CCC-48DB-3332F4B2D785}"/>
              </a:ext>
            </a:extLst>
          </p:cNvPr>
          <p:cNvSpPr>
            <a:spLocks noGrp="1"/>
          </p:cNvSpPr>
          <p:nvPr>
            <p:ph type="title"/>
          </p:nvPr>
        </p:nvSpPr>
        <p:spPr>
          <a:xfrm>
            <a:off x="838200" y="365125"/>
            <a:ext cx="10515600" cy="494411"/>
          </a:xfrm>
        </p:spPr>
        <p:txBody>
          <a:bodyPr>
            <a:normAutofit fontScale="90000"/>
          </a:bodyPr>
          <a:lstStyle/>
          <a:p>
            <a:r>
              <a:rPr lang="en-US" b="1" dirty="0"/>
              <a:t>Locator/Identifier Separation Protocol (LISP)</a:t>
            </a:r>
            <a:endParaRPr lang="en-IN" b="1" dirty="0"/>
          </a:p>
        </p:txBody>
      </p:sp>
      <p:sp>
        <p:nvSpPr>
          <p:cNvPr id="3" name="Content Placeholder 2">
            <a:extLst>
              <a:ext uri="{FF2B5EF4-FFF2-40B4-BE49-F238E27FC236}">
                <a16:creationId xmlns:a16="http://schemas.microsoft.com/office/drawing/2014/main" id="{C8DEC62C-2B40-4945-DAFD-CF485E675CF4}"/>
              </a:ext>
            </a:extLst>
          </p:cNvPr>
          <p:cNvSpPr>
            <a:spLocks noGrp="1"/>
          </p:cNvSpPr>
          <p:nvPr>
            <p:ph idx="1"/>
          </p:nvPr>
        </p:nvSpPr>
        <p:spPr>
          <a:xfrm>
            <a:off x="104775" y="950976"/>
            <a:ext cx="11763375" cy="5225987"/>
          </a:xfrm>
        </p:spPr>
        <p:txBody>
          <a:bodyPr>
            <a:normAutofit/>
          </a:bodyPr>
          <a:lstStyle/>
          <a:p>
            <a:r>
              <a:rPr lang="en-US" sz="2000" dirty="0"/>
              <a:t>LISP dynamically maps between EIDs and RLOCs. </a:t>
            </a:r>
          </a:p>
          <a:p>
            <a:r>
              <a:rPr lang="en-US" sz="2000" dirty="0"/>
              <a:t>Endpoint Identifiers (EIDs) are the identity addresses of an end device. (Fog computing) &amp; Routing Locators (RLOCs) are the location addresses of routers. </a:t>
            </a:r>
          </a:p>
          <a:p>
            <a:r>
              <a:rPr lang="en-US" sz="2000" dirty="0"/>
              <a:t>RLOCs are fixed with the network topology and are contactable by routing. EID is mobile without changing the routing that interconnects the locator IP space.</a:t>
            </a:r>
            <a:endParaRPr lang="en-IN" sz="2000" dirty="0"/>
          </a:p>
        </p:txBody>
      </p:sp>
    </p:spTree>
    <p:extLst>
      <p:ext uri="{BB962C8B-B14F-4D97-AF65-F5344CB8AC3E}">
        <p14:creationId xmlns:p14="http://schemas.microsoft.com/office/powerpoint/2010/main" val="239290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822601-611D-98DD-595F-25F43EFFB3CB}"/>
              </a:ext>
            </a:extLst>
          </p:cNvPr>
          <p:cNvPicPr>
            <a:picLocks noGrp="1" noChangeAspect="1"/>
          </p:cNvPicPr>
          <p:nvPr>
            <p:ph idx="1"/>
          </p:nvPr>
        </p:nvPicPr>
        <p:blipFill>
          <a:blip r:embed="rId2"/>
          <a:stretch>
            <a:fillRect/>
          </a:stretch>
        </p:blipFill>
        <p:spPr>
          <a:xfrm>
            <a:off x="5743576" y="1859661"/>
            <a:ext cx="6343650" cy="4791687"/>
          </a:xfrm>
        </p:spPr>
      </p:pic>
      <p:sp>
        <p:nvSpPr>
          <p:cNvPr id="3" name="Content Placeholder 2">
            <a:extLst>
              <a:ext uri="{FF2B5EF4-FFF2-40B4-BE49-F238E27FC236}">
                <a16:creationId xmlns:a16="http://schemas.microsoft.com/office/drawing/2014/main" id="{8850E4E5-C68F-F86A-A7F9-E38EDCF4B4C7}"/>
              </a:ext>
            </a:extLst>
          </p:cNvPr>
          <p:cNvSpPr txBox="1">
            <a:spLocks/>
          </p:cNvSpPr>
          <p:nvPr/>
        </p:nvSpPr>
        <p:spPr>
          <a:xfrm>
            <a:off x="104774" y="301624"/>
            <a:ext cx="5743575" cy="655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steps involved in LISP are summarized below:</a:t>
            </a:r>
          </a:p>
          <a:p>
            <a:pPr marL="0" indent="0">
              <a:buFont typeface="Arial" panose="020B0604020202020204" pitchFamily="34" charset="0"/>
              <a:buNone/>
            </a:pPr>
            <a:r>
              <a:rPr lang="en-US" dirty="0"/>
              <a:t>• The traffic of VM is sent from a new location to a new nearby ETR. (A)</a:t>
            </a:r>
          </a:p>
          <a:p>
            <a:pPr marL="0" indent="0">
              <a:buFont typeface="Arial" panose="020B0604020202020204" pitchFamily="34" charset="0"/>
              <a:buNone/>
            </a:pPr>
            <a:r>
              <a:rPr lang="en-US" dirty="0"/>
              <a:t>• The MAP server is updated with new EID-ETR mapping. This is shown (B)</a:t>
            </a:r>
          </a:p>
          <a:p>
            <a:pPr marL="0" indent="0">
              <a:buFont typeface="Arial" panose="020B0604020202020204" pitchFamily="34" charset="0"/>
              <a:buNone/>
            </a:pPr>
            <a:r>
              <a:rPr lang="en-US" dirty="0"/>
              <a:t>• The de-registration of EID from old ETR takes place. This is shown (C)</a:t>
            </a:r>
          </a:p>
          <a:p>
            <a:pPr marL="0" indent="0">
              <a:buFont typeface="Arial" panose="020B0604020202020204" pitchFamily="34" charset="0"/>
              <a:buNone/>
            </a:pPr>
            <a:r>
              <a:rPr lang="en-US" dirty="0"/>
              <a:t>• If the ITR sends traffic to EID via old ETR, it is shown with D</a:t>
            </a:r>
          </a:p>
          <a:p>
            <a:pPr marL="0" indent="0">
              <a:buFont typeface="Arial" panose="020B0604020202020204" pitchFamily="34" charset="0"/>
              <a:buNone/>
            </a:pPr>
            <a:r>
              <a:rPr lang="en-US" dirty="0"/>
              <a:t>• Then the old ETR responds with solicit-map-request to ITR to update</a:t>
            </a:r>
          </a:p>
          <a:p>
            <a:pPr marL="0" indent="0">
              <a:buFont typeface="Arial" panose="020B0604020202020204" pitchFamily="34" charset="0"/>
              <a:buNone/>
            </a:pPr>
            <a:r>
              <a:rPr lang="en-US" dirty="0"/>
              <a:t>map-cache. (E)</a:t>
            </a:r>
            <a:endParaRPr lang="en-IN" dirty="0"/>
          </a:p>
        </p:txBody>
      </p:sp>
    </p:spTree>
    <p:extLst>
      <p:ext uri="{BB962C8B-B14F-4D97-AF65-F5344CB8AC3E}">
        <p14:creationId xmlns:p14="http://schemas.microsoft.com/office/powerpoint/2010/main" val="363883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924B-23A9-BA08-9A0B-BF57D81B0694}"/>
              </a:ext>
            </a:extLst>
          </p:cNvPr>
          <p:cNvSpPr>
            <a:spLocks noGrp="1"/>
          </p:cNvSpPr>
          <p:nvPr>
            <p:ph type="title"/>
          </p:nvPr>
        </p:nvSpPr>
        <p:spPr>
          <a:xfrm>
            <a:off x="838200" y="186626"/>
            <a:ext cx="10515600" cy="494411"/>
          </a:xfrm>
        </p:spPr>
        <p:txBody>
          <a:bodyPr>
            <a:normAutofit fontScale="90000"/>
          </a:bodyPr>
          <a:lstStyle/>
          <a:p>
            <a:r>
              <a:rPr lang="en-US" dirty="0"/>
              <a:t>Architecture of LISP</a:t>
            </a:r>
            <a:endParaRPr lang="en-IN" dirty="0"/>
          </a:p>
        </p:txBody>
      </p:sp>
      <p:sp>
        <p:nvSpPr>
          <p:cNvPr id="3" name="Content Placeholder 2">
            <a:extLst>
              <a:ext uri="{FF2B5EF4-FFF2-40B4-BE49-F238E27FC236}">
                <a16:creationId xmlns:a16="http://schemas.microsoft.com/office/drawing/2014/main" id="{FF641B96-2BD8-B19D-BC46-7979BC383DF6}"/>
              </a:ext>
            </a:extLst>
          </p:cNvPr>
          <p:cNvSpPr>
            <a:spLocks noGrp="1"/>
          </p:cNvSpPr>
          <p:nvPr>
            <p:ph idx="1"/>
          </p:nvPr>
        </p:nvSpPr>
        <p:spPr>
          <a:xfrm>
            <a:off x="838200" y="859536"/>
            <a:ext cx="10515600" cy="5317427"/>
          </a:xfrm>
        </p:spPr>
        <p:txBody>
          <a:bodyPr>
            <a:normAutofit/>
          </a:bodyPr>
          <a:lstStyle/>
          <a:p>
            <a:r>
              <a:rPr lang="en-US" dirty="0"/>
              <a:t>Ingress Tunnel Routers (ITRs) receive and encapsulate traffic of end device for transporting over the LISP network. </a:t>
            </a:r>
          </a:p>
          <a:p>
            <a:r>
              <a:rPr lang="en-US" dirty="0"/>
              <a:t>Egress Tunnel Routers (ETRs) decapsulate the tunneled traffic and forward to their destinations.</a:t>
            </a:r>
          </a:p>
          <a:p>
            <a:r>
              <a:rPr lang="en-US" dirty="0"/>
              <a:t>Identification of ITRs and ETRs are based on their RLOCs.</a:t>
            </a:r>
          </a:p>
          <a:p>
            <a:r>
              <a:rPr lang="en-US" dirty="0"/>
              <a:t>To forward traffic, ITR uses a map resolver to determine the RLOC of the ETR of the destination EID.</a:t>
            </a:r>
          </a:p>
          <a:p>
            <a:r>
              <a:rPr lang="en-US" dirty="0"/>
              <a:t>The map server has all EID-ETR mapping. </a:t>
            </a:r>
          </a:p>
          <a:p>
            <a:r>
              <a:rPr lang="en-US" dirty="0"/>
              <a:t>This destination ETR responds to source ETR the list of RLOCs associated with </a:t>
            </a:r>
            <a:r>
              <a:rPr lang="en-US"/>
              <a:t>EID.</a:t>
            </a:r>
            <a:endParaRPr lang="en-US" dirty="0"/>
          </a:p>
        </p:txBody>
      </p:sp>
    </p:spTree>
    <p:extLst>
      <p:ext uri="{BB962C8B-B14F-4D97-AF65-F5344CB8AC3E}">
        <p14:creationId xmlns:p14="http://schemas.microsoft.com/office/powerpoint/2010/main" val="73023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2574-D08A-6705-08C5-0FD1ED3C10F6}"/>
              </a:ext>
            </a:extLst>
          </p:cNvPr>
          <p:cNvSpPr>
            <a:spLocks noGrp="1"/>
          </p:cNvSpPr>
          <p:nvPr>
            <p:ph type="title"/>
          </p:nvPr>
        </p:nvSpPr>
        <p:spPr>
          <a:xfrm>
            <a:off x="563880" y="93472"/>
            <a:ext cx="10515600" cy="530987"/>
          </a:xfrm>
        </p:spPr>
        <p:txBody>
          <a:bodyPr>
            <a:normAutofit fontScale="90000"/>
          </a:bodyPr>
          <a:lstStyle/>
          <a:p>
            <a:pPr algn="ctr"/>
            <a:r>
              <a:rPr lang="en-US" b="1" dirty="0"/>
              <a:t>Fog Orchestration</a:t>
            </a:r>
            <a:endParaRPr lang="en-IN" b="1" dirty="0"/>
          </a:p>
        </p:txBody>
      </p:sp>
      <p:sp>
        <p:nvSpPr>
          <p:cNvPr id="3" name="Content Placeholder 2">
            <a:extLst>
              <a:ext uri="{FF2B5EF4-FFF2-40B4-BE49-F238E27FC236}">
                <a16:creationId xmlns:a16="http://schemas.microsoft.com/office/drawing/2014/main" id="{FEF73C01-871C-CA7E-5672-EC157058E864}"/>
              </a:ext>
            </a:extLst>
          </p:cNvPr>
          <p:cNvSpPr>
            <a:spLocks noGrp="1"/>
          </p:cNvSpPr>
          <p:nvPr>
            <p:ph idx="1"/>
          </p:nvPr>
        </p:nvSpPr>
        <p:spPr>
          <a:xfrm>
            <a:off x="121920" y="896112"/>
            <a:ext cx="5974080" cy="5870448"/>
          </a:xfrm>
        </p:spPr>
        <p:txBody>
          <a:bodyPr>
            <a:normAutofit/>
          </a:bodyPr>
          <a:lstStyle/>
          <a:p>
            <a:r>
              <a:rPr lang="en-US" dirty="0"/>
              <a:t>Fog orchestration provisions and manages compute, storage and network facilities. </a:t>
            </a:r>
          </a:p>
          <a:p>
            <a:r>
              <a:rPr lang="en-US" dirty="0"/>
              <a:t>deploying, debug, patch, and update applications or OS, setting up network connectivity between applications, reserving bandwidth, and allocating and expanding disk space.</a:t>
            </a:r>
          </a:p>
          <a:p>
            <a:r>
              <a:rPr lang="en-US" dirty="0"/>
              <a:t>In contrast to cloud orchestration, fog orchestration does topology management, things connectivity, and network performance guarantees.</a:t>
            </a:r>
            <a:endParaRPr lang="en-IN" dirty="0"/>
          </a:p>
        </p:txBody>
      </p:sp>
      <p:pic>
        <p:nvPicPr>
          <p:cNvPr id="5" name="Content Placeholder 4">
            <a:extLst>
              <a:ext uri="{FF2B5EF4-FFF2-40B4-BE49-F238E27FC236}">
                <a16:creationId xmlns:a16="http://schemas.microsoft.com/office/drawing/2014/main" id="{6E3905D1-ECD7-E571-D22A-5A919711E935}"/>
              </a:ext>
            </a:extLst>
          </p:cNvPr>
          <p:cNvPicPr>
            <a:picLocks noChangeAspect="1"/>
          </p:cNvPicPr>
          <p:nvPr/>
        </p:nvPicPr>
        <p:blipFill>
          <a:blip r:embed="rId2"/>
          <a:stretch>
            <a:fillRect/>
          </a:stretch>
        </p:blipFill>
        <p:spPr>
          <a:xfrm>
            <a:off x="6262624" y="678362"/>
            <a:ext cx="5488581" cy="6086166"/>
          </a:xfrm>
          <a:prstGeom prst="rect">
            <a:avLst/>
          </a:prstGeom>
        </p:spPr>
      </p:pic>
    </p:spTree>
    <p:extLst>
      <p:ext uri="{BB962C8B-B14F-4D97-AF65-F5344CB8AC3E}">
        <p14:creationId xmlns:p14="http://schemas.microsoft.com/office/powerpoint/2010/main" val="255699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43FE-D122-9749-AE7E-5DC40C145634}"/>
              </a:ext>
            </a:extLst>
          </p:cNvPr>
          <p:cNvSpPr>
            <a:spLocks noGrp="1"/>
          </p:cNvSpPr>
          <p:nvPr>
            <p:ph type="title"/>
          </p:nvPr>
        </p:nvSpPr>
        <p:spPr>
          <a:xfrm>
            <a:off x="838200" y="365126"/>
            <a:ext cx="10515600" cy="315912"/>
          </a:xfrm>
        </p:spPr>
        <p:txBody>
          <a:bodyPr>
            <a:normAutofit fontScale="90000"/>
          </a:bodyPr>
          <a:lstStyle/>
          <a:p>
            <a:r>
              <a:rPr lang="en-US" dirty="0"/>
              <a:t>Localization in Fog Computing Framework</a:t>
            </a:r>
            <a:endParaRPr lang="en-IN" dirty="0"/>
          </a:p>
        </p:txBody>
      </p:sp>
      <p:sp>
        <p:nvSpPr>
          <p:cNvPr id="3" name="Content Placeholder 2">
            <a:extLst>
              <a:ext uri="{FF2B5EF4-FFF2-40B4-BE49-F238E27FC236}">
                <a16:creationId xmlns:a16="http://schemas.microsoft.com/office/drawing/2014/main" id="{8F36F928-B758-C6B7-6CA3-DAB2DC732181}"/>
              </a:ext>
            </a:extLst>
          </p:cNvPr>
          <p:cNvSpPr>
            <a:spLocks noGrp="1"/>
          </p:cNvSpPr>
          <p:nvPr>
            <p:ph idx="1"/>
          </p:nvPr>
        </p:nvSpPr>
        <p:spPr>
          <a:xfrm>
            <a:off x="200025" y="868680"/>
            <a:ext cx="11656695" cy="5836920"/>
          </a:xfrm>
        </p:spPr>
        <p:txBody>
          <a:bodyPr>
            <a:normAutofit fontScale="85000" lnSpcReduction="20000"/>
          </a:bodyPr>
          <a:lstStyle/>
          <a:p>
            <a:r>
              <a:rPr lang="en-US" dirty="0"/>
              <a:t>Wi-Fi-based localization is widely used than inertial based methods such as accelerometer, gyroscope, and magnetometer.</a:t>
            </a:r>
          </a:p>
          <a:p>
            <a:r>
              <a:rPr lang="en-US" dirty="0"/>
              <a:t>Further, fingerprinting based localization performs better than path loss model in terms of localization accuracy.</a:t>
            </a:r>
          </a:p>
          <a:p>
            <a:r>
              <a:rPr lang="en-US" dirty="0"/>
              <a:t>In fingerprinting-based localization, there are two steps: training and testing. In the training phase, we collect RSS and corresponding location information at reference points. In the testing phase, given a new RSS at the smart device, we estimate the corresponding location. </a:t>
            </a:r>
          </a:p>
          <a:p>
            <a:pPr lvl="1"/>
            <a:r>
              <a:rPr lang="en-US" dirty="0">
                <a:highlight>
                  <a:srgbClr val="FFFF00"/>
                </a:highlight>
              </a:rPr>
              <a:t>If the available computational power is less than a set threshold, then a nearby device is requested for computations. This is also called device-to-device communication using Wi-Fi direct. </a:t>
            </a:r>
          </a:p>
          <a:p>
            <a:pPr lvl="1"/>
            <a:r>
              <a:rPr lang="en-US" dirty="0">
                <a:highlight>
                  <a:srgbClr val="FFFF00"/>
                </a:highlight>
              </a:rPr>
              <a:t>If the nearby device is not available, the local processing unit or cloud server is requested. Note that the fog computing framework saves energy and extends the lifetime of a resource-constrained smart device.</a:t>
            </a:r>
          </a:p>
          <a:p>
            <a:r>
              <a:rPr lang="en-US" dirty="0"/>
              <a:t>In offloading, we move the computational load from the local device to the fog device.</a:t>
            </a:r>
          </a:p>
          <a:p>
            <a:r>
              <a:rPr lang="en-US" dirty="0"/>
              <a:t>The fog node in the vicinity may be powerful than the local node.</a:t>
            </a:r>
          </a:p>
          <a:p>
            <a:r>
              <a:rPr lang="en-US" dirty="0"/>
              <a:t>In the fog computing framework, we move the cloud computing capabilities toward the edge of the network. This is also called edge computing.</a:t>
            </a:r>
          </a:p>
          <a:p>
            <a:r>
              <a:rPr lang="en-US" dirty="0"/>
              <a:t>The benefits of task offloading are lower latency, lower energy consumption and sharing of computations among several devices.</a:t>
            </a:r>
            <a:endParaRPr lang="en-IN" dirty="0"/>
          </a:p>
        </p:txBody>
      </p:sp>
    </p:spTree>
    <p:extLst>
      <p:ext uri="{BB962C8B-B14F-4D97-AF65-F5344CB8AC3E}">
        <p14:creationId xmlns:p14="http://schemas.microsoft.com/office/powerpoint/2010/main" val="208406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C654-C3B1-632A-3D36-761B14C8D3E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8E65A25-EC52-5BAB-52EF-9A85772A1A5C}"/>
              </a:ext>
            </a:extLst>
          </p:cNvPr>
          <p:cNvPicPr>
            <a:picLocks noGrp="1" noChangeAspect="1"/>
          </p:cNvPicPr>
          <p:nvPr>
            <p:ph idx="1"/>
          </p:nvPr>
        </p:nvPicPr>
        <p:blipFill>
          <a:blip r:embed="rId2"/>
          <a:stretch>
            <a:fillRect/>
          </a:stretch>
        </p:blipFill>
        <p:spPr>
          <a:xfrm>
            <a:off x="0" y="0"/>
            <a:ext cx="10172700" cy="6525883"/>
          </a:xfrm>
        </p:spPr>
      </p:pic>
    </p:spTree>
    <p:extLst>
      <p:ext uri="{BB962C8B-B14F-4D97-AF65-F5344CB8AC3E}">
        <p14:creationId xmlns:p14="http://schemas.microsoft.com/office/powerpoint/2010/main" val="363411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155A-3F2C-F57E-26F4-4AA13E8160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0FDDE82-5A96-2098-AD82-A3476A0C5131}"/>
              </a:ext>
            </a:extLst>
          </p:cNvPr>
          <p:cNvPicPr>
            <a:picLocks noGrp="1" noChangeAspect="1"/>
          </p:cNvPicPr>
          <p:nvPr>
            <p:ph idx="1"/>
          </p:nvPr>
        </p:nvPicPr>
        <p:blipFill>
          <a:blip r:embed="rId2"/>
          <a:stretch>
            <a:fillRect/>
          </a:stretch>
        </p:blipFill>
        <p:spPr>
          <a:xfrm>
            <a:off x="838200" y="55943"/>
            <a:ext cx="8724900" cy="1228725"/>
          </a:xfrm>
        </p:spPr>
      </p:pic>
      <p:pic>
        <p:nvPicPr>
          <p:cNvPr id="7" name="Picture 6">
            <a:extLst>
              <a:ext uri="{FF2B5EF4-FFF2-40B4-BE49-F238E27FC236}">
                <a16:creationId xmlns:a16="http://schemas.microsoft.com/office/drawing/2014/main" id="{B6490061-6E56-2E27-E8EB-35A3DA736EC4}"/>
              </a:ext>
            </a:extLst>
          </p:cNvPr>
          <p:cNvPicPr>
            <a:picLocks noChangeAspect="1"/>
          </p:cNvPicPr>
          <p:nvPr/>
        </p:nvPicPr>
        <p:blipFill>
          <a:blip r:embed="rId3"/>
          <a:stretch>
            <a:fillRect/>
          </a:stretch>
        </p:blipFill>
        <p:spPr>
          <a:xfrm>
            <a:off x="649795" y="1284668"/>
            <a:ext cx="8153591" cy="5449810"/>
          </a:xfrm>
          <a:prstGeom prst="rect">
            <a:avLst/>
          </a:prstGeom>
        </p:spPr>
      </p:pic>
    </p:spTree>
    <p:extLst>
      <p:ext uri="{BB962C8B-B14F-4D97-AF65-F5344CB8AC3E}">
        <p14:creationId xmlns:p14="http://schemas.microsoft.com/office/powerpoint/2010/main" val="2187776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EDBD-C28F-0792-C41D-74270F9AAC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25208B-725C-0369-A1AD-C9936B10FAEE}"/>
              </a:ext>
            </a:extLst>
          </p:cNvPr>
          <p:cNvPicPr>
            <a:picLocks noGrp="1" noChangeAspect="1"/>
          </p:cNvPicPr>
          <p:nvPr>
            <p:ph idx="1"/>
          </p:nvPr>
        </p:nvPicPr>
        <p:blipFill>
          <a:blip r:embed="rId2"/>
          <a:stretch>
            <a:fillRect/>
          </a:stretch>
        </p:blipFill>
        <p:spPr>
          <a:xfrm>
            <a:off x="421600" y="237744"/>
            <a:ext cx="8722400" cy="6184810"/>
          </a:xfrm>
        </p:spPr>
      </p:pic>
    </p:spTree>
    <p:extLst>
      <p:ext uri="{BB962C8B-B14F-4D97-AF65-F5344CB8AC3E}">
        <p14:creationId xmlns:p14="http://schemas.microsoft.com/office/powerpoint/2010/main" val="71885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CC36-67D9-BEDE-FD91-7B111E6FBA72}"/>
              </a:ext>
            </a:extLst>
          </p:cNvPr>
          <p:cNvSpPr>
            <a:spLocks noGrp="1"/>
          </p:cNvSpPr>
          <p:nvPr>
            <p:ph type="title"/>
          </p:nvPr>
        </p:nvSpPr>
        <p:spPr>
          <a:xfrm>
            <a:off x="838200" y="365126"/>
            <a:ext cx="10515600" cy="315912"/>
          </a:xfrm>
        </p:spPr>
        <p:txBody>
          <a:bodyPr>
            <a:normAutofit fontScale="90000"/>
          </a:bodyPr>
          <a:lstStyle/>
          <a:p>
            <a:r>
              <a:rPr lang="en-US" b="1" dirty="0">
                <a:solidFill>
                  <a:schemeClr val="accent1"/>
                </a:solidFill>
              </a:rPr>
              <a:t>Motivation for Fog Computing</a:t>
            </a:r>
            <a:endParaRPr lang="en-IN" b="1" dirty="0">
              <a:solidFill>
                <a:schemeClr val="accent1"/>
              </a:solidFill>
            </a:endParaRPr>
          </a:p>
        </p:txBody>
      </p:sp>
      <p:sp>
        <p:nvSpPr>
          <p:cNvPr id="3" name="Content Placeholder 2">
            <a:extLst>
              <a:ext uri="{FF2B5EF4-FFF2-40B4-BE49-F238E27FC236}">
                <a16:creationId xmlns:a16="http://schemas.microsoft.com/office/drawing/2014/main" id="{3E717BC4-EBD5-C1E2-94DE-F1691F6A2A0D}"/>
              </a:ext>
            </a:extLst>
          </p:cNvPr>
          <p:cNvSpPr>
            <a:spLocks noGrp="1"/>
          </p:cNvSpPr>
          <p:nvPr>
            <p:ph idx="1"/>
          </p:nvPr>
        </p:nvSpPr>
        <p:spPr>
          <a:xfrm>
            <a:off x="838200" y="896112"/>
            <a:ext cx="10515600" cy="5806440"/>
          </a:xfrm>
        </p:spPr>
        <p:txBody>
          <a:bodyPr>
            <a:normAutofit/>
          </a:bodyPr>
          <a:lstStyle/>
          <a:p>
            <a:r>
              <a:rPr lang="en-US" dirty="0"/>
              <a:t>Billions of devices are connected to the Internet. </a:t>
            </a:r>
          </a:p>
          <a:p>
            <a:r>
              <a:rPr lang="en-US" dirty="0"/>
              <a:t>Multipath fading and interference leads to loss of packets even in cloud computing architecture. </a:t>
            </a:r>
          </a:p>
          <a:p>
            <a:r>
              <a:rPr lang="en-US" dirty="0"/>
              <a:t>As we move, there is a need for the physical movement of computing and storage facilities.</a:t>
            </a:r>
          </a:p>
          <a:p>
            <a:r>
              <a:rPr lang="en-US" dirty="0"/>
              <a:t>Sensing and actuating devices are resource-constrained devices. Thus, all data cannot be processed by those devices themselves. </a:t>
            </a:r>
          </a:p>
          <a:p>
            <a:r>
              <a:rPr lang="en-US" dirty="0"/>
              <a:t>Hence, there is a requirement to offload the storage and compute functions to fog nodes.</a:t>
            </a:r>
          </a:p>
          <a:p>
            <a:r>
              <a:rPr lang="en-US" dirty="0"/>
              <a:t>The applications of fog computing include real-time analytics, and distributed and hierarchical data management. </a:t>
            </a:r>
            <a:endParaRPr lang="en-IN" dirty="0"/>
          </a:p>
        </p:txBody>
      </p:sp>
    </p:spTree>
    <p:extLst>
      <p:ext uri="{BB962C8B-B14F-4D97-AF65-F5344CB8AC3E}">
        <p14:creationId xmlns:p14="http://schemas.microsoft.com/office/powerpoint/2010/main" val="200394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E59BBC-15EE-6205-8A1F-3E23211640AF}"/>
              </a:ext>
            </a:extLst>
          </p:cNvPr>
          <p:cNvPicPr>
            <a:picLocks noGrp="1" noChangeAspect="1"/>
          </p:cNvPicPr>
          <p:nvPr>
            <p:ph idx="1"/>
          </p:nvPr>
        </p:nvPicPr>
        <p:blipFill>
          <a:blip r:embed="rId2"/>
          <a:stretch>
            <a:fillRect/>
          </a:stretch>
        </p:blipFill>
        <p:spPr>
          <a:xfrm>
            <a:off x="2033357" y="1825625"/>
            <a:ext cx="8125286" cy="4351338"/>
          </a:xfrm>
        </p:spPr>
      </p:pic>
      <p:sp>
        <p:nvSpPr>
          <p:cNvPr id="6" name="Title 1">
            <a:extLst>
              <a:ext uri="{FF2B5EF4-FFF2-40B4-BE49-F238E27FC236}">
                <a16:creationId xmlns:a16="http://schemas.microsoft.com/office/drawing/2014/main" id="{E26EB348-32FF-5B43-68F3-A10E1B838915}"/>
              </a:ext>
            </a:extLst>
          </p:cNvPr>
          <p:cNvSpPr>
            <a:spLocks noGrp="1"/>
          </p:cNvSpPr>
          <p:nvPr>
            <p:ph type="title"/>
          </p:nvPr>
        </p:nvSpPr>
        <p:spPr>
          <a:xfrm>
            <a:off x="838200" y="165100"/>
            <a:ext cx="10515600" cy="625475"/>
          </a:xfrm>
        </p:spPr>
        <p:txBody>
          <a:bodyPr>
            <a:normAutofit fontScale="90000"/>
          </a:bodyPr>
          <a:lstStyle/>
          <a:p>
            <a:pPr algn="ctr"/>
            <a:r>
              <a:rPr lang="en-US" b="1" dirty="0">
                <a:solidFill>
                  <a:schemeClr val="accent1"/>
                </a:solidFill>
              </a:rPr>
              <a:t>Cloud Computing vs Fog Computing</a:t>
            </a:r>
            <a:endParaRPr lang="en-IN" b="1" dirty="0">
              <a:solidFill>
                <a:schemeClr val="accent1"/>
              </a:solidFill>
            </a:endParaRPr>
          </a:p>
        </p:txBody>
      </p:sp>
    </p:spTree>
    <p:extLst>
      <p:ext uri="{BB962C8B-B14F-4D97-AF65-F5344CB8AC3E}">
        <p14:creationId xmlns:p14="http://schemas.microsoft.com/office/powerpoint/2010/main" val="413304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806-28A4-A605-77BC-21F3C86A13DD}"/>
              </a:ext>
            </a:extLst>
          </p:cNvPr>
          <p:cNvSpPr>
            <a:spLocks noGrp="1"/>
          </p:cNvSpPr>
          <p:nvPr>
            <p:ph type="title"/>
          </p:nvPr>
        </p:nvSpPr>
        <p:spPr>
          <a:xfrm>
            <a:off x="0" y="164592"/>
            <a:ext cx="12068175" cy="677291"/>
          </a:xfrm>
        </p:spPr>
        <p:txBody>
          <a:bodyPr>
            <a:normAutofit fontScale="90000"/>
          </a:bodyPr>
          <a:lstStyle/>
          <a:p>
            <a:pPr algn="ctr"/>
            <a:r>
              <a:rPr lang="en-US" b="1" dirty="0">
                <a:solidFill>
                  <a:schemeClr val="accent1"/>
                </a:solidFill>
              </a:rPr>
              <a:t>Technologies for Fog Computing- Virtualization Technology</a:t>
            </a:r>
            <a:endParaRPr lang="en-IN" b="1" dirty="0">
              <a:solidFill>
                <a:schemeClr val="accent1"/>
              </a:solidFill>
            </a:endParaRPr>
          </a:p>
        </p:txBody>
      </p:sp>
      <p:sp>
        <p:nvSpPr>
          <p:cNvPr id="3" name="Content Placeholder 2">
            <a:extLst>
              <a:ext uri="{FF2B5EF4-FFF2-40B4-BE49-F238E27FC236}">
                <a16:creationId xmlns:a16="http://schemas.microsoft.com/office/drawing/2014/main" id="{78CB523B-04F5-1A4B-24F6-DEE33F42E049}"/>
              </a:ext>
            </a:extLst>
          </p:cNvPr>
          <p:cNvSpPr>
            <a:spLocks noGrp="1"/>
          </p:cNvSpPr>
          <p:nvPr>
            <p:ph idx="1"/>
          </p:nvPr>
        </p:nvSpPr>
        <p:spPr>
          <a:xfrm>
            <a:off x="142875" y="1058037"/>
            <a:ext cx="11791950" cy="5568696"/>
          </a:xfrm>
        </p:spPr>
        <p:txBody>
          <a:bodyPr>
            <a:normAutofit/>
          </a:bodyPr>
          <a:lstStyle/>
          <a:p>
            <a:r>
              <a:rPr lang="en-US" dirty="0"/>
              <a:t>The fog node processes the data near the source.</a:t>
            </a:r>
          </a:p>
          <a:p>
            <a:r>
              <a:rPr lang="en-US" dirty="0"/>
              <a:t>This is carried out using lightweight virtualization technology which combines or partitions the computing resources to provide multiple operating environments. The advantages are:-</a:t>
            </a:r>
          </a:p>
          <a:p>
            <a:pPr marL="0" indent="0">
              <a:buNone/>
            </a:pPr>
            <a:r>
              <a:rPr lang="en-US" dirty="0"/>
              <a:t>1. Reduces overhead of underutilized infrastructure.</a:t>
            </a:r>
          </a:p>
          <a:p>
            <a:pPr marL="0" indent="0">
              <a:buNone/>
            </a:pPr>
            <a:r>
              <a:rPr lang="en-US" dirty="0"/>
              <a:t>2. Provides the application with isolated execution environments</a:t>
            </a:r>
          </a:p>
          <a:p>
            <a:pPr marL="0" indent="0">
              <a:buNone/>
            </a:pPr>
            <a:r>
              <a:rPr lang="en-US" dirty="0"/>
              <a:t>3. Supports multiple operating systems over the same hardware infrastructure.</a:t>
            </a:r>
          </a:p>
          <a:p>
            <a:pPr marL="0" indent="0">
              <a:buNone/>
            </a:pPr>
            <a:r>
              <a:rPr lang="en-US" dirty="0"/>
              <a:t>4. Easy movement of applications from physical location (hardware) to another</a:t>
            </a:r>
            <a:endParaRPr lang="en-IN" dirty="0"/>
          </a:p>
        </p:txBody>
      </p:sp>
    </p:spTree>
    <p:extLst>
      <p:ext uri="{BB962C8B-B14F-4D97-AF65-F5344CB8AC3E}">
        <p14:creationId xmlns:p14="http://schemas.microsoft.com/office/powerpoint/2010/main" val="6270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AC0B-8B4D-AF3C-948B-1F7449192119}"/>
              </a:ext>
            </a:extLst>
          </p:cNvPr>
          <p:cNvSpPr>
            <a:spLocks noGrp="1"/>
          </p:cNvSpPr>
          <p:nvPr>
            <p:ph type="title"/>
          </p:nvPr>
        </p:nvSpPr>
        <p:spPr>
          <a:xfrm>
            <a:off x="368643" y="296561"/>
            <a:ext cx="10515600" cy="457835"/>
          </a:xfrm>
        </p:spPr>
        <p:txBody>
          <a:bodyPr>
            <a:normAutofit/>
          </a:bodyPr>
          <a:lstStyle/>
          <a:p>
            <a:r>
              <a:rPr lang="en-US" sz="2000" b="1" dirty="0">
                <a:solidFill>
                  <a:schemeClr val="accent1"/>
                </a:solidFill>
              </a:rPr>
              <a:t>Virtualization Technology</a:t>
            </a:r>
            <a:endParaRPr lang="en-IN" sz="2000" b="1" dirty="0">
              <a:solidFill>
                <a:schemeClr val="accent1"/>
              </a:solidFill>
            </a:endParaRPr>
          </a:p>
        </p:txBody>
      </p:sp>
      <p:sp>
        <p:nvSpPr>
          <p:cNvPr id="3" name="Content Placeholder 2">
            <a:extLst>
              <a:ext uri="{FF2B5EF4-FFF2-40B4-BE49-F238E27FC236}">
                <a16:creationId xmlns:a16="http://schemas.microsoft.com/office/drawing/2014/main" id="{36832931-9DCE-C137-55C3-1BD332FB5AAF}"/>
              </a:ext>
            </a:extLst>
          </p:cNvPr>
          <p:cNvSpPr>
            <a:spLocks noGrp="1"/>
          </p:cNvSpPr>
          <p:nvPr>
            <p:ph idx="1"/>
          </p:nvPr>
        </p:nvSpPr>
        <p:spPr>
          <a:xfrm>
            <a:off x="218870" y="668672"/>
            <a:ext cx="6339324" cy="6189328"/>
          </a:xfrm>
        </p:spPr>
        <p:txBody>
          <a:bodyPr>
            <a:normAutofit lnSpcReduction="10000"/>
          </a:bodyPr>
          <a:lstStyle/>
          <a:p>
            <a:pPr algn="just"/>
            <a:r>
              <a:rPr lang="en-US" sz="2400" b="1" dirty="0">
                <a:solidFill>
                  <a:srgbClr val="FF0000"/>
                </a:solidFill>
              </a:rPr>
              <a:t>Virtualization at CPU Instruction Level: Gives the </a:t>
            </a:r>
            <a:r>
              <a:rPr lang="en-US" sz="2400" dirty="0"/>
              <a:t>illusion of running on one processor architecture. However, the actual hardware belongs to a different architecture.</a:t>
            </a:r>
          </a:p>
          <a:p>
            <a:pPr algn="just"/>
            <a:r>
              <a:rPr lang="en-US" sz="2400" b="1" dirty="0">
                <a:solidFill>
                  <a:srgbClr val="FF0000"/>
                </a:solidFill>
              </a:rPr>
              <a:t>Virtualization at Hardware Abstraction Level: </a:t>
            </a:r>
            <a:r>
              <a:rPr lang="en-US" sz="2400" dirty="0"/>
              <a:t>The hardware abstraction layer uses a virtual machine manager or hypervisor, which is a software layer that sits above the physical hardware. The hypervisor creates multiple VMs which run on different operating systems. The applications are unaware of the underlying virtualization.</a:t>
            </a:r>
          </a:p>
          <a:p>
            <a:pPr algn="just"/>
            <a:r>
              <a:rPr lang="en-US" sz="2400" b="1" dirty="0">
                <a:solidFill>
                  <a:srgbClr val="FF0000"/>
                </a:solidFill>
              </a:rPr>
              <a:t>Virtualization at Operating System Level: </a:t>
            </a:r>
            <a:r>
              <a:rPr lang="en-US" sz="2400" dirty="0"/>
              <a:t>This provides an abstraction of the kernel-space system calls to user-space applications. Also, it provides security and isolation capabilities to prevent one application from causing damage to another.</a:t>
            </a:r>
            <a:endParaRPr lang="en-IN" sz="2400" dirty="0"/>
          </a:p>
        </p:txBody>
      </p:sp>
      <p:pic>
        <p:nvPicPr>
          <p:cNvPr id="5" name="Picture 4">
            <a:extLst>
              <a:ext uri="{FF2B5EF4-FFF2-40B4-BE49-F238E27FC236}">
                <a16:creationId xmlns:a16="http://schemas.microsoft.com/office/drawing/2014/main" id="{51CD7DAD-0533-5C13-F19E-500B5F0E8263}"/>
              </a:ext>
            </a:extLst>
          </p:cNvPr>
          <p:cNvPicPr>
            <a:picLocks noChangeAspect="1"/>
          </p:cNvPicPr>
          <p:nvPr/>
        </p:nvPicPr>
        <p:blipFill>
          <a:blip r:embed="rId2"/>
          <a:stretch>
            <a:fillRect/>
          </a:stretch>
        </p:blipFill>
        <p:spPr>
          <a:xfrm>
            <a:off x="6558194" y="296561"/>
            <a:ext cx="4921718" cy="6072951"/>
          </a:xfrm>
          <a:prstGeom prst="rect">
            <a:avLst/>
          </a:prstGeom>
        </p:spPr>
      </p:pic>
    </p:spTree>
    <p:extLst>
      <p:ext uri="{BB962C8B-B14F-4D97-AF65-F5344CB8AC3E}">
        <p14:creationId xmlns:p14="http://schemas.microsoft.com/office/powerpoint/2010/main" val="419190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C463-96E1-2BEB-B365-818D57F18E0B}"/>
              </a:ext>
            </a:extLst>
          </p:cNvPr>
          <p:cNvSpPr>
            <a:spLocks noGrp="1"/>
          </p:cNvSpPr>
          <p:nvPr>
            <p:ph type="title"/>
          </p:nvPr>
        </p:nvSpPr>
        <p:spPr>
          <a:xfrm>
            <a:off x="774192" y="155448"/>
            <a:ext cx="10515600" cy="494411"/>
          </a:xfrm>
        </p:spPr>
        <p:txBody>
          <a:bodyPr>
            <a:normAutofit fontScale="90000"/>
          </a:bodyPr>
          <a:lstStyle/>
          <a:p>
            <a:pPr algn="ctr"/>
            <a:r>
              <a:rPr lang="en-US" b="1" dirty="0">
                <a:solidFill>
                  <a:srgbClr val="FF0000"/>
                </a:solidFill>
              </a:rPr>
              <a:t>Containers in Cloud Computing</a:t>
            </a:r>
            <a:endParaRPr lang="en-IN" b="1" dirty="0">
              <a:solidFill>
                <a:srgbClr val="0070C0"/>
              </a:solidFill>
            </a:endParaRPr>
          </a:p>
        </p:txBody>
      </p:sp>
      <p:sp>
        <p:nvSpPr>
          <p:cNvPr id="3" name="Content Placeholder 2">
            <a:extLst>
              <a:ext uri="{FF2B5EF4-FFF2-40B4-BE49-F238E27FC236}">
                <a16:creationId xmlns:a16="http://schemas.microsoft.com/office/drawing/2014/main" id="{06C203D0-42E0-EE7A-A733-258BB51BF590}"/>
              </a:ext>
            </a:extLst>
          </p:cNvPr>
          <p:cNvSpPr>
            <a:spLocks noGrp="1"/>
          </p:cNvSpPr>
          <p:nvPr>
            <p:ph idx="1"/>
          </p:nvPr>
        </p:nvSpPr>
        <p:spPr>
          <a:xfrm>
            <a:off x="204788" y="805307"/>
            <a:ext cx="6605588" cy="6052693"/>
          </a:xfrm>
        </p:spPr>
        <p:txBody>
          <a:bodyPr>
            <a:normAutofit fontScale="92500" lnSpcReduction="10000"/>
          </a:bodyPr>
          <a:lstStyle/>
          <a:p>
            <a:r>
              <a:rPr lang="en-US" dirty="0"/>
              <a:t>These are minimal components to run an application. Containers share the same operating system and common libraries.</a:t>
            </a:r>
          </a:p>
          <a:p>
            <a:r>
              <a:rPr lang="en-US" dirty="0"/>
              <a:t>Advantages of Containers over VM :</a:t>
            </a:r>
          </a:p>
          <a:p>
            <a:pPr lvl="1"/>
            <a:r>
              <a:rPr lang="en-US" dirty="0"/>
              <a:t>The containers are lightweight in terms of memory and processing.</a:t>
            </a:r>
          </a:p>
          <a:p>
            <a:pPr lvl="1"/>
            <a:r>
              <a:rPr lang="en-US" dirty="0"/>
              <a:t> A large number of containers can be supported for the given resources than VMs. Therefore, the container provides scalability for both cloud computing and fog computing. </a:t>
            </a:r>
          </a:p>
          <a:p>
            <a:pPr lvl="1"/>
            <a:r>
              <a:rPr lang="en-US" dirty="0"/>
              <a:t>Containers can be migrated faster from one host to another.</a:t>
            </a:r>
          </a:p>
          <a:p>
            <a:r>
              <a:rPr lang="en-US" dirty="0"/>
              <a:t>Limitations of Containers: </a:t>
            </a:r>
          </a:p>
          <a:p>
            <a:pPr lvl="1"/>
            <a:r>
              <a:rPr lang="en-US" dirty="0"/>
              <a:t>The containers cannot be used for applications that require different OS versions or environments. This is because it shares the OS unlike VM. </a:t>
            </a:r>
          </a:p>
          <a:p>
            <a:pPr lvl="1"/>
            <a:r>
              <a:rPr lang="en-US" dirty="0"/>
              <a:t>There is a security issue since containers use the same OS, unlike VM.</a:t>
            </a:r>
            <a:endParaRPr lang="en-IN" dirty="0"/>
          </a:p>
        </p:txBody>
      </p:sp>
      <p:pic>
        <p:nvPicPr>
          <p:cNvPr id="5" name="Picture 4">
            <a:extLst>
              <a:ext uri="{FF2B5EF4-FFF2-40B4-BE49-F238E27FC236}">
                <a16:creationId xmlns:a16="http://schemas.microsoft.com/office/drawing/2014/main" id="{3847825F-4F18-CCAC-0827-E297A2DD06BA}"/>
              </a:ext>
            </a:extLst>
          </p:cNvPr>
          <p:cNvPicPr>
            <a:picLocks noChangeAspect="1"/>
          </p:cNvPicPr>
          <p:nvPr/>
        </p:nvPicPr>
        <p:blipFill>
          <a:blip r:embed="rId2"/>
          <a:stretch>
            <a:fillRect/>
          </a:stretch>
        </p:blipFill>
        <p:spPr>
          <a:xfrm>
            <a:off x="6528244" y="752575"/>
            <a:ext cx="5458968" cy="6105425"/>
          </a:xfrm>
          <a:prstGeom prst="rect">
            <a:avLst/>
          </a:prstGeom>
        </p:spPr>
      </p:pic>
    </p:spTree>
    <p:extLst>
      <p:ext uri="{BB962C8B-B14F-4D97-AF65-F5344CB8AC3E}">
        <p14:creationId xmlns:p14="http://schemas.microsoft.com/office/powerpoint/2010/main" val="319736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BEC2-6D2A-75A0-E05A-C83DDE1CD7C0}"/>
              </a:ext>
            </a:extLst>
          </p:cNvPr>
          <p:cNvSpPr>
            <a:spLocks noGrp="1"/>
          </p:cNvSpPr>
          <p:nvPr>
            <p:ph type="title"/>
          </p:nvPr>
        </p:nvSpPr>
        <p:spPr>
          <a:xfrm>
            <a:off x="838200" y="88900"/>
            <a:ext cx="10515600" cy="512699"/>
          </a:xfrm>
        </p:spPr>
        <p:txBody>
          <a:bodyPr>
            <a:normAutofit fontScale="90000"/>
          </a:bodyPr>
          <a:lstStyle/>
          <a:p>
            <a:pPr algn="ctr"/>
            <a:r>
              <a:rPr lang="en-US" b="1" dirty="0">
                <a:solidFill>
                  <a:srgbClr val="0070C0"/>
                </a:solidFill>
              </a:rPr>
              <a:t>Mobility in Fog Network</a:t>
            </a:r>
            <a:endParaRPr lang="en-IN" b="1" dirty="0">
              <a:solidFill>
                <a:srgbClr val="0070C0"/>
              </a:solidFill>
            </a:endParaRPr>
          </a:p>
        </p:txBody>
      </p:sp>
      <p:sp>
        <p:nvSpPr>
          <p:cNvPr id="3" name="Content Placeholder 2">
            <a:extLst>
              <a:ext uri="{FF2B5EF4-FFF2-40B4-BE49-F238E27FC236}">
                <a16:creationId xmlns:a16="http://schemas.microsoft.com/office/drawing/2014/main" id="{0232A238-3302-9BBD-9F65-0D50669D1692}"/>
              </a:ext>
            </a:extLst>
          </p:cNvPr>
          <p:cNvSpPr>
            <a:spLocks noGrp="1"/>
          </p:cNvSpPr>
          <p:nvPr>
            <p:ph idx="1"/>
          </p:nvPr>
        </p:nvSpPr>
        <p:spPr>
          <a:xfrm>
            <a:off x="190500" y="693705"/>
            <a:ext cx="11811000" cy="5299139"/>
          </a:xfrm>
        </p:spPr>
        <p:txBody>
          <a:bodyPr>
            <a:normAutofit/>
          </a:bodyPr>
          <a:lstStyle/>
          <a:p>
            <a:pPr marL="0" indent="0">
              <a:buNone/>
            </a:pPr>
            <a:r>
              <a:rPr lang="en-US" dirty="0"/>
              <a:t>There are two types of addresses of end devices for message delivery. </a:t>
            </a:r>
          </a:p>
          <a:p>
            <a:r>
              <a:rPr lang="en-US" b="1" dirty="0">
                <a:solidFill>
                  <a:srgbClr val="FF0000"/>
                </a:solidFill>
              </a:rPr>
              <a:t>Media Access Control (MAC) address: </a:t>
            </a:r>
            <a:r>
              <a:rPr lang="en-US" dirty="0"/>
              <a:t>This is used for unique identification over the network. (identity address)</a:t>
            </a:r>
          </a:p>
          <a:p>
            <a:r>
              <a:rPr lang="en-US" b="1" dirty="0">
                <a:solidFill>
                  <a:srgbClr val="FF0000"/>
                </a:solidFill>
              </a:rPr>
              <a:t>Internet Protocol (IP) address: </a:t>
            </a:r>
            <a:r>
              <a:rPr lang="en-US" dirty="0"/>
              <a:t>This is the geographical location of the end device. (location address)</a:t>
            </a:r>
          </a:p>
          <a:p>
            <a:r>
              <a:rPr lang="en-US" dirty="0"/>
              <a:t>We use identity and location addresses, respectively, at the edge and core of the network for scalability and mapping.</a:t>
            </a:r>
            <a:endParaRPr lang="en-IN" dirty="0"/>
          </a:p>
        </p:txBody>
      </p:sp>
      <p:pic>
        <p:nvPicPr>
          <p:cNvPr id="4" name="Picture 3">
            <a:extLst>
              <a:ext uri="{FF2B5EF4-FFF2-40B4-BE49-F238E27FC236}">
                <a16:creationId xmlns:a16="http://schemas.microsoft.com/office/drawing/2014/main" id="{CFD43B0D-38A0-9A59-85F0-894DF35F863D}"/>
              </a:ext>
            </a:extLst>
          </p:cNvPr>
          <p:cNvPicPr>
            <a:picLocks noChangeAspect="1"/>
          </p:cNvPicPr>
          <p:nvPr/>
        </p:nvPicPr>
        <p:blipFill>
          <a:blip r:embed="rId2"/>
          <a:stretch>
            <a:fillRect/>
          </a:stretch>
        </p:blipFill>
        <p:spPr>
          <a:xfrm>
            <a:off x="2745617" y="3757613"/>
            <a:ext cx="7146095" cy="3100387"/>
          </a:xfrm>
          <a:prstGeom prst="rect">
            <a:avLst/>
          </a:prstGeom>
        </p:spPr>
      </p:pic>
    </p:spTree>
    <p:extLst>
      <p:ext uri="{BB962C8B-B14F-4D97-AF65-F5344CB8AC3E}">
        <p14:creationId xmlns:p14="http://schemas.microsoft.com/office/powerpoint/2010/main" val="196051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C019-245E-318A-9FB6-6A76120FFAAB}"/>
              </a:ext>
            </a:extLst>
          </p:cNvPr>
          <p:cNvSpPr>
            <a:spLocks noGrp="1"/>
          </p:cNvSpPr>
          <p:nvPr>
            <p:ph type="title"/>
          </p:nvPr>
        </p:nvSpPr>
        <p:spPr>
          <a:xfrm>
            <a:off x="1057275" y="26670"/>
            <a:ext cx="10515600" cy="704723"/>
          </a:xfrm>
        </p:spPr>
        <p:txBody>
          <a:bodyPr/>
          <a:lstStyle/>
          <a:p>
            <a:pPr algn="ctr"/>
            <a:r>
              <a:rPr lang="en-US" b="1" dirty="0"/>
              <a:t>Ethernet Virtual Private Network (EVPN) </a:t>
            </a:r>
            <a:endParaRPr lang="en-IN" b="1" dirty="0"/>
          </a:p>
        </p:txBody>
      </p:sp>
      <p:sp>
        <p:nvSpPr>
          <p:cNvPr id="3" name="Content Placeholder 2">
            <a:extLst>
              <a:ext uri="{FF2B5EF4-FFF2-40B4-BE49-F238E27FC236}">
                <a16:creationId xmlns:a16="http://schemas.microsoft.com/office/drawing/2014/main" id="{3469F6CC-590F-98F2-D525-0360337F02A6}"/>
              </a:ext>
            </a:extLst>
          </p:cNvPr>
          <p:cNvSpPr>
            <a:spLocks noGrp="1"/>
          </p:cNvSpPr>
          <p:nvPr>
            <p:ph idx="1"/>
          </p:nvPr>
        </p:nvSpPr>
        <p:spPr>
          <a:xfrm>
            <a:off x="171450" y="960120"/>
            <a:ext cx="11925300" cy="5871210"/>
          </a:xfrm>
        </p:spPr>
        <p:txBody>
          <a:bodyPr>
            <a:normAutofit/>
          </a:bodyPr>
          <a:lstStyle/>
          <a:p>
            <a:r>
              <a:rPr lang="en-US" dirty="0"/>
              <a:t>Only network elements at the edge of the network are supported by EVPN because EVPN is an overlay technology. (Fog Computing)</a:t>
            </a:r>
          </a:p>
          <a:p>
            <a:r>
              <a:rPr lang="en-US" dirty="0"/>
              <a:t>EVPN uses Border Gateway Protocol (BGP) to build the forwarding table. </a:t>
            </a:r>
          </a:p>
          <a:p>
            <a:pPr marL="0" indent="0">
              <a:buNone/>
            </a:pPr>
            <a:r>
              <a:rPr lang="en-US" b="1" dirty="0">
                <a:solidFill>
                  <a:srgbClr val="0070C0"/>
                </a:solidFill>
              </a:rPr>
              <a:t>How does EVPN work?</a:t>
            </a:r>
            <a:endParaRPr lang="en-US" dirty="0"/>
          </a:p>
          <a:p>
            <a:r>
              <a:rPr lang="en-US" dirty="0"/>
              <a:t>The Provider Edge (PE) learns the MAC address of host which is the Customer Edge (CE)</a:t>
            </a:r>
          </a:p>
          <a:p>
            <a:r>
              <a:rPr lang="en-US" dirty="0"/>
              <a:t>PE sends MAC advertisement route messages to other network elements in case of learning a new MAC address. There are two route messages for the MAC address: an old (wrong) one and a new (correct) one. </a:t>
            </a:r>
          </a:p>
          <a:p>
            <a:r>
              <a:rPr lang="en-US" dirty="0"/>
              <a:t>EVPN decides the correct MAC route based on the highest sequence number</a:t>
            </a:r>
          </a:p>
          <a:p>
            <a:r>
              <a:rPr lang="en-US" dirty="0"/>
              <a:t>The old PE withdraws the PE route and installs a new one directing to the new PE.</a:t>
            </a:r>
            <a:endParaRPr lang="en-IN" dirty="0"/>
          </a:p>
        </p:txBody>
      </p:sp>
    </p:spTree>
    <p:extLst>
      <p:ext uri="{BB962C8B-B14F-4D97-AF65-F5344CB8AC3E}">
        <p14:creationId xmlns:p14="http://schemas.microsoft.com/office/powerpoint/2010/main" val="271871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7776-EEEA-D987-713A-62DC52B576C0}"/>
              </a:ext>
            </a:extLst>
          </p:cNvPr>
          <p:cNvSpPr>
            <a:spLocks noGrp="1"/>
          </p:cNvSpPr>
          <p:nvPr>
            <p:ph type="title"/>
          </p:nvPr>
        </p:nvSpPr>
        <p:spPr>
          <a:xfrm>
            <a:off x="838200" y="365125"/>
            <a:ext cx="10515600" cy="466979"/>
          </a:xfrm>
        </p:spPr>
        <p:txBody>
          <a:bodyPr>
            <a:normAutofit fontScale="90000"/>
          </a:bodyPr>
          <a:lstStyle/>
          <a:p>
            <a:r>
              <a:rPr lang="en-US" b="1" dirty="0">
                <a:solidFill>
                  <a:srgbClr val="0070C0"/>
                </a:solidFill>
              </a:rPr>
              <a:t>EVPN Mobility</a:t>
            </a:r>
            <a:endParaRPr lang="en-IN" b="1" dirty="0">
              <a:solidFill>
                <a:srgbClr val="0070C0"/>
              </a:solidFill>
            </a:endParaRPr>
          </a:p>
        </p:txBody>
      </p:sp>
      <p:sp>
        <p:nvSpPr>
          <p:cNvPr id="3" name="Content Placeholder 2">
            <a:extLst>
              <a:ext uri="{FF2B5EF4-FFF2-40B4-BE49-F238E27FC236}">
                <a16:creationId xmlns:a16="http://schemas.microsoft.com/office/drawing/2014/main" id="{FA7D8A8E-EB5B-C285-4246-038CCAB556D4}"/>
              </a:ext>
            </a:extLst>
          </p:cNvPr>
          <p:cNvSpPr>
            <a:spLocks noGrp="1"/>
          </p:cNvSpPr>
          <p:nvPr>
            <p:ph idx="1"/>
          </p:nvPr>
        </p:nvSpPr>
        <p:spPr>
          <a:xfrm>
            <a:off x="95251" y="896112"/>
            <a:ext cx="5705474" cy="5961888"/>
          </a:xfrm>
        </p:spPr>
        <p:txBody>
          <a:bodyPr>
            <a:normAutofit fontScale="77500" lnSpcReduction="20000"/>
          </a:bodyPr>
          <a:lstStyle/>
          <a:p>
            <a:r>
              <a:rPr lang="en-US" dirty="0"/>
              <a:t>MAC advertisement route message is sent by PE 1.</a:t>
            </a:r>
          </a:p>
          <a:p>
            <a:r>
              <a:rPr lang="en-US" dirty="0"/>
              <a:t>MAC address is moved to a new server from PE 1 to PE 3.</a:t>
            </a:r>
          </a:p>
          <a:p>
            <a:r>
              <a:rPr lang="en-US" dirty="0"/>
              <a:t>Then, PE 3 learns a new local MAC address and sends a new advertisement route message.</a:t>
            </a:r>
          </a:p>
          <a:p>
            <a:r>
              <a:rPr lang="en-US" dirty="0"/>
              <a:t>In case of different sequence numbers: If PE 1 and PE 3 have MAC address with a sequence numbers 4 and 5, then PE 3 advertises the local MAC route because it has a higher sequence number. PE 1, PE 2, and PE 4 install the remote MAC advertisement route from PE 3.</a:t>
            </a:r>
          </a:p>
          <a:p>
            <a:r>
              <a:rPr lang="en-US" dirty="0"/>
              <a:t>In case of the same sequence numbers: If PE 1 and PE 3 have MAC address with same sequence numbers, then PE 1 will advertise the local MAC route because PE1 has the lower IP address (0.0.0.1). PE 2, PE 3, and PE 4 will install the remote MAC advertisement route from PE1.</a:t>
            </a:r>
            <a:endParaRPr lang="en-IN" dirty="0"/>
          </a:p>
        </p:txBody>
      </p:sp>
      <p:pic>
        <p:nvPicPr>
          <p:cNvPr id="5" name="Content Placeholder 4">
            <a:extLst>
              <a:ext uri="{FF2B5EF4-FFF2-40B4-BE49-F238E27FC236}">
                <a16:creationId xmlns:a16="http://schemas.microsoft.com/office/drawing/2014/main" id="{BFBDDE0B-32CE-4B50-E6BA-D4298BF647A0}"/>
              </a:ext>
            </a:extLst>
          </p:cNvPr>
          <p:cNvPicPr>
            <a:picLocks noChangeAspect="1"/>
          </p:cNvPicPr>
          <p:nvPr/>
        </p:nvPicPr>
        <p:blipFill>
          <a:blip r:embed="rId2"/>
          <a:stretch>
            <a:fillRect/>
          </a:stretch>
        </p:blipFill>
        <p:spPr>
          <a:xfrm>
            <a:off x="5983757" y="710819"/>
            <a:ext cx="5823957" cy="2832481"/>
          </a:xfrm>
          <a:prstGeom prst="rect">
            <a:avLst/>
          </a:prstGeom>
        </p:spPr>
      </p:pic>
    </p:spTree>
    <p:extLst>
      <p:ext uri="{BB962C8B-B14F-4D97-AF65-F5344CB8AC3E}">
        <p14:creationId xmlns:p14="http://schemas.microsoft.com/office/powerpoint/2010/main" val="109967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17AB73-DFE7-4A54-932B-9457FA0C9BA0}">
  <ds:schemaRefs>
    <ds:schemaRef ds:uri="http://schemas.microsoft.com/sharepoint/v3/contenttype/forms"/>
  </ds:schemaRefs>
</ds:datastoreItem>
</file>

<file path=customXml/itemProps2.xml><?xml version="1.0" encoding="utf-8"?>
<ds:datastoreItem xmlns:ds="http://schemas.openxmlformats.org/officeDocument/2006/customXml" ds:itemID="{D395F623-D507-4927-88B0-531728A651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945</TotalTime>
  <Words>1642</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CMBX10</vt:lpstr>
      <vt:lpstr>CMR10</vt:lpstr>
      <vt:lpstr>CMSY10</vt:lpstr>
      <vt:lpstr>Office Theme</vt:lpstr>
      <vt:lpstr>Cloud and Fog Computing.   </vt:lpstr>
      <vt:lpstr>Motivation for Fog Computing</vt:lpstr>
      <vt:lpstr>Cloud Computing vs Fog Computing</vt:lpstr>
      <vt:lpstr>Technologies for Fog Computing- Virtualization Technology</vt:lpstr>
      <vt:lpstr>Virtualization Technology</vt:lpstr>
      <vt:lpstr>Containers in Cloud Computing</vt:lpstr>
      <vt:lpstr>Mobility in Fog Network</vt:lpstr>
      <vt:lpstr>Ethernet Virtual Private Network (EVPN) </vt:lpstr>
      <vt:lpstr>EVPN Mobility</vt:lpstr>
      <vt:lpstr>Default IP Gateway</vt:lpstr>
      <vt:lpstr>Locator/Identifier Separation Protocol (LISP)</vt:lpstr>
      <vt:lpstr>PowerPoint Presentation</vt:lpstr>
      <vt:lpstr>Architecture of LISP</vt:lpstr>
      <vt:lpstr>Fog Orchestration</vt:lpstr>
      <vt:lpstr>Localization in Fog Computing Framework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BCSE401L: Internet of Things Module-6: Fog Computing</dc:title>
  <dc:creator>Anisha Natarajan</dc:creator>
  <cp:lastModifiedBy>Aastha Kumar</cp:lastModifiedBy>
  <cp:revision>35</cp:revision>
  <dcterms:created xsi:type="dcterms:W3CDTF">2024-04-13T05:24:45Z</dcterms:created>
  <dcterms:modified xsi:type="dcterms:W3CDTF">2024-12-02T18:49:39Z</dcterms:modified>
</cp:coreProperties>
</file>