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19" r:id="rId5"/>
    <p:sldId id="275" r:id="rId6"/>
    <p:sldId id="278" r:id="rId7"/>
    <p:sldId id="277" r:id="rId8"/>
    <p:sldId id="360" r:id="rId9"/>
    <p:sldId id="361" r:id="rId10"/>
    <p:sldId id="317" r:id="rId11"/>
    <p:sldId id="260" r:id="rId12"/>
    <p:sldId id="350" r:id="rId13"/>
    <p:sldId id="353" r:id="rId14"/>
    <p:sldId id="257" r:id="rId15"/>
    <p:sldId id="358" r:id="rId16"/>
    <p:sldId id="36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B3A015BA-17A2-40AA-9E2C-D75AC6054DA8}"/>
    <pc:docChg chg="undo custSel delSld modSld">
      <pc:chgData name="Aastha Kumar" userId="f94225b3-263d-47de-91f3-c17c89a7eef3" providerId="ADAL" clId="{B3A015BA-17A2-40AA-9E2C-D75AC6054DA8}" dt="2024-11-27T15:43:37.071" v="103" actId="47"/>
      <pc:docMkLst>
        <pc:docMk/>
      </pc:docMkLst>
      <pc:sldChg chg="del">
        <pc:chgData name="Aastha Kumar" userId="f94225b3-263d-47de-91f3-c17c89a7eef3" providerId="ADAL" clId="{B3A015BA-17A2-40AA-9E2C-D75AC6054DA8}" dt="2024-11-27T04:41:34.040" v="87" actId="47"/>
        <pc:sldMkLst>
          <pc:docMk/>
          <pc:sldMk cId="0" sldId="310"/>
        </pc:sldMkLst>
      </pc:sldChg>
      <pc:sldChg chg="addSp delSp modSp mod">
        <pc:chgData name="Aastha Kumar" userId="f94225b3-263d-47de-91f3-c17c89a7eef3" providerId="ADAL" clId="{B3A015BA-17A2-40AA-9E2C-D75AC6054DA8}" dt="2024-11-27T04:40:12.862" v="86"/>
        <pc:sldMkLst>
          <pc:docMk/>
          <pc:sldMk cId="1058476487" sldId="317"/>
        </pc:sldMkLst>
        <pc:spChg chg="mod">
          <ac:chgData name="Aastha Kumar" userId="f94225b3-263d-47de-91f3-c17c89a7eef3" providerId="ADAL" clId="{B3A015BA-17A2-40AA-9E2C-D75AC6054DA8}" dt="2024-11-27T04:40:10.125" v="84" actId="1076"/>
          <ac:spMkLst>
            <pc:docMk/>
            <pc:sldMk cId="1058476487" sldId="317"/>
            <ac:spMk id="3" creationId="{E0531BE6-6B2A-7D30-E983-211D2FCC8F66}"/>
          </ac:spMkLst>
        </pc:spChg>
        <pc:spChg chg="add">
          <ac:chgData name="Aastha Kumar" userId="f94225b3-263d-47de-91f3-c17c89a7eef3" providerId="ADAL" clId="{B3A015BA-17A2-40AA-9E2C-D75AC6054DA8}" dt="2024-11-27T04:35:02.862" v="45"/>
          <ac:spMkLst>
            <pc:docMk/>
            <pc:sldMk cId="1058476487" sldId="317"/>
            <ac:spMk id="4" creationId="{FB5D8F93-2B08-19A6-C56C-9F7F0B4B9763}"/>
          </ac:spMkLst>
        </pc:spChg>
        <pc:spChg chg="add">
          <ac:chgData name="Aastha Kumar" userId="f94225b3-263d-47de-91f3-c17c89a7eef3" providerId="ADAL" clId="{B3A015BA-17A2-40AA-9E2C-D75AC6054DA8}" dt="2024-11-27T04:35:02.862" v="45"/>
          <ac:spMkLst>
            <pc:docMk/>
            <pc:sldMk cId="1058476487" sldId="317"/>
            <ac:spMk id="5" creationId="{EEFCA673-2730-F95B-083D-A764D92A998F}"/>
          </ac:spMkLst>
        </pc:spChg>
        <pc:spChg chg="add">
          <ac:chgData name="Aastha Kumar" userId="f94225b3-263d-47de-91f3-c17c89a7eef3" providerId="ADAL" clId="{B3A015BA-17A2-40AA-9E2C-D75AC6054DA8}" dt="2024-11-27T04:35:02.862" v="45"/>
          <ac:spMkLst>
            <pc:docMk/>
            <pc:sldMk cId="1058476487" sldId="317"/>
            <ac:spMk id="6" creationId="{89656935-F9F9-DB97-8113-00DB58A75045}"/>
          </ac:spMkLst>
        </pc:spChg>
        <pc:spChg chg="add">
          <ac:chgData name="Aastha Kumar" userId="f94225b3-263d-47de-91f3-c17c89a7eef3" providerId="ADAL" clId="{B3A015BA-17A2-40AA-9E2C-D75AC6054DA8}" dt="2024-11-27T04:35:02.862" v="45"/>
          <ac:spMkLst>
            <pc:docMk/>
            <pc:sldMk cId="1058476487" sldId="317"/>
            <ac:spMk id="7" creationId="{FF90D5E2-F6F6-E8FD-D000-A14407CBE3EE}"/>
          </ac:spMkLst>
        </pc:spChg>
        <pc:spChg chg="add">
          <ac:chgData name="Aastha Kumar" userId="f94225b3-263d-47de-91f3-c17c89a7eef3" providerId="ADAL" clId="{B3A015BA-17A2-40AA-9E2C-D75AC6054DA8}" dt="2024-11-27T04:35:02.862" v="45"/>
          <ac:spMkLst>
            <pc:docMk/>
            <pc:sldMk cId="1058476487" sldId="317"/>
            <ac:spMk id="8" creationId="{723AC316-15BB-D0C3-6B88-E15597E33C14}"/>
          </ac:spMkLst>
        </pc:spChg>
        <pc:spChg chg="add">
          <ac:chgData name="Aastha Kumar" userId="f94225b3-263d-47de-91f3-c17c89a7eef3" providerId="ADAL" clId="{B3A015BA-17A2-40AA-9E2C-D75AC6054DA8}" dt="2024-11-27T04:35:02.862" v="45"/>
          <ac:spMkLst>
            <pc:docMk/>
            <pc:sldMk cId="1058476487" sldId="317"/>
            <ac:spMk id="9" creationId="{1C1932AF-E1C6-D70C-F884-A4F7AA54CBE5}"/>
          </ac:spMkLst>
        </pc:spChg>
        <pc:spChg chg="add">
          <ac:chgData name="Aastha Kumar" userId="f94225b3-263d-47de-91f3-c17c89a7eef3" providerId="ADAL" clId="{B3A015BA-17A2-40AA-9E2C-D75AC6054DA8}" dt="2024-11-27T04:35:02.862" v="45"/>
          <ac:spMkLst>
            <pc:docMk/>
            <pc:sldMk cId="1058476487" sldId="317"/>
            <ac:spMk id="10" creationId="{901A8F69-966B-09B7-685E-4011191F184C}"/>
          </ac:spMkLst>
        </pc:spChg>
        <pc:spChg chg="add">
          <ac:chgData name="Aastha Kumar" userId="f94225b3-263d-47de-91f3-c17c89a7eef3" providerId="ADAL" clId="{B3A015BA-17A2-40AA-9E2C-D75AC6054DA8}" dt="2024-11-27T04:35:02.862" v="45"/>
          <ac:spMkLst>
            <pc:docMk/>
            <pc:sldMk cId="1058476487" sldId="317"/>
            <ac:spMk id="11" creationId="{9F316B9C-9B3E-7F0A-7DAB-1B4AF3D6D6DD}"/>
          </ac:spMkLst>
        </pc:spChg>
        <pc:spChg chg="add">
          <ac:chgData name="Aastha Kumar" userId="f94225b3-263d-47de-91f3-c17c89a7eef3" providerId="ADAL" clId="{B3A015BA-17A2-40AA-9E2C-D75AC6054DA8}" dt="2024-11-27T04:35:02.862" v="45"/>
          <ac:spMkLst>
            <pc:docMk/>
            <pc:sldMk cId="1058476487" sldId="317"/>
            <ac:spMk id="12" creationId="{9E54905C-EAA7-F9FD-4AA7-FD3173B514AA}"/>
          </ac:spMkLst>
        </pc:spChg>
        <pc:spChg chg="add">
          <ac:chgData name="Aastha Kumar" userId="f94225b3-263d-47de-91f3-c17c89a7eef3" providerId="ADAL" clId="{B3A015BA-17A2-40AA-9E2C-D75AC6054DA8}" dt="2024-11-27T04:35:02.862" v="45"/>
          <ac:spMkLst>
            <pc:docMk/>
            <pc:sldMk cId="1058476487" sldId="317"/>
            <ac:spMk id="13" creationId="{8AD5BDED-1A21-FBBA-F586-06864E098DF4}"/>
          </ac:spMkLst>
        </pc:spChg>
        <pc:spChg chg="add">
          <ac:chgData name="Aastha Kumar" userId="f94225b3-263d-47de-91f3-c17c89a7eef3" providerId="ADAL" clId="{B3A015BA-17A2-40AA-9E2C-D75AC6054DA8}" dt="2024-11-27T04:35:02.862" v="45"/>
          <ac:spMkLst>
            <pc:docMk/>
            <pc:sldMk cId="1058476487" sldId="317"/>
            <ac:spMk id="14" creationId="{F97DA34C-A238-0A84-95F2-E1C88D01BEAD}"/>
          </ac:spMkLst>
        </pc:spChg>
        <pc:spChg chg="add">
          <ac:chgData name="Aastha Kumar" userId="f94225b3-263d-47de-91f3-c17c89a7eef3" providerId="ADAL" clId="{B3A015BA-17A2-40AA-9E2C-D75AC6054DA8}" dt="2024-11-27T04:35:11.806" v="46"/>
          <ac:spMkLst>
            <pc:docMk/>
            <pc:sldMk cId="1058476487" sldId="317"/>
            <ac:spMk id="15" creationId="{286BD5F4-CBCF-D947-3FDA-CA3126B34ED5}"/>
          </ac:spMkLst>
        </pc:spChg>
        <pc:spChg chg="add">
          <ac:chgData name="Aastha Kumar" userId="f94225b3-263d-47de-91f3-c17c89a7eef3" providerId="ADAL" clId="{B3A015BA-17A2-40AA-9E2C-D75AC6054DA8}" dt="2024-11-27T04:35:11.806" v="46"/>
          <ac:spMkLst>
            <pc:docMk/>
            <pc:sldMk cId="1058476487" sldId="317"/>
            <ac:spMk id="16" creationId="{EB50B4A4-3201-A68F-3234-8FBEE9FD6126}"/>
          </ac:spMkLst>
        </pc:spChg>
        <pc:spChg chg="add mod">
          <ac:chgData name="Aastha Kumar" userId="f94225b3-263d-47de-91f3-c17c89a7eef3" providerId="ADAL" clId="{B3A015BA-17A2-40AA-9E2C-D75AC6054DA8}" dt="2024-11-27T04:35:17.081" v="48" actId="21"/>
          <ac:spMkLst>
            <pc:docMk/>
            <pc:sldMk cId="1058476487" sldId="317"/>
            <ac:spMk id="17" creationId="{BCC43621-DA56-74B7-C4B0-8BD1BD56586B}"/>
          </ac:spMkLst>
        </pc:spChg>
        <pc:spChg chg="add">
          <ac:chgData name="Aastha Kumar" userId="f94225b3-263d-47de-91f3-c17c89a7eef3" providerId="ADAL" clId="{B3A015BA-17A2-40AA-9E2C-D75AC6054DA8}" dt="2024-11-27T04:35:11.806" v="46"/>
          <ac:spMkLst>
            <pc:docMk/>
            <pc:sldMk cId="1058476487" sldId="317"/>
            <ac:spMk id="18" creationId="{1E8D3E3A-3098-5721-EED7-316AE1126310}"/>
          </ac:spMkLst>
        </pc:spChg>
        <pc:spChg chg="add">
          <ac:chgData name="Aastha Kumar" userId="f94225b3-263d-47de-91f3-c17c89a7eef3" providerId="ADAL" clId="{B3A015BA-17A2-40AA-9E2C-D75AC6054DA8}" dt="2024-11-27T04:35:11.806" v="46"/>
          <ac:spMkLst>
            <pc:docMk/>
            <pc:sldMk cId="1058476487" sldId="317"/>
            <ac:spMk id="19" creationId="{2FDA6C5F-86EB-DA60-48AD-471C2B3213AA}"/>
          </ac:spMkLst>
        </pc:spChg>
        <pc:spChg chg="add">
          <ac:chgData name="Aastha Kumar" userId="f94225b3-263d-47de-91f3-c17c89a7eef3" providerId="ADAL" clId="{B3A015BA-17A2-40AA-9E2C-D75AC6054DA8}" dt="2024-11-27T04:35:11.806" v="46"/>
          <ac:spMkLst>
            <pc:docMk/>
            <pc:sldMk cId="1058476487" sldId="317"/>
            <ac:spMk id="20" creationId="{AFFA010C-52AB-58FC-3FB7-934D3B86A5A2}"/>
          </ac:spMkLst>
        </pc:spChg>
        <pc:spChg chg="add">
          <ac:chgData name="Aastha Kumar" userId="f94225b3-263d-47de-91f3-c17c89a7eef3" providerId="ADAL" clId="{B3A015BA-17A2-40AA-9E2C-D75AC6054DA8}" dt="2024-11-27T04:35:11.806" v="46"/>
          <ac:spMkLst>
            <pc:docMk/>
            <pc:sldMk cId="1058476487" sldId="317"/>
            <ac:spMk id="21" creationId="{DAD1F287-85E6-DB0B-BB11-DBFA73F4DECC}"/>
          </ac:spMkLst>
        </pc:spChg>
        <pc:spChg chg="add">
          <ac:chgData name="Aastha Kumar" userId="f94225b3-263d-47de-91f3-c17c89a7eef3" providerId="ADAL" clId="{B3A015BA-17A2-40AA-9E2C-D75AC6054DA8}" dt="2024-11-27T04:35:11.806" v="46"/>
          <ac:spMkLst>
            <pc:docMk/>
            <pc:sldMk cId="1058476487" sldId="317"/>
            <ac:spMk id="22" creationId="{4C4A8D2D-B45C-6D53-8D5E-890203CA696A}"/>
          </ac:spMkLst>
        </pc:spChg>
        <pc:spChg chg="add">
          <ac:chgData name="Aastha Kumar" userId="f94225b3-263d-47de-91f3-c17c89a7eef3" providerId="ADAL" clId="{B3A015BA-17A2-40AA-9E2C-D75AC6054DA8}" dt="2024-11-27T04:35:11.806" v="46"/>
          <ac:spMkLst>
            <pc:docMk/>
            <pc:sldMk cId="1058476487" sldId="317"/>
            <ac:spMk id="23" creationId="{0E6AD984-4844-B640-E257-7F348DA91D96}"/>
          </ac:spMkLst>
        </pc:spChg>
        <pc:spChg chg="add">
          <ac:chgData name="Aastha Kumar" userId="f94225b3-263d-47de-91f3-c17c89a7eef3" providerId="ADAL" clId="{B3A015BA-17A2-40AA-9E2C-D75AC6054DA8}" dt="2024-11-27T04:35:11.806" v="46"/>
          <ac:spMkLst>
            <pc:docMk/>
            <pc:sldMk cId="1058476487" sldId="317"/>
            <ac:spMk id="24" creationId="{706D5DCA-B547-C79F-852F-16074A75CD87}"/>
          </ac:spMkLst>
        </pc:spChg>
        <pc:spChg chg="add">
          <ac:chgData name="Aastha Kumar" userId="f94225b3-263d-47de-91f3-c17c89a7eef3" providerId="ADAL" clId="{B3A015BA-17A2-40AA-9E2C-D75AC6054DA8}" dt="2024-11-27T04:35:11.806" v="46"/>
          <ac:spMkLst>
            <pc:docMk/>
            <pc:sldMk cId="1058476487" sldId="317"/>
            <ac:spMk id="25" creationId="{81935B23-F88B-0783-9840-30E7B1A6BC5C}"/>
          </ac:spMkLst>
        </pc:spChg>
        <pc:spChg chg="add mod">
          <ac:chgData name="Aastha Kumar" userId="f94225b3-263d-47de-91f3-c17c89a7eef3" providerId="ADAL" clId="{B3A015BA-17A2-40AA-9E2C-D75AC6054DA8}" dt="2024-11-27T04:35:34.781" v="52"/>
          <ac:spMkLst>
            <pc:docMk/>
            <pc:sldMk cId="1058476487" sldId="317"/>
            <ac:spMk id="27" creationId="{3DF8F879-FF13-DF91-F084-6B5A44CAF85C}"/>
          </ac:spMkLst>
        </pc:spChg>
        <pc:spChg chg="add mod">
          <ac:chgData name="Aastha Kumar" userId="f94225b3-263d-47de-91f3-c17c89a7eef3" providerId="ADAL" clId="{B3A015BA-17A2-40AA-9E2C-D75AC6054DA8}" dt="2024-11-27T04:35:34.781" v="52"/>
          <ac:spMkLst>
            <pc:docMk/>
            <pc:sldMk cId="1058476487" sldId="317"/>
            <ac:spMk id="28" creationId="{447D5F94-1EFC-817F-9BDA-E9769E07EE80}"/>
          </ac:spMkLst>
        </pc:spChg>
        <pc:spChg chg="add mod">
          <ac:chgData name="Aastha Kumar" userId="f94225b3-263d-47de-91f3-c17c89a7eef3" providerId="ADAL" clId="{B3A015BA-17A2-40AA-9E2C-D75AC6054DA8}" dt="2024-11-27T04:35:34.781" v="52"/>
          <ac:spMkLst>
            <pc:docMk/>
            <pc:sldMk cId="1058476487" sldId="317"/>
            <ac:spMk id="29" creationId="{C9D0C0ED-5E85-5902-8309-7E2FFB3336D9}"/>
          </ac:spMkLst>
        </pc:spChg>
        <pc:spChg chg="add mod">
          <ac:chgData name="Aastha Kumar" userId="f94225b3-263d-47de-91f3-c17c89a7eef3" providerId="ADAL" clId="{B3A015BA-17A2-40AA-9E2C-D75AC6054DA8}" dt="2024-11-27T04:35:34.781" v="52"/>
          <ac:spMkLst>
            <pc:docMk/>
            <pc:sldMk cId="1058476487" sldId="317"/>
            <ac:spMk id="30" creationId="{C5B29B12-7EB1-AEF3-F926-2625D8B235CE}"/>
          </ac:spMkLst>
        </pc:spChg>
        <pc:spChg chg="add mod">
          <ac:chgData name="Aastha Kumar" userId="f94225b3-263d-47de-91f3-c17c89a7eef3" providerId="ADAL" clId="{B3A015BA-17A2-40AA-9E2C-D75AC6054DA8}" dt="2024-11-27T04:35:34.781" v="52"/>
          <ac:spMkLst>
            <pc:docMk/>
            <pc:sldMk cId="1058476487" sldId="317"/>
            <ac:spMk id="31" creationId="{E486EB0F-FD72-D879-59E6-47A5AAE6065D}"/>
          </ac:spMkLst>
        </pc:spChg>
        <pc:spChg chg="add mod">
          <ac:chgData name="Aastha Kumar" userId="f94225b3-263d-47de-91f3-c17c89a7eef3" providerId="ADAL" clId="{B3A015BA-17A2-40AA-9E2C-D75AC6054DA8}" dt="2024-11-27T04:35:34.781" v="52"/>
          <ac:spMkLst>
            <pc:docMk/>
            <pc:sldMk cId="1058476487" sldId="317"/>
            <ac:spMk id="32" creationId="{EDE86968-1BEC-5AD5-8944-B5F95435CB54}"/>
          </ac:spMkLst>
        </pc:spChg>
        <pc:spChg chg="add mod">
          <ac:chgData name="Aastha Kumar" userId="f94225b3-263d-47de-91f3-c17c89a7eef3" providerId="ADAL" clId="{B3A015BA-17A2-40AA-9E2C-D75AC6054DA8}" dt="2024-11-27T04:35:34.781" v="52"/>
          <ac:spMkLst>
            <pc:docMk/>
            <pc:sldMk cId="1058476487" sldId="317"/>
            <ac:spMk id="33" creationId="{0BA66EB4-AFFF-E324-661F-20CD8EFEE954}"/>
          </ac:spMkLst>
        </pc:spChg>
        <pc:spChg chg="add mod">
          <ac:chgData name="Aastha Kumar" userId="f94225b3-263d-47de-91f3-c17c89a7eef3" providerId="ADAL" clId="{B3A015BA-17A2-40AA-9E2C-D75AC6054DA8}" dt="2024-11-27T04:35:34.781" v="52"/>
          <ac:spMkLst>
            <pc:docMk/>
            <pc:sldMk cId="1058476487" sldId="317"/>
            <ac:spMk id="34" creationId="{F8EF052E-7C21-41C3-1868-D77F8A4AAF8B}"/>
          </ac:spMkLst>
        </pc:spChg>
        <pc:spChg chg="add mod">
          <ac:chgData name="Aastha Kumar" userId="f94225b3-263d-47de-91f3-c17c89a7eef3" providerId="ADAL" clId="{B3A015BA-17A2-40AA-9E2C-D75AC6054DA8}" dt="2024-11-27T04:35:34.781" v="52"/>
          <ac:spMkLst>
            <pc:docMk/>
            <pc:sldMk cId="1058476487" sldId="317"/>
            <ac:spMk id="35" creationId="{43E9A399-C4E9-1239-1526-DC2C85CAF979}"/>
          </ac:spMkLst>
        </pc:spChg>
        <pc:spChg chg="add mod">
          <ac:chgData name="Aastha Kumar" userId="f94225b3-263d-47de-91f3-c17c89a7eef3" providerId="ADAL" clId="{B3A015BA-17A2-40AA-9E2C-D75AC6054DA8}" dt="2024-11-27T04:35:34.781" v="52"/>
          <ac:spMkLst>
            <pc:docMk/>
            <pc:sldMk cId="1058476487" sldId="317"/>
            <ac:spMk id="36" creationId="{B313BA04-C527-D425-B663-A91F956E1657}"/>
          </ac:spMkLst>
        </pc:spChg>
        <pc:spChg chg="add mod">
          <ac:chgData name="Aastha Kumar" userId="f94225b3-263d-47de-91f3-c17c89a7eef3" providerId="ADAL" clId="{B3A015BA-17A2-40AA-9E2C-D75AC6054DA8}" dt="2024-11-27T04:35:34.781" v="52"/>
          <ac:spMkLst>
            <pc:docMk/>
            <pc:sldMk cId="1058476487" sldId="317"/>
            <ac:spMk id="37" creationId="{C5112DB9-5F5F-C45C-B792-E136E0C13DC0}"/>
          </ac:spMkLst>
        </pc:spChg>
        <pc:spChg chg="add mod">
          <ac:chgData name="Aastha Kumar" userId="f94225b3-263d-47de-91f3-c17c89a7eef3" providerId="ADAL" clId="{B3A015BA-17A2-40AA-9E2C-D75AC6054DA8}" dt="2024-11-27T04:35:34.781" v="52"/>
          <ac:spMkLst>
            <pc:docMk/>
            <pc:sldMk cId="1058476487" sldId="317"/>
            <ac:spMk id="38" creationId="{2A4643EA-17F7-6FB5-1633-6DD8C53FD948}"/>
          </ac:spMkLst>
        </pc:spChg>
        <pc:spChg chg="add mod">
          <ac:chgData name="Aastha Kumar" userId="f94225b3-263d-47de-91f3-c17c89a7eef3" providerId="ADAL" clId="{B3A015BA-17A2-40AA-9E2C-D75AC6054DA8}" dt="2024-11-27T04:35:34.781" v="52"/>
          <ac:spMkLst>
            <pc:docMk/>
            <pc:sldMk cId="1058476487" sldId="317"/>
            <ac:spMk id="39" creationId="{6953EF2E-F526-06D0-6346-8843D8283B96}"/>
          </ac:spMkLst>
        </pc:spChg>
        <pc:spChg chg="add mod">
          <ac:chgData name="Aastha Kumar" userId="f94225b3-263d-47de-91f3-c17c89a7eef3" providerId="ADAL" clId="{B3A015BA-17A2-40AA-9E2C-D75AC6054DA8}" dt="2024-11-27T04:35:34.781" v="52"/>
          <ac:spMkLst>
            <pc:docMk/>
            <pc:sldMk cId="1058476487" sldId="317"/>
            <ac:spMk id="40" creationId="{2207A032-3284-DC49-161F-6A95844CB051}"/>
          </ac:spMkLst>
        </pc:spChg>
        <pc:spChg chg="add mod">
          <ac:chgData name="Aastha Kumar" userId="f94225b3-263d-47de-91f3-c17c89a7eef3" providerId="ADAL" clId="{B3A015BA-17A2-40AA-9E2C-D75AC6054DA8}" dt="2024-11-27T04:35:34.781" v="52"/>
          <ac:spMkLst>
            <pc:docMk/>
            <pc:sldMk cId="1058476487" sldId="317"/>
            <ac:spMk id="41" creationId="{F40405EA-645C-0A13-5209-843CCEBC2680}"/>
          </ac:spMkLst>
        </pc:spChg>
        <pc:spChg chg="add del mod">
          <ac:chgData name="Aastha Kumar" userId="f94225b3-263d-47de-91f3-c17c89a7eef3" providerId="ADAL" clId="{B3A015BA-17A2-40AA-9E2C-D75AC6054DA8}" dt="2024-11-27T04:40:12.862" v="86"/>
          <ac:spMkLst>
            <pc:docMk/>
            <pc:sldMk cId="1058476487" sldId="317"/>
            <ac:spMk id="42" creationId="{954F1569-D00E-9615-D278-CAA25F969260}"/>
          </ac:spMkLst>
        </pc:spChg>
        <pc:graphicFrameChg chg="add mod">
          <ac:chgData name="Aastha Kumar" userId="f94225b3-263d-47de-91f3-c17c89a7eef3" providerId="ADAL" clId="{B3A015BA-17A2-40AA-9E2C-D75AC6054DA8}" dt="2024-11-27T04:35:34.283" v="51" actId="1076"/>
          <ac:graphicFrameMkLst>
            <pc:docMk/>
            <pc:sldMk cId="1058476487" sldId="317"/>
            <ac:graphicFrameMk id="26" creationId="{6803D69C-9688-F4FF-B51D-8E6EA0362E06}"/>
          </ac:graphicFrameMkLst>
        </pc:graphicFrameChg>
      </pc:sldChg>
      <pc:sldChg chg="modSp mod">
        <pc:chgData name="Aastha Kumar" userId="f94225b3-263d-47de-91f3-c17c89a7eef3" providerId="ADAL" clId="{B3A015BA-17A2-40AA-9E2C-D75AC6054DA8}" dt="2024-11-27T15:40:18.626" v="102" actId="27636"/>
        <pc:sldMkLst>
          <pc:docMk/>
          <pc:sldMk cId="20176617" sldId="350"/>
        </pc:sldMkLst>
        <pc:spChg chg="mod">
          <ac:chgData name="Aastha Kumar" userId="f94225b3-263d-47de-91f3-c17c89a7eef3" providerId="ADAL" clId="{B3A015BA-17A2-40AA-9E2C-D75AC6054DA8}" dt="2024-11-27T15:40:18.626" v="102" actId="27636"/>
          <ac:spMkLst>
            <pc:docMk/>
            <pc:sldMk cId="20176617" sldId="350"/>
            <ac:spMk id="3" creationId="{FAE53D2E-597B-CE9F-BA41-B486E1C7D7AF}"/>
          </ac:spMkLst>
        </pc:spChg>
      </pc:sldChg>
      <pc:sldChg chg="modSp mod">
        <pc:chgData name="Aastha Kumar" userId="f94225b3-263d-47de-91f3-c17c89a7eef3" providerId="ADAL" clId="{B3A015BA-17A2-40AA-9E2C-D75AC6054DA8}" dt="2024-11-27T04:43:09.729" v="98" actId="20577"/>
        <pc:sldMkLst>
          <pc:docMk/>
          <pc:sldMk cId="823021713" sldId="353"/>
        </pc:sldMkLst>
        <pc:spChg chg="mod">
          <ac:chgData name="Aastha Kumar" userId="f94225b3-263d-47de-91f3-c17c89a7eef3" providerId="ADAL" clId="{B3A015BA-17A2-40AA-9E2C-D75AC6054DA8}" dt="2024-11-27T04:43:09.729" v="98" actId="20577"/>
          <ac:spMkLst>
            <pc:docMk/>
            <pc:sldMk cId="823021713" sldId="353"/>
            <ac:spMk id="3" creationId="{56E6702E-2854-D76A-7CCF-5DE268D11FE3}"/>
          </ac:spMkLst>
        </pc:spChg>
      </pc:sldChg>
      <pc:sldChg chg="del">
        <pc:chgData name="Aastha Kumar" userId="f94225b3-263d-47de-91f3-c17c89a7eef3" providerId="ADAL" clId="{B3A015BA-17A2-40AA-9E2C-D75AC6054DA8}" dt="2024-11-27T15:43:37.071" v="103" actId="47"/>
        <pc:sldMkLst>
          <pc:docMk/>
          <pc:sldMk cId="590780414" sldId="357"/>
        </pc:sldMkLst>
      </pc:sldChg>
      <pc:sldChg chg="delSp modSp mod">
        <pc:chgData name="Aastha Kumar" userId="f94225b3-263d-47de-91f3-c17c89a7eef3" providerId="ADAL" clId="{B3A015BA-17A2-40AA-9E2C-D75AC6054DA8}" dt="2024-11-27T04:57:00.390" v="100" actId="1076"/>
        <pc:sldMkLst>
          <pc:docMk/>
          <pc:sldMk cId="0" sldId="358"/>
        </pc:sldMkLst>
        <pc:spChg chg="del">
          <ac:chgData name="Aastha Kumar" userId="f94225b3-263d-47de-91f3-c17c89a7eef3" providerId="ADAL" clId="{B3A015BA-17A2-40AA-9E2C-D75AC6054DA8}" dt="2024-11-27T04:56:55.358" v="99" actId="478"/>
          <ac:spMkLst>
            <pc:docMk/>
            <pc:sldMk cId="0" sldId="358"/>
            <ac:spMk id="7" creationId="{00000000-0000-0000-0000-000000000000}"/>
          </ac:spMkLst>
        </pc:spChg>
        <pc:spChg chg="del">
          <ac:chgData name="Aastha Kumar" userId="f94225b3-263d-47de-91f3-c17c89a7eef3" providerId="ADAL" clId="{B3A015BA-17A2-40AA-9E2C-D75AC6054DA8}" dt="2024-11-27T04:56:55.358" v="99" actId="478"/>
          <ac:spMkLst>
            <pc:docMk/>
            <pc:sldMk cId="0" sldId="358"/>
            <ac:spMk id="8" creationId="{00000000-0000-0000-0000-000000000000}"/>
          </ac:spMkLst>
        </pc:spChg>
        <pc:spChg chg="del">
          <ac:chgData name="Aastha Kumar" userId="f94225b3-263d-47de-91f3-c17c89a7eef3" providerId="ADAL" clId="{B3A015BA-17A2-40AA-9E2C-D75AC6054DA8}" dt="2024-11-27T04:56:55.358" v="99" actId="478"/>
          <ac:spMkLst>
            <pc:docMk/>
            <pc:sldMk cId="0" sldId="358"/>
            <ac:spMk id="9"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0"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1"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2"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3"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4"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5"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6"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7"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8"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19"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20"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21"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22"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23"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24" creationId="{00000000-0000-0000-0000-000000000000}"/>
          </ac:spMkLst>
        </pc:spChg>
        <pc:spChg chg="mod">
          <ac:chgData name="Aastha Kumar" userId="f94225b3-263d-47de-91f3-c17c89a7eef3" providerId="ADAL" clId="{B3A015BA-17A2-40AA-9E2C-D75AC6054DA8}" dt="2024-11-27T04:57:00.390" v="100" actId="1076"/>
          <ac:spMkLst>
            <pc:docMk/>
            <pc:sldMk cId="0" sldId="358"/>
            <ac:spMk id="25" creationId="{00000000-0000-0000-0000-000000000000}"/>
          </ac:spMkLst>
        </pc:spChg>
      </pc:sldChg>
      <pc:sldChg chg="modSp mod">
        <pc:chgData name="Aastha Kumar" userId="f94225b3-263d-47de-91f3-c17c89a7eef3" providerId="ADAL" clId="{B3A015BA-17A2-40AA-9E2C-D75AC6054DA8}" dt="2024-11-27T04:28:45.311" v="40" actId="114"/>
        <pc:sldMkLst>
          <pc:docMk/>
          <pc:sldMk cId="612936346" sldId="361"/>
        </pc:sldMkLst>
        <pc:spChg chg="mod">
          <ac:chgData name="Aastha Kumar" userId="f94225b3-263d-47de-91f3-c17c89a7eef3" providerId="ADAL" clId="{B3A015BA-17A2-40AA-9E2C-D75AC6054DA8}" dt="2024-11-27T04:28:45.311" v="40" actId="114"/>
          <ac:spMkLst>
            <pc:docMk/>
            <pc:sldMk cId="612936346" sldId="361"/>
            <ac:spMk id="3" creationId="{EE81E4C4-AD94-623C-9F43-5C6FA66DC1CE}"/>
          </ac:spMkLst>
        </pc:spChg>
      </pc:sldChg>
    </pc:docChg>
  </pc:docChgLst>
  <pc:docChgLst>
    <pc:chgData name="Aastha Kumar" userId="f94225b3-263d-47de-91f3-c17c89a7eef3" providerId="ADAL" clId="{C3C406C9-BC6F-4143-B666-521CD0BF0229}"/>
    <pc:docChg chg="undo redo custSel addSld delSld modSld sldOrd">
      <pc:chgData name="Aastha Kumar" userId="f94225b3-263d-47de-91f3-c17c89a7eef3" providerId="ADAL" clId="{C3C406C9-BC6F-4143-B666-521CD0BF0229}" dt="2024-08-26T07:40:54.181" v="577" actId="20577"/>
      <pc:docMkLst>
        <pc:docMk/>
      </pc:docMkLst>
      <pc:sldChg chg="addSp delSp modSp mod">
        <pc:chgData name="Aastha Kumar" userId="f94225b3-263d-47de-91f3-c17c89a7eef3" providerId="ADAL" clId="{C3C406C9-BC6F-4143-B666-521CD0BF0229}" dt="2024-08-25T14:55:29.811" v="442" actId="9405"/>
        <pc:sldMkLst>
          <pc:docMk/>
          <pc:sldMk cId="0" sldId="257"/>
        </pc:sldMkLst>
        <pc:spChg chg="mod">
          <ac:chgData name="Aastha Kumar" userId="f94225b3-263d-47de-91f3-c17c89a7eef3" providerId="ADAL" clId="{C3C406C9-BC6F-4143-B666-521CD0BF0229}" dt="2024-08-25T13:17:02.338" v="180" actId="1076"/>
          <ac:spMkLst>
            <pc:docMk/>
            <pc:sldMk cId="0" sldId="257"/>
            <ac:spMk id="10" creationId="{00000000-0000-0000-0000-000000000000}"/>
          </ac:spMkLst>
        </pc:spChg>
        <pc:picChg chg="mod">
          <ac:chgData name="Aastha Kumar" userId="f94225b3-263d-47de-91f3-c17c89a7eef3" providerId="ADAL" clId="{C3C406C9-BC6F-4143-B666-521CD0BF0229}" dt="2024-08-25T14:55:13.304" v="437" actId="1076"/>
          <ac:picMkLst>
            <pc:docMk/>
            <pc:sldMk cId="0" sldId="257"/>
            <ac:picMk id="14" creationId="{DD2175D3-8A59-3F6A-656D-EAFDCB01DD89}"/>
          </ac:picMkLst>
        </pc:picChg>
        <pc:inkChg chg="add del">
          <ac:chgData name="Aastha Kumar" userId="f94225b3-263d-47de-91f3-c17c89a7eef3" providerId="ADAL" clId="{C3C406C9-BC6F-4143-B666-521CD0BF0229}" dt="2024-08-25T14:55:27.203" v="441" actId="9405"/>
          <ac:inkMkLst>
            <pc:docMk/>
            <pc:sldMk cId="0" sldId="257"/>
            <ac:inkMk id="9" creationId="{AD1CB69A-179B-70F9-CB33-091651007E54}"/>
          </ac:inkMkLst>
        </pc:inkChg>
        <pc:inkChg chg="add del">
          <ac:chgData name="Aastha Kumar" userId="f94225b3-263d-47de-91f3-c17c89a7eef3" providerId="ADAL" clId="{C3C406C9-BC6F-4143-B666-521CD0BF0229}" dt="2024-08-25T14:55:20.815" v="440" actId="9405"/>
          <ac:inkMkLst>
            <pc:docMk/>
            <pc:sldMk cId="0" sldId="257"/>
            <ac:inkMk id="11" creationId="{868139A5-8212-4A09-5C9D-E2913A27A315}"/>
          </ac:inkMkLst>
        </pc:inkChg>
        <pc:inkChg chg="add">
          <ac:chgData name="Aastha Kumar" userId="f94225b3-263d-47de-91f3-c17c89a7eef3" providerId="ADAL" clId="{C3C406C9-BC6F-4143-B666-521CD0BF0229}" dt="2024-08-25T14:55:29.811" v="442" actId="9405"/>
          <ac:inkMkLst>
            <pc:docMk/>
            <pc:sldMk cId="0" sldId="257"/>
            <ac:inkMk id="12" creationId="{5E9274B6-0F30-2263-5CA2-F53C10E92222}"/>
          </ac:inkMkLst>
        </pc:inkChg>
      </pc:sldChg>
      <pc:sldChg chg="modSp mod">
        <pc:chgData name="Aastha Kumar" userId="f94225b3-263d-47de-91f3-c17c89a7eef3" providerId="ADAL" clId="{C3C406C9-BC6F-4143-B666-521CD0BF0229}" dt="2024-08-25T12:44:47.561" v="25" actId="1076"/>
        <pc:sldMkLst>
          <pc:docMk/>
          <pc:sldMk cId="451718776" sldId="275"/>
        </pc:sldMkLst>
        <pc:spChg chg="mod">
          <ac:chgData name="Aastha Kumar" userId="f94225b3-263d-47de-91f3-c17c89a7eef3" providerId="ADAL" clId="{C3C406C9-BC6F-4143-B666-521CD0BF0229}" dt="2024-08-25T12:44:14.525" v="17" actId="20577"/>
          <ac:spMkLst>
            <pc:docMk/>
            <pc:sldMk cId="451718776" sldId="275"/>
            <ac:spMk id="3" creationId="{986CCAEE-0EB7-6E3B-1E9A-C84687B35F08}"/>
          </ac:spMkLst>
        </pc:spChg>
        <pc:picChg chg="mod">
          <ac:chgData name="Aastha Kumar" userId="f94225b3-263d-47de-91f3-c17c89a7eef3" providerId="ADAL" clId="{C3C406C9-BC6F-4143-B666-521CD0BF0229}" dt="2024-08-25T12:44:45.569" v="24" actId="14100"/>
          <ac:picMkLst>
            <pc:docMk/>
            <pc:sldMk cId="451718776" sldId="275"/>
            <ac:picMk id="6" creationId="{1B8A83CE-C7FE-3752-D58D-14B75F77899C}"/>
          </ac:picMkLst>
        </pc:picChg>
        <pc:picChg chg="mod modCrop">
          <ac:chgData name="Aastha Kumar" userId="f94225b3-263d-47de-91f3-c17c89a7eef3" providerId="ADAL" clId="{C3C406C9-BC6F-4143-B666-521CD0BF0229}" dt="2024-08-25T12:44:47.561" v="25" actId="1076"/>
          <ac:picMkLst>
            <pc:docMk/>
            <pc:sldMk cId="451718776" sldId="275"/>
            <ac:picMk id="8" creationId="{47E81D81-26CE-304C-4F80-891486BF5E67}"/>
          </ac:picMkLst>
        </pc:picChg>
      </pc:sldChg>
      <pc:sldChg chg="modSp mod">
        <pc:chgData name="Aastha Kumar" userId="f94225b3-263d-47de-91f3-c17c89a7eef3" providerId="ADAL" clId="{C3C406C9-BC6F-4143-B666-521CD0BF0229}" dt="2024-08-25T12:48:37.603" v="29" actId="20577"/>
        <pc:sldMkLst>
          <pc:docMk/>
          <pc:sldMk cId="995699294" sldId="277"/>
        </pc:sldMkLst>
        <pc:spChg chg="mod">
          <ac:chgData name="Aastha Kumar" userId="f94225b3-263d-47de-91f3-c17c89a7eef3" providerId="ADAL" clId="{C3C406C9-BC6F-4143-B666-521CD0BF0229}" dt="2024-08-25T12:48:37.603" v="29" actId="20577"/>
          <ac:spMkLst>
            <pc:docMk/>
            <pc:sldMk cId="995699294" sldId="277"/>
            <ac:spMk id="3" creationId="{0EE5FC68-9B06-A698-BE42-ADE1EE4138CD}"/>
          </ac:spMkLst>
        </pc:spChg>
      </pc:sldChg>
      <pc:sldChg chg="modSp mod">
        <pc:chgData name="Aastha Kumar" userId="f94225b3-263d-47de-91f3-c17c89a7eef3" providerId="ADAL" clId="{C3C406C9-BC6F-4143-B666-521CD0BF0229}" dt="2024-08-26T05:39:23.172" v="557" actId="1076"/>
        <pc:sldMkLst>
          <pc:docMk/>
          <pc:sldMk cId="1689306438" sldId="278"/>
        </pc:sldMkLst>
        <pc:picChg chg="mod modCrop">
          <ac:chgData name="Aastha Kumar" userId="f94225b3-263d-47de-91f3-c17c89a7eef3" providerId="ADAL" clId="{C3C406C9-BC6F-4143-B666-521CD0BF0229}" dt="2024-08-26T05:39:23.172" v="557" actId="1076"/>
          <ac:picMkLst>
            <pc:docMk/>
            <pc:sldMk cId="1689306438" sldId="278"/>
            <ac:picMk id="8" creationId="{6ABD9205-308F-09F7-684F-744FF48DD2BD}"/>
          </ac:picMkLst>
        </pc:picChg>
      </pc:sldChg>
      <pc:sldChg chg="del">
        <pc:chgData name="Aastha Kumar" userId="f94225b3-263d-47de-91f3-c17c89a7eef3" providerId="ADAL" clId="{C3C406C9-BC6F-4143-B666-521CD0BF0229}" dt="2024-08-26T05:41:00.851" v="560" actId="47"/>
        <pc:sldMkLst>
          <pc:docMk/>
          <pc:sldMk cId="4204473801" sldId="280"/>
        </pc:sldMkLst>
      </pc:sldChg>
      <pc:sldChg chg="addSp modSp mod">
        <pc:chgData name="Aastha Kumar" userId="f94225b3-263d-47de-91f3-c17c89a7eef3" providerId="ADAL" clId="{C3C406C9-BC6F-4143-B666-521CD0BF0229}" dt="2024-08-25T14:04:56.559" v="436" actId="1076"/>
        <pc:sldMkLst>
          <pc:docMk/>
          <pc:sldMk cId="0" sldId="281"/>
        </pc:sldMkLst>
        <pc:spChg chg="mod">
          <ac:chgData name="Aastha Kumar" userId="f94225b3-263d-47de-91f3-c17c89a7eef3" providerId="ADAL" clId="{C3C406C9-BC6F-4143-B666-521CD0BF0229}" dt="2024-08-25T14:04:38.715" v="429" actId="1076"/>
          <ac:spMkLst>
            <pc:docMk/>
            <pc:sldMk cId="0" sldId="281"/>
            <ac:spMk id="6" creationId="{00000000-0000-0000-0000-000000000000}"/>
          </ac:spMkLst>
        </pc:spChg>
        <pc:spChg chg="mod">
          <ac:chgData name="Aastha Kumar" userId="f94225b3-263d-47de-91f3-c17c89a7eef3" providerId="ADAL" clId="{C3C406C9-BC6F-4143-B666-521CD0BF0229}" dt="2024-08-25T14:04:46.970" v="432" actId="1076"/>
          <ac:spMkLst>
            <pc:docMk/>
            <pc:sldMk cId="0" sldId="281"/>
            <ac:spMk id="7" creationId="{00000000-0000-0000-0000-000000000000}"/>
          </ac:spMkLst>
        </pc:spChg>
        <pc:spChg chg="mod">
          <ac:chgData name="Aastha Kumar" userId="f94225b3-263d-47de-91f3-c17c89a7eef3" providerId="ADAL" clId="{C3C406C9-BC6F-4143-B666-521CD0BF0229}" dt="2024-08-25T14:04:56.559" v="436" actId="1076"/>
          <ac:spMkLst>
            <pc:docMk/>
            <pc:sldMk cId="0" sldId="281"/>
            <ac:spMk id="10" creationId="{E031B7A4-C37C-DCD9-CA82-F06906098889}"/>
          </ac:spMkLst>
        </pc:spChg>
        <pc:picChg chg="mod">
          <ac:chgData name="Aastha Kumar" userId="f94225b3-263d-47de-91f3-c17c89a7eef3" providerId="ADAL" clId="{C3C406C9-BC6F-4143-B666-521CD0BF0229}" dt="2024-08-25T14:04:53.827" v="435" actId="1076"/>
          <ac:picMkLst>
            <pc:docMk/>
            <pc:sldMk cId="0" sldId="281"/>
            <ac:picMk id="8" creationId="{00000000-0000-0000-0000-000000000000}"/>
          </ac:picMkLst>
        </pc:picChg>
        <pc:picChg chg="add mod">
          <ac:chgData name="Aastha Kumar" userId="f94225b3-263d-47de-91f3-c17c89a7eef3" providerId="ADAL" clId="{C3C406C9-BC6F-4143-B666-521CD0BF0229}" dt="2024-08-25T14:04:35.743" v="428" actId="1076"/>
          <ac:picMkLst>
            <pc:docMk/>
            <pc:sldMk cId="0" sldId="281"/>
            <ac:picMk id="11" creationId="{C2079187-B05B-8853-BCB7-26850FC6C243}"/>
          </ac:picMkLst>
        </pc:picChg>
      </pc:sldChg>
      <pc:sldChg chg="modSp mod ord">
        <pc:chgData name="Aastha Kumar" userId="f94225b3-263d-47de-91f3-c17c89a7eef3" providerId="ADAL" clId="{C3C406C9-BC6F-4143-B666-521CD0BF0229}" dt="2024-08-26T05:41:18.999" v="564"/>
        <pc:sldMkLst>
          <pc:docMk/>
          <pc:sldMk cId="0" sldId="310"/>
        </pc:sldMkLst>
        <pc:spChg chg="mod">
          <ac:chgData name="Aastha Kumar" userId="f94225b3-263d-47de-91f3-c17c89a7eef3" providerId="ADAL" clId="{C3C406C9-BC6F-4143-B666-521CD0BF0229}" dt="2024-08-25T13:08:40.549" v="41" actId="27636"/>
          <ac:spMkLst>
            <pc:docMk/>
            <pc:sldMk cId="0" sldId="310"/>
            <ac:spMk id="69636" creationId="{ACB5921A-E33C-EA4F-9DAC-829A3C806022}"/>
          </ac:spMkLst>
        </pc:spChg>
      </pc:sldChg>
      <pc:sldChg chg="modSp mod ord">
        <pc:chgData name="Aastha Kumar" userId="f94225b3-263d-47de-91f3-c17c89a7eef3" providerId="ADAL" clId="{C3C406C9-BC6F-4143-B666-521CD0BF0229}" dt="2024-08-26T05:41:17.065" v="562"/>
        <pc:sldMkLst>
          <pc:docMk/>
          <pc:sldMk cId="1058476487" sldId="317"/>
        </pc:sldMkLst>
        <pc:spChg chg="mod">
          <ac:chgData name="Aastha Kumar" userId="f94225b3-263d-47de-91f3-c17c89a7eef3" providerId="ADAL" clId="{C3C406C9-BC6F-4143-B666-521CD0BF0229}" dt="2024-08-26T05:29:56.014" v="553" actId="6549"/>
          <ac:spMkLst>
            <pc:docMk/>
            <pc:sldMk cId="1058476487" sldId="317"/>
            <ac:spMk id="3" creationId="{E0531BE6-6B2A-7D30-E983-211D2FCC8F66}"/>
          </ac:spMkLst>
        </pc:spChg>
      </pc:sldChg>
      <pc:sldChg chg="addSp modSp mod">
        <pc:chgData name="Aastha Kumar" userId="f94225b3-263d-47de-91f3-c17c89a7eef3" providerId="ADAL" clId="{C3C406C9-BC6F-4143-B666-521CD0BF0229}" dt="2024-08-26T05:33:54.618" v="555" actId="1076"/>
        <pc:sldMkLst>
          <pc:docMk/>
          <pc:sldMk cId="20176617" sldId="350"/>
        </pc:sldMkLst>
        <pc:spChg chg="mod">
          <ac:chgData name="Aastha Kumar" userId="f94225b3-263d-47de-91f3-c17c89a7eef3" providerId="ADAL" clId="{C3C406C9-BC6F-4143-B666-521CD0BF0229}" dt="2024-08-25T13:11:44.907" v="78" actId="27636"/>
          <ac:spMkLst>
            <pc:docMk/>
            <pc:sldMk cId="20176617" sldId="350"/>
            <ac:spMk id="3" creationId="{FAE53D2E-597B-CE9F-BA41-B486E1C7D7AF}"/>
          </ac:spMkLst>
        </pc:spChg>
        <pc:picChg chg="add mod">
          <ac:chgData name="Aastha Kumar" userId="f94225b3-263d-47de-91f3-c17c89a7eef3" providerId="ADAL" clId="{C3C406C9-BC6F-4143-B666-521CD0BF0229}" dt="2024-08-26T05:33:54.618" v="555" actId="1076"/>
          <ac:picMkLst>
            <pc:docMk/>
            <pc:sldMk cId="20176617" sldId="350"/>
            <ac:picMk id="2050" creationId="{742B257A-E4F7-428A-941B-886832ADCC00}"/>
          </ac:picMkLst>
        </pc:picChg>
      </pc:sldChg>
      <pc:sldChg chg="delSp modSp del mod">
        <pc:chgData name="Aastha Kumar" userId="f94225b3-263d-47de-91f3-c17c89a7eef3" providerId="ADAL" clId="{C3C406C9-BC6F-4143-B666-521CD0BF0229}" dt="2024-08-25T13:11:48.269" v="79" actId="47"/>
        <pc:sldMkLst>
          <pc:docMk/>
          <pc:sldMk cId="1691846944" sldId="351"/>
        </pc:sldMkLst>
        <pc:spChg chg="mod">
          <ac:chgData name="Aastha Kumar" userId="f94225b3-263d-47de-91f3-c17c89a7eef3" providerId="ADAL" clId="{C3C406C9-BC6F-4143-B666-521CD0BF0229}" dt="2024-08-25T13:10:33.422" v="56" actId="21"/>
          <ac:spMkLst>
            <pc:docMk/>
            <pc:sldMk cId="1691846944" sldId="351"/>
            <ac:spMk id="3" creationId="{74BF136E-4F7F-ECA6-3788-95AD2F2888F5}"/>
          </ac:spMkLst>
        </pc:spChg>
        <pc:picChg chg="del">
          <ac:chgData name="Aastha Kumar" userId="f94225b3-263d-47de-91f3-c17c89a7eef3" providerId="ADAL" clId="{C3C406C9-BC6F-4143-B666-521CD0BF0229}" dt="2024-08-25T13:11:21.997" v="64" actId="21"/>
          <ac:picMkLst>
            <pc:docMk/>
            <pc:sldMk cId="1691846944" sldId="351"/>
            <ac:picMk id="2050" creationId="{742B257A-E4F7-428A-941B-886832ADCC00}"/>
          </ac:picMkLst>
        </pc:picChg>
      </pc:sldChg>
      <pc:sldChg chg="addSp delSp modSp mod">
        <pc:chgData name="Aastha Kumar" userId="f94225b3-263d-47de-91f3-c17c89a7eef3" providerId="ADAL" clId="{C3C406C9-BC6F-4143-B666-521CD0BF0229}" dt="2024-08-25T13:16:15.605" v="176" actId="27636"/>
        <pc:sldMkLst>
          <pc:docMk/>
          <pc:sldMk cId="823021713" sldId="353"/>
        </pc:sldMkLst>
        <pc:spChg chg="mod">
          <ac:chgData name="Aastha Kumar" userId="f94225b3-263d-47de-91f3-c17c89a7eef3" providerId="ADAL" clId="{C3C406C9-BC6F-4143-B666-521CD0BF0229}" dt="2024-08-25T13:16:15.605" v="176" actId="27636"/>
          <ac:spMkLst>
            <pc:docMk/>
            <pc:sldMk cId="823021713" sldId="353"/>
            <ac:spMk id="3" creationId="{56E6702E-2854-D76A-7CCF-5DE268D11FE3}"/>
          </ac:spMkLst>
        </pc:spChg>
        <pc:spChg chg="add del mod">
          <ac:chgData name="Aastha Kumar" userId="f94225b3-263d-47de-91f3-c17c89a7eef3" providerId="ADAL" clId="{C3C406C9-BC6F-4143-B666-521CD0BF0229}" dt="2024-08-25T13:15:23.913" v="161" actId="478"/>
          <ac:spMkLst>
            <pc:docMk/>
            <pc:sldMk cId="823021713" sldId="353"/>
            <ac:spMk id="4" creationId="{B7F0016A-5F7B-427B-1E52-E947BAE18E48}"/>
          </ac:spMkLst>
        </pc:spChg>
        <pc:spChg chg="add del mod">
          <ac:chgData name="Aastha Kumar" userId="f94225b3-263d-47de-91f3-c17c89a7eef3" providerId="ADAL" clId="{C3C406C9-BC6F-4143-B666-521CD0BF0229}" dt="2024-08-25T13:15:26.732" v="162" actId="1076"/>
          <ac:spMkLst>
            <pc:docMk/>
            <pc:sldMk cId="823021713" sldId="353"/>
            <ac:spMk id="7" creationId="{8511C470-16BF-223C-CB3C-45A8FF23B534}"/>
          </ac:spMkLst>
        </pc:spChg>
      </pc:sldChg>
      <pc:sldChg chg="modSp add del mod">
        <pc:chgData name="Aastha Kumar" userId="f94225b3-263d-47de-91f3-c17c89a7eef3" providerId="ADAL" clId="{C3C406C9-BC6F-4143-B666-521CD0BF0229}" dt="2024-08-25T13:15:18.059" v="159" actId="47"/>
        <pc:sldMkLst>
          <pc:docMk/>
          <pc:sldMk cId="369536122" sldId="354"/>
        </pc:sldMkLst>
        <pc:spChg chg="mod">
          <ac:chgData name="Aastha Kumar" userId="f94225b3-263d-47de-91f3-c17c89a7eef3" providerId="ADAL" clId="{C3C406C9-BC6F-4143-B666-521CD0BF0229}" dt="2024-08-25T13:15:11.580" v="156" actId="21"/>
          <ac:spMkLst>
            <pc:docMk/>
            <pc:sldMk cId="369536122" sldId="354"/>
            <ac:spMk id="3" creationId="{79DFB597-FE5D-9889-43DF-439F80C475D3}"/>
          </ac:spMkLst>
        </pc:spChg>
      </pc:sldChg>
      <pc:sldChg chg="delSp modSp mod">
        <pc:chgData name="Aastha Kumar" userId="f94225b3-263d-47de-91f3-c17c89a7eef3" providerId="ADAL" clId="{C3C406C9-BC6F-4143-B666-521CD0BF0229}" dt="2024-08-25T13:16:48.648" v="179" actId="1076"/>
        <pc:sldMkLst>
          <pc:docMk/>
          <pc:sldMk cId="590780414" sldId="357"/>
        </pc:sldMkLst>
        <pc:spChg chg="mod">
          <ac:chgData name="Aastha Kumar" userId="f94225b3-263d-47de-91f3-c17c89a7eef3" providerId="ADAL" clId="{C3C406C9-BC6F-4143-B666-521CD0BF0229}" dt="2024-08-25T13:16:45.562" v="178" actId="122"/>
          <ac:spMkLst>
            <pc:docMk/>
            <pc:sldMk cId="590780414" sldId="357"/>
            <ac:spMk id="2" creationId="{AA8DA500-4EBB-31C4-FA31-B0F2F529DFEE}"/>
          </ac:spMkLst>
        </pc:spChg>
        <pc:spChg chg="mod">
          <ac:chgData name="Aastha Kumar" userId="f94225b3-263d-47de-91f3-c17c89a7eef3" providerId="ADAL" clId="{C3C406C9-BC6F-4143-B666-521CD0BF0229}" dt="2024-08-25T13:16:48.648" v="179" actId="1076"/>
          <ac:spMkLst>
            <pc:docMk/>
            <pc:sldMk cId="590780414" sldId="357"/>
            <ac:spMk id="3" creationId="{F89929D0-5C01-3DFA-315E-FBC917F92036}"/>
          </ac:spMkLst>
        </pc:spChg>
        <pc:spChg chg="del">
          <ac:chgData name="Aastha Kumar" userId="f94225b3-263d-47de-91f3-c17c89a7eef3" providerId="ADAL" clId="{C3C406C9-BC6F-4143-B666-521CD0BF0229}" dt="2024-08-25T13:16:41.225" v="177" actId="478"/>
          <ac:spMkLst>
            <pc:docMk/>
            <pc:sldMk cId="590780414" sldId="357"/>
            <ac:spMk id="4" creationId="{CD0F305B-6E7D-8B1A-B752-4F51342AC4BB}"/>
          </ac:spMkLst>
        </pc:spChg>
        <pc:spChg chg="del">
          <ac:chgData name="Aastha Kumar" userId="f94225b3-263d-47de-91f3-c17c89a7eef3" providerId="ADAL" clId="{C3C406C9-BC6F-4143-B666-521CD0BF0229}" dt="2024-08-25T13:16:41.225" v="177" actId="478"/>
          <ac:spMkLst>
            <pc:docMk/>
            <pc:sldMk cId="590780414" sldId="357"/>
            <ac:spMk id="5" creationId="{B56DA6AD-39E0-2612-4B00-30B6D6A299AA}"/>
          </ac:spMkLst>
        </pc:spChg>
      </pc:sldChg>
      <pc:sldChg chg="addSp modSp mod">
        <pc:chgData name="Aastha Kumar" userId="f94225b3-263d-47de-91f3-c17c89a7eef3" providerId="ADAL" clId="{C3C406C9-BC6F-4143-B666-521CD0BF0229}" dt="2024-08-26T07:40:54.181" v="577" actId="20577"/>
        <pc:sldMkLst>
          <pc:docMk/>
          <pc:sldMk cId="0" sldId="358"/>
        </pc:sldMkLst>
        <pc:spChg chg="mod">
          <ac:chgData name="Aastha Kumar" userId="f94225b3-263d-47de-91f3-c17c89a7eef3" providerId="ADAL" clId="{C3C406C9-BC6F-4143-B666-521CD0BF0229}" dt="2024-08-26T07:40:54.181" v="577" actId="20577"/>
          <ac:spMkLst>
            <pc:docMk/>
            <pc:sldMk cId="0" sldId="358"/>
            <ac:spMk id="15" creationId="{00000000-0000-0000-0000-000000000000}"/>
          </ac:spMkLst>
        </pc:spChg>
        <pc:spChg chg="add mod">
          <ac:chgData name="Aastha Kumar" userId="f94225b3-263d-47de-91f3-c17c89a7eef3" providerId="ADAL" clId="{C3C406C9-BC6F-4143-B666-521CD0BF0229}" dt="2024-08-25T14:01:29.102" v="422" actId="1076"/>
          <ac:spMkLst>
            <pc:docMk/>
            <pc:sldMk cId="0" sldId="358"/>
            <ac:spMk id="26" creationId="{F73B9A01-B8E5-9D00-B206-96964F340265}"/>
          </ac:spMkLst>
        </pc:spChg>
      </pc:sldChg>
      <pc:sldChg chg="delSp modSp del mod">
        <pc:chgData name="Aastha Kumar" userId="f94225b3-263d-47de-91f3-c17c89a7eef3" providerId="ADAL" clId="{C3C406C9-BC6F-4143-B666-521CD0BF0229}" dt="2024-08-25T14:01:30.919" v="423" actId="47"/>
        <pc:sldMkLst>
          <pc:docMk/>
          <pc:sldMk cId="0" sldId="359"/>
        </pc:sldMkLst>
        <pc:spChg chg="del">
          <ac:chgData name="Aastha Kumar" userId="f94225b3-263d-47de-91f3-c17c89a7eef3" providerId="ADAL" clId="{C3C406C9-BC6F-4143-B666-521CD0BF0229}" dt="2024-08-25T14:01:12.009" v="417" actId="21"/>
          <ac:spMkLst>
            <pc:docMk/>
            <pc:sldMk cId="0" sldId="359"/>
            <ac:spMk id="11" creationId="{F73B9A01-B8E5-9D00-B206-96964F340265}"/>
          </ac:spMkLst>
        </pc:spChg>
        <pc:picChg chg="mod">
          <ac:chgData name="Aastha Kumar" userId="f94225b3-263d-47de-91f3-c17c89a7eef3" providerId="ADAL" clId="{C3C406C9-BC6F-4143-B666-521CD0BF0229}" dt="2024-08-25T13:37:35.401" v="185" actId="1036"/>
          <ac:picMkLst>
            <pc:docMk/>
            <pc:sldMk cId="0" sldId="359"/>
            <ac:picMk id="7" creationId="{00000000-0000-0000-0000-000000000000}"/>
          </ac:picMkLst>
        </pc:picChg>
        <pc:picChg chg="del">
          <ac:chgData name="Aastha Kumar" userId="f94225b3-263d-47de-91f3-c17c89a7eef3" providerId="ADAL" clId="{C3C406C9-BC6F-4143-B666-521CD0BF0229}" dt="2024-08-25T14:01:00.734" v="416" actId="21"/>
          <ac:picMkLst>
            <pc:docMk/>
            <pc:sldMk cId="0" sldId="359"/>
            <ac:picMk id="12" creationId="{00000000-0000-0000-0000-000000000000}"/>
          </ac:picMkLst>
        </pc:picChg>
      </pc:sldChg>
      <pc:sldChg chg="delSp mod">
        <pc:chgData name="Aastha Kumar" userId="f94225b3-263d-47de-91f3-c17c89a7eef3" providerId="ADAL" clId="{C3C406C9-BC6F-4143-B666-521CD0BF0229}" dt="2024-08-26T05:40:40.676" v="559" actId="478"/>
        <pc:sldMkLst>
          <pc:docMk/>
          <pc:sldMk cId="4156235603" sldId="360"/>
        </pc:sldMkLst>
        <pc:spChg chg="del">
          <ac:chgData name="Aastha Kumar" userId="f94225b3-263d-47de-91f3-c17c89a7eef3" providerId="ADAL" clId="{C3C406C9-BC6F-4143-B666-521CD0BF0229}" dt="2024-08-26T05:40:40.676" v="559" actId="478"/>
          <ac:spMkLst>
            <pc:docMk/>
            <pc:sldMk cId="4156235603" sldId="360"/>
            <ac:spMk id="5" creationId="{0CA1222E-0ED0-0FA5-FF51-6BFC665DA59B}"/>
          </ac:spMkLst>
        </pc:spChg>
        <pc:spChg chg="del">
          <ac:chgData name="Aastha Kumar" userId="f94225b3-263d-47de-91f3-c17c89a7eef3" providerId="ADAL" clId="{C3C406C9-BC6F-4143-B666-521CD0BF0229}" dt="2024-08-26T05:40:40.676" v="559" actId="478"/>
          <ac:spMkLst>
            <pc:docMk/>
            <pc:sldMk cId="4156235603" sldId="360"/>
            <ac:spMk id="6" creationId="{6C6D65C6-B870-BDB4-B5FC-7C6129BA84B1}"/>
          </ac:spMkLst>
        </pc:spChg>
      </pc:sldChg>
      <pc:sldChg chg="modSp mod">
        <pc:chgData name="Aastha Kumar" userId="f94225b3-263d-47de-91f3-c17c89a7eef3" providerId="ADAL" clId="{C3C406C9-BC6F-4143-B666-521CD0BF0229}" dt="2024-08-26T05:40:34.312" v="558" actId="20577"/>
        <pc:sldMkLst>
          <pc:docMk/>
          <pc:sldMk cId="612936346" sldId="361"/>
        </pc:sldMkLst>
        <pc:spChg chg="mod">
          <ac:chgData name="Aastha Kumar" userId="f94225b3-263d-47de-91f3-c17c89a7eef3" providerId="ADAL" clId="{C3C406C9-BC6F-4143-B666-521CD0BF0229}" dt="2024-08-26T05:40:34.312" v="558" actId="20577"/>
          <ac:spMkLst>
            <pc:docMk/>
            <pc:sldMk cId="612936346" sldId="361"/>
            <ac:spMk id="3" creationId="{EE81E4C4-AD94-623C-9F43-5C6FA66DC1CE}"/>
          </ac:spMkLst>
        </pc:spChg>
      </pc:sldChg>
      <pc:sldChg chg="addSp delSp modSp new mod">
        <pc:chgData name="Aastha Kumar" userId="f94225b3-263d-47de-91f3-c17c89a7eef3" providerId="ADAL" clId="{C3C406C9-BC6F-4143-B666-521CD0BF0229}" dt="2024-08-25T13:54:18.789" v="415" actId="1035"/>
        <pc:sldMkLst>
          <pc:docMk/>
          <pc:sldMk cId="1729087540" sldId="362"/>
        </pc:sldMkLst>
        <pc:spChg chg="del">
          <ac:chgData name="Aastha Kumar" userId="f94225b3-263d-47de-91f3-c17c89a7eef3" providerId="ADAL" clId="{C3C406C9-BC6F-4143-B666-521CD0BF0229}" dt="2024-08-25T13:46:25.617" v="255" actId="478"/>
          <ac:spMkLst>
            <pc:docMk/>
            <pc:sldMk cId="1729087540" sldId="362"/>
            <ac:spMk id="2" creationId="{C3C8076B-4FF8-4253-AC8D-BC6CC492E521}"/>
          </ac:spMkLst>
        </pc:spChg>
        <pc:spChg chg="del">
          <ac:chgData name="Aastha Kumar" userId="f94225b3-263d-47de-91f3-c17c89a7eef3" providerId="ADAL" clId="{C3C406C9-BC6F-4143-B666-521CD0BF0229}" dt="2024-08-25T13:46:25.617" v="255" actId="478"/>
          <ac:spMkLst>
            <pc:docMk/>
            <pc:sldMk cId="1729087540" sldId="362"/>
            <ac:spMk id="3" creationId="{B8BF0ABF-1FCB-ABDD-AD1C-EA140A55F779}"/>
          </ac:spMkLst>
        </pc:spChg>
        <pc:graphicFrameChg chg="add mod modGraphic">
          <ac:chgData name="Aastha Kumar" userId="f94225b3-263d-47de-91f3-c17c89a7eef3" providerId="ADAL" clId="{C3C406C9-BC6F-4143-B666-521CD0BF0229}" dt="2024-08-25T13:54:05.376" v="405" actId="207"/>
          <ac:graphicFrameMkLst>
            <pc:docMk/>
            <pc:sldMk cId="1729087540" sldId="362"/>
            <ac:graphicFrameMk id="4" creationId="{3B71DADF-9CBE-00F2-0B45-4192ACE4ED5E}"/>
          </ac:graphicFrameMkLst>
        </pc:graphicFrameChg>
        <pc:cxnChg chg="add mod">
          <ac:chgData name="Aastha Kumar" userId="f94225b3-263d-47de-91f3-c17c89a7eef3" providerId="ADAL" clId="{C3C406C9-BC6F-4143-B666-521CD0BF0229}" dt="2024-08-25T13:51:49.652" v="372" actId="1076"/>
          <ac:cxnSpMkLst>
            <pc:docMk/>
            <pc:sldMk cId="1729087540" sldId="362"/>
            <ac:cxnSpMk id="6" creationId="{35E45E4D-9106-526C-9DB1-BF305A186A53}"/>
          </ac:cxnSpMkLst>
        </pc:cxnChg>
        <pc:cxnChg chg="add mod">
          <ac:chgData name="Aastha Kumar" userId="f94225b3-263d-47de-91f3-c17c89a7eef3" providerId="ADAL" clId="{C3C406C9-BC6F-4143-B666-521CD0BF0229}" dt="2024-08-25T13:52:09.631" v="377" actId="1076"/>
          <ac:cxnSpMkLst>
            <pc:docMk/>
            <pc:sldMk cId="1729087540" sldId="362"/>
            <ac:cxnSpMk id="9" creationId="{15E6DB17-B0DB-6148-1D5E-33FF28D384E8}"/>
          </ac:cxnSpMkLst>
        </pc:cxnChg>
        <pc:cxnChg chg="add mod">
          <ac:chgData name="Aastha Kumar" userId="f94225b3-263d-47de-91f3-c17c89a7eef3" providerId="ADAL" clId="{C3C406C9-BC6F-4143-B666-521CD0BF0229}" dt="2024-08-25T13:52:16.946" v="380" actId="1076"/>
          <ac:cxnSpMkLst>
            <pc:docMk/>
            <pc:sldMk cId="1729087540" sldId="362"/>
            <ac:cxnSpMk id="12" creationId="{B96EA791-1C3B-6940-4D63-6215F49CB589}"/>
          </ac:cxnSpMkLst>
        </pc:cxnChg>
        <pc:cxnChg chg="add mod">
          <ac:chgData name="Aastha Kumar" userId="f94225b3-263d-47de-91f3-c17c89a7eef3" providerId="ADAL" clId="{C3C406C9-BC6F-4143-B666-521CD0BF0229}" dt="2024-08-25T13:52:29.565" v="382" actId="1076"/>
          <ac:cxnSpMkLst>
            <pc:docMk/>
            <pc:sldMk cId="1729087540" sldId="362"/>
            <ac:cxnSpMk id="13" creationId="{2752FD74-B09A-D9D2-A23D-D7B921159781}"/>
          </ac:cxnSpMkLst>
        </pc:cxnChg>
        <pc:cxnChg chg="add mod">
          <ac:chgData name="Aastha Kumar" userId="f94225b3-263d-47de-91f3-c17c89a7eef3" providerId="ADAL" clId="{C3C406C9-BC6F-4143-B666-521CD0BF0229}" dt="2024-08-25T13:52:34.792" v="384" actId="1076"/>
          <ac:cxnSpMkLst>
            <pc:docMk/>
            <pc:sldMk cId="1729087540" sldId="362"/>
            <ac:cxnSpMk id="14" creationId="{DB3A5304-881A-2179-B8B0-18DB8DA74C1F}"/>
          </ac:cxnSpMkLst>
        </pc:cxnChg>
        <pc:cxnChg chg="add mod">
          <ac:chgData name="Aastha Kumar" userId="f94225b3-263d-47de-91f3-c17c89a7eef3" providerId="ADAL" clId="{C3C406C9-BC6F-4143-B666-521CD0BF0229}" dt="2024-08-25T13:52:40.375" v="386" actId="1076"/>
          <ac:cxnSpMkLst>
            <pc:docMk/>
            <pc:sldMk cId="1729087540" sldId="362"/>
            <ac:cxnSpMk id="15" creationId="{60CEEB0E-08B8-A362-EBE6-5130053087B1}"/>
          </ac:cxnSpMkLst>
        </pc:cxnChg>
        <pc:cxnChg chg="add mod">
          <ac:chgData name="Aastha Kumar" userId="f94225b3-263d-47de-91f3-c17c89a7eef3" providerId="ADAL" clId="{C3C406C9-BC6F-4143-B666-521CD0BF0229}" dt="2024-08-25T13:52:47.755" v="388" actId="1076"/>
          <ac:cxnSpMkLst>
            <pc:docMk/>
            <pc:sldMk cId="1729087540" sldId="362"/>
            <ac:cxnSpMk id="16" creationId="{01F3032A-E370-1D32-302B-E1DE342481BE}"/>
          </ac:cxnSpMkLst>
        </pc:cxnChg>
        <pc:cxnChg chg="add mod">
          <ac:chgData name="Aastha Kumar" userId="f94225b3-263d-47de-91f3-c17c89a7eef3" providerId="ADAL" clId="{C3C406C9-BC6F-4143-B666-521CD0BF0229}" dt="2024-08-25T13:52:52.918" v="390" actId="1076"/>
          <ac:cxnSpMkLst>
            <pc:docMk/>
            <pc:sldMk cId="1729087540" sldId="362"/>
            <ac:cxnSpMk id="17" creationId="{83570D62-B64A-97CF-A569-EFCD485C1941}"/>
          </ac:cxnSpMkLst>
        </pc:cxnChg>
        <pc:cxnChg chg="add mod">
          <ac:chgData name="Aastha Kumar" userId="f94225b3-263d-47de-91f3-c17c89a7eef3" providerId="ADAL" clId="{C3C406C9-BC6F-4143-B666-521CD0BF0229}" dt="2024-08-25T13:52:59.023" v="392" actId="1076"/>
          <ac:cxnSpMkLst>
            <pc:docMk/>
            <pc:sldMk cId="1729087540" sldId="362"/>
            <ac:cxnSpMk id="18" creationId="{1EC9DDDE-B16B-C384-6887-C276AB7DF683}"/>
          </ac:cxnSpMkLst>
        </pc:cxnChg>
        <pc:cxnChg chg="add mod">
          <ac:chgData name="Aastha Kumar" userId="f94225b3-263d-47de-91f3-c17c89a7eef3" providerId="ADAL" clId="{C3C406C9-BC6F-4143-B666-521CD0BF0229}" dt="2024-08-25T13:54:18.789" v="415" actId="1035"/>
          <ac:cxnSpMkLst>
            <pc:docMk/>
            <pc:sldMk cId="1729087540" sldId="362"/>
            <ac:cxnSpMk id="19" creationId="{960CECD6-83A6-33CD-3666-073C0520FD84}"/>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13:45:29.909"/>
    </inkml:context>
    <inkml:brush xml:id="br0">
      <inkml:brushProperty name="width" value="0.05" units="cm"/>
      <inkml:brushProperty name="height" value="0.05" units="cm"/>
      <inkml:brushProperty name="color" value="#E71224"/>
    </inkml:brush>
  </inkml:definitions>
  <inkml:trace contextRef="#ctx0" brushRef="#br0">0 5154 24575,'21'-8'0,"-1"-1"0,0-1 0,-1 0 0,0-2 0,21-17 0,1 1 0,120-88 0,-5-8 0,-6-6 0,-5-6 0,-6-6 0,168-225 0,-246 281 0,-3-3 0,63-131 0,57-205 0,-136 299 0,33-159 0,-2-139 0,-12-398 0,-49 560 0,-2 81 0,-5 116 0,19-86 0,-13 87 0,6-87 0,-17-42 0,-1 82 0,1 107 0,0-4 0,0-1 0,-1 1 0,-2-13 0,3 20 0,0 0 0,0 0 0,0 0 0,0 0 0,-1 0 0,1 0 0,0 0 0,0 0 0,-1 0 0,1 0 0,-1 1 0,1-1 0,-1 0 0,1 0 0,-1 0 0,0 1 0,1-1 0,-1 0 0,0 1 0,1-1 0,-1 1 0,0-1 0,0 1 0,0-1 0,1 1 0,-1-1 0,0 1 0,0 0 0,0-1 0,0 1 0,0 0 0,0 0 0,0 0 0,0 0 0,0-1 0,0 2 0,0-1 0,1 0 0,-1 0 0,0 0 0,-1 1 0,-6 2 0,1 1 0,0 0 0,0 1 0,0 0 0,1 0 0,0 0 0,0 1 0,-5 6 0,-5 4 0,-137 105 0,108-84 0,36-28 0,-1 0 0,-1-1 0,1 0 0,-1 0 0,-14 6 0,25-14 0,0 0 0,0 0 0,0-1 0,0 1 0,0 0 0,0 0 0,1 0 0,-1 0 0,0 0 0,0 0 0,0-1 0,0 1 0,0 0 0,0 0 0,0 0 0,0 0 0,0 0 0,0-1 0,0 1 0,0 0 0,0 0 0,0 0 0,0 0 0,0-1 0,0 1 0,0 0 0,0 0 0,0 0 0,0 0 0,0 0 0,0-1 0,0 1 0,0 0 0,0 0 0,0 0 0,0 0 0,0 0 0,0-1 0,-1 1 0,1 0 0,0 0 0,0 0 0,0 0 0,0 0 0,0 0 0,0 0 0,-1-1 0,1 1 0,0 0 0,0 0 0,0 0 0,0 0 0,0 0 0,-1 0 0,1 0 0,0 0 0,0 0 0,0 0 0,0 0 0,-1 0 0,1 0 0,0 0 0,0 0 0,0 0 0,0 0 0,0 0 0,-1 0 0,10-16 0,113-160 0,-28 45 0,-60 80 0,99-139 0,-133 189 0,1 0 0,-1 0 0,1 0 0,-1 0 0,1 0 0,0 0 0,0 1 0,-1-1 0,1 0 0,0 0 0,0 1 0,0-1 0,0 1 0,0-1 0,0 1 0,0-1 0,0 1 0,0 0 0,0-1 0,0 1 0,0 0 0,0 0 0,0 0 0,0 0 0,0 0 0,0 0 0,1 0 0,-1 0 0,0 0 0,0 0 0,0 1 0,0-1 0,0 0 0,1 1 0,3 3 0,0-1 0,0 1 0,-1 0 0,0 0 0,7 9 0,-5-7 0,30 37 122,54 83 0,20 61-129,10 16-1595,-95-167-5224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5T14:55:29.81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1 214,'22'-1,"1"-2,0 0,32-10,-2 1,503-65,-404 55,-1-1,-18 10,187-7,-304 19,1 0,30-8,19-2,357 7,-238 6,406-2,-566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A10AC-08DA-48DE-81EB-EA89A536D23D}"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49101-3A7E-4B7E-99A1-954AA41B13C0}" type="slidenum">
              <a:rPr lang="en-IN" smtClean="0"/>
              <a:t>‹#›</a:t>
            </a:fld>
            <a:endParaRPr lang="en-IN"/>
          </a:p>
        </p:txBody>
      </p:sp>
    </p:spTree>
    <p:extLst>
      <p:ext uri="{BB962C8B-B14F-4D97-AF65-F5344CB8AC3E}">
        <p14:creationId xmlns:p14="http://schemas.microsoft.com/office/powerpoint/2010/main" val="112085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E3EB-360B-C024-77F0-A99274CAE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AECF23-2486-0DDB-0CE8-0836EAFA2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AFC7D4-BAF4-6536-2C1B-6B520EB87141}"/>
              </a:ext>
            </a:extLst>
          </p:cNvPr>
          <p:cNvSpPr>
            <a:spLocks noGrp="1"/>
          </p:cNvSpPr>
          <p:nvPr>
            <p:ph type="dt" sz="half" idx="10"/>
          </p:nvPr>
        </p:nvSpPr>
        <p:spPr/>
        <p:txBody>
          <a:bodyPr/>
          <a:lstStyle/>
          <a:p>
            <a:fld id="{508E743A-5445-487A-9FAF-90ADBF399D11}" type="datetime1">
              <a:rPr lang="en-IN" smtClean="0"/>
              <a:t>27-11-2024</a:t>
            </a:fld>
            <a:endParaRPr lang="en-IN"/>
          </a:p>
        </p:txBody>
      </p:sp>
      <p:sp>
        <p:nvSpPr>
          <p:cNvPr id="5" name="Footer Placeholder 4">
            <a:extLst>
              <a:ext uri="{FF2B5EF4-FFF2-40B4-BE49-F238E27FC236}">
                <a16:creationId xmlns:a16="http://schemas.microsoft.com/office/drawing/2014/main" id="{F6B2B30B-419A-AE47-829F-E3680D584734}"/>
              </a:ext>
            </a:extLst>
          </p:cNvPr>
          <p:cNvSpPr>
            <a:spLocks noGrp="1"/>
          </p:cNvSpPr>
          <p:nvPr>
            <p:ph type="ftr" sz="quarter" idx="11"/>
          </p:nvPr>
        </p:nvSpPr>
        <p:spPr/>
        <p:txBody>
          <a:bodyPr/>
          <a:lstStyle/>
          <a:p>
            <a:r>
              <a:rPr lang="en-IN"/>
              <a:t>NLP</a:t>
            </a:r>
          </a:p>
        </p:txBody>
      </p:sp>
      <p:sp>
        <p:nvSpPr>
          <p:cNvPr id="6" name="Slide Number Placeholder 5">
            <a:extLst>
              <a:ext uri="{FF2B5EF4-FFF2-40B4-BE49-F238E27FC236}">
                <a16:creationId xmlns:a16="http://schemas.microsoft.com/office/drawing/2014/main" id="{2E0B2BDA-5315-5BCF-05BA-904691AA7387}"/>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272543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0695-5F8C-1DE1-56FB-CD2BDE8C21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9AD37-B6FC-5D87-55D7-B8B10B84C7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E9983D-CBA1-52BD-2D2D-31D658E4C449}"/>
              </a:ext>
            </a:extLst>
          </p:cNvPr>
          <p:cNvSpPr>
            <a:spLocks noGrp="1"/>
          </p:cNvSpPr>
          <p:nvPr>
            <p:ph type="dt" sz="half" idx="10"/>
          </p:nvPr>
        </p:nvSpPr>
        <p:spPr/>
        <p:txBody>
          <a:bodyPr/>
          <a:lstStyle/>
          <a:p>
            <a:fld id="{A7345CB3-FBE4-4544-B3C6-CA5A652724F6}" type="datetime1">
              <a:rPr lang="en-IN" smtClean="0"/>
              <a:t>27-11-2024</a:t>
            </a:fld>
            <a:endParaRPr lang="en-IN"/>
          </a:p>
        </p:txBody>
      </p:sp>
      <p:sp>
        <p:nvSpPr>
          <p:cNvPr id="5" name="Footer Placeholder 4">
            <a:extLst>
              <a:ext uri="{FF2B5EF4-FFF2-40B4-BE49-F238E27FC236}">
                <a16:creationId xmlns:a16="http://schemas.microsoft.com/office/drawing/2014/main" id="{C243B9D2-7DC2-A621-CDB8-48BD5A023E76}"/>
              </a:ext>
            </a:extLst>
          </p:cNvPr>
          <p:cNvSpPr>
            <a:spLocks noGrp="1"/>
          </p:cNvSpPr>
          <p:nvPr>
            <p:ph type="ftr" sz="quarter" idx="11"/>
          </p:nvPr>
        </p:nvSpPr>
        <p:spPr/>
        <p:txBody>
          <a:bodyPr/>
          <a:lstStyle/>
          <a:p>
            <a:r>
              <a:rPr lang="en-IN"/>
              <a:t>NLP</a:t>
            </a:r>
          </a:p>
        </p:txBody>
      </p:sp>
      <p:sp>
        <p:nvSpPr>
          <p:cNvPr id="6" name="Slide Number Placeholder 5">
            <a:extLst>
              <a:ext uri="{FF2B5EF4-FFF2-40B4-BE49-F238E27FC236}">
                <a16:creationId xmlns:a16="http://schemas.microsoft.com/office/drawing/2014/main" id="{B6EC9B18-ACC5-27AA-89B4-2CBBD0BC8747}"/>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281793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48A8A-D54D-A65D-8E86-73AE428EE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288F1E-D8AC-5C9E-A686-1E5418F79C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2B45A-FE03-15BC-DAF6-FB1581BBF8D3}"/>
              </a:ext>
            </a:extLst>
          </p:cNvPr>
          <p:cNvSpPr>
            <a:spLocks noGrp="1"/>
          </p:cNvSpPr>
          <p:nvPr>
            <p:ph type="dt" sz="half" idx="10"/>
          </p:nvPr>
        </p:nvSpPr>
        <p:spPr/>
        <p:txBody>
          <a:bodyPr/>
          <a:lstStyle/>
          <a:p>
            <a:fld id="{8ABC139C-6611-422A-B1A6-A62B2CB9282F}" type="datetime1">
              <a:rPr lang="en-IN" smtClean="0"/>
              <a:t>27-11-2024</a:t>
            </a:fld>
            <a:endParaRPr lang="en-IN"/>
          </a:p>
        </p:txBody>
      </p:sp>
      <p:sp>
        <p:nvSpPr>
          <p:cNvPr id="5" name="Footer Placeholder 4">
            <a:extLst>
              <a:ext uri="{FF2B5EF4-FFF2-40B4-BE49-F238E27FC236}">
                <a16:creationId xmlns:a16="http://schemas.microsoft.com/office/drawing/2014/main" id="{CFADD08C-1451-51D9-96C7-38B5CE819400}"/>
              </a:ext>
            </a:extLst>
          </p:cNvPr>
          <p:cNvSpPr>
            <a:spLocks noGrp="1"/>
          </p:cNvSpPr>
          <p:nvPr>
            <p:ph type="ftr" sz="quarter" idx="11"/>
          </p:nvPr>
        </p:nvSpPr>
        <p:spPr/>
        <p:txBody>
          <a:bodyPr/>
          <a:lstStyle/>
          <a:p>
            <a:r>
              <a:rPr lang="en-IN"/>
              <a:t>NLP</a:t>
            </a:r>
          </a:p>
        </p:txBody>
      </p:sp>
      <p:sp>
        <p:nvSpPr>
          <p:cNvPr id="6" name="Slide Number Placeholder 5">
            <a:extLst>
              <a:ext uri="{FF2B5EF4-FFF2-40B4-BE49-F238E27FC236}">
                <a16:creationId xmlns:a16="http://schemas.microsoft.com/office/drawing/2014/main" id="{F6A3EB56-6DE9-B1C0-1C03-6B8CC98F977E}"/>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383995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61" b="1" i="0">
                <a:solidFill>
                  <a:schemeClr val="tx1"/>
                </a:solidFill>
                <a:latin typeface="Calibri"/>
                <a:cs typeface="Calibri"/>
              </a:defRPr>
            </a:lvl1pPr>
          </a:lstStyle>
          <a:p>
            <a:endParaRPr/>
          </a:p>
        </p:txBody>
      </p:sp>
      <p:sp>
        <p:nvSpPr>
          <p:cNvPr id="3" name="Holder 3"/>
          <p:cNvSpPr>
            <a:spLocks noGrp="1"/>
          </p:cNvSpPr>
          <p:nvPr>
            <p:ph sz="half" idx="2"/>
          </p:nvPr>
        </p:nvSpPr>
        <p:spPr>
          <a:xfrm>
            <a:off x="511386" y="1722992"/>
            <a:ext cx="5157047" cy="590098"/>
          </a:xfrm>
          <a:prstGeom prst="rect">
            <a:avLst/>
          </a:prstGeom>
        </p:spPr>
        <p:txBody>
          <a:bodyPr wrap="square" lIns="0" tIns="0" rIns="0" bIns="0">
            <a:spAutoFit/>
          </a:bodyPr>
          <a:lstStyle>
            <a:lvl1pPr>
              <a:defRPr sz="4261" b="0" i="0">
                <a:solidFill>
                  <a:schemeClr val="tx1"/>
                </a:solidFill>
                <a:latin typeface="Calibri"/>
                <a:cs typeface="Calibri"/>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6073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4AFA-6F85-8138-A46F-FE932F7DA5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CE4FF8-D1C6-F132-CEE4-1C94540BD1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ED362-F950-832D-DFD0-B5DCB804D0A4}"/>
              </a:ext>
            </a:extLst>
          </p:cNvPr>
          <p:cNvSpPr>
            <a:spLocks noGrp="1"/>
          </p:cNvSpPr>
          <p:nvPr>
            <p:ph type="dt" sz="half" idx="10"/>
          </p:nvPr>
        </p:nvSpPr>
        <p:spPr/>
        <p:txBody>
          <a:bodyPr/>
          <a:lstStyle/>
          <a:p>
            <a:fld id="{31FD7572-CFF3-4AED-A2D8-072348270D0E}" type="datetime1">
              <a:rPr lang="en-IN" smtClean="0"/>
              <a:t>27-11-2024</a:t>
            </a:fld>
            <a:endParaRPr lang="en-IN"/>
          </a:p>
        </p:txBody>
      </p:sp>
      <p:sp>
        <p:nvSpPr>
          <p:cNvPr id="5" name="Footer Placeholder 4">
            <a:extLst>
              <a:ext uri="{FF2B5EF4-FFF2-40B4-BE49-F238E27FC236}">
                <a16:creationId xmlns:a16="http://schemas.microsoft.com/office/drawing/2014/main" id="{0A09C6F5-B9CE-1CBF-3097-8CF1D0D15149}"/>
              </a:ext>
            </a:extLst>
          </p:cNvPr>
          <p:cNvSpPr>
            <a:spLocks noGrp="1"/>
          </p:cNvSpPr>
          <p:nvPr>
            <p:ph type="ftr" sz="quarter" idx="11"/>
          </p:nvPr>
        </p:nvSpPr>
        <p:spPr/>
        <p:txBody>
          <a:bodyPr/>
          <a:lstStyle/>
          <a:p>
            <a:r>
              <a:rPr lang="en-IN"/>
              <a:t>NLP</a:t>
            </a:r>
          </a:p>
        </p:txBody>
      </p:sp>
      <p:sp>
        <p:nvSpPr>
          <p:cNvPr id="6" name="Slide Number Placeholder 5">
            <a:extLst>
              <a:ext uri="{FF2B5EF4-FFF2-40B4-BE49-F238E27FC236}">
                <a16:creationId xmlns:a16="http://schemas.microsoft.com/office/drawing/2014/main" id="{D1660C45-653F-20F1-2B74-30D806B07D8E}"/>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3312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5EE6-12EC-17CA-C32B-11DDE19E6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8BD686-8182-D53F-6390-983C59F659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9598A-0447-9CA9-E1BA-CCAD03502B17}"/>
              </a:ext>
            </a:extLst>
          </p:cNvPr>
          <p:cNvSpPr>
            <a:spLocks noGrp="1"/>
          </p:cNvSpPr>
          <p:nvPr>
            <p:ph type="dt" sz="half" idx="10"/>
          </p:nvPr>
        </p:nvSpPr>
        <p:spPr/>
        <p:txBody>
          <a:bodyPr/>
          <a:lstStyle/>
          <a:p>
            <a:fld id="{34C98D7B-0C87-4BC0-A6AA-79132C694A48}" type="datetime1">
              <a:rPr lang="en-IN" smtClean="0"/>
              <a:t>27-11-2024</a:t>
            </a:fld>
            <a:endParaRPr lang="en-IN"/>
          </a:p>
        </p:txBody>
      </p:sp>
      <p:sp>
        <p:nvSpPr>
          <p:cNvPr id="5" name="Footer Placeholder 4">
            <a:extLst>
              <a:ext uri="{FF2B5EF4-FFF2-40B4-BE49-F238E27FC236}">
                <a16:creationId xmlns:a16="http://schemas.microsoft.com/office/drawing/2014/main" id="{21551662-167D-5A33-01AC-DCE7F504F180}"/>
              </a:ext>
            </a:extLst>
          </p:cNvPr>
          <p:cNvSpPr>
            <a:spLocks noGrp="1"/>
          </p:cNvSpPr>
          <p:nvPr>
            <p:ph type="ftr" sz="quarter" idx="11"/>
          </p:nvPr>
        </p:nvSpPr>
        <p:spPr/>
        <p:txBody>
          <a:bodyPr/>
          <a:lstStyle/>
          <a:p>
            <a:r>
              <a:rPr lang="en-IN"/>
              <a:t>NLP</a:t>
            </a:r>
          </a:p>
        </p:txBody>
      </p:sp>
      <p:sp>
        <p:nvSpPr>
          <p:cNvPr id="6" name="Slide Number Placeholder 5">
            <a:extLst>
              <a:ext uri="{FF2B5EF4-FFF2-40B4-BE49-F238E27FC236}">
                <a16:creationId xmlns:a16="http://schemas.microsoft.com/office/drawing/2014/main" id="{A1F30329-BDD6-A826-5387-F693606EE003}"/>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175176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8CCC-C7A9-5141-2AD7-4EFED03967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B13360-473A-53CF-20DC-32D451C31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10CF65-3434-FAB2-8FF4-1ABB6F148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A4364B-447F-E2E9-C9F6-9BD15A8C3FD5}"/>
              </a:ext>
            </a:extLst>
          </p:cNvPr>
          <p:cNvSpPr>
            <a:spLocks noGrp="1"/>
          </p:cNvSpPr>
          <p:nvPr>
            <p:ph type="dt" sz="half" idx="10"/>
          </p:nvPr>
        </p:nvSpPr>
        <p:spPr/>
        <p:txBody>
          <a:bodyPr/>
          <a:lstStyle/>
          <a:p>
            <a:fld id="{8D031D08-396F-45EC-AF71-BEDFA91239CC}" type="datetime1">
              <a:rPr lang="en-IN" smtClean="0"/>
              <a:t>27-11-2024</a:t>
            </a:fld>
            <a:endParaRPr lang="en-IN"/>
          </a:p>
        </p:txBody>
      </p:sp>
      <p:sp>
        <p:nvSpPr>
          <p:cNvPr id="6" name="Footer Placeholder 5">
            <a:extLst>
              <a:ext uri="{FF2B5EF4-FFF2-40B4-BE49-F238E27FC236}">
                <a16:creationId xmlns:a16="http://schemas.microsoft.com/office/drawing/2014/main" id="{94B59948-FF47-8916-0D39-CDE480175CA8}"/>
              </a:ext>
            </a:extLst>
          </p:cNvPr>
          <p:cNvSpPr>
            <a:spLocks noGrp="1"/>
          </p:cNvSpPr>
          <p:nvPr>
            <p:ph type="ftr" sz="quarter" idx="11"/>
          </p:nvPr>
        </p:nvSpPr>
        <p:spPr/>
        <p:txBody>
          <a:bodyPr/>
          <a:lstStyle/>
          <a:p>
            <a:r>
              <a:rPr lang="en-IN"/>
              <a:t>NLP</a:t>
            </a:r>
          </a:p>
        </p:txBody>
      </p:sp>
      <p:sp>
        <p:nvSpPr>
          <p:cNvPr id="7" name="Slide Number Placeholder 6">
            <a:extLst>
              <a:ext uri="{FF2B5EF4-FFF2-40B4-BE49-F238E27FC236}">
                <a16:creationId xmlns:a16="http://schemas.microsoft.com/office/drawing/2014/main" id="{93A718A9-F9AC-7CC3-6BB5-41775921BD3A}"/>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197884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3951-90D5-227A-03C5-8C605E00F9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EEE114-A923-1978-47CA-AA82C2A1E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8EE12-6925-2472-D936-348F605985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163A37-9D26-28DA-9C57-DF16A604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E0493-CB46-F0E1-B877-D0E253A0FC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4CCAA1-69A5-DE21-90A6-E69D93720129}"/>
              </a:ext>
            </a:extLst>
          </p:cNvPr>
          <p:cNvSpPr>
            <a:spLocks noGrp="1"/>
          </p:cNvSpPr>
          <p:nvPr>
            <p:ph type="dt" sz="half" idx="10"/>
          </p:nvPr>
        </p:nvSpPr>
        <p:spPr/>
        <p:txBody>
          <a:bodyPr/>
          <a:lstStyle/>
          <a:p>
            <a:fld id="{3E3137D5-06EE-42AB-9428-15F294E4C863}" type="datetime1">
              <a:rPr lang="en-IN" smtClean="0"/>
              <a:t>27-11-2024</a:t>
            </a:fld>
            <a:endParaRPr lang="en-IN"/>
          </a:p>
        </p:txBody>
      </p:sp>
      <p:sp>
        <p:nvSpPr>
          <p:cNvPr id="8" name="Footer Placeholder 7">
            <a:extLst>
              <a:ext uri="{FF2B5EF4-FFF2-40B4-BE49-F238E27FC236}">
                <a16:creationId xmlns:a16="http://schemas.microsoft.com/office/drawing/2014/main" id="{089C4F8A-848F-C015-C06A-63BDC86AFBD1}"/>
              </a:ext>
            </a:extLst>
          </p:cNvPr>
          <p:cNvSpPr>
            <a:spLocks noGrp="1"/>
          </p:cNvSpPr>
          <p:nvPr>
            <p:ph type="ftr" sz="quarter" idx="11"/>
          </p:nvPr>
        </p:nvSpPr>
        <p:spPr/>
        <p:txBody>
          <a:bodyPr/>
          <a:lstStyle/>
          <a:p>
            <a:r>
              <a:rPr lang="en-IN"/>
              <a:t>NLP</a:t>
            </a:r>
          </a:p>
        </p:txBody>
      </p:sp>
      <p:sp>
        <p:nvSpPr>
          <p:cNvPr id="9" name="Slide Number Placeholder 8">
            <a:extLst>
              <a:ext uri="{FF2B5EF4-FFF2-40B4-BE49-F238E27FC236}">
                <a16:creationId xmlns:a16="http://schemas.microsoft.com/office/drawing/2014/main" id="{230A1A78-00E7-CBAB-5238-6D618C052882}"/>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29052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25A6-C385-4EA8-3DD4-7263C332A6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6D8A7D-4BCC-0EDF-C890-744EE3CE59D3}"/>
              </a:ext>
            </a:extLst>
          </p:cNvPr>
          <p:cNvSpPr>
            <a:spLocks noGrp="1"/>
          </p:cNvSpPr>
          <p:nvPr>
            <p:ph type="dt" sz="half" idx="10"/>
          </p:nvPr>
        </p:nvSpPr>
        <p:spPr/>
        <p:txBody>
          <a:bodyPr/>
          <a:lstStyle/>
          <a:p>
            <a:fld id="{B5BC7C88-53B8-4D84-BE5C-A4B502FD3F85}" type="datetime1">
              <a:rPr lang="en-IN" smtClean="0"/>
              <a:t>27-11-2024</a:t>
            </a:fld>
            <a:endParaRPr lang="en-IN"/>
          </a:p>
        </p:txBody>
      </p:sp>
      <p:sp>
        <p:nvSpPr>
          <p:cNvPr id="4" name="Footer Placeholder 3">
            <a:extLst>
              <a:ext uri="{FF2B5EF4-FFF2-40B4-BE49-F238E27FC236}">
                <a16:creationId xmlns:a16="http://schemas.microsoft.com/office/drawing/2014/main" id="{EE2FA43B-635D-0B26-F41C-B8EFC4294FE2}"/>
              </a:ext>
            </a:extLst>
          </p:cNvPr>
          <p:cNvSpPr>
            <a:spLocks noGrp="1"/>
          </p:cNvSpPr>
          <p:nvPr>
            <p:ph type="ftr" sz="quarter" idx="11"/>
          </p:nvPr>
        </p:nvSpPr>
        <p:spPr/>
        <p:txBody>
          <a:bodyPr/>
          <a:lstStyle/>
          <a:p>
            <a:r>
              <a:rPr lang="en-IN"/>
              <a:t>NLP</a:t>
            </a:r>
          </a:p>
        </p:txBody>
      </p:sp>
      <p:sp>
        <p:nvSpPr>
          <p:cNvPr id="5" name="Slide Number Placeholder 4">
            <a:extLst>
              <a:ext uri="{FF2B5EF4-FFF2-40B4-BE49-F238E27FC236}">
                <a16:creationId xmlns:a16="http://schemas.microsoft.com/office/drawing/2014/main" id="{BB0CC2ED-A697-4F82-E95A-EFC7F847FD03}"/>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253022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2AE5E-C9E0-5375-B2DA-18D475F2AA6C}"/>
              </a:ext>
            </a:extLst>
          </p:cNvPr>
          <p:cNvSpPr>
            <a:spLocks noGrp="1"/>
          </p:cNvSpPr>
          <p:nvPr>
            <p:ph type="dt" sz="half" idx="10"/>
          </p:nvPr>
        </p:nvSpPr>
        <p:spPr/>
        <p:txBody>
          <a:bodyPr/>
          <a:lstStyle/>
          <a:p>
            <a:fld id="{20E180D2-FBA2-4843-8041-3E1E02CA1C9C}" type="datetime1">
              <a:rPr lang="en-IN" smtClean="0"/>
              <a:t>27-11-2024</a:t>
            </a:fld>
            <a:endParaRPr lang="en-IN"/>
          </a:p>
        </p:txBody>
      </p:sp>
      <p:sp>
        <p:nvSpPr>
          <p:cNvPr id="3" name="Footer Placeholder 2">
            <a:extLst>
              <a:ext uri="{FF2B5EF4-FFF2-40B4-BE49-F238E27FC236}">
                <a16:creationId xmlns:a16="http://schemas.microsoft.com/office/drawing/2014/main" id="{8E20C555-00B1-3E14-5AA8-F524AF2199EC}"/>
              </a:ext>
            </a:extLst>
          </p:cNvPr>
          <p:cNvSpPr>
            <a:spLocks noGrp="1"/>
          </p:cNvSpPr>
          <p:nvPr>
            <p:ph type="ftr" sz="quarter" idx="11"/>
          </p:nvPr>
        </p:nvSpPr>
        <p:spPr/>
        <p:txBody>
          <a:bodyPr/>
          <a:lstStyle/>
          <a:p>
            <a:r>
              <a:rPr lang="en-IN"/>
              <a:t>NLP</a:t>
            </a:r>
          </a:p>
        </p:txBody>
      </p:sp>
      <p:sp>
        <p:nvSpPr>
          <p:cNvPr id="4" name="Slide Number Placeholder 3">
            <a:extLst>
              <a:ext uri="{FF2B5EF4-FFF2-40B4-BE49-F238E27FC236}">
                <a16:creationId xmlns:a16="http://schemas.microsoft.com/office/drawing/2014/main" id="{230D3639-39A9-67E5-0C00-63FCDC017DDF}"/>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102850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7458-48C9-45F1-3B16-2F7C21D4B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53FA3C-8267-07F5-3AE2-44DCC9A52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0DEBCC-E6C0-E5C5-DAB0-2B4E3F5A7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DB2F5-5F83-CEB8-416A-C6DC16C4FE98}"/>
              </a:ext>
            </a:extLst>
          </p:cNvPr>
          <p:cNvSpPr>
            <a:spLocks noGrp="1"/>
          </p:cNvSpPr>
          <p:nvPr>
            <p:ph type="dt" sz="half" idx="10"/>
          </p:nvPr>
        </p:nvSpPr>
        <p:spPr/>
        <p:txBody>
          <a:bodyPr/>
          <a:lstStyle/>
          <a:p>
            <a:fld id="{D3D29103-73D4-4084-8B39-1BB1C88DB163}" type="datetime1">
              <a:rPr lang="en-IN" smtClean="0"/>
              <a:t>27-11-2024</a:t>
            </a:fld>
            <a:endParaRPr lang="en-IN"/>
          </a:p>
        </p:txBody>
      </p:sp>
      <p:sp>
        <p:nvSpPr>
          <p:cNvPr id="6" name="Footer Placeholder 5">
            <a:extLst>
              <a:ext uri="{FF2B5EF4-FFF2-40B4-BE49-F238E27FC236}">
                <a16:creationId xmlns:a16="http://schemas.microsoft.com/office/drawing/2014/main" id="{E244748F-8C30-5437-EAF4-014B72265E94}"/>
              </a:ext>
            </a:extLst>
          </p:cNvPr>
          <p:cNvSpPr>
            <a:spLocks noGrp="1"/>
          </p:cNvSpPr>
          <p:nvPr>
            <p:ph type="ftr" sz="quarter" idx="11"/>
          </p:nvPr>
        </p:nvSpPr>
        <p:spPr/>
        <p:txBody>
          <a:bodyPr/>
          <a:lstStyle/>
          <a:p>
            <a:r>
              <a:rPr lang="en-IN"/>
              <a:t>NLP</a:t>
            </a:r>
          </a:p>
        </p:txBody>
      </p:sp>
      <p:sp>
        <p:nvSpPr>
          <p:cNvPr id="7" name="Slide Number Placeholder 6">
            <a:extLst>
              <a:ext uri="{FF2B5EF4-FFF2-40B4-BE49-F238E27FC236}">
                <a16:creationId xmlns:a16="http://schemas.microsoft.com/office/drawing/2014/main" id="{B06290D8-2D7E-EBB4-73D3-C9379825D1D9}"/>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178536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7DE5-1E87-9FA7-F5FA-8CDD7F239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C37DD9-607E-E9DF-75EA-3BE9A945E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BC304A-59A1-EC4D-C972-F516E78BB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4DB17-D5CF-02E7-6F50-391002268242}"/>
              </a:ext>
            </a:extLst>
          </p:cNvPr>
          <p:cNvSpPr>
            <a:spLocks noGrp="1"/>
          </p:cNvSpPr>
          <p:nvPr>
            <p:ph type="dt" sz="half" idx="10"/>
          </p:nvPr>
        </p:nvSpPr>
        <p:spPr/>
        <p:txBody>
          <a:bodyPr/>
          <a:lstStyle/>
          <a:p>
            <a:fld id="{8A334FFF-68BD-4B24-969E-81674E1AD55F}" type="datetime1">
              <a:rPr lang="en-IN" smtClean="0"/>
              <a:t>27-11-2024</a:t>
            </a:fld>
            <a:endParaRPr lang="en-IN"/>
          </a:p>
        </p:txBody>
      </p:sp>
      <p:sp>
        <p:nvSpPr>
          <p:cNvPr id="6" name="Footer Placeholder 5">
            <a:extLst>
              <a:ext uri="{FF2B5EF4-FFF2-40B4-BE49-F238E27FC236}">
                <a16:creationId xmlns:a16="http://schemas.microsoft.com/office/drawing/2014/main" id="{C6208445-9906-5FA8-9BAA-C3D2734AA75A}"/>
              </a:ext>
            </a:extLst>
          </p:cNvPr>
          <p:cNvSpPr>
            <a:spLocks noGrp="1"/>
          </p:cNvSpPr>
          <p:nvPr>
            <p:ph type="ftr" sz="quarter" idx="11"/>
          </p:nvPr>
        </p:nvSpPr>
        <p:spPr/>
        <p:txBody>
          <a:bodyPr/>
          <a:lstStyle/>
          <a:p>
            <a:r>
              <a:rPr lang="en-IN"/>
              <a:t>NLP</a:t>
            </a:r>
          </a:p>
        </p:txBody>
      </p:sp>
      <p:sp>
        <p:nvSpPr>
          <p:cNvPr id="7" name="Slide Number Placeholder 6">
            <a:extLst>
              <a:ext uri="{FF2B5EF4-FFF2-40B4-BE49-F238E27FC236}">
                <a16:creationId xmlns:a16="http://schemas.microsoft.com/office/drawing/2014/main" id="{BEE886DA-2440-9ED4-121B-E222F02C3B84}"/>
              </a:ext>
            </a:extLst>
          </p:cNvPr>
          <p:cNvSpPr>
            <a:spLocks noGrp="1"/>
          </p:cNvSpPr>
          <p:nvPr>
            <p:ph type="sldNum" sz="quarter" idx="12"/>
          </p:nvPr>
        </p:nvSpPr>
        <p:spPr/>
        <p:txBody>
          <a:bodyPr/>
          <a:lstStyle/>
          <a:p>
            <a:fld id="{F97CD199-49CE-4457-AFFA-E4F33958DB4D}" type="slidenum">
              <a:rPr lang="en-IN" smtClean="0"/>
              <a:t>‹#›</a:t>
            </a:fld>
            <a:endParaRPr lang="en-IN"/>
          </a:p>
        </p:txBody>
      </p:sp>
    </p:spTree>
    <p:extLst>
      <p:ext uri="{BB962C8B-B14F-4D97-AF65-F5344CB8AC3E}">
        <p14:creationId xmlns:p14="http://schemas.microsoft.com/office/powerpoint/2010/main" val="396994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4DA6E-B338-9644-83C8-D3E67E656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01030A-F4E6-2126-D33B-7D24A599F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74C03-6A69-04D4-3BE1-E2C761E72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F5D5D-F6AA-49D6-A587-B25158404FBF}" type="datetime1">
              <a:rPr lang="en-IN" smtClean="0"/>
              <a:t>27-11-2024</a:t>
            </a:fld>
            <a:endParaRPr lang="en-IN"/>
          </a:p>
        </p:txBody>
      </p:sp>
      <p:sp>
        <p:nvSpPr>
          <p:cNvPr id="5" name="Footer Placeholder 4">
            <a:extLst>
              <a:ext uri="{FF2B5EF4-FFF2-40B4-BE49-F238E27FC236}">
                <a16:creationId xmlns:a16="http://schemas.microsoft.com/office/drawing/2014/main" id="{AEE80440-4C6B-AA44-9921-FEC4BE862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NLP</a:t>
            </a:r>
          </a:p>
        </p:txBody>
      </p:sp>
      <p:sp>
        <p:nvSpPr>
          <p:cNvPr id="6" name="Slide Number Placeholder 5">
            <a:extLst>
              <a:ext uri="{FF2B5EF4-FFF2-40B4-BE49-F238E27FC236}">
                <a16:creationId xmlns:a16="http://schemas.microsoft.com/office/drawing/2014/main" id="{A260182C-1F07-2E67-9CB2-0ADC759EC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CD199-49CE-4457-AFFA-E4F33958DB4D}" type="slidenum">
              <a:rPr lang="en-IN" smtClean="0"/>
              <a:t>‹#›</a:t>
            </a:fld>
            <a:endParaRPr lang="en-IN"/>
          </a:p>
        </p:txBody>
      </p:sp>
    </p:spTree>
    <p:extLst>
      <p:ext uri="{BB962C8B-B14F-4D97-AF65-F5344CB8AC3E}">
        <p14:creationId xmlns:p14="http://schemas.microsoft.com/office/powerpoint/2010/main" val="102812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youtu.be/wCnaHQebRzU?si=cW8V8vQNt8X0CTcB" TargetMode="External"/><Relationship Id="rId2" Type="http://schemas.openxmlformats.org/officeDocument/2006/relationships/hyperlink" Target="https://youtu.be/xWGav6hhM8A?si=gT1MdAl-5gKuEpuk"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E067-83E3-7D92-7490-685FA5B5272D}"/>
              </a:ext>
            </a:extLst>
          </p:cNvPr>
          <p:cNvSpPr>
            <a:spLocks noGrp="1"/>
          </p:cNvSpPr>
          <p:nvPr>
            <p:ph type="title"/>
          </p:nvPr>
        </p:nvSpPr>
        <p:spPr>
          <a:xfrm>
            <a:off x="733425" y="0"/>
            <a:ext cx="10515600" cy="1325563"/>
          </a:xfrm>
        </p:spPr>
        <p:txBody>
          <a:bodyPr/>
          <a:lstStyle/>
          <a:p>
            <a:pPr algn="ctr"/>
            <a:r>
              <a:rPr lang="en-IN" b="0" i="0" dirty="0">
                <a:effectLst/>
                <a:latin typeface="erdana"/>
              </a:rPr>
              <a:t>Phases of NLP</a:t>
            </a:r>
            <a:br>
              <a:rPr lang="en-IN" b="0" i="0" dirty="0">
                <a:effectLst/>
                <a:latin typeface="erdana"/>
              </a:rPr>
            </a:br>
            <a:endParaRPr lang="en-IN" dirty="0"/>
          </a:p>
        </p:txBody>
      </p:sp>
      <p:pic>
        <p:nvPicPr>
          <p:cNvPr id="3074" name="Picture 2" descr="Phases of NLP">
            <a:extLst>
              <a:ext uri="{FF2B5EF4-FFF2-40B4-BE49-F238E27FC236}">
                <a16:creationId xmlns:a16="http://schemas.microsoft.com/office/drawing/2014/main" id="{799CADC8-44E0-21D6-D5B5-EEBA948A87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2840" y="1027906"/>
            <a:ext cx="8752113" cy="5658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58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6702E-2854-D76A-7CCF-5DE268D11FE3}"/>
              </a:ext>
            </a:extLst>
          </p:cNvPr>
          <p:cNvSpPr>
            <a:spLocks noGrp="1"/>
          </p:cNvSpPr>
          <p:nvPr>
            <p:ph idx="1"/>
          </p:nvPr>
        </p:nvSpPr>
        <p:spPr>
          <a:xfrm>
            <a:off x="180975" y="871077"/>
            <a:ext cx="11830050" cy="5882148"/>
          </a:xfrm>
        </p:spPr>
        <p:txBody>
          <a:bodyPr>
            <a:normAutofit fontScale="85000" lnSpcReduction="10000"/>
          </a:bodyPr>
          <a:lstStyle/>
          <a:p>
            <a:pPr marL="0" indent="0" algn="l">
              <a:buNone/>
            </a:pPr>
            <a:r>
              <a:rPr lang="en-US" sz="2400" b="1" i="0" dirty="0">
                <a:solidFill>
                  <a:srgbClr val="FF0000"/>
                </a:solidFill>
                <a:effectLst/>
                <a:highlight>
                  <a:srgbClr val="FFFFFF"/>
                </a:highlight>
                <a:latin typeface="Open Sans" panose="020B0606030504020204" pitchFamily="34" charset="0"/>
              </a:rPr>
              <a:t>Text Corpora</a:t>
            </a:r>
          </a:p>
          <a:p>
            <a:pPr algn="l">
              <a:buFont typeface="Arial" panose="020B0604020202020204" pitchFamily="34" charset="0"/>
              <a:buChar char="•"/>
            </a:pPr>
            <a:r>
              <a:rPr lang="en-US" sz="2400" b="1" i="0" dirty="0">
                <a:solidFill>
                  <a:srgbClr val="3A3A3A"/>
                </a:solidFill>
                <a:effectLst/>
                <a:highlight>
                  <a:srgbClr val="FFFFFF"/>
                </a:highlight>
                <a:latin typeface="Open Sans" panose="020B0606030504020204" pitchFamily="34" charset="0"/>
              </a:rPr>
              <a:t>General-Purpose Corpora</a:t>
            </a:r>
            <a:r>
              <a:rPr lang="en-US" sz="2400" b="0" i="0" dirty="0">
                <a:solidFill>
                  <a:srgbClr val="3A3A3A"/>
                </a:solidFill>
                <a:effectLst/>
                <a:highlight>
                  <a:srgbClr val="FFFFFF"/>
                </a:highlight>
                <a:latin typeface="Open Sans" panose="020B0606030504020204" pitchFamily="34" charset="0"/>
              </a:rPr>
              <a:t>: variety of texts from different genres and domains.</a:t>
            </a:r>
          </a:p>
          <a:p>
            <a:pPr algn="l">
              <a:buFont typeface="Arial" panose="020B0604020202020204" pitchFamily="34" charset="0"/>
              <a:buChar char="•"/>
            </a:pPr>
            <a:r>
              <a:rPr lang="en-US" sz="2400" b="1" i="0" dirty="0">
                <a:solidFill>
                  <a:srgbClr val="3A3A3A"/>
                </a:solidFill>
                <a:effectLst/>
                <a:highlight>
                  <a:srgbClr val="FFFFFF"/>
                </a:highlight>
                <a:latin typeface="Open Sans" panose="020B0606030504020204" pitchFamily="34" charset="0"/>
              </a:rPr>
              <a:t>Specialized Corpora</a:t>
            </a:r>
            <a:r>
              <a:rPr lang="en-US" sz="2400" b="0" i="0" dirty="0">
                <a:solidFill>
                  <a:srgbClr val="3A3A3A"/>
                </a:solidFill>
                <a:effectLst/>
                <a:highlight>
                  <a:srgbClr val="FFFFFF"/>
                </a:highlight>
                <a:latin typeface="Open Sans" panose="020B0606030504020204" pitchFamily="34" charset="0"/>
              </a:rPr>
              <a:t>: concentrate on certain domains or subjects</a:t>
            </a:r>
          </a:p>
          <a:p>
            <a:pPr algn="l">
              <a:buFont typeface="Arial" panose="020B0604020202020204" pitchFamily="34" charset="0"/>
              <a:buChar char="•"/>
            </a:pPr>
            <a:r>
              <a:rPr lang="en-US" sz="2400" b="1" i="0" dirty="0">
                <a:solidFill>
                  <a:srgbClr val="3A3A3A"/>
                </a:solidFill>
                <a:effectLst/>
                <a:highlight>
                  <a:srgbClr val="FFFFFF"/>
                </a:highlight>
                <a:latin typeface="Open Sans" panose="020B0606030504020204" pitchFamily="34" charset="0"/>
              </a:rPr>
              <a:t>Comparable Corpora</a:t>
            </a:r>
            <a:r>
              <a:rPr lang="en-US" sz="2400" b="0" i="0" dirty="0">
                <a:solidFill>
                  <a:srgbClr val="3A3A3A"/>
                </a:solidFill>
                <a:effectLst/>
                <a:highlight>
                  <a:srgbClr val="FFFFFF"/>
                </a:highlight>
                <a:latin typeface="Open Sans" panose="020B0606030504020204" pitchFamily="34" charset="0"/>
              </a:rPr>
              <a:t>: cross-lingual or cross-domain research</a:t>
            </a:r>
          </a:p>
          <a:p>
            <a:pPr marL="0" indent="0" algn="l">
              <a:buNone/>
            </a:pPr>
            <a:r>
              <a:rPr lang="en-US" sz="2400" b="1" i="0" dirty="0">
                <a:solidFill>
                  <a:srgbClr val="FF0000"/>
                </a:solidFill>
                <a:effectLst/>
                <a:highlight>
                  <a:srgbClr val="FFFFFF"/>
                </a:highlight>
                <a:latin typeface="Open Sans" panose="020B0606030504020204" pitchFamily="34" charset="0"/>
              </a:rPr>
              <a:t>Multimodal Corpora</a:t>
            </a:r>
          </a:p>
          <a:p>
            <a:pPr algn="l">
              <a:buFont typeface="Arial" panose="020B0604020202020204" pitchFamily="34" charset="0"/>
              <a:buChar char="•"/>
            </a:pPr>
            <a:r>
              <a:rPr lang="en-US" sz="2400" b="1" i="0" dirty="0">
                <a:solidFill>
                  <a:srgbClr val="3A3A3A"/>
                </a:solidFill>
                <a:effectLst/>
                <a:highlight>
                  <a:srgbClr val="FFFFFF"/>
                </a:highlight>
                <a:latin typeface="Open Sans" panose="020B0606030504020204" pitchFamily="34" charset="0"/>
              </a:rPr>
              <a:t>Text-Image Corpora</a:t>
            </a:r>
            <a:r>
              <a:rPr lang="en-US" sz="2400" b="0" i="0" dirty="0">
                <a:solidFill>
                  <a:srgbClr val="3A3A3A"/>
                </a:solidFill>
                <a:effectLst/>
                <a:highlight>
                  <a:srgbClr val="FFFFFF"/>
                </a:highlight>
                <a:latin typeface="Open Sans" panose="020B0606030504020204" pitchFamily="34" charset="0"/>
              </a:rPr>
              <a:t>: These corpora contain both textual and visual information, making them appropriate for jobs like captioning pictures and answering visual questions.</a:t>
            </a:r>
          </a:p>
          <a:p>
            <a:pPr algn="l">
              <a:buFont typeface="Arial" panose="020B0604020202020204" pitchFamily="34" charset="0"/>
              <a:buChar char="•"/>
            </a:pPr>
            <a:r>
              <a:rPr lang="en-US" sz="2400" b="1" i="0" dirty="0">
                <a:solidFill>
                  <a:srgbClr val="3A3A3A"/>
                </a:solidFill>
                <a:effectLst/>
                <a:highlight>
                  <a:srgbClr val="FFFFFF"/>
                </a:highlight>
                <a:latin typeface="Open Sans" panose="020B0606030504020204" pitchFamily="34" charset="0"/>
              </a:rPr>
              <a:t>Text-Speech Corpora</a:t>
            </a:r>
            <a:r>
              <a:rPr lang="en-US" sz="2400" b="0" i="0" dirty="0">
                <a:solidFill>
                  <a:srgbClr val="3A3A3A"/>
                </a:solidFill>
                <a:effectLst/>
                <a:highlight>
                  <a:srgbClr val="FFFFFF"/>
                </a:highlight>
                <a:latin typeface="Open Sans" panose="020B0606030504020204" pitchFamily="34" charset="0"/>
              </a:rPr>
              <a:t>: These databases combine textual information with related audio or speech recordings for jobs like  automatic speech recognition.</a:t>
            </a:r>
          </a:p>
          <a:p>
            <a:pPr marL="0" indent="0" algn="l">
              <a:buNone/>
            </a:pPr>
            <a:r>
              <a:rPr lang="en-US" sz="2400" b="1" i="0" dirty="0">
                <a:solidFill>
                  <a:srgbClr val="FF0000"/>
                </a:solidFill>
                <a:effectLst/>
                <a:highlight>
                  <a:srgbClr val="FFFFFF"/>
                </a:highlight>
                <a:latin typeface="Open Sans" panose="020B0606030504020204" pitchFamily="34" charset="0"/>
              </a:rPr>
              <a:t>Time-Series Corpora</a:t>
            </a:r>
          </a:p>
          <a:p>
            <a:pPr algn="l">
              <a:buFont typeface="Arial" panose="020B0604020202020204" pitchFamily="34" charset="0"/>
              <a:buChar char="•"/>
            </a:pPr>
            <a:r>
              <a:rPr lang="en-US" sz="2400" dirty="0">
                <a:solidFill>
                  <a:srgbClr val="3A3A3A"/>
                </a:solidFill>
                <a:highlight>
                  <a:srgbClr val="FFFFFF"/>
                </a:highlight>
                <a:latin typeface="Open Sans" panose="020B0606030504020204" pitchFamily="34" charset="0"/>
              </a:rPr>
              <a:t>They preserve texts over time, which makes them valuable for observing linguistic evolution and researching the current trends and state of the language.</a:t>
            </a:r>
          </a:p>
          <a:p>
            <a:pPr marL="0" indent="0" algn="l">
              <a:buNone/>
            </a:pPr>
            <a:r>
              <a:rPr lang="en-US" sz="2400" b="1" i="0" dirty="0">
                <a:solidFill>
                  <a:srgbClr val="FF0000"/>
                </a:solidFill>
                <a:effectLst/>
                <a:highlight>
                  <a:srgbClr val="FFFFFF"/>
                </a:highlight>
                <a:latin typeface="Open Sans" panose="020B0606030504020204" pitchFamily="34" charset="0"/>
              </a:rPr>
              <a:t>Annotated Corpora</a:t>
            </a:r>
          </a:p>
          <a:p>
            <a:pPr algn="l">
              <a:buFont typeface="Arial" panose="020B0604020202020204" pitchFamily="34" charset="0"/>
              <a:buChar char="•"/>
            </a:pPr>
            <a:r>
              <a:rPr lang="en-US" sz="2400" b="1" i="0" dirty="0">
                <a:solidFill>
                  <a:srgbClr val="3A3A3A"/>
                </a:solidFill>
                <a:effectLst/>
                <a:highlight>
                  <a:srgbClr val="FFFFFF"/>
                </a:highlight>
                <a:latin typeface="Open Sans" panose="020B0606030504020204" pitchFamily="34" charset="0"/>
              </a:rPr>
              <a:t>Linguistically Annotated Corpora</a:t>
            </a:r>
            <a:r>
              <a:rPr lang="en-US" sz="2400" b="0" i="0" dirty="0">
                <a:solidFill>
                  <a:srgbClr val="3A3A3A"/>
                </a:solidFill>
                <a:effectLst/>
                <a:highlight>
                  <a:srgbClr val="FFFFFF"/>
                </a:highlight>
                <a:latin typeface="Open Sans" panose="020B0606030504020204" pitchFamily="34" charset="0"/>
              </a:rPr>
              <a:t>: contain linguistic annotations such as part-of-speech tags, grammatical parse and are necessary for developing and testing NLP models.</a:t>
            </a:r>
          </a:p>
          <a:p>
            <a:pPr algn="l">
              <a:buFont typeface="Arial" panose="020B0604020202020204" pitchFamily="34" charset="0"/>
              <a:buChar char="•"/>
            </a:pPr>
            <a:r>
              <a:rPr lang="en-US" sz="2400" b="1" i="0" dirty="0">
                <a:solidFill>
                  <a:srgbClr val="3A3A3A"/>
                </a:solidFill>
                <a:effectLst/>
                <a:highlight>
                  <a:srgbClr val="FFFFFF"/>
                </a:highlight>
                <a:latin typeface="Open Sans" panose="020B0606030504020204" pitchFamily="34" charset="0"/>
              </a:rPr>
              <a:t>Sentiment-Annotated Corpora</a:t>
            </a:r>
            <a:r>
              <a:rPr lang="en-US" sz="2400" b="0" i="0" dirty="0">
                <a:solidFill>
                  <a:srgbClr val="3A3A3A"/>
                </a:solidFill>
                <a:effectLst/>
                <a:highlight>
                  <a:srgbClr val="FFFFFF"/>
                </a:highlight>
                <a:latin typeface="Open Sans" panose="020B0606030504020204" pitchFamily="34" charset="0"/>
              </a:rPr>
              <a:t>: have sentiment or emotion information labeled, which makes sentiment analysis and emotion detection tasks easier.</a:t>
            </a:r>
            <a:endParaRPr lang="en-IN" sz="2400" dirty="0"/>
          </a:p>
        </p:txBody>
      </p:sp>
      <p:sp>
        <p:nvSpPr>
          <p:cNvPr id="7" name="Title 1">
            <a:extLst>
              <a:ext uri="{FF2B5EF4-FFF2-40B4-BE49-F238E27FC236}">
                <a16:creationId xmlns:a16="http://schemas.microsoft.com/office/drawing/2014/main" id="{8511C470-16BF-223C-CB3C-45A8FF23B534}"/>
              </a:ext>
            </a:extLst>
          </p:cNvPr>
          <p:cNvSpPr>
            <a:spLocks noGrp="1"/>
          </p:cNvSpPr>
          <p:nvPr>
            <p:ph type="title"/>
          </p:nvPr>
        </p:nvSpPr>
        <p:spPr>
          <a:xfrm>
            <a:off x="838200" y="340852"/>
            <a:ext cx="10515600" cy="686927"/>
          </a:xfrm>
        </p:spPr>
        <p:txBody>
          <a:bodyPr>
            <a:normAutofit fontScale="90000"/>
          </a:bodyPr>
          <a:lstStyle/>
          <a:p>
            <a:pPr algn="ctr"/>
            <a:r>
              <a:rPr lang="en-US" b="1" i="0" dirty="0">
                <a:solidFill>
                  <a:srgbClr val="3A3A3A"/>
                </a:solidFill>
                <a:effectLst/>
                <a:highlight>
                  <a:srgbClr val="FFFFFF"/>
                </a:highlight>
                <a:latin typeface="Open Sans" panose="020B0606030504020204" pitchFamily="34" charset="0"/>
              </a:rPr>
              <a:t>Types of Corpora in NLP</a:t>
            </a:r>
            <a:br>
              <a:rPr lang="en-US" b="1" i="0" dirty="0">
                <a:solidFill>
                  <a:srgbClr val="3A3A3A"/>
                </a:solidFill>
                <a:effectLst/>
                <a:highlight>
                  <a:srgbClr val="FFFFFF"/>
                </a:highlight>
                <a:latin typeface="Open Sans" panose="020B0606030504020204" pitchFamily="34" charset="0"/>
              </a:rPr>
            </a:br>
            <a:endParaRPr lang="en-IN" dirty="0"/>
          </a:p>
        </p:txBody>
      </p:sp>
    </p:spTree>
    <p:extLst>
      <p:ext uri="{BB962C8B-B14F-4D97-AF65-F5344CB8AC3E}">
        <p14:creationId xmlns:p14="http://schemas.microsoft.com/office/powerpoint/2010/main" val="82302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485" y="55625"/>
            <a:ext cx="986842" cy="242523"/>
          </a:xfrm>
          <a:prstGeom prst="rect">
            <a:avLst/>
          </a:prstGeom>
        </p:spPr>
        <p:txBody>
          <a:bodyPr vert="horz" wrap="square" lIns="0" tIns="16912" rIns="0" bIns="0" rtlCol="0">
            <a:spAutoFit/>
          </a:bodyPr>
          <a:lstStyle/>
          <a:p>
            <a:pPr marL="16913">
              <a:spcBef>
                <a:spcPts val="133"/>
              </a:spcBef>
            </a:pPr>
            <a:r>
              <a:rPr sz="1465" dirty="0">
                <a:solidFill>
                  <a:srgbClr val="A4001D"/>
                </a:solidFill>
                <a:latin typeface="Calibri"/>
                <a:cs typeface="Calibri"/>
              </a:rPr>
              <a:t>Dan</a:t>
            </a:r>
            <a:r>
              <a:rPr sz="1465" spc="-67" dirty="0">
                <a:solidFill>
                  <a:srgbClr val="A4001D"/>
                </a:solidFill>
                <a:latin typeface="Calibri"/>
                <a:cs typeface="Calibri"/>
              </a:rPr>
              <a:t> </a:t>
            </a:r>
            <a:r>
              <a:rPr sz="1465" spc="-7" dirty="0">
                <a:solidFill>
                  <a:srgbClr val="A4001D"/>
                </a:solidFill>
                <a:latin typeface="Calibri"/>
                <a:cs typeface="Calibri"/>
              </a:rPr>
              <a:t>Jurafsky</a:t>
            </a:r>
            <a:endParaRPr sz="1465">
              <a:latin typeface="Calibri"/>
              <a:cs typeface="Calibri"/>
            </a:endParaRPr>
          </a:p>
        </p:txBody>
      </p:sp>
      <p:grpSp>
        <p:nvGrpSpPr>
          <p:cNvPr id="3" name="object 3"/>
          <p:cNvGrpSpPr/>
          <p:nvPr/>
        </p:nvGrpSpPr>
        <p:grpSpPr>
          <a:xfrm>
            <a:off x="1172" y="1"/>
            <a:ext cx="73568" cy="6862228"/>
            <a:chOff x="-4764" y="0"/>
            <a:chExt cx="55244" cy="5153025"/>
          </a:xfrm>
        </p:grpSpPr>
        <p:sp>
          <p:nvSpPr>
            <p:cNvPr id="4" name="object 4"/>
            <p:cNvSpPr/>
            <p:nvPr/>
          </p:nvSpPr>
          <p:spPr>
            <a:xfrm>
              <a:off x="-2" y="0"/>
              <a:ext cx="45720" cy="5143500"/>
            </a:xfrm>
            <a:custGeom>
              <a:avLst/>
              <a:gdLst/>
              <a:ahLst/>
              <a:cxnLst/>
              <a:rect l="l" t="t" r="r" b="b"/>
              <a:pathLst>
                <a:path w="45720" h="5143500">
                  <a:moveTo>
                    <a:pt x="45719" y="0"/>
                  </a:moveTo>
                  <a:lnTo>
                    <a:pt x="0" y="0"/>
                  </a:lnTo>
                  <a:lnTo>
                    <a:pt x="0" y="5143500"/>
                  </a:lnTo>
                  <a:lnTo>
                    <a:pt x="45719" y="5143500"/>
                  </a:lnTo>
                  <a:lnTo>
                    <a:pt x="45719" y="0"/>
                  </a:lnTo>
                  <a:close/>
                </a:path>
              </a:pathLst>
            </a:custGeom>
            <a:solidFill>
              <a:srgbClr val="B51904"/>
            </a:solidFill>
          </p:spPr>
          <p:txBody>
            <a:bodyPr wrap="square" lIns="0" tIns="0" rIns="0" bIns="0" rtlCol="0"/>
            <a:lstStyle/>
            <a:p>
              <a:endParaRPr sz="2397"/>
            </a:p>
          </p:txBody>
        </p:sp>
        <p:sp>
          <p:nvSpPr>
            <p:cNvPr id="5" name="object 5"/>
            <p:cNvSpPr/>
            <p:nvPr/>
          </p:nvSpPr>
          <p:spPr>
            <a:xfrm>
              <a:off x="-2" y="0"/>
              <a:ext cx="45720" cy="5143500"/>
            </a:xfrm>
            <a:custGeom>
              <a:avLst/>
              <a:gdLst/>
              <a:ahLst/>
              <a:cxnLst/>
              <a:rect l="l" t="t" r="r" b="b"/>
              <a:pathLst>
                <a:path w="45720" h="5143500">
                  <a:moveTo>
                    <a:pt x="45719" y="0"/>
                  </a:moveTo>
                  <a:lnTo>
                    <a:pt x="45719" y="5143499"/>
                  </a:lnTo>
                  <a:lnTo>
                    <a:pt x="0" y="5143499"/>
                  </a:lnTo>
                  <a:lnTo>
                    <a:pt x="0" y="0"/>
                  </a:lnTo>
                  <a:lnTo>
                    <a:pt x="45719" y="0"/>
                  </a:lnTo>
                  <a:close/>
                </a:path>
              </a:pathLst>
            </a:custGeom>
            <a:ln w="9524">
              <a:solidFill>
                <a:srgbClr val="B51826"/>
              </a:solidFill>
            </a:ln>
          </p:spPr>
          <p:txBody>
            <a:bodyPr wrap="square" lIns="0" tIns="0" rIns="0" bIns="0" rtlCol="0"/>
            <a:lstStyle/>
            <a:p>
              <a:endParaRPr sz="2397"/>
            </a:p>
          </p:txBody>
        </p:sp>
      </p:grpSp>
      <p:sp>
        <p:nvSpPr>
          <p:cNvPr id="6" name="object 6"/>
          <p:cNvSpPr txBox="1">
            <a:spLocks noGrp="1"/>
          </p:cNvSpPr>
          <p:nvPr>
            <p:ph type="title"/>
          </p:nvPr>
        </p:nvSpPr>
        <p:spPr>
          <a:xfrm>
            <a:off x="1935536" y="342895"/>
            <a:ext cx="6435189" cy="694186"/>
          </a:xfrm>
          <a:prstGeom prst="rect">
            <a:avLst/>
          </a:prstGeom>
        </p:spPr>
        <p:txBody>
          <a:bodyPr vert="horz" wrap="square" lIns="0" tIns="16912" rIns="0" bIns="0" rtlCol="0" anchor="ctr">
            <a:spAutoFit/>
          </a:bodyPr>
          <a:lstStyle/>
          <a:p>
            <a:pPr marL="16913">
              <a:lnSpc>
                <a:spcPct val="100000"/>
              </a:lnSpc>
              <a:spcBef>
                <a:spcPts val="133"/>
              </a:spcBef>
            </a:pPr>
            <a:r>
              <a:rPr dirty="0"/>
              <a:t>How</a:t>
            </a:r>
            <a:r>
              <a:rPr spc="-20" dirty="0"/>
              <a:t> </a:t>
            </a:r>
            <a:r>
              <a:rPr spc="-7" dirty="0"/>
              <a:t>similar</a:t>
            </a:r>
            <a:r>
              <a:rPr spc="-13" dirty="0"/>
              <a:t> </a:t>
            </a:r>
            <a:r>
              <a:rPr dirty="0"/>
              <a:t>are</a:t>
            </a:r>
            <a:r>
              <a:rPr spc="-13" dirty="0"/>
              <a:t> </a:t>
            </a:r>
            <a:r>
              <a:rPr dirty="0"/>
              <a:t>two</a:t>
            </a:r>
            <a:r>
              <a:rPr spc="-13" dirty="0"/>
              <a:t> </a:t>
            </a:r>
            <a:r>
              <a:rPr spc="-7" dirty="0"/>
              <a:t>strings?</a:t>
            </a:r>
          </a:p>
        </p:txBody>
      </p:sp>
      <p:sp>
        <p:nvSpPr>
          <p:cNvPr id="7" name="object 7"/>
          <p:cNvSpPr txBox="1"/>
          <p:nvPr/>
        </p:nvSpPr>
        <p:spPr>
          <a:xfrm>
            <a:off x="5832318" y="5052595"/>
            <a:ext cx="6113430" cy="1581892"/>
          </a:xfrm>
          <a:prstGeom prst="rect">
            <a:avLst/>
          </a:prstGeom>
        </p:spPr>
        <p:txBody>
          <a:bodyPr vert="horz" wrap="square" lIns="0" tIns="98092" rIns="0" bIns="0" rtlCol="0">
            <a:spAutoFit/>
          </a:bodyPr>
          <a:lstStyle/>
          <a:p>
            <a:pPr marL="473553" indent="-456640">
              <a:spcBef>
                <a:spcPts val="772"/>
              </a:spcBef>
              <a:buClr>
                <a:srgbClr val="CC0000"/>
              </a:buClr>
              <a:buFont typeface="Arial" panose="020B0604020202020204" pitchFamily="34" charset="0"/>
              <a:buChar char="•"/>
              <a:tabLst>
                <a:tab pos="472707" algn="l"/>
                <a:tab pos="473553" algn="l"/>
              </a:tabLst>
            </a:pPr>
            <a:r>
              <a:rPr sz="3196" spc="-7" dirty="0">
                <a:latin typeface="Calibri"/>
                <a:cs typeface="Calibri"/>
              </a:rPr>
              <a:t>Spell</a:t>
            </a:r>
            <a:r>
              <a:rPr sz="3196" spc="-53" dirty="0">
                <a:latin typeface="Calibri"/>
                <a:cs typeface="Calibri"/>
              </a:rPr>
              <a:t> </a:t>
            </a:r>
            <a:r>
              <a:rPr sz="3196" spc="-7" dirty="0">
                <a:latin typeface="Calibri"/>
                <a:cs typeface="Calibri"/>
              </a:rPr>
              <a:t>correction</a:t>
            </a:r>
            <a:endParaRPr sz="3196" dirty="0">
              <a:latin typeface="Calibri"/>
              <a:cs typeface="Calibri"/>
            </a:endParaRPr>
          </a:p>
          <a:p>
            <a:pPr marL="16913" marR="6765">
              <a:lnSpc>
                <a:spcPts val="3862"/>
              </a:lnSpc>
              <a:spcBef>
                <a:spcPts val="107"/>
              </a:spcBef>
              <a:tabLst>
                <a:tab pos="929347" algn="l"/>
                <a:tab pos="930192" algn="l"/>
              </a:tabLst>
            </a:pPr>
            <a:r>
              <a:rPr sz="2663" dirty="0">
                <a:latin typeface="Calibri"/>
                <a:cs typeface="Calibri"/>
              </a:rPr>
              <a:t>The</a:t>
            </a:r>
            <a:r>
              <a:rPr sz="2663" spc="-27" dirty="0">
                <a:latin typeface="Calibri"/>
                <a:cs typeface="Calibri"/>
              </a:rPr>
              <a:t> </a:t>
            </a:r>
            <a:r>
              <a:rPr sz="2663" dirty="0">
                <a:latin typeface="Calibri"/>
                <a:cs typeface="Calibri"/>
              </a:rPr>
              <a:t>user</a:t>
            </a:r>
            <a:r>
              <a:rPr sz="2663" spc="-27" dirty="0">
                <a:latin typeface="Calibri"/>
                <a:cs typeface="Calibri"/>
              </a:rPr>
              <a:t> </a:t>
            </a:r>
            <a:r>
              <a:rPr sz="2663" spc="-7" dirty="0">
                <a:latin typeface="Calibri"/>
                <a:cs typeface="Calibri"/>
              </a:rPr>
              <a:t>typed</a:t>
            </a:r>
            <a:r>
              <a:rPr sz="2663" spc="-20" dirty="0">
                <a:latin typeface="Calibri"/>
                <a:cs typeface="Calibri"/>
              </a:rPr>
              <a:t> </a:t>
            </a:r>
            <a:r>
              <a:rPr sz="2663" spc="-7" dirty="0">
                <a:latin typeface="Calibri"/>
                <a:cs typeface="Calibri"/>
              </a:rPr>
              <a:t>“</a:t>
            </a:r>
            <a:r>
              <a:rPr sz="2663" spc="-7" dirty="0" err="1">
                <a:latin typeface="Calibri"/>
                <a:cs typeface="Calibri"/>
              </a:rPr>
              <a:t>graﬀe</a:t>
            </a:r>
            <a:r>
              <a:rPr sz="2663" spc="-7" dirty="0">
                <a:latin typeface="Calibri"/>
                <a:cs typeface="Calibri"/>
              </a:rPr>
              <a:t>”</a:t>
            </a:r>
            <a:r>
              <a:rPr lang="en-US" sz="2663" spc="-7" dirty="0">
                <a:latin typeface="Calibri"/>
                <a:cs typeface="Calibri"/>
              </a:rPr>
              <a:t> </a:t>
            </a:r>
            <a:r>
              <a:rPr sz="2663" spc="-7" dirty="0">
                <a:latin typeface="Calibri"/>
                <a:cs typeface="Calibri"/>
              </a:rPr>
              <a:t>Which </a:t>
            </a:r>
            <a:r>
              <a:rPr sz="2663" dirty="0">
                <a:latin typeface="Calibri"/>
                <a:cs typeface="Calibri"/>
              </a:rPr>
              <a:t>is</a:t>
            </a:r>
            <a:r>
              <a:rPr sz="2663" spc="-7" dirty="0">
                <a:latin typeface="Calibri"/>
                <a:cs typeface="Calibri"/>
              </a:rPr>
              <a:t> closest?</a:t>
            </a:r>
            <a:endParaRPr lang="en-US" sz="2663" dirty="0">
              <a:latin typeface="Calibri"/>
              <a:cs typeface="Calibri"/>
            </a:endParaRPr>
          </a:p>
          <a:p>
            <a:pPr marL="16913" marR="6765">
              <a:lnSpc>
                <a:spcPts val="3862"/>
              </a:lnSpc>
              <a:spcBef>
                <a:spcPts val="107"/>
              </a:spcBef>
              <a:tabLst>
                <a:tab pos="929347" algn="l"/>
                <a:tab pos="930192" algn="l"/>
              </a:tabLst>
            </a:pPr>
            <a:r>
              <a:rPr lang="en-IN" sz="2663" spc="-7" dirty="0">
                <a:latin typeface="Calibri"/>
                <a:cs typeface="Calibri"/>
              </a:rPr>
              <a:t>g</a:t>
            </a:r>
            <a:r>
              <a:rPr sz="2663" spc="-7" dirty="0" err="1">
                <a:latin typeface="Calibri"/>
                <a:cs typeface="Calibri"/>
              </a:rPr>
              <a:t>raf</a:t>
            </a:r>
            <a:r>
              <a:rPr lang="en-US" sz="2663" spc="-7" dirty="0">
                <a:latin typeface="Calibri"/>
                <a:cs typeface="Calibri"/>
              </a:rPr>
              <a:t>, </a:t>
            </a:r>
            <a:r>
              <a:rPr sz="2663" spc="-20" dirty="0">
                <a:latin typeface="Calibri"/>
                <a:cs typeface="Calibri"/>
              </a:rPr>
              <a:t>graft</a:t>
            </a:r>
            <a:r>
              <a:rPr lang="en-US" sz="2663" spc="-20" dirty="0">
                <a:latin typeface="Calibri"/>
                <a:cs typeface="Calibri"/>
              </a:rPr>
              <a:t>, </a:t>
            </a:r>
            <a:r>
              <a:rPr sz="2663" spc="-7" dirty="0">
                <a:latin typeface="Calibri"/>
                <a:cs typeface="Calibri"/>
              </a:rPr>
              <a:t>grail</a:t>
            </a:r>
            <a:r>
              <a:rPr lang="en-US" sz="2663" spc="-7" dirty="0">
                <a:latin typeface="Calibri"/>
                <a:cs typeface="Calibri"/>
              </a:rPr>
              <a:t>, </a:t>
            </a:r>
            <a:r>
              <a:rPr sz="2663" spc="-7" dirty="0">
                <a:latin typeface="Calibri"/>
                <a:cs typeface="Calibri"/>
              </a:rPr>
              <a:t>giraﬀe</a:t>
            </a:r>
            <a:endParaRPr sz="2663" dirty="0">
              <a:latin typeface="Calibri"/>
              <a:cs typeface="Calibri"/>
            </a:endParaRPr>
          </a:p>
        </p:txBody>
      </p:sp>
      <p:sp>
        <p:nvSpPr>
          <p:cNvPr id="8" name="object 8"/>
          <p:cNvSpPr txBox="1"/>
          <p:nvPr/>
        </p:nvSpPr>
        <p:spPr>
          <a:xfrm>
            <a:off x="5495340" y="1389203"/>
            <a:ext cx="6113430" cy="3475872"/>
          </a:xfrm>
          <a:prstGeom prst="rect">
            <a:avLst/>
          </a:prstGeom>
        </p:spPr>
        <p:txBody>
          <a:bodyPr vert="horz" wrap="square" lIns="0" tIns="98092" rIns="0" bIns="0" rtlCol="0">
            <a:spAutoFit/>
          </a:bodyPr>
          <a:lstStyle/>
          <a:p>
            <a:pPr marL="473553" indent="-456640">
              <a:spcBef>
                <a:spcPts val="772"/>
              </a:spcBef>
              <a:buClr>
                <a:srgbClr val="CC0000"/>
              </a:buClr>
              <a:buFont typeface="Times New Roman"/>
              <a:buChar char="•"/>
              <a:tabLst>
                <a:tab pos="472707" algn="l"/>
                <a:tab pos="473553" algn="l"/>
              </a:tabLst>
            </a:pPr>
            <a:r>
              <a:rPr sz="3196" spc="-7" dirty="0">
                <a:latin typeface="Calibri"/>
                <a:cs typeface="Calibri"/>
              </a:rPr>
              <a:t>Computational</a:t>
            </a:r>
            <a:r>
              <a:rPr sz="3196" spc="-27" dirty="0">
                <a:latin typeface="Calibri"/>
                <a:cs typeface="Calibri"/>
              </a:rPr>
              <a:t> </a:t>
            </a:r>
            <a:r>
              <a:rPr sz="3196" spc="-7" dirty="0">
                <a:latin typeface="Calibri"/>
                <a:cs typeface="Calibri"/>
              </a:rPr>
              <a:t>Biology</a:t>
            </a:r>
            <a:endParaRPr sz="3196" dirty="0">
              <a:latin typeface="Calibri"/>
              <a:cs typeface="Calibri"/>
            </a:endParaRPr>
          </a:p>
          <a:p>
            <a:pPr marL="16913">
              <a:spcBef>
                <a:spcPts val="533"/>
              </a:spcBef>
              <a:tabLst>
                <a:tab pos="929347" algn="l"/>
                <a:tab pos="930192" algn="l"/>
              </a:tabLst>
            </a:pPr>
            <a:r>
              <a:rPr sz="2663" dirty="0">
                <a:latin typeface="Calibri"/>
                <a:cs typeface="Calibri"/>
              </a:rPr>
              <a:t>Align</a:t>
            </a:r>
            <a:r>
              <a:rPr sz="2663" spc="-13" dirty="0">
                <a:latin typeface="Calibri"/>
                <a:cs typeface="Calibri"/>
              </a:rPr>
              <a:t> </a:t>
            </a:r>
            <a:r>
              <a:rPr sz="2663" spc="-7" dirty="0">
                <a:latin typeface="Calibri"/>
                <a:cs typeface="Calibri"/>
              </a:rPr>
              <a:t>two</a:t>
            </a:r>
            <a:r>
              <a:rPr sz="2663" spc="-13" dirty="0">
                <a:latin typeface="Calibri"/>
                <a:cs typeface="Calibri"/>
              </a:rPr>
              <a:t> </a:t>
            </a:r>
            <a:r>
              <a:rPr sz="2663" dirty="0">
                <a:latin typeface="Calibri"/>
                <a:cs typeface="Calibri"/>
              </a:rPr>
              <a:t>sequences</a:t>
            </a:r>
            <a:r>
              <a:rPr sz="2663" spc="-13" dirty="0">
                <a:latin typeface="Calibri"/>
                <a:cs typeface="Calibri"/>
              </a:rPr>
              <a:t> </a:t>
            </a:r>
            <a:r>
              <a:rPr sz="2663" spc="-7" dirty="0">
                <a:latin typeface="Calibri"/>
                <a:cs typeface="Calibri"/>
              </a:rPr>
              <a:t>of</a:t>
            </a:r>
            <a:r>
              <a:rPr sz="2663" spc="-13" dirty="0">
                <a:latin typeface="Calibri"/>
                <a:cs typeface="Calibri"/>
              </a:rPr>
              <a:t> </a:t>
            </a:r>
            <a:r>
              <a:rPr sz="2663" spc="-7" dirty="0">
                <a:latin typeface="Calibri"/>
                <a:cs typeface="Calibri"/>
              </a:rPr>
              <a:t>nucleotides</a:t>
            </a:r>
            <a:endParaRPr lang="en-US" sz="2663" dirty="0">
              <a:latin typeface="Calibri"/>
              <a:cs typeface="Calibri"/>
            </a:endParaRPr>
          </a:p>
          <a:p>
            <a:pPr marL="16913">
              <a:spcBef>
                <a:spcPts val="533"/>
              </a:spcBef>
              <a:tabLst>
                <a:tab pos="929347" algn="l"/>
                <a:tab pos="930192" algn="l"/>
              </a:tabLst>
            </a:pPr>
            <a:r>
              <a:rPr sz="2131" spc="-7" dirty="0">
                <a:solidFill>
                  <a:srgbClr val="006699"/>
                </a:solidFill>
                <a:latin typeface="Courier New"/>
                <a:cs typeface="Courier New"/>
              </a:rPr>
              <a:t>AGGCTATCACCTGACCTCCAGGCCGATGCCC </a:t>
            </a:r>
            <a:r>
              <a:rPr sz="2131" dirty="0">
                <a:solidFill>
                  <a:srgbClr val="006699"/>
                </a:solidFill>
                <a:latin typeface="Courier New"/>
                <a:cs typeface="Courier New"/>
              </a:rPr>
              <a:t> </a:t>
            </a:r>
            <a:r>
              <a:rPr sz="2131" spc="-7" dirty="0">
                <a:solidFill>
                  <a:srgbClr val="006699"/>
                </a:solidFill>
                <a:latin typeface="Courier New"/>
                <a:cs typeface="Courier New"/>
              </a:rPr>
              <a:t>TAGCTATCACGACCGCGGTCGATTTGCCCGAC</a:t>
            </a:r>
            <a:endParaRPr sz="2131" dirty="0">
              <a:latin typeface="Courier New"/>
              <a:cs typeface="Courier New"/>
            </a:endParaRPr>
          </a:p>
          <a:p>
            <a:pPr marL="16913">
              <a:spcBef>
                <a:spcPts val="1199"/>
              </a:spcBef>
              <a:tabLst>
                <a:tab pos="929347" algn="l"/>
                <a:tab pos="930192" algn="l"/>
              </a:tabLst>
            </a:pPr>
            <a:r>
              <a:rPr sz="2663" spc="-7" dirty="0">
                <a:latin typeface="Calibri"/>
                <a:cs typeface="Calibri"/>
              </a:rPr>
              <a:t>Resulting</a:t>
            </a:r>
            <a:r>
              <a:rPr sz="2663" spc="-20" dirty="0">
                <a:latin typeface="Calibri"/>
                <a:cs typeface="Calibri"/>
              </a:rPr>
              <a:t> </a:t>
            </a:r>
            <a:r>
              <a:rPr sz="2663" spc="-7" dirty="0">
                <a:latin typeface="Calibri"/>
                <a:cs typeface="Calibri"/>
              </a:rPr>
              <a:t>alignment:</a:t>
            </a:r>
            <a:endParaRPr lang="en-US" sz="2663" dirty="0">
              <a:latin typeface="Calibri"/>
              <a:cs typeface="Calibri"/>
            </a:endParaRPr>
          </a:p>
          <a:p>
            <a:pPr marL="16913">
              <a:spcBef>
                <a:spcPts val="1199"/>
              </a:spcBef>
              <a:tabLst>
                <a:tab pos="929347" algn="l"/>
                <a:tab pos="930192" algn="l"/>
              </a:tabLst>
            </a:pPr>
            <a:r>
              <a:rPr sz="3196" spc="-7" dirty="0">
                <a:solidFill>
                  <a:srgbClr val="006699"/>
                </a:solidFill>
                <a:latin typeface="Courier New"/>
                <a:cs typeface="Courier New"/>
              </a:rPr>
              <a:t>-</a:t>
            </a:r>
            <a:r>
              <a:rPr sz="2131" b="1" spc="-7" dirty="0">
                <a:solidFill>
                  <a:srgbClr val="000066"/>
                </a:solidFill>
                <a:latin typeface="Courier New"/>
                <a:cs typeface="Courier New"/>
              </a:rPr>
              <a:t>AG</a:t>
            </a:r>
            <a:r>
              <a:rPr sz="2131" spc="-7" dirty="0">
                <a:solidFill>
                  <a:srgbClr val="006699"/>
                </a:solidFill>
                <a:latin typeface="Courier New"/>
                <a:cs typeface="Courier New"/>
              </a:rPr>
              <a:t>G</a:t>
            </a:r>
            <a:r>
              <a:rPr sz="2131" b="1" spc="-7" dirty="0">
                <a:solidFill>
                  <a:srgbClr val="000066"/>
                </a:solidFill>
                <a:latin typeface="Courier New"/>
                <a:cs typeface="Courier New"/>
              </a:rPr>
              <a:t>CTATCAC</a:t>
            </a:r>
            <a:r>
              <a:rPr sz="2131" spc="-7" dirty="0">
                <a:solidFill>
                  <a:srgbClr val="006699"/>
                </a:solidFill>
                <a:latin typeface="Courier New"/>
                <a:cs typeface="Courier New"/>
              </a:rPr>
              <a:t>CT</a:t>
            </a:r>
            <a:r>
              <a:rPr sz="2131" b="1" spc="-7" dirty="0">
                <a:solidFill>
                  <a:srgbClr val="000066"/>
                </a:solidFill>
                <a:latin typeface="Courier New"/>
                <a:cs typeface="Courier New"/>
              </a:rPr>
              <a:t>GACC</a:t>
            </a:r>
            <a:r>
              <a:rPr sz="2131" spc="-7" dirty="0">
                <a:solidFill>
                  <a:srgbClr val="006699"/>
                </a:solidFill>
                <a:latin typeface="Courier New"/>
                <a:cs typeface="Courier New"/>
              </a:rPr>
              <a:t>T</a:t>
            </a:r>
            <a:r>
              <a:rPr sz="2131" b="1" spc="-7" dirty="0">
                <a:solidFill>
                  <a:srgbClr val="000066"/>
                </a:solidFill>
                <a:latin typeface="Courier New"/>
                <a:cs typeface="Courier New"/>
              </a:rPr>
              <a:t>C</a:t>
            </a:r>
            <a:r>
              <a:rPr sz="2131" spc="-7" dirty="0">
                <a:solidFill>
                  <a:srgbClr val="006699"/>
                </a:solidFill>
                <a:latin typeface="Courier New"/>
                <a:cs typeface="Courier New"/>
              </a:rPr>
              <a:t>CA</a:t>
            </a:r>
            <a:r>
              <a:rPr sz="2131" b="1" spc="-7" dirty="0">
                <a:solidFill>
                  <a:srgbClr val="000066"/>
                </a:solidFill>
                <a:latin typeface="Courier New"/>
                <a:cs typeface="Courier New"/>
              </a:rPr>
              <a:t>GG</a:t>
            </a:r>
            <a:r>
              <a:rPr sz="2131" spc="-7" dirty="0">
                <a:solidFill>
                  <a:srgbClr val="006699"/>
                </a:solidFill>
                <a:latin typeface="Courier New"/>
                <a:cs typeface="Courier New"/>
              </a:rPr>
              <a:t>C</a:t>
            </a:r>
            <a:r>
              <a:rPr sz="2131" b="1" spc="-7" dirty="0">
                <a:solidFill>
                  <a:srgbClr val="000066"/>
                </a:solidFill>
                <a:latin typeface="Courier New"/>
                <a:cs typeface="Courier New"/>
              </a:rPr>
              <a:t>CGA</a:t>
            </a:r>
            <a:r>
              <a:rPr sz="2131" spc="-7" dirty="0">
                <a:solidFill>
                  <a:srgbClr val="006699"/>
                </a:solidFill>
                <a:latin typeface="Courier New"/>
                <a:cs typeface="Courier New"/>
              </a:rPr>
              <a:t>--</a:t>
            </a:r>
            <a:r>
              <a:rPr sz="2131" b="1" spc="-7" dirty="0">
                <a:solidFill>
                  <a:srgbClr val="000066"/>
                </a:solidFill>
                <a:latin typeface="Courier New"/>
                <a:cs typeface="Courier New"/>
              </a:rPr>
              <a:t>TGCCC</a:t>
            </a:r>
            <a:r>
              <a:rPr sz="2131" spc="-7" dirty="0">
                <a:solidFill>
                  <a:srgbClr val="006699"/>
                </a:solidFill>
                <a:latin typeface="Courier New"/>
                <a:cs typeface="Courier New"/>
              </a:rPr>
              <a:t>---</a:t>
            </a:r>
            <a:endParaRPr lang="en-US" sz="2131" dirty="0">
              <a:latin typeface="Courier New"/>
              <a:cs typeface="Courier New"/>
            </a:endParaRPr>
          </a:p>
          <a:p>
            <a:pPr marL="16913">
              <a:spcBef>
                <a:spcPts val="1199"/>
              </a:spcBef>
              <a:tabLst>
                <a:tab pos="929347" algn="l"/>
                <a:tab pos="930192" algn="l"/>
              </a:tabLst>
            </a:pPr>
            <a:r>
              <a:rPr sz="2131" spc="-7" dirty="0">
                <a:solidFill>
                  <a:srgbClr val="006699"/>
                </a:solidFill>
                <a:latin typeface="Courier New"/>
                <a:cs typeface="Courier New"/>
              </a:rPr>
              <a:t>T</a:t>
            </a:r>
            <a:r>
              <a:rPr sz="2131" b="1" spc="-7" dirty="0">
                <a:solidFill>
                  <a:srgbClr val="000066"/>
                </a:solidFill>
                <a:latin typeface="Courier New"/>
                <a:cs typeface="Courier New"/>
              </a:rPr>
              <a:t>AG</a:t>
            </a:r>
            <a:r>
              <a:rPr sz="2131" spc="-7" dirty="0">
                <a:solidFill>
                  <a:srgbClr val="006699"/>
                </a:solidFill>
                <a:latin typeface="Courier New"/>
                <a:cs typeface="Courier New"/>
              </a:rPr>
              <a:t>-</a:t>
            </a:r>
            <a:r>
              <a:rPr sz="2131" b="1" spc="-7" dirty="0">
                <a:solidFill>
                  <a:srgbClr val="000066"/>
                </a:solidFill>
                <a:latin typeface="Courier New"/>
                <a:cs typeface="Courier New"/>
              </a:rPr>
              <a:t>CTATCAC</a:t>
            </a:r>
            <a:r>
              <a:rPr sz="2131" spc="-7" dirty="0">
                <a:solidFill>
                  <a:srgbClr val="006699"/>
                </a:solidFill>
                <a:latin typeface="Courier New"/>
                <a:cs typeface="Courier New"/>
              </a:rPr>
              <a:t>--</a:t>
            </a:r>
            <a:r>
              <a:rPr sz="2131" b="1" spc="-7" dirty="0">
                <a:solidFill>
                  <a:srgbClr val="000066"/>
                </a:solidFill>
                <a:latin typeface="Courier New"/>
                <a:cs typeface="Courier New"/>
              </a:rPr>
              <a:t>GACC</a:t>
            </a:r>
            <a:r>
              <a:rPr sz="2131" spc="-7" dirty="0">
                <a:solidFill>
                  <a:srgbClr val="006699"/>
                </a:solidFill>
                <a:latin typeface="Courier New"/>
                <a:cs typeface="Courier New"/>
              </a:rPr>
              <a:t>G</a:t>
            </a:r>
            <a:r>
              <a:rPr sz="2131" b="1" spc="-7" dirty="0">
                <a:solidFill>
                  <a:srgbClr val="000066"/>
                </a:solidFill>
                <a:latin typeface="Courier New"/>
                <a:cs typeface="Courier New"/>
              </a:rPr>
              <a:t>C</a:t>
            </a:r>
            <a:r>
              <a:rPr sz="2131" spc="-7" dirty="0">
                <a:solidFill>
                  <a:srgbClr val="006699"/>
                </a:solidFill>
                <a:latin typeface="Courier New"/>
                <a:cs typeface="Courier New"/>
              </a:rPr>
              <a:t>--</a:t>
            </a:r>
            <a:r>
              <a:rPr sz="2131" b="1" spc="-7" dirty="0">
                <a:solidFill>
                  <a:srgbClr val="000066"/>
                </a:solidFill>
                <a:latin typeface="Courier New"/>
                <a:cs typeface="Courier New"/>
              </a:rPr>
              <a:t>GG</a:t>
            </a:r>
            <a:r>
              <a:rPr sz="2131" spc="-7" dirty="0">
                <a:solidFill>
                  <a:srgbClr val="006699"/>
                </a:solidFill>
                <a:latin typeface="Courier New"/>
                <a:cs typeface="Courier New"/>
              </a:rPr>
              <a:t>T</a:t>
            </a:r>
            <a:r>
              <a:rPr sz="2131" b="1" spc="-7" dirty="0">
                <a:solidFill>
                  <a:srgbClr val="000066"/>
                </a:solidFill>
                <a:latin typeface="Courier New"/>
                <a:cs typeface="Courier New"/>
              </a:rPr>
              <a:t>CGA</a:t>
            </a:r>
            <a:r>
              <a:rPr sz="2131" spc="-7" dirty="0">
                <a:solidFill>
                  <a:srgbClr val="006699"/>
                </a:solidFill>
                <a:latin typeface="Courier New"/>
                <a:cs typeface="Courier New"/>
              </a:rPr>
              <a:t>TT</a:t>
            </a:r>
            <a:r>
              <a:rPr sz="2131" b="1" spc="-7" dirty="0">
                <a:solidFill>
                  <a:srgbClr val="000066"/>
                </a:solidFill>
                <a:latin typeface="Courier New"/>
                <a:cs typeface="Courier New"/>
              </a:rPr>
              <a:t>TGCCC</a:t>
            </a:r>
            <a:r>
              <a:rPr sz="2131" spc="-7" dirty="0">
                <a:solidFill>
                  <a:srgbClr val="006699"/>
                </a:solidFill>
                <a:latin typeface="Courier New"/>
                <a:cs typeface="Courier New"/>
              </a:rPr>
              <a:t>GAC</a:t>
            </a:r>
            <a:endParaRPr sz="2131" dirty="0">
              <a:latin typeface="Courier New"/>
              <a:cs typeface="Courier New"/>
            </a:endParaRPr>
          </a:p>
        </p:txBody>
      </p:sp>
      <p:sp>
        <p:nvSpPr>
          <p:cNvPr id="10" name="object 7"/>
          <p:cNvSpPr txBox="1"/>
          <p:nvPr/>
        </p:nvSpPr>
        <p:spPr>
          <a:xfrm>
            <a:off x="160570" y="1518889"/>
            <a:ext cx="4992560" cy="2314910"/>
          </a:xfrm>
          <a:prstGeom prst="rect">
            <a:avLst/>
          </a:prstGeom>
        </p:spPr>
        <p:txBody>
          <a:bodyPr vert="horz" wrap="square" lIns="0" tIns="100629" rIns="0" bIns="0" rtlCol="0">
            <a:spAutoFit/>
          </a:bodyPr>
          <a:lstStyle/>
          <a:p>
            <a:pPr marL="473553" indent="-456640">
              <a:spcBef>
                <a:spcPts val="792"/>
              </a:spcBef>
              <a:buClr>
                <a:srgbClr val="CC0000"/>
              </a:buClr>
              <a:buFont typeface="Arial" panose="020B0604020202020204" pitchFamily="34" charset="0"/>
              <a:buChar char="•"/>
              <a:tabLst>
                <a:tab pos="472707" algn="l"/>
                <a:tab pos="473553" algn="l"/>
              </a:tabLst>
            </a:pPr>
            <a:r>
              <a:rPr lang="en-IN" sz="2397" b="1" dirty="0">
                <a:latin typeface="Calibri"/>
                <a:cs typeface="Calibri"/>
              </a:rPr>
              <a:t>Edit Distance : </a:t>
            </a:r>
            <a:r>
              <a:rPr sz="2397" dirty="0">
                <a:latin typeface="Calibri"/>
                <a:cs typeface="Calibri"/>
              </a:rPr>
              <a:t>The</a:t>
            </a:r>
            <a:r>
              <a:rPr sz="2397" spc="-7" dirty="0">
                <a:latin typeface="Calibri"/>
                <a:cs typeface="Calibri"/>
              </a:rPr>
              <a:t> minimum</a:t>
            </a:r>
            <a:r>
              <a:rPr sz="2397" dirty="0">
                <a:latin typeface="Calibri"/>
                <a:cs typeface="Calibri"/>
              </a:rPr>
              <a:t> edit distance </a:t>
            </a:r>
            <a:r>
              <a:rPr sz="2397" spc="-7" dirty="0">
                <a:latin typeface="Calibri"/>
                <a:cs typeface="Calibri"/>
              </a:rPr>
              <a:t>between</a:t>
            </a:r>
            <a:r>
              <a:rPr sz="2397" dirty="0">
                <a:latin typeface="Calibri"/>
                <a:cs typeface="Calibri"/>
              </a:rPr>
              <a:t> </a:t>
            </a:r>
            <a:r>
              <a:rPr sz="2397" spc="-7" dirty="0">
                <a:latin typeface="Calibri"/>
                <a:cs typeface="Calibri"/>
              </a:rPr>
              <a:t>two</a:t>
            </a:r>
            <a:r>
              <a:rPr sz="2397" dirty="0">
                <a:latin typeface="Calibri"/>
                <a:cs typeface="Calibri"/>
              </a:rPr>
              <a:t> </a:t>
            </a:r>
            <a:r>
              <a:rPr sz="2397" spc="-7" dirty="0">
                <a:latin typeface="Calibri"/>
                <a:cs typeface="Calibri"/>
              </a:rPr>
              <a:t>strings</a:t>
            </a:r>
            <a:r>
              <a:rPr lang="en-US" sz="2397" spc="-7" dirty="0">
                <a:latin typeface="Calibri"/>
                <a:cs typeface="Calibri"/>
              </a:rPr>
              <a:t> i</a:t>
            </a:r>
            <a:r>
              <a:rPr sz="2397" dirty="0">
                <a:latin typeface="Calibri"/>
                <a:cs typeface="Calibri"/>
              </a:rPr>
              <a:t>s</a:t>
            </a:r>
            <a:r>
              <a:rPr sz="2397" spc="-7" dirty="0">
                <a:latin typeface="Calibri"/>
                <a:cs typeface="Calibri"/>
              </a:rPr>
              <a:t> </a:t>
            </a:r>
            <a:r>
              <a:rPr sz="2397" dirty="0">
                <a:latin typeface="Calibri"/>
                <a:cs typeface="Calibri"/>
              </a:rPr>
              <a:t>the </a:t>
            </a:r>
            <a:r>
              <a:rPr sz="2397" spc="-7" dirty="0">
                <a:latin typeface="Calibri"/>
                <a:cs typeface="Calibri"/>
              </a:rPr>
              <a:t>minimum number</a:t>
            </a:r>
            <a:r>
              <a:rPr sz="2397" dirty="0">
                <a:latin typeface="Calibri"/>
                <a:cs typeface="Calibri"/>
              </a:rPr>
              <a:t> </a:t>
            </a:r>
            <a:r>
              <a:rPr sz="2397" spc="-7" dirty="0">
                <a:latin typeface="Calibri"/>
                <a:cs typeface="Calibri"/>
              </a:rPr>
              <a:t>of editing</a:t>
            </a:r>
            <a:r>
              <a:rPr sz="2397" dirty="0">
                <a:latin typeface="Calibri"/>
                <a:cs typeface="Calibri"/>
              </a:rPr>
              <a:t> </a:t>
            </a:r>
            <a:r>
              <a:rPr sz="2397" spc="-7" dirty="0">
                <a:latin typeface="Calibri"/>
                <a:cs typeface="Calibri"/>
              </a:rPr>
              <a:t>operations</a:t>
            </a:r>
            <a:r>
              <a:rPr lang="en-US" sz="2397" spc="-7" dirty="0">
                <a:latin typeface="Calibri"/>
                <a:cs typeface="Calibri"/>
              </a:rPr>
              <a:t> (</a:t>
            </a:r>
            <a:r>
              <a:rPr sz="2131" spc="-7" dirty="0">
                <a:latin typeface="Calibri"/>
                <a:cs typeface="Calibri"/>
              </a:rPr>
              <a:t>Insertion</a:t>
            </a:r>
            <a:r>
              <a:rPr lang="en-US" sz="2131" spc="-7" dirty="0">
                <a:latin typeface="Calibri"/>
                <a:cs typeface="Calibri"/>
              </a:rPr>
              <a:t>, </a:t>
            </a:r>
            <a:r>
              <a:rPr sz="2131" spc="-13" dirty="0">
                <a:latin typeface="Calibri"/>
                <a:cs typeface="Calibri"/>
              </a:rPr>
              <a:t>Deletion</a:t>
            </a:r>
            <a:r>
              <a:rPr lang="en-US" sz="2131" spc="-13" dirty="0">
                <a:latin typeface="Calibri"/>
                <a:cs typeface="Calibri"/>
              </a:rPr>
              <a:t>, </a:t>
            </a:r>
            <a:r>
              <a:rPr sz="2131" spc="-7" dirty="0">
                <a:latin typeface="Calibri"/>
                <a:cs typeface="Calibri"/>
              </a:rPr>
              <a:t>Substitution</a:t>
            </a:r>
            <a:r>
              <a:rPr lang="en-US" sz="2131" spc="-7" dirty="0">
                <a:latin typeface="Calibri"/>
                <a:cs typeface="Calibri"/>
              </a:rPr>
              <a:t>) n</a:t>
            </a:r>
            <a:r>
              <a:rPr sz="2397" dirty="0">
                <a:latin typeface="Calibri"/>
                <a:cs typeface="Calibri"/>
              </a:rPr>
              <a:t>eeded</a:t>
            </a:r>
            <a:r>
              <a:rPr sz="2397" spc="-13" dirty="0">
                <a:latin typeface="Calibri"/>
                <a:cs typeface="Calibri"/>
              </a:rPr>
              <a:t> </a:t>
            </a:r>
            <a:r>
              <a:rPr sz="2397" dirty="0">
                <a:latin typeface="Calibri"/>
                <a:cs typeface="Calibri"/>
              </a:rPr>
              <a:t>to</a:t>
            </a:r>
            <a:r>
              <a:rPr sz="2397" spc="-7" dirty="0">
                <a:latin typeface="Calibri"/>
                <a:cs typeface="Calibri"/>
              </a:rPr>
              <a:t> transform one </a:t>
            </a:r>
            <a:r>
              <a:rPr sz="2397" dirty="0">
                <a:latin typeface="Calibri"/>
                <a:cs typeface="Calibri"/>
              </a:rPr>
              <a:t>into</a:t>
            </a:r>
            <a:r>
              <a:rPr sz="2397" spc="-7" dirty="0">
                <a:latin typeface="Calibri"/>
                <a:cs typeface="Calibri"/>
              </a:rPr>
              <a:t> </a:t>
            </a:r>
            <a:r>
              <a:rPr sz="2397" dirty="0">
                <a:latin typeface="Calibri"/>
                <a:cs typeface="Calibri"/>
              </a:rPr>
              <a:t>the</a:t>
            </a:r>
            <a:r>
              <a:rPr sz="2397" spc="-7" dirty="0">
                <a:latin typeface="Calibri"/>
                <a:cs typeface="Calibri"/>
              </a:rPr>
              <a:t> other</a:t>
            </a:r>
            <a:endParaRPr sz="2397" dirty="0">
              <a:latin typeface="Calibri"/>
              <a:cs typeface="Calibri"/>
            </a:endParaRPr>
          </a:p>
        </p:txBody>
      </p:sp>
      <p:pic>
        <p:nvPicPr>
          <p:cNvPr id="14" name="Picture 13">
            <a:extLst>
              <a:ext uri="{FF2B5EF4-FFF2-40B4-BE49-F238E27FC236}">
                <a16:creationId xmlns:a16="http://schemas.microsoft.com/office/drawing/2014/main" id="{DD2175D3-8A59-3F6A-656D-EAFDCB01DD89}"/>
              </a:ext>
            </a:extLst>
          </p:cNvPr>
          <p:cNvPicPr>
            <a:picLocks noChangeAspect="1"/>
          </p:cNvPicPr>
          <p:nvPr/>
        </p:nvPicPr>
        <p:blipFill>
          <a:blip r:embed="rId2"/>
          <a:stretch>
            <a:fillRect/>
          </a:stretch>
        </p:blipFill>
        <p:spPr>
          <a:xfrm>
            <a:off x="805176" y="4040688"/>
            <a:ext cx="3616410" cy="2596845"/>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E9274B6-0F30-2263-5CA2-F53C10E92222}"/>
                  </a:ext>
                </a:extLst>
              </p14:cNvPr>
              <p14:cNvContentPartPr/>
              <p14:nvPr/>
            </p14:nvContentPartPr>
            <p14:xfrm>
              <a:off x="3200025" y="6075930"/>
              <a:ext cx="1029240" cy="77400"/>
            </p14:xfrm>
          </p:contentPart>
        </mc:Choice>
        <mc:Fallback xmlns="">
          <p:pic>
            <p:nvPicPr>
              <p:cNvPr id="12" name="Ink 11">
                <a:extLst>
                  <a:ext uri="{FF2B5EF4-FFF2-40B4-BE49-F238E27FC236}">
                    <a16:creationId xmlns:a16="http://schemas.microsoft.com/office/drawing/2014/main" id="{5E9274B6-0F30-2263-5CA2-F53C10E92222}"/>
                  </a:ext>
                </a:extLst>
              </p:cNvPr>
              <p:cNvPicPr/>
              <p:nvPr/>
            </p:nvPicPr>
            <p:blipFill>
              <a:blip r:embed="rId4"/>
              <a:stretch>
                <a:fillRect/>
              </a:stretch>
            </p:blipFill>
            <p:spPr>
              <a:xfrm>
                <a:off x="3110385" y="5896290"/>
                <a:ext cx="1208880" cy="43704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485" y="55625"/>
            <a:ext cx="986842" cy="242523"/>
          </a:xfrm>
          <a:prstGeom prst="rect">
            <a:avLst/>
          </a:prstGeom>
        </p:spPr>
        <p:txBody>
          <a:bodyPr vert="horz" wrap="square" lIns="0" tIns="16912" rIns="0" bIns="0" rtlCol="0">
            <a:spAutoFit/>
          </a:bodyPr>
          <a:lstStyle/>
          <a:p>
            <a:pPr marL="16913">
              <a:spcBef>
                <a:spcPts val="133"/>
              </a:spcBef>
            </a:pPr>
            <a:r>
              <a:rPr sz="1465" dirty="0">
                <a:solidFill>
                  <a:srgbClr val="A4001D"/>
                </a:solidFill>
                <a:latin typeface="Calibri"/>
                <a:cs typeface="Calibri"/>
              </a:rPr>
              <a:t>Dan</a:t>
            </a:r>
            <a:r>
              <a:rPr sz="1465" spc="-67" dirty="0">
                <a:solidFill>
                  <a:srgbClr val="A4001D"/>
                </a:solidFill>
                <a:latin typeface="Calibri"/>
                <a:cs typeface="Calibri"/>
              </a:rPr>
              <a:t> </a:t>
            </a:r>
            <a:r>
              <a:rPr sz="1465" spc="-7" dirty="0">
                <a:solidFill>
                  <a:srgbClr val="A4001D"/>
                </a:solidFill>
                <a:latin typeface="Calibri"/>
                <a:cs typeface="Calibri"/>
              </a:rPr>
              <a:t>Jurafsky</a:t>
            </a:r>
            <a:endParaRPr sz="1465">
              <a:latin typeface="Calibri"/>
              <a:cs typeface="Calibri"/>
            </a:endParaRPr>
          </a:p>
        </p:txBody>
      </p:sp>
      <p:grpSp>
        <p:nvGrpSpPr>
          <p:cNvPr id="3" name="object 3"/>
          <p:cNvGrpSpPr/>
          <p:nvPr/>
        </p:nvGrpSpPr>
        <p:grpSpPr>
          <a:xfrm>
            <a:off x="1172" y="1"/>
            <a:ext cx="73568" cy="6862228"/>
            <a:chOff x="-4764" y="0"/>
            <a:chExt cx="55244" cy="5153025"/>
          </a:xfrm>
        </p:grpSpPr>
        <p:sp>
          <p:nvSpPr>
            <p:cNvPr id="4" name="object 4"/>
            <p:cNvSpPr/>
            <p:nvPr/>
          </p:nvSpPr>
          <p:spPr>
            <a:xfrm>
              <a:off x="-2" y="0"/>
              <a:ext cx="45720" cy="5143500"/>
            </a:xfrm>
            <a:custGeom>
              <a:avLst/>
              <a:gdLst/>
              <a:ahLst/>
              <a:cxnLst/>
              <a:rect l="l" t="t" r="r" b="b"/>
              <a:pathLst>
                <a:path w="45720" h="5143500">
                  <a:moveTo>
                    <a:pt x="45719" y="0"/>
                  </a:moveTo>
                  <a:lnTo>
                    <a:pt x="0" y="0"/>
                  </a:lnTo>
                  <a:lnTo>
                    <a:pt x="0" y="5143500"/>
                  </a:lnTo>
                  <a:lnTo>
                    <a:pt x="45719" y="5143500"/>
                  </a:lnTo>
                  <a:lnTo>
                    <a:pt x="45719" y="0"/>
                  </a:lnTo>
                  <a:close/>
                </a:path>
              </a:pathLst>
            </a:custGeom>
            <a:solidFill>
              <a:srgbClr val="B51904"/>
            </a:solidFill>
          </p:spPr>
          <p:txBody>
            <a:bodyPr wrap="square" lIns="0" tIns="0" rIns="0" bIns="0" rtlCol="0"/>
            <a:lstStyle/>
            <a:p>
              <a:endParaRPr sz="2397"/>
            </a:p>
          </p:txBody>
        </p:sp>
        <p:sp>
          <p:nvSpPr>
            <p:cNvPr id="5" name="object 5"/>
            <p:cNvSpPr/>
            <p:nvPr/>
          </p:nvSpPr>
          <p:spPr>
            <a:xfrm>
              <a:off x="-2" y="0"/>
              <a:ext cx="45720" cy="5143500"/>
            </a:xfrm>
            <a:custGeom>
              <a:avLst/>
              <a:gdLst/>
              <a:ahLst/>
              <a:cxnLst/>
              <a:rect l="l" t="t" r="r" b="b"/>
              <a:pathLst>
                <a:path w="45720" h="5143500">
                  <a:moveTo>
                    <a:pt x="45719" y="0"/>
                  </a:moveTo>
                  <a:lnTo>
                    <a:pt x="45719" y="5143499"/>
                  </a:lnTo>
                  <a:lnTo>
                    <a:pt x="0" y="5143499"/>
                  </a:lnTo>
                  <a:lnTo>
                    <a:pt x="0" y="0"/>
                  </a:lnTo>
                  <a:lnTo>
                    <a:pt x="45719" y="0"/>
                  </a:lnTo>
                  <a:close/>
                </a:path>
              </a:pathLst>
            </a:custGeom>
            <a:ln w="9524">
              <a:solidFill>
                <a:srgbClr val="B51826"/>
              </a:solidFill>
            </a:ln>
          </p:spPr>
          <p:txBody>
            <a:bodyPr wrap="square" lIns="0" tIns="0" rIns="0" bIns="0" rtlCol="0"/>
            <a:lstStyle/>
            <a:p>
              <a:endParaRPr sz="2397"/>
            </a:p>
          </p:txBody>
        </p:sp>
      </p:grpSp>
      <p:sp>
        <p:nvSpPr>
          <p:cNvPr id="6" name="object 6"/>
          <p:cNvSpPr txBox="1">
            <a:spLocks noGrp="1"/>
          </p:cNvSpPr>
          <p:nvPr>
            <p:ph type="title"/>
          </p:nvPr>
        </p:nvSpPr>
        <p:spPr>
          <a:xfrm>
            <a:off x="1938918" y="267391"/>
            <a:ext cx="9925073" cy="672769"/>
          </a:xfrm>
          <a:prstGeom prst="rect">
            <a:avLst/>
          </a:prstGeom>
        </p:spPr>
        <p:txBody>
          <a:bodyPr vert="horz" wrap="square" lIns="0" tIns="16912" rIns="0" bIns="0" rtlCol="0" anchor="ctr">
            <a:spAutoFit/>
          </a:bodyPr>
          <a:lstStyle/>
          <a:p>
            <a:pPr marL="16913">
              <a:lnSpc>
                <a:spcPct val="100000"/>
              </a:lnSpc>
              <a:spcBef>
                <a:spcPts val="133"/>
              </a:spcBef>
            </a:pPr>
            <a:r>
              <a:rPr spc="-7" dirty="0"/>
              <a:t>Adding</a:t>
            </a:r>
            <a:r>
              <a:rPr dirty="0"/>
              <a:t> </a:t>
            </a:r>
            <a:r>
              <a:rPr spc="-7" dirty="0"/>
              <a:t>Backtrace</a:t>
            </a:r>
            <a:r>
              <a:rPr dirty="0"/>
              <a:t> to</a:t>
            </a:r>
            <a:r>
              <a:rPr spc="7" dirty="0"/>
              <a:t> </a:t>
            </a:r>
            <a:r>
              <a:rPr spc="-7" dirty="0"/>
              <a:t>Minimum</a:t>
            </a:r>
            <a:r>
              <a:rPr dirty="0"/>
              <a:t> </a:t>
            </a:r>
            <a:r>
              <a:rPr spc="-7" dirty="0"/>
              <a:t>Edit</a:t>
            </a:r>
            <a:r>
              <a:rPr dirty="0"/>
              <a:t> </a:t>
            </a:r>
            <a:r>
              <a:rPr spc="-7" dirty="0"/>
              <a:t>Distance</a:t>
            </a:r>
          </a:p>
        </p:txBody>
      </p:sp>
      <p:sp>
        <p:nvSpPr>
          <p:cNvPr id="10" name="object 10"/>
          <p:cNvSpPr txBox="1"/>
          <p:nvPr/>
        </p:nvSpPr>
        <p:spPr>
          <a:xfrm>
            <a:off x="828921" y="2253550"/>
            <a:ext cx="2794783" cy="685722"/>
          </a:xfrm>
          <a:prstGeom prst="rect">
            <a:avLst/>
          </a:prstGeom>
        </p:spPr>
        <p:txBody>
          <a:bodyPr vert="horz" wrap="square" lIns="0" tIns="16912" rIns="0" bIns="0" rtlCol="0">
            <a:spAutoFit/>
          </a:bodyPr>
          <a:lstStyle/>
          <a:p>
            <a:pPr marL="16913">
              <a:spcBef>
                <a:spcPts val="133"/>
              </a:spcBef>
              <a:tabLst>
                <a:tab pos="1640521" algn="l"/>
              </a:tabLst>
            </a:pPr>
            <a:r>
              <a:rPr sz="2131" spc="-7" dirty="0">
                <a:latin typeface="Courier New"/>
                <a:cs typeface="Courier New"/>
              </a:rPr>
              <a:t>For</a:t>
            </a:r>
            <a:r>
              <a:rPr sz="2131" dirty="0">
                <a:latin typeface="Courier New"/>
                <a:cs typeface="Courier New"/>
              </a:rPr>
              <a:t> </a:t>
            </a:r>
            <a:r>
              <a:rPr sz="2131" spc="-7" dirty="0">
                <a:latin typeface="Courier New"/>
                <a:cs typeface="Courier New"/>
              </a:rPr>
              <a:t>each	</a:t>
            </a:r>
            <a:r>
              <a:rPr sz="2131" dirty="0">
                <a:latin typeface="Courier New"/>
                <a:cs typeface="Courier New"/>
              </a:rPr>
              <a:t>i</a:t>
            </a:r>
            <a:r>
              <a:rPr sz="2131" spc="-67" dirty="0">
                <a:latin typeface="Courier New"/>
                <a:cs typeface="Courier New"/>
              </a:rPr>
              <a:t> </a:t>
            </a:r>
            <a:r>
              <a:rPr sz="2131" dirty="0">
                <a:latin typeface="Courier New"/>
                <a:cs typeface="Courier New"/>
              </a:rPr>
              <a:t>=</a:t>
            </a:r>
            <a:r>
              <a:rPr sz="2131" spc="-67" dirty="0">
                <a:latin typeface="Courier New"/>
                <a:cs typeface="Courier New"/>
              </a:rPr>
              <a:t> </a:t>
            </a:r>
            <a:r>
              <a:rPr sz="2131" dirty="0">
                <a:latin typeface="Courier New"/>
                <a:cs typeface="Courier New"/>
              </a:rPr>
              <a:t>1…M</a:t>
            </a:r>
            <a:endParaRPr sz="2131">
              <a:latin typeface="Courier New"/>
              <a:cs typeface="Courier New"/>
            </a:endParaRPr>
          </a:p>
          <a:p>
            <a:pPr marL="889602">
              <a:spcBef>
                <a:spcPts val="80"/>
              </a:spcBef>
              <a:tabLst>
                <a:tab pos="2513211" algn="l"/>
              </a:tabLst>
            </a:pPr>
            <a:r>
              <a:rPr sz="2131" spc="-7" dirty="0">
                <a:latin typeface="Courier New"/>
                <a:cs typeface="Courier New"/>
              </a:rPr>
              <a:t>For</a:t>
            </a:r>
            <a:r>
              <a:rPr sz="2131" dirty="0">
                <a:latin typeface="Courier New"/>
                <a:cs typeface="Courier New"/>
              </a:rPr>
              <a:t> </a:t>
            </a:r>
            <a:r>
              <a:rPr sz="2131" spc="-7" dirty="0">
                <a:latin typeface="Courier New"/>
                <a:cs typeface="Courier New"/>
              </a:rPr>
              <a:t>each	</a:t>
            </a:r>
            <a:r>
              <a:rPr sz="2131" dirty="0">
                <a:latin typeface="Courier New"/>
                <a:cs typeface="Courier New"/>
              </a:rPr>
              <a:t>j</a:t>
            </a:r>
            <a:endParaRPr sz="2131">
              <a:latin typeface="Courier New"/>
              <a:cs typeface="Courier New"/>
            </a:endParaRPr>
          </a:p>
        </p:txBody>
      </p:sp>
      <p:sp>
        <p:nvSpPr>
          <p:cNvPr id="11" name="object 11"/>
          <p:cNvSpPr txBox="1"/>
          <p:nvPr/>
        </p:nvSpPr>
        <p:spPr>
          <a:xfrm>
            <a:off x="2290401" y="3454335"/>
            <a:ext cx="1171187" cy="344987"/>
          </a:xfrm>
          <a:prstGeom prst="rect">
            <a:avLst/>
          </a:prstGeom>
        </p:spPr>
        <p:txBody>
          <a:bodyPr vert="horz" wrap="square" lIns="0" tIns="16912" rIns="0" bIns="0" rtlCol="0">
            <a:spAutoFit/>
          </a:bodyPr>
          <a:lstStyle/>
          <a:p>
            <a:pPr marL="16913">
              <a:spcBef>
                <a:spcPts val="133"/>
              </a:spcBef>
            </a:pPr>
            <a:r>
              <a:rPr sz="2131" spc="-7" dirty="0">
                <a:latin typeface="Courier New"/>
                <a:cs typeface="Courier New"/>
              </a:rPr>
              <a:t>D(i,j)=</a:t>
            </a:r>
            <a:endParaRPr sz="2131">
              <a:latin typeface="Courier New"/>
              <a:cs typeface="Courier New"/>
            </a:endParaRPr>
          </a:p>
        </p:txBody>
      </p:sp>
      <p:sp>
        <p:nvSpPr>
          <p:cNvPr id="12" name="object 12"/>
          <p:cNvSpPr txBox="1"/>
          <p:nvPr/>
        </p:nvSpPr>
        <p:spPr>
          <a:xfrm>
            <a:off x="4401427" y="3843322"/>
            <a:ext cx="1657420" cy="344987"/>
          </a:xfrm>
          <a:prstGeom prst="rect">
            <a:avLst/>
          </a:prstGeom>
        </p:spPr>
        <p:txBody>
          <a:bodyPr vert="horz" wrap="square" lIns="0" tIns="16912" rIns="0" bIns="0" rtlCol="0">
            <a:spAutoFit/>
          </a:bodyPr>
          <a:lstStyle/>
          <a:p>
            <a:pPr marL="16913">
              <a:spcBef>
                <a:spcPts val="133"/>
              </a:spcBef>
            </a:pPr>
            <a:r>
              <a:rPr sz="2131" spc="-7" dirty="0">
                <a:latin typeface="Courier New"/>
                <a:cs typeface="Courier New"/>
              </a:rPr>
              <a:t>D(i-1,j-1)</a:t>
            </a:r>
            <a:endParaRPr sz="2131">
              <a:latin typeface="Courier New"/>
              <a:cs typeface="Courier New"/>
            </a:endParaRPr>
          </a:p>
        </p:txBody>
      </p:sp>
      <p:sp>
        <p:nvSpPr>
          <p:cNvPr id="13" name="object 13"/>
          <p:cNvSpPr txBox="1"/>
          <p:nvPr/>
        </p:nvSpPr>
        <p:spPr>
          <a:xfrm>
            <a:off x="3589433" y="2456500"/>
            <a:ext cx="2794783" cy="1744053"/>
          </a:xfrm>
          <a:prstGeom prst="rect">
            <a:avLst/>
          </a:prstGeom>
        </p:spPr>
        <p:txBody>
          <a:bodyPr vert="horz" wrap="square" lIns="0" tIns="148830" rIns="0" bIns="0" rtlCol="0">
            <a:spAutoFit/>
          </a:bodyPr>
          <a:lstStyle/>
          <a:p>
            <a:pPr marL="76952">
              <a:spcBef>
                <a:spcPts val="1172"/>
              </a:spcBef>
            </a:pPr>
            <a:r>
              <a:rPr sz="2131" dirty="0">
                <a:latin typeface="Courier New"/>
                <a:cs typeface="Courier New"/>
              </a:rPr>
              <a:t>=</a:t>
            </a:r>
            <a:r>
              <a:rPr sz="2131" spc="-93" dirty="0">
                <a:latin typeface="Courier New"/>
                <a:cs typeface="Courier New"/>
              </a:rPr>
              <a:t> </a:t>
            </a:r>
            <a:r>
              <a:rPr sz="2131" dirty="0">
                <a:latin typeface="Courier New"/>
                <a:cs typeface="Courier New"/>
              </a:rPr>
              <a:t>1…N</a:t>
            </a:r>
          </a:p>
          <a:p>
            <a:pPr marR="6765" algn="r">
              <a:spcBef>
                <a:spcPts val="1039"/>
              </a:spcBef>
            </a:pPr>
            <a:r>
              <a:rPr sz="2131" spc="-7" dirty="0">
                <a:latin typeface="Courier New"/>
                <a:cs typeface="Courier New"/>
              </a:rPr>
              <a:t>D(i-1,j)</a:t>
            </a:r>
            <a:r>
              <a:rPr sz="2131" spc="-73" dirty="0">
                <a:latin typeface="Courier New"/>
                <a:cs typeface="Courier New"/>
              </a:rPr>
              <a:t> </a:t>
            </a:r>
            <a:r>
              <a:rPr sz="2131" dirty="0">
                <a:latin typeface="Courier New"/>
                <a:cs typeface="Courier New"/>
              </a:rPr>
              <a:t>+</a:t>
            </a:r>
            <a:r>
              <a:rPr sz="2131" spc="-67" dirty="0">
                <a:latin typeface="Courier New"/>
                <a:cs typeface="Courier New"/>
              </a:rPr>
              <a:t> </a:t>
            </a:r>
            <a:r>
              <a:rPr sz="2131" dirty="0">
                <a:latin typeface="Courier New"/>
                <a:cs typeface="Courier New"/>
              </a:rPr>
              <a:t>1</a:t>
            </a:r>
          </a:p>
          <a:p>
            <a:pPr marR="6765" algn="r">
              <a:spcBef>
                <a:spcPts val="666"/>
              </a:spcBef>
              <a:tabLst>
                <a:tab pos="810959" algn="l"/>
              </a:tabLst>
            </a:pPr>
            <a:r>
              <a:rPr sz="2131" spc="-7" dirty="0">
                <a:latin typeface="Courier New"/>
                <a:cs typeface="Courier New"/>
              </a:rPr>
              <a:t>min	D(i,j-1)</a:t>
            </a:r>
            <a:r>
              <a:rPr sz="2131" spc="-73" dirty="0">
                <a:latin typeface="Courier New"/>
                <a:cs typeface="Courier New"/>
              </a:rPr>
              <a:t> </a:t>
            </a:r>
            <a:r>
              <a:rPr sz="2131" dirty="0">
                <a:latin typeface="Courier New"/>
                <a:cs typeface="Courier New"/>
              </a:rPr>
              <a:t>+</a:t>
            </a:r>
            <a:r>
              <a:rPr sz="2131" spc="-67" dirty="0">
                <a:latin typeface="Courier New"/>
                <a:cs typeface="Courier New"/>
              </a:rPr>
              <a:t> </a:t>
            </a:r>
            <a:r>
              <a:rPr sz="2131" dirty="0">
                <a:latin typeface="Courier New"/>
                <a:cs typeface="Courier New"/>
              </a:rPr>
              <a:t>1</a:t>
            </a:r>
          </a:p>
          <a:p>
            <a:pPr marR="6765" algn="r">
              <a:spcBef>
                <a:spcPts val="506"/>
              </a:spcBef>
            </a:pPr>
            <a:r>
              <a:rPr sz="2131" dirty="0">
                <a:latin typeface="Courier New"/>
                <a:cs typeface="Courier New"/>
              </a:rPr>
              <a:t>+</a:t>
            </a:r>
          </a:p>
        </p:txBody>
      </p:sp>
      <p:sp>
        <p:nvSpPr>
          <p:cNvPr id="14" name="object 14"/>
          <p:cNvSpPr txBox="1"/>
          <p:nvPr/>
        </p:nvSpPr>
        <p:spPr>
          <a:xfrm>
            <a:off x="6674549" y="3779053"/>
            <a:ext cx="2794783" cy="801913"/>
          </a:xfrm>
          <a:prstGeom prst="rect">
            <a:avLst/>
          </a:prstGeom>
        </p:spPr>
        <p:txBody>
          <a:bodyPr vert="horz" wrap="square" lIns="0" tIns="81180" rIns="0" bIns="0" rtlCol="0">
            <a:spAutoFit/>
          </a:bodyPr>
          <a:lstStyle/>
          <a:p>
            <a:pPr marL="16913">
              <a:spcBef>
                <a:spcPts val="639"/>
              </a:spcBef>
            </a:pPr>
            <a:r>
              <a:rPr sz="2131" spc="-7" dirty="0">
                <a:latin typeface="Courier New"/>
                <a:cs typeface="Courier New"/>
              </a:rPr>
              <a:t>2;</a:t>
            </a:r>
            <a:r>
              <a:rPr sz="2131" spc="-40" dirty="0">
                <a:latin typeface="Courier New"/>
                <a:cs typeface="Courier New"/>
              </a:rPr>
              <a:t> </a:t>
            </a:r>
            <a:r>
              <a:rPr sz="2131" spc="-7" dirty="0">
                <a:latin typeface="Courier New"/>
                <a:cs typeface="Courier New"/>
              </a:rPr>
              <a:t>if</a:t>
            </a:r>
            <a:r>
              <a:rPr sz="2131" spc="-33" dirty="0">
                <a:latin typeface="Courier New"/>
                <a:cs typeface="Courier New"/>
              </a:rPr>
              <a:t> </a:t>
            </a:r>
            <a:r>
              <a:rPr sz="2131" dirty="0">
                <a:latin typeface="Courier New"/>
                <a:cs typeface="Courier New"/>
              </a:rPr>
              <a:t>X(i)</a:t>
            </a:r>
            <a:r>
              <a:rPr sz="2131" spc="-40" dirty="0">
                <a:latin typeface="Courier New"/>
                <a:cs typeface="Courier New"/>
              </a:rPr>
              <a:t> </a:t>
            </a:r>
            <a:r>
              <a:rPr sz="2131" spc="-113" dirty="0">
                <a:latin typeface="Courier New"/>
                <a:cs typeface="Courier New"/>
              </a:rPr>
              <a:t>≠</a:t>
            </a:r>
            <a:r>
              <a:rPr sz="2131" spc="-27" dirty="0">
                <a:latin typeface="Courier New"/>
                <a:cs typeface="Courier New"/>
              </a:rPr>
              <a:t> </a:t>
            </a:r>
            <a:r>
              <a:rPr sz="2131" spc="-7" dirty="0">
                <a:latin typeface="Courier New"/>
                <a:cs typeface="Courier New"/>
              </a:rPr>
              <a:t>Y(j)</a:t>
            </a:r>
            <a:endParaRPr sz="2131">
              <a:latin typeface="Courier New"/>
              <a:cs typeface="Courier New"/>
            </a:endParaRPr>
          </a:p>
          <a:p>
            <a:pPr marL="16913">
              <a:spcBef>
                <a:spcPts val="506"/>
              </a:spcBef>
            </a:pPr>
            <a:r>
              <a:rPr sz="2131" spc="-7" dirty="0">
                <a:latin typeface="Courier New"/>
                <a:cs typeface="Courier New"/>
              </a:rPr>
              <a:t>0;</a:t>
            </a:r>
            <a:r>
              <a:rPr sz="2131" spc="-40" dirty="0">
                <a:latin typeface="Courier New"/>
                <a:cs typeface="Courier New"/>
              </a:rPr>
              <a:t> </a:t>
            </a:r>
            <a:r>
              <a:rPr sz="2131" spc="-7" dirty="0">
                <a:latin typeface="Courier New"/>
                <a:cs typeface="Courier New"/>
              </a:rPr>
              <a:t>if</a:t>
            </a:r>
            <a:r>
              <a:rPr sz="2131" spc="-33" dirty="0">
                <a:latin typeface="Courier New"/>
                <a:cs typeface="Courier New"/>
              </a:rPr>
              <a:t> </a:t>
            </a:r>
            <a:r>
              <a:rPr sz="2131" dirty="0">
                <a:latin typeface="Courier New"/>
                <a:cs typeface="Courier New"/>
              </a:rPr>
              <a:t>X(i)</a:t>
            </a:r>
            <a:r>
              <a:rPr sz="2131" spc="-40" dirty="0">
                <a:latin typeface="Courier New"/>
                <a:cs typeface="Courier New"/>
              </a:rPr>
              <a:t> </a:t>
            </a:r>
            <a:r>
              <a:rPr sz="2131" dirty="0">
                <a:latin typeface="Courier New"/>
                <a:cs typeface="Courier New"/>
              </a:rPr>
              <a:t>=</a:t>
            </a:r>
            <a:r>
              <a:rPr sz="2131" spc="-33" dirty="0">
                <a:latin typeface="Courier New"/>
                <a:cs typeface="Courier New"/>
              </a:rPr>
              <a:t> </a:t>
            </a:r>
            <a:r>
              <a:rPr sz="2131" dirty="0">
                <a:latin typeface="Courier New"/>
                <a:cs typeface="Courier New"/>
              </a:rPr>
              <a:t>Y(j)</a:t>
            </a:r>
            <a:endParaRPr sz="2131">
              <a:latin typeface="Courier New"/>
              <a:cs typeface="Courier New"/>
            </a:endParaRPr>
          </a:p>
        </p:txBody>
      </p:sp>
      <p:sp>
        <p:nvSpPr>
          <p:cNvPr id="15" name="object 15"/>
          <p:cNvSpPr txBox="1"/>
          <p:nvPr/>
        </p:nvSpPr>
        <p:spPr>
          <a:xfrm>
            <a:off x="4238978" y="4557026"/>
            <a:ext cx="684109" cy="1194066"/>
          </a:xfrm>
          <a:prstGeom prst="rect">
            <a:avLst/>
          </a:prstGeom>
        </p:spPr>
        <p:txBody>
          <a:bodyPr vert="horz" wrap="square" lIns="0" tIns="16912" rIns="0" bIns="0" rtlCol="0">
            <a:spAutoFit/>
          </a:bodyPr>
          <a:lstStyle/>
          <a:p>
            <a:pPr marL="16913" marR="6765" algn="just">
              <a:lnSpc>
                <a:spcPct val="119800"/>
              </a:lnSpc>
              <a:spcBef>
                <a:spcPts val="133"/>
              </a:spcBef>
            </a:pPr>
            <a:r>
              <a:rPr sz="2131" dirty="0">
                <a:latin typeface="Courier New"/>
                <a:cs typeface="Courier New"/>
              </a:rPr>
              <a:t>LEFT  </a:t>
            </a:r>
            <a:endParaRPr lang="en-US" sz="2131" dirty="0">
              <a:latin typeface="Courier New"/>
              <a:cs typeface="Courier New"/>
            </a:endParaRPr>
          </a:p>
          <a:p>
            <a:pPr marL="16913" marR="6765" algn="just">
              <a:lnSpc>
                <a:spcPct val="119800"/>
              </a:lnSpc>
              <a:spcBef>
                <a:spcPts val="133"/>
              </a:spcBef>
            </a:pPr>
            <a:r>
              <a:rPr lang="en-IN" sz="2131" dirty="0">
                <a:latin typeface="Courier New"/>
                <a:cs typeface="Courier New"/>
              </a:rPr>
              <a:t>UP</a:t>
            </a:r>
            <a:r>
              <a:rPr sz="2131" dirty="0">
                <a:latin typeface="Courier New"/>
                <a:cs typeface="Courier New"/>
              </a:rPr>
              <a:t>  DIAG</a:t>
            </a:r>
          </a:p>
        </p:txBody>
      </p:sp>
      <p:sp>
        <p:nvSpPr>
          <p:cNvPr id="16" name="object 16"/>
          <p:cNvSpPr txBox="1"/>
          <p:nvPr/>
        </p:nvSpPr>
        <p:spPr>
          <a:xfrm>
            <a:off x="2290395" y="5010282"/>
            <a:ext cx="1495907" cy="344987"/>
          </a:xfrm>
          <a:prstGeom prst="rect">
            <a:avLst/>
          </a:prstGeom>
        </p:spPr>
        <p:txBody>
          <a:bodyPr vert="horz" wrap="square" lIns="0" tIns="16912" rIns="0" bIns="0" rtlCol="0">
            <a:spAutoFit/>
          </a:bodyPr>
          <a:lstStyle/>
          <a:p>
            <a:pPr marL="16913">
              <a:spcBef>
                <a:spcPts val="133"/>
              </a:spcBef>
            </a:pPr>
            <a:r>
              <a:rPr sz="2131" spc="-7" dirty="0">
                <a:latin typeface="Courier New"/>
                <a:cs typeface="Courier New"/>
              </a:rPr>
              <a:t>ptr(i,j)=</a:t>
            </a:r>
            <a:endParaRPr sz="2131">
              <a:latin typeface="Courier New"/>
              <a:cs typeface="Courier New"/>
            </a:endParaRPr>
          </a:p>
        </p:txBody>
      </p:sp>
      <p:sp>
        <p:nvSpPr>
          <p:cNvPr id="17" name="object 17"/>
          <p:cNvSpPr/>
          <p:nvPr/>
        </p:nvSpPr>
        <p:spPr>
          <a:xfrm>
            <a:off x="4174205" y="2990256"/>
            <a:ext cx="304424" cy="1319171"/>
          </a:xfrm>
          <a:custGeom>
            <a:avLst/>
            <a:gdLst/>
            <a:ahLst/>
            <a:cxnLst/>
            <a:rect l="l" t="t" r="r" b="b"/>
            <a:pathLst>
              <a:path w="228600" h="990600">
                <a:moveTo>
                  <a:pt x="228600" y="990599"/>
                </a:moveTo>
                <a:lnTo>
                  <a:pt x="184109" y="983860"/>
                </a:lnTo>
                <a:lnTo>
                  <a:pt x="147777" y="965480"/>
                </a:lnTo>
                <a:lnTo>
                  <a:pt x="123282" y="938220"/>
                </a:lnTo>
                <a:lnTo>
                  <a:pt x="114299" y="904837"/>
                </a:lnTo>
                <a:lnTo>
                  <a:pt x="114299" y="581061"/>
                </a:lnTo>
                <a:lnTo>
                  <a:pt x="105317" y="547679"/>
                </a:lnTo>
                <a:lnTo>
                  <a:pt x="80822" y="520419"/>
                </a:lnTo>
                <a:lnTo>
                  <a:pt x="44490" y="502039"/>
                </a:lnTo>
                <a:lnTo>
                  <a:pt x="0" y="495299"/>
                </a:lnTo>
                <a:lnTo>
                  <a:pt x="44490" y="488560"/>
                </a:lnTo>
                <a:lnTo>
                  <a:pt x="80822" y="470180"/>
                </a:lnTo>
                <a:lnTo>
                  <a:pt x="105317" y="442920"/>
                </a:lnTo>
                <a:lnTo>
                  <a:pt x="114299" y="409537"/>
                </a:lnTo>
                <a:lnTo>
                  <a:pt x="114299" y="85761"/>
                </a:lnTo>
                <a:lnTo>
                  <a:pt x="123282" y="52379"/>
                </a:lnTo>
                <a:lnTo>
                  <a:pt x="147777" y="25119"/>
                </a:lnTo>
                <a:lnTo>
                  <a:pt x="184109" y="6739"/>
                </a:lnTo>
                <a:lnTo>
                  <a:pt x="228600" y="0"/>
                </a:lnTo>
              </a:path>
            </a:pathLst>
          </a:custGeom>
          <a:ln w="25399">
            <a:solidFill>
              <a:srgbClr val="011279"/>
            </a:solidFill>
          </a:ln>
        </p:spPr>
        <p:txBody>
          <a:bodyPr wrap="square" lIns="0" tIns="0" rIns="0" bIns="0" rtlCol="0"/>
          <a:lstStyle/>
          <a:p>
            <a:endParaRPr sz="2397"/>
          </a:p>
        </p:txBody>
      </p:sp>
      <p:sp>
        <p:nvSpPr>
          <p:cNvPr id="18" name="object 18"/>
          <p:cNvSpPr/>
          <p:nvPr/>
        </p:nvSpPr>
        <p:spPr>
          <a:xfrm>
            <a:off x="7015494" y="3827424"/>
            <a:ext cx="101475" cy="887904"/>
          </a:xfrm>
          <a:custGeom>
            <a:avLst/>
            <a:gdLst/>
            <a:ahLst/>
            <a:cxnLst/>
            <a:rect l="l" t="t" r="r" b="b"/>
            <a:pathLst>
              <a:path w="76200" h="666750">
                <a:moveTo>
                  <a:pt x="76199" y="666749"/>
                </a:moveTo>
                <a:lnTo>
                  <a:pt x="61369" y="664504"/>
                </a:lnTo>
                <a:lnTo>
                  <a:pt x="49259" y="658381"/>
                </a:lnTo>
                <a:lnTo>
                  <a:pt x="41094" y="649299"/>
                </a:lnTo>
                <a:lnTo>
                  <a:pt x="38099" y="638178"/>
                </a:lnTo>
                <a:lnTo>
                  <a:pt x="38099" y="361945"/>
                </a:lnTo>
                <a:lnTo>
                  <a:pt x="35105" y="350824"/>
                </a:lnTo>
                <a:lnTo>
                  <a:pt x="26940" y="341743"/>
                </a:lnTo>
                <a:lnTo>
                  <a:pt x="14830" y="335620"/>
                </a:lnTo>
                <a:lnTo>
                  <a:pt x="0" y="333374"/>
                </a:lnTo>
                <a:lnTo>
                  <a:pt x="14830" y="331129"/>
                </a:lnTo>
                <a:lnTo>
                  <a:pt x="26940" y="325006"/>
                </a:lnTo>
                <a:lnTo>
                  <a:pt x="35105" y="315925"/>
                </a:lnTo>
                <a:lnTo>
                  <a:pt x="38099" y="304803"/>
                </a:lnTo>
                <a:lnTo>
                  <a:pt x="38099" y="28570"/>
                </a:lnTo>
                <a:lnTo>
                  <a:pt x="41094" y="17449"/>
                </a:lnTo>
                <a:lnTo>
                  <a:pt x="49259" y="8368"/>
                </a:lnTo>
                <a:lnTo>
                  <a:pt x="61369" y="2245"/>
                </a:lnTo>
                <a:lnTo>
                  <a:pt x="76199" y="0"/>
                </a:lnTo>
              </a:path>
            </a:pathLst>
          </a:custGeom>
          <a:ln w="25399">
            <a:solidFill>
              <a:srgbClr val="011279"/>
            </a:solidFill>
          </a:ln>
        </p:spPr>
        <p:txBody>
          <a:bodyPr wrap="square" lIns="0" tIns="0" rIns="0" bIns="0" rtlCol="0"/>
          <a:lstStyle/>
          <a:p>
            <a:endParaRPr sz="2397"/>
          </a:p>
        </p:txBody>
      </p:sp>
      <p:sp>
        <p:nvSpPr>
          <p:cNvPr id="19" name="object 19"/>
          <p:cNvSpPr/>
          <p:nvPr/>
        </p:nvSpPr>
        <p:spPr>
          <a:xfrm>
            <a:off x="3971254" y="4512378"/>
            <a:ext cx="304424" cy="1319171"/>
          </a:xfrm>
          <a:custGeom>
            <a:avLst/>
            <a:gdLst/>
            <a:ahLst/>
            <a:cxnLst/>
            <a:rect l="l" t="t" r="r" b="b"/>
            <a:pathLst>
              <a:path w="228600" h="990600">
                <a:moveTo>
                  <a:pt x="228599" y="990599"/>
                </a:moveTo>
                <a:lnTo>
                  <a:pt x="184109" y="983860"/>
                </a:lnTo>
                <a:lnTo>
                  <a:pt x="147777" y="965480"/>
                </a:lnTo>
                <a:lnTo>
                  <a:pt x="123282" y="938220"/>
                </a:lnTo>
                <a:lnTo>
                  <a:pt x="114299" y="904837"/>
                </a:lnTo>
                <a:lnTo>
                  <a:pt x="114299" y="581061"/>
                </a:lnTo>
                <a:lnTo>
                  <a:pt x="105317" y="547679"/>
                </a:lnTo>
                <a:lnTo>
                  <a:pt x="80822" y="520418"/>
                </a:lnTo>
                <a:lnTo>
                  <a:pt x="44490" y="502039"/>
                </a:lnTo>
                <a:lnTo>
                  <a:pt x="0" y="495299"/>
                </a:lnTo>
                <a:lnTo>
                  <a:pt x="44490" y="488560"/>
                </a:lnTo>
                <a:lnTo>
                  <a:pt x="80822" y="470180"/>
                </a:lnTo>
                <a:lnTo>
                  <a:pt x="105317" y="442920"/>
                </a:lnTo>
                <a:lnTo>
                  <a:pt x="114299" y="409537"/>
                </a:lnTo>
                <a:lnTo>
                  <a:pt x="114299" y="85762"/>
                </a:lnTo>
                <a:lnTo>
                  <a:pt x="123282" y="52379"/>
                </a:lnTo>
                <a:lnTo>
                  <a:pt x="147777" y="25119"/>
                </a:lnTo>
                <a:lnTo>
                  <a:pt x="184109" y="6739"/>
                </a:lnTo>
                <a:lnTo>
                  <a:pt x="228599" y="0"/>
                </a:lnTo>
              </a:path>
            </a:pathLst>
          </a:custGeom>
          <a:ln w="25399">
            <a:solidFill>
              <a:srgbClr val="011279"/>
            </a:solidFill>
          </a:ln>
        </p:spPr>
        <p:txBody>
          <a:bodyPr wrap="square" lIns="0" tIns="0" rIns="0" bIns="0" rtlCol="0"/>
          <a:lstStyle/>
          <a:p>
            <a:endParaRPr sz="2397"/>
          </a:p>
        </p:txBody>
      </p:sp>
      <p:sp>
        <p:nvSpPr>
          <p:cNvPr id="20" name="object 20"/>
          <p:cNvSpPr txBox="1"/>
          <p:nvPr/>
        </p:nvSpPr>
        <p:spPr>
          <a:xfrm>
            <a:off x="5188949" y="4613853"/>
            <a:ext cx="1107766" cy="256480"/>
          </a:xfrm>
          <a:prstGeom prst="rect">
            <a:avLst/>
          </a:prstGeom>
          <a:solidFill>
            <a:srgbClr val="FFFB00"/>
          </a:solidFill>
          <a:ln w="9524">
            <a:solidFill>
              <a:srgbClr val="2B97C7"/>
            </a:solidFill>
          </a:ln>
        </p:spPr>
        <p:txBody>
          <a:bodyPr vert="horz" wrap="square" lIns="0" tIns="0" rIns="0" bIns="0" rtlCol="0">
            <a:spAutoFit/>
          </a:bodyPr>
          <a:lstStyle/>
          <a:p>
            <a:pPr marL="121771">
              <a:lnSpc>
                <a:spcPts val="1971"/>
              </a:lnSpc>
            </a:pPr>
            <a:r>
              <a:rPr sz="1864" spc="-7" dirty="0">
                <a:latin typeface="Calibri"/>
                <a:cs typeface="Calibri"/>
              </a:rPr>
              <a:t>insertion</a:t>
            </a:r>
            <a:endParaRPr sz="1864">
              <a:latin typeface="Calibri"/>
              <a:cs typeface="Calibri"/>
            </a:endParaRPr>
          </a:p>
        </p:txBody>
      </p:sp>
      <p:sp>
        <p:nvSpPr>
          <p:cNvPr id="21" name="object 21"/>
          <p:cNvSpPr txBox="1"/>
          <p:nvPr/>
        </p:nvSpPr>
        <p:spPr>
          <a:xfrm>
            <a:off x="5188950" y="5019752"/>
            <a:ext cx="1049418" cy="256480"/>
          </a:xfrm>
          <a:prstGeom prst="rect">
            <a:avLst/>
          </a:prstGeom>
          <a:solidFill>
            <a:srgbClr val="FFFB00"/>
          </a:solidFill>
          <a:ln w="9524">
            <a:solidFill>
              <a:srgbClr val="2B97C7"/>
            </a:solidFill>
          </a:ln>
        </p:spPr>
        <p:txBody>
          <a:bodyPr vert="horz" wrap="square" lIns="0" tIns="0" rIns="0" bIns="0" rtlCol="0">
            <a:spAutoFit/>
          </a:bodyPr>
          <a:lstStyle/>
          <a:p>
            <a:pPr marL="121771">
              <a:lnSpc>
                <a:spcPts val="1971"/>
              </a:lnSpc>
            </a:pPr>
            <a:r>
              <a:rPr sz="1864" spc="-7" dirty="0">
                <a:latin typeface="Calibri"/>
                <a:cs typeface="Calibri"/>
              </a:rPr>
              <a:t>deletion</a:t>
            </a:r>
            <a:endParaRPr sz="1864">
              <a:latin typeface="Calibri"/>
              <a:cs typeface="Calibri"/>
            </a:endParaRPr>
          </a:p>
        </p:txBody>
      </p:sp>
      <p:sp>
        <p:nvSpPr>
          <p:cNvPr id="22" name="object 22"/>
          <p:cNvSpPr txBox="1"/>
          <p:nvPr/>
        </p:nvSpPr>
        <p:spPr>
          <a:xfrm>
            <a:off x="5188950" y="5425651"/>
            <a:ext cx="1420646" cy="256480"/>
          </a:xfrm>
          <a:prstGeom prst="rect">
            <a:avLst/>
          </a:prstGeom>
          <a:solidFill>
            <a:srgbClr val="FFFB00"/>
          </a:solidFill>
          <a:ln w="9524">
            <a:solidFill>
              <a:srgbClr val="2B97C7"/>
            </a:solidFill>
          </a:ln>
        </p:spPr>
        <p:txBody>
          <a:bodyPr vert="horz" wrap="square" lIns="0" tIns="0" rIns="0" bIns="0" rtlCol="0">
            <a:spAutoFit/>
          </a:bodyPr>
          <a:lstStyle/>
          <a:p>
            <a:pPr marL="121771">
              <a:lnSpc>
                <a:spcPts val="1971"/>
              </a:lnSpc>
            </a:pPr>
            <a:r>
              <a:rPr sz="1864" spc="-7" dirty="0">
                <a:latin typeface="Calibri"/>
                <a:cs typeface="Calibri"/>
              </a:rPr>
              <a:t>substitution</a:t>
            </a:r>
            <a:endParaRPr sz="1864">
              <a:latin typeface="Calibri"/>
              <a:cs typeface="Calibri"/>
            </a:endParaRPr>
          </a:p>
        </p:txBody>
      </p:sp>
      <p:sp>
        <p:nvSpPr>
          <p:cNvPr id="23" name="object 23"/>
          <p:cNvSpPr txBox="1"/>
          <p:nvPr/>
        </p:nvSpPr>
        <p:spPr>
          <a:xfrm>
            <a:off x="6496104" y="3451416"/>
            <a:ext cx="1107766" cy="256480"/>
          </a:xfrm>
          <a:prstGeom prst="rect">
            <a:avLst/>
          </a:prstGeom>
          <a:solidFill>
            <a:srgbClr val="FFFB00"/>
          </a:solidFill>
          <a:ln w="9524">
            <a:solidFill>
              <a:srgbClr val="2B97C7"/>
            </a:solidFill>
          </a:ln>
        </p:spPr>
        <p:txBody>
          <a:bodyPr vert="horz" wrap="square" lIns="0" tIns="0" rIns="0" bIns="0" rtlCol="0">
            <a:spAutoFit/>
          </a:bodyPr>
          <a:lstStyle/>
          <a:p>
            <a:pPr marL="121771">
              <a:lnSpc>
                <a:spcPts val="1971"/>
              </a:lnSpc>
            </a:pPr>
            <a:r>
              <a:rPr sz="1864" spc="-7" dirty="0">
                <a:latin typeface="Calibri"/>
                <a:cs typeface="Calibri"/>
              </a:rPr>
              <a:t>insertion</a:t>
            </a:r>
            <a:endParaRPr sz="1864" dirty="0">
              <a:latin typeface="Calibri"/>
              <a:cs typeface="Calibri"/>
            </a:endParaRPr>
          </a:p>
        </p:txBody>
      </p:sp>
      <p:sp>
        <p:nvSpPr>
          <p:cNvPr id="24" name="object 24"/>
          <p:cNvSpPr txBox="1"/>
          <p:nvPr/>
        </p:nvSpPr>
        <p:spPr>
          <a:xfrm>
            <a:off x="6490786" y="3042347"/>
            <a:ext cx="1049418" cy="256480"/>
          </a:xfrm>
          <a:prstGeom prst="rect">
            <a:avLst/>
          </a:prstGeom>
          <a:solidFill>
            <a:srgbClr val="FFFB00"/>
          </a:solidFill>
          <a:ln w="9524">
            <a:solidFill>
              <a:srgbClr val="2B97C7"/>
            </a:solidFill>
          </a:ln>
        </p:spPr>
        <p:txBody>
          <a:bodyPr vert="horz" wrap="square" lIns="0" tIns="0" rIns="0" bIns="0" rtlCol="0">
            <a:spAutoFit/>
          </a:bodyPr>
          <a:lstStyle/>
          <a:p>
            <a:pPr marL="121771">
              <a:lnSpc>
                <a:spcPts val="1971"/>
              </a:lnSpc>
            </a:pPr>
            <a:r>
              <a:rPr sz="1864" spc="-7" dirty="0">
                <a:latin typeface="Calibri"/>
                <a:cs typeface="Calibri"/>
              </a:rPr>
              <a:t>deletion</a:t>
            </a:r>
            <a:endParaRPr sz="1864" dirty="0">
              <a:latin typeface="Calibri"/>
              <a:cs typeface="Calibri"/>
            </a:endParaRPr>
          </a:p>
        </p:txBody>
      </p:sp>
      <p:sp>
        <p:nvSpPr>
          <p:cNvPr id="25" name="object 25"/>
          <p:cNvSpPr txBox="1"/>
          <p:nvPr/>
        </p:nvSpPr>
        <p:spPr>
          <a:xfrm>
            <a:off x="9477788" y="4032105"/>
            <a:ext cx="1420646" cy="256480"/>
          </a:xfrm>
          <a:prstGeom prst="rect">
            <a:avLst/>
          </a:prstGeom>
          <a:solidFill>
            <a:srgbClr val="FFFB00"/>
          </a:solidFill>
          <a:ln w="9524">
            <a:solidFill>
              <a:srgbClr val="2B97C7"/>
            </a:solidFill>
          </a:ln>
        </p:spPr>
        <p:txBody>
          <a:bodyPr vert="horz" wrap="square" lIns="0" tIns="0" rIns="0" bIns="0" rtlCol="0">
            <a:spAutoFit/>
          </a:bodyPr>
          <a:lstStyle/>
          <a:p>
            <a:pPr marL="121771">
              <a:lnSpc>
                <a:spcPts val="1971"/>
              </a:lnSpc>
            </a:pPr>
            <a:r>
              <a:rPr sz="1864" spc="-7" dirty="0">
                <a:latin typeface="Calibri"/>
                <a:cs typeface="Calibri"/>
              </a:rPr>
              <a:t>substitution</a:t>
            </a:r>
            <a:endParaRPr sz="1864">
              <a:latin typeface="Calibri"/>
              <a:cs typeface="Calibri"/>
            </a:endParaRPr>
          </a:p>
        </p:txBody>
      </p:sp>
      <p:sp>
        <p:nvSpPr>
          <p:cNvPr id="26" name="TextBox 25">
            <a:extLst>
              <a:ext uri="{FF2B5EF4-FFF2-40B4-BE49-F238E27FC236}">
                <a16:creationId xmlns:a16="http://schemas.microsoft.com/office/drawing/2014/main" id="{F73B9A01-B8E5-9D00-B206-96964F340265}"/>
              </a:ext>
            </a:extLst>
          </p:cNvPr>
          <p:cNvSpPr txBox="1"/>
          <p:nvPr/>
        </p:nvSpPr>
        <p:spPr>
          <a:xfrm>
            <a:off x="4573879" y="930111"/>
            <a:ext cx="7813554" cy="1323439"/>
          </a:xfrm>
          <a:prstGeom prst="rect">
            <a:avLst/>
          </a:prstGeom>
          <a:noFill/>
        </p:spPr>
        <p:txBody>
          <a:bodyPr wrap="square">
            <a:spAutoFit/>
          </a:bodyPr>
          <a:lstStyle/>
          <a:p>
            <a:r>
              <a:rPr lang="en-IN" sz="2000" dirty="0">
                <a:hlinkClick r:id="rId2"/>
              </a:rPr>
              <a:t>https://youtu.be/xWGav6hhM8A?si=gT1MdAl-5gKuEpuk</a:t>
            </a:r>
            <a:endParaRPr lang="en-IN" sz="2000" dirty="0"/>
          </a:p>
          <a:p>
            <a:r>
              <a:rPr lang="en-IN" sz="2000" dirty="0">
                <a:hlinkClick r:id="rId3"/>
              </a:rPr>
              <a:t>https://youtu.be/wCnaHQebRzU?si=cW8V8vQNt8X0CTcB</a:t>
            </a:r>
            <a:endParaRPr lang="en-IN" sz="2000" dirty="0"/>
          </a:p>
          <a:p>
            <a:endParaRPr lang="en-IN" sz="2000" dirty="0"/>
          </a:p>
          <a:p>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B71DADF-9CBE-00F2-0B45-4192ACE4ED5E}"/>
              </a:ext>
            </a:extLst>
          </p:cNvPr>
          <p:cNvGraphicFramePr>
            <a:graphicFrameLocks noGrp="1"/>
          </p:cNvGraphicFramePr>
          <p:nvPr>
            <p:extLst>
              <p:ext uri="{D42A27DB-BD31-4B8C-83A1-F6EECF244321}">
                <p14:modId xmlns:p14="http://schemas.microsoft.com/office/powerpoint/2010/main" val="4282191519"/>
              </p:ext>
            </p:extLst>
          </p:nvPr>
        </p:nvGraphicFramePr>
        <p:xfrm>
          <a:off x="190501" y="247650"/>
          <a:ext cx="11591932" cy="6391264"/>
        </p:xfrm>
        <a:graphic>
          <a:graphicData uri="http://schemas.openxmlformats.org/drawingml/2006/table">
            <a:tbl>
              <a:tblPr firstRow="1" bandRow="1">
                <a:tableStyleId>{5C22544A-7EE6-4342-B048-85BDC9FD1C3A}</a:tableStyleId>
              </a:tblPr>
              <a:tblGrid>
                <a:gridCol w="1053812">
                  <a:extLst>
                    <a:ext uri="{9D8B030D-6E8A-4147-A177-3AD203B41FA5}">
                      <a16:colId xmlns:a16="http://schemas.microsoft.com/office/drawing/2014/main" val="4278468444"/>
                    </a:ext>
                  </a:extLst>
                </a:gridCol>
                <a:gridCol w="1053812">
                  <a:extLst>
                    <a:ext uri="{9D8B030D-6E8A-4147-A177-3AD203B41FA5}">
                      <a16:colId xmlns:a16="http://schemas.microsoft.com/office/drawing/2014/main" val="114163798"/>
                    </a:ext>
                  </a:extLst>
                </a:gridCol>
                <a:gridCol w="1053812">
                  <a:extLst>
                    <a:ext uri="{9D8B030D-6E8A-4147-A177-3AD203B41FA5}">
                      <a16:colId xmlns:a16="http://schemas.microsoft.com/office/drawing/2014/main" val="1799296937"/>
                    </a:ext>
                  </a:extLst>
                </a:gridCol>
                <a:gridCol w="1053812">
                  <a:extLst>
                    <a:ext uri="{9D8B030D-6E8A-4147-A177-3AD203B41FA5}">
                      <a16:colId xmlns:a16="http://schemas.microsoft.com/office/drawing/2014/main" val="211321658"/>
                    </a:ext>
                  </a:extLst>
                </a:gridCol>
                <a:gridCol w="1053812">
                  <a:extLst>
                    <a:ext uri="{9D8B030D-6E8A-4147-A177-3AD203B41FA5}">
                      <a16:colId xmlns:a16="http://schemas.microsoft.com/office/drawing/2014/main" val="2613950338"/>
                    </a:ext>
                  </a:extLst>
                </a:gridCol>
                <a:gridCol w="1053812">
                  <a:extLst>
                    <a:ext uri="{9D8B030D-6E8A-4147-A177-3AD203B41FA5}">
                      <a16:colId xmlns:a16="http://schemas.microsoft.com/office/drawing/2014/main" val="2956157653"/>
                    </a:ext>
                  </a:extLst>
                </a:gridCol>
                <a:gridCol w="1053812">
                  <a:extLst>
                    <a:ext uri="{9D8B030D-6E8A-4147-A177-3AD203B41FA5}">
                      <a16:colId xmlns:a16="http://schemas.microsoft.com/office/drawing/2014/main" val="2120474899"/>
                    </a:ext>
                  </a:extLst>
                </a:gridCol>
                <a:gridCol w="1053812">
                  <a:extLst>
                    <a:ext uri="{9D8B030D-6E8A-4147-A177-3AD203B41FA5}">
                      <a16:colId xmlns:a16="http://schemas.microsoft.com/office/drawing/2014/main" val="386717961"/>
                    </a:ext>
                  </a:extLst>
                </a:gridCol>
                <a:gridCol w="1053812">
                  <a:extLst>
                    <a:ext uri="{9D8B030D-6E8A-4147-A177-3AD203B41FA5}">
                      <a16:colId xmlns:a16="http://schemas.microsoft.com/office/drawing/2014/main" val="1371623041"/>
                    </a:ext>
                  </a:extLst>
                </a:gridCol>
                <a:gridCol w="1053812">
                  <a:extLst>
                    <a:ext uri="{9D8B030D-6E8A-4147-A177-3AD203B41FA5}">
                      <a16:colId xmlns:a16="http://schemas.microsoft.com/office/drawing/2014/main" val="95963447"/>
                    </a:ext>
                  </a:extLst>
                </a:gridCol>
                <a:gridCol w="1053812">
                  <a:extLst>
                    <a:ext uri="{9D8B030D-6E8A-4147-A177-3AD203B41FA5}">
                      <a16:colId xmlns:a16="http://schemas.microsoft.com/office/drawing/2014/main" val="1362282880"/>
                    </a:ext>
                  </a:extLst>
                </a:gridCol>
              </a:tblGrid>
              <a:tr h="581024">
                <a:tc>
                  <a:txBody>
                    <a:bodyPr/>
                    <a:lstStyle/>
                    <a:p>
                      <a:pPr algn="r"/>
                      <a:endParaRPr lang="en-IN" dirty="0"/>
                    </a:p>
                  </a:txBody>
                  <a:tcPr anchor="b"/>
                </a:tc>
                <a:tc>
                  <a:txBody>
                    <a:bodyPr/>
                    <a:lstStyle/>
                    <a:p>
                      <a:pPr algn="r"/>
                      <a:r>
                        <a:rPr lang="en-US" dirty="0"/>
                        <a:t>#</a:t>
                      </a:r>
                      <a:endParaRPr lang="en-IN" dirty="0"/>
                    </a:p>
                  </a:txBody>
                  <a:tcPr anchor="b"/>
                </a:tc>
                <a:tc>
                  <a:txBody>
                    <a:bodyPr/>
                    <a:lstStyle/>
                    <a:p>
                      <a:pPr algn="r"/>
                      <a:r>
                        <a:rPr lang="en-US" dirty="0"/>
                        <a:t>E</a:t>
                      </a:r>
                      <a:endParaRPr lang="en-IN" dirty="0"/>
                    </a:p>
                  </a:txBody>
                  <a:tcPr anchor="b"/>
                </a:tc>
                <a:tc>
                  <a:txBody>
                    <a:bodyPr/>
                    <a:lstStyle/>
                    <a:p>
                      <a:pPr algn="r"/>
                      <a:r>
                        <a:rPr lang="en-US" dirty="0"/>
                        <a:t>X</a:t>
                      </a:r>
                      <a:endParaRPr lang="en-IN" dirty="0"/>
                    </a:p>
                  </a:txBody>
                  <a:tcPr anchor="b"/>
                </a:tc>
                <a:tc>
                  <a:txBody>
                    <a:bodyPr/>
                    <a:lstStyle/>
                    <a:p>
                      <a:pPr algn="r"/>
                      <a:r>
                        <a:rPr lang="en-US" dirty="0"/>
                        <a:t>E</a:t>
                      </a:r>
                      <a:endParaRPr lang="en-IN" dirty="0"/>
                    </a:p>
                  </a:txBody>
                  <a:tcPr anchor="b"/>
                </a:tc>
                <a:tc>
                  <a:txBody>
                    <a:bodyPr/>
                    <a:lstStyle/>
                    <a:p>
                      <a:pPr algn="r"/>
                      <a:r>
                        <a:rPr lang="en-US" dirty="0"/>
                        <a:t>C</a:t>
                      </a:r>
                      <a:endParaRPr lang="en-IN" dirty="0"/>
                    </a:p>
                  </a:txBody>
                  <a:tcPr anchor="b"/>
                </a:tc>
                <a:tc>
                  <a:txBody>
                    <a:bodyPr/>
                    <a:lstStyle/>
                    <a:p>
                      <a:pPr algn="r"/>
                      <a:r>
                        <a:rPr lang="en-US" dirty="0"/>
                        <a:t>U</a:t>
                      </a:r>
                      <a:endParaRPr lang="en-IN" dirty="0"/>
                    </a:p>
                  </a:txBody>
                  <a:tcPr anchor="b"/>
                </a:tc>
                <a:tc>
                  <a:txBody>
                    <a:bodyPr/>
                    <a:lstStyle/>
                    <a:p>
                      <a:pPr algn="r"/>
                      <a:r>
                        <a:rPr lang="en-US" dirty="0"/>
                        <a:t>T</a:t>
                      </a:r>
                      <a:endParaRPr lang="en-IN" dirty="0"/>
                    </a:p>
                  </a:txBody>
                  <a:tcPr anchor="b"/>
                </a:tc>
                <a:tc>
                  <a:txBody>
                    <a:bodyPr/>
                    <a:lstStyle/>
                    <a:p>
                      <a:pPr algn="r"/>
                      <a:r>
                        <a:rPr lang="en-US" dirty="0"/>
                        <a:t>I</a:t>
                      </a:r>
                      <a:endParaRPr lang="en-IN" dirty="0"/>
                    </a:p>
                  </a:txBody>
                  <a:tcPr anchor="b"/>
                </a:tc>
                <a:tc>
                  <a:txBody>
                    <a:bodyPr/>
                    <a:lstStyle/>
                    <a:p>
                      <a:pPr algn="r"/>
                      <a:r>
                        <a:rPr lang="en-US" dirty="0"/>
                        <a:t>O</a:t>
                      </a:r>
                      <a:endParaRPr lang="en-IN" dirty="0"/>
                    </a:p>
                  </a:txBody>
                  <a:tcPr anchor="b"/>
                </a:tc>
                <a:tc>
                  <a:txBody>
                    <a:bodyPr/>
                    <a:lstStyle/>
                    <a:p>
                      <a:pPr algn="r"/>
                      <a:r>
                        <a:rPr lang="en-US" dirty="0"/>
                        <a:t>N</a:t>
                      </a:r>
                      <a:endParaRPr lang="en-IN" dirty="0"/>
                    </a:p>
                  </a:txBody>
                  <a:tcPr anchor="b"/>
                </a:tc>
                <a:extLst>
                  <a:ext uri="{0D108BD9-81ED-4DB2-BD59-A6C34878D82A}">
                    <a16:rowId xmlns:a16="http://schemas.microsoft.com/office/drawing/2014/main" val="3997960206"/>
                  </a:ext>
                </a:extLst>
              </a:tr>
              <a:tr h="581024">
                <a:tc>
                  <a:txBody>
                    <a:bodyPr/>
                    <a:lstStyle/>
                    <a:p>
                      <a:pPr algn="r"/>
                      <a:r>
                        <a:rPr lang="en-US" sz="1800" b="1" kern="1200" dirty="0">
                          <a:solidFill>
                            <a:schemeClr val="lt1"/>
                          </a:solidFill>
                          <a:latin typeface="+mn-lt"/>
                          <a:ea typeface="+mn-ea"/>
                          <a:cs typeface="+mn-cs"/>
                        </a:rPr>
                        <a:t>#</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0</a:t>
                      </a:r>
                      <a:endParaRPr lang="en-IN" dirty="0"/>
                    </a:p>
                  </a:txBody>
                  <a:tcPr anchor="b">
                    <a:solidFill>
                      <a:srgbClr val="FFC000"/>
                    </a:solidFill>
                  </a:tcPr>
                </a:tc>
                <a:tc>
                  <a:txBody>
                    <a:bodyPr/>
                    <a:lstStyle/>
                    <a:p>
                      <a:pPr algn="r"/>
                      <a:r>
                        <a:rPr lang="en-US" dirty="0"/>
                        <a:t>1</a:t>
                      </a:r>
                      <a:endParaRPr lang="en-IN" dirty="0"/>
                    </a:p>
                  </a:txBody>
                  <a:tcPr anchor="b"/>
                </a:tc>
                <a:tc>
                  <a:txBody>
                    <a:bodyPr/>
                    <a:lstStyle/>
                    <a:p>
                      <a:pPr algn="r"/>
                      <a:r>
                        <a:rPr lang="en-US" dirty="0"/>
                        <a:t>2</a:t>
                      </a:r>
                      <a:endParaRPr lang="en-IN" dirty="0"/>
                    </a:p>
                  </a:txBody>
                  <a:tcPr anchor="b"/>
                </a:tc>
                <a:tc>
                  <a:txBody>
                    <a:bodyPr/>
                    <a:lstStyle/>
                    <a:p>
                      <a:pPr algn="r"/>
                      <a:r>
                        <a:rPr lang="en-US" dirty="0"/>
                        <a:t>3</a:t>
                      </a:r>
                      <a:endParaRPr lang="en-IN" dirty="0"/>
                    </a:p>
                  </a:txBody>
                  <a:tcPr anchor="b"/>
                </a:tc>
                <a:tc>
                  <a:txBody>
                    <a:bodyPr/>
                    <a:lstStyle/>
                    <a:p>
                      <a:pPr algn="r"/>
                      <a:r>
                        <a:rPr lang="en-US" dirty="0"/>
                        <a:t>4</a:t>
                      </a:r>
                      <a:endParaRPr lang="en-IN" dirty="0"/>
                    </a:p>
                  </a:txBody>
                  <a:tcPr anchor="b"/>
                </a:tc>
                <a:tc>
                  <a:txBody>
                    <a:bodyPr/>
                    <a:lstStyle/>
                    <a:p>
                      <a:pPr algn="r"/>
                      <a:r>
                        <a:rPr lang="en-US" dirty="0"/>
                        <a:t>5</a:t>
                      </a:r>
                      <a:endParaRPr lang="en-IN" dirty="0"/>
                    </a:p>
                  </a:txBody>
                  <a:tcPr anchor="b"/>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9</a:t>
                      </a:r>
                      <a:endParaRPr lang="en-IN" dirty="0"/>
                    </a:p>
                  </a:txBody>
                  <a:tcPr anchor="b"/>
                </a:tc>
                <a:extLst>
                  <a:ext uri="{0D108BD9-81ED-4DB2-BD59-A6C34878D82A}">
                    <a16:rowId xmlns:a16="http://schemas.microsoft.com/office/drawing/2014/main" val="3547102628"/>
                  </a:ext>
                </a:extLst>
              </a:tr>
              <a:tr h="581024">
                <a:tc>
                  <a:txBody>
                    <a:bodyPr/>
                    <a:lstStyle/>
                    <a:p>
                      <a:pPr algn="r"/>
                      <a:r>
                        <a:rPr lang="en-US" sz="1800" b="1" kern="1200" dirty="0">
                          <a:solidFill>
                            <a:schemeClr val="lt1"/>
                          </a:solidFill>
                          <a:latin typeface="+mn-lt"/>
                          <a:ea typeface="+mn-ea"/>
                          <a:cs typeface="+mn-cs"/>
                        </a:rPr>
                        <a:t>I</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1</a:t>
                      </a:r>
                      <a:endParaRPr lang="en-IN" dirty="0"/>
                    </a:p>
                  </a:txBody>
                  <a:tcPr anchor="b">
                    <a:solidFill>
                      <a:srgbClr val="FFC000"/>
                    </a:solidFill>
                  </a:tcPr>
                </a:tc>
                <a:tc>
                  <a:txBody>
                    <a:bodyPr/>
                    <a:lstStyle/>
                    <a:p>
                      <a:pPr algn="r"/>
                      <a:r>
                        <a:rPr lang="en-US" dirty="0"/>
                        <a:t>2</a:t>
                      </a:r>
                      <a:endParaRPr lang="en-IN" dirty="0"/>
                    </a:p>
                  </a:txBody>
                  <a:tcPr anchor="b"/>
                </a:tc>
                <a:tc>
                  <a:txBody>
                    <a:bodyPr/>
                    <a:lstStyle/>
                    <a:p>
                      <a:pPr algn="r"/>
                      <a:r>
                        <a:rPr lang="en-US" dirty="0"/>
                        <a:t>3</a:t>
                      </a:r>
                      <a:endParaRPr lang="en-IN" dirty="0"/>
                    </a:p>
                  </a:txBody>
                  <a:tcPr anchor="b"/>
                </a:tc>
                <a:tc>
                  <a:txBody>
                    <a:bodyPr/>
                    <a:lstStyle/>
                    <a:p>
                      <a:pPr algn="r"/>
                      <a:r>
                        <a:rPr lang="en-US" dirty="0"/>
                        <a:t>4</a:t>
                      </a:r>
                      <a:endParaRPr lang="en-IN" dirty="0"/>
                    </a:p>
                  </a:txBody>
                  <a:tcPr anchor="b"/>
                </a:tc>
                <a:tc>
                  <a:txBody>
                    <a:bodyPr/>
                    <a:lstStyle/>
                    <a:p>
                      <a:pPr algn="r"/>
                      <a:r>
                        <a:rPr lang="en-US" dirty="0"/>
                        <a:t>5</a:t>
                      </a:r>
                      <a:endParaRPr lang="en-IN" dirty="0"/>
                    </a:p>
                  </a:txBody>
                  <a:tcPr anchor="b"/>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extLst>
                  <a:ext uri="{0D108BD9-81ED-4DB2-BD59-A6C34878D82A}">
                    <a16:rowId xmlns:a16="http://schemas.microsoft.com/office/drawing/2014/main" val="1356749002"/>
                  </a:ext>
                </a:extLst>
              </a:tr>
              <a:tr h="581024">
                <a:tc>
                  <a:txBody>
                    <a:bodyPr/>
                    <a:lstStyle/>
                    <a:p>
                      <a:pPr algn="r"/>
                      <a:r>
                        <a:rPr lang="en-US" sz="1800" b="1" kern="1200" dirty="0">
                          <a:solidFill>
                            <a:schemeClr val="lt1"/>
                          </a:solidFill>
                          <a:latin typeface="+mn-lt"/>
                          <a:ea typeface="+mn-ea"/>
                          <a:cs typeface="+mn-cs"/>
                        </a:rPr>
                        <a:t>N</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2</a:t>
                      </a:r>
                      <a:endParaRPr lang="en-IN" dirty="0"/>
                    </a:p>
                  </a:txBody>
                  <a:tcPr anchor="b"/>
                </a:tc>
                <a:tc>
                  <a:txBody>
                    <a:bodyPr/>
                    <a:lstStyle/>
                    <a:p>
                      <a:pPr algn="r"/>
                      <a:r>
                        <a:rPr lang="en-US" dirty="0"/>
                        <a:t>3</a:t>
                      </a:r>
                      <a:endParaRPr lang="en-IN" dirty="0"/>
                    </a:p>
                  </a:txBody>
                  <a:tcPr anchor="b">
                    <a:solidFill>
                      <a:srgbClr val="FFC000"/>
                    </a:solidFill>
                  </a:tcPr>
                </a:tc>
                <a:tc>
                  <a:txBody>
                    <a:bodyPr/>
                    <a:lstStyle/>
                    <a:p>
                      <a:pPr algn="r"/>
                      <a:r>
                        <a:rPr lang="en-US" dirty="0"/>
                        <a:t>4</a:t>
                      </a:r>
                      <a:endParaRPr lang="en-IN" dirty="0"/>
                    </a:p>
                  </a:txBody>
                  <a:tcPr anchor="b"/>
                </a:tc>
                <a:tc>
                  <a:txBody>
                    <a:bodyPr/>
                    <a:lstStyle/>
                    <a:p>
                      <a:pPr algn="r"/>
                      <a:r>
                        <a:rPr lang="en-US" dirty="0"/>
                        <a:t>5</a:t>
                      </a:r>
                      <a:endParaRPr lang="en-IN" dirty="0"/>
                    </a:p>
                  </a:txBody>
                  <a:tcPr anchor="b"/>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7</a:t>
                      </a:r>
                      <a:endParaRPr lang="en-IN" dirty="0"/>
                    </a:p>
                  </a:txBody>
                  <a:tcPr anchor="b"/>
                </a:tc>
                <a:extLst>
                  <a:ext uri="{0D108BD9-81ED-4DB2-BD59-A6C34878D82A}">
                    <a16:rowId xmlns:a16="http://schemas.microsoft.com/office/drawing/2014/main" val="988785845"/>
                  </a:ext>
                </a:extLst>
              </a:tr>
              <a:tr h="581024">
                <a:tc>
                  <a:txBody>
                    <a:bodyPr/>
                    <a:lstStyle/>
                    <a:p>
                      <a:pPr algn="r"/>
                      <a:r>
                        <a:rPr lang="en-US" sz="1800" b="1" kern="1200" dirty="0">
                          <a:solidFill>
                            <a:schemeClr val="lt1"/>
                          </a:solidFill>
                          <a:latin typeface="+mn-lt"/>
                          <a:ea typeface="+mn-ea"/>
                          <a:cs typeface="+mn-cs"/>
                        </a:rPr>
                        <a:t>T</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3</a:t>
                      </a:r>
                      <a:endParaRPr lang="en-IN" dirty="0"/>
                    </a:p>
                  </a:txBody>
                  <a:tcPr anchor="b"/>
                </a:tc>
                <a:tc>
                  <a:txBody>
                    <a:bodyPr/>
                    <a:lstStyle/>
                    <a:p>
                      <a:pPr algn="r"/>
                      <a:r>
                        <a:rPr lang="en-US" dirty="0"/>
                        <a:t>4</a:t>
                      </a:r>
                      <a:endParaRPr lang="en-IN" dirty="0"/>
                    </a:p>
                  </a:txBody>
                  <a:tcPr anchor="b"/>
                </a:tc>
                <a:tc>
                  <a:txBody>
                    <a:bodyPr/>
                    <a:lstStyle/>
                    <a:p>
                      <a:pPr algn="r"/>
                      <a:r>
                        <a:rPr lang="en-US" dirty="0"/>
                        <a:t>5</a:t>
                      </a:r>
                      <a:endParaRPr lang="en-IN" dirty="0"/>
                    </a:p>
                  </a:txBody>
                  <a:tcPr anchor="b">
                    <a:solidFill>
                      <a:srgbClr val="FFC000"/>
                    </a:solidFill>
                  </a:tcPr>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9</a:t>
                      </a:r>
                      <a:endParaRPr lang="en-IN" dirty="0"/>
                    </a:p>
                  </a:txBody>
                  <a:tcPr anchor="b"/>
                </a:tc>
                <a:tc>
                  <a:txBody>
                    <a:bodyPr/>
                    <a:lstStyle/>
                    <a:p>
                      <a:pPr algn="r"/>
                      <a:r>
                        <a:rPr lang="en-US" dirty="0"/>
                        <a:t>8</a:t>
                      </a:r>
                      <a:endParaRPr lang="en-IN" dirty="0"/>
                    </a:p>
                  </a:txBody>
                  <a:tcPr anchor="b"/>
                </a:tc>
                <a:extLst>
                  <a:ext uri="{0D108BD9-81ED-4DB2-BD59-A6C34878D82A}">
                    <a16:rowId xmlns:a16="http://schemas.microsoft.com/office/drawing/2014/main" val="1418531887"/>
                  </a:ext>
                </a:extLst>
              </a:tr>
              <a:tr h="581024">
                <a:tc>
                  <a:txBody>
                    <a:bodyPr/>
                    <a:lstStyle/>
                    <a:p>
                      <a:pPr algn="r"/>
                      <a:r>
                        <a:rPr lang="en-US" sz="1800" b="1" kern="1200" dirty="0">
                          <a:solidFill>
                            <a:schemeClr val="lt1"/>
                          </a:solidFill>
                          <a:latin typeface="+mn-lt"/>
                          <a:ea typeface="+mn-ea"/>
                          <a:cs typeface="+mn-cs"/>
                        </a:rPr>
                        <a:t>E</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4</a:t>
                      </a:r>
                      <a:endParaRPr lang="en-IN" dirty="0"/>
                    </a:p>
                  </a:txBody>
                  <a:tcPr anchor="b"/>
                </a:tc>
                <a:tc>
                  <a:txBody>
                    <a:bodyPr/>
                    <a:lstStyle/>
                    <a:p>
                      <a:pPr algn="r"/>
                      <a:r>
                        <a:rPr lang="en-US" dirty="0"/>
                        <a:t>3</a:t>
                      </a:r>
                      <a:endParaRPr lang="en-IN" dirty="0"/>
                    </a:p>
                  </a:txBody>
                  <a:tcPr anchor="b"/>
                </a:tc>
                <a:tc>
                  <a:txBody>
                    <a:bodyPr/>
                    <a:lstStyle/>
                    <a:p>
                      <a:pPr algn="r"/>
                      <a:r>
                        <a:rPr lang="en-US" dirty="0"/>
                        <a:t>4</a:t>
                      </a:r>
                      <a:endParaRPr lang="en-IN" dirty="0"/>
                    </a:p>
                  </a:txBody>
                  <a:tcPr anchor="b"/>
                </a:tc>
                <a:tc>
                  <a:txBody>
                    <a:bodyPr/>
                    <a:lstStyle/>
                    <a:p>
                      <a:pPr algn="r"/>
                      <a:r>
                        <a:rPr lang="en-US" dirty="0"/>
                        <a:t>5</a:t>
                      </a:r>
                      <a:endParaRPr lang="en-IN" dirty="0"/>
                    </a:p>
                  </a:txBody>
                  <a:tcPr anchor="b">
                    <a:solidFill>
                      <a:srgbClr val="FFC000"/>
                    </a:solidFill>
                  </a:tcPr>
                </a:tc>
                <a:tc>
                  <a:txBody>
                    <a:bodyPr/>
                    <a:lstStyle/>
                    <a:p>
                      <a:pPr algn="r"/>
                      <a:r>
                        <a:rPr lang="en-US" dirty="0"/>
                        <a:t>6</a:t>
                      </a:r>
                      <a:endParaRPr lang="en-IN" dirty="0"/>
                    </a:p>
                  </a:txBody>
                  <a:tcPr anchor="b">
                    <a:solidFill>
                      <a:srgbClr val="FFC000"/>
                    </a:solidFill>
                  </a:tcPr>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9</a:t>
                      </a:r>
                      <a:endParaRPr lang="en-IN" dirty="0"/>
                    </a:p>
                  </a:txBody>
                  <a:tcPr anchor="b"/>
                </a:tc>
                <a:tc>
                  <a:txBody>
                    <a:bodyPr/>
                    <a:lstStyle/>
                    <a:p>
                      <a:pPr algn="r"/>
                      <a:r>
                        <a:rPr lang="en-US" dirty="0"/>
                        <a:t>10</a:t>
                      </a:r>
                      <a:endParaRPr lang="en-IN" dirty="0"/>
                    </a:p>
                  </a:txBody>
                  <a:tcPr anchor="b"/>
                </a:tc>
                <a:tc>
                  <a:txBody>
                    <a:bodyPr/>
                    <a:lstStyle/>
                    <a:p>
                      <a:pPr algn="r"/>
                      <a:r>
                        <a:rPr lang="en-US" dirty="0"/>
                        <a:t>9</a:t>
                      </a:r>
                      <a:endParaRPr lang="en-IN" dirty="0"/>
                    </a:p>
                  </a:txBody>
                  <a:tcPr anchor="b"/>
                </a:tc>
                <a:extLst>
                  <a:ext uri="{0D108BD9-81ED-4DB2-BD59-A6C34878D82A}">
                    <a16:rowId xmlns:a16="http://schemas.microsoft.com/office/drawing/2014/main" val="3147390161"/>
                  </a:ext>
                </a:extLst>
              </a:tr>
              <a:tr h="581024">
                <a:tc>
                  <a:txBody>
                    <a:bodyPr/>
                    <a:lstStyle/>
                    <a:p>
                      <a:pPr algn="r"/>
                      <a:r>
                        <a:rPr lang="en-US" sz="1800" b="1" kern="1200" dirty="0">
                          <a:solidFill>
                            <a:schemeClr val="lt1"/>
                          </a:solidFill>
                          <a:latin typeface="+mn-lt"/>
                          <a:ea typeface="+mn-ea"/>
                          <a:cs typeface="+mn-cs"/>
                        </a:rPr>
                        <a:t>N</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5</a:t>
                      </a:r>
                      <a:endParaRPr lang="en-IN" dirty="0"/>
                    </a:p>
                  </a:txBody>
                  <a:tcPr anchor="b"/>
                </a:tc>
                <a:tc>
                  <a:txBody>
                    <a:bodyPr/>
                    <a:lstStyle/>
                    <a:p>
                      <a:pPr algn="r"/>
                      <a:r>
                        <a:rPr lang="en-US" dirty="0"/>
                        <a:t>4</a:t>
                      </a:r>
                      <a:endParaRPr lang="en-IN" dirty="0"/>
                    </a:p>
                  </a:txBody>
                  <a:tcPr anchor="b"/>
                </a:tc>
                <a:tc>
                  <a:txBody>
                    <a:bodyPr/>
                    <a:lstStyle/>
                    <a:p>
                      <a:pPr algn="r"/>
                      <a:r>
                        <a:rPr lang="en-US" dirty="0"/>
                        <a:t>5</a:t>
                      </a:r>
                      <a:endParaRPr lang="en-IN" dirty="0"/>
                    </a:p>
                  </a:txBody>
                  <a:tcPr anchor="b"/>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solidFill>
                      <a:srgbClr val="FFC000"/>
                    </a:solidFill>
                  </a:tcPr>
                </a:tc>
                <a:tc>
                  <a:txBody>
                    <a:bodyPr/>
                    <a:lstStyle/>
                    <a:p>
                      <a:pPr algn="r"/>
                      <a:r>
                        <a:rPr lang="en-US" dirty="0"/>
                        <a:t>9</a:t>
                      </a:r>
                      <a:endParaRPr lang="en-IN" dirty="0"/>
                    </a:p>
                  </a:txBody>
                  <a:tcPr anchor="b"/>
                </a:tc>
                <a:tc>
                  <a:txBody>
                    <a:bodyPr/>
                    <a:lstStyle/>
                    <a:p>
                      <a:pPr algn="r"/>
                      <a:r>
                        <a:rPr lang="en-US" dirty="0"/>
                        <a:t>10</a:t>
                      </a:r>
                      <a:endParaRPr lang="en-IN" dirty="0"/>
                    </a:p>
                  </a:txBody>
                  <a:tcPr anchor="b"/>
                </a:tc>
                <a:tc>
                  <a:txBody>
                    <a:bodyPr/>
                    <a:lstStyle/>
                    <a:p>
                      <a:pPr algn="r"/>
                      <a:r>
                        <a:rPr lang="en-US" dirty="0"/>
                        <a:t>11</a:t>
                      </a:r>
                      <a:endParaRPr lang="en-IN" dirty="0"/>
                    </a:p>
                  </a:txBody>
                  <a:tcPr anchor="b"/>
                </a:tc>
                <a:tc>
                  <a:txBody>
                    <a:bodyPr/>
                    <a:lstStyle/>
                    <a:p>
                      <a:pPr algn="r"/>
                      <a:r>
                        <a:rPr lang="en-US" dirty="0"/>
                        <a:t>10</a:t>
                      </a:r>
                      <a:endParaRPr lang="en-IN" dirty="0"/>
                    </a:p>
                  </a:txBody>
                  <a:tcPr anchor="b"/>
                </a:tc>
                <a:extLst>
                  <a:ext uri="{0D108BD9-81ED-4DB2-BD59-A6C34878D82A}">
                    <a16:rowId xmlns:a16="http://schemas.microsoft.com/office/drawing/2014/main" val="751551298"/>
                  </a:ext>
                </a:extLst>
              </a:tr>
              <a:tr h="581024">
                <a:tc>
                  <a:txBody>
                    <a:bodyPr/>
                    <a:lstStyle/>
                    <a:p>
                      <a:pPr algn="r"/>
                      <a:r>
                        <a:rPr lang="en-US" sz="1800" b="1" kern="1200" dirty="0">
                          <a:solidFill>
                            <a:schemeClr val="lt1"/>
                          </a:solidFill>
                          <a:latin typeface="+mn-lt"/>
                          <a:ea typeface="+mn-ea"/>
                          <a:cs typeface="+mn-cs"/>
                        </a:rPr>
                        <a:t>T</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6</a:t>
                      </a:r>
                      <a:endParaRPr lang="en-IN" dirty="0"/>
                    </a:p>
                  </a:txBody>
                  <a:tcPr anchor="b"/>
                </a:tc>
                <a:tc>
                  <a:txBody>
                    <a:bodyPr/>
                    <a:lstStyle/>
                    <a:p>
                      <a:pPr algn="r"/>
                      <a:r>
                        <a:rPr lang="en-US" dirty="0"/>
                        <a:t>5</a:t>
                      </a:r>
                      <a:endParaRPr lang="en-IN" dirty="0"/>
                    </a:p>
                  </a:txBody>
                  <a:tcPr anchor="b"/>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9</a:t>
                      </a:r>
                      <a:endParaRPr lang="en-IN" dirty="0"/>
                    </a:p>
                  </a:txBody>
                  <a:tcPr anchor="b"/>
                </a:tc>
                <a:tc>
                  <a:txBody>
                    <a:bodyPr/>
                    <a:lstStyle/>
                    <a:p>
                      <a:pPr algn="r"/>
                      <a:r>
                        <a:rPr lang="en-US" dirty="0"/>
                        <a:t>8</a:t>
                      </a:r>
                      <a:endParaRPr lang="en-IN" dirty="0"/>
                    </a:p>
                  </a:txBody>
                  <a:tcPr anchor="b">
                    <a:solidFill>
                      <a:srgbClr val="FFC000"/>
                    </a:solidFill>
                  </a:tcPr>
                </a:tc>
                <a:tc>
                  <a:txBody>
                    <a:bodyPr/>
                    <a:lstStyle/>
                    <a:p>
                      <a:pPr algn="r"/>
                      <a:r>
                        <a:rPr lang="en-US" dirty="0"/>
                        <a:t>9</a:t>
                      </a:r>
                      <a:endParaRPr lang="en-IN" dirty="0"/>
                    </a:p>
                  </a:txBody>
                  <a:tcPr anchor="b"/>
                </a:tc>
                <a:tc>
                  <a:txBody>
                    <a:bodyPr/>
                    <a:lstStyle/>
                    <a:p>
                      <a:pPr algn="r"/>
                      <a:r>
                        <a:rPr lang="en-US" dirty="0"/>
                        <a:t>10</a:t>
                      </a:r>
                      <a:endParaRPr lang="en-IN" dirty="0"/>
                    </a:p>
                  </a:txBody>
                  <a:tcPr anchor="b"/>
                </a:tc>
                <a:tc>
                  <a:txBody>
                    <a:bodyPr/>
                    <a:lstStyle/>
                    <a:p>
                      <a:pPr algn="r"/>
                      <a:r>
                        <a:rPr lang="en-US" dirty="0"/>
                        <a:t>11</a:t>
                      </a:r>
                      <a:endParaRPr lang="en-IN" dirty="0"/>
                    </a:p>
                  </a:txBody>
                  <a:tcPr anchor="b"/>
                </a:tc>
                <a:extLst>
                  <a:ext uri="{0D108BD9-81ED-4DB2-BD59-A6C34878D82A}">
                    <a16:rowId xmlns:a16="http://schemas.microsoft.com/office/drawing/2014/main" val="2669346176"/>
                  </a:ext>
                </a:extLst>
              </a:tr>
              <a:tr h="581024">
                <a:tc>
                  <a:txBody>
                    <a:bodyPr/>
                    <a:lstStyle/>
                    <a:p>
                      <a:pPr algn="r"/>
                      <a:r>
                        <a:rPr lang="en-US" sz="1800" b="1" kern="1200" dirty="0">
                          <a:solidFill>
                            <a:schemeClr val="lt1"/>
                          </a:solidFill>
                          <a:latin typeface="+mn-lt"/>
                          <a:ea typeface="+mn-ea"/>
                          <a:cs typeface="+mn-cs"/>
                        </a:rPr>
                        <a:t>I</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7</a:t>
                      </a:r>
                      <a:endParaRPr lang="en-IN" dirty="0"/>
                    </a:p>
                  </a:txBody>
                  <a:tcPr anchor="b"/>
                </a:tc>
                <a:tc>
                  <a:txBody>
                    <a:bodyPr/>
                    <a:lstStyle/>
                    <a:p>
                      <a:pPr algn="r"/>
                      <a:r>
                        <a:rPr lang="en-US" dirty="0"/>
                        <a:t>6</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9</a:t>
                      </a:r>
                      <a:endParaRPr lang="en-IN" dirty="0"/>
                    </a:p>
                  </a:txBody>
                  <a:tcPr anchor="b"/>
                </a:tc>
                <a:tc>
                  <a:txBody>
                    <a:bodyPr/>
                    <a:lstStyle/>
                    <a:p>
                      <a:pPr algn="r"/>
                      <a:r>
                        <a:rPr lang="en-US" dirty="0"/>
                        <a:t>10</a:t>
                      </a:r>
                      <a:endParaRPr lang="en-IN" dirty="0"/>
                    </a:p>
                  </a:txBody>
                  <a:tcPr anchor="b"/>
                </a:tc>
                <a:tc>
                  <a:txBody>
                    <a:bodyPr/>
                    <a:lstStyle/>
                    <a:p>
                      <a:pPr algn="r"/>
                      <a:r>
                        <a:rPr lang="en-US" dirty="0"/>
                        <a:t>9</a:t>
                      </a:r>
                      <a:endParaRPr lang="en-IN" dirty="0"/>
                    </a:p>
                  </a:txBody>
                  <a:tcPr anchor="b"/>
                </a:tc>
                <a:tc>
                  <a:txBody>
                    <a:bodyPr/>
                    <a:lstStyle/>
                    <a:p>
                      <a:pPr algn="r"/>
                      <a:r>
                        <a:rPr lang="en-US" dirty="0"/>
                        <a:t>8</a:t>
                      </a:r>
                      <a:endParaRPr lang="en-IN" dirty="0"/>
                    </a:p>
                  </a:txBody>
                  <a:tcPr anchor="b">
                    <a:solidFill>
                      <a:srgbClr val="FFC000"/>
                    </a:solidFill>
                  </a:tcPr>
                </a:tc>
                <a:tc>
                  <a:txBody>
                    <a:bodyPr/>
                    <a:lstStyle/>
                    <a:p>
                      <a:pPr algn="r"/>
                      <a:r>
                        <a:rPr lang="en-US" dirty="0"/>
                        <a:t>9</a:t>
                      </a:r>
                      <a:endParaRPr lang="en-IN" dirty="0"/>
                    </a:p>
                  </a:txBody>
                  <a:tcPr anchor="b"/>
                </a:tc>
                <a:tc>
                  <a:txBody>
                    <a:bodyPr/>
                    <a:lstStyle/>
                    <a:p>
                      <a:pPr algn="r"/>
                      <a:r>
                        <a:rPr lang="en-US" dirty="0"/>
                        <a:t>10</a:t>
                      </a:r>
                      <a:endParaRPr lang="en-IN" dirty="0"/>
                    </a:p>
                  </a:txBody>
                  <a:tcPr anchor="b"/>
                </a:tc>
                <a:extLst>
                  <a:ext uri="{0D108BD9-81ED-4DB2-BD59-A6C34878D82A}">
                    <a16:rowId xmlns:a16="http://schemas.microsoft.com/office/drawing/2014/main" val="2000844370"/>
                  </a:ext>
                </a:extLst>
              </a:tr>
              <a:tr h="581024">
                <a:tc>
                  <a:txBody>
                    <a:bodyPr/>
                    <a:lstStyle/>
                    <a:p>
                      <a:pPr algn="r"/>
                      <a:r>
                        <a:rPr lang="en-US" sz="1800" b="1" kern="1200" dirty="0">
                          <a:solidFill>
                            <a:schemeClr val="lt1"/>
                          </a:solidFill>
                          <a:latin typeface="+mn-lt"/>
                          <a:ea typeface="+mn-ea"/>
                          <a:cs typeface="+mn-cs"/>
                        </a:rPr>
                        <a:t>O</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8</a:t>
                      </a:r>
                      <a:endParaRPr lang="en-IN" dirty="0"/>
                    </a:p>
                  </a:txBody>
                  <a:tcPr anchor="b"/>
                </a:tc>
                <a:tc>
                  <a:txBody>
                    <a:bodyPr/>
                    <a:lstStyle/>
                    <a:p>
                      <a:pPr algn="r"/>
                      <a:r>
                        <a:rPr lang="en-US" dirty="0"/>
                        <a:t>7</a:t>
                      </a:r>
                      <a:endParaRPr lang="en-IN" dirty="0"/>
                    </a:p>
                  </a:txBody>
                  <a:tcPr anchor="b"/>
                </a:tc>
                <a:tc>
                  <a:txBody>
                    <a:bodyPr/>
                    <a:lstStyle/>
                    <a:p>
                      <a:pPr algn="r"/>
                      <a:r>
                        <a:rPr lang="en-US" dirty="0"/>
                        <a:t>8</a:t>
                      </a:r>
                      <a:endParaRPr lang="en-IN" dirty="0"/>
                    </a:p>
                  </a:txBody>
                  <a:tcPr anchor="b"/>
                </a:tc>
                <a:tc>
                  <a:txBody>
                    <a:bodyPr/>
                    <a:lstStyle/>
                    <a:p>
                      <a:pPr algn="r"/>
                      <a:r>
                        <a:rPr lang="en-US" dirty="0"/>
                        <a:t>9</a:t>
                      </a:r>
                      <a:endParaRPr lang="en-IN" dirty="0"/>
                    </a:p>
                  </a:txBody>
                  <a:tcPr anchor="b"/>
                </a:tc>
                <a:tc>
                  <a:txBody>
                    <a:bodyPr/>
                    <a:lstStyle/>
                    <a:p>
                      <a:pPr algn="r"/>
                      <a:r>
                        <a:rPr lang="en-US" dirty="0"/>
                        <a:t>10</a:t>
                      </a:r>
                      <a:endParaRPr lang="en-IN" dirty="0"/>
                    </a:p>
                  </a:txBody>
                  <a:tcPr anchor="b"/>
                </a:tc>
                <a:tc>
                  <a:txBody>
                    <a:bodyPr/>
                    <a:lstStyle/>
                    <a:p>
                      <a:pPr algn="r"/>
                      <a:r>
                        <a:rPr lang="en-US" dirty="0"/>
                        <a:t>11</a:t>
                      </a:r>
                      <a:endParaRPr lang="en-IN" dirty="0"/>
                    </a:p>
                  </a:txBody>
                  <a:tcPr anchor="b"/>
                </a:tc>
                <a:tc>
                  <a:txBody>
                    <a:bodyPr/>
                    <a:lstStyle/>
                    <a:p>
                      <a:pPr algn="r"/>
                      <a:r>
                        <a:rPr lang="en-US" dirty="0"/>
                        <a:t>10</a:t>
                      </a:r>
                      <a:endParaRPr lang="en-IN" dirty="0"/>
                    </a:p>
                  </a:txBody>
                  <a:tcPr anchor="b"/>
                </a:tc>
                <a:tc>
                  <a:txBody>
                    <a:bodyPr/>
                    <a:lstStyle/>
                    <a:p>
                      <a:pPr algn="r"/>
                      <a:r>
                        <a:rPr lang="en-US" dirty="0"/>
                        <a:t>9</a:t>
                      </a:r>
                      <a:endParaRPr lang="en-IN" dirty="0"/>
                    </a:p>
                  </a:txBody>
                  <a:tcPr anchor="b"/>
                </a:tc>
                <a:tc>
                  <a:txBody>
                    <a:bodyPr/>
                    <a:lstStyle/>
                    <a:p>
                      <a:pPr algn="r"/>
                      <a:r>
                        <a:rPr lang="en-US" dirty="0"/>
                        <a:t>8</a:t>
                      </a:r>
                      <a:endParaRPr lang="en-IN" dirty="0"/>
                    </a:p>
                  </a:txBody>
                  <a:tcPr anchor="b">
                    <a:solidFill>
                      <a:srgbClr val="FFC000"/>
                    </a:solidFill>
                  </a:tcPr>
                </a:tc>
                <a:tc>
                  <a:txBody>
                    <a:bodyPr/>
                    <a:lstStyle/>
                    <a:p>
                      <a:pPr algn="r"/>
                      <a:r>
                        <a:rPr lang="en-US" dirty="0"/>
                        <a:t>9</a:t>
                      </a:r>
                      <a:endParaRPr lang="en-IN" dirty="0"/>
                    </a:p>
                  </a:txBody>
                  <a:tcPr anchor="b"/>
                </a:tc>
                <a:extLst>
                  <a:ext uri="{0D108BD9-81ED-4DB2-BD59-A6C34878D82A}">
                    <a16:rowId xmlns:a16="http://schemas.microsoft.com/office/drawing/2014/main" val="2758319147"/>
                  </a:ext>
                </a:extLst>
              </a:tr>
              <a:tr h="581024">
                <a:tc>
                  <a:txBody>
                    <a:bodyPr/>
                    <a:lstStyle/>
                    <a:p>
                      <a:pPr algn="r"/>
                      <a:r>
                        <a:rPr lang="en-US" sz="1800" b="1" kern="1200" dirty="0">
                          <a:solidFill>
                            <a:schemeClr val="lt1"/>
                          </a:solidFill>
                          <a:latin typeface="+mn-lt"/>
                          <a:ea typeface="+mn-ea"/>
                          <a:cs typeface="+mn-cs"/>
                        </a:rPr>
                        <a:t>N</a:t>
                      </a:r>
                      <a:endParaRPr lang="en-IN" sz="1800" b="1" kern="1200" dirty="0">
                        <a:solidFill>
                          <a:schemeClr val="lt1"/>
                        </a:solidFill>
                        <a:latin typeface="+mn-lt"/>
                        <a:ea typeface="+mn-ea"/>
                        <a:cs typeface="+mn-cs"/>
                      </a:endParaRPr>
                    </a:p>
                  </a:txBody>
                  <a:tcPr anchor="b">
                    <a:solidFill>
                      <a:schemeClr val="accent1"/>
                    </a:solidFill>
                  </a:tcPr>
                </a:tc>
                <a:tc>
                  <a:txBody>
                    <a:bodyPr/>
                    <a:lstStyle/>
                    <a:p>
                      <a:pPr algn="r"/>
                      <a:r>
                        <a:rPr lang="en-US" dirty="0"/>
                        <a:t>9</a:t>
                      </a:r>
                      <a:endParaRPr lang="en-IN" dirty="0"/>
                    </a:p>
                  </a:txBody>
                  <a:tcPr anchor="b"/>
                </a:tc>
                <a:tc>
                  <a:txBody>
                    <a:bodyPr/>
                    <a:lstStyle/>
                    <a:p>
                      <a:pPr algn="r"/>
                      <a:r>
                        <a:rPr lang="en-US" dirty="0"/>
                        <a:t>8</a:t>
                      </a:r>
                      <a:endParaRPr lang="en-IN" dirty="0"/>
                    </a:p>
                  </a:txBody>
                  <a:tcPr anchor="b"/>
                </a:tc>
                <a:tc>
                  <a:txBody>
                    <a:bodyPr/>
                    <a:lstStyle/>
                    <a:p>
                      <a:pPr algn="r"/>
                      <a:r>
                        <a:rPr lang="en-US" dirty="0"/>
                        <a:t>9</a:t>
                      </a:r>
                      <a:endParaRPr lang="en-IN" dirty="0"/>
                    </a:p>
                  </a:txBody>
                  <a:tcPr anchor="b"/>
                </a:tc>
                <a:tc>
                  <a:txBody>
                    <a:bodyPr/>
                    <a:lstStyle/>
                    <a:p>
                      <a:pPr algn="r"/>
                      <a:r>
                        <a:rPr lang="en-US" dirty="0"/>
                        <a:t>10</a:t>
                      </a:r>
                      <a:endParaRPr lang="en-IN" dirty="0"/>
                    </a:p>
                  </a:txBody>
                  <a:tcPr anchor="b"/>
                </a:tc>
                <a:tc>
                  <a:txBody>
                    <a:bodyPr/>
                    <a:lstStyle/>
                    <a:p>
                      <a:pPr algn="r"/>
                      <a:r>
                        <a:rPr lang="en-US" dirty="0"/>
                        <a:t>11</a:t>
                      </a:r>
                      <a:endParaRPr lang="en-IN" dirty="0"/>
                    </a:p>
                  </a:txBody>
                  <a:tcPr anchor="b"/>
                </a:tc>
                <a:tc>
                  <a:txBody>
                    <a:bodyPr/>
                    <a:lstStyle/>
                    <a:p>
                      <a:pPr algn="r"/>
                      <a:r>
                        <a:rPr lang="en-US" dirty="0"/>
                        <a:t>12</a:t>
                      </a:r>
                      <a:endParaRPr lang="en-IN" dirty="0"/>
                    </a:p>
                  </a:txBody>
                  <a:tcPr anchor="b"/>
                </a:tc>
                <a:tc>
                  <a:txBody>
                    <a:bodyPr/>
                    <a:lstStyle/>
                    <a:p>
                      <a:pPr algn="r"/>
                      <a:r>
                        <a:rPr lang="en-US" dirty="0"/>
                        <a:t>11</a:t>
                      </a:r>
                      <a:endParaRPr lang="en-IN" dirty="0"/>
                    </a:p>
                  </a:txBody>
                  <a:tcPr anchor="b"/>
                </a:tc>
                <a:tc>
                  <a:txBody>
                    <a:bodyPr/>
                    <a:lstStyle/>
                    <a:p>
                      <a:pPr algn="r"/>
                      <a:r>
                        <a:rPr lang="en-US" dirty="0"/>
                        <a:t>10</a:t>
                      </a:r>
                      <a:endParaRPr lang="en-IN" dirty="0"/>
                    </a:p>
                  </a:txBody>
                  <a:tcPr anchor="b"/>
                </a:tc>
                <a:tc>
                  <a:txBody>
                    <a:bodyPr/>
                    <a:lstStyle/>
                    <a:p>
                      <a:pPr algn="r"/>
                      <a:r>
                        <a:rPr lang="en-US" dirty="0"/>
                        <a:t>9</a:t>
                      </a:r>
                      <a:endParaRPr lang="en-IN" dirty="0"/>
                    </a:p>
                  </a:txBody>
                  <a:tcPr anchor="b"/>
                </a:tc>
                <a:tc>
                  <a:txBody>
                    <a:bodyPr/>
                    <a:lstStyle/>
                    <a:p>
                      <a:pPr algn="r"/>
                      <a:r>
                        <a:rPr lang="en-US" dirty="0"/>
                        <a:t>8</a:t>
                      </a:r>
                      <a:endParaRPr lang="en-IN" dirty="0"/>
                    </a:p>
                  </a:txBody>
                  <a:tcPr anchor="b">
                    <a:solidFill>
                      <a:srgbClr val="FFC000"/>
                    </a:solidFill>
                  </a:tcPr>
                </a:tc>
                <a:extLst>
                  <a:ext uri="{0D108BD9-81ED-4DB2-BD59-A6C34878D82A}">
                    <a16:rowId xmlns:a16="http://schemas.microsoft.com/office/drawing/2014/main" val="4289388259"/>
                  </a:ext>
                </a:extLst>
              </a:tr>
            </a:tbl>
          </a:graphicData>
        </a:graphic>
      </p:graphicFrame>
      <p:cxnSp>
        <p:nvCxnSpPr>
          <p:cNvPr id="6" name="Straight Arrow Connector 5">
            <a:extLst>
              <a:ext uri="{FF2B5EF4-FFF2-40B4-BE49-F238E27FC236}">
                <a16:creationId xmlns:a16="http://schemas.microsoft.com/office/drawing/2014/main" id="{35E45E4D-9106-526C-9DB1-BF305A186A53}"/>
              </a:ext>
            </a:extLst>
          </p:cNvPr>
          <p:cNvCxnSpPr>
            <a:cxnSpLocks/>
          </p:cNvCxnSpPr>
          <p:nvPr/>
        </p:nvCxnSpPr>
        <p:spPr>
          <a:xfrm flipV="1">
            <a:off x="1695450" y="1495425"/>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5E6DB17-B0DB-6148-1D5E-33FF28D384E8}"/>
              </a:ext>
            </a:extLst>
          </p:cNvPr>
          <p:cNvCxnSpPr>
            <a:cxnSpLocks/>
          </p:cNvCxnSpPr>
          <p:nvPr/>
        </p:nvCxnSpPr>
        <p:spPr>
          <a:xfrm flipH="1" flipV="1">
            <a:off x="2419350" y="2095500"/>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6EA791-1C3B-6940-4D63-6215F49CB589}"/>
              </a:ext>
            </a:extLst>
          </p:cNvPr>
          <p:cNvCxnSpPr>
            <a:cxnSpLocks/>
          </p:cNvCxnSpPr>
          <p:nvPr/>
        </p:nvCxnSpPr>
        <p:spPr>
          <a:xfrm flipH="1" flipV="1">
            <a:off x="3476625" y="2714625"/>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52FD74-B09A-D9D2-A23D-D7B921159781}"/>
              </a:ext>
            </a:extLst>
          </p:cNvPr>
          <p:cNvCxnSpPr>
            <a:cxnSpLocks/>
          </p:cNvCxnSpPr>
          <p:nvPr/>
        </p:nvCxnSpPr>
        <p:spPr>
          <a:xfrm flipH="1" flipV="1">
            <a:off x="4514850" y="3243257"/>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B3A5304-881A-2179-B8B0-18DB8DA74C1F}"/>
              </a:ext>
            </a:extLst>
          </p:cNvPr>
          <p:cNvCxnSpPr>
            <a:cxnSpLocks/>
          </p:cNvCxnSpPr>
          <p:nvPr/>
        </p:nvCxnSpPr>
        <p:spPr>
          <a:xfrm flipH="1" flipV="1">
            <a:off x="6638925" y="3819525"/>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CEEB0E-08B8-A362-EBE6-5130053087B1}"/>
              </a:ext>
            </a:extLst>
          </p:cNvPr>
          <p:cNvCxnSpPr>
            <a:cxnSpLocks/>
          </p:cNvCxnSpPr>
          <p:nvPr/>
        </p:nvCxnSpPr>
        <p:spPr>
          <a:xfrm flipH="1" flipV="1">
            <a:off x="7696200" y="4448175"/>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F3032A-E370-1D32-302B-E1DE342481BE}"/>
              </a:ext>
            </a:extLst>
          </p:cNvPr>
          <p:cNvCxnSpPr>
            <a:cxnSpLocks/>
          </p:cNvCxnSpPr>
          <p:nvPr/>
        </p:nvCxnSpPr>
        <p:spPr>
          <a:xfrm flipH="1" flipV="1">
            <a:off x="8791575" y="5000625"/>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570D62-B64A-97CF-A569-EFCD485C1941}"/>
              </a:ext>
            </a:extLst>
          </p:cNvPr>
          <p:cNvCxnSpPr>
            <a:cxnSpLocks/>
          </p:cNvCxnSpPr>
          <p:nvPr/>
        </p:nvCxnSpPr>
        <p:spPr>
          <a:xfrm flipH="1" flipV="1">
            <a:off x="9753600" y="5610225"/>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C9DDDE-B16B-C384-6887-C276AB7DF683}"/>
              </a:ext>
            </a:extLst>
          </p:cNvPr>
          <p:cNvCxnSpPr>
            <a:cxnSpLocks/>
          </p:cNvCxnSpPr>
          <p:nvPr/>
        </p:nvCxnSpPr>
        <p:spPr>
          <a:xfrm flipH="1" flipV="1">
            <a:off x="10829925" y="6172200"/>
            <a:ext cx="352425"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0CECD6-83A6-33CD-3666-073C0520FD84}"/>
              </a:ext>
            </a:extLst>
          </p:cNvPr>
          <p:cNvCxnSpPr>
            <a:cxnSpLocks/>
          </p:cNvCxnSpPr>
          <p:nvPr/>
        </p:nvCxnSpPr>
        <p:spPr>
          <a:xfrm flipH="1">
            <a:off x="5753100" y="3509957"/>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08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485" y="55625"/>
            <a:ext cx="986842" cy="242523"/>
          </a:xfrm>
          <a:prstGeom prst="rect">
            <a:avLst/>
          </a:prstGeom>
        </p:spPr>
        <p:txBody>
          <a:bodyPr vert="horz" wrap="square" lIns="0" tIns="16912" rIns="0" bIns="0" rtlCol="0">
            <a:spAutoFit/>
          </a:bodyPr>
          <a:lstStyle/>
          <a:p>
            <a:pPr marL="16913">
              <a:spcBef>
                <a:spcPts val="133"/>
              </a:spcBef>
            </a:pPr>
            <a:r>
              <a:rPr sz="1465" dirty="0">
                <a:solidFill>
                  <a:srgbClr val="A4001D"/>
                </a:solidFill>
                <a:latin typeface="Calibri"/>
                <a:cs typeface="Calibri"/>
              </a:rPr>
              <a:t>Dan</a:t>
            </a:r>
            <a:r>
              <a:rPr sz="1465" spc="-67" dirty="0">
                <a:solidFill>
                  <a:srgbClr val="A4001D"/>
                </a:solidFill>
                <a:latin typeface="Calibri"/>
                <a:cs typeface="Calibri"/>
              </a:rPr>
              <a:t> </a:t>
            </a:r>
            <a:r>
              <a:rPr sz="1465" spc="-7" dirty="0">
                <a:solidFill>
                  <a:srgbClr val="A4001D"/>
                </a:solidFill>
                <a:latin typeface="Calibri"/>
                <a:cs typeface="Calibri"/>
              </a:rPr>
              <a:t>Jurafsky</a:t>
            </a:r>
            <a:endParaRPr sz="1465">
              <a:latin typeface="Calibri"/>
              <a:cs typeface="Calibri"/>
            </a:endParaRPr>
          </a:p>
        </p:txBody>
      </p:sp>
      <p:grpSp>
        <p:nvGrpSpPr>
          <p:cNvPr id="3" name="object 3"/>
          <p:cNvGrpSpPr/>
          <p:nvPr/>
        </p:nvGrpSpPr>
        <p:grpSpPr>
          <a:xfrm>
            <a:off x="1172" y="1"/>
            <a:ext cx="73568" cy="6862228"/>
            <a:chOff x="-4764" y="0"/>
            <a:chExt cx="55244" cy="5153025"/>
          </a:xfrm>
        </p:grpSpPr>
        <p:sp>
          <p:nvSpPr>
            <p:cNvPr id="4" name="object 4"/>
            <p:cNvSpPr/>
            <p:nvPr/>
          </p:nvSpPr>
          <p:spPr>
            <a:xfrm>
              <a:off x="-2" y="0"/>
              <a:ext cx="45720" cy="5143500"/>
            </a:xfrm>
            <a:custGeom>
              <a:avLst/>
              <a:gdLst/>
              <a:ahLst/>
              <a:cxnLst/>
              <a:rect l="l" t="t" r="r" b="b"/>
              <a:pathLst>
                <a:path w="45720" h="5143500">
                  <a:moveTo>
                    <a:pt x="45719" y="0"/>
                  </a:moveTo>
                  <a:lnTo>
                    <a:pt x="0" y="0"/>
                  </a:lnTo>
                  <a:lnTo>
                    <a:pt x="0" y="5143500"/>
                  </a:lnTo>
                  <a:lnTo>
                    <a:pt x="45719" y="5143500"/>
                  </a:lnTo>
                  <a:lnTo>
                    <a:pt x="45719" y="0"/>
                  </a:lnTo>
                  <a:close/>
                </a:path>
              </a:pathLst>
            </a:custGeom>
            <a:solidFill>
              <a:srgbClr val="B51904"/>
            </a:solidFill>
          </p:spPr>
          <p:txBody>
            <a:bodyPr wrap="square" lIns="0" tIns="0" rIns="0" bIns="0" rtlCol="0"/>
            <a:lstStyle/>
            <a:p>
              <a:endParaRPr sz="2397"/>
            </a:p>
          </p:txBody>
        </p:sp>
        <p:sp>
          <p:nvSpPr>
            <p:cNvPr id="5" name="object 5"/>
            <p:cNvSpPr/>
            <p:nvPr/>
          </p:nvSpPr>
          <p:spPr>
            <a:xfrm>
              <a:off x="-2" y="0"/>
              <a:ext cx="45720" cy="5143500"/>
            </a:xfrm>
            <a:custGeom>
              <a:avLst/>
              <a:gdLst/>
              <a:ahLst/>
              <a:cxnLst/>
              <a:rect l="l" t="t" r="r" b="b"/>
              <a:pathLst>
                <a:path w="45720" h="5143500">
                  <a:moveTo>
                    <a:pt x="45719" y="0"/>
                  </a:moveTo>
                  <a:lnTo>
                    <a:pt x="45719" y="5143499"/>
                  </a:lnTo>
                  <a:lnTo>
                    <a:pt x="0" y="5143499"/>
                  </a:lnTo>
                  <a:lnTo>
                    <a:pt x="0" y="0"/>
                  </a:lnTo>
                  <a:lnTo>
                    <a:pt x="45719" y="0"/>
                  </a:lnTo>
                  <a:close/>
                </a:path>
              </a:pathLst>
            </a:custGeom>
            <a:ln w="9524">
              <a:solidFill>
                <a:srgbClr val="B51826"/>
              </a:solidFill>
            </a:ln>
          </p:spPr>
          <p:txBody>
            <a:bodyPr wrap="square" lIns="0" tIns="0" rIns="0" bIns="0" rtlCol="0"/>
            <a:lstStyle/>
            <a:p>
              <a:endParaRPr sz="2397"/>
            </a:p>
          </p:txBody>
        </p:sp>
      </p:grpSp>
      <p:sp>
        <p:nvSpPr>
          <p:cNvPr id="6" name="object 6"/>
          <p:cNvSpPr txBox="1">
            <a:spLocks noGrp="1"/>
          </p:cNvSpPr>
          <p:nvPr>
            <p:ph type="title"/>
          </p:nvPr>
        </p:nvSpPr>
        <p:spPr>
          <a:xfrm>
            <a:off x="338717" y="487004"/>
            <a:ext cx="4348192" cy="694186"/>
          </a:xfrm>
          <a:prstGeom prst="rect">
            <a:avLst/>
          </a:prstGeom>
        </p:spPr>
        <p:txBody>
          <a:bodyPr vert="horz" wrap="square" lIns="0" tIns="16912" rIns="0" bIns="0" rtlCol="0" anchor="ctr">
            <a:spAutoFit/>
          </a:bodyPr>
          <a:lstStyle/>
          <a:p>
            <a:pPr marL="16913">
              <a:lnSpc>
                <a:spcPct val="100000"/>
              </a:lnSpc>
              <a:spcBef>
                <a:spcPts val="133"/>
              </a:spcBef>
            </a:pPr>
            <a:r>
              <a:rPr spc="-7" dirty="0"/>
              <a:t>Result</a:t>
            </a:r>
            <a:r>
              <a:rPr spc="-33" dirty="0"/>
              <a:t> </a:t>
            </a:r>
            <a:r>
              <a:rPr dirty="0"/>
              <a:t>of</a:t>
            </a:r>
            <a:r>
              <a:rPr spc="-33" dirty="0"/>
              <a:t> </a:t>
            </a:r>
            <a:r>
              <a:rPr spc="-7" dirty="0"/>
              <a:t>Backtrace</a:t>
            </a:r>
          </a:p>
        </p:txBody>
      </p:sp>
      <p:sp>
        <p:nvSpPr>
          <p:cNvPr id="7" name="object 7"/>
          <p:cNvSpPr txBox="1"/>
          <p:nvPr/>
        </p:nvSpPr>
        <p:spPr>
          <a:xfrm>
            <a:off x="338717" y="1217340"/>
            <a:ext cx="5871158" cy="447964"/>
          </a:xfrm>
          <a:prstGeom prst="rect">
            <a:avLst/>
          </a:prstGeom>
        </p:spPr>
        <p:txBody>
          <a:bodyPr vert="horz" wrap="square" lIns="0" tIns="16912" rIns="0" bIns="0" rtlCol="0">
            <a:spAutoFit/>
          </a:bodyPr>
          <a:lstStyle/>
          <a:p>
            <a:pPr marL="16913">
              <a:spcBef>
                <a:spcPts val="133"/>
              </a:spcBef>
              <a:buClr>
                <a:srgbClr val="CC0000"/>
              </a:buClr>
              <a:tabLst>
                <a:tab pos="472707" algn="l"/>
                <a:tab pos="473553" algn="l"/>
              </a:tabLst>
            </a:pPr>
            <a:r>
              <a:rPr sz="2800" spc="-7" dirty="0">
                <a:latin typeface="Calibri"/>
                <a:cs typeface="Calibri"/>
              </a:rPr>
              <a:t>Two strings </a:t>
            </a:r>
            <a:r>
              <a:rPr sz="2800" dirty="0">
                <a:latin typeface="Calibri"/>
                <a:cs typeface="Calibri"/>
              </a:rPr>
              <a:t>and</a:t>
            </a:r>
            <a:r>
              <a:rPr sz="2800" spc="-7" dirty="0">
                <a:latin typeface="Calibri"/>
                <a:cs typeface="Calibri"/>
              </a:rPr>
              <a:t> </a:t>
            </a:r>
            <a:r>
              <a:rPr sz="2800" dirty="0">
                <a:latin typeface="Calibri"/>
                <a:cs typeface="Calibri"/>
              </a:rPr>
              <a:t>their</a:t>
            </a:r>
            <a:r>
              <a:rPr sz="2800" spc="-7" dirty="0">
                <a:latin typeface="Calibri"/>
                <a:cs typeface="Calibri"/>
              </a:rPr>
              <a:t> </a:t>
            </a:r>
            <a:r>
              <a:rPr sz="2800" b="1" spc="-7" dirty="0">
                <a:latin typeface="Calibri"/>
                <a:cs typeface="Calibri"/>
              </a:rPr>
              <a:t>alignment</a:t>
            </a:r>
            <a:r>
              <a:rPr sz="2800" spc="-7" dirty="0">
                <a:latin typeface="Calibri"/>
                <a:cs typeface="Calibri"/>
              </a:rPr>
              <a:t>:</a:t>
            </a:r>
            <a:endParaRPr sz="2800" dirty="0">
              <a:latin typeface="Calibri"/>
              <a:cs typeface="Calibri"/>
            </a:endParaRPr>
          </a:p>
        </p:txBody>
      </p:sp>
      <p:pic>
        <p:nvPicPr>
          <p:cNvPr id="8" name="object 8"/>
          <p:cNvPicPr/>
          <p:nvPr/>
        </p:nvPicPr>
        <p:blipFill>
          <a:blip r:embed="rId2" cstate="print"/>
          <a:stretch>
            <a:fillRect/>
          </a:stretch>
        </p:blipFill>
        <p:spPr>
          <a:xfrm>
            <a:off x="457387" y="2139293"/>
            <a:ext cx="4665386" cy="1305373"/>
          </a:xfrm>
          <a:prstGeom prst="rect">
            <a:avLst/>
          </a:prstGeom>
        </p:spPr>
      </p:pic>
      <p:sp>
        <p:nvSpPr>
          <p:cNvPr id="10" name="TextBox 9">
            <a:extLst>
              <a:ext uri="{FF2B5EF4-FFF2-40B4-BE49-F238E27FC236}">
                <a16:creationId xmlns:a16="http://schemas.microsoft.com/office/drawing/2014/main" id="{E031B7A4-C37C-DCD9-CA82-F06906098889}"/>
              </a:ext>
            </a:extLst>
          </p:cNvPr>
          <p:cNvSpPr txBox="1"/>
          <p:nvPr/>
        </p:nvSpPr>
        <p:spPr>
          <a:xfrm>
            <a:off x="384665" y="4026671"/>
            <a:ext cx="4091394" cy="1978234"/>
          </a:xfrm>
          <a:prstGeom prst="rect">
            <a:avLst/>
          </a:prstGeom>
          <a:noFill/>
        </p:spPr>
        <p:txBody>
          <a:bodyPr wrap="square">
            <a:spAutoFit/>
          </a:bodyPr>
          <a:lstStyle/>
          <a:p>
            <a:pPr marL="16913">
              <a:spcBef>
                <a:spcPts val="1091"/>
              </a:spcBef>
              <a:buClr>
                <a:srgbClr val="CC0000"/>
              </a:buClr>
              <a:tabLst>
                <a:tab pos="472707" algn="l"/>
                <a:tab pos="473553" algn="l"/>
              </a:tabLst>
            </a:pPr>
            <a:r>
              <a:rPr lang="pt-BR" sz="2397" spc="-7" dirty="0"/>
              <a:t>Performance</a:t>
            </a:r>
          </a:p>
          <a:p>
            <a:pPr marL="473553" indent="-456640">
              <a:spcBef>
                <a:spcPts val="1091"/>
              </a:spcBef>
              <a:buClr>
                <a:srgbClr val="CC0000"/>
              </a:buClr>
              <a:buFont typeface="Times New Roman"/>
              <a:buChar char="•"/>
              <a:tabLst>
                <a:tab pos="472707" algn="l"/>
                <a:tab pos="473553" algn="l"/>
              </a:tabLst>
            </a:pPr>
            <a:r>
              <a:rPr lang="pt-BR" sz="2397" spc="-7" dirty="0"/>
              <a:t>Time: </a:t>
            </a:r>
            <a:r>
              <a:rPr lang="pt-BR" sz="2131" dirty="0"/>
              <a:t>O(nm)</a:t>
            </a:r>
          </a:p>
          <a:p>
            <a:pPr marL="473553" indent="-456640">
              <a:spcBef>
                <a:spcPts val="979"/>
              </a:spcBef>
              <a:buClr>
                <a:srgbClr val="CC0000"/>
              </a:buClr>
              <a:buFont typeface="Times New Roman"/>
              <a:buChar char="•"/>
              <a:tabLst>
                <a:tab pos="472707" algn="l"/>
                <a:tab pos="473553" algn="l"/>
              </a:tabLst>
            </a:pPr>
            <a:r>
              <a:rPr lang="pt-BR" sz="2397" spc="-7" dirty="0"/>
              <a:t>Space: </a:t>
            </a:r>
            <a:r>
              <a:rPr lang="pt-BR" sz="2131" spc="-7" dirty="0"/>
              <a:t>O(nm)</a:t>
            </a:r>
            <a:endParaRPr lang="pt-BR" sz="2131" dirty="0"/>
          </a:p>
          <a:p>
            <a:pPr marL="473553" indent="-456640">
              <a:spcBef>
                <a:spcPts val="1112"/>
              </a:spcBef>
              <a:buClr>
                <a:srgbClr val="CC0000"/>
              </a:buClr>
              <a:buFont typeface="Times New Roman"/>
              <a:buChar char="•"/>
              <a:tabLst>
                <a:tab pos="472707" algn="l"/>
                <a:tab pos="473553" algn="l"/>
              </a:tabLst>
            </a:pPr>
            <a:r>
              <a:rPr lang="pt-BR" sz="2397" spc="-7" dirty="0"/>
              <a:t>Backtrace: </a:t>
            </a:r>
            <a:r>
              <a:rPr lang="pt-BR" sz="2131" dirty="0"/>
              <a:t>O(n</a:t>
            </a:r>
            <a:r>
              <a:rPr lang="pt-BR" sz="2131" spc="-7" dirty="0"/>
              <a:t>+</a:t>
            </a:r>
            <a:r>
              <a:rPr lang="pt-BR" sz="2131" dirty="0"/>
              <a:t>m)</a:t>
            </a:r>
          </a:p>
        </p:txBody>
      </p:sp>
      <p:pic>
        <p:nvPicPr>
          <p:cNvPr id="11" name="Picture 10">
            <a:extLst>
              <a:ext uri="{FF2B5EF4-FFF2-40B4-BE49-F238E27FC236}">
                <a16:creationId xmlns:a16="http://schemas.microsoft.com/office/drawing/2014/main" id="{C2079187-B05B-8853-BCB7-26850FC6C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038" y="-8455"/>
            <a:ext cx="5909448"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63C4-9CF3-29F4-CFD1-B3A3F4C1B5C1}"/>
              </a:ext>
            </a:extLst>
          </p:cNvPr>
          <p:cNvSpPr>
            <a:spLocks noGrp="1"/>
          </p:cNvSpPr>
          <p:nvPr>
            <p:ph type="title"/>
          </p:nvPr>
        </p:nvSpPr>
        <p:spPr>
          <a:xfrm>
            <a:off x="838200" y="167508"/>
            <a:ext cx="10515600" cy="739775"/>
          </a:xfrm>
        </p:spPr>
        <p:txBody>
          <a:bodyPr/>
          <a:lstStyle/>
          <a:p>
            <a:pPr algn="ctr"/>
            <a:r>
              <a:rPr lang="en-IN" dirty="0"/>
              <a:t>1) Lexical/Morphological Analysis </a:t>
            </a:r>
          </a:p>
        </p:txBody>
      </p:sp>
      <p:sp>
        <p:nvSpPr>
          <p:cNvPr id="3" name="Content Placeholder 2">
            <a:extLst>
              <a:ext uri="{FF2B5EF4-FFF2-40B4-BE49-F238E27FC236}">
                <a16:creationId xmlns:a16="http://schemas.microsoft.com/office/drawing/2014/main" id="{986CCAEE-0EB7-6E3B-1E9A-C84687B35F08}"/>
              </a:ext>
            </a:extLst>
          </p:cNvPr>
          <p:cNvSpPr>
            <a:spLocks noGrp="1"/>
          </p:cNvSpPr>
          <p:nvPr>
            <p:ph idx="1"/>
          </p:nvPr>
        </p:nvSpPr>
        <p:spPr>
          <a:xfrm>
            <a:off x="190500" y="950869"/>
            <a:ext cx="11734800" cy="4351338"/>
          </a:xfrm>
        </p:spPr>
        <p:txBody>
          <a:bodyPr>
            <a:normAutofit/>
          </a:bodyPr>
          <a:lstStyle/>
          <a:p>
            <a:r>
              <a:rPr lang="en-US" sz="2400" dirty="0"/>
              <a:t>A morpheme is the smallest linguistic unit that has meaning/function.</a:t>
            </a:r>
          </a:p>
          <a:p>
            <a:r>
              <a:rPr lang="en-US" sz="2400" dirty="0"/>
              <a:t>These can be either a free morpheme (e.g. walk) or a bound morpheme (e.g. -</a:t>
            </a:r>
            <a:r>
              <a:rPr lang="en-US" sz="2400" dirty="0" err="1"/>
              <a:t>ing</a:t>
            </a:r>
            <a:r>
              <a:rPr lang="en-US" sz="2400" dirty="0"/>
              <a:t>, -ed). The latter cannot stand on it’s own and should be assigned to a free morpheme to attach meaning.</a:t>
            </a:r>
            <a:endParaRPr lang="en-IN" sz="2400" dirty="0"/>
          </a:p>
        </p:txBody>
      </p:sp>
      <p:pic>
        <p:nvPicPr>
          <p:cNvPr id="6" name="Picture 5">
            <a:extLst>
              <a:ext uri="{FF2B5EF4-FFF2-40B4-BE49-F238E27FC236}">
                <a16:creationId xmlns:a16="http://schemas.microsoft.com/office/drawing/2014/main" id="{1B8A83CE-C7FE-3752-D58D-14B75F77899C}"/>
              </a:ext>
            </a:extLst>
          </p:cNvPr>
          <p:cNvPicPr>
            <a:picLocks noChangeAspect="1"/>
          </p:cNvPicPr>
          <p:nvPr/>
        </p:nvPicPr>
        <p:blipFill>
          <a:blip r:embed="rId2"/>
          <a:stretch>
            <a:fillRect/>
          </a:stretch>
        </p:blipFill>
        <p:spPr>
          <a:xfrm>
            <a:off x="4667251" y="2296962"/>
            <a:ext cx="7388040" cy="4366639"/>
          </a:xfrm>
          <a:prstGeom prst="rect">
            <a:avLst/>
          </a:prstGeom>
        </p:spPr>
      </p:pic>
      <p:pic>
        <p:nvPicPr>
          <p:cNvPr id="8" name="Picture 7">
            <a:extLst>
              <a:ext uri="{FF2B5EF4-FFF2-40B4-BE49-F238E27FC236}">
                <a16:creationId xmlns:a16="http://schemas.microsoft.com/office/drawing/2014/main" id="{47E81D81-26CE-304C-4F80-891486BF5E67}"/>
              </a:ext>
            </a:extLst>
          </p:cNvPr>
          <p:cNvPicPr>
            <a:picLocks noChangeAspect="1"/>
          </p:cNvPicPr>
          <p:nvPr/>
        </p:nvPicPr>
        <p:blipFill rotWithShape="1">
          <a:blip r:embed="rId3"/>
          <a:srcRect l="10263" r="3601"/>
          <a:stretch/>
        </p:blipFill>
        <p:spPr>
          <a:xfrm>
            <a:off x="190501" y="3346589"/>
            <a:ext cx="4476750" cy="2560542"/>
          </a:xfrm>
          <a:prstGeom prst="rect">
            <a:avLst/>
          </a:prstGeom>
        </p:spPr>
      </p:pic>
      <p:sp>
        <p:nvSpPr>
          <p:cNvPr id="5" name="Date Placeholder 4">
            <a:extLst>
              <a:ext uri="{FF2B5EF4-FFF2-40B4-BE49-F238E27FC236}">
                <a16:creationId xmlns:a16="http://schemas.microsoft.com/office/drawing/2014/main" id="{227460DC-7D43-A48D-A9A9-7500E9D4666C}"/>
              </a:ext>
            </a:extLst>
          </p:cNvPr>
          <p:cNvSpPr>
            <a:spLocks noGrp="1"/>
          </p:cNvSpPr>
          <p:nvPr>
            <p:ph type="dt" sz="half" idx="10"/>
          </p:nvPr>
        </p:nvSpPr>
        <p:spPr/>
        <p:txBody>
          <a:bodyPr/>
          <a:lstStyle/>
          <a:p>
            <a:fld id="{E4B7ED3C-E13D-477B-9A8D-4EF6255515CA}" type="datetime1">
              <a:rPr lang="en-IN" smtClean="0"/>
              <a:t>27-11-2024</a:t>
            </a:fld>
            <a:endParaRPr lang="en-IN"/>
          </a:p>
        </p:txBody>
      </p:sp>
      <p:sp>
        <p:nvSpPr>
          <p:cNvPr id="7" name="Footer Placeholder 6">
            <a:extLst>
              <a:ext uri="{FF2B5EF4-FFF2-40B4-BE49-F238E27FC236}">
                <a16:creationId xmlns:a16="http://schemas.microsoft.com/office/drawing/2014/main" id="{B53F11E2-6B5C-0004-97CA-C2F858F3116F}"/>
              </a:ext>
            </a:extLst>
          </p:cNvPr>
          <p:cNvSpPr>
            <a:spLocks noGrp="1"/>
          </p:cNvSpPr>
          <p:nvPr>
            <p:ph type="ftr" sz="quarter" idx="11"/>
          </p:nvPr>
        </p:nvSpPr>
        <p:spPr/>
        <p:txBody>
          <a:bodyPr/>
          <a:lstStyle/>
          <a:p>
            <a:r>
              <a:rPr lang="en-IN"/>
              <a:t>NLP</a:t>
            </a:r>
          </a:p>
        </p:txBody>
      </p:sp>
    </p:spTree>
    <p:extLst>
      <p:ext uri="{BB962C8B-B14F-4D97-AF65-F5344CB8AC3E}">
        <p14:creationId xmlns:p14="http://schemas.microsoft.com/office/powerpoint/2010/main" val="45171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F8B5-3571-AEBF-831F-5089CFAA3DBF}"/>
              </a:ext>
            </a:extLst>
          </p:cNvPr>
          <p:cNvSpPr>
            <a:spLocks noGrp="1"/>
          </p:cNvSpPr>
          <p:nvPr>
            <p:ph type="title"/>
          </p:nvPr>
        </p:nvSpPr>
        <p:spPr>
          <a:xfrm>
            <a:off x="704850" y="136525"/>
            <a:ext cx="10515600" cy="625386"/>
          </a:xfrm>
        </p:spPr>
        <p:txBody>
          <a:bodyPr>
            <a:noAutofit/>
          </a:bodyPr>
          <a:lstStyle/>
          <a:p>
            <a:pPr algn="ctr"/>
            <a:r>
              <a:rPr lang="en-US" dirty="0"/>
              <a:t>2) Syntax Analysis/Parsing</a:t>
            </a:r>
            <a:endParaRPr lang="en-IN" dirty="0"/>
          </a:p>
        </p:txBody>
      </p:sp>
      <p:sp>
        <p:nvSpPr>
          <p:cNvPr id="3" name="Content Placeholder 2">
            <a:extLst>
              <a:ext uri="{FF2B5EF4-FFF2-40B4-BE49-F238E27FC236}">
                <a16:creationId xmlns:a16="http://schemas.microsoft.com/office/drawing/2014/main" id="{ECB86F46-E3FB-3A13-1621-1B104819D668}"/>
              </a:ext>
            </a:extLst>
          </p:cNvPr>
          <p:cNvSpPr>
            <a:spLocks noGrp="1"/>
          </p:cNvSpPr>
          <p:nvPr>
            <p:ph idx="1"/>
          </p:nvPr>
        </p:nvSpPr>
        <p:spPr>
          <a:xfrm>
            <a:off x="674604" y="746741"/>
            <a:ext cx="11644679" cy="555265"/>
          </a:xfrm>
        </p:spPr>
        <p:txBody>
          <a:bodyPr/>
          <a:lstStyle/>
          <a:p>
            <a:pPr marL="0" indent="0">
              <a:buNone/>
            </a:pPr>
            <a:r>
              <a:rPr lang="en-US" dirty="0"/>
              <a:t>Syntax concerns the proper ordering of words and its affect on meaning</a:t>
            </a:r>
          </a:p>
        </p:txBody>
      </p:sp>
      <p:pic>
        <p:nvPicPr>
          <p:cNvPr id="6" name="Picture 5">
            <a:extLst>
              <a:ext uri="{FF2B5EF4-FFF2-40B4-BE49-F238E27FC236}">
                <a16:creationId xmlns:a16="http://schemas.microsoft.com/office/drawing/2014/main" id="{A8C80EE5-4EB0-AA0D-FE02-3C4EAC255952}"/>
              </a:ext>
            </a:extLst>
          </p:cNvPr>
          <p:cNvPicPr>
            <a:picLocks noChangeAspect="1"/>
          </p:cNvPicPr>
          <p:nvPr/>
        </p:nvPicPr>
        <p:blipFill>
          <a:blip r:embed="rId2"/>
          <a:stretch>
            <a:fillRect/>
          </a:stretch>
        </p:blipFill>
        <p:spPr>
          <a:xfrm>
            <a:off x="6524624" y="1459605"/>
            <a:ext cx="4695826" cy="5152234"/>
          </a:xfrm>
          <a:prstGeom prst="rect">
            <a:avLst/>
          </a:prstGeom>
        </p:spPr>
      </p:pic>
      <p:pic>
        <p:nvPicPr>
          <p:cNvPr id="8" name="Picture 7">
            <a:extLst>
              <a:ext uri="{FF2B5EF4-FFF2-40B4-BE49-F238E27FC236}">
                <a16:creationId xmlns:a16="http://schemas.microsoft.com/office/drawing/2014/main" id="{6ABD9205-308F-09F7-684F-744FF48DD2BD}"/>
              </a:ext>
            </a:extLst>
          </p:cNvPr>
          <p:cNvPicPr>
            <a:picLocks noChangeAspect="1"/>
          </p:cNvPicPr>
          <p:nvPr/>
        </p:nvPicPr>
        <p:blipFill rotWithShape="1">
          <a:blip r:embed="rId3"/>
          <a:srcRect r="13643"/>
          <a:stretch/>
        </p:blipFill>
        <p:spPr>
          <a:xfrm>
            <a:off x="10078520" y="1280755"/>
            <a:ext cx="2113480" cy="2873586"/>
          </a:xfrm>
          <a:prstGeom prst="rect">
            <a:avLst/>
          </a:prstGeom>
        </p:spPr>
      </p:pic>
      <p:sp>
        <p:nvSpPr>
          <p:cNvPr id="5" name="Date Placeholder 4">
            <a:extLst>
              <a:ext uri="{FF2B5EF4-FFF2-40B4-BE49-F238E27FC236}">
                <a16:creationId xmlns:a16="http://schemas.microsoft.com/office/drawing/2014/main" id="{251A9635-AC31-D63C-C9D4-5E32E9FE73C6}"/>
              </a:ext>
            </a:extLst>
          </p:cNvPr>
          <p:cNvSpPr>
            <a:spLocks noGrp="1"/>
          </p:cNvSpPr>
          <p:nvPr>
            <p:ph type="dt" sz="half" idx="10"/>
          </p:nvPr>
        </p:nvSpPr>
        <p:spPr/>
        <p:txBody>
          <a:bodyPr/>
          <a:lstStyle/>
          <a:p>
            <a:fld id="{25EE481D-0C1F-4D22-AEE7-B318771F8DF3}" type="datetime1">
              <a:rPr lang="en-IN" smtClean="0"/>
              <a:t>27-11-2024</a:t>
            </a:fld>
            <a:endParaRPr lang="en-IN"/>
          </a:p>
        </p:txBody>
      </p:sp>
      <p:sp>
        <p:nvSpPr>
          <p:cNvPr id="7" name="Footer Placeholder 6">
            <a:extLst>
              <a:ext uri="{FF2B5EF4-FFF2-40B4-BE49-F238E27FC236}">
                <a16:creationId xmlns:a16="http://schemas.microsoft.com/office/drawing/2014/main" id="{43A3CD9B-2DB9-D3D8-3AEB-0C1F22794539}"/>
              </a:ext>
            </a:extLst>
          </p:cNvPr>
          <p:cNvSpPr>
            <a:spLocks noGrp="1"/>
          </p:cNvSpPr>
          <p:nvPr>
            <p:ph type="ftr" sz="quarter" idx="11"/>
          </p:nvPr>
        </p:nvSpPr>
        <p:spPr/>
        <p:txBody>
          <a:bodyPr/>
          <a:lstStyle/>
          <a:p>
            <a:r>
              <a:rPr lang="en-IN"/>
              <a:t>NLP</a:t>
            </a:r>
          </a:p>
        </p:txBody>
      </p:sp>
      <p:pic>
        <p:nvPicPr>
          <p:cNvPr id="4" name="Picture 3">
            <a:extLst>
              <a:ext uri="{FF2B5EF4-FFF2-40B4-BE49-F238E27FC236}">
                <a16:creationId xmlns:a16="http://schemas.microsoft.com/office/drawing/2014/main" id="{C09F5BB4-F061-BFEB-5ABF-9365084C6262}"/>
              </a:ext>
            </a:extLst>
          </p:cNvPr>
          <p:cNvPicPr>
            <a:picLocks noChangeAspect="1"/>
          </p:cNvPicPr>
          <p:nvPr/>
        </p:nvPicPr>
        <p:blipFill>
          <a:blip r:embed="rId4"/>
          <a:stretch>
            <a:fillRect/>
          </a:stretch>
        </p:blipFill>
        <p:spPr>
          <a:xfrm>
            <a:off x="333885" y="1280755"/>
            <a:ext cx="3751829" cy="1262934"/>
          </a:xfrm>
          <a:prstGeom prst="rect">
            <a:avLst/>
          </a:prstGeom>
        </p:spPr>
      </p:pic>
      <p:pic>
        <p:nvPicPr>
          <p:cNvPr id="10" name="Picture 9">
            <a:extLst>
              <a:ext uri="{FF2B5EF4-FFF2-40B4-BE49-F238E27FC236}">
                <a16:creationId xmlns:a16="http://schemas.microsoft.com/office/drawing/2014/main" id="{CA0A1C57-1C50-7294-6E69-E3CACA8D7C09}"/>
              </a:ext>
            </a:extLst>
          </p:cNvPr>
          <p:cNvPicPr>
            <a:picLocks noChangeAspect="1"/>
          </p:cNvPicPr>
          <p:nvPr/>
        </p:nvPicPr>
        <p:blipFill>
          <a:blip r:embed="rId5"/>
          <a:stretch>
            <a:fillRect/>
          </a:stretch>
        </p:blipFill>
        <p:spPr>
          <a:xfrm>
            <a:off x="4297309" y="1280755"/>
            <a:ext cx="3360791" cy="1213415"/>
          </a:xfrm>
          <a:prstGeom prst="rect">
            <a:avLst/>
          </a:prstGeom>
        </p:spPr>
      </p:pic>
      <p:pic>
        <p:nvPicPr>
          <p:cNvPr id="12" name="Picture 11">
            <a:extLst>
              <a:ext uri="{FF2B5EF4-FFF2-40B4-BE49-F238E27FC236}">
                <a16:creationId xmlns:a16="http://schemas.microsoft.com/office/drawing/2014/main" id="{4751142B-2485-2A71-8708-57BB2725B832}"/>
              </a:ext>
            </a:extLst>
          </p:cNvPr>
          <p:cNvPicPr>
            <a:picLocks noChangeAspect="1"/>
          </p:cNvPicPr>
          <p:nvPr/>
        </p:nvPicPr>
        <p:blipFill rotWithShape="1">
          <a:blip r:embed="rId6"/>
          <a:srcRect b="17755"/>
          <a:stretch/>
        </p:blipFill>
        <p:spPr>
          <a:xfrm>
            <a:off x="161925" y="3112940"/>
            <a:ext cx="6477561" cy="3553717"/>
          </a:xfrm>
          <a:prstGeom prst="rect">
            <a:avLst/>
          </a:prstGeom>
        </p:spPr>
      </p:pic>
    </p:spTree>
    <p:extLst>
      <p:ext uri="{BB962C8B-B14F-4D97-AF65-F5344CB8AC3E}">
        <p14:creationId xmlns:p14="http://schemas.microsoft.com/office/powerpoint/2010/main" val="168930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EAE6-25E0-AE05-2B8D-B5246473B2E6}"/>
              </a:ext>
            </a:extLst>
          </p:cNvPr>
          <p:cNvSpPr>
            <a:spLocks noGrp="1"/>
          </p:cNvSpPr>
          <p:nvPr>
            <p:ph type="title"/>
          </p:nvPr>
        </p:nvSpPr>
        <p:spPr>
          <a:xfrm>
            <a:off x="638175" y="188912"/>
            <a:ext cx="10515600" cy="492125"/>
          </a:xfrm>
        </p:spPr>
        <p:txBody>
          <a:bodyPr>
            <a:noAutofit/>
          </a:bodyPr>
          <a:lstStyle/>
          <a:p>
            <a:pPr algn="ctr"/>
            <a:r>
              <a:rPr lang="en-IN" dirty="0"/>
              <a:t>3) Semantic Analysis</a:t>
            </a:r>
          </a:p>
        </p:txBody>
      </p:sp>
      <p:sp>
        <p:nvSpPr>
          <p:cNvPr id="3" name="Content Placeholder 2">
            <a:extLst>
              <a:ext uri="{FF2B5EF4-FFF2-40B4-BE49-F238E27FC236}">
                <a16:creationId xmlns:a16="http://schemas.microsoft.com/office/drawing/2014/main" id="{0EE5FC68-9B06-A698-BE42-ADE1EE4138CD}"/>
              </a:ext>
            </a:extLst>
          </p:cNvPr>
          <p:cNvSpPr>
            <a:spLocks noGrp="1"/>
          </p:cNvSpPr>
          <p:nvPr>
            <p:ph idx="1"/>
          </p:nvPr>
        </p:nvSpPr>
        <p:spPr>
          <a:xfrm>
            <a:off x="133350" y="958850"/>
            <a:ext cx="11906250" cy="5397500"/>
          </a:xfrm>
        </p:spPr>
        <p:txBody>
          <a:bodyPr>
            <a:normAutofit/>
          </a:bodyPr>
          <a:lstStyle/>
          <a:p>
            <a:r>
              <a:rPr lang="en-US" dirty="0"/>
              <a:t>Unlike syntactic analysis, which deals with grammatical structure, semantic analysis is concerned with the literal and contextual meaning of words, phrases, and sentences.</a:t>
            </a:r>
          </a:p>
          <a:p>
            <a:r>
              <a:rPr lang="en-US" dirty="0"/>
              <a:t>Semantic analysis aims to understand the dictionary definitions of words and their usage in context. It determines whether the arrangement of words in a sentence makes logical sense. </a:t>
            </a:r>
          </a:p>
          <a:p>
            <a:r>
              <a:rPr lang="en-US" dirty="0"/>
              <a:t>Syntactically Correct but Semantically Incorrect: “Apple eats a John.” This sentence is grammatically correct but does not make sense semantically.</a:t>
            </a:r>
            <a:endParaRPr lang="en-IN" dirty="0"/>
          </a:p>
        </p:txBody>
      </p:sp>
    </p:spTree>
    <p:extLst>
      <p:ext uri="{BB962C8B-B14F-4D97-AF65-F5344CB8AC3E}">
        <p14:creationId xmlns:p14="http://schemas.microsoft.com/office/powerpoint/2010/main" val="99569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A765-5178-43CA-6602-76995B4AE61A}"/>
              </a:ext>
            </a:extLst>
          </p:cNvPr>
          <p:cNvSpPr>
            <a:spLocks noGrp="1"/>
          </p:cNvSpPr>
          <p:nvPr>
            <p:ph type="title"/>
          </p:nvPr>
        </p:nvSpPr>
        <p:spPr>
          <a:xfrm>
            <a:off x="771525" y="136525"/>
            <a:ext cx="10515600" cy="739775"/>
          </a:xfrm>
        </p:spPr>
        <p:txBody>
          <a:bodyPr/>
          <a:lstStyle/>
          <a:p>
            <a:pPr algn="ctr"/>
            <a:r>
              <a:rPr lang="en-IN" dirty="0"/>
              <a:t>4) Discourse Analysis</a:t>
            </a:r>
          </a:p>
        </p:txBody>
      </p:sp>
      <p:sp>
        <p:nvSpPr>
          <p:cNvPr id="3" name="Content Placeholder 2">
            <a:extLst>
              <a:ext uri="{FF2B5EF4-FFF2-40B4-BE49-F238E27FC236}">
                <a16:creationId xmlns:a16="http://schemas.microsoft.com/office/drawing/2014/main" id="{EE81E4C4-AD94-623C-9F43-5C6FA66DC1CE}"/>
              </a:ext>
            </a:extLst>
          </p:cNvPr>
          <p:cNvSpPr>
            <a:spLocks noGrp="1"/>
          </p:cNvSpPr>
          <p:nvPr>
            <p:ph idx="1"/>
          </p:nvPr>
        </p:nvSpPr>
        <p:spPr>
          <a:xfrm>
            <a:off x="266699" y="1073149"/>
            <a:ext cx="11782425" cy="5108575"/>
          </a:xfrm>
        </p:spPr>
        <p:txBody>
          <a:bodyPr>
            <a:normAutofit/>
          </a:bodyPr>
          <a:lstStyle/>
          <a:p>
            <a:r>
              <a:rPr lang="en-US" dirty="0"/>
              <a:t>This phase deals with comprehending the relationship between the current sentence and earlier sentences or the larger context. Discourse integration is crucial for contextualizing text and understanding the overall message conveyed.</a:t>
            </a:r>
          </a:p>
          <a:p>
            <a:r>
              <a:rPr lang="en-US" dirty="0"/>
              <a:t>Contextual Reference: “This is unfair!” To understand what “this” refers to, we need to examine the preceding or following sentences. Without context, the statement’s meaning remains unclear.</a:t>
            </a:r>
            <a:endParaRPr lang="en-IN" dirty="0"/>
          </a:p>
        </p:txBody>
      </p:sp>
    </p:spTree>
    <p:extLst>
      <p:ext uri="{BB962C8B-B14F-4D97-AF65-F5344CB8AC3E}">
        <p14:creationId xmlns:p14="http://schemas.microsoft.com/office/powerpoint/2010/main" val="415623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A765-5178-43CA-6602-76995B4AE61A}"/>
              </a:ext>
            </a:extLst>
          </p:cNvPr>
          <p:cNvSpPr>
            <a:spLocks noGrp="1"/>
          </p:cNvSpPr>
          <p:nvPr>
            <p:ph type="title"/>
          </p:nvPr>
        </p:nvSpPr>
        <p:spPr>
          <a:xfrm>
            <a:off x="771525" y="136525"/>
            <a:ext cx="10515600" cy="739775"/>
          </a:xfrm>
        </p:spPr>
        <p:txBody>
          <a:bodyPr/>
          <a:lstStyle/>
          <a:p>
            <a:pPr algn="ctr"/>
            <a:r>
              <a:rPr lang="en-IN" dirty="0"/>
              <a:t>5) Pragmatic Analysis</a:t>
            </a:r>
          </a:p>
        </p:txBody>
      </p:sp>
      <p:sp>
        <p:nvSpPr>
          <p:cNvPr id="3" name="Content Placeholder 2">
            <a:extLst>
              <a:ext uri="{FF2B5EF4-FFF2-40B4-BE49-F238E27FC236}">
                <a16:creationId xmlns:a16="http://schemas.microsoft.com/office/drawing/2014/main" id="{EE81E4C4-AD94-623C-9F43-5C6FA66DC1CE}"/>
              </a:ext>
            </a:extLst>
          </p:cNvPr>
          <p:cNvSpPr>
            <a:spLocks noGrp="1"/>
          </p:cNvSpPr>
          <p:nvPr>
            <p:ph idx="1"/>
          </p:nvPr>
        </p:nvSpPr>
        <p:spPr>
          <a:xfrm>
            <a:off x="266699" y="1073149"/>
            <a:ext cx="11782425" cy="5108575"/>
          </a:xfrm>
        </p:spPr>
        <p:txBody>
          <a:bodyPr>
            <a:normAutofit/>
          </a:bodyPr>
          <a:lstStyle/>
          <a:p>
            <a:r>
              <a:rPr lang="en-US" i="1" dirty="0"/>
              <a:t>When Semantic Analysis overthinks</a:t>
            </a:r>
          </a:p>
          <a:p>
            <a:r>
              <a:rPr lang="en-US" dirty="0"/>
              <a:t>Pragmatic analysis goes beyond the literal meanings examined in semantic analysis, aiming to understand what the writer or speaker truly intends to convey. In natural language, words and phrases can carry different meanings depending on context, tone, and the situation in which they are used.</a:t>
            </a:r>
          </a:p>
          <a:p>
            <a:r>
              <a:rPr lang="en-US" dirty="0"/>
              <a:t>“I’m falling for you.”</a:t>
            </a:r>
          </a:p>
          <a:p>
            <a:r>
              <a:rPr lang="en-US" dirty="0"/>
              <a:t>The word “falling” literally means collapsing, but in this context, it means the speaker is expressing love for someone.</a:t>
            </a:r>
            <a:endParaRPr lang="en-IN" dirty="0"/>
          </a:p>
        </p:txBody>
      </p:sp>
      <p:sp>
        <p:nvSpPr>
          <p:cNvPr id="5" name="Date Placeholder 4">
            <a:extLst>
              <a:ext uri="{FF2B5EF4-FFF2-40B4-BE49-F238E27FC236}">
                <a16:creationId xmlns:a16="http://schemas.microsoft.com/office/drawing/2014/main" id="{0CA1222E-0ED0-0FA5-FF51-6BFC665DA59B}"/>
              </a:ext>
            </a:extLst>
          </p:cNvPr>
          <p:cNvSpPr>
            <a:spLocks noGrp="1"/>
          </p:cNvSpPr>
          <p:nvPr>
            <p:ph type="dt" sz="half" idx="10"/>
          </p:nvPr>
        </p:nvSpPr>
        <p:spPr/>
        <p:txBody>
          <a:bodyPr/>
          <a:lstStyle/>
          <a:p>
            <a:fld id="{520455C0-60BD-4530-AA4B-DEB3BF4C599D}" type="datetime1">
              <a:rPr lang="en-IN" smtClean="0"/>
              <a:t>27-11-2024</a:t>
            </a:fld>
            <a:endParaRPr lang="en-IN"/>
          </a:p>
        </p:txBody>
      </p:sp>
      <p:sp>
        <p:nvSpPr>
          <p:cNvPr id="6" name="Footer Placeholder 5">
            <a:extLst>
              <a:ext uri="{FF2B5EF4-FFF2-40B4-BE49-F238E27FC236}">
                <a16:creationId xmlns:a16="http://schemas.microsoft.com/office/drawing/2014/main" id="{6C6D65C6-B870-BDB4-B5FC-7C6129BA84B1}"/>
              </a:ext>
            </a:extLst>
          </p:cNvPr>
          <p:cNvSpPr>
            <a:spLocks noGrp="1"/>
          </p:cNvSpPr>
          <p:nvPr>
            <p:ph type="ftr" sz="quarter" idx="11"/>
          </p:nvPr>
        </p:nvSpPr>
        <p:spPr/>
        <p:txBody>
          <a:bodyPr/>
          <a:lstStyle/>
          <a:p>
            <a:r>
              <a:rPr lang="en-IN"/>
              <a:t>NLP</a:t>
            </a:r>
          </a:p>
        </p:txBody>
      </p:sp>
    </p:spTree>
    <p:extLst>
      <p:ext uri="{BB962C8B-B14F-4D97-AF65-F5344CB8AC3E}">
        <p14:creationId xmlns:p14="http://schemas.microsoft.com/office/powerpoint/2010/main" val="61293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76B2-A2D1-3594-D657-B08CFB536C81}"/>
              </a:ext>
            </a:extLst>
          </p:cNvPr>
          <p:cNvSpPr>
            <a:spLocks noGrp="1"/>
          </p:cNvSpPr>
          <p:nvPr>
            <p:ph type="title"/>
          </p:nvPr>
        </p:nvSpPr>
        <p:spPr>
          <a:xfrm>
            <a:off x="466725" y="344487"/>
            <a:ext cx="10515600" cy="673100"/>
          </a:xfrm>
        </p:spPr>
        <p:txBody>
          <a:bodyPr>
            <a:normAutofit fontScale="90000"/>
          </a:bodyPr>
          <a:lstStyle/>
          <a:p>
            <a:r>
              <a:rPr lang="en-US" b="1" i="0" dirty="0">
                <a:solidFill>
                  <a:srgbClr val="333333"/>
                </a:solidFill>
                <a:effectLst/>
                <a:latin typeface="inter-bold"/>
              </a:rPr>
              <a:t>Ambiguity</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E0531BE6-6B2A-7D30-E983-211D2FCC8F66}"/>
              </a:ext>
            </a:extLst>
          </p:cNvPr>
          <p:cNvSpPr>
            <a:spLocks noGrp="1"/>
          </p:cNvSpPr>
          <p:nvPr>
            <p:ph idx="1"/>
          </p:nvPr>
        </p:nvSpPr>
        <p:spPr>
          <a:xfrm>
            <a:off x="184731" y="815974"/>
            <a:ext cx="11830050" cy="5946776"/>
          </a:xfrm>
        </p:spPr>
        <p:txBody>
          <a:bodyPr>
            <a:normAutofit fontScale="92500" lnSpcReduction="10000"/>
          </a:bodyPr>
          <a:lstStyle/>
          <a:p>
            <a:pPr marL="0" indent="0" algn="just">
              <a:buNone/>
            </a:pPr>
            <a:r>
              <a:rPr lang="en-US" sz="2400" i="0" dirty="0">
                <a:solidFill>
                  <a:srgbClr val="000000"/>
                </a:solidFill>
                <a:effectLst/>
                <a:latin typeface="inter-bold"/>
              </a:rPr>
              <a:t>Lexical Ambiguity: A word has multiple meanings.</a:t>
            </a:r>
          </a:p>
          <a:p>
            <a:pPr algn="just">
              <a:buFont typeface="Wingdings" panose="05000000000000000000" pitchFamily="2" charset="2"/>
              <a:buChar char="Ø"/>
            </a:pPr>
            <a:r>
              <a:rPr lang="en-US" sz="2400" i="0" dirty="0">
                <a:solidFill>
                  <a:srgbClr val="000000"/>
                </a:solidFill>
                <a:effectLst/>
                <a:latin typeface="inter-bold"/>
              </a:rPr>
              <a:t>Example: "I went to the bank." (Bank could mean a financial institution or a riverbank.)</a:t>
            </a:r>
          </a:p>
          <a:p>
            <a:pPr algn="just">
              <a:buFont typeface="Wingdings" panose="05000000000000000000" pitchFamily="2" charset="2"/>
              <a:buChar char="Ø"/>
            </a:pPr>
            <a:r>
              <a:rPr lang="en-US" sz="2400" i="0" dirty="0">
                <a:solidFill>
                  <a:srgbClr val="000000"/>
                </a:solidFill>
                <a:effectLst/>
                <a:latin typeface="inter-bold"/>
              </a:rPr>
              <a:t>Resolution: Context clarifies the intended meaning.</a:t>
            </a:r>
          </a:p>
          <a:p>
            <a:pPr marL="0" indent="0" algn="just">
              <a:buNone/>
            </a:pPr>
            <a:r>
              <a:rPr lang="en-US" sz="2400" i="0" dirty="0">
                <a:solidFill>
                  <a:srgbClr val="000000"/>
                </a:solidFill>
                <a:effectLst/>
                <a:latin typeface="inter-bold"/>
              </a:rPr>
              <a:t>Syntactic Ambiguity: A sentence's structure allows multiple interpretations.</a:t>
            </a:r>
          </a:p>
          <a:p>
            <a:pPr algn="just">
              <a:buFont typeface="Wingdings" panose="05000000000000000000" pitchFamily="2" charset="2"/>
              <a:buChar char="Ø"/>
            </a:pPr>
            <a:r>
              <a:rPr lang="en-US" sz="2400" i="0" dirty="0">
                <a:solidFill>
                  <a:srgbClr val="000000"/>
                </a:solidFill>
                <a:effectLst/>
                <a:latin typeface="inter-bold"/>
              </a:rPr>
              <a:t>Example: "I saw the man with a telescope." (Did I use a telescope, or did the man have it?)</a:t>
            </a:r>
          </a:p>
          <a:p>
            <a:pPr algn="just">
              <a:buFont typeface="Wingdings" panose="05000000000000000000" pitchFamily="2" charset="2"/>
              <a:buChar char="Ø"/>
            </a:pPr>
            <a:r>
              <a:rPr lang="en-US" sz="2400" i="0" dirty="0">
                <a:solidFill>
                  <a:srgbClr val="000000"/>
                </a:solidFill>
                <a:effectLst/>
                <a:latin typeface="inter-bold"/>
              </a:rPr>
              <a:t>Resolution: Context or parsing resolves the interpretation.</a:t>
            </a:r>
          </a:p>
          <a:p>
            <a:pPr marL="0" indent="0" algn="just">
              <a:buNone/>
            </a:pPr>
            <a:r>
              <a:rPr lang="en-US" sz="2400" i="0" dirty="0">
                <a:solidFill>
                  <a:srgbClr val="000000"/>
                </a:solidFill>
                <a:effectLst/>
                <a:latin typeface="inter-bold"/>
              </a:rPr>
              <a:t>Semantic Ambiguity: The sentence’s meaning is unclear despite correct words and syntax.</a:t>
            </a:r>
          </a:p>
          <a:p>
            <a:pPr algn="just">
              <a:buFont typeface="Wingdings" panose="05000000000000000000" pitchFamily="2" charset="2"/>
              <a:buChar char="Ø"/>
            </a:pPr>
            <a:r>
              <a:rPr lang="en-US" sz="2400" i="0" dirty="0">
                <a:solidFill>
                  <a:srgbClr val="000000"/>
                </a:solidFill>
                <a:effectLst/>
                <a:latin typeface="inter-bold"/>
              </a:rPr>
              <a:t>Example: "Visiting relatives can be boring." (Relatives visiting vs. the act of visiting relatives.)</a:t>
            </a:r>
          </a:p>
          <a:p>
            <a:pPr algn="just">
              <a:buFont typeface="Wingdings" panose="05000000000000000000" pitchFamily="2" charset="2"/>
              <a:buChar char="Ø"/>
            </a:pPr>
            <a:r>
              <a:rPr lang="en-US" sz="2400" i="0" dirty="0">
                <a:solidFill>
                  <a:srgbClr val="000000"/>
                </a:solidFill>
                <a:effectLst/>
                <a:latin typeface="inter-bold"/>
              </a:rPr>
              <a:t>Resolution: Context or rephrasing helps.</a:t>
            </a:r>
          </a:p>
          <a:p>
            <a:pPr marL="0" indent="0" algn="just">
              <a:buNone/>
            </a:pPr>
            <a:r>
              <a:rPr lang="en-US" sz="2400" i="0" dirty="0">
                <a:solidFill>
                  <a:srgbClr val="000000"/>
                </a:solidFill>
                <a:effectLst/>
                <a:latin typeface="inter-bold"/>
              </a:rPr>
              <a:t>Discourse Ambiguity: Unclear references or relationships across sentences.</a:t>
            </a:r>
          </a:p>
          <a:p>
            <a:pPr algn="just">
              <a:buFont typeface="Wingdings" panose="05000000000000000000" pitchFamily="2" charset="2"/>
              <a:buChar char="Ø"/>
            </a:pPr>
            <a:r>
              <a:rPr lang="en-US" sz="2400" i="0" dirty="0">
                <a:solidFill>
                  <a:srgbClr val="000000"/>
                </a:solidFill>
                <a:effectLst/>
                <a:latin typeface="inter-bold"/>
              </a:rPr>
              <a:t>Example: "He never keeps his promises." (Who is he?)</a:t>
            </a:r>
          </a:p>
          <a:p>
            <a:pPr algn="just">
              <a:buFont typeface="Wingdings" panose="05000000000000000000" pitchFamily="2" charset="2"/>
              <a:buChar char="Ø"/>
            </a:pPr>
            <a:r>
              <a:rPr lang="en-US" sz="2400" i="0" dirty="0">
                <a:solidFill>
                  <a:srgbClr val="000000"/>
                </a:solidFill>
                <a:effectLst/>
                <a:latin typeface="inter-bold"/>
              </a:rPr>
              <a:t>Resolution: Co-reference resolution or broader context clarifies.</a:t>
            </a:r>
          </a:p>
          <a:p>
            <a:pPr marL="0" indent="0" algn="just">
              <a:buNone/>
            </a:pPr>
            <a:r>
              <a:rPr lang="en-US" sz="2400" i="0" dirty="0">
                <a:solidFill>
                  <a:srgbClr val="000000"/>
                </a:solidFill>
                <a:effectLst/>
                <a:latin typeface="inter-bold"/>
              </a:rPr>
              <a:t>Pragmatic Ambiguity: The speaker's intent is unclear.</a:t>
            </a:r>
          </a:p>
          <a:p>
            <a:pPr algn="just">
              <a:buFont typeface="Wingdings" panose="05000000000000000000" pitchFamily="2" charset="2"/>
              <a:buChar char="Ø"/>
            </a:pPr>
            <a:r>
              <a:rPr lang="en-US" sz="2400" i="0" dirty="0">
                <a:solidFill>
                  <a:srgbClr val="000000"/>
                </a:solidFill>
                <a:effectLst/>
                <a:latin typeface="inter-bold"/>
              </a:rPr>
              <a:t>Example: "Can you pass the salt?" (Literal capability vs. a polite request.)</a:t>
            </a:r>
          </a:p>
          <a:p>
            <a:pPr algn="just">
              <a:buFont typeface="Wingdings" panose="05000000000000000000" pitchFamily="2" charset="2"/>
              <a:buChar char="Ø"/>
            </a:pPr>
            <a:r>
              <a:rPr lang="en-US" sz="2400" i="0" dirty="0">
                <a:solidFill>
                  <a:srgbClr val="000000"/>
                </a:solidFill>
                <a:effectLst/>
                <a:latin typeface="inter-bold"/>
              </a:rPr>
              <a:t>Resolution: Social context or conventions clarify intent.</a:t>
            </a:r>
            <a:endParaRPr lang="en-IN" sz="2400" dirty="0"/>
          </a:p>
        </p:txBody>
      </p:sp>
    </p:spTree>
    <p:extLst>
      <p:ext uri="{BB962C8B-B14F-4D97-AF65-F5344CB8AC3E}">
        <p14:creationId xmlns:p14="http://schemas.microsoft.com/office/powerpoint/2010/main" val="105847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5106-771D-E9B0-7371-54543F1D0E75}"/>
              </a:ext>
            </a:extLst>
          </p:cNvPr>
          <p:cNvSpPr>
            <a:spLocks noGrp="1"/>
          </p:cNvSpPr>
          <p:nvPr>
            <p:ph type="title"/>
          </p:nvPr>
        </p:nvSpPr>
        <p:spPr/>
        <p:txBody>
          <a:bodyPr/>
          <a:lstStyle/>
          <a:p>
            <a:r>
              <a:rPr lang="en-IN" dirty="0"/>
              <a:t>Real Life Applications of NLP</a:t>
            </a:r>
          </a:p>
        </p:txBody>
      </p:sp>
      <p:sp>
        <p:nvSpPr>
          <p:cNvPr id="3" name="Content Placeholder 2">
            <a:extLst>
              <a:ext uri="{FF2B5EF4-FFF2-40B4-BE49-F238E27FC236}">
                <a16:creationId xmlns:a16="http://schemas.microsoft.com/office/drawing/2014/main" id="{B0C5BAB3-C221-7807-EEDA-214868F1CC11}"/>
              </a:ext>
            </a:extLst>
          </p:cNvPr>
          <p:cNvSpPr>
            <a:spLocks noGrp="1"/>
          </p:cNvSpPr>
          <p:nvPr>
            <p:ph idx="1"/>
          </p:nvPr>
        </p:nvSpPr>
        <p:spPr/>
        <p:txBody>
          <a:bodyPr>
            <a:normAutofit/>
          </a:bodyPr>
          <a:lstStyle/>
          <a:p>
            <a:r>
              <a:rPr lang="en-IN" dirty="0"/>
              <a:t>Spell Check</a:t>
            </a:r>
          </a:p>
          <a:p>
            <a:r>
              <a:rPr lang="en-IN" dirty="0"/>
              <a:t>Grammar Check</a:t>
            </a:r>
          </a:p>
          <a:p>
            <a:r>
              <a:rPr lang="en-IN" dirty="0"/>
              <a:t>Text rewriter</a:t>
            </a:r>
          </a:p>
          <a:p>
            <a:r>
              <a:rPr lang="en-IN" dirty="0"/>
              <a:t>Chatbots</a:t>
            </a:r>
          </a:p>
          <a:p>
            <a:r>
              <a:rPr lang="en-IN" dirty="0"/>
              <a:t>Automatic Lyrics Generation</a:t>
            </a:r>
          </a:p>
          <a:p>
            <a:r>
              <a:rPr lang="en-IN" dirty="0"/>
              <a:t>Plagiarism Detection</a:t>
            </a:r>
          </a:p>
          <a:p>
            <a:r>
              <a:rPr lang="en-IN" dirty="0"/>
              <a:t>Information Extraction</a:t>
            </a:r>
          </a:p>
          <a:p>
            <a:r>
              <a:rPr lang="en-IN" u="none" spc="-20" dirty="0"/>
              <a:t>Text</a:t>
            </a:r>
            <a:r>
              <a:rPr lang="en-IN" u="none" spc="20" dirty="0"/>
              <a:t> </a:t>
            </a:r>
            <a:r>
              <a:rPr lang="en-IN" u="none" spc="-15" dirty="0"/>
              <a:t>Categorization and Summarization</a:t>
            </a:r>
            <a:endParaRPr lang="en-IN" dirty="0"/>
          </a:p>
        </p:txBody>
      </p:sp>
      <p:sp>
        <p:nvSpPr>
          <p:cNvPr id="5" name="Date Placeholder 4">
            <a:extLst>
              <a:ext uri="{FF2B5EF4-FFF2-40B4-BE49-F238E27FC236}">
                <a16:creationId xmlns:a16="http://schemas.microsoft.com/office/drawing/2014/main" id="{6A32445D-E324-2DE0-E11A-896EC723543D}"/>
              </a:ext>
            </a:extLst>
          </p:cNvPr>
          <p:cNvSpPr>
            <a:spLocks noGrp="1"/>
          </p:cNvSpPr>
          <p:nvPr>
            <p:ph type="dt" sz="half" idx="10"/>
          </p:nvPr>
        </p:nvSpPr>
        <p:spPr/>
        <p:txBody>
          <a:bodyPr/>
          <a:lstStyle/>
          <a:p>
            <a:fld id="{571C6CF3-BF3A-41A4-989A-99EAA8085AEE}" type="datetime1">
              <a:rPr lang="en-IN" smtClean="0"/>
              <a:t>27-11-2024</a:t>
            </a:fld>
            <a:endParaRPr lang="en-IN"/>
          </a:p>
        </p:txBody>
      </p:sp>
      <p:sp>
        <p:nvSpPr>
          <p:cNvPr id="6" name="Footer Placeholder 5">
            <a:extLst>
              <a:ext uri="{FF2B5EF4-FFF2-40B4-BE49-F238E27FC236}">
                <a16:creationId xmlns:a16="http://schemas.microsoft.com/office/drawing/2014/main" id="{B31F4524-77B9-387E-B492-62F842CB68D9}"/>
              </a:ext>
            </a:extLst>
          </p:cNvPr>
          <p:cNvSpPr>
            <a:spLocks noGrp="1"/>
          </p:cNvSpPr>
          <p:nvPr>
            <p:ph type="ftr" sz="quarter" idx="11"/>
          </p:nvPr>
        </p:nvSpPr>
        <p:spPr/>
        <p:txBody>
          <a:bodyPr/>
          <a:lstStyle/>
          <a:p>
            <a:r>
              <a:rPr lang="en-IN"/>
              <a:t>NLP</a:t>
            </a:r>
          </a:p>
        </p:txBody>
      </p:sp>
      <p:pic>
        <p:nvPicPr>
          <p:cNvPr id="12" name="Picture 11">
            <a:extLst>
              <a:ext uri="{FF2B5EF4-FFF2-40B4-BE49-F238E27FC236}">
                <a16:creationId xmlns:a16="http://schemas.microsoft.com/office/drawing/2014/main" id="{E310C4C7-B7C8-754B-297F-0B7E5E886331}"/>
              </a:ext>
            </a:extLst>
          </p:cNvPr>
          <p:cNvPicPr>
            <a:picLocks noChangeAspect="1"/>
          </p:cNvPicPr>
          <p:nvPr/>
        </p:nvPicPr>
        <p:blipFill>
          <a:blip r:embed="rId2"/>
          <a:stretch>
            <a:fillRect/>
          </a:stretch>
        </p:blipFill>
        <p:spPr>
          <a:xfrm>
            <a:off x="3752850" y="1423389"/>
            <a:ext cx="8023174" cy="2208809"/>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9F86DCEE-4696-837E-4890-4AD92940CF6B}"/>
                  </a:ext>
                </a:extLst>
              </p14:cNvPr>
              <p14:cNvContentPartPr/>
              <p14:nvPr/>
            </p14:nvContentPartPr>
            <p14:xfrm>
              <a:off x="6981825" y="3773730"/>
              <a:ext cx="878400" cy="1855800"/>
            </p14:xfrm>
          </p:contentPart>
        </mc:Choice>
        <mc:Fallback xmlns="">
          <p:pic>
            <p:nvPicPr>
              <p:cNvPr id="13" name="Ink 12">
                <a:extLst>
                  <a:ext uri="{FF2B5EF4-FFF2-40B4-BE49-F238E27FC236}">
                    <a16:creationId xmlns:a16="http://schemas.microsoft.com/office/drawing/2014/main" id="{9F86DCEE-4696-837E-4890-4AD92940CF6B}"/>
                  </a:ext>
                </a:extLst>
              </p:cNvPr>
              <p:cNvPicPr/>
              <p:nvPr/>
            </p:nvPicPr>
            <p:blipFill>
              <a:blip r:embed="rId4"/>
              <a:stretch>
                <a:fillRect/>
              </a:stretch>
            </p:blipFill>
            <p:spPr>
              <a:xfrm>
                <a:off x="6972825" y="3765090"/>
                <a:ext cx="896040" cy="1873440"/>
              </a:xfrm>
              <a:prstGeom prst="rect">
                <a:avLst/>
              </a:prstGeom>
            </p:spPr>
          </p:pic>
        </mc:Fallback>
      </mc:AlternateContent>
    </p:spTree>
    <p:extLst>
      <p:ext uri="{BB962C8B-B14F-4D97-AF65-F5344CB8AC3E}">
        <p14:creationId xmlns:p14="http://schemas.microsoft.com/office/powerpoint/2010/main" val="208131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C341-8184-FCD1-3CAA-6561135166F4}"/>
              </a:ext>
            </a:extLst>
          </p:cNvPr>
          <p:cNvSpPr>
            <a:spLocks noGrp="1"/>
          </p:cNvSpPr>
          <p:nvPr>
            <p:ph type="title"/>
          </p:nvPr>
        </p:nvSpPr>
        <p:spPr>
          <a:xfrm>
            <a:off x="838200" y="365125"/>
            <a:ext cx="10515600" cy="686927"/>
          </a:xfrm>
        </p:spPr>
        <p:txBody>
          <a:bodyPr>
            <a:normAutofit fontScale="90000"/>
          </a:bodyPr>
          <a:lstStyle/>
          <a:p>
            <a:pPr algn="ctr"/>
            <a:r>
              <a:rPr lang="en-US" b="1" i="0" dirty="0">
                <a:solidFill>
                  <a:srgbClr val="3A3A3A"/>
                </a:solidFill>
                <a:effectLst/>
                <a:highlight>
                  <a:srgbClr val="FFFFFF"/>
                </a:highlight>
                <a:latin typeface="Open Sans" panose="020B0606030504020204" pitchFamily="34" charset="0"/>
              </a:rPr>
              <a:t>Why Do We Need Corpus in NLP?</a:t>
            </a:r>
            <a:br>
              <a:rPr lang="en-US" b="1" i="0" dirty="0">
                <a:solidFill>
                  <a:srgbClr val="3A3A3A"/>
                </a:solidFill>
                <a:effectLst/>
                <a:highlight>
                  <a:srgbClr val="FFFFFF"/>
                </a:highligh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AE53D2E-597B-CE9F-BA41-B486E1C7D7AF}"/>
              </a:ext>
            </a:extLst>
          </p:cNvPr>
          <p:cNvSpPr>
            <a:spLocks noGrp="1"/>
          </p:cNvSpPr>
          <p:nvPr>
            <p:ph idx="1"/>
          </p:nvPr>
        </p:nvSpPr>
        <p:spPr>
          <a:xfrm>
            <a:off x="0" y="816076"/>
            <a:ext cx="11944350" cy="4121151"/>
          </a:xfrm>
        </p:spPr>
        <p:txBody>
          <a:bodyPr>
            <a:normAutofit fontScale="92500" lnSpcReduction="10000"/>
          </a:bodyPr>
          <a:lstStyle/>
          <a:p>
            <a:pPr algn="just">
              <a:buFont typeface="Arial" panose="020B0604020202020204" pitchFamily="34" charset="0"/>
              <a:buChar char="•"/>
            </a:pPr>
            <a:r>
              <a:rPr lang="en-US" dirty="0"/>
              <a:t>Training Machine Learning Models: corpora are used to train and refine machine learning models. The massive amount of text data in the corpus is used to teach these models patterns, correlations, and complexities.</a:t>
            </a:r>
          </a:p>
          <a:p>
            <a:pPr algn="just">
              <a:buFont typeface="Arial" panose="020B0604020202020204" pitchFamily="34" charset="0"/>
              <a:buChar char="•"/>
            </a:pPr>
            <a:r>
              <a:rPr lang="en-US" dirty="0"/>
              <a:t>Language Understanding: Corpora gives a complete picture of the structure, grammar, vocabulary, and usage of a language. To generate new languages, NLP models utilize corpora.</a:t>
            </a:r>
          </a:p>
          <a:p>
            <a:pPr algn="just">
              <a:buFont typeface="Arial" panose="020B0604020202020204" pitchFamily="34" charset="0"/>
              <a:buChar char="•"/>
            </a:pPr>
            <a:r>
              <a:rPr lang="en-US" dirty="0"/>
              <a:t>Rule-Based Systems: Corpora are used by linguists and NLP experts to develop and test linguistic rules and patterns.</a:t>
            </a:r>
          </a:p>
          <a:p>
            <a:pPr algn="just"/>
            <a:r>
              <a:rPr lang="en-US" dirty="0"/>
              <a:t>Statistical Analysis: They give information that is necessary for probabilistic NLP approaches to examine word frequency distributions, co-occurrence patterns, word relationships, etc.</a:t>
            </a:r>
            <a:endParaRPr lang="en-IN" dirty="0"/>
          </a:p>
          <a:p>
            <a:pPr algn="just">
              <a:buFont typeface="Arial" panose="020B0604020202020204" pitchFamily="34" charset="0"/>
              <a:buChar char="•"/>
            </a:pPr>
            <a:endParaRPr lang="en-US" b="0" i="0" dirty="0">
              <a:solidFill>
                <a:srgbClr val="3A3A3A"/>
              </a:solidFill>
              <a:effectLst/>
              <a:highlight>
                <a:srgbClr val="FFFFFF"/>
              </a:highlight>
              <a:latin typeface="Open Sans" panose="020B0606030504020204" pitchFamily="34" charset="0"/>
            </a:endParaRPr>
          </a:p>
          <a:p>
            <a:endParaRPr lang="en-US" b="0" i="0" dirty="0">
              <a:solidFill>
                <a:srgbClr val="3A3A3A"/>
              </a:solidFill>
              <a:effectLst/>
              <a:highlight>
                <a:srgbClr val="FFFFFF"/>
              </a:highlight>
              <a:latin typeface="Open Sans" panose="020B0606030504020204" pitchFamily="34" charset="0"/>
            </a:endParaRPr>
          </a:p>
          <a:p>
            <a:endParaRPr lang="en-IN" dirty="0"/>
          </a:p>
        </p:txBody>
      </p:sp>
      <p:pic>
        <p:nvPicPr>
          <p:cNvPr id="2050" name="Picture 2" descr="Types of Corpora in NLP">
            <a:extLst>
              <a:ext uri="{FF2B5EF4-FFF2-40B4-BE49-F238E27FC236}">
                <a16:creationId xmlns:a16="http://schemas.microsoft.com/office/drawing/2014/main" id="{742B257A-E4F7-428A-941B-886832ADCC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r="32599" b="12474"/>
          <a:stretch/>
        </p:blipFill>
        <p:spPr bwMode="auto">
          <a:xfrm>
            <a:off x="3228976" y="4937227"/>
            <a:ext cx="4552950" cy="182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6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30828B62F68548B536606B169F73C7" ma:contentTypeVersion="0" ma:contentTypeDescription="Create a new document." ma:contentTypeScope="" ma:versionID="8b7fc67d49f7d4ab6d2f424810d0f589">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85AC2F-CBEE-43A3-AA70-F976475FB4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2A16613-092F-4D24-AA61-0689421CDC6B}">
  <ds:schemaRefs>
    <ds:schemaRef ds:uri="http://schemas.microsoft.com/sharepoint/v3/contenttype/forms"/>
  </ds:schemaRefs>
</ds:datastoreItem>
</file>

<file path=customXml/itemProps3.xml><?xml version="1.0" encoding="utf-8"?>
<ds:datastoreItem xmlns:ds="http://schemas.openxmlformats.org/officeDocument/2006/customXml" ds:itemID="{5F992D15-AC5A-4998-B137-B8A56350D5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1885</TotalTime>
  <Words>1195</Words>
  <Application>Microsoft Office PowerPoint</Application>
  <PresentationFormat>Widescreen</PresentationFormat>
  <Paragraphs>232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Courier New</vt:lpstr>
      <vt:lpstr>erdana</vt:lpstr>
      <vt:lpstr>inter-bold</vt:lpstr>
      <vt:lpstr>inter-regular</vt:lpstr>
      <vt:lpstr>Open Sans</vt:lpstr>
      <vt:lpstr>Times New Roman</vt:lpstr>
      <vt:lpstr>Wingdings</vt:lpstr>
      <vt:lpstr>Office Theme</vt:lpstr>
      <vt:lpstr>Phases of NLP </vt:lpstr>
      <vt:lpstr>1) Lexical/Morphological Analysis </vt:lpstr>
      <vt:lpstr>2) Syntax Analysis/Parsing</vt:lpstr>
      <vt:lpstr>3) Semantic Analysis</vt:lpstr>
      <vt:lpstr>4) Discourse Analysis</vt:lpstr>
      <vt:lpstr>5) Pragmatic Analysis</vt:lpstr>
      <vt:lpstr>Ambiguity </vt:lpstr>
      <vt:lpstr>Real Life Applications of NLP</vt:lpstr>
      <vt:lpstr>Why Do We Need Corpus in NLP? </vt:lpstr>
      <vt:lpstr>Types of Corpora in NLP </vt:lpstr>
      <vt:lpstr>How similar are two strings?</vt:lpstr>
      <vt:lpstr>Adding Backtrace to Minimum Edit Distance</vt:lpstr>
      <vt:lpstr>PowerPoint Presentation</vt:lpstr>
      <vt:lpstr>Result of Backtrace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Anu V</dc:creator>
  <cp:lastModifiedBy>Aastha Kumar</cp:lastModifiedBy>
  <cp:revision>38</cp:revision>
  <dcterms:created xsi:type="dcterms:W3CDTF">2022-06-09T06:16:56Z</dcterms:created>
  <dcterms:modified xsi:type="dcterms:W3CDTF">2024-11-27T15:52:45Z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0x0101000C30828B62F68548B536606B169F73C7</vt:lpwstr>
  </property>
</Properties>
</file>