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65" r:id="rId5"/>
    <p:sldId id="271" r:id="rId6"/>
    <p:sldId id="273" r:id="rId7"/>
    <p:sldId id="274" r:id="rId8"/>
    <p:sldId id="277" r:id="rId9"/>
    <p:sldId id="278" r:id="rId10"/>
    <p:sldId id="283" r:id="rId11"/>
    <p:sldId id="284" r:id="rId12"/>
    <p:sldId id="286" r:id="rId13"/>
    <p:sldId id="287" r:id="rId14"/>
    <p:sldId id="299" r:id="rId15"/>
    <p:sldId id="305" r:id="rId16"/>
    <p:sldId id="306" r:id="rId17"/>
    <p:sldId id="307" r:id="rId18"/>
    <p:sldId id="308" r:id="rId19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FBF7FEA1-F9EA-4D23-B729-4E3F8BEED6C0}"/>
    <pc:docChg chg="undo custSel addSld delSld modSld sldOrd">
      <pc:chgData name="Aastha Kumar" userId="f94225b3-263d-47de-91f3-c17c89a7eef3" providerId="ADAL" clId="{FBF7FEA1-F9EA-4D23-B729-4E3F8BEED6C0}" dt="2024-10-14T07:51:04.337" v="153"/>
      <pc:docMkLst>
        <pc:docMk/>
      </pc:docMkLst>
      <pc:sldChg chg="add">
        <pc:chgData name="Aastha Kumar" userId="f94225b3-263d-47de-91f3-c17c89a7eef3" providerId="ADAL" clId="{FBF7FEA1-F9EA-4D23-B729-4E3F8BEED6C0}" dt="2024-10-14T07:51:04.337" v="153"/>
        <pc:sldMkLst>
          <pc:docMk/>
          <pc:sldMk cId="2356792069" sldId="262"/>
        </pc:sldMkLst>
      </pc:sldChg>
      <pc:sldChg chg="del">
        <pc:chgData name="Aastha Kumar" userId="f94225b3-263d-47de-91f3-c17c89a7eef3" providerId="ADAL" clId="{FBF7FEA1-F9EA-4D23-B729-4E3F8BEED6C0}" dt="2024-10-13T18:34:20.959" v="0" actId="47"/>
        <pc:sldMkLst>
          <pc:docMk/>
          <pc:sldMk cId="0" sldId="266"/>
        </pc:sldMkLst>
      </pc:sldChg>
      <pc:sldChg chg="add">
        <pc:chgData name="Aastha Kumar" userId="f94225b3-263d-47de-91f3-c17c89a7eef3" providerId="ADAL" clId="{FBF7FEA1-F9EA-4D23-B729-4E3F8BEED6C0}" dt="2024-10-14T07:51:04.337" v="153"/>
        <pc:sldMkLst>
          <pc:docMk/>
          <pc:sldMk cId="3203355079" sldId="266"/>
        </pc:sldMkLst>
      </pc:sldChg>
      <pc:sldChg chg="addSp delSp modSp mod">
        <pc:chgData name="Aastha Kumar" userId="f94225b3-263d-47de-91f3-c17c89a7eef3" providerId="ADAL" clId="{FBF7FEA1-F9EA-4D23-B729-4E3F8BEED6C0}" dt="2024-10-13T18:56:39.507" v="145" actId="1076"/>
        <pc:sldMkLst>
          <pc:docMk/>
          <pc:sldMk cId="0" sldId="271"/>
        </pc:sldMkLst>
        <pc:spChg chg="mod">
          <ac:chgData name="Aastha Kumar" userId="f94225b3-263d-47de-91f3-c17c89a7eef3" providerId="ADAL" clId="{FBF7FEA1-F9EA-4D23-B729-4E3F8BEED6C0}" dt="2024-10-13T18:42:02.078" v="36" actId="1076"/>
          <ac:spMkLst>
            <pc:docMk/>
            <pc:sldMk cId="0" sldId="271"/>
            <ac:spMk id="2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40:55.350" v="24" actId="14100"/>
          <ac:spMkLst>
            <pc:docMk/>
            <pc:sldMk cId="0" sldId="271"/>
            <ac:spMk id="3" creationId="{00000000-0000-0000-0000-000000000000}"/>
          </ac:spMkLst>
        </pc:spChg>
        <pc:spChg chg="del mod">
          <ac:chgData name="Aastha Kumar" userId="f94225b3-263d-47de-91f3-c17c89a7eef3" providerId="ADAL" clId="{FBF7FEA1-F9EA-4D23-B729-4E3F8BEED6C0}" dt="2024-10-13T18:56:33.834" v="142" actId="478"/>
          <ac:spMkLst>
            <pc:docMk/>
            <pc:sldMk cId="0" sldId="271"/>
            <ac:spMk id="4" creationId="{00000000-0000-0000-0000-000000000000}"/>
          </ac:spMkLst>
        </pc:spChg>
        <pc:spChg chg="del mod">
          <ac:chgData name="Aastha Kumar" userId="f94225b3-263d-47de-91f3-c17c89a7eef3" providerId="ADAL" clId="{FBF7FEA1-F9EA-4D23-B729-4E3F8BEED6C0}" dt="2024-10-13T18:56:33.834" v="142" actId="478"/>
          <ac:spMkLst>
            <pc:docMk/>
            <pc:sldMk cId="0" sldId="271"/>
            <ac:spMk id="6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6:34.513" v="143"/>
          <ac:spMkLst>
            <pc:docMk/>
            <pc:sldMk cId="0" sldId="271"/>
            <ac:spMk id="7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6:34.513" v="143"/>
          <ac:spMkLst>
            <pc:docMk/>
            <pc:sldMk cId="0" sldId="271"/>
            <ac:spMk id="8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6:34.513" v="143"/>
          <ac:spMkLst>
            <pc:docMk/>
            <pc:sldMk cId="0" sldId="271"/>
            <ac:spMk id="9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6:34.513" v="143"/>
          <ac:spMkLst>
            <pc:docMk/>
            <pc:sldMk cId="0" sldId="271"/>
            <ac:spMk id="10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6:34.513" v="143"/>
          <ac:spMkLst>
            <pc:docMk/>
            <pc:sldMk cId="0" sldId="271"/>
            <ac:spMk id="11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6:34.513" v="143"/>
          <ac:spMkLst>
            <pc:docMk/>
            <pc:sldMk cId="0" sldId="271"/>
            <ac:spMk id="12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6:34.513" v="143"/>
          <ac:spMkLst>
            <pc:docMk/>
            <pc:sldMk cId="0" sldId="271"/>
            <ac:spMk id="13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6:34.513" v="143"/>
          <ac:spMkLst>
            <pc:docMk/>
            <pc:sldMk cId="0" sldId="271"/>
            <ac:spMk id="14" creationId="{00000000-0000-0000-0000-000000000000}"/>
          </ac:spMkLst>
        </pc:spChg>
        <pc:picChg chg="add mod">
          <ac:chgData name="Aastha Kumar" userId="f94225b3-263d-47de-91f3-c17c89a7eef3" providerId="ADAL" clId="{FBF7FEA1-F9EA-4D23-B729-4E3F8BEED6C0}" dt="2024-10-13T18:56:39.507" v="145" actId="1076"/>
          <ac:picMkLst>
            <pc:docMk/>
            <pc:sldMk cId="0" sldId="271"/>
            <ac:picMk id="15" creationId="{11C880BC-1290-B0E6-66B0-151E4F70D84B}"/>
          </ac:picMkLst>
        </pc:picChg>
      </pc:sldChg>
      <pc:sldChg chg="delSp modSp del mod">
        <pc:chgData name="Aastha Kumar" userId="f94225b3-263d-47de-91f3-c17c89a7eef3" providerId="ADAL" clId="{FBF7FEA1-F9EA-4D23-B729-4E3F8BEED6C0}" dt="2024-10-13T18:40:56.853" v="25" actId="47"/>
        <pc:sldMkLst>
          <pc:docMk/>
          <pc:sldMk cId="0" sldId="272"/>
        </pc:sldMkLst>
        <pc:spChg chg="mod">
          <ac:chgData name="Aastha Kumar" userId="f94225b3-263d-47de-91f3-c17c89a7eef3" providerId="ADAL" clId="{FBF7FEA1-F9EA-4D23-B729-4E3F8BEED6C0}" dt="2024-10-13T18:40:36.042" v="15" actId="21"/>
          <ac:spMkLst>
            <pc:docMk/>
            <pc:sldMk cId="0" sldId="272"/>
            <ac:spMk id="2" creationId="{00000000-0000-0000-0000-000000000000}"/>
          </ac:spMkLst>
        </pc:spChg>
        <pc:spChg chg="del mod">
          <ac:chgData name="Aastha Kumar" userId="f94225b3-263d-47de-91f3-c17c89a7eef3" providerId="ADAL" clId="{FBF7FEA1-F9EA-4D23-B729-4E3F8BEED6C0}" dt="2024-10-13T18:40:47.552" v="21" actId="21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Aastha Kumar" userId="f94225b3-263d-47de-91f3-c17c89a7eef3" providerId="ADAL" clId="{FBF7FEA1-F9EA-4D23-B729-4E3F8BEED6C0}" dt="2024-10-13T18:42:58.704" v="79" actId="12"/>
        <pc:sldMkLst>
          <pc:docMk/>
          <pc:sldMk cId="0" sldId="273"/>
        </pc:sldMkLst>
        <pc:spChg chg="mod">
          <ac:chgData name="Aastha Kumar" userId="f94225b3-263d-47de-91f3-c17c89a7eef3" providerId="ADAL" clId="{FBF7FEA1-F9EA-4D23-B729-4E3F8BEED6C0}" dt="2024-10-13T18:42:58.704" v="79" actId="12"/>
          <ac:spMkLst>
            <pc:docMk/>
            <pc:sldMk cId="0" sldId="273"/>
            <ac:spMk id="3" creationId="{00000000-0000-0000-0000-000000000000}"/>
          </ac:spMkLst>
        </pc:spChg>
      </pc:sldChg>
      <pc:sldChg chg="delSp del mod">
        <pc:chgData name="Aastha Kumar" userId="f94225b3-263d-47de-91f3-c17c89a7eef3" providerId="ADAL" clId="{FBF7FEA1-F9EA-4D23-B729-4E3F8BEED6C0}" dt="2024-10-13T18:56:43.141" v="146" actId="47"/>
        <pc:sldMkLst>
          <pc:docMk/>
          <pc:sldMk cId="0" sldId="276"/>
        </pc:sldMkLst>
        <pc:spChg chg="del">
          <ac:chgData name="Aastha Kumar" userId="f94225b3-263d-47de-91f3-c17c89a7eef3" providerId="ADAL" clId="{FBF7FEA1-F9EA-4D23-B729-4E3F8BEED6C0}" dt="2024-10-13T18:56:21.175" v="141" actId="21"/>
          <ac:spMkLst>
            <pc:docMk/>
            <pc:sldMk cId="0" sldId="276"/>
            <ac:spMk id="3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6:21.175" v="141" actId="21"/>
          <ac:spMkLst>
            <pc:docMk/>
            <pc:sldMk cId="0" sldId="276"/>
            <ac:spMk id="4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6:21.175" v="141" actId="21"/>
          <ac:spMkLst>
            <pc:docMk/>
            <pc:sldMk cId="0" sldId="276"/>
            <ac:spMk id="5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6:21.175" v="141" actId="21"/>
          <ac:spMkLst>
            <pc:docMk/>
            <pc:sldMk cId="0" sldId="276"/>
            <ac:spMk id="6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6:21.175" v="141" actId="21"/>
          <ac:spMkLst>
            <pc:docMk/>
            <pc:sldMk cId="0" sldId="276"/>
            <ac:spMk id="7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6:21.175" v="141" actId="21"/>
          <ac:spMkLst>
            <pc:docMk/>
            <pc:sldMk cId="0" sldId="276"/>
            <ac:spMk id="8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6:21.175" v="141" actId="21"/>
          <ac:spMkLst>
            <pc:docMk/>
            <pc:sldMk cId="0" sldId="276"/>
            <ac:spMk id="9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6:21.175" v="141" actId="21"/>
          <ac:spMkLst>
            <pc:docMk/>
            <pc:sldMk cId="0" sldId="276"/>
            <ac:spMk id="11" creationId="{00000000-0000-0000-0000-000000000000}"/>
          </ac:spMkLst>
        </pc:spChg>
      </pc:sldChg>
      <pc:sldChg chg="del">
        <pc:chgData name="Aastha Kumar" userId="f94225b3-263d-47de-91f3-c17c89a7eef3" providerId="ADAL" clId="{FBF7FEA1-F9EA-4D23-B729-4E3F8BEED6C0}" dt="2024-10-13T18:46:51.276" v="80" actId="47"/>
        <pc:sldMkLst>
          <pc:docMk/>
          <pc:sldMk cId="0" sldId="279"/>
        </pc:sldMkLst>
      </pc:sldChg>
      <pc:sldChg chg="add">
        <pc:chgData name="Aastha Kumar" userId="f94225b3-263d-47de-91f3-c17c89a7eef3" providerId="ADAL" clId="{FBF7FEA1-F9EA-4D23-B729-4E3F8BEED6C0}" dt="2024-10-14T07:51:04.337" v="153"/>
        <pc:sldMkLst>
          <pc:docMk/>
          <pc:sldMk cId="819152416" sldId="279"/>
        </pc:sldMkLst>
      </pc:sldChg>
      <pc:sldChg chg="del">
        <pc:chgData name="Aastha Kumar" userId="f94225b3-263d-47de-91f3-c17c89a7eef3" providerId="ADAL" clId="{FBF7FEA1-F9EA-4D23-B729-4E3F8BEED6C0}" dt="2024-10-13T18:55:38.713" v="139" actId="47"/>
        <pc:sldMkLst>
          <pc:docMk/>
          <pc:sldMk cId="0" sldId="282"/>
        </pc:sldMkLst>
      </pc:sldChg>
      <pc:sldChg chg="add del">
        <pc:chgData name="Aastha Kumar" userId="f94225b3-263d-47de-91f3-c17c89a7eef3" providerId="ADAL" clId="{FBF7FEA1-F9EA-4D23-B729-4E3F8BEED6C0}" dt="2024-10-14T07:50:38.542" v="150" actId="47"/>
        <pc:sldMkLst>
          <pc:docMk/>
          <pc:sldMk cId="0" sldId="285"/>
        </pc:sldMkLst>
      </pc:sldChg>
      <pc:sldChg chg="ord">
        <pc:chgData name="Aastha Kumar" userId="f94225b3-263d-47de-91f3-c17c89a7eef3" providerId="ADAL" clId="{FBF7FEA1-F9EA-4D23-B729-4E3F8BEED6C0}" dt="2024-10-14T07:50:41.097" v="152"/>
        <pc:sldMkLst>
          <pc:docMk/>
          <pc:sldMk cId="0" sldId="286"/>
        </pc:sldMkLst>
      </pc:sldChg>
      <pc:sldChg chg="del">
        <pc:chgData name="Aastha Kumar" userId="f94225b3-263d-47de-91f3-c17c89a7eef3" providerId="ADAL" clId="{FBF7FEA1-F9EA-4D23-B729-4E3F8BEED6C0}" dt="2024-10-13T18:56:11.693" v="140" actId="47"/>
        <pc:sldMkLst>
          <pc:docMk/>
          <pc:sldMk cId="0" sldId="288"/>
        </pc:sldMkLst>
      </pc:sldChg>
      <pc:sldChg chg="del">
        <pc:chgData name="Aastha Kumar" userId="f94225b3-263d-47de-91f3-c17c89a7eef3" providerId="ADAL" clId="{FBF7FEA1-F9EA-4D23-B729-4E3F8BEED6C0}" dt="2024-10-13T18:49:00.224" v="81" actId="47"/>
        <pc:sldMkLst>
          <pc:docMk/>
          <pc:sldMk cId="0" sldId="289"/>
        </pc:sldMkLst>
      </pc:sldChg>
      <pc:sldChg chg="del">
        <pc:chgData name="Aastha Kumar" userId="f94225b3-263d-47de-91f3-c17c89a7eef3" providerId="ADAL" clId="{FBF7FEA1-F9EA-4D23-B729-4E3F8BEED6C0}" dt="2024-10-13T18:49:02.535" v="82" actId="47"/>
        <pc:sldMkLst>
          <pc:docMk/>
          <pc:sldMk cId="0" sldId="290"/>
        </pc:sldMkLst>
      </pc:sldChg>
      <pc:sldChg chg="delSp add del mod">
        <pc:chgData name="Aastha Kumar" userId="f94225b3-263d-47de-91f3-c17c89a7eef3" providerId="ADAL" clId="{FBF7FEA1-F9EA-4D23-B729-4E3F8BEED6C0}" dt="2024-10-13T18:55:18.430" v="138" actId="47"/>
        <pc:sldMkLst>
          <pc:docMk/>
          <pc:sldMk cId="0" sldId="294"/>
        </pc:sldMkLst>
        <pc:spChg chg="del">
          <ac:chgData name="Aastha Kumar" userId="f94225b3-263d-47de-91f3-c17c89a7eef3" providerId="ADAL" clId="{FBF7FEA1-F9EA-4D23-B729-4E3F8BEED6C0}" dt="2024-10-13T18:54:21.316" v="117" actId="21"/>
          <ac:spMkLst>
            <pc:docMk/>
            <pc:sldMk cId="0" sldId="294"/>
            <ac:spMk id="6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4:21.316" v="117" actId="21"/>
          <ac:spMkLst>
            <pc:docMk/>
            <pc:sldMk cId="0" sldId="294"/>
            <ac:spMk id="7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4:21.316" v="117" actId="21"/>
          <ac:spMkLst>
            <pc:docMk/>
            <pc:sldMk cId="0" sldId="294"/>
            <ac:spMk id="8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4:21.316" v="117" actId="21"/>
          <ac:spMkLst>
            <pc:docMk/>
            <pc:sldMk cId="0" sldId="294"/>
            <ac:spMk id="9" creationId="{00000000-0000-0000-0000-000000000000}"/>
          </ac:spMkLst>
        </pc:spChg>
      </pc:sldChg>
      <pc:sldChg chg="modSp add del mod">
        <pc:chgData name="Aastha Kumar" userId="f94225b3-263d-47de-91f3-c17c89a7eef3" providerId="ADAL" clId="{FBF7FEA1-F9EA-4D23-B729-4E3F8BEED6C0}" dt="2024-10-13T18:54:08.794" v="115" actId="47"/>
        <pc:sldMkLst>
          <pc:docMk/>
          <pc:sldMk cId="0" sldId="296"/>
        </pc:sldMkLst>
        <pc:spChg chg="mod">
          <ac:chgData name="Aastha Kumar" userId="f94225b3-263d-47de-91f3-c17c89a7eef3" providerId="ADAL" clId="{FBF7FEA1-F9EA-4D23-B729-4E3F8BEED6C0}" dt="2024-10-13T18:53:55.305" v="112" actId="1076"/>
          <ac:spMkLst>
            <pc:docMk/>
            <pc:sldMk cId="0" sldId="296"/>
            <ac:spMk id="2" creationId="{00000000-0000-0000-0000-000000000000}"/>
          </ac:spMkLst>
        </pc:spChg>
      </pc:sldChg>
      <pc:sldChg chg="del">
        <pc:chgData name="Aastha Kumar" userId="f94225b3-263d-47de-91f3-c17c89a7eef3" providerId="ADAL" clId="{FBF7FEA1-F9EA-4D23-B729-4E3F8BEED6C0}" dt="2024-10-13T18:49:30.568" v="83" actId="47"/>
        <pc:sldMkLst>
          <pc:docMk/>
          <pc:sldMk cId="0" sldId="297"/>
        </pc:sldMkLst>
      </pc:sldChg>
      <pc:sldChg chg="add del">
        <pc:chgData name="Aastha Kumar" userId="f94225b3-263d-47de-91f3-c17c89a7eef3" providerId="ADAL" clId="{FBF7FEA1-F9EA-4D23-B729-4E3F8BEED6C0}" dt="2024-10-13T18:53:44.988" v="111" actId="47"/>
        <pc:sldMkLst>
          <pc:docMk/>
          <pc:sldMk cId="0" sldId="298"/>
        </pc:sldMkLst>
      </pc:sldChg>
      <pc:sldChg chg="addSp modSp mod">
        <pc:chgData name="Aastha Kumar" userId="f94225b3-263d-47de-91f3-c17c89a7eef3" providerId="ADAL" clId="{FBF7FEA1-F9EA-4D23-B729-4E3F8BEED6C0}" dt="2024-10-13T18:55:08.628" v="134" actId="14100"/>
        <pc:sldMkLst>
          <pc:docMk/>
          <pc:sldMk cId="0" sldId="299"/>
        </pc:sldMkLst>
        <pc:spChg chg="mod">
          <ac:chgData name="Aastha Kumar" userId="f94225b3-263d-47de-91f3-c17c89a7eef3" providerId="ADAL" clId="{FBF7FEA1-F9EA-4D23-B729-4E3F8BEED6C0}" dt="2024-10-13T18:54:15.286" v="116" actId="1076"/>
          <ac:spMkLst>
            <pc:docMk/>
            <pc:sldMk cId="0" sldId="299"/>
            <ac:spMk id="2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4:28.367" v="119" actId="1076"/>
          <ac:spMkLst>
            <pc:docMk/>
            <pc:sldMk cId="0" sldId="299"/>
            <ac:spMk id="55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4:28.367" v="119" actId="1076"/>
          <ac:spMkLst>
            <pc:docMk/>
            <pc:sldMk cId="0" sldId="299"/>
            <ac:spMk id="56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4:28.367" v="119" actId="1076"/>
          <ac:spMkLst>
            <pc:docMk/>
            <pc:sldMk cId="0" sldId="299"/>
            <ac:spMk id="57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4:28.367" v="119" actId="1076"/>
          <ac:spMkLst>
            <pc:docMk/>
            <pc:sldMk cId="0" sldId="299"/>
            <ac:spMk id="58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5:08.628" v="134" actId="14100"/>
          <ac:spMkLst>
            <pc:docMk/>
            <pc:sldMk cId="0" sldId="299"/>
            <ac:spMk id="60" creationId="{4434849A-ACA2-9BB6-95B9-6C6C8EFB723E}"/>
          </ac:spMkLst>
        </pc:spChg>
      </pc:sldChg>
      <pc:sldChg chg="del">
        <pc:chgData name="Aastha Kumar" userId="f94225b3-263d-47de-91f3-c17c89a7eef3" providerId="ADAL" clId="{FBF7FEA1-F9EA-4D23-B729-4E3F8BEED6C0}" dt="2024-10-13T18:50:08.862" v="84" actId="47"/>
        <pc:sldMkLst>
          <pc:docMk/>
          <pc:sldMk cId="0" sldId="300"/>
        </pc:sldMkLst>
      </pc:sldChg>
      <pc:sldChg chg="delSp modSp del mod">
        <pc:chgData name="Aastha Kumar" userId="f94225b3-263d-47de-91f3-c17c89a7eef3" providerId="ADAL" clId="{FBF7FEA1-F9EA-4D23-B729-4E3F8BEED6C0}" dt="2024-10-13T18:55:10.351" v="135" actId="47"/>
        <pc:sldMkLst>
          <pc:docMk/>
          <pc:sldMk cId="0" sldId="301"/>
        </pc:sldMkLst>
        <pc:spChg chg="del mod">
          <ac:chgData name="Aastha Kumar" userId="f94225b3-263d-47de-91f3-c17c89a7eef3" providerId="ADAL" clId="{FBF7FEA1-F9EA-4D23-B729-4E3F8BEED6C0}" dt="2024-10-13T18:54:44.277" v="125"/>
          <ac:spMkLst>
            <pc:docMk/>
            <pc:sldMk cId="0" sldId="301"/>
            <ac:spMk id="53" creationId="{00000000-0000-0000-0000-000000000000}"/>
          </ac:spMkLst>
        </pc:spChg>
      </pc:sldChg>
      <pc:sldChg chg="del">
        <pc:chgData name="Aastha Kumar" userId="f94225b3-263d-47de-91f3-c17c89a7eef3" providerId="ADAL" clId="{FBF7FEA1-F9EA-4D23-B729-4E3F8BEED6C0}" dt="2024-10-13T18:50:48.974" v="85" actId="47"/>
        <pc:sldMkLst>
          <pc:docMk/>
          <pc:sldMk cId="0" sldId="303"/>
        </pc:sldMkLst>
      </pc:sldChg>
      <pc:sldChg chg="del">
        <pc:chgData name="Aastha Kumar" userId="f94225b3-263d-47de-91f3-c17c89a7eef3" providerId="ADAL" clId="{FBF7FEA1-F9EA-4D23-B729-4E3F8BEED6C0}" dt="2024-10-13T18:53:01.823" v="99" actId="47"/>
        <pc:sldMkLst>
          <pc:docMk/>
          <pc:sldMk cId="0" sldId="304"/>
        </pc:sldMkLst>
      </pc:sldChg>
      <pc:sldChg chg="addSp delSp modSp add del mod">
        <pc:chgData name="Aastha Kumar" userId="f94225b3-263d-47de-91f3-c17c89a7eef3" providerId="ADAL" clId="{FBF7FEA1-F9EA-4D23-B729-4E3F8BEED6C0}" dt="2024-10-14T07:50:04.508" v="148" actId="47"/>
        <pc:sldMkLst>
          <pc:docMk/>
          <pc:sldMk cId="0" sldId="305"/>
        </pc:sldMkLst>
        <pc:spChg chg="mod">
          <ac:chgData name="Aastha Kumar" userId="f94225b3-263d-47de-91f3-c17c89a7eef3" providerId="ADAL" clId="{FBF7FEA1-F9EA-4D23-B729-4E3F8BEED6C0}" dt="2024-10-13T18:52:48.956" v="98" actId="113"/>
          <ac:spMkLst>
            <pc:docMk/>
            <pc:sldMk cId="0" sldId="305"/>
            <ac:spMk id="3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5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6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7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8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9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10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11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12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13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14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15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16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17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18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19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20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21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22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23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24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25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26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27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28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29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30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31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32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33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34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35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36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37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38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39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40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41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42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43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44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45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46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47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48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49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50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51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52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53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54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55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56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57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58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59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60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61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62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63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64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65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66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67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68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69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70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71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72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73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74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75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76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77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78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79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80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81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82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83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84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85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86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87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88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14.694" v="101"/>
          <ac:spMkLst>
            <pc:docMk/>
            <pc:sldMk cId="0" sldId="305"/>
            <ac:spMk id="89" creationId="{00000000-0000-0000-0000-000000000000}"/>
          </ac:spMkLst>
        </pc:spChg>
        <pc:spChg chg="add mod">
          <ac:chgData name="Aastha Kumar" userId="f94225b3-263d-47de-91f3-c17c89a7eef3" providerId="ADAL" clId="{FBF7FEA1-F9EA-4D23-B729-4E3F8BEED6C0}" dt="2024-10-13T18:53:25.818" v="105"/>
          <ac:spMkLst>
            <pc:docMk/>
            <pc:sldMk cId="0" sldId="305"/>
            <ac:spMk id="90" creationId="{00000000-0000-0000-0000-000000000000}"/>
          </ac:spMkLst>
        </pc:spChg>
        <pc:picChg chg="add del">
          <ac:chgData name="Aastha Kumar" userId="f94225b3-263d-47de-91f3-c17c89a7eef3" providerId="ADAL" clId="{FBF7FEA1-F9EA-4D23-B729-4E3F8BEED6C0}" dt="2024-10-13T18:53:25.102" v="104" actId="21"/>
          <ac:picMkLst>
            <pc:docMk/>
            <pc:sldMk cId="0" sldId="305"/>
            <ac:picMk id="91" creationId="{977AA3F5-58B8-00B5-E341-6EAFE23E73E0}"/>
          </ac:picMkLst>
        </pc:picChg>
        <pc:picChg chg="add mod">
          <ac:chgData name="Aastha Kumar" userId="f94225b3-263d-47de-91f3-c17c89a7eef3" providerId="ADAL" clId="{FBF7FEA1-F9EA-4D23-B729-4E3F8BEED6C0}" dt="2024-10-13T18:53:29.141" v="107" actId="1076"/>
          <ac:picMkLst>
            <pc:docMk/>
            <pc:sldMk cId="0" sldId="305"/>
            <ac:picMk id="92" creationId="{977AA3F5-58B8-00B5-E341-6EAFE23E73E0}"/>
          </ac:picMkLst>
        </pc:picChg>
      </pc:sldChg>
      <pc:sldChg chg="delSp del mod">
        <pc:chgData name="Aastha Kumar" userId="f94225b3-263d-47de-91f3-c17c89a7eef3" providerId="ADAL" clId="{FBF7FEA1-F9EA-4D23-B729-4E3F8BEED6C0}" dt="2024-10-13T18:53:30.503" v="108" actId="47"/>
        <pc:sldMkLst>
          <pc:docMk/>
          <pc:sldMk cId="0" sldId="306"/>
        </pc:sldMkLst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5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6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7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8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9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10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11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12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13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14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15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16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17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18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19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20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21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22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23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24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25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26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27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28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29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30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31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32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33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34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35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36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37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38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39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40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41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42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43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44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45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46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47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48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49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50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51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52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53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54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55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56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57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58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59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60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61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62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63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64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65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66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67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68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69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70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71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72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73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74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75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76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77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78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79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80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81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82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83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84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85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86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87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88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89" creationId="{00000000-0000-0000-0000-000000000000}"/>
          </ac:spMkLst>
        </pc:spChg>
        <pc:spChg chg="del">
          <ac:chgData name="Aastha Kumar" userId="f94225b3-263d-47de-91f3-c17c89a7eef3" providerId="ADAL" clId="{FBF7FEA1-F9EA-4D23-B729-4E3F8BEED6C0}" dt="2024-10-13T18:53:13.093" v="100" actId="21"/>
          <ac:spMkLst>
            <pc:docMk/>
            <pc:sldMk cId="0" sldId="306"/>
            <ac:spMk id="90" creationId="{00000000-0000-0000-0000-000000000000}"/>
          </ac:spMkLst>
        </pc:spChg>
      </pc:sldChg>
      <pc:sldChg chg="add">
        <pc:chgData name="Aastha Kumar" userId="f94225b3-263d-47de-91f3-c17c89a7eef3" providerId="ADAL" clId="{FBF7FEA1-F9EA-4D23-B729-4E3F8BEED6C0}" dt="2024-10-14T07:51:04.337" v="153"/>
        <pc:sldMkLst>
          <pc:docMk/>
          <pc:sldMk cId="836518856" sldId="306"/>
        </pc:sldMkLst>
      </pc:sldChg>
      <pc:sldChg chg="add del">
        <pc:chgData name="Aastha Kumar" userId="f94225b3-263d-47de-91f3-c17c89a7eef3" providerId="ADAL" clId="{FBF7FEA1-F9EA-4D23-B729-4E3F8BEED6C0}" dt="2024-10-13T18:51:55.771" v="91" actId="47"/>
        <pc:sldMkLst>
          <pc:docMk/>
          <pc:sldMk cId="0" sldId="307"/>
        </pc:sldMkLst>
      </pc:sldChg>
      <pc:sldChg chg="add">
        <pc:chgData name="Aastha Kumar" userId="f94225b3-263d-47de-91f3-c17c89a7eef3" providerId="ADAL" clId="{FBF7FEA1-F9EA-4D23-B729-4E3F8BEED6C0}" dt="2024-10-14T07:51:04.337" v="153"/>
        <pc:sldMkLst>
          <pc:docMk/>
          <pc:sldMk cId="373115791" sldId="307"/>
        </pc:sldMkLst>
      </pc:sldChg>
      <pc:sldChg chg="del">
        <pc:chgData name="Aastha Kumar" userId="f94225b3-263d-47de-91f3-c17c89a7eef3" providerId="ADAL" clId="{FBF7FEA1-F9EA-4D23-B729-4E3F8BEED6C0}" dt="2024-10-13T18:51:32.335" v="88" actId="47"/>
        <pc:sldMkLst>
          <pc:docMk/>
          <pc:sldMk cId="0" sldId="308"/>
        </pc:sldMkLst>
      </pc:sldChg>
      <pc:sldChg chg="add">
        <pc:chgData name="Aastha Kumar" userId="f94225b3-263d-47de-91f3-c17c89a7eef3" providerId="ADAL" clId="{FBF7FEA1-F9EA-4D23-B729-4E3F8BEED6C0}" dt="2024-10-14T07:51:04.337" v="153"/>
        <pc:sldMkLst>
          <pc:docMk/>
          <pc:sldMk cId="84511395" sldId="308"/>
        </pc:sldMkLst>
      </pc:sldChg>
      <pc:sldChg chg="del">
        <pc:chgData name="Aastha Kumar" userId="f94225b3-263d-47de-91f3-c17c89a7eef3" providerId="ADAL" clId="{FBF7FEA1-F9EA-4D23-B729-4E3F8BEED6C0}" dt="2024-10-13T18:51:25.048" v="87" actId="47"/>
        <pc:sldMkLst>
          <pc:docMk/>
          <pc:sldMk cId="0" sldId="309"/>
        </pc:sldMkLst>
      </pc:sldChg>
      <pc:sldChg chg="add">
        <pc:chgData name="Aastha Kumar" userId="f94225b3-263d-47de-91f3-c17c89a7eef3" providerId="ADAL" clId="{FBF7FEA1-F9EA-4D23-B729-4E3F8BEED6C0}" dt="2024-10-14T07:51:04.337" v="153"/>
        <pc:sldMkLst>
          <pc:docMk/>
          <pc:sldMk cId="1915019602" sldId="309"/>
        </pc:sldMkLst>
      </pc:sldChg>
      <pc:sldChg chg="del">
        <pc:chgData name="Aastha Kumar" userId="f94225b3-263d-47de-91f3-c17c89a7eef3" providerId="ADAL" clId="{FBF7FEA1-F9EA-4D23-B729-4E3F8BEED6C0}" dt="2024-10-13T18:51:23.658" v="86" actId="47"/>
        <pc:sldMkLst>
          <pc:docMk/>
          <pc:sldMk cId="0" sldId="310"/>
        </pc:sldMkLst>
      </pc:sldChg>
    </pc:docChg>
  </pc:docChgLst>
  <pc:docChgLst>
    <pc:chgData name="Aastha Kumar" userId="f94225b3-263d-47de-91f3-c17c89a7eef3" providerId="ADAL" clId="{B288A690-8B8B-48E8-A24C-103476AF22FB}"/>
    <pc:docChg chg="undo custSel delSld modSld">
      <pc:chgData name="Aastha Kumar" userId="f94225b3-263d-47de-91f3-c17c89a7eef3" providerId="ADAL" clId="{B288A690-8B8B-48E8-A24C-103476AF22FB}" dt="2024-11-27T11:30:22.802" v="91" actId="14100"/>
      <pc:docMkLst>
        <pc:docMk/>
      </pc:docMkLst>
      <pc:sldChg chg="del">
        <pc:chgData name="Aastha Kumar" userId="f94225b3-263d-47de-91f3-c17c89a7eef3" providerId="ADAL" clId="{B288A690-8B8B-48E8-A24C-103476AF22FB}" dt="2024-11-27T11:27:44.005" v="63" actId="47"/>
        <pc:sldMkLst>
          <pc:docMk/>
          <pc:sldMk cId="2356792069" sldId="262"/>
        </pc:sldMkLst>
      </pc:sldChg>
      <pc:sldChg chg="delSp del mod">
        <pc:chgData name="Aastha Kumar" userId="f94225b3-263d-47de-91f3-c17c89a7eef3" providerId="ADAL" clId="{B288A690-8B8B-48E8-A24C-103476AF22FB}" dt="2024-11-27T11:29:48.660" v="90" actId="47"/>
        <pc:sldMkLst>
          <pc:docMk/>
          <pc:sldMk cId="3203355079" sldId="266"/>
        </pc:sldMkLst>
        <pc:picChg chg="del">
          <ac:chgData name="Aastha Kumar" userId="f94225b3-263d-47de-91f3-c17c89a7eef3" providerId="ADAL" clId="{B288A690-8B8B-48E8-A24C-103476AF22FB}" dt="2024-11-27T11:29:37.502" v="84" actId="21"/>
          <ac:picMkLst>
            <pc:docMk/>
            <pc:sldMk cId="3203355079" sldId="266"/>
            <ac:picMk id="3" creationId="{3386BA2E-CF8D-CF46-BEF4-337D9E0D911B}"/>
          </ac:picMkLst>
        </pc:picChg>
      </pc:sldChg>
      <pc:sldChg chg="del">
        <pc:chgData name="Aastha Kumar" userId="f94225b3-263d-47de-91f3-c17c89a7eef3" providerId="ADAL" clId="{B288A690-8B8B-48E8-A24C-103476AF22FB}" dt="2024-11-27T11:19:08.781" v="0" actId="47"/>
        <pc:sldMkLst>
          <pc:docMk/>
          <pc:sldMk cId="0" sldId="275"/>
        </pc:sldMkLst>
      </pc:sldChg>
      <pc:sldChg chg="del">
        <pc:chgData name="Aastha Kumar" userId="f94225b3-263d-47de-91f3-c17c89a7eef3" providerId="ADAL" clId="{B288A690-8B8B-48E8-A24C-103476AF22FB}" dt="2024-11-27T11:28:10.077" v="65" actId="47"/>
        <pc:sldMkLst>
          <pc:docMk/>
          <pc:sldMk cId="819152416" sldId="279"/>
        </pc:sldMkLst>
      </pc:sldChg>
      <pc:sldChg chg="addSp delSp modSp del mod">
        <pc:chgData name="Aastha Kumar" userId="f94225b3-263d-47de-91f3-c17c89a7eef3" providerId="ADAL" clId="{B288A690-8B8B-48E8-A24C-103476AF22FB}" dt="2024-11-27T11:26:48.654" v="62" actId="47"/>
        <pc:sldMkLst>
          <pc:docMk/>
          <pc:sldMk cId="0" sldId="285"/>
        </pc:sldMkLst>
        <pc:spChg chg="del mod">
          <ac:chgData name="Aastha Kumar" userId="f94225b3-263d-47de-91f3-c17c89a7eef3" providerId="ADAL" clId="{B288A690-8B8B-48E8-A24C-103476AF22FB}" dt="2024-11-27T11:26:21.270" v="54" actId="478"/>
          <ac:spMkLst>
            <pc:docMk/>
            <pc:sldMk cId="0" sldId="285"/>
            <ac:spMk id="5" creationId="{00000000-0000-0000-0000-000000000000}"/>
          </ac:spMkLst>
        </pc:spChg>
        <pc:spChg chg="del mod ord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8" creationId="{00000000-0000-0000-0000-000000000000}"/>
          </ac:spMkLst>
        </pc:spChg>
        <pc:spChg chg="del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11" creationId="{00000000-0000-0000-0000-000000000000}"/>
          </ac:spMkLst>
        </pc:spChg>
        <pc:spChg chg="del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12" creationId="{00000000-0000-0000-0000-000000000000}"/>
          </ac:spMkLst>
        </pc:spChg>
        <pc:spChg chg="add del">
          <ac:chgData name="Aastha Kumar" userId="f94225b3-263d-47de-91f3-c17c89a7eef3" providerId="ADAL" clId="{B288A690-8B8B-48E8-A24C-103476AF22FB}" dt="2024-11-27T11:23:46.783" v="7" actId="478"/>
          <ac:spMkLst>
            <pc:docMk/>
            <pc:sldMk cId="0" sldId="285"/>
            <ac:spMk id="13" creationId="{00000000-0000-0000-0000-000000000000}"/>
          </ac:spMkLst>
        </pc:spChg>
        <pc:spChg chg="del">
          <ac:chgData name="Aastha Kumar" userId="f94225b3-263d-47de-91f3-c17c89a7eef3" providerId="ADAL" clId="{B288A690-8B8B-48E8-A24C-103476AF22FB}" dt="2024-11-27T11:23:42.756" v="5" actId="478"/>
          <ac:spMkLst>
            <pc:docMk/>
            <pc:sldMk cId="0" sldId="285"/>
            <ac:spMk id="15" creationId="{00000000-0000-0000-0000-000000000000}"/>
          </ac:spMkLst>
        </pc:spChg>
        <pc:spChg chg="del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20" creationId="{00000000-0000-0000-0000-000000000000}"/>
          </ac:spMkLst>
        </pc:spChg>
        <pc:spChg chg="del mod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21" creationId="{00000000-0000-0000-0000-000000000000}"/>
          </ac:spMkLst>
        </pc:spChg>
        <pc:spChg chg="del mod">
          <ac:chgData name="Aastha Kumar" userId="f94225b3-263d-47de-91f3-c17c89a7eef3" providerId="ADAL" clId="{B288A690-8B8B-48E8-A24C-103476AF22FB}" dt="2024-11-27T11:24:43.286" v="41" actId="478"/>
          <ac:spMkLst>
            <pc:docMk/>
            <pc:sldMk cId="0" sldId="285"/>
            <ac:spMk id="22" creationId="{00000000-0000-0000-0000-000000000000}"/>
          </ac:spMkLst>
        </pc:spChg>
        <pc:spChg chg="mod">
          <ac:chgData name="Aastha Kumar" userId="f94225b3-263d-47de-91f3-c17c89a7eef3" providerId="ADAL" clId="{B288A690-8B8B-48E8-A24C-103476AF22FB}" dt="2024-11-27T11:24:52.030" v="42" actId="1076"/>
          <ac:spMkLst>
            <pc:docMk/>
            <pc:sldMk cId="0" sldId="285"/>
            <ac:spMk id="23" creationId="{00000000-0000-0000-0000-000000000000}"/>
          </ac:spMkLst>
        </pc:spChg>
        <pc:spChg chg="del">
          <ac:chgData name="Aastha Kumar" userId="f94225b3-263d-47de-91f3-c17c89a7eef3" providerId="ADAL" clId="{B288A690-8B8B-48E8-A24C-103476AF22FB}" dt="2024-11-27T11:23:49.295" v="8" actId="478"/>
          <ac:spMkLst>
            <pc:docMk/>
            <pc:sldMk cId="0" sldId="285"/>
            <ac:spMk id="24" creationId="{00000000-0000-0000-0000-000000000000}"/>
          </ac:spMkLst>
        </pc:spChg>
        <pc:spChg chg="del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29" creationId="{00000000-0000-0000-0000-000000000000}"/>
          </ac:spMkLst>
        </pc:spChg>
        <pc:spChg chg="del mod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30" creationId="{00000000-0000-0000-0000-000000000000}"/>
          </ac:spMkLst>
        </pc:spChg>
        <pc:spChg chg="mod">
          <ac:chgData name="Aastha Kumar" userId="f94225b3-263d-47de-91f3-c17c89a7eef3" providerId="ADAL" clId="{B288A690-8B8B-48E8-A24C-103476AF22FB}" dt="2024-11-27T11:24:52.030" v="42" actId="1076"/>
          <ac:spMkLst>
            <pc:docMk/>
            <pc:sldMk cId="0" sldId="285"/>
            <ac:spMk id="31" creationId="{00000000-0000-0000-0000-000000000000}"/>
          </ac:spMkLst>
        </pc:spChg>
        <pc:spChg chg="del mod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32" creationId="{00000000-0000-0000-0000-000000000000}"/>
          </ac:spMkLst>
        </pc:spChg>
        <pc:spChg chg="del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37" creationId="{00000000-0000-0000-0000-000000000000}"/>
          </ac:spMkLst>
        </pc:spChg>
        <pc:spChg chg="del mod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38" creationId="{00000000-0000-0000-0000-000000000000}"/>
          </ac:spMkLst>
        </pc:spChg>
        <pc:spChg chg="mod">
          <ac:chgData name="Aastha Kumar" userId="f94225b3-263d-47de-91f3-c17c89a7eef3" providerId="ADAL" clId="{B288A690-8B8B-48E8-A24C-103476AF22FB}" dt="2024-11-27T11:24:52.030" v="42" actId="1076"/>
          <ac:spMkLst>
            <pc:docMk/>
            <pc:sldMk cId="0" sldId="285"/>
            <ac:spMk id="39" creationId="{00000000-0000-0000-0000-000000000000}"/>
          </ac:spMkLst>
        </pc:spChg>
        <pc:spChg chg="del mod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40" creationId="{00000000-0000-0000-0000-000000000000}"/>
          </ac:spMkLst>
        </pc:spChg>
        <pc:spChg chg="del">
          <ac:chgData name="Aastha Kumar" userId="f94225b3-263d-47de-91f3-c17c89a7eef3" providerId="ADAL" clId="{B288A690-8B8B-48E8-A24C-103476AF22FB}" dt="2024-11-27T11:24:06.016" v="10" actId="478"/>
          <ac:spMkLst>
            <pc:docMk/>
            <pc:sldMk cId="0" sldId="285"/>
            <ac:spMk id="42" creationId="{00000000-0000-0000-0000-000000000000}"/>
          </ac:spMkLst>
        </pc:spChg>
        <pc:spChg chg="del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46" creationId="{00000000-0000-0000-0000-000000000000}"/>
          </ac:spMkLst>
        </pc:spChg>
        <pc:spChg chg="del mod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47" creationId="{00000000-0000-0000-0000-000000000000}"/>
          </ac:spMkLst>
        </pc:spChg>
        <pc:spChg chg="mod">
          <ac:chgData name="Aastha Kumar" userId="f94225b3-263d-47de-91f3-c17c89a7eef3" providerId="ADAL" clId="{B288A690-8B8B-48E8-A24C-103476AF22FB}" dt="2024-11-27T11:24:52.030" v="42" actId="1076"/>
          <ac:spMkLst>
            <pc:docMk/>
            <pc:sldMk cId="0" sldId="285"/>
            <ac:spMk id="48" creationId="{00000000-0000-0000-0000-000000000000}"/>
          </ac:spMkLst>
        </pc:spChg>
        <pc:spChg chg="del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53" creationId="{00000000-0000-0000-0000-000000000000}"/>
          </ac:spMkLst>
        </pc:spChg>
        <pc:spChg chg="del mod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54" creationId="{00000000-0000-0000-0000-000000000000}"/>
          </ac:spMkLst>
        </pc:spChg>
        <pc:spChg chg="mod">
          <ac:chgData name="Aastha Kumar" userId="f94225b3-263d-47de-91f3-c17c89a7eef3" providerId="ADAL" clId="{B288A690-8B8B-48E8-A24C-103476AF22FB}" dt="2024-11-27T11:24:52.030" v="42" actId="1076"/>
          <ac:spMkLst>
            <pc:docMk/>
            <pc:sldMk cId="0" sldId="285"/>
            <ac:spMk id="55" creationId="{00000000-0000-0000-0000-000000000000}"/>
          </ac:spMkLst>
        </pc:spChg>
        <pc:spChg chg="del mod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61" creationId="{00000000-0000-0000-0000-000000000000}"/>
          </ac:spMkLst>
        </pc:spChg>
        <pc:spChg chg="mod">
          <ac:chgData name="Aastha Kumar" userId="f94225b3-263d-47de-91f3-c17c89a7eef3" providerId="ADAL" clId="{B288A690-8B8B-48E8-A24C-103476AF22FB}" dt="2024-11-27T11:24:52.030" v="42" actId="1076"/>
          <ac:spMkLst>
            <pc:docMk/>
            <pc:sldMk cId="0" sldId="285"/>
            <ac:spMk id="62" creationId="{00000000-0000-0000-0000-000000000000}"/>
          </ac:spMkLst>
        </pc:spChg>
        <pc:spChg chg="del mod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67" creationId="{00000000-0000-0000-0000-000000000000}"/>
          </ac:spMkLst>
        </pc:spChg>
        <pc:spChg chg="mod">
          <ac:chgData name="Aastha Kumar" userId="f94225b3-263d-47de-91f3-c17c89a7eef3" providerId="ADAL" clId="{B288A690-8B8B-48E8-A24C-103476AF22FB}" dt="2024-11-27T11:24:52.030" v="42" actId="1076"/>
          <ac:spMkLst>
            <pc:docMk/>
            <pc:sldMk cId="0" sldId="285"/>
            <ac:spMk id="68" creationId="{00000000-0000-0000-0000-000000000000}"/>
          </ac:spMkLst>
        </pc:spChg>
        <pc:spChg chg="del mod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69" creationId="{00000000-0000-0000-0000-000000000000}"/>
          </ac:spMkLst>
        </pc:spChg>
        <pc:spChg chg="mod">
          <ac:chgData name="Aastha Kumar" userId="f94225b3-263d-47de-91f3-c17c89a7eef3" providerId="ADAL" clId="{B288A690-8B8B-48E8-A24C-103476AF22FB}" dt="2024-11-27T11:24:52.030" v="42" actId="1076"/>
          <ac:spMkLst>
            <pc:docMk/>
            <pc:sldMk cId="0" sldId="285"/>
            <ac:spMk id="70" creationId="{00000000-0000-0000-0000-000000000000}"/>
          </ac:spMkLst>
        </pc:spChg>
        <pc:spChg chg="del mod">
          <ac:chgData name="Aastha Kumar" userId="f94225b3-263d-47de-91f3-c17c89a7eef3" providerId="ADAL" clId="{B288A690-8B8B-48E8-A24C-103476AF22FB}" dt="2024-11-27T11:26:27.165" v="55" actId="21"/>
          <ac:spMkLst>
            <pc:docMk/>
            <pc:sldMk cId="0" sldId="285"/>
            <ac:spMk id="71" creationId="{00000000-0000-0000-0000-000000000000}"/>
          </ac:spMkLst>
        </pc:spChg>
      </pc:sldChg>
      <pc:sldChg chg="addSp modSp mod">
        <pc:chgData name="Aastha Kumar" userId="f94225b3-263d-47de-91f3-c17c89a7eef3" providerId="ADAL" clId="{B288A690-8B8B-48E8-A24C-103476AF22FB}" dt="2024-11-27T11:26:45.055" v="61" actId="1076"/>
        <pc:sldMkLst>
          <pc:docMk/>
          <pc:sldMk cId="0" sldId="287"/>
        </pc:sldMkLst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4" creationId="{B76E2B7D-11CA-64CF-0C0D-7BC079FB6F5F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6" creationId="{6F9218B5-A53C-CB62-B529-84585EBB1AAA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7" creationId="{31DFF96E-A15B-B48E-AD6B-4A5A31B969C3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8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9" creationId="{690C9FEF-29B3-B32D-9995-1E19B2604602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10" creationId="{E71C50E0-6046-42C9-F09C-3B02A5960E6D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11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12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13" creationId="{9E8FFF29-8459-7387-5BB0-3C28CDB62335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14" creationId="{39F1B36D-E420-388D-9AD5-3FADDF59930F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15" creationId="{1963FB16-42BA-E350-78CC-880EB6F28121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16" creationId="{51F98075-FD74-3C1B-B217-D207E23C823C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17" creationId="{D65AB29C-7873-937D-D529-E137D71B0A4C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18" creationId="{8695E796-05A0-D891-8C0A-42CE3EDB5C8A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19" creationId="{39C1E8DF-28A3-2C1E-5022-F22B2F7B22B3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20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21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22" creationId="{961301F7-B7C6-6C95-0FC9-5A77E4D3AAE7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23" creationId="{B4DE9141-4D05-E5AF-397E-CCD4A4951B36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24" creationId="{278A21BF-39D5-6807-F59F-95363D799E13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25" creationId="{7742CCAB-74EF-2763-9BC1-08F9045C60EA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26" creationId="{918E1759-D002-D09C-9509-56C875877374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27" creationId="{CA326D62-6EBC-44E0-72A4-8D5769C168F6}"/>
          </ac:spMkLst>
        </pc:spChg>
        <pc:spChg chg="add mod">
          <ac:chgData name="Aastha Kumar" userId="f94225b3-263d-47de-91f3-c17c89a7eef3" providerId="ADAL" clId="{B288A690-8B8B-48E8-A24C-103476AF22FB}" dt="2024-11-27T11:26:39.576" v="59"/>
          <ac:spMkLst>
            <pc:docMk/>
            <pc:sldMk cId="0" sldId="287"/>
            <ac:spMk id="28" creationId="{DE695F5A-F761-77D2-8F67-FE873E811D85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29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30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32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37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38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40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46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47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53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54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61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67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69" creationId="{00000000-0000-0000-0000-000000000000}"/>
          </ac:spMkLst>
        </pc:spChg>
        <pc:spChg chg="add mod">
          <ac:chgData name="Aastha Kumar" userId="f94225b3-263d-47de-91f3-c17c89a7eef3" providerId="ADAL" clId="{B288A690-8B8B-48E8-A24C-103476AF22FB}" dt="2024-11-27T11:26:37.275" v="58" actId="1076"/>
          <ac:spMkLst>
            <pc:docMk/>
            <pc:sldMk cId="0" sldId="287"/>
            <ac:spMk id="71" creationId="{00000000-0000-0000-0000-000000000000}"/>
          </ac:spMkLst>
        </pc:spChg>
        <pc:picChg chg="add mod">
          <ac:chgData name="Aastha Kumar" userId="f94225b3-263d-47de-91f3-c17c89a7eef3" providerId="ADAL" clId="{B288A690-8B8B-48E8-A24C-103476AF22FB}" dt="2024-11-27T11:26:45.055" v="61" actId="1076"/>
          <ac:picMkLst>
            <pc:docMk/>
            <pc:sldMk cId="0" sldId="287"/>
            <ac:picMk id="31" creationId="{C680D92E-D655-0F3E-D85C-403733C85C6B}"/>
          </ac:picMkLst>
        </pc:picChg>
      </pc:sldChg>
      <pc:sldChg chg="addSp delSp modSp mod">
        <pc:chgData name="Aastha Kumar" userId="f94225b3-263d-47de-91f3-c17c89a7eef3" providerId="ADAL" clId="{B288A690-8B8B-48E8-A24C-103476AF22FB}" dt="2024-11-27T11:29:46.144" v="89" actId="14100"/>
        <pc:sldMkLst>
          <pc:docMk/>
          <pc:sldMk cId="836518856" sldId="306"/>
        </pc:sldMkLst>
        <pc:spChg chg="mod">
          <ac:chgData name="Aastha Kumar" userId="f94225b3-263d-47de-91f3-c17c89a7eef3" providerId="ADAL" clId="{B288A690-8B8B-48E8-A24C-103476AF22FB}" dt="2024-11-27T11:28:55.114" v="78" actId="20577"/>
          <ac:spMkLst>
            <pc:docMk/>
            <pc:sldMk cId="836518856" sldId="306"/>
            <ac:spMk id="2" creationId="{07980E0F-8B80-2F40-AE9E-02FB34DDA0D0}"/>
          </ac:spMkLst>
        </pc:spChg>
        <pc:spChg chg="del mod">
          <ac:chgData name="Aastha Kumar" userId="f94225b3-263d-47de-91f3-c17c89a7eef3" providerId="ADAL" clId="{B288A690-8B8B-48E8-A24C-103476AF22FB}" dt="2024-11-27T11:29:32.928" v="83" actId="478"/>
          <ac:spMkLst>
            <pc:docMk/>
            <pc:sldMk cId="836518856" sldId="306"/>
            <ac:spMk id="5" creationId="{F7FC77B6-D833-0C4B-AC29-52CBCAD7AFD8}"/>
          </ac:spMkLst>
        </pc:spChg>
        <pc:picChg chg="mod">
          <ac:chgData name="Aastha Kumar" userId="f94225b3-263d-47de-91f3-c17c89a7eef3" providerId="ADAL" clId="{B288A690-8B8B-48E8-A24C-103476AF22FB}" dt="2024-11-27T11:29:03.607" v="80" actId="1076"/>
          <ac:picMkLst>
            <pc:docMk/>
            <pc:sldMk cId="836518856" sldId="306"/>
            <ac:picMk id="3" creationId="{AFE586B1-F6B0-1C4A-98CD-388DCDFBAE56}"/>
          </ac:picMkLst>
        </pc:picChg>
        <pc:picChg chg="mod">
          <ac:chgData name="Aastha Kumar" userId="f94225b3-263d-47de-91f3-c17c89a7eef3" providerId="ADAL" clId="{B288A690-8B8B-48E8-A24C-103476AF22FB}" dt="2024-11-27T11:29:01.701" v="79" actId="1076"/>
          <ac:picMkLst>
            <pc:docMk/>
            <pc:sldMk cId="836518856" sldId="306"/>
            <ac:picMk id="4" creationId="{7BA0A5C6-2B58-FB43-864F-7EC98183A225}"/>
          </ac:picMkLst>
        </pc:picChg>
        <pc:picChg chg="add mod">
          <ac:chgData name="Aastha Kumar" userId="f94225b3-263d-47de-91f3-c17c89a7eef3" providerId="ADAL" clId="{B288A690-8B8B-48E8-A24C-103476AF22FB}" dt="2024-11-27T11:29:46.144" v="89" actId="14100"/>
          <ac:picMkLst>
            <pc:docMk/>
            <pc:sldMk cId="836518856" sldId="306"/>
            <ac:picMk id="6" creationId="{3386BA2E-CF8D-CF46-BEF4-337D9E0D911B}"/>
          </ac:picMkLst>
        </pc:picChg>
      </pc:sldChg>
      <pc:sldChg chg="modSp mod">
        <pc:chgData name="Aastha Kumar" userId="f94225b3-263d-47de-91f3-c17c89a7eef3" providerId="ADAL" clId="{B288A690-8B8B-48E8-A24C-103476AF22FB}" dt="2024-11-27T11:30:22.802" v="91" actId="14100"/>
        <pc:sldMkLst>
          <pc:docMk/>
          <pc:sldMk cId="84511395" sldId="308"/>
        </pc:sldMkLst>
        <pc:picChg chg="mod">
          <ac:chgData name="Aastha Kumar" userId="f94225b3-263d-47de-91f3-c17c89a7eef3" providerId="ADAL" clId="{B288A690-8B8B-48E8-A24C-103476AF22FB}" dt="2024-11-27T11:30:22.802" v="91" actId="14100"/>
          <ac:picMkLst>
            <pc:docMk/>
            <pc:sldMk cId="84511395" sldId="308"/>
            <ac:picMk id="2" creationId="{C2C5E682-710D-3341-B2F5-F7723934F44C}"/>
          </ac:picMkLst>
        </pc:picChg>
      </pc:sldChg>
      <pc:sldChg chg="del">
        <pc:chgData name="Aastha Kumar" userId="f94225b3-263d-47de-91f3-c17c89a7eef3" providerId="ADAL" clId="{B288A690-8B8B-48E8-A24C-103476AF22FB}" dt="2024-11-27T11:28:07.597" v="64" actId="47"/>
        <pc:sldMkLst>
          <pc:docMk/>
          <pc:sldMk cId="1915019602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40475" cy="411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286750" y="0"/>
            <a:ext cx="6340475" cy="411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127FF-2C68-4FCF-B1C2-6DAA524E3020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0" y="617538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63675" y="3908425"/>
            <a:ext cx="11703050" cy="3703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6340475" cy="411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286750" y="7816850"/>
            <a:ext cx="6340475" cy="411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55349-5520-4B08-830C-9E51D1D4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10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45335" y="1173988"/>
            <a:ext cx="10539729" cy="196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0538" y="4612132"/>
            <a:ext cx="12809322" cy="178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rgbClr val="A4001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3C7FA-1FB8-43F2-A408-2268425725B3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EE391-580F-46F9-955A-AB96E7F90821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A67FE-C8A3-4C27-BAB2-129F9B122B21}" type="datetime1">
              <a:rPr lang="en-US" smtClean="0"/>
              <a:t>11/27/2024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70ED3-BF44-443B-8134-6E5DB3778237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5406-118E-4D2C-B398-C04B7C295208}" type="datetime1">
              <a:rPr lang="en-US" smtClean="0"/>
              <a:t>11/27/2024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1" y="6350"/>
            <a:ext cx="76200" cy="8223250"/>
          </a:xfrm>
          <a:custGeom>
            <a:avLst/>
            <a:gdLst/>
            <a:ahLst/>
            <a:cxnLst/>
            <a:rect l="l" t="t" r="r" b="b"/>
            <a:pathLst>
              <a:path w="76200" h="8223250">
                <a:moveTo>
                  <a:pt x="0" y="8223250"/>
                </a:moveTo>
                <a:lnTo>
                  <a:pt x="76199" y="8223250"/>
                </a:lnTo>
                <a:lnTo>
                  <a:pt x="76199" y="0"/>
                </a:lnTo>
                <a:lnTo>
                  <a:pt x="0" y="0"/>
                </a:lnTo>
                <a:lnTo>
                  <a:pt x="0" y="8223250"/>
                </a:lnTo>
                <a:close/>
              </a:path>
            </a:pathLst>
          </a:custGeom>
          <a:solidFill>
            <a:srgbClr val="A405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200" y="6349"/>
            <a:ext cx="12700" cy="8223250"/>
          </a:xfrm>
          <a:custGeom>
            <a:avLst/>
            <a:gdLst/>
            <a:ahLst/>
            <a:cxnLst/>
            <a:rect l="l" t="t" r="r" b="b"/>
            <a:pathLst>
              <a:path w="12700" h="8223250">
                <a:moveTo>
                  <a:pt x="12700" y="0"/>
                </a:moveTo>
                <a:lnTo>
                  <a:pt x="12700" y="8223249"/>
                </a:lnTo>
                <a:lnTo>
                  <a:pt x="0" y="8223249"/>
                </a:lnTo>
                <a:lnTo>
                  <a:pt x="0" y="0"/>
                </a:lnTo>
                <a:lnTo>
                  <a:pt x="12700" y="0"/>
                </a:lnTo>
                <a:close/>
              </a:path>
            </a:pathLst>
          </a:custGeom>
          <a:solidFill>
            <a:srgbClr val="A40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351" y="6349"/>
            <a:ext cx="76200" cy="8223250"/>
          </a:xfrm>
          <a:custGeom>
            <a:avLst/>
            <a:gdLst/>
            <a:ahLst/>
            <a:cxnLst/>
            <a:rect l="l" t="t" r="r" b="b"/>
            <a:pathLst>
              <a:path w="76200" h="8223250">
                <a:moveTo>
                  <a:pt x="0" y="8223249"/>
                </a:moveTo>
                <a:lnTo>
                  <a:pt x="0" y="0"/>
                </a:lnTo>
                <a:lnTo>
                  <a:pt x="76199" y="0"/>
                </a:lnTo>
              </a:path>
            </a:pathLst>
          </a:custGeom>
          <a:ln w="12700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6245" y="113792"/>
            <a:ext cx="12217908" cy="1577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1283" y="1703628"/>
            <a:ext cx="13234035" cy="4037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0C11-AB15-40D3-99C6-179694F025AE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xicon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en.wikipedia.org/wiki/Grammar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Sentence_(linguistics)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95934"/>
              </p:ext>
            </p:extLst>
          </p:nvPr>
        </p:nvGraphicFramePr>
        <p:xfrm>
          <a:off x="184784" y="4571"/>
          <a:ext cx="14260830" cy="337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2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marL="12065">
                        <a:lnSpc>
                          <a:spcPts val="2135"/>
                        </a:lnSpc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Thematic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Role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135"/>
                        </a:lnSpc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Definition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212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Example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70" dirty="0">
                          <a:latin typeface="Times New Roman"/>
                          <a:cs typeface="Times New Roman"/>
                        </a:rPr>
                        <a:t>AGENT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13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volitional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causer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event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2120"/>
                        </a:lnSpc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The waiter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spilled the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soup.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spc="100" dirty="0">
                          <a:latin typeface="Times New Roman"/>
                          <a:cs typeface="Times New Roman"/>
                        </a:rPr>
                        <a:t>EXPERIENCER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26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experiencer of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event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2245"/>
                        </a:lnSpc>
                      </a:pP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John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has a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headache.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80" dirty="0">
                          <a:latin typeface="Times New Roman"/>
                          <a:cs typeface="Times New Roman"/>
                        </a:rPr>
                        <a:t>FORCE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26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non-volitional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causer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event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2245"/>
                        </a:lnSpc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The wind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blows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debris from the mall into our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yards.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80" dirty="0">
                          <a:latin typeface="Times New Roman"/>
                          <a:cs typeface="Times New Roman"/>
                        </a:rPr>
                        <a:t>THEME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26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participant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most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directly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affected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by an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event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224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Only after Benjamin Franklin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broke 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ice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60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26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The end product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event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224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The city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built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regulation-size 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baseball</a:t>
                      </a:r>
                      <a:r>
                        <a:rPr sz="2000" i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diamond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100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26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proposition or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content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propositional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event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224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Mona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asked </a:t>
                      </a:r>
                      <a:r>
                        <a:rPr sz="2000" i="1" spc="-45" dirty="0">
                          <a:latin typeface="Times New Roman"/>
                          <a:cs typeface="Times New Roman"/>
                        </a:rPr>
                        <a:t>“You 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met Mary Ann at a</a:t>
                      </a:r>
                      <a:r>
                        <a:rPr sz="2000" i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supermarket?”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90" dirty="0">
                          <a:latin typeface="Times New Roman"/>
                          <a:cs typeface="Times New Roman"/>
                        </a:rPr>
                        <a:t>INSTRUMENT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26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An instrument used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event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224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He poached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catfish,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stunning them 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with a </a:t>
                      </a:r>
                      <a:r>
                        <a:rPr sz="2000" i="1" spc="-5" dirty="0">
                          <a:latin typeface="Times New Roman"/>
                          <a:cs typeface="Times New Roman"/>
                        </a:rPr>
                        <a:t>shocking</a:t>
                      </a:r>
                      <a:r>
                        <a:rPr sz="2000" i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-5" dirty="0">
                          <a:latin typeface="Times New Roman"/>
                          <a:cs typeface="Times New Roman"/>
                        </a:rPr>
                        <a:t>device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...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70" dirty="0">
                          <a:latin typeface="Times New Roman"/>
                          <a:cs typeface="Times New Roman"/>
                        </a:rPr>
                        <a:t>BENEFICIARY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26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beneficiary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event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2245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Whenever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Ann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Callahan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makes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hotel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reservations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i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her</a:t>
                      </a:r>
                      <a:r>
                        <a:rPr sz="2000" i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boss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...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100" dirty="0">
                          <a:latin typeface="Times New Roman"/>
                          <a:cs typeface="Times New Roman"/>
                        </a:rPr>
                        <a:t>SOURCE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25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origin of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the object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event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225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flew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2000" i="1" spc="-25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2000" i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Boston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65" dirty="0">
                          <a:latin typeface="Times New Roman"/>
                          <a:cs typeface="Times New Roman"/>
                        </a:rPr>
                        <a:t>GOAL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25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destination of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an object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event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225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drove 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i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-20" dirty="0">
                          <a:latin typeface="Times New Roman"/>
                          <a:cs typeface="Times New Roman"/>
                        </a:rPr>
                        <a:t>Portland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F808F4-549C-38A1-1304-6221C2DB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667" r="11459" b="29630"/>
          <a:stretch/>
        </p:blipFill>
        <p:spPr>
          <a:xfrm>
            <a:off x="184784" y="3633469"/>
            <a:ext cx="129540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6823709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Relation </a:t>
            </a:r>
            <a:r>
              <a:rPr spc="-285" dirty="0"/>
              <a:t>between</a:t>
            </a:r>
            <a:r>
              <a:rPr spc="-645" dirty="0"/>
              <a:t> </a:t>
            </a:r>
            <a:r>
              <a:rPr spc="-280" dirty="0"/>
              <a:t>frames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2723" y="2199132"/>
            <a:ext cx="2943860" cy="5280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639445">
              <a:lnSpc>
                <a:spcPct val="99100"/>
              </a:lnSpc>
              <a:spcBef>
                <a:spcPts val="130"/>
              </a:spcBef>
            </a:pPr>
            <a:r>
              <a:rPr sz="2900" spc="-120" dirty="0">
                <a:latin typeface="Trebuchet MS"/>
                <a:cs typeface="Trebuchet MS"/>
              </a:rPr>
              <a:t>Inherits </a:t>
            </a:r>
            <a:r>
              <a:rPr sz="2900" spc="-155" dirty="0">
                <a:latin typeface="Trebuchet MS"/>
                <a:cs typeface="Trebuchet MS"/>
              </a:rPr>
              <a:t>from:  </a:t>
            </a:r>
            <a:r>
              <a:rPr sz="2900" spc="-80" dirty="0">
                <a:latin typeface="Trebuchet MS"/>
                <a:cs typeface="Trebuchet MS"/>
              </a:rPr>
              <a:t>Is </a:t>
            </a:r>
            <a:r>
              <a:rPr sz="2900" spc="-130" dirty="0">
                <a:latin typeface="Trebuchet MS"/>
                <a:cs typeface="Trebuchet MS"/>
              </a:rPr>
              <a:t>Inherited </a:t>
            </a:r>
            <a:r>
              <a:rPr sz="2900" spc="-180" dirty="0">
                <a:latin typeface="Trebuchet MS"/>
                <a:cs typeface="Trebuchet MS"/>
              </a:rPr>
              <a:t>by:  </a:t>
            </a:r>
            <a:r>
              <a:rPr sz="2900" spc="-145" dirty="0">
                <a:latin typeface="Trebuchet MS"/>
                <a:cs typeface="Trebuchet MS"/>
              </a:rPr>
              <a:t>Perspective</a:t>
            </a:r>
            <a:r>
              <a:rPr sz="2900" spc="-305" dirty="0">
                <a:latin typeface="Trebuchet MS"/>
                <a:cs typeface="Trebuchet MS"/>
              </a:rPr>
              <a:t> </a:t>
            </a:r>
            <a:r>
              <a:rPr sz="2900" spc="-145" dirty="0">
                <a:latin typeface="Trebuchet MS"/>
                <a:cs typeface="Trebuchet MS"/>
              </a:rPr>
              <a:t>on:</a:t>
            </a:r>
            <a:endParaRPr sz="2900" dirty="0">
              <a:latin typeface="Trebuchet MS"/>
              <a:cs typeface="Trebuchet MS"/>
            </a:endParaRPr>
          </a:p>
          <a:p>
            <a:pPr marL="12700" marR="5080">
              <a:lnSpc>
                <a:spcPts val="3500"/>
              </a:lnSpc>
              <a:spcBef>
                <a:spcPts val="20"/>
              </a:spcBef>
            </a:pPr>
            <a:r>
              <a:rPr sz="2900" spc="-80" dirty="0">
                <a:latin typeface="Trebuchet MS"/>
                <a:cs typeface="Trebuchet MS"/>
              </a:rPr>
              <a:t>Is </a:t>
            </a:r>
            <a:r>
              <a:rPr sz="2900" spc="-155" dirty="0">
                <a:latin typeface="Trebuchet MS"/>
                <a:cs typeface="Trebuchet MS"/>
              </a:rPr>
              <a:t>Perspectivized</a:t>
            </a:r>
            <a:r>
              <a:rPr sz="2900" spc="-390" dirty="0">
                <a:latin typeface="Trebuchet MS"/>
                <a:cs typeface="Trebuchet MS"/>
              </a:rPr>
              <a:t> </a:t>
            </a:r>
            <a:r>
              <a:rPr sz="2900" spc="-170" dirty="0">
                <a:latin typeface="Trebuchet MS"/>
                <a:cs typeface="Trebuchet MS"/>
              </a:rPr>
              <a:t>in:  </a:t>
            </a:r>
            <a:r>
              <a:rPr sz="2900" spc="-125" dirty="0">
                <a:latin typeface="Trebuchet MS"/>
                <a:cs typeface="Trebuchet MS"/>
              </a:rPr>
              <a:t>Uses:</a:t>
            </a:r>
            <a:endParaRPr sz="2900" dirty="0">
              <a:latin typeface="Trebuchet MS"/>
              <a:cs typeface="Trebuchet MS"/>
            </a:endParaRPr>
          </a:p>
          <a:p>
            <a:pPr marL="12700">
              <a:lnSpc>
                <a:spcPts val="3279"/>
              </a:lnSpc>
            </a:pPr>
            <a:r>
              <a:rPr sz="2900" spc="-80" dirty="0">
                <a:latin typeface="Trebuchet MS"/>
                <a:cs typeface="Trebuchet MS"/>
              </a:rPr>
              <a:t>Is </a:t>
            </a:r>
            <a:r>
              <a:rPr sz="2900" spc="-85" dirty="0">
                <a:latin typeface="Trebuchet MS"/>
                <a:cs typeface="Trebuchet MS"/>
              </a:rPr>
              <a:t>Used</a:t>
            </a:r>
            <a:r>
              <a:rPr sz="2900" spc="-340" dirty="0">
                <a:latin typeface="Trebuchet MS"/>
                <a:cs typeface="Trebuchet MS"/>
              </a:rPr>
              <a:t> </a:t>
            </a:r>
            <a:r>
              <a:rPr sz="2900" spc="-180" dirty="0">
                <a:latin typeface="Trebuchet MS"/>
                <a:cs typeface="Trebuchet MS"/>
              </a:rPr>
              <a:t>by:</a:t>
            </a:r>
            <a:endParaRPr sz="2900" dirty="0">
              <a:latin typeface="Trebuchet MS"/>
              <a:cs typeface="Trebuchet MS"/>
            </a:endParaRPr>
          </a:p>
          <a:p>
            <a:pPr marL="12700" marR="383540">
              <a:lnSpc>
                <a:spcPct val="99100"/>
              </a:lnSpc>
              <a:spcBef>
                <a:spcPts val="50"/>
              </a:spcBef>
            </a:pPr>
            <a:r>
              <a:rPr sz="2900" spc="-125" dirty="0">
                <a:latin typeface="Trebuchet MS"/>
                <a:cs typeface="Trebuchet MS"/>
              </a:rPr>
              <a:t>Subframe </a:t>
            </a:r>
            <a:r>
              <a:rPr sz="2900" spc="-175" dirty="0">
                <a:latin typeface="Trebuchet MS"/>
                <a:cs typeface="Trebuchet MS"/>
              </a:rPr>
              <a:t>of:  </a:t>
            </a:r>
            <a:r>
              <a:rPr sz="2900" spc="-90" dirty="0">
                <a:latin typeface="Trebuchet MS"/>
                <a:cs typeface="Trebuchet MS"/>
              </a:rPr>
              <a:t>Has</a:t>
            </a:r>
            <a:r>
              <a:rPr sz="2900" spc="-265" dirty="0">
                <a:latin typeface="Trebuchet MS"/>
                <a:cs typeface="Trebuchet MS"/>
              </a:rPr>
              <a:t> </a:t>
            </a:r>
            <a:r>
              <a:rPr sz="2900" spc="-145" dirty="0">
                <a:latin typeface="Trebuchet MS"/>
                <a:cs typeface="Trebuchet MS"/>
              </a:rPr>
              <a:t>Subframe(s):  </a:t>
            </a:r>
            <a:r>
              <a:rPr sz="2900" spc="-170" dirty="0">
                <a:latin typeface="Trebuchet MS"/>
                <a:cs typeface="Trebuchet MS"/>
              </a:rPr>
              <a:t>Precedes:</a:t>
            </a:r>
            <a:endParaRPr sz="2900" dirty="0">
              <a:latin typeface="Trebuchet MS"/>
              <a:cs typeface="Trebuchet MS"/>
            </a:endParaRPr>
          </a:p>
          <a:p>
            <a:pPr marL="12700">
              <a:lnSpc>
                <a:spcPts val="3400"/>
              </a:lnSpc>
            </a:pPr>
            <a:r>
              <a:rPr sz="2900" spc="-80" dirty="0">
                <a:latin typeface="Trebuchet MS"/>
                <a:cs typeface="Trebuchet MS"/>
              </a:rPr>
              <a:t>Is </a:t>
            </a:r>
            <a:r>
              <a:rPr sz="2900" spc="-160" dirty="0">
                <a:latin typeface="Trebuchet MS"/>
                <a:cs typeface="Trebuchet MS"/>
              </a:rPr>
              <a:t>Preceded</a:t>
            </a:r>
            <a:r>
              <a:rPr sz="2900" spc="-245" dirty="0">
                <a:latin typeface="Trebuchet MS"/>
                <a:cs typeface="Trebuchet MS"/>
              </a:rPr>
              <a:t> </a:t>
            </a:r>
            <a:r>
              <a:rPr sz="2900" spc="-180" dirty="0">
                <a:latin typeface="Trebuchet MS"/>
                <a:cs typeface="Trebuchet MS"/>
              </a:rPr>
              <a:t>by:</a:t>
            </a:r>
            <a:endParaRPr sz="2900" dirty="0">
              <a:latin typeface="Trebuchet MS"/>
              <a:cs typeface="Trebuchet MS"/>
            </a:endParaRPr>
          </a:p>
          <a:p>
            <a:pPr marL="12700" marR="563880">
              <a:lnSpc>
                <a:spcPts val="3400"/>
              </a:lnSpc>
              <a:spcBef>
                <a:spcPts val="200"/>
              </a:spcBef>
            </a:pPr>
            <a:r>
              <a:rPr sz="2900" spc="-80" dirty="0">
                <a:latin typeface="Trebuchet MS"/>
                <a:cs typeface="Trebuchet MS"/>
              </a:rPr>
              <a:t>Is </a:t>
            </a:r>
            <a:r>
              <a:rPr sz="2900" spc="-130" dirty="0">
                <a:latin typeface="Trebuchet MS"/>
                <a:cs typeface="Trebuchet MS"/>
              </a:rPr>
              <a:t>Inchoative</a:t>
            </a:r>
            <a:r>
              <a:rPr sz="2900" spc="-390" dirty="0">
                <a:latin typeface="Trebuchet MS"/>
                <a:cs typeface="Trebuchet MS"/>
              </a:rPr>
              <a:t> </a:t>
            </a:r>
            <a:r>
              <a:rPr sz="2900" spc="-175" dirty="0">
                <a:latin typeface="Trebuchet MS"/>
                <a:cs typeface="Trebuchet MS"/>
              </a:rPr>
              <a:t>of:  </a:t>
            </a:r>
            <a:r>
              <a:rPr sz="2900" spc="-80" dirty="0">
                <a:latin typeface="Trebuchet MS"/>
                <a:cs typeface="Trebuchet MS"/>
              </a:rPr>
              <a:t>Is </a:t>
            </a:r>
            <a:r>
              <a:rPr sz="2900" spc="-135" dirty="0">
                <a:latin typeface="Trebuchet MS"/>
                <a:cs typeface="Trebuchet MS"/>
              </a:rPr>
              <a:t>Causative</a:t>
            </a:r>
            <a:r>
              <a:rPr sz="2900" spc="-490" dirty="0">
                <a:latin typeface="Trebuchet MS"/>
                <a:cs typeface="Trebuchet MS"/>
              </a:rPr>
              <a:t> </a:t>
            </a:r>
            <a:r>
              <a:rPr sz="2900" spc="-175" dirty="0">
                <a:latin typeface="Trebuchet MS"/>
                <a:cs typeface="Trebuchet MS"/>
              </a:rPr>
              <a:t>of:</a:t>
            </a:r>
            <a:endParaRPr sz="2900" dirty="0"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680D92E-D655-0F3E-D85C-403733C8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995262"/>
            <a:ext cx="6559865" cy="3688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5970" y="92162"/>
            <a:ext cx="625094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Semantic </a:t>
            </a:r>
            <a:r>
              <a:rPr spc="-245" dirty="0"/>
              <a:t>Role</a:t>
            </a:r>
            <a:r>
              <a:rPr spc="-525" dirty="0"/>
              <a:t> </a:t>
            </a:r>
            <a:r>
              <a:rPr spc="-295" dirty="0"/>
              <a:t>Labeling</a:t>
            </a:r>
          </a:p>
        </p:txBody>
      </p:sp>
      <p:sp>
        <p:nvSpPr>
          <p:cNvPr id="3" name="object 3"/>
          <p:cNvSpPr/>
          <p:nvPr/>
        </p:nvSpPr>
        <p:spPr>
          <a:xfrm>
            <a:off x="505998" y="2135835"/>
            <a:ext cx="13538200" cy="0"/>
          </a:xfrm>
          <a:custGeom>
            <a:avLst/>
            <a:gdLst/>
            <a:ahLst/>
            <a:cxnLst/>
            <a:rect l="l" t="t" r="r" b="b"/>
            <a:pathLst>
              <a:path w="13538200">
                <a:moveTo>
                  <a:pt x="0" y="0"/>
                </a:moveTo>
                <a:lnTo>
                  <a:pt x="13537854" y="0"/>
                </a:lnTo>
              </a:path>
            </a:pathLst>
          </a:custGeom>
          <a:ln w="13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771" y="2142562"/>
            <a:ext cx="0" cy="5449570"/>
          </a:xfrm>
          <a:custGeom>
            <a:avLst/>
            <a:gdLst/>
            <a:ahLst/>
            <a:cxnLst/>
            <a:rect l="l" t="t" r="r" b="b"/>
            <a:pathLst>
              <a:path h="5449570">
                <a:moveTo>
                  <a:pt x="0" y="5449524"/>
                </a:moveTo>
                <a:lnTo>
                  <a:pt x="0" y="0"/>
                </a:lnTo>
              </a:path>
            </a:pathLst>
          </a:custGeom>
          <a:ln w="13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15536" y="2240299"/>
            <a:ext cx="16256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35" dirty="0">
                <a:latin typeface="Georgia"/>
                <a:cs typeface="Georgia"/>
              </a:rPr>
              <a:t>S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3066" y="3170085"/>
            <a:ext cx="38100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15" dirty="0">
                <a:latin typeface="Georgia"/>
                <a:cs typeface="Georgia"/>
              </a:rPr>
              <a:t>VP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1144" y="3754770"/>
            <a:ext cx="56705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95" dirty="0">
                <a:latin typeface="Georgia"/>
                <a:cs typeface="Georgia"/>
              </a:rPr>
              <a:t>NNP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9911" y="4336312"/>
            <a:ext cx="45085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20" dirty="0">
                <a:latin typeface="Georgia"/>
                <a:cs typeface="Georgia"/>
              </a:rPr>
              <a:t>T</a:t>
            </a:r>
            <a:r>
              <a:rPr sz="1850" spc="135" dirty="0">
                <a:latin typeface="Georgia"/>
                <a:cs typeface="Georgia"/>
              </a:rPr>
              <a:t>h</a:t>
            </a:r>
            <a:r>
              <a:rPr sz="1850" spc="-35" dirty="0">
                <a:latin typeface="Georgia"/>
                <a:cs typeface="Georgia"/>
              </a:rPr>
              <a:t>e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8827" y="3170085"/>
            <a:ext cx="2684780" cy="1478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28345">
              <a:lnSpc>
                <a:spcPct val="100000"/>
              </a:lnSpc>
              <a:spcBef>
                <a:spcPts val="130"/>
              </a:spcBef>
            </a:pPr>
            <a:r>
              <a:rPr sz="1850" spc="70" dirty="0">
                <a:latin typeface="Georgia"/>
                <a:cs typeface="Georgia"/>
              </a:rPr>
              <a:t>NP-SBJ </a:t>
            </a:r>
            <a:r>
              <a:rPr sz="1850" i="1" spc="-30" dirty="0">
                <a:latin typeface="Verdana"/>
                <a:cs typeface="Verdana"/>
              </a:rPr>
              <a:t>=</a:t>
            </a:r>
            <a:r>
              <a:rPr sz="1850" i="1" spc="150" dirty="0">
                <a:latin typeface="Verdana"/>
                <a:cs typeface="Verdana"/>
              </a:rPr>
              <a:t> </a:t>
            </a:r>
            <a:r>
              <a:rPr sz="1850" i="1" spc="30" dirty="0">
                <a:latin typeface="Verdana"/>
                <a:cs typeface="Verdana"/>
              </a:rPr>
              <a:t>ARG0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70890" algn="l"/>
                <a:tab pos="1791970" algn="l"/>
              </a:tabLst>
            </a:pPr>
            <a:r>
              <a:rPr sz="1850" spc="180" dirty="0">
                <a:latin typeface="Georgia"/>
                <a:cs typeface="Georgia"/>
              </a:rPr>
              <a:t>DT	</a:t>
            </a:r>
            <a:r>
              <a:rPr sz="1850" spc="90" dirty="0">
                <a:latin typeface="Georgia"/>
                <a:cs typeface="Georgia"/>
              </a:rPr>
              <a:t>NNP	</a:t>
            </a:r>
            <a:r>
              <a:rPr sz="1850" spc="95" dirty="0">
                <a:latin typeface="Georgia"/>
                <a:cs typeface="Georgia"/>
              </a:rPr>
              <a:t>NNP</a:t>
            </a:r>
            <a:endParaRPr sz="18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841375">
              <a:lnSpc>
                <a:spcPct val="100000"/>
              </a:lnSpc>
              <a:tabLst>
                <a:tab pos="1670050" algn="l"/>
              </a:tabLst>
            </a:pPr>
            <a:r>
              <a:rPr sz="1850" spc="20" dirty="0">
                <a:latin typeface="Georgia"/>
                <a:cs typeface="Georgia"/>
              </a:rPr>
              <a:t>San	</a:t>
            </a:r>
            <a:r>
              <a:rPr sz="1850" spc="-10" dirty="0">
                <a:latin typeface="Georgia"/>
                <a:cs typeface="Georgia"/>
              </a:rPr>
              <a:t>Francisco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0376" y="4336312"/>
            <a:ext cx="106235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5" dirty="0">
                <a:latin typeface="Georgia"/>
                <a:cs typeface="Georgia"/>
              </a:rPr>
              <a:t>Examiner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4389" y="5345961"/>
            <a:ext cx="198437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60" dirty="0">
                <a:latin typeface="Georgia"/>
                <a:cs typeface="Georgia"/>
              </a:rPr>
              <a:t>VBD </a:t>
            </a:r>
            <a:r>
              <a:rPr sz="1850" i="1" spc="-30" dirty="0">
                <a:latin typeface="Verdana"/>
                <a:cs typeface="Verdana"/>
              </a:rPr>
              <a:t>=</a:t>
            </a:r>
            <a:r>
              <a:rPr sz="1850" i="1" spc="45" dirty="0">
                <a:latin typeface="Verdana"/>
                <a:cs typeface="Verdana"/>
              </a:rPr>
              <a:t> </a:t>
            </a:r>
            <a:r>
              <a:rPr sz="1850" i="1" spc="130" dirty="0">
                <a:latin typeface="Verdana"/>
                <a:cs typeface="Verdana"/>
              </a:rPr>
              <a:t>TARGET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8635" y="5927487"/>
            <a:ext cx="66992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-25" dirty="0">
                <a:latin typeface="Georgia"/>
                <a:cs typeface="Georgia"/>
              </a:rPr>
              <a:t>iss</a:t>
            </a:r>
            <a:r>
              <a:rPr sz="1850" spc="-15" dirty="0">
                <a:latin typeface="Georgia"/>
                <a:cs typeface="Georgia"/>
              </a:rPr>
              <a:t>u</a:t>
            </a:r>
            <a:r>
              <a:rPr sz="1850" spc="-40" dirty="0">
                <a:latin typeface="Georgia"/>
                <a:cs typeface="Georgia"/>
              </a:rPr>
              <a:t>e</a:t>
            </a:r>
            <a:r>
              <a:rPr sz="1850" spc="10" dirty="0">
                <a:latin typeface="Georgia"/>
                <a:cs typeface="Georgia"/>
              </a:rPr>
              <a:t>d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2433" y="5927487"/>
            <a:ext cx="39306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00" dirty="0">
                <a:latin typeface="Georgia"/>
                <a:cs typeface="Georgia"/>
              </a:rPr>
              <a:t>D</a:t>
            </a:r>
            <a:r>
              <a:rPr sz="1850" spc="254" dirty="0">
                <a:latin typeface="Georgia"/>
                <a:cs typeface="Georgia"/>
              </a:rPr>
              <a:t>T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4793" y="6512212"/>
            <a:ext cx="14859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35" dirty="0">
                <a:latin typeface="Georgia"/>
                <a:cs typeface="Georgia"/>
              </a:rPr>
              <a:t>a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20043" y="5345961"/>
            <a:ext cx="1803400" cy="1478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30"/>
              </a:spcBef>
            </a:pPr>
            <a:r>
              <a:rPr sz="1850" spc="114" dirty="0">
                <a:latin typeface="Georgia"/>
                <a:cs typeface="Georgia"/>
              </a:rPr>
              <a:t>NP </a:t>
            </a:r>
            <a:r>
              <a:rPr sz="1850" i="1" spc="-30" dirty="0">
                <a:latin typeface="Verdana"/>
                <a:cs typeface="Verdana"/>
              </a:rPr>
              <a:t>=</a:t>
            </a:r>
            <a:r>
              <a:rPr sz="1850" i="1" spc="140" dirty="0">
                <a:latin typeface="Verdana"/>
                <a:cs typeface="Verdana"/>
              </a:rPr>
              <a:t> </a:t>
            </a:r>
            <a:r>
              <a:rPr sz="1850" i="1" spc="30" dirty="0">
                <a:latin typeface="Verdana"/>
                <a:cs typeface="Verdana"/>
              </a:rPr>
              <a:t>ARG1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46990" algn="ctr">
              <a:lnSpc>
                <a:spcPct val="100000"/>
              </a:lnSpc>
              <a:tabLst>
                <a:tab pos="1039494" algn="l"/>
              </a:tabLst>
            </a:pPr>
            <a:r>
              <a:rPr sz="1850" spc="30" dirty="0">
                <a:latin typeface="Georgia"/>
                <a:cs typeface="Georgia"/>
              </a:rPr>
              <a:t>JJ	</a:t>
            </a:r>
            <a:r>
              <a:rPr sz="1850" spc="35" dirty="0">
                <a:latin typeface="Georgia"/>
                <a:cs typeface="Georgia"/>
              </a:rPr>
              <a:t>NN</a:t>
            </a:r>
            <a:endParaRPr sz="18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52195" algn="l"/>
              </a:tabLst>
            </a:pPr>
            <a:r>
              <a:rPr sz="1850" dirty="0">
                <a:latin typeface="Georgia"/>
                <a:cs typeface="Georgia"/>
              </a:rPr>
              <a:t>special	edition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20383" y="5345961"/>
            <a:ext cx="3466465" cy="2063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35" dirty="0">
                <a:latin typeface="Georgia"/>
                <a:cs typeface="Georgia"/>
              </a:rPr>
              <a:t>PP-TMP </a:t>
            </a:r>
            <a:r>
              <a:rPr sz="1850" i="1" spc="-30" dirty="0">
                <a:latin typeface="Verdana"/>
                <a:cs typeface="Verdana"/>
              </a:rPr>
              <a:t>=</a:t>
            </a:r>
            <a:r>
              <a:rPr sz="1850" i="1" spc="155" dirty="0">
                <a:latin typeface="Verdana"/>
                <a:cs typeface="Verdana"/>
              </a:rPr>
              <a:t> </a:t>
            </a:r>
            <a:r>
              <a:rPr sz="1850" i="1" spc="120" dirty="0">
                <a:latin typeface="Verdana"/>
                <a:cs typeface="Verdana"/>
              </a:rPr>
              <a:t>ARGM-TMP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  <a:tabLst>
                <a:tab pos="1675764" algn="l"/>
              </a:tabLst>
            </a:pPr>
            <a:r>
              <a:rPr sz="1850" spc="5" dirty="0">
                <a:latin typeface="Georgia"/>
                <a:cs typeface="Georgia"/>
              </a:rPr>
              <a:t>IN	</a:t>
            </a:r>
            <a:r>
              <a:rPr sz="1850" spc="114" dirty="0">
                <a:latin typeface="Georgia"/>
                <a:cs typeface="Georgia"/>
              </a:rPr>
              <a:t>NP</a:t>
            </a:r>
            <a:endParaRPr sz="1850">
              <a:latin typeface="Georgia"/>
              <a:cs typeface="Georgia"/>
            </a:endParaRPr>
          </a:p>
          <a:p>
            <a:pPr marL="1589405" marR="5080" indent="-1327150">
              <a:lnSpc>
                <a:spcPct val="207399"/>
              </a:lnSpc>
              <a:tabLst>
                <a:tab pos="1668780" algn="l"/>
                <a:tab pos="2437130" algn="l"/>
              </a:tabLst>
            </a:pPr>
            <a:r>
              <a:rPr sz="1850" spc="25" dirty="0">
                <a:latin typeface="Georgia"/>
                <a:cs typeface="Georgia"/>
              </a:rPr>
              <a:t>a</a:t>
            </a:r>
            <a:r>
              <a:rPr sz="1850" spc="-10" dirty="0">
                <a:latin typeface="Georgia"/>
                <a:cs typeface="Georgia"/>
              </a:rPr>
              <a:t>r</a:t>
            </a:r>
            <a:r>
              <a:rPr sz="1850" spc="-40" dirty="0">
                <a:latin typeface="Georgia"/>
                <a:cs typeface="Georgia"/>
              </a:rPr>
              <a:t>o</a:t>
            </a:r>
            <a:r>
              <a:rPr sz="1850" spc="20" dirty="0">
                <a:latin typeface="Georgia"/>
                <a:cs typeface="Georgia"/>
              </a:rPr>
              <a:t>u</a:t>
            </a:r>
            <a:r>
              <a:rPr sz="1850" spc="-10" dirty="0">
                <a:latin typeface="Georgia"/>
                <a:cs typeface="Georgia"/>
              </a:rPr>
              <a:t>n</a:t>
            </a:r>
            <a:r>
              <a:rPr sz="1850" spc="10" dirty="0">
                <a:latin typeface="Georgia"/>
                <a:cs typeface="Georgia"/>
              </a:rPr>
              <a:t>d</a:t>
            </a:r>
            <a:r>
              <a:rPr sz="1850" dirty="0">
                <a:latin typeface="Georgia"/>
                <a:cs typeface="Georgia"/>
              </a:rPr>
              <a:t>		</a:t>
            </a:r>
            <a:r>
              <a:rPr sz="1850" spc="45" dirty="0">
                <a:latin typeface="Georgia"/>
                <a:cs typeface="Georgia"/>
              </a:rPr>
              <a:t>N</a:t>
            </a:r>
            <a:r>
              <a:rPr sz="1850" spc="35" dirty="0">
                <a:latin typeface="Georgia"/>
                <a:cs typeface="Georgia"/>
              </a:rPr>
              <a:t>N</a:t>
            </a:r>
            <a:r>
              <a:rPr sz="1850" dirty="0">
                <a:latin typeface="Georgia"/>
                <a:cs typeface="Georgia"/>
              </a:rPr>
              <a:t>	</a:t>
            </a:r>
            <a:r>
              <a:rPr sz="1850" spc="-430" dirty="0">
                <a:latin typeface="Georgia"/>
                <a:cs typeface="Georgia"/>
              </a:rPr>
              <a:t> </a:t>
            </a:r>
            <a:r>
              <a:rPr sz="1850" spc="45" dirty="0">
                <a:latin typeface="Georgia"/>
                <a:cs typeface="Georgia"/>
              </a:rPr>
              <a:t>N</a:t>
            </a:r>
            <a:r>
              <a:rPr sz="1850" spc="180" dirty="0">
                <a:latin typeface="Georgia"/>
                <a:cs typeface="Georgia"/>
              </a:rPr>
              <a:t>P</a:t>
            </a:r>
            <a:r>
              <a:rPr sz="1850" spc="-40" dirty="0">
                <a:latin typeface="Georgia"/>
                <a:cs typeface="Georgia"/>
              </a:rPr>
              <a:t>-</a:t>
            </a:r>
            <a:r>
              <a:rPr sz="1850" spc="240" dirty="0">
                <a:latin typeface="Georgia"/>
                <a:cs typeface="Georgia"/>
              </a:rPr>
              <a:t>T</a:t>
            </a:r>
            <a:r>
              <a:rPr sz="1850" spc="50" dirty="0">
                <a:latin typeface="Georgia"/>
                <a:cs typeface="Georgia"/>
              </a:rPr>
              <a:t>M</a:t>
            </a:r>
            <a:r>
              <a:rPr sz="1850" spc="110" dirty="0">
                <a:latin typeface="Georgia"/>
                <a:cs typeface="Georgia"/>
              </a:rPr>
              <a:t>P  </a:t>
            </a:r>
            <a:r>
              <a:rPr sz="1850" spc="-15" dirty="0">
                <a:latin typeface="Georgia"/>
                <a:cs typeface="Georgia"/>
              </a:rPr>
              <a:t>n</a:t>
            </a:r>
            <a:r>
              <a:rPr sz="1850" spc="15" dirty="0">
                <a:latin typeface="Georgia"/>
                <a:cs typeface="Georgia"/>
              </a:rPr>
              <a:t>o</a:t>
            </a:r>
            <a:r>
              <a:rPr sz="1850" spc="-40" dirty="0">
                <a:latin typeface="Georgia"/>
                <a:cs typeface="Georgia"/>
              </a:rPr>
              <a:t>o</a:t>
            </a:r>
            <a:r>
              <a:rPr sz="1850" spc="-20" dirty="0">
                <a:latin typeface="Georgia"/>
                <a:cs typeface="Georgia"/>
              </a:rPr>
              <a:t>n</a:t>
            </a:r>
            <a:r>
              <a:rPr sz="1850" dirty="0">
                <a:latin typeface="Georgia"/>
                <a:cs typeface="Georgia"/>
              </a:rPr>
              <a:t>	</a:t>
            </a:r>
            <a:r>
              <a:rPr sz="1850" spc="70" dirty="0">
                <a:latin typeface="Georgia"/>
                <a:cs typeface="Georgia"/>
              </a:rPr>
              <a:t>y</a:t>
            </a:r>
            <a:r>
              <a:rPr sz="1850" spc="-40" dirty="0">
                <a:latin typeface="Georgia"/>
                <a:cs typeface="Georgia"/>
              </a:rPr>
              <a:t>e</a:t>
            </a:r>
            <a:r>
              <a:rPr sz="1850" spc="-45" dirty="0">
                <a:latin typeface="Georgia"/>
                <a:cs typeface="Georgia"/>
              </a:rPr>
              <a:t>s</a:t>
            </a:r>
            <a:r>
              <a:rPr sz="1850" spc="114" dirty="0">
                <a:latin typeface="Georgia"/>
                <a:cs typeface="Georgia"/>
              </a:rPr>
              <a:t>t</a:t>
            </a:r>
            <a:r>
              <a:rPr sz="1850" spc="-40" dirty="0">
                <a:latin typeface="Georgia"/>
                <a:cs typeface="Georgia"/>
              </a:rPr>
              <a:t>e</a:t>
            </a:r>
            <a:r>
              <a:rPr sz="1850" spc="-5" dirty="0">
                <a:latin typeface="Georgia"/>
                <a:cs typeface="Georgia"/>
              </a:rPr>
              <a:t>r</a:t>
            </a:r>
            <a:r>
              <a:rPr sz="1850" spc="35" dirty="0">
                <a:latin typeface="Georgia"/>
                <a:cs typeface="Georgia"/>
              </a:rPr>
              <a:t>d</a:t>
            </a:r>
            <a:r>
              <a:rPr sz="1850" spc="-40" dirty="0">
                <a:latin typeface="Georgia"/>
                <a:cs typeface="Georgia"/>
              </a:rPr>
              <a:t>a</a:t>
            </a:r>
            <a:r>
              <a:rPr sz="1850" spc="110" dirty="0">
                <a:latin typeface="Georgia"/>
                <a:cs typeface="Georgia"/>
              </a:rPr>
              <a:t>y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39497" y="2544939"/>
            <a:ext cx="2557780" cy="660400"/>
          </a:xfrm>
          <a:custGeom>
            <a:avLst/>
            <a:gdLst/>
            <a:ahLst/>
            <a:cxnLst/>
            <a:rect l="l" t="t" r="r" b="b"/>
            <a:pathLst>
              <a:path w="2557779" h="660400">
                <a:moveTo>
                  <a:pt x="2557439" y="0"/>
                </a:moveTo>
                <a:lnTo>
                  <a:pt x="0" y="659796"/>
                </a:lnTo>
              </a:path>
            </a:pathLst>
          </a:custGeom>
          <a:ln w="7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6937" y="2544939"/>
            <a:ext cx="2195830" cy="660400"/>
          </a:xfrm>
          <a:custGeom>
            <a:avLst/>
            <a:gdLst/>
            <a:ahLst/>
            <a:cxnLst/>
            <a:rect l="l" t="t" r="r" b="b"/>
            <a:pathLst>
              <a:path w="2195829" h="660400">
                <a:moveTo>
                  <a:pt x="0" y="0"/>
                </a:moveTo>
                <a:lnTo>
                  <a:pt x="2195708" y="659796"/>
                </a:lnTo>
              </a:path>
            </a:pathLst>
          </a:custGeom>
          <a:ln w="7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95305" y="3474725"/>
            <a:ext cx="844550" cy="314960"/>
          </a:xfrm>
          <a:custGeom>
            <a:avLst/>
            <a:gdLst/>
            <a:ahLst/>
            <a:cxnLst/>
            <a:rect l="l" t="t" r="r" b="b"/>
            <a:pathLst>
              <a:path w="844550" h="314960">
                <a:moveTo>
                  <a:pt x="844191" y="0"/>
                </a:moveTo>
                <a:lnTo>
                  <a:pt x="0" y="314721"/>
                </a:lnTo>
              </a:path>
            </a:pathLst>
          </a:custGeom>
          <a:ln w="7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39256" y="3474725"/>
            <a:ext cx="0" cy="314960"/>
          </a:xfrm>
          <a:custGeom>
            <a:avLst/>
            <a:gdLst/>
            <a:ahLst/>
            <a:cxnLst/>
            <a:rect l="l" t="t" r="r" b="b"/>
            <a:pathLst>
              <a:path h="314960">
                <a:moveTo>
                  <a:pt x="0" y="0"/>
                </a:moveTo>
                <a:lnTo>
                  <a:pt x="0" y="314721"/>
                </a:lnTo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39497" y="3474725"/>
            <a:ext cx="1021080" cy="314960"/>
          </a:xfrm>
          <a:custGeom>
            <a:avLst/>
            <a:gdLst/>
            <a:ahLst/>
            <a:cxnLst/>
            <a:rect l="l" t="t" r="r" b="b"/>
            <a:pathLst>
              <a:path w="1021079" h="314960">
                <a:moveTo>
                  <a:pt x="0" y="0"/>
                </a:moveTo>
                <a:lnTo>
                  <a:pt x="1020856" y="314721"/>
                </a:lnTo>
              </a:path>
            </a:pathLst>
          </a:custGeom>
          <a:ln w="7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39497" y="3474725"/>
            <a:ext cx="2557780" cy="314960"/>
          </a:xfrm>
          <a:custGeom>
            <a:avLst/>
            <a:gdLst/>
            <a:ahLst/>
            <a:cxnLst/>
            <a:rect l="l" t="t" r="r" b="b"/>
            <a:pathLst>
              <a:path w="2557779" h="314960">
                <a:moveTo>
                  <a:pt x="0" y="0"/>
                </a:moveTo>
                <a:lnTo>
                  <a:pt x="2557627" y="314721"/>
                </a:lnTo>
              </a:path>
            </a:pathLst>
          </a:custGeom>
          <a:ln w="79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94609" y="4059436"/>
            <a:ext cx="0" cy="309245"/>
          </a:xfrm>
          <a:custGeom>
            <a:avLst/>
            <a:gdLst/>
            <a:ahLst/>
            <a:cxnLst/>
            <a:rect l="l" t="t" r="r" b="b"/>
            <a:pathLst>
              <a:path h="309245">
                <a:moveTo>
                  <a:pt x="0" y="0"/>
                </a:moveTo>
                <a:lnTo>
                  <a:pt x="0" y="308863"/>
                </a:lnTo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39256" y="4059436"/>
            <a:ext cx="0" cy="311785"/>
          </a:xfrm>
          <a:custGeom>
            <a:avLst/>
            <a:gdLst/>
            <a:ahLst/>
            <a:cxnLst/>
            <a:rect l="l" t="t" r="r" b="b"/>
            <a:pathLst>
              <a:path h="311785">
                <a:moveTo>
                  <a:pt x="0" y="0"/>
                </a:moveTo>
                <a:lnTo>
                  <a:pt x="0" y="311526"/>
                </a:lnTo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60541" y="4059436"/>
            <a:ext cx="0" cy="311785"/>
          </a:xfrm>
          <a:custGeom>
            <a:avLst/>
            <a:gdLst/>
            <a:ahLst/>
            <a:cxnLst/>
            <a:rect l="l" t="t" r="r" b="b"/>
            <a:pathLst>
              <a:path h="311785">
                <a:moveTo>
                  <a:pt x="0" y="0"/>
                </a:moveTo>
                <a:lnTo>
                  <a:pt x="0" y="311526"/>
                </a:lnTo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98891" y="4059436"/>
            <a:ext cx="0" cy="311785"/>
          </a:xfrm>
          <a:custGeom>
            <a:avLst/>
            <a:gdLst/>
            <a:ahLst/>
            <a:cxnLst/>
            <a:rect l="l" t="t" r="r" b="b"/>
            <a:pathLst>
              <a:path h="311785">
                <a:moveTo>
                  <a:pt x="0" y="0"/>
                </a:moveTo>
                <a:lnTo>
                  <a:pt x="0" y="311526"/>
                </a:lnTo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98141" y="3474725"/>
            <a:ext cx="2194560" cy="1906270"/>
          </a:xfrm>
          <a:custGeom>
            <a:avLst/>
            <a:gdLst/>
            <a:ahLst/>
            <a:cxnLst/>
            <a:rect l="l" t="t" r="r" b="b"/>
            <a:pathLst>
              <a:path w="2194559" h="1906270">
                <a:moveTo>
                  <a:pt x="2194503" y="0"/>
                </a:moveTo>
                <a:lnTo>
                  <a:pt x="0" y="1905902"/>
                </a:lnTo>
              </a:path>
            </a:pathLst>
          </a:custGeom>
          <a:ln w="80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92404" y="3474725"/>
            <a:ext cx="0" cy="1906270"/>
          </a:xfrm>
          <a:custGeom>
            <a:avLst/>
            <a:gdLst/>
            <a:ahLst/>
            <a:cxnLst/>
            <a:rect l="l" t="t" r="r" b="b"/>
            <a:pathLst>
              <a:path h="1906270">
                <a:moveTo>
                  <a:pt x="0" y="0"/>
                </a:moveTo>
                <a:lnTo>
                  <a:pt x="0" y="1905902"/>
                </a:lnTo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92645" y="3474725"/>
            <a:ext cx="2371725" cy="1906270"/>
          </a:xfrm>
          <a:custGeom>
            <a:avLst/>
            <a:gdLst/>
            <a:ahLst/>
            <a:cxnLst/>
            <a:rect l="l" t="t" r="r" b="b"/>
            <a:pathLst>
              <a:path w="2371725" h="1906270">
                <a:moveTo>
                  <a:pt x="0" y="0"/>
                </a:moveTo>
                <a:lnTo>
                  <a:pt x="2371194" y="1905902"/>
                </a:lnTo>
              </a:path>
            </a:pathLst>
          </a:custGeom>
          <a:ln w="8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62554" y="5650617"/>
            <a:ext cx="0" cy="311785"/>
          </a:xfrm>
          <a:custGeom>
            <a:avLst/>
            <a:gdLst/>
            <a:ahLst/>
            <a:cxnLst/>
            <a:rect l="l" t="t" r="r" b="b"/>
            <a:pathLst>
              <a:path h="311785">
                <a:moveTo>
                  <a:pt x="0" y="0"/>
                </a:moveTo>
                <a:lnTo>
                  <a:pt x="0" y="311526"/>
                </a:lnTo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63839" y="5650617"/>
            <a:ext cx="1210310" cy="311785"/>
          </a:xfrm>
          <a:custGeom>
            <a:avLst/>
            <a:gdLst/>
            <a:ahLst/>
            <a:cxnLst/>
            <a:rect l="l" t="t" r="r" b="b"/>
            <a:pathLst>
              <a:path w="1210309" h="311785">
                <a:moveTo>
                  <a:pt x="0" y="0"/>
                </a:moveTo>
                <a:lnTo>
                  <a:pt x="1209724" y="311526"/>
                </a:lnTo>
              </a:path>
            </a:pathLst>
          </a:custGeom>
          <a:ln w="7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95679" y="5650617"/>
            <a:ext cx="0" cy="309245"/>
          </a:xfrm>
          <a:custGeom>
            <a:avLst/>
            <a:gdLst/>
            <a:ahLst/>
            <a:cxnLst/>
            <a:rect l="l" t="t" r="r" b="b"/>
            <a:pathLst>
              <a:path h="309245">
                <a:moveTo>
                  <a:pt x="0" y="0"/>
                </a:moveTo>
                <a:lnTo>
                  <a:pt x="0" y="308863"/>
                </a:lnTo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29183" y="5650617"/>
            <a:ext cx="862330" cy="311785"/>
          </a:xfrm>
          <a:custGeom>
            <a:avLst/>
            <a:gdLst/>
            <a:ahLst/>
            <a:cxnLst/>
            <a:rect l="l" t="t" r="r" b="b"/>
            <a:pathLst>
              <a:path w="862329" h="311785">
                <a:moveTo>
                  <a:pt x="862257" y="0"/>
                </a:moveTo>
                <a:lnTo>
                  <a:pt x="0" y="311526"/>
                </a:lnTo>
              </a:path>
            </a:pathLst>
          </a:custGeom>
          <a:ln w="7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92404" y="5650617"/>
            <a:ext cx="0" cy="311785"/>
          </a:xfrm>
          <a:custGeom>
            <a:avLst/>
            <a:gdLst/>
            <a:ahLst/>
            <a:cxnLst/>
            <a:rect l="l" t="t" r="r" b="b"/>
            <a:pathLst>
              <a:path h="311785">
                <a:moveTo>
                  <a:pt x="0" y="0"/>
                </a:moveTo>
                <a:lnTo>
                  <a:pt x="0" y="311526"/>
                </a:lnTo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91440" y="5650617"/>
            <a:ext cx="1050925" cy="311785"/>
          </a:xfrm>
          <a:custGeom>
            <a:avLst/>
            <a:gdLst/>
            <a:ahLst/>
            <a:cxnLst/>
            <a:rect l="l" t="t" r="r" b="b"/>
            <a:pathLst>
              <a:path w="1050925" h="311785">
                <a:moveTo>
                  <a:pt x="0" y="0"/>
                </a:moveTo>
                <a:lnTo>
                  <a:pt x="1050322" y="311526"/>
                </a:lnTo>
              </a:path>
            </a:pathLst>
          </a:custGeom>
          <a:ln w="7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28487" y="6232133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0"/>
                </a:moveTo>
                <a:lnTo>
                  <a:pt x="0" y="375242"/>
                </a:lnTo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92404" y="6232133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058"/>
                </a:lnTo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42593" y="6232133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058"/>
                </a:lnTo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962554" y="6232133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058"/>
                </a:lnTo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173323" y="6232133"/>
            <a:ext cx="0" cy="314960"/>
          </a:xfrm>
          <a:custGeom>
            <a:avLst/>
            <a:gdLst/>
            <a:ahLst/>
            <a:cxnLst/>
            <a:rect l="l" t="t" r="r" b="b"/>
            <a:pathLst>
              <a:path h="314959">
                <a:moveTo>
                  <a:pt x="0" y="0"/>
                </a:moveTo>
                <a:lnTo>
                  <a:pt x="0" y="314721"/>
                </a:lnTo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173563" y="6232133"/>
            <a:ext cx="1092835" cy="314960"/>
          </a:xfrm>
          <a:custGeom>
            <a:avLst/>
            <a:gdLst/>
            <a:ahLst/>
            <a:cxnLst/>
            <a:rect l="l" t="t" r="r" b="b"/>
            <a:pathLst>
              <a:path w="1092834" h="314959">
                <a:moveTo>
                  <a:pt x="0" y="0"/>
                </a:moveTo>
                <a:lnTo>
                  <a:pt x="1092367" y="314721"/>
                </a:lnTo>
              </a:path>
            </a:pathLst>
          </a:custGeom>
          <a:ln w="7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176534" y="6816844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0"/>
                </a:moveTo>
                <a:lnTo>
                  <a:pt x="0" y="375242"/>
                </a:lnTo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265262" y="6816844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2058"/>
                </a:lnTo>
              </a:path>
            </a:pathLst>
          </a:custGeom>
          <a:ln w="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67820" y="2370048"/>
            <a:ext cx="107314" cy="80010"/>
          </a:xfrm>
          <a:custGeom>
            <a:avLst/>
            <a:gdLst/>
            <a:ahLst/>
            <a:cxnLst/>
            <a:rect l="l" t="t" r="r" b="b"/>
            <a:pathLst>
              <a:path w="107314" h="80010">
                <a:moveTo>
                  <a:pt x="0" y="0"/>
                </a:moveTo>
                <a:lnTo>
                  <a:pt x="26733" y="39903"/>
                </a:lnTo>
                <a:lnTo>
                  <a:pt x="0" y="79819"/>
                </a:lnTo>
                <a:lnTo>
                  <a:pt x="106946" y="39903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39497" y="2409944"/>
            <a:ext cx="2355215" cy="795020"/>
          </a:xfrm>
          <a:custGeom>
            <a:avLst/>
            <a:gdLst/>
            <a:ahLst/>
            <a:cxnLst/>
            <a:rect l="l" t="t" r="r" b="b"/>
            <a:pathLst>
              <a:path w="2355215" h="795019">
                <a:moveTo>
                  <a:pt x="0" y="794791"/>
                </a:moveTo>
                <a:lnTo>
                  <a:pt x="6874" y="739783"/>
                </a:lnTo>
                <a:lnTo>
                  <a:pt x="26921" y="686763"/>
                </a:lnTo>
                <a:lnTo>
                  <a:pt x="59271" y="635728"/>
                </a:lnTo>
                <a:lnTo>
                  <a:pt x="103058" y="586677"/>
                </a:lnTo>
                <a:lnTo>
                  <a:pt x="157415" y="539608"/>
                </a:lnTo>
                <a:lnTo>
                  <a:pt x="188286" y="516816"/>
                </a:lnTo>
                <a:lnTo>
                  <a:pt x="221474" y="494519"/>
                </a:lnTo>
                <a:lnTo>
                  <a:pt x="256870" y="472717"/>
                </a:lnTo>
                <a:lnTo>
                  <a:pt x="294367" y="451410"/>
                </a:lnTo>
                <a:lnTo>
                  <a:pt x="333855" y="430596"/>
                </a:lnTo>
                <a:lnTo>
                  <a:pt x="375227" y="410277"/>
                </a:lnTo>
                <a:lnTo>
                  <a:pt x="418374" y="390452"/>
                </a:lnTo>
                <a:lnTo>
                  <a:pt x="463188" y="371120"/>
                </a:lnTo>
                <a:lnTo>
                  <a:pt x="509559" y="352282"/>
                </a:lnTo>
                <a:lnTo>
                  <a:pt x="557381" y="333937"/>
                </a:lnTo>
                <a:lnTo>
                  <a:pt x="606543" y="316085"/>
                </a:lnTo>
                <a:lnTo>
                  <a:pt x="656939" y="298725"/>
                </a:lnTo>
                <a:lnTo>
                  <a:pt x="708459" y="281859"/>
                </a:lnTo>
                <a:lnTo>
                  <a:pt x="760995" y="265485"/>
                </a:lnTo>
                <a:lnTo>
                  <a:pt x="814438" y="249603"/>
                </a:lnTo>
                <a:lnTo>
                  <a:pt x="868681" y="234213"/>
                </a:lnTo>
                <a:lnTo>
                  <a:pt x="923614" y="219314"/>
                </a:lnTo>
                <a:lnTo>
                  <a:pt x="979130" y="204908"/>
                </a:lnTo>
                <a:lnTo>
                  <a:pt x="1035120" y="190992"/>
                </a:lnTo>
                <a:lnTo>
                  <a:pt x="1091475" y="177568"/>
                </a:lnTo>
                <a:lnTo>
                  <a:pt x="1148088" y="164635"/>
                </a:lnTo>
                <a:lnTo>
                  <a:pt x="1204849" y="152192"/>
                </a:lnTo>
                <a:lnTo>
                  <a:pt x="1261650" y="140240"/>
                </a:lnTo>
                <a:lnTo>
                  <a:pt x="1318383" y="128779"/>
                </a:lnTo>
                <a:lnTo>
                  <a:pt x="1374939" y="117807"/>
                </a:lnTo>
                <a:lnTo>
                  <a:pt x="1431211" y="107325"/>
                </a:lnTo>
                <a:lnTo>
                  <a:pt x="1487089" y="97333"/>
                </a:lnTo>
                <a:lnTo>
                  <a:pt x="1542465" y="87830"/>
                </a:lnTo>
                <a:lnTo>
                  <a:pt x="1597231" y="78817"/>
                </a:lnTo>
                <a:lnTo>
                  <a:pt x="1651278" y="70293"/>
                </a:lnTo>
                <a:lnTo>
                  <a:pt x="1704498" y="62257"/>
                </a:lnTo>
                <a:lnTo>
                  <a:pt x="1756782" y="54710"/>
                </a:lnTo>
                <a:lnTo>
                  <a:pt x="1808023" y="47652"/>
                </a:lnTo>
                <a:lnTo>
                  <a:pt x="1858111" y="41082"/>
                </a:lnTo>
                <a:lnTo>
                  <a:pt x="1906938" y="34999"/>
                </a:lnTo>
                <a:lnTo>
                  <a:pt x="1954396" y="29405"/>
                </a:lnTo>
                <a:lnTo>
                  <a:pt x="2000376" y="24298"/>
                </a:lnTo>
                <a:lnTo>
                  <a:pt x="2044771" y="19678"/>
                </a:lnTo>
                <a:lnTo>
                  <a:pt x="2087470" y="15546"/>
                </a:lnTo>
                <a:lnTo>
                  <a:pt x="2128367" y="11901"/>
                </a:lnTo>
                <a:lnTo>
                  <a:pt x="2167353" y="8742"/>
                </a:lnTo>
                <a:lnTo>
                  <a:pt x="2239156" y="3884"/>
                </a:lnTo>
                <a:lnTo>
                  <a:pt x="2302013" y="970"/>
                </a:lnTo>
                <a:lnTo>
                  <a:pt x="2329815" y="242"/>
                </a:lnTo>
                <a:lnTo>
                  <a:pt x="2355056" y="0"/>
                </a:lnTo>
              </a:path>
            </a:pathLst>
          </a:custGeom>
          <a:ln w="7992">
            <a:solidFill>
              <a:srgbClr val="7F7F7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55357" y="3299828"/>
            <a:ext cx="107314" cy="80010"/>
          </a:xfrm>
          <a:custGeom>
            <a:avLst/>
            <a:gdLst/>
            <a:ahLst/>
            <a:cxnLst/>
            <a:rect l="l" t="t" r="r" b="b"/>
            <a:pathLst>
              <a:path w="107315" h="80010">
                <a:moveTo>
                  <a:pt x="0" y="0"/>
                </a:moveTo>
                <a:lnTo>
                  <a:pt x="26733" y="39916"/>
                </a:lnTo>
                <a:lnTo>
                  <a:pt x="0" y="79819"/>
                </a:lnTo>
                <a:lnTo>
                  <a:pt x="106946" y="39916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87838" y="2409944"/>
            <a:ext cx="2094864" cy="930275"/>
          </a:xfrm>
          <a:custGeom>
            <a:avLst/>
            <a:gdLst/>
            <a:ahLst/>
            <a:cxnLst/>
            <a:rect l="l" t="t" r="r" b="b"/>
            <a:pathLst>
              <a:path w="2094865" h="930275">
                <a:moveTo>
                  <a:pt x="86924" y="0"/>
                </a:moveTo>
                <a:lnTo>
                  <a:pt x="44343" y="2667"/>
                </a:lnTo>
                <a:lnTo>
                  <a:pt x="7577" y="16138"/>
                </a:lnTo>
                <a:lnTo>
                  <a:pt x="0" y="30935"/>
                </a:lnTo>
                <a:lnTo>
                  <a:pt x="999" y="39951"/>
                </a:lnTo>
                <a:lnTo>
                  <a:pt x="21980" y="72958"/>
                </a:lnTo>
                <a:lnTo>
                  <a:pt x="49979" y="99503"/>
                </a:lnTo>
                <a:lnTo>
                  <a:pt x="88278" y="129282"/>
                </a:lnTo>
                <a:lnTo>
                  <a:pt x="136099" y="161956"/>
                </a:lnTo>
                <a:lnTo>
                  <a:pt x="192661" y="197183"/>
                </a:lnTo>
                <a:lnTo>
                  <a:pt x="257187" y="234624"/>
                </a:lnTo>
                <a:lnTo>
                  <a:pt x="292192" y="254068"/>
                </a:lnTo>
                <a:lnTo>
                  <a:pt x="328896" y="273937"/>
                </a:lnTo>
                <a:lnTo>
                  <a:pt x="367202" y="294190"/>
                </a:lnTo>
                <a:lnTo>
                  <a:pt x="407010" y="314783"/>
                </a:lnTo>
                <a:lnTo>
                  <a:pt x="448226" y="335674"/>
                </a:lnTo>
                <a:lnTo>
                  <a:pt x="490750" y="356820"/>
                </a:lnTo>
                <a:lnTo>
                  <a:pt x="534485" y="378179"/>
                </a:lnTo>
                <a:lnTo>
                  <a:pt x="579335" y="399709"/>
                </a:lnTo>
                <a:lnTo>
                  <a:pt x="625202" y="421366"/>
                </a:lnTo>
                <a:lnTo>
                  <a:pt x="671988" y="443108"/>
                </a:lnTo>
                <a:lnTo>
                  <a:pt x="719596" y="464893"/>
                </a:lnTo>
                <a:lnTo>
                  <a:pt x="767929" y="486677"/>
                </a:lnTo>
                <a:lnTo>
                  <a:pt x="816889" y="508420"/>
                </a:lnTo>
                <a:lnTo>
                  <a:pt x="866378" y="530077"/>
                </a:lnTo>
                <a:lnTo>
                  <a:pt x="916300" y="551606"/>
                </a:lnTo>
                <a:lnTo>
                  <a:pt x="966557" y="572965"/>
                </a:lnTo>
                <a:lnTo>
                  <a:pt x="1017052" y="594112"/>
                </a:lnTo>
                <a:lnTo>
                  <a:pt x="1067687" y="615003"/>
                </a:lnTo>
                <a:lnTo>
                  <a:pt x="1118364" y="635596"/>
                </a:lnTo>
                <a:lnTo>
                  <a:pt x="1168987" y="655848"/>
                </a:lnTo>
                <a:lnTo>
                  <a:pt x="1219458" y="675718"/>
                </a:lnTo>
                <a:lnTo>
                  <a:pt x="1269680" y="695162"/>
                </a:lnTo>
                <a:lnTo>
                  <a:pt x="1319555" y="714137"/>
                </a:lnTo>
                <a:lnTo>
                  <a:pt x="1368986" y="732602"/>
                </a:lnTo>
                <a:lnTo>
                  <a:pt x="1417875" y="750514"/>
                </a:lnTo>
                <a:lnTo>
                  <a:pt x="1466126" y="767829"/>
                </a:lnTo>
                <a:lnTo>
                  <a:pt x="1513640" y="784507"/>
                </a:lnTo>
                <a:lnTo>
                  <a:pt x="1560320" y="800503"/>
                </a:lnTo>
                <a:lnTo>
                  <a:pt x="1606069" y="815776"/>
                </a:lnTo>
                <a:lnTo>
                  <a:pt x="1650789" y="830282"/>
                </a:lnTo>
                <a:lnTo>
                  <a:pt x="1694384" y="843980"/>
                </a:lnTo>
                <a:lnTo>
                  <a:pt x="1736755" y="856827"/>
                </a:lnTo>
                <a:lnTo>
                  <a:pt x="1777806" y="868780"/>
                </a:lnTo>
                <a:lnTo>
                  <a:pt x="1817438" y="879797"/>
                </a:lnTo>
                <a:lnTo>
                  <a:pt x="1855555" y="889834"/>
                </a:lnTo>
                <a:lnTo>
                  <a:pt x="1926853" y="906802"/>
                </a:lnTo>
                <a:lnTo>
                  <a:pt x="1990920" y="919344"/>
                </a:lnTo>
                <a:lnTo>
                  <a:pt x="2046977" y="927119"/>
                </a:lnTo>
                <a:lnTo>
                  <a:pt x="2071759" y="929112"/>
                </a:lnTo>
                <a:lnTo>
                  <a:pt x="2094245" y="929786"/>
                </a:lnTo>
              </a:path>
            </a:pathLst>
          </a:custGeom>
          <a:ln w="7994">
            <a:solidFill>
              <a:srgbClr val="7F7F7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58028" y="5274233"/>
            <a:ext cx="80213" cy="10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98141" y="3339731"/>
            <a:ext cx="1964689" cy="1961514"/>
          </a:xfrm>
          <a:custGeom>
            <a:avLst/>
            <a:gdLst/>
            <a:ahLst/>
            <a:cxnLst/>
            <a:rect l="l" t="t" r="r" b="b"/>
            <a:pathLst>
              <a:path w="1964690" h="1961514">
                <a:moveTo>
                  <a:pt x="1964152" y="0"/>
                </a:moveTo>
                <a:lnTo>
                  <a:pt x="1919468" y="5544"/>
                </a:lnTo>
                <a:lnTo>
                  <a:pt x="1867409" y="21716"/>
                </a:lnTo>
                <a:lnTo>
                  <a:pt x="1808611" y="47823"/>
                </a:lnTo>
                <a:lnTo>
                  <a:pt x="1743713" y="83171"/>
                </a:lnTo>
                <a:lnTo>
                  <a:pt x="1709175" y="104094"/>
                </a:lnTo>
                <a:lnTo>
                  <a:pt x="1673350" y="127067"/>
                </a:lnTo>
                <a:lnTo>
                  <a:pt x="1636319" y="152005"/>
                </a:lnTo>
                <a:lnTo>
                  <a:pt x="1598160" y="178820"/>
                </a:lnTo>
                <a:lnTo>
                  <a:pt x="1558954" y="207426"/>
                </a:lnTo>
                <a:lnTo>
                  <a:pt x="1518780" y="237736"/>
                </a:lnTo>
                <a:lnTo>
                  <a:pt x="1477717" y="269663"/>
                </a:lnTo>
                <a:lnTo>
                  <a:pt x="1435846" y="303121"/>
                </a:lnTo>
                <a:lnTo>
                  <a:pt x="1393245" y="338024"/>
                </a:lnTo>
                <a:lnTo>
                  <a:pt x="1349995" y="374284"/>
                </a:lnTo>
                <a:lnTo>
                  <a:pt x="1306175" y="411816"/>
                </a:lnTo>
                <a:lnTo>
                  <a:pt x="1261865" y="450532"/>
                </a:lnTo>
                <a:lnTo>
                  <a:pt x="1217144" y="490346"/>
                </a:lnTo>
                <a:lnTo>
                  <a:pt x="1172092" y="531171"/>
                </a:lnTo>
                <a:lnTo>
                  <a:pt x="1126788" y="572920"/>
                </a:lnTo>
                <a:lnTo>
                  <a:pt x="1081312" y="615508"/>
                </a:lnTo>
                <a:lnTo>
                  <a:pt x="1035745" y="658847"/>
                </a:lnTo>
                <a:lnTo>
                  <a:pt x="990164" y="702851"/>
                </a:lnTo>
                <a:lnTo>
                  <a:pt x="944651" y="747434"/>
                </a:lnTo>
                <a:lnTo>
                  <a:pt x="899284" y="792508"/>
                </a:lnTo>
                <a:lnTo>
                  <a:pt x="854144" y="837986"/>
                </a:lnTo>
                <a:lnTo>
                  <a:pt x="809309" y="883784"/>
                </a:lnTo>
                <a:lnTo>
                  <a:pt x="764860" y="929813"/>
                </a:lnTo>
                <a:lnTo>
                  <a:pt x="720876" y="975987"/>
                </a:lnTo>
                <a:lnTo>
                  <a:pt x="677436" y="1022220"/>
                </a:lnTo>
                <a:lnTo>
                  <a:pt x="634621" y="1068425"/>
                </a:lnTo>
                <a:lnTo>
                  <a:pt x="592509" y="1114515"/>
                </a:lnTo>
                <a:lnTo>
                  <a:pt x="551181" y="1160403"/>
                </a:lnTo>
                <a:lnTo>
                  <a:pt x="510717" y="1206004"/>
                </a:lnTo>
                <a:lnTo>
                  <a:pt x="471195" y="1251231"/>
                </a:lnTo>
                <a:lnTo>
                  <a:pt x="432695" y="1295996"/>
                </a:lnTo>
                <a:lnTo>
                  <a:pt x="395297" y="1340214"/>
                </a:lnTo>
                <a:lnTo>
                  <a:pt x="359081" y="1383797"/>
                </a:lnTo>
                <a:lnTo>
                  <a:pt x="324126" y="1426660"/>
                </a:lnTo>
                <a:lnTo>
                  <a:pt x="290512" y="1468715"/>
                </a:lnTo>
                <a:lnTo>
                  <a:pt x="258318" y="1509876"/>
                </a:lnTo>
                <a:lnTo>
                  <a:pt x="227625" y="1550056"/>
                </a:lnTo>
                <a:lnTo>
                  <a:pt x="198511" y="1589168"/>
                </a:lnTo>
                <a:lnTo>
                  <a:pt x="171056" y="1627127"/>
                </a:lnTo>
                <a:lnTo>
                  <a:pt x="145340" y="1663845"/>
                </a:lnTo>
                <a:lnTo>
                  <a:pt x="121442" y="1699236"/>
                </a:lnTo>
                <a:lnTo>
                  <a:pt x="99443" y="1733214"/>
                </a:lnTo>
                <a:lnTo>
                  <a:pt x="79421" y="1765691"/>
                </a:lnTo>
                <a:lnTo>
                  <a:pt x="45630" y="1825797"/>
                </a:lnTo>
                <a:lnTo>
                  <a:pt x="20704" y="1878862"/>
                </a:lnTo>
                <a:lnTo>
                  <a:pt x="5282" y="1924193"/>
                </a:lnTo>
                <a:lnTo>
                  <a:pt x="1333" y="1943742"/>
                </a:lnTo>
                <a:lnTo>
                  <a:pt x="0" y="1961098"/>
                </a:lnTo>
              </a:path>
            </a:pathLst>
          </a:custGeom>
          <a:ln w="8008">
            <a:solidFill>
              <a:srgbClr val="7F7F7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037056" y="2142562"/>
            <a:ext cx="0" cy="5449570"/>
          </a:xfrm>
          <a:custGeom>
            <a:avLst/>
            <a:gdLst/>
            <a:ahLst/>
            <a:cxnLst/>
            <a:rect l="l" t="t" r="r" b="b"/>
            <a:pathLst>
              <a:path h="5449570">
                <a:moveTo>
                  <a:pt x="0" y="5449524"/>
                </a:moveTo>
                <a:lnTo>
                  <a:pt x="0" y="0"/>
                </a:lnTo>
              </a:path>
            </a:pathLst>
          </a:custGeom>
          <a:ln w="13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998" y="7598858"/>
            <a:ext cx="13538200" cy="0"/>
          </a:xfrm>
          <a:custGeom>
            <a:avLst/>
            <a:gdLst/>
            <a:ahLst/>
            <a:cxnLst/>
            <a:rect l="l" t="t" r="r" b="b"/>
            <a:pathLst>
              <a:path w="13538200">
                <a:moveTo>
                  <a:pt x="0" y="0"/>
                </a:moveTo>
                <a:lnTo>
                  <a:pt x="13537854" y="0"/>
                </a:lnTo>
              </a:path>
            </a:pathLst>
          </a:custGeom>
          <a:ln w="13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5998" y="7642359"/>
            <a:ext cx="1537335" cy="0"/>
          </a:xfrm>
          <a:custGeom>
            <a:avLst/>
            <a:gdLst/>
            <a:ahLst/>
            <a:cxnLst/>
            <a:rect l="l" t="t" r="r" b="b"/>
            <a:pathLst>
              <a:path w="1537335">
                <a:moveTo>
                  <a:pt x="0" y="0"/>
                </a:moveTo>
                <a:lnTo>
                  <a:pt x="1537042" y="0"/>
                </a:lnTo>
              </a:path>
            </a:pathLst>
          </a:custGeom>
          <a:ln w="6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21283" y="7576313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5" dirty="0">
                <a:latin typeface="Trebuchet MS"/>
                <a:cs typeface="Trebuchet MS"/>
              </a:rPr>
              <a:t>44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  <p:sp>
        <p:nvSpPr>
          <p:cNvPr id="55" name="object 6"/>
          <p:cNvSpPr txBox="1"/>
          <p:nvPr/>
        </p:nvSpPr>
        <p:spPr>
          <a:xfrm>
            <a:off x="1861286" y="961090"/>
            <a:ext cx="5758180" cy="469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815205" algn="l"/>
              </a:tabLst>
            </a:pPr>
            <a:r>
              <a:rPr sz="2900" spc="10" dirty="0">
                <a:latin typeface="Times New Roman"/>
                <a:cs typeface="Times New Roman"/>
              </a:rPr>
              <a:t>[The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San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Francisco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Examiner]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10" dirty="0">
                <a:latin typeface="Times New Roman"/>
                <a:cs typeface="Times New Roman"/>
              </a:rPr>
              <a:t>issued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56" name="object 7"/>
          <p:cNvSpPr txBox="1"/>
          <p:nvPr/>
        </p:nvSpPr>
        <p:spPr>
          <a:xfrm>
            <a:off x="1870619" y="1413482"/>
            <a:ext cx="894715" cy="469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175" dirty="0">
                <a:latin typeface="Times New Roman"/>
                <a:cs typeface="Times New Roman"/>
              </a:rPr>
              <a:t>A</a:t>
            </a:r>
            <a:r>
              <a:rPr sz="2300" spc="165" dirty="0">
                <a:latin typeface="Times New Roman"/>
                <a:cs typeface="Times New Roman"/>
              </a:rPr>
              <a:t>R</a:t>
            </a:r>
            <a:r>
              <a:rPr sz="2300" spc="145" dirty="0">
                <a:latin typeface="Times New Roman"/>
                <a:cs typeface="Times New Roman"/>
              </a:rPr>
              <a:t>G</a:t>
            </a:r>
            <a:r>
              <a:rPr sz="2900" spc="10" dirty="0">
                <a:latin typeface="Times New Roman"/>
                <a:cs typeface="Times New Roman"/>
              </a:rPr>
              <a:t>0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7" name="object 8"/>
          <p:cNvSpPr txBox="1"/>
          <p:nvPr/>
        </p:nvSpPr>
        <p:spPr>
          <a:xfrm>
            <a:off x="6673344" y="1487511"/>
            <a:ext cx="126365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-50" dirty="0">
                <a:latin typeface="Times New Roman"/>
                <a:cs typeface="Times New Roman"/>
              </a:rPr>
              <a:t>T</a:t>
            </a:r>
            <a:r>
              <a:rPr sz="2300" spc="175" dirty="0">
                <a:latin typeface="Times New Roman"/>
                <a:cs typeface="Times New Roman"/>
              </a:rPr>
              <a:t>A</a:t>
            </a:r>
            <a:r>
              <a:rPr sz="2300" spc="165" dirty="0">
                <a:latin typeface="Times New Roman"/>
                <a:cs typeface="Times New Roman"/>
              </a:rPr>
              <a:t>R</a:t>
            </a:r>
            <a:r>
              <a:rPr sz="2300" spc="175" dirty="0">
                <a:latin typeface="Times New Roman"/>
                <a:cs typeface="Times New Roman"/>
              </a:rPr>
              <a:t>G</a:t>
            </a:r>
            <a:r>
              <a:rPr sz="2300" spc="170" dirty="0">
                <a:latin typeface="Times New Roman"/>
                <a:cs typeface="Times New Roman"/>
              </a:rPr>
              <a:t>E</a:t>
            </a:r>
            <a:r>
              <a:rPr sz="2300" spc="25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8" name="object 9"/>
          <p:cNvSpPr txBox="1"/>
          <p:nvPr/>
        </p:nvSpPr>
        <p:spPr>
          <a:xfrm>
            <a:off x="8167882" y="961090"/>
            <a:ext cx="4705350" cy="9220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925445" algn="l"/>
              </a:tabLst>
            </a:pPr>
            <a:r>
              <a:rPr sz="2900" spc="10" dirty="0">
                <a:latin typeface="Times New Roman"/>
                <a:cs typeface="Times New Roman"/>
              </a:rPr>
              <a:t>[a special edition]	[yesterday]</a:t>
            </a:r>
            <a:endParaRPr sz="29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80"/>
              </a:spcBef>
              <a:tabLst>
                <a:tab pos="2934335" algn="l"/>
              </a:tabLst>
            </a:pPr>
            <a:r>
              <a:rPr sz="2300" spc="125" dirty="0">
                <a:latin typeface="Times New Roman"/>
                <a:cs typeface="Times New Roman"/>
              </a:rPr>
              <a:t>ARG</a:t>
            </a:r>
            <a:r>
              <a:rPr sz="2900" spc="125" dirty="0">
                <a:latin typeface="Times New Roman"/>
                <a:cs typeface="Times New Roman"/>
              </a:rPr>
              <a:t>1	</a:t>
            </a:r>
            <a:r>
              <a:rPr sz="2300" spc="145" dirty="0">
                <a:latin typeface="Times New Roman"/>
                <a:cs typeface="Times New Roman"/>
              </a:rPr>
              <a:t>ARGM</a:t>
            </a:r>
            <a:r>
              <a:rPr sz="2900" spc="145" dirty="0">
                <a:latin typeface="Times New Roman"/>
                <a:cs typeface="Times New Roman"/>
              </a:rPr>
              <a:t>-</a:t>
            </a:r>
            <a:r>
              <a:rPr sz="2300" spc="145" dirty="0">
                <a:latin typeface="Times New Roman"/>
                <a:cs typeface="Times New Roman"/>
              </a:rPr>
              <a:t>TMP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34849A-ACA2-9BB6-95B9-6C6C8EFB723E}"/>
              </a:ext>
            </a:extLst>
          </p:cNvPr>
          <p:cNvSpPr txBox="1"/>
          <p:nvPr/>
        </p:nvSpPr>
        <p:spPr>
          <a:xfrm>
            <a:off x="7805676" y="2403160"/>
            <a:ext cx="6662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lang="en-US" sz="2800" b="1" spc="-200" dirty="0">
                <a:latin typeface="Trebuchet MS"/>
                <a:cs typeface="Trebuchet MS"/>
              </a:rPr>
              <a:t>Path</a:t>
            </a:r>
            <a:r>
              <a:rPr lang="en-US" sz="2800" b="1" spc="-180" dirty="0">
                <a:latin typeface="Trebuchet MS"/>
                <a:cs typeface="Trebuchet MS"/>
              </a:rPr>
              <a:t> </a:t>
            </a:r>
            <a:r>
              <a:rPr lang="en-US" sz="2800" spc="-135" dirty="0">
                <a:latin typeface="Trebuchet MS"/>
                <a:cs typeface="Trebuchet MS"/>
              </a:rPr>
              <a:t>in</a:t>
            </a:r>
            <a:r>
              <a:rPr lang="en-US" sz="2800" spc="-340" dirty="0">
                <a:latin typeface="Trebuchet MS"/>
                <a:cs typeface="Trebuchet MS"/>
              </a:rPr>
              <a:t> </a:t>
            </a:r>
            <a:r>
              <a:rPr lang="en-US" sz="2800" spc="-160" dirty="0">
                <a:latin typeface="Trebuchet MS"/>
                <a:cs typeface="Trebuchet MS"/>
              </a:rPr>
              <a:t>the</a:t>
            </a:r>
            <a:r>
              <a:rPr lang="en-US" sz="2800" spc="-225" dirty="0">
                <a:latin typeface="Trebuchet MS"/>
                <a:cs typeface="Trebuchet MS"/>
              </a:rPr>
              <a:t> </a:t>
            </a:r>
            <a:r>
              <a:rPr lang="en-US" sz="2800" spc="-145" dirty="0">
                <a:latin typeface="Trebuchet MS"/>
                <a:cs typeface="Trebuchet MS"/>
              </a:rPr>
              <a:t>parse</a:t>
            </a:r>
            <a:r>
              <a:rPr lang="en-US" sz="2800" spc="-135" dirty="0">
                <a:latin typeface="Trebuchet MS"/>
                <a:cs typeface="Trebuchet MS"/>
              </a:rPr>
              <a:t> </a:t>
            </a:r>
            <a:r>
              <a:rPr lang="en-US" sz="2800" spc="-190" dirty="0">
                <a:latin typeface="Trebuchet MS"/>
                <a:cs typeface="Trebuchet MS"/>
              </a:rPr>
              <a:t>tree</a:t>
            </a:r>
            <a:r>
              <a:rPr lang="en-US" sz="2800" spc="-225" dirty="0">
                <a:latin typeface="Trebuchet MS"/>
                <a:cs typeface="Trebuchet MS"/>
              </a:rPr>
              <a:t> : </a:t>
            </a:r>
            <a:r>
              <a:rPr lang="en-US" sz="2800" spc="-70" dirty="0">
                <a:latin typeface="Times New Roman"/>
                <a:cs typeface="Times New Roman"/>
              </a:rPr>
              <a:t>NP</a:t>
            </a:r>
            <a:r>
              <a:rPr lang="en-US" sz="2800" i="1" spc="-70" dirty="0">
                <a:latin typeface="Arial"/>
                <a:cs typeface="Arial"/>
              </a:rPr>
              <a:t>"</a:t>
            </a:r>
            <a:r>
              <a:rPr lang="en-US" sz="2800" spc="-70" dirty="0">
                <a:latin typeface="Times New Roman"/>
                <a:cs typeface="Times New Roman"/>
              </a:rPr>
              <a:t>S</a:t>
            </a:r>
            <a:r>
              <a:rPr lang="en-US" sz="2800" i="1" spc="-70" dirty="0">
                <a:latin typeface="Arial"/>
                <a:cs typeface="Arial"/>
              </a:rPr>
              <a:t>#</a:t>
            </a:r>
            <a:r>
              <a:rPr lang="en-US" sz="2800" spc="-70" dirty="0">
                <a:latin typeface="Times New Roman"/>
                <a:cs typeface="Times New Roman"/>
              </a:rPr>
              <a:t>VP</a:t>
            </a:r>
            <a:r>
              <a:rPr lang="en-US" sz="2800" i="1" spc="-70" dirty="0">
                <a:latin typeface="Arial"/>
                <a:cs typeface="Arial"/>
              </a:rPr>
              <a:t>#</a:t>
            </a:r>
            <a:r>
              <a:rPr lang="en-US" sz="2800" spc="-70" dirty="0">
                <a:latin typeface="Times New Roman"/>
                <a:cs typeface="Times New Roman"/>
              </a:rPr>
              <a:t>VBD</a:t>
            </a:r>
            <a:endParaRPr lang="en-US" sz="2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114357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Why </a:t>
            </a:r>
            <a:r>
              <a:rPr spc="-240" dirty="0"/>
              <a:t>add </a:t>
            </a:r>
            <a:r>
              <a:rPr spc="-285" dirty="0"/>
              <a:t>Pruning </a:t>
            </a:r>
            <a:r>
              <a:rPr spc="-254" dirty="0"/>
              <a:t>and Identification</a:t>
            </a:r>
            <a:r>
              <a:rPr spc="-800" dirty="0"/>
              <a:t> </a:t>
            </a:r>
            <a:r>
              <a:rPr spc="-185" dirty="0"/>
              <a:t>steps?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2079752"/>
            <a:ext cx="13032740" cy="1436996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58800" marR="190500" indent="-546100">
              <a:lnSpc>
                <a:spcPct val="100899"/>
              </a:lnSpc>
              <a:spcBef>
                <a:spcPts val="894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-140" dirty="0">
                <a:latin typeface="Trebuchet MS"/>
                <a:cs typeface="Trebuchet MS"/>
              </a:rPr>
              <a:t>Very</a:t>
            </a:r>
            <a:r>
              <a:rPr sz="3800" spc="-270" dirty="0">
                <a:latin typeface="Trebuchet MS"/>
                <a:cs typeface="Trebuchet MS"/>
              </a:rPr>
              <a:t> </a:t>
            </a:r>
            <a:r>
              <a:rPr sz="3800" spc="-165" dirty="0">
                <a:latin typeface="Trebuchet MS"/>
                <a:cs typeface="Trebuchet MS"/>
              </a:rPr>
              <a:t>few</a:t>
            </a:r>
            <a:r>
              <a:rPr sz="3800" spc="-254" dirty="0">
                <a:latin typeface="Trebuchet MS"/>
                <a:cs typeface="Trebuchet MS"/>
              </a:rPr>
              <a:t> </a:t>
            </a:r>
            <a:r>
              <a:rPr sz="3800" spc="-150" dirty="0">
                <a:latin typeface="Trebuchet MS"/>
                <a:cs typeface="Trebuchet MS"/>
              </a:rPr>
              <a:t>of</a:t>
            </a:r>
            <a:r>
              <a:rPr sz="3800" spc="-200" dirty="0">
                <a:latin typeface="Trebuchet MS"/>
                <a:cs typeface="Trebuchet MS"/>
              </a:rPr>
              <a:t> </a:t>
            </a:r>
            <a:r>
              <a:rPr sz="3800" spc="-160" dirty="0">
                <a:latin typeface="Trebuchet MS"/>
                <a:cs typeface="Trebuchet MS"/>
              </a:rPr>
              <a:t>the</a:t>
            </a:r>
            <a:r>
              <a:rPr sz="3800" spc="-330" dirty="0">
                <a:latin typeface="Trebuchet MS"/>
                <a:cs typeface="Trebuchet MS"/>
              </a:rPr>
              <a:t> </a:t>
            </a:r>
            <a:r>
              <a:rPr sz="3800" spc="-95" dirty="0">
                <a:latin typeface="Trebuchet MS"/>
                <a:cs typeface="Trebuchet MS"/>
              </a:rPr>
              <a:t>nodes</a:t>
            </a:r>
            <a:r>
              <a:rPr sz="3800" spc="-130" dirty="0">
                <a:latin typeface="Trebuchet MS"/>
                <a:cs typeface="Trebuchet MS"/>
              </a:rPr>
              <a:t> </a:t>
            </a:r>
            <a:r>
              <a:rPr sz="3800" spc="-135" dirty="0">
                <a:latin typeface="Trebuchet MS"/>
                <a:cs typeface="Trebuchet MS"/>
              </a:rPr>
              <a:t>in</a:t>
            </a:r>
            <a:r>
              <a:rPr sz="3800" spc="-345" dirty="0">
                <a:latin typeface="Trebuchet MS"/>
                <a:cs typeface="Trebuchet MS"/>
              </a:rPr>
              <a:t> </a:t>
            </a:r>
            <a:r>
              <a:rPr sz="3800" spc="-160" dirty="0">
                <a:latin typeface="Trebuchet MS"/>
                <a:cs typeface="Trebuchet MS"/>
              </a:rPr>
              <a:t>the</a:t>
            </a:r>
            <a:r>
              <a:rPr sz="3800" spc="-235" dirty="0">
                <a:latin typeface="Trebuchet MS"/>
                <a:cs typeface="Trebuchet MS"/>
              </a:rPr>
              <a:t> </a:t>
            </a:r>
            <a:r>
              <a:rPr sz="3800" spc="-190" dirty="0">
                <a:latin typeface="Trebuchet MS"/>
                <a:cs typeface="Trebuchet MS"/>
              </a:rPr>
              <a:t>tree</a:t>
            </a:r>
            <a:r>
              <a:rPr sz="3800" spc="-235" dirty="0">
                <a:latin typeface="Trebuchet MS"/>
                <a:cs typeface="Trebuchet MS"/>
              </a:rPr>
              <a:t> </a:t>
            </a:r>
            <a:r>
              <a:rPr sz="3800" spc="-155" dirty="0">
                <a:latin typeface="Trebuchet MS"/>
                <a:cs typeface="Trebuchet MS"/>
              </a:rPr>
              <a:t>could</a:t>
            </a:r>
            <a:r>
              <a:rPr sz="3800" spc="-240" dirty="0">
                <a:latin typeface="Trebuchet MS"/>
                <a:cs typeface="Trebuchet MS"/>
              </a:rPr>
              <a:t> </a:t>
            </a:r>
            <a:r>
              <a:rPr sz="3800" spc="-125" dirty="0">
                <a:latin typeface="Trebuchet MS"/>
                <a:cs typeface="Trebuchet MS"/>
              </a:rPr>
              <a:t>possible</a:t>
            </a:r>
            <a:r>
              <a:rPr sz="3800" spc="-235" dirty="0">
                <a:latin typeface="Trebuchet MS"/>
                <a:cs typeface="Trebuchet MS"/>
              </a:rPr>
              <a:t> </a:t>
            </a:r>
            <a:r>
              <a:rPr sz="3800" spc="-155" dirty="0">
                <a:latin typeface="Trebuchet MS"/>
                <a:cs typeface="Trebuchet MS"/>
              </a:rPr>
              <a:t>be</a:t>
            </a:r>
            <a:r>
              <a:rPr sz="3800" spc="-240" dirty="0">
                <a:latin typeface="Trebuchet MS"/>
                <a:cs typeface="Trebuchet MS"/>
              </a:rPr>
              <a:t> </a:t>
            </a:r>
            <a:r>
              <a:rPr sz="3800" spc="-140" dirty="0">
                <a:latin typeface="Trebuchet MS"/>
                <a:cs typeface="Trebuchet MS"/>
              </a:rPr>
              <a:t>arguments </a:t>
            </a:r>
            <a:endParaRPr lang="en-US" sz="3800" spc="-140" dirty="0">
              <a:latin typeface="Trebuchet MS"/>
              <a:cs typeface="Trebuchet MS"/>
            </a:endParaRPr>
          </a:p>
          <a:p>
            <a:pPr marL="558800" indent="-546100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-85" dirty="0">
                <a:latin typeface="Trebuchet MS"/>
                <a:cs typeface="Trebuchet MS"/>
              </a:rPr>
              <a:t>So</a:t>
            </a:r>
            <a:r>
              <a:rPr sz="3800" spc="-250" dirty="0">
                <a:latin typeface="Trebuchet MS"/>
                <a:cs typeface="Trebuchet MS"/>
              </a:rPr>
              <a:t> </a:t>
            </a:r>
            <a:r>
              <a:rPr sz="3800" spc="-160" dirty="0">
                <a:latin typeface="Trebuchet MS"/>
                <a:cs typeface="Trebuchet MS"/>
              </a:rPr>
              <a:t>we</a:t>
            </a:r>
            <a:r>
              <a:rPr sz="3800" spc="-235" dirty="0">
                <a:latin typeface="Trebuchet MS"/>
                <a:cs typeface="Trebuchet MS"/>
              </a:rPr>
              <a:t> </a:t>
            </a:r>
            <a:r>
              <a:rPr sz="3800" b="1" spc="-130" dirty="0">
                <a:latin typeface="Trebuchet MS"/>
                <a:cs typeface="Trebuchet MS"/>
              </a:rPr>
              <a:t>prune</a:t>
            </a:r>
            <a:r>
              <a:rPr sz="3800" spc="-130" dirty="0">
                <a:latin typeface="Trebuchet MS"/>
                <a:cs typeface="Trebuchet MS"/>
              </a:rPr>
              <a:t> </a:t>
            </a:r>
            <a:r>
              <a:rPr sz="3800" spc="-160" dirty="0">
                <a:latin typeface="Trebuchet MS"/>
                <a:cs typeface="Trebuchet MS"/>
              </a:rPr>
              <a:t>the</a:t>
            </a:r>
            <a:r>
              <a:rPr sz="3800" spc="-235" dirty="0">
                <a:latin typeface="Trebuchet MS"/>
                <a:cs typeface="Trebuchet MS"/>
              </a:rPr>
              <a:t> </a:t>
            </a:r>
            <a:r>
              <a:rPr sz="3800" b="1" spc="-240" dirty="0">
                <a:latin typeface="Trebuchet MS"/>
                <a:cs typeface="Trebuchet MS"/>
              </a:rPr>
              <a:t>very</a:t>
            </a:r>
            <a:r>
              <a:rPr sz="3800" b="1" spc="-245" dirty="0">
                <a:latin typeface="Trebuchet MS"/>
                <a:cs typeface="Trebuchet MS"/>
              </a:rPr>
              <a:t> </a:t>
            </a:r>
            <a:r>
              <a:rPr sz="3800" spc="-170" dirty="0">
                <a:latin typeface="Trebuchet MS"/>
                <a:cs typeface="Trebuchet MS"/>
              </a:rPr>
              <a:t>unlikely</a:t>
            </a:r>
            <a:r>
              <a:rPr sz="3800" spc="-260" dirty="0">
                <a:latin typeface="Trebuchet MS"/>
                <a:cs typeface="Trebuchet MS"/>
              </a:rPr>
              <a:t> </a:t>
            </a:r>
            <a:r>
              <a:rPr sz="3800" spc="-140" dirty="0">
                <a:latin typeface="Trebuchet MS"/>
                <a:cs typeface="Trebuchet MS"/>
              </a:rPr>
              <a:t>constituents</a:t>
            </a:r>
            <a:endParaRPr sz="3800" dirty="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977AA3F5-58B8-00B5-E341-6EAFE23E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26" y="3791327"/>
            <a:ext cx="12900254" cy="44382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80E0F-8B80-2F40-AE9E-02FB34DDA0D0}"/>
              </a:ext>
            </a:extLst>
          </p:cNvPr>
          <p:cNvSpPr/>
          <p:nvPr/>
        </p:nvSpPr>
        <p:spPr>
          <a:xfrm>
            <a:off x="325526" y="228298"/>
            <a:ext cx="14076273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80" b="1" dirty="0"/>
              <a:t>Coreference</a:t>
            </a:r>
            <a:r>
              <a:rPr lang="en-IN" sz="2880" dirty="0"/>
              <a:t> resolution is the task of finding all expressions that refer to the same entity in a text. Use case - document summarization, question answering, and information extraction.</a:t>
            </a:r>
          </a:p>
          <a:p>
            <a:pPr algn="just"/>
            <a:endParaRPr lang="en-IN" altLang="en-US" sz="2880" b="1" dirty="0"/>
          </a:p>
          <a:p>
            <a:pPr algn="just"/>
            <a:endParaRPr lang="en-IN" altLang="en-US" sz="2880" b="1" dirty="0"/>
          </a:p>
          <a:p>
            <a:pPr algn="just"/>
            <a:endParaRPr lang="en-IN" altLang="en-US" sz="2880" b="1" dirty="0"/>
          </a:p>
          <a:p>
            <a:pPr algn="just"/>
            <a:endParaRPr lang="en-US" altLang="en-US" sz="2880" b="1" dirty="0"/>
          </a:p>
          <a:p>
            <a:pPr algn="just"/>
            <a:r>
              <a:rPr lang="en-US" altLang="en-US" sz="2880" b="1" dirty="0"/>
              <a:t>Cohesion</a:t>
            </a:r>
            <a:r>
              <a:rPr lang="en-US" altLang="en-US" sz="2880" dirty="0"/>
              <a:t> - </a:t>
            </a:r>
            <a:r>
              <a:rPr lang="en-IN" sz="2880" b="1" dirty="0"/>
              <a:t>Cohesion</a:t>
            </a:r>
            <a:r>
              <a:rPr lang="en-IN" sz="2880" dirty="0"/>
              <a:t> is the </a:t>
            </a:r>
            <a:r>
              <a:rPr lang="en-IN" sz="2880" dirty="0">
                <a:hlinkClick r:id="rId2" tooltip="Gramm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grammatical</a:t>
            </a:r>
            <a:r>
              <a:rPr lang="en-IN" sz="2880" dirty="0"/>
              <a:t> and </a:t>
            </a:r>
            <a:r>
              <a:rPr lang="en-IN" sz="2880" dirty="0">
                <a:hlinkClick r:id="rId3" tooltip="Lexic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lexical</a:t>
            </a:r>
            <a:r>
              <a:rPr lang="en-IN" sz="2880" dirty="0"/>
              <a:t> linking within a text or </a:t>
            </a:r>
            <a:r>
              <a:rPr lang="en-IN" sz="2880" dirty="0">
                <a:hlinkClick r:id="rId4" tooltip="Sentence (linguis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sentence</a:t>
            </a:r>
            <a:r>
              <a:rPr lang="en-IN" sz="2880" dirty="0"/>
              <a:t> that holds a text together and gives it meaning</a:t>
            </a:r>
          </a:p>
          <a:p>
            <a:pPr algn="just"/>
            <a:endParaRPr lang="en-IN" sz="2880" dirty="0"/>
          </a:p>
          <a:p>
            <a:pPr algn="just"/>
            <a:r>
              <a:rPr lang="en-US" altLang="en-US" sz="2880" b="1" dirty="0"/>
              <a:t>Coherence</a:t>
            </a:r>
            <a:r>
              <a:rPr lang="en-US" altLang="en-US" sz="2880" dirty="0"/>
              <a:t> - Coherence is defined as the quality of being logical, consistent and able to be understood.</a:t>
            </a:r>
            <a:endParaRPr lang="en-US" sz="288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0A5C6-2B58-FB43-864F-7EC98183A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371600"/>
            <a:ext cx="5135880" cy="1173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E586B1-F6B0-1C4A-98CD-388DCDFBAE5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8648" t="69798" r="37342"/>
          <a:stretch/>
        </p:blipFill>
        <p:spPr>
          <a:xfrm>
            <a:off x="8610600" y="1375410"/>
            <a:ext cx="5280660" cy="1143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86BA2E-CF8D-CF46-BEF4-337D9E0D91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7025"/>
          <a:stretch/>
        </p:blipFill>
        <p:spPr>
          <a:xfrm>
            <a:off x="2438400" y="4724400"/>
            <a:ext cx="8991600" cy="33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1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56745-2058-A142-BF3A-6828B4281A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" r="33545" b="84287"/>
          <a:stretch/>
        </p:blipFill>
        <p:spPr>
          <a:xfrm>
            <a:off x="3876884" y="0"/>
            <a:ext cx="6604427" cy="9601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58FCE6-2CAA-5875-2B8E-815E9A48F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57" y="1246525"/>
            <a:ext cx="14380782" cy="677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728" tIns="54864" rIns="109728" bIns="54864" numCol="1" anchor="ctr" anchorCtr="0" compatLnSpc="1">
            <a:prstTxWarp prst="textNoShape">
              <a:avLst/>
            </a:prstTxWarp>
            <a:spAutoFit/>
          </a:bodyPr>
          <a:lstStyle/>
          <a:p>
            <a:pPr defTabSz="109728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80" b="1" dirty="0">
                <a:latin typeface="Arial" panose="020B0604020202020204" pitchFamily="34" charset="0"/>
              </a:rPr>
              <a:t>Reference</a:t>
            </a:r>
            <a:r>
              <a:rPr lang="en-US" altLang="en-US" sz="2280" dirty="0">
                <a:latin typeface="Arial" panose="020B0604020202020204" pitchFamily="34" charset="0"/>
              </a:rPr>
              <a:t>: Words or phrases refer back to something mentioned earlier or anticipate something that will be mentioned later. This includes pronouns, demonstratives, and definite articles.</a:t>
            </a:r>
          </a:p>
          <a:p>
            <a:pPr defTabSz="109728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80" i="1" dirty="0">
                <a:latin typeface="Arial" panose="020B0604020202020204" pitchFamily="34" charset="0"/>
              </a:rPr>
              <a:t>Example</a:t>
            </a:r>
            <a:r>
              <a:rPr lang="en-US" altLang="en-US" sz="2280" dirty="0">
                <a:latin typeface="Arial" panose="020B0604020202020204" pitchFamily="34" charset="0"/>
              </a:rPr>
              <a:t>: "Aastha bought a book. </a:t>
            </a:r>
            <a:r>
              <a:rPr lang="en-US" altLang="en-US" sz="2280" i="1" dirty="0">
                <a:latin typeface="Arial" panose="020B0604020202020204" pitchFamily="34" charset="0"/>
              </a:rPr>
              <a:t>She</a:t>
            </a:r>
            <a:r>
              <a:rPr lang="en-US" altLang="en-US" sz="2280" dirty="0">
                <a:latin typeface="Arial" panose="020B0604020202020204" pitchFamily="34" charset="0"/>
              </a:rPr>
              <a:t> loved </a:t>
            </a:r>
            <a:r>
              <a:rPr lang="en-US" altLang="en-US" sz="2280" i="1" dirty="0">
                <a:latin typeface="Arial" panose="020B0604020202020204" pitchFamily="34" charset="0"/>
              </a:rPr>
              <a:t>it</a:t>
            </a:r>
            <a:r>
              <a:rPr lang="en-US" altLang="en-US" sz="2280" dirty="0">
                <a:latin typeface="Arial" panose="020B0604020202020204" pitchFamily="34" charset="0"/>
              </a:rPr>
              <a:t>.“ Here, "</a:t>
            </a:r>
            <a:r>
              <a:rPr lang="en-US" altLang="en-US" sz="2280" i="1" dirty="0">
                <a:latin typeface="Arial" panose="020B0604020202020204" pitchFamily="34" charset="0"/>
              </a:rPr>
              <a:t>she</a:t>
            </a:r>
            <a:r>
              <a:rPr lang="en-US" altLang="en-US" sz="2280" dirty="0">
                <a:latin typeface="Arial" panose="020B0604020202020204" pitchFamily="34" charset="0"/>
              </a:rPr>
              <a:t>" refers back to "Aastha," and "</a:t>
            </a:r>
            <a:r>
              <a:rPr lang="en-US" altLang="en-US" sz="2280" i="1" dirty="0">
                <a:latin typeface="Arial" panose="020B0604020202020204" pitchFamily="34" charset="0"/>
              </a:rPr>
              <a:t>it</a:t>
            </a:r>
            <a:r>
              <a:rPr lang="en-US" altLang="en-US" sz="2280" dirty="0">
                <a:latin typeface="Arial" panose="020B0604020202020204" pitchFamily="34" charset="0"/>
              </a:rPr>
              <a:t>" refers to "book."</a:t>
            </a:r>
          </a:p>
          <a:p>
            <a:pPr defTabSz="109728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80" b="1" dirty="0">
                <a:latin typeface="Arial" panose="020B0604020202020204" pitchFamily="34" charset="0"/>
              </a:rPr>
              <a:t>Substitution</a:t>
            </a:r>
            <a:r>
              <a:rPr lang="en-US" altLang="en-US" sz="2280" dirty="0">
                <a:latin typeface="Arial" panose="020B0604020202020204" pitchFamily="34" charset="0"/>
              </a:rPr>
              <a:t>: A word or phrase is replaced with another term to avoid repetition and maintain cohesion.</a:t>
            </a:r>
          </a:p>
          <a:p>
            <a:pPr defTabSz="109728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80" i="1" dirty="0">
                <a:latin typeface="Arial" panose="020B0604020202020204" pitchFamily="34" charset="0"/>
              </a:rPr>
              <a:t>Example</a:t>
            </a:r>
            <a:r>
              <a:rPr lang="en-US" altLang="en-US" sz="2280" dirty="0">
                <a:latin typeface="Arial" panose="020B0604020202020204" pitchFamily="34" charset="0"/>
              </a:rPr>
              <a:t>: "John prefers coffee, but </a:t>
            </a:r>
            <a:r>
              <a:rPr lang="en-US" altLang="en-US" sz="2280" i="1" dirty="0">
                <a:latin typeface="Arial" panose="020B0604020202020204" pitchFamily="34" charset="0"/>
              </a:rPr>
              <a:t>I</a:t>
            </a:r>
            <a:r>
              <a:rPr lang="en-US" altLang="en-US" sz="2280" dirty="0">
                <a:latin typeface="Arial" panose="020B0604020202020204" pitchFamily="34" charset="0"/>
              </a:rPr>
              <a:t> prefer tea.” Here, "</a:t>
            </a:r>
            <a:r>
              <a:rPr lang="en-US" altLang="en-US" sz="2280" i="1" dirty="0">
                <a:latin typeface="Arial" panose="020B0604020202020204" pitchFamily="34" charset="0"/>
              </a:rPr>
              <a:t>I</a:t>
            </a:r>
            <a:r>
              <a:rPr lang="en-US" altLang="en-US" sz="2280" dirty="0">
                <a:latin typeface="Arial" panose="020B0604020202020204" pitchFamily="34" charset="0"/>
              </a:rPr>
              <a:t>" substitutes the person who is speaking to avoid repeating the name.</a:t>
            </a:r>
          </a:p>
          <a:p>
            <a:pPr defTabSz="109728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80" b="1" dirty="0">
                <a:latin typeface="Arial" panose="020B0604020202020204" pitchFamily="34" charset="0"/>
              </a:rPr>
              <a:t>Ellipsis</a:t>
            </a:r>
            <a:r>
              <a:rPr lang="en-US" altLang="en-US" sz="2280" dirty="0">
                <a:latin typeface="Arial" panose="020B0604020202020204" pitchFamily="34" charset="0"/>
              </a:rPr>
              <a:t>: Parts of a sentence are omitted when they are understood from the context, thus avoiding redundancy.</a:t>
            </a:r>
          </a:p>
          <a:p>
            <a:pPr defTabSz="109728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80" i="1" dirty="0">
                <a:latin typeface="Arial" panose="020B0604020202020204" pitchFamily="34" charset="0"/>
              </a:rPr>
              <a:t>Example</a:t>
            </a:r>
            <a:r>
              <a:rPr lang="en-US" altLang="en-US" sz="2280" dirty="0">
                <a:latin typeface="Arial" panose="020B0604020202020204" pitchFamily="34" charset="0"/>
              </a:rPr>
              <a:t>: "Aastha can dance, and Parul can </a:t>
            </a:r>
            <a:r>
              <a:rPr lang="en-US" altLang="en-US" sz="2280" i="1" dirty="0">
                <a:latin typeface="Arial" panose="020B0604020202020204" pitchFamily="34" charset="0"/>
              </a:rPr>
              <a:t>too</a:t>
            </a:r>
            <a:r>
              <a:rPr lang="en-US" altLang="en-US" sz="2280" dirty="0">
                <a:latin typeface="Arial" panose="020B0604020202020204" pitchFamily="34" charset="0"/>
              </a:rPr>
              <a:t>.“ The word "</a:t>
            </a:r>
            <a:r>
              <a:rPr lang="en-US" altLang="en-US" sz="2280" i="1" dirty="0">
                <a:latin typeface="Arial" panose="020B0604020202020204" pitchFamily="34" charset="0"/>
              </a:rPr>
              <a:t>dance</a:t>
            </a:r>
            <a:r>
              <a:rPr lang="en-US" altLang="en-US" sz="2280" dirty="0">
                <a:latin typeface="Arial" panose="020B0604020202020204" pitchFamily="34" charset="0"/>
              </a:rPr>
              <a:t>" is omitted after "can" because it's understood from the context.</a:t>
            </a:r>
          </a:p>
          <a:p>
            <a:pPr defTabSz="109728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80" b="1" dirty="0">
                <a:latin typeface="Arial" panose="020B0604020202020204" pitchFamily="34" charset="0"/>
              </a:rPr>
              <a:t>Conjunction</a:t>
            </a:r>
            <a:r>
              <a:rPr lang="en-US" altLang="en-US" sz="2280" dirty="0">
                <a:latin typeface="Arial" panose="020B0604020202020204" pitchFamily="34" charset="0"/>
              </a:rPr>
              <a:t>: Connective words like "and," "but," "because," etc., are used to link sentences or clauses, indicating the relationship between them. </a:t>
            </a:r>
            <a:r>
              <a:rPr lang="en-US" altLang="en-US" sz="2280" i="1" dirty="0">
                <a:latin typeface="Arial" panose="020B0604020202020204" pitchFamily="34" charset="0"/>
              </a:rPr>
              <a:t>Example</a:t>
            </a:r>
            <a:r>
              <a:rPr lang="en-US" altLang="en-US" sz="2280" dirty="0">
                <a:latin typeface="Arial" panose="020B0604020202020204" pitchFamily="34" charset="0"/>
              </a:rPr>
              <a:t>: "She went to the library, </a:t>
            </a:r>
            <a:r>
              <a:rPr lang="en-US" altLang="en-US" sz="2280" i="1" dirty="0">
                <a:latin typeface="Arial" panose="020B0604020202020204" pitchFamily="34" charset="0"/>
              </a:rPr>
              <a:t>and</a:t>
            </a:r>
            <a:r>
              <a:rPr lang="en-US" altLang="en-US" sz="2280" dirty="0">
                <a:latin typeface="Arial" panose="020B0604020202020204" pitchFamily="34" charset="0"/>
              </a:rPr>
              <a:t> she found a quiet place to study."</a:t>
            </a:r>
          </a:p>
          <a:p>
            <a:pPr defTabSz="109728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80" b="1" dirty="0">
                <a:latin typeface="Arial" panose="020B0604020202020204" pitchFamily="34" charset="0"/>
              </a:rPr>
              <a:t>Lexical Cohesion</a:t>
            </a:r>
            <a:r>
              <a:rPr lang="en-US" altLang="en-US" sz="2280" dirty="0">
                <a:latin typeface="Arial" panose="020B0604020202020204" pitchFamily="34" charset="0"/>
              </a:rPr>
              <a:t>: This involves the use of related vocabulary to maintain the continuity of a text. It includes repetition, synonyms, and collocations. </a:t>
            </a:r>
            <a:r>
              <a:rPr lang="en-US" altLang="en-US" sz="2280" i="1" dirty="0">
                <a:latin typeface="Arial" panose="020B0604020202020204" pitchFamily="34" charset="0"/>
              </a:rPr>
              <a:t>Example</a:t>
            </a:r>
            <a:r>
              <a:rPr lang="en-US" altLang="en-US" sz="2280" dirty="0">
                <a:latin typeface="Arial" panose="020B0604020202020204" pitchFamily="34" charset="0"/>
              </a:rPr>
              <a:t>: "The </a:t>
            </a:r>
            <a:r>
              <a:rPr lang="en-US" altLang="en-US" sz="2280" i="1" dirty="0">
                <a:latin typeface="Arial" panose="020B0604020202020204" pitchFamily="34" charset="0"/>
              </a:rPr>
              <a:t>car</a:t>
            </a:r>
            <a:r>
              <a:rPr lang="en-US" altLang="en-US" sz="2280" dirty="0">
                <a:latin typeface="Arial" panose="020B0604020202020204" pitchFamily="34" charset="0"/>
              </a:rPr>
              <a:t> was speeding down the road. The </a:t>
            </a:r>
            <a:r>
              <a:rPr lang="en-US" altLang="en-US" sz="2280" i="1" dirty="0">
                <a:latin typeface="Arial" panose="020B0604020202020204" pitchFamily="34" charset="0"/>
              </a:rPr>
              <a:t>vehicle</a:t>
            </a:r>
            <a:r>
              <a:rPr lang="en-US" altLang="en-US" sz="2280" dirty="0">
                <a:latin typeface="Arial" panose="020B0604020202020204" pitchFamily="34" charset="0"/>
              </a:rPr>
              <a:t> nearly hit a pedestrian.“ Here, "</a:t>
            </a:r>
            <a:r>
              <a:rPr lang="en-US" altLang="en-US" sz="2280" i="1" dirty="0">
                <a:latin typeface="Arial" panose="020B0604020202020204" pitchFamily="34" charset="0"/>
              </a:rPr>
              <a:t>car</a:t>
            </a:r>
            <a:r>
              <a:rPr lang="en-US" altLang="en-US" sz="2280" dirty="0">
                <a:latin typeface="Arial" panose="020B0604020202020204" pitchFamily="34" charset="0"/>
              </a:rPr>
              <a:t>" and "</a:t>
            </a:r>
            <a:r>
              <a:rPr lang="en-US" altLang="en-US" sz="2280" i="1" dirty="0">
                <a:latin typeface="Arial" panose="020B0604020202020204" pitchFamily="34" charset="0"/>
              </a:rPr>
              <a:t>vehicle</a:t>
            </a:r>
            <a:r>
              <a:rPr lang="en-US" altLang="en-US" sz="2280" dirty="0">
                <a:latin typeface="Arial" panose="020B0604020202020204" pitchFamily="34" charset="0"/>
              </a:rPr>
              <a:t>" are synonyms, creating cohesion.</a:t>
            </a:r>
          </a:p>
          <a:p>
            <a:pPr defTabSz="109728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80" b="1" dirty="0">
                <a:latin typeface="Arial" panose="020B0604020202020204" pitchFamily="34" charset="0"/>
              </a:rPr>
              <a:t>Substitution by Repetition (Reiteration)</a:t>
            </a:r>
            <a:r>
              <a:rPr lang="en-US" altLang="en-US" sz="2280" dirty="0">
                <a:latin typeface="Arial" panose="020B0604020202020204" pitchFamily="34" charset="0"/>
              </a:rPr>
              <a:t>: It involves the repetition of the same word or a different form of the word for emphasis or to maintain cohesion. </a:t>
            </a:r>
            <a:r>
              <a:rPr lang="en-US" altLang="en-US" sz="2280" i="1" dirty="0">
                <a:latin typeface="Arial" panose="020B0604020202020204" pitchFamily="34" charset="0"/>
              </a:rPr>
              <a:t>Example</a:t>
            </a:r>
            <a:r>
              <a:rPr lang="en-US" altLang="en-US" sz="2280" dirty="0">
                <a:latin typeface="Arial" panose="020B0604020202020204" pitchFamily="34" charset="0"/>
              </a:rPr>
              <a:t>: "It was a </a:t>
            </a:r>
            <a:r>
              <a:rPr lang="en-US" altLang="en-US" sz="2280" i="1" dirty="0">
                <a:latin typeface="Arial" panose="020B0604020202020204" pitchFamily="34" charset="0"/>
              </a:rPr>
              <a:t>beautiful</a:t>
            </a:r>
            <a:r>
              <a:rPr lang="en-US" altLang="en-US" sz="2280" dirty="0">
                <a:latin typeface="Arial" panose="020B0604020202020204" pitchFamily="34" charset="0"/>
              </a:rPr>
              <a:t> day. Indeed, it was a </a:t>
            </a:r>
            <a:r>
              <a:rPr lang="en-US" altLang="en-US" sz="2280" i="1" dirty="0">
                <a:latin typeface="Arial" panose="020B0604020202020204" pitchFamily="34" charset="0"/>
              </a:rPr>
              <a:t>beautiful</a:t>
            </a:r>
            <a:r>
              <a:rPr lang="en-US" altLang="en-US" sz="2280" dirty="0">
                <a:latin typeface="Arial" panose="020B0604020202020204" pitchFamily="34" charset="0"/>
              </a:rPr>
              <a:t> moment to go outside.“ The word "</a:t>
            </a:r>
            <a:r>
              <a:rPr lang="en-US" altLang="en-US" sz="2280" i="1" dirty="0">
                <a:latin typeface="Arial" panose="020B0604020202020204" pitchFamily="34" charset="0"/>
              </a:rPr>
              <a:t>beautiful</a:t>
            </a:r>
            <a:r>
              <a:rPr lang="en-US" altLang="en-US" sz="2280" dirty="0">
                <a:latin typeface="Arial" panose="020B0604020202020204" pitchFamily="34" charset="0"/>
              </a:rPr>
              <a:t>" is repeated to emphasize the idea.</a:t>
            </a:r>
          </a:p>
        </p:txBody>
      </p:sp>
    </p:spTree>
    <p:extLst>
      <p:ext uri="{BB962C8B-B14F-4D97-AF65-F5344CB8AC3E}">
        <p14:creationId xmlns:p14="http://schemas.microsoft.com/office/powerpoint/2010/main" val="37311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5B551-16F7-7B4E-A414-9DCFFAEC7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763000" cy="47084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C5E682-710D-3341-B2F5-F7723934F4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560"/>
          <a:stretch/>
        </p:blipFill>
        <p:spPr>
          <a:xfrm>
            <a:off x="0" y="4708476"/>
            <a:ext cx="8403550" cy="35211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26519E-4EF7-CA45-9F01-22983D91FCB4}"/>
              </a:ext>
            </a:extLst>
          </p:cNvPr>
          <p:cNvSpPr/>
          <p:nvPr/>
        </p:nvSpPr>
        <p:spPr>
          <a:xfrm>
            <a:off x="9033358" y="395022"/>
            <a:ext cx="4911242" cy="681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120" b="1" dirty="0"/>
              <a:t>Coreference</a:t>
            </a:r>
            <a:r>
              <a:rPr lang="en-IN" sz="3120" dirty="0"/>
              <a:t>, is said to occur whenever two noun phrases refer to the same entity.</a:t>
            </a:r>
          </a:p>
          <a:p>
            <a:r>
              <a:rPr lang="en-IN" sz="3120" b="1" dirty="0"/>
              <a:t>Coreference/Pronominal anaphora resolution</a:t>
            </a:r>
          </a:p>
          <a:p>
            <a:pPr marL="617220" indent="-617220">
              <a:buAutoNum type="arabicParenR"/>
            </a:pPr>
            <a:r>
              <a:rPr lang="en-IN" sz="3120" dirty="0"/>
              <a:t>identifying the anaphors</a:t>
            </a:r>
          </a:p>
          <a:p>
            <a:pPr marL="617220" indent="-617220">
              <a:buAutoNum type="arabicParenR"/>
            </a:pPr>
            <a:r>
              <a:rPr lang="en-IN" sz="3120" dirty="0"/>
              <a:t>finding the possible candidates for antecedent</a:t>
            </a:r>
          </a:p>
          <a:p>
            <a:pPr marL="617220" indent="-617220">
              <a:buAutoNum type="arabicParenR"/>
            </a:pPr>
            <a:r>
              <a:rPr lang="en-IN" sz="3120" dirty="0"/>
              <a:t>filtering out those that are impossible based on various criteria and identifying the most likely antecedent. </a:t>
            </a:r>
          </a:p>
        </p:txBody>
      </p:sp>
    </p:spTree>
    <p:extLst>
      <p:ext uri="{BB962C8B-B14F-4D97-AF65-F5344CB8AC3E}">
        <p14:creationId xmlns:p14="http://schemas.microsoft.com/office/powerpoint/2010/main" val="8451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12268200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345" dirty="0"/>
              <a:t>The  </a:t>
            </a:r>
            <a:r>
              <a:rPr lang="en-IN" spc="-190" dirty="0"/>
              <a:t>Proposition</a:t>
            </a:r>
            <a:r>
              <a:rPr lang="en-IN" spc="-840" dirty="0"/>
              <a:t> </a:t>
            </a:r>
            <a:r>
              <a:rPr lang="en-IN" spc="-200" dirty="0"/>
              <a:t>Bank  </a:t>
            </a:r>
            <a:r>
              <a:rPr lang="en-IN" spc="-229" dirty="0"/>
              <a:t>(</a:t>
            </a:r>
            <a:r>
              <a:rPr lang="en-IN" spc="-229" dirty="0" err="1"/>
              <a:t>PropBank</a:t>
            </a:r>
            <a:r>
              <a:rPr lang="en-IN" spc="-229" dirty="0"/>
              <a:t>)</a:t>
            </a:r>
            <a:endParaRPr spc="-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-533400" y="5269797"/>
            <a:ext cx="14782800" cy="1882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1725">
              <a:lnSpc>
                <a:spcPct val="100000"/>
              </a:lnSpc>
            </a:pPr>
            <a:r>
              <a:rPr lang="en-US" sz="3800" spc="-325" dirty="0" err="1">
                <a:latin typeface="Trebuchet MS"/>
                <a:cs typeface="Trebuchet MS"/>
              </a:rPr>
              <a:t>PropBank</a:t>
            </a:r>
            <a:r>
              <a:rPr lang="en-US" sz="3800" spc="-325" dirty="0">
                <a:latin typeface="Trebuchet MS"/>
                <a:cs typeface="Trebuchet MS"/>
              </a:rPr>
              <a:t> Roles</a:t>
            </a:r>
          </a:p>
          <a:p>
            <a:pPr marL="1101725">
              <a:lnSpc>
                <a:spcPct val="100000"/>
              </a:lnSpc>
            </a:pPr>
            <a:r>
              <a:rPr sz="3800" spc="-325" dirty="0">
                <a:latin typeface="Trebuchet MS"/>
                <a:cs typeface="Trebuchet MS"/>
              </a:rPr>
              <a:t>Proto-­‐Agent</a:t>
            </a:r>
            <a:r>
              <a:rPr lang="en-US" sz="3800" spc="-325" dirty="0">
                <a:latin typeface="Trebuchet MS"/>
                <a:cs typeface="Trebuchet MS"/>
              </a:rPr>
              <a:t>: </a:t>
            </a:r>
            <a:r>
              <a:rPr sz="3200" spc="-110" dirty="0">
                <a:latin typeface="Trebuchet MS"/>
                <a:cs typeface="Trebuchet MS"/>
              </a:rPr>
              <a:t>Causes</a:t>
            </a:r>
            <a:r>
              <a:rPr sz="3200" spc="-31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an</a:t>
            </a:r>
            <a:r>
              <a:rPr sz="3200" spc="-140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event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or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change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of</a:t>
            </a:r>
            <a:r>
              <a:rPr sz="3200" spc="-33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state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in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another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participant</a:t>
            </a:r>
            <a:endParaRPr sz="3200" dirty="0">
              <a:latin typeface="Trebuchet MS"/>
              <a:cs typeface="Trebuchet MS"/>
            </a:endParaRPr>
          </a:p>
          <a:p>
            <a:pPr marL="1101725">
              <a:lnSpc>
                <a:spcPct val="100000"/>
              </a:lnSpc>
              <a:spcBef>
                <a:spcPts val="860"/>
              </a:spcBef>
            </a:pPr>
            <a:r>
              <a:rPr sz="3800" spc="-320" dirty="0">
                <a:latin typeface="Trebuchet MS"/>
                <a:cs typeface="Trebuchet MS"/>
              </a:rPr>
              <a:t>Proto-­‐Patient</a:t>
            </a:r>
            <a:r>
              <a:rPr lang="en-US" sz="3800" spc="-320" dirty="0">
                <a:latin typeface="Trebuchet MS"/>
                <a:cs typeface="Trebuchet MS"/>
              </a:rPr>
              <a:t>: </a:t>
            </a:r>
            <a:r>
              <a:rPr sz="3200" spc="-85" dirty="0">
                <a:latin typeface="Trebuchet MS"/>
                <a:cs typeface="Trebuchet MS"/>
              </a:rPr>
              <a:t>Undergoes </a:t>
            </a:r>
            <a:r>
              <a:rPr sz="3200" spc="-125" dirty="0">
                <a:latin typeface="Trebuchet MS"/>
                <a:cs typeface="Trebuchet MS"/>
              </a:rPr>
              <a:t>change </a:t>
            </a:r>
            <a:r>
              <a:rPr sz="3200" spc="-114" dirty="0">
                <a:latin typeface="Trebuchet MS"/>
                <a:cs typeface="Trebuchet MS"/>
              </a:rPr>
              <a:t>of</a:t>
            </a:r>
            <a:r>
              <a:rPr sz="3200" spc="-72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state</a:t>
            </a:r>
            <a:r>
              <a:rPr lang="en-US" sz="3200" spc="-140" dirty="0">
                <a:latin typeface="Trebuchet MS"/>
                <a:cs typeface="Trebuchet MS"/>
              </a:rPr>
              <a:t>, </a:t>
            </a:r>
            <a:r>
              <a:rPr sz="3200" spc="-165" dirty="0">
                <a:latin typeface="Trebuchet MS"/>
                <a:cs typeface="Trebuchet MS"/>
              </a:rPr>
              <a:t>affected </a:t>
            </a:r>
            <a:r>
              <a:rPr sz="3200" spc="-110" dirty="0">
                <a:latin typeface="Trebuchet MS"/>
                <a:cs typeface="Trebuchet MS"/>
              </a:rPr>
              <a:t>by another</a:t>
            </a:r>
            <a:r>
              <a:rPr sz="3200" spc="-62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participant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C880BC-1290-B0E6-66B0-151E4F70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77236"/>
            <a:ext cx="12534462" cy="39017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483" y="497840"/>
            <a:ext cx="425894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PropBank</a:t>
            </a:r>
            <a:r>
              <a:rPr spc="-260" dirty="0"/>
              <a:t> </a:t>
            </a:r>
            <a:r>
              <a:rPr spc="-225" dirty="0"/>
              <a:t>Roles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124" y="1950529"/>
            <a:ext cx="13114655" cy="5983048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92100">
              <a:spcBef>
                <a:spcPts val="760"/>
              </a:spcBef>
              <a:tabLst>
                <a:tab pos="1104265" algn="l"/>
                <a:tab pos="1104900" algn="l"/>
              </a:tabLst>
            </a:pPr>
            <a:r>
              <a:rPr sz="3200" spc="-140" dirty="0">
                <a:latin typeface="Trebuchet MS"/>
                <a:cs typeface="Trebuchet MS"/>
              </a:rPr>
              <a:t>Semantic</a:t>
            </a:r>
            <a:r>
              <a:rPr sz="3200" spc="-31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roles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in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PropBank</a:t>
            </a:r>
            <a:r>
              <a:rPr sz="3200" spc="-320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are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-290" dirty="0">
                <a:latin typeface="Trebuchet MS"/>
                <a:cs typeface="Trebuchet MS"/>
              </a:rPr>
              <a:t>verb-­‐sense</a:t>
            </a:r>
            <a:r>
              <a:rPr sz="3200" spc="-360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specific</a:t>
            </a:r>
            <a:r>
              <a:rPr lang="en-US" sz="3200" spc="-180" dirty="0">
                <a:latin typeface="Trebuchet MS"/>
                <a:cs typeface="Trebuchet MS"/>
              </a:rPr>
              <a:t> because </a:t>
            </a:r>
            <a:r>
              <a:rPr lang="en-US" sz="3200" spc="-150" dirty="0">
                <a:latin typeface="Trebuchet MS"/>
                <a:cs typeface="Trebuchet MS"/>
              </a:rPr>
              <a:t>roles are </a:t>
            </a:r>
            <a:r>
              <a:rPr lang="en-US" sz="3200" spc="-130" dirty="0">
                <a:latin typeface="Trebuchet MS"/>
                <a:cs typeface="Trebuchet MS"/>
              </a:rPr>
              <a:t>determined</a:t>
            </a:r>
            <a:r>
              <a:rPr lang="en-US" sz="3200" spc="-240" dirty="0">
                <a:latin typeface="Trebuchet MS"/>
                <a:cs typeface="Trebuchet MS"/>
              </a:rPr>
              <a:t> </a:t>
            </a:r>
            <a:r>
              <a:rPr lang="en-US" sz="3200" spc="-145" dirty="0">
                <a:latin typeface="Trebuchet MS"/>
                <a:cs typeface="Trebuchet MS"/>
              </a:rPr>
              <a:t>verb</a:t>
            </a:r>
            <a:r>
              <a:rPr lang="en-US" sz="3200" spc="-250" dirty="0">
                <a:latin typeface="Trebuchet MS"/>
                <a:cs typeface="Trebuchet MS"/>
              </a:rPr>
              <a:t> </a:t>
            </a:r>
            <a:r>
              <a:rPr lang="en-US" sz="3200" spc="-110" dirty="0">
                <a:latin typeface="Trebuchet MS"/>
                <a:cs typeface="Trebuchet MS"/>
              </a:rPr>
              <a:t>by</a:t>
            </a:r>
            <a:r>
              <a:rPr lang="en-US" sz="3200" spc="-310" dirty="0">
                <a:latin typeface="Trebuchet MS"/>
                <a:cs typeface="Trebuchet MS"/>
              </a:rPr>
              <a:t> </a:t>
            </a:r>
            <a:r>
              <a:rPr lang="en-US" sz="3200" spc="-190" dirty="0">
                <a:latin typeface="Trebuchet MS"/>
                <a:cs typeface="Trebuchet MS"/>
              </a:rPr>
              <a:t>verb,</a:t>
            </a:r>
            <a:r>
              <a:rPr lang="en-US" sz="3200" spc="-165" dirty="0">
                <a:latin typeface="Trebuchet MS"/>
                <a:cs typeface="Trebuchet MS"/>
              </a:rPr>
              <a:t> </a:t>
            </a:r>
            <a:r>
              <a:rPr lang="en-US" sz="3200" spc="-135" dirty="0">
                <a:latin typeface="Trebuchet MS"/>
                <a:cs typeface="Trebuchet MS"/>
              </a:rPr>
              <a:t>with</a:t>
            </a:r>
            <a:r>
              <a:rPr lang="en-US" sz="3200" spc="-245" dirty="0">
                <a:latin typeface="Trebuchet MS"/>
                <a:cs typeface="Trebuchet MS"/>
              </a:rPr>
              <a:t> </a:t>
            </a:r>
            <a:r>
              <a:rPr lang="en-US" sz="3200" spc="-130" dirty="0">
                <a:latin typeface="Trebuchet MS"/>
                <a:cs typeface="Trebuchet MS"/>
              </a:rPr>
              <a:t>respect</a:t>
            </a:r>
            <a:r>
              <a:rPr lang="en-US" sz="3200" spc="-340" dirty="0">
                <a:latin typeface="Trebuchet MS"/>
                <a:cs typeface="Trebuchet MS"/>
              </a:rPr>
              <a:t> </a:t>
            </a:r>
            <a:r>
              <a:rPr lang="en-US" sz="3200" spc="-105" dirty="0">
                <a:latin typeface="Trebuchet MS"/>
                <a:cs typeface="Trebuchet MS"/>
              </a:rPr>
              <a:t>to</a:t>
            </a:r>
            <a:r>
              <a:rPr lang="en-US" sz="3200" spc="-345" dirty="0">
                <a:latin typeface="Trebuchet MS"/>
                <a:cs typeface="Trebuchet MS"/>
              </a:rPr>
              <a:t> </a:t>
            </a:r>
            <a:r>
              <a:rPr lang="en-US" sz="3200" spc="-125" dirty="0">
                <a:latin typeface="Trebuchet MS"/>
                <a:cs typeface="Trebuchet MS"/>
              </a:rPr>
              <a:t>the</a:t>
            </a:r>
            <a:r>
              <a:rPr lang="en-US" sz="3200" spc="-260" dirty="0">
                <a:latin typeface="Trebuchet MS"/>
                <a:cs typeface="Trebuchet MS"/>
              </a:rPr>
              <a:t> </a:t>
            </a:r>
            <a:r>
              <a:rPr lang="en-US" sz="3200" spc="-105" dirty="0">
                <a:latin typeface="Trebuchet MS"/>
                <a:cs typeface="Trebuchet MS"/>
              </a:rPr>
              <a:t>other</a:t>
            </a:r>
            <a:r>
              <a:rPr lang="en-US" sz="3200" spc="-275" dirty="0">
                <a:latin typeface="Trebuchet MS"/>
                <a:cs typeface="Trebuchet MS"/>
              </a:rPr>
              <a:t> </a:t>
            </a:r>
            <a:r>
              <a:rPr lang="en-US" sz="3200" spc="-120" dirty="0">
                <a:latin typeface="Trebuchet MS"/>
                <a:cs typeface="Trebuchet MS"/>
              </a:rPr>
              <a:t>roles</a:t>
            </a:r>
            <a:endParaRPr lang="en-US" sz="3200" dirty="0">
              <a:latin typeface="Trebuchet MS"/>
              <a:cs typeface="Trebuchet MS"/>
            </a:endParaRPr>
          </a:p>
          <a:p>
            <a:pPr marL="1104900" lvl="1" indent="-355600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endParaRPr sz="3200" dirty="0">
              <a:latin typeface="Trebuchet MS"/>
              <a:cs typeface="Trebuchet MS"/>
            </a:endParaRPr>
          </a:p>
          <a:p>
            <a:pPr marL="558800" indent="-546100">
              <a:lnSpc>
                <a:spcPct val="100000"/>
              </a:lnSpc>
              <a:spcBef>
                <a:spcPts val="86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-180" dirty="0">
                <a:latin typeface="Trebuchet MS"/>
                <a:cs typeface="Trebuchet MS"/>
              </a:rPr>
              <a:t>Each </a:t>
            </a:r>
            <a:r>
              <a:rPr sz="3800" spc="-165" dirty="0">
                <a:latin typeface="Trebuchet MS"/>
                <a:cs typeface="Trebuchet MS"/>
              </a:rPr>
              <a:t>verb </a:t>
            </a:r>
            <a:r>
              <a:rPr sz="3800" spc="-105" dirty="0">
                <a:latin typeface="Trebuchet MS"/>
                <a:cs typeface="Trebuchet MS"/>
              </a:rPr>
              <a:t>sense </a:t>
            </a:r>
            <a:r>
              <a:rPr sz="3800" spc="-110" dirty="0">
                <a:latin typeface="Trebuchet MS"/>
                <a:cs typeface="Trebuchet MS"/>
              </a:rPr>
              <a:t>has </a:t>
            </a:r>
            <a:r>
              <a:rPr sz="3800" spc="-140" dirty="0">
                <a:latin typeface="Trebuchet MS"/>
                <a:cs typeface="Trebuchet MS"/>
              </a:rPr>
              <a:t>numbered </a:t>
            </a:r>
            <a:r>
              <a:rPr sz="3800" spc="-175" dirty="0">
                <a:latin typeface="Trebuchet MS"/>
                <a:cs typeface="Trebuchet MS"/>
              </a:rPr>
              <a:t>argument: </a:t>
            </a:r>
            <a:r>
              <a:rPr sz="3800" spc="-180" dirty="0">
                <a:latin typeface="Trebuchet MS"/>
                <a:cs typeface="Trebuchet MS"/>
              </a:rPr>
              <a:t>Arg0, Arg1,</a:t>
            </a:r>
            <a:r>
              <a:rPr sz="3800" spc="-375" dirty="0">
                <a:latin typeface="Trebuchet MS"/>
                <a:cs typeface="Trebuchet MS"/>
              </a:rPr>
              <a:t> </a:t>
            </a:r>
            <a:r>
              <a:rPr sz="3800" spc="-185" dirty="0">
                <a:latin typeface="Trebuchet MS"/>
                <a:cs typeface="Trebuchet MS"/>
              </a:rPr>
              <a:t>Arg2,…</a:t>
            </a:r>
            <a:endParaRPr sz="3800" dirty="0">
              <a:latin typeface="Trebuchet MS"/>
              <a:cs typeface="Trebuchet MS"/>
            </a:endParaRPr>
          </a:p>
          <a:p>
            <a:pPr marL="558800" marR="8843645">
              <a:lnSpc>
                <a:spcPct val="119800"/>
              </a:lnSpc>
              <a:spcBef>
                <a:spcPts val="80"/>
              </a:spcBef>
            </a:pPr>
            <a:r>
              <a:rPr sz="3200" spc="-130" dirty="0">
                <a:latin typeface="Trebuchet MS"/>
                <a:cs typeface="Trebuchet MS"/>
              </a:rPr>
              <a:t>Arg0: </a:t>
            </a:r>
            <a:r>
              <a:rPr sz="3200" spc="-285" dirty="0">
                <a:latin typeface="Trebuchet MS"/>
                <a:cs typeface="Trebuchet MS"/>
              </a:rPr>
              <a:t>PROTO-­‐AGENT  </a:t>
            </a:r>
            <a:r>
              <a:rPr sz="3200" spc="-130" dirty="0">
                <a:latin typeface="Trebuchet MS"/>
                <a:cs typeface="Trebuchet MS"/>
              </a:rPr>
              <a:t>Arg1:</a:t>
            </a:r>
            <a:r>
              <a:rPr sz="3200" spc="-290" dirty="0">
                <a:latin typeface="Trebuchet MS"/>
                <a:cs typeface="Trebuchet MS"/>
              </a:rPr>
              <a:t> </a:t>
            </a:r>
            <a:r>
              <a:rPr sz="3200" spc="-265" dirty="0">
                <a:latin typeface="Trebuchet MS"/>
                <a:cs typeface="Trebuchet MS"/>
              </a:rPr>
              <a:t>PROTO-­‐PATIENT</a:t>
            </a:r>
            <a:endParaRPr sz="3200" dirty="0">
              <a:latin typeface="Trebuchet MS"/>
              <a:cs typeface="Trebuchet MS"/>
            </a:endParaRPr>
          </a:p>
          <a:p>
            <a:pPr marL="558800" marR="2223135">
              <a:lnSpc>
                <a:spcPct val="119800"/>
              </a:lnSpc>
            </a:pPr>
            <a:r>
              <a:rPr sz="3200" spc="-130" dirty="0">
                <a:latin typeface="Trebuchet MS"/>
                <a:cs typeface="Trebuchet MS"/>
              </a:rPr>
              <a:t>Arg2: </a:t>
            </a:r>
            <a:r>
              <a:rPr sz="3200" spc="-160" dirty="0">
                <a:latin typeface="Trebuchet MS"/>
                <a:cs typeface="Trebuchet MS"/>
              </a:rPr>
              <a:t>usually: </a:t>
            </a:r>
            <a:r>
              <a:rPr sz="3200" spc="-175" dirty="0">
                <a:latin typeface="Trebuchet MS"/>
                <a:cs typeface="Trebuchet MS"/>
              </a:rPr>
              <a:t>benefactive, </a:t>
            </a:r>
            <a:r>
              <a:rPr sz="3200" spc="-135" dirty="0">
                <a:latin typeface="Trebuchet MS"/>
                <a:cs typeface="Trebuchet MS"/>
              </a:rPr>
              <a:t>instrument, </a:t>
            </a:r>
            <a:r>
              <a:rPr sz="3200" spc="-175" dirty="0">
                <a:latin typeface="Trebuchet MS"/>
                <a:cs typeface="Trebuchet MS"/>
              </a:rPr>
              <a:t>attribute, </a:t>
            </a:r>
            <a:r>
              <a:rPr sz="3200" spc="-75" dirty="0">
                <a:latin typeface="Trebuchet MS"/>
                <a:cs typeface="Trebuchet MS"/>
              </a:rPr>
              <a:t>or </a:t>
            </a:r>
            <a:r>
              <a:rPr sz="3200" spc="-105" dirty="0">
                <a:latin typeface="Trebuchet MS"/>
                <a:cs typeface="Trebuchet MS"/>
              </a:rPr>
              <a:t>end </a:t>
            </a:r>
            <a:r>
              <a:rPr sz="3200" spc="-140" dirty="0">
                <a:latin typeface="Trebuchet MS"/>
                <a:cs typeface="Trebuchet MS"/>
              </a:rPr>
              <a:t>state  </a:t>
            </a:r>
            <a:r>
              <a:rPr sz="3200" spc="-130" dirty="0">
                <a:latin typeface="Trebuchet MS"/>
                <a:cs typeface="Trebuchet MS"/>
              </a:rPr>
              <a:t>Arg3: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usually: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start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point,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benefactive,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instrument,</a:t>
            </a:r>
            <a:r>
              <a:rPr sz="3200" spc="-465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or</a:t>
            </a:r>
            <a:r>
              <a:rPr sz="3200" spc="-28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attribute  </a:t>
            </a:r>
            <a:r>
              <a:rPr sz="3200" spc="-80" dirty="0">
                <a:latin typeface="Trebuchet MS"/>
                <a:cs typeface="Trebuchet MS"/>
              </a:rPr>
              <a:t>Arg4 </a:t>
            </a:r>
            <a:r>
              <a:rPr sz="3200" spc="-130" dirty="0">
                <a:latin typeface="Trebuchet MS"/>
                <a:cs typeface="Trebuchet MS"/>
              </a:rPr>
              <a:t>the </a:t>
            </a:r>
            <a:r>
              <a:rPr sz="3200" spc="-105" dirty="0">
                <a:latin typeface="Trebuchet MS"/>
                <a:cs typeface="Trebuchet MS"/>
              </a:rPr>
              <a:t>end</a:t>
            </a:r>
            <a:r>
              <a:rPr sz="3200" spc="-69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point</a:t>
            </a:r>
            <a:endParaRPr sz="3200" dirty="0">
              <a:latin typeface="Trebuchet MS"/>
              <a:cs typeface="Trebuchet MS"/>
            </a:endParaRPr>
          </a:p>
          <a:p>
            <a:pPr marL="558800">
              <a:lnSpc>
                <a:spcPct val="100000"/>
              </a:lnSpc>
              <a:spcBef>
                <a:spcPts val="760"/>
              </a:spcBef>
            </a:pPr>
            <a:r>
              <a:rPr sz="3200" i="1" spc="-290" dirty="0">
                <a:latin typeface="Trebuchet MS"/>
                <a:cs typeface="Trebuchet MS"/>
              </a:rPr>
              <a:t>(Arg2-­‐Arg5 </a:t>
            </a:r>
            <a:r>
              <a:rPr sz="3200" i="1" spc="-175" dirty="0">
                <a:latin typeface="Trebuchet MS"/>
                <a:cs typeface="Trebuchet MS"/>
              </a:rPr>
              <a:t>are </a:t>
            </a:r>
            <a:r>
              <a:rPr sz="3200" i="1" spc="-185" dirty="0">
                <a:latin typeface="Trebuchet MS"/>
                <a:cs typeface="Trebuchet MS"/>
              </a:rPr>
              <a:t>not </a:t>
            </a:r>
            <a:r>
              <a:rPr sz="3200" i="1" spc="-225" dirty="0">
                <a:latin typeface="Trebuchet MS"/>
                <a:cs typeface="Trebuchet MS"/>
              </a:rPr>
              <a:t>really </a:t>
            </a:r>
            <a:r>
              <a:rPr sz="3200" i="1" spc="-200" dirty="0">
                <a:latin typeface="Trebuchet MS"/>
                <a:cs typeface="Trebuchet MS"/>
              </a:rPr>
              <a:t>that consistent, </a:t>
            </a:r>
            <a:r>
              <a:rPr sz="3200" i="1" spc="-140" dirty="0">
                <a:latin typeface="Trebuchet MS"/>
                <a:cs typeface="Trebuchet MS"/>
              </a:rPr>
              <a:t>causes </a:t>
            </a:r>
            <a:r>
              <a:rPr sz="3200" i="1" spc="-40" dirty="0">
                <a:latin typeface="Trebuchet MS"/>
                <a:cs typeface="Trebuchet MS"/>
              </a:rPr>
              <a:t>a </a:t>
            </a:r>
            <a:r>
              <a:rPr sz="3200" i="1" spc="-204" dirty="0">
                <a:latin typeface="Trebuchet MS"/>
                <a:cs typeface="Trebuchet MS"/>
              </a:rPr>
              <a:t>problem </a:t>
            </a:r>
            <a:r>
              <a:rPr sz="3200" i="1" spc="-215" dirty="0">
                <a:latin typeface="Trebuchet MS"/>
                <a:cs typeface="Trebuchet MS"/>
              </a:rPr>
              <a:t>for</a:t>
            </a:r>
            <a:r>
              <a:rPr sz="3200" i="1" spc="75" dirty="0">
                <a:latin typeface="Trebuchet MS"/>
                <a:cs typeface="Trebuchet MS"/>
              </a:rPr>
              <a:t> </a:t>
            </a:r>
            <a:r>
              <a:rPr sz="3200" i="1" spc="-200" dirty="0">
                <a:latin typeface="Trebuchet MS"/>
                <a:cs typeface="Trebuchet MS"/>
              </a:rPr>
              <a:t>labeling)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7921" y="208280"/>
            <a:ext cx="584708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PropBank </a:t>
            </a:r>
            <a:r>
              <a:rPr spc="-390" dirty="0"/>
              <a:t>Frame</a:t>
            </a:r>
            <a:r>
              <a:rPr spc="-275" dirty="0"/>
              <a:t> </a:t>
            </a:r>
            <a:r>
              <a:rPr spc="-325" dirty="0"/>
              <a:t>Files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4614" y="470750"/>
            <a:ext cx="4354195" cy="18268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5745">
              <a:lnSpc>
                <a:spcPts val="3479"/>
              </a:lnSpc>
              <a:spcBef>
                <a:spcPts val="140"/>
              </a:spcBef>
            </a:pPr>
            <a:r>
              <a:rPr sz="2950" b="1" spc="5" dirty="0">
                <a:latin typeface="Times New Roman"/>
                <a:cs typeface="Times New Roman"/>
              </a:rPr>
              <a:t>agree.01</a:t>
            </a:r>
            <a:endParaRPr sz="2950">
              <a:latin typeface="Times New Roman"/>
              <a:cs typeface="Times New Roman"/>
            </a:endParaRPr>
          </a:p>
          <a:p>
            <a:pPr marL="12700" marR="1478915">
              <a:lnSpc>
                <a:spcPts val="3590"/>
              </a:lnSpc>
              <a:spcBef>
                <a:spcPts val="15"/>
              </a:spcBef>
              <a:tabLst>
                <a:tab pos="1118235" algn="l"/>
              </a:tabLst>
            </a:pPr>
            <a:r>
              <a:rPr sz="2950" spc="5" dirty="0">
                <a:latin typeface="Times New Roman"/>
                <a:cs typeface="Times New Roman"/>
              </a:rPr>
              <a:t>Arg0:	</a:t>
            </a:r>
            <a:r>
              <a:rPr sz="2950" spc="15" dirty="0">
                <a:latin typeface="Times New Roman"/>
                <a:cs typeface="Times New Roman"/>
              </a:rPr>
              <a:t>Agreer  </a:t>
            </a:r>
            <a:r>
              <a:rPr sz="2950" spc="25" dirty="0">
                <a:latin typeface="Times New Roman"/>
                <a:cs typeface="Times New Roman"/>
              </a:rPr>
              <a:t>A</a:t>
            </a:r>
            <a:r>
              <a:rPr sz="2950" spc="-45" dirty="0">
                <a:latin typeface="Times New Roman"/>
                <a:cs typeface="Times New Roman"/>
              </a:rPr>
              <a:t>r</a:t>
            </a:r>
            <a:r>
              <a:rPr sz="2950" spc="15" dirty="0">
                <a:latin typeface="Times New Roman"/>
                <a:cs typeface="Times New Roman"/>
              </a:rPr>
              <a:t>g1: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15" dirty="0">
                <a:latin typeface="Times New Roman"/>
                <a:cs typeface="Times New Roman"/>
              </a:rPr>
              <a:t>Proposition</a:t>
            </a: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ts val="3454"/>
              </a:lnSpc>
              <a:tabLst>
                <a:tab pos="1118235" algn="l"/>
              </a:tabLst>
            </a:pPr>
            <a:r>
              <a:rPr sz="2950" spc="5" dirty="0">
                <a:latin typeface="Times New Roman"/>
                <a:cs typeface="Times New Roman"/>
              </a:rPr>
              <a:t>Arg2:	</a:t>
            </a:r>
            <a:r>
              <a:rPr sz="2950" spc="15" dirty="0">
                <a:latin typeface="Times New Roman"/>
                <a:cs typeface="Times New Roman"/>
              </a:rPr>
              <a:t>Other </a:t>
            </a:r>
            <a:r>
              <a:rPr sz="2950" spc="10" dirty="0">
                <a:latin typeface="Times New Roman"/>
                <a:cs typeface="Times New Roman"/>
              </a:rPr>
              <a:t>entity</a:t>
            </a:r>
            <a:r>
              <a:rPr sz="2950" spc="-65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Times New Roman"/>
                <a:cs typeface="Times New Roman"/>
              </a:rPr>
              <a:t>agreeing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4614" y="2687563"/>
            <a:ext cx="742315" cy="1016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90"/>
              </a:spcBef>
            </a:pPr>
            <a:r>
              <a:rPr sz="2950" spc="15" dirty="0">
                <a:latin typeface="Times New Roman"/>
                <a:cs typeface="Times New Roman"/>
              </a:rPr>
              <a:t>Ex1:  Ex2: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0219" y="2687563"/>
            <a:ext cx="8924290" cy="1511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0200"/>
              </a:lnSpc>
              <a:spcBef>
                <a:spcPts val="90"/>
              </a:spcBef>
            </a:pPr>
            <a:r>
              <a:rPr sz="2950" spc="-15" dirty="0">
                <a:latin typeface="Times New Roman"/>
                <a:cs typeface="Times New Roman"/>
              </a:rPr>
              <a:t>[</a:t>
            </a:r>
            <a:r>
              <a:rPr sz="4050" spc="-22" baseline="-16460" dirty="0">
                <a:latin typeface="Times New Roman"/>
                <a:cs typeface="Times New Roman"/>
              </a:rPr>
              <a:t>Arg0 </a:t>
            </a:r>
            <a:r>
              <a:rPr sz="2950" spc="15" dirty="0">
                <a:latin typeface="Times New Roman"/>
                <a:cs typeface="Times New Roman"/>
              </a:rPr>
              <a:t>The group] </a:t>
            </a:r>
            <a:r>
              <a:rPr sz="2950" i="1" spc="-10" dirty="0">
                <a:latin typeface="Times New Roman"/>
                <a:cs typeface="Times New Roman"/>
              </a:rPr>
              <a:t>agreed </a:t>
            </a:r>
            <a:r>
              <a:rPr sz="2950" spc="-15" dirty="0">
                <a:latin typeface="Times New Roman"/>
                <a:cs typeface="Times New Roman"/>
              </a:rPr>
              <a:t>[</a:t>
            </a:r>
            <a:r>
              <a:rPr sz="4050" spc="-22" baseline="-16460" dirty="0">
                <a:latin typeface="Times New Roman"/>
                <a:cs typeface="Times New Roman"/>
              </a:rPr>
              <a:t>Arg1 </a:t>
            </a:r>
            <a:r>
              <a:rPr sz="2950" spc="10" dirty="0">
                <a:latin typeface="Times New Roman"/>
                <a:cs typeface="Times New Roman"/>
              </a:rPr>
              <a:t>it </a:t>
            </a:r>
            <a:r>
              <a:rPr sz="2950" spc="5" dirty="0">
                <a:latin typeface="Times New Roman"/>
                <a:cs typeface="Times New Roman"/>
              </a:rPr>
              <a:t>wouldn’t </a:t>
            </a:r>
            <a:r>
              <a:rPr sz="2950" spc="10" dirty="0">
                <a:latin typeface="Times New Roman"/>
                <a:cs typeface="Times New Roman"/>
              </a:rPr>
              <a:t>make </a:t>
            </a:r>
            <a:r>
              <a:rPr sz="2950" spc="15" dirty="0">
                <a:latin typeface="Times New Roman"/>
                <a:cs typeface="Times New Roman"/>
              </a:rPr>
              <a:t>an </a:t>
            </a:r>
            <a:r>
              <a:rPr sz="2950" dirty="0">
                <a:latin typeface="Times New Roman"/>
                <a:cs typeface="Times New Roman"/>
              </a:rPr>
              <a:t>offer].  </a:t>
            </a:r>
            <a:r>
              <a:rPr sz="2950" spc="-15" dirty="0">
                <a:latin typeface="Times New Roman"/>
                <a:cs typeface="Times New Roman"/>
              </a:rPr>
              <a:t>[</a:t>
            </a:r>
            <a:r>
              <a:rPr sz="4050" spc="-22" baseline="-15432" dirty="0">
                <a:latin typeface="Times New Roman"/>
                <a:cs typeface="Times New Roman"/>
              </a:rPr>
              <a:t>ArgM-TMP </a:t>
            </a:r>
            <a:r>
              <a:rPr sz="2950" spc="15" dirty="0">
                <a:latin typeface="Times New Roman"/>
                <a:cs typeface="Times New Roman"/>
              </a:rPr>
              <a:t>Usually] </a:t>
            </a:r>
            <a:r>
              <a:rPr sz="2950" spc="-15" dirty="0">
                <a:latin typeface="Times New Roman"/>
                <a:cs typeface="Times New Roman"/>
              </a:rPr>
              <a:t>[</a:t>
            </a:r>
            <a:r>
              <a:rPr sz="4050" spc="-22" baseline="-16460" dirty="0">
                <a:latin typeface="Times New Roman"/>
                <a:cs typeface="Times New Roman"/>
              </a:rPr>
              <a:t>Arg0 </a:t>
            </a:r>
            <a:r>
              <a:rPr sz="2950" spc="15" dirty="0">
                <a:latin typeface="Times New Roman"/>
                <a:cs typeface="Times New Roman"/>
              </a:rPr>
              <a:t>John] </a:t>
            </a:r>
            <a:r>
              <a:rPr sz="2950" i="1" spc="-10" dirty="0">
                <a:latin typeface="Times New Roman"/>
                <a:cs typeface="Times New Roman"/>
              </a:rPr>
              <a:t>agrees </a:t>
            </a:r>
            <a:r>
              <a:rPr sz="2950" spc="-15" dirty="0">
                <a:latin typeface="Times New Roman"/>
                <a:cs typeface="Times New Roman"/>
              </a:rPr>
              <a:t>[</a:t>
            </a:r>
            <a:r>
              <a:rPr sz="4050" spc="-22" baseline="-16460" dirty="0">
                <a:latin typeface="Times New Roman"/>
                <a:cs typeface="Times New Roman"/>
              </a:rPr>
              <a:t>Arg2 </a:t>
            </a:r>
            <a:r>
              <a:rPr sz="2950" spc="15" dirty="0">
                <a:latin typeface="Times New Roman"/>
                <a:cs typeface="Times New Roman"/>
              </a:rPr>
              <a:t>with Mary]  </a:t>
            </a:r>
            <a:r>
              <a:rPr sz="2950" spc="-15" dirty="0">
                <a:latin typeface="Times New Roman"/>
                <a:cs typeface="Times New Roman"/>
              </a:rPr>
              <a:t>[</a:t>
            </a:r>
            <a:r>
              <a:rPr sz="4050" spc="-22" baseline="-16460" dirty="0">
                <a:latin typeface="Times New Roman"/>
                <a:cs typeface="Times New Roman"/>
              </a:rPr>
              <a:t>Arg1 </a:t>
            </a:r>
            <a:r>
              <a:rPr sz="2950" spc="15" dirty="0">
                <a:latin typeface="Times New Roman"/>
                <a:cs typeface="Times New Roman"/>
              </a:rPr>
              <a:t>on</a:t>
            </a:r>
            <a:r>
              <a:rPr sz="2950" spc="14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everything].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939" y="4468837"/>
            <a:ext cx="13716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45"/>
              </a:lnSpc>
            </a:pPr>
            <a:r>
              <a:rPr sz="3250" spc="-5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2427" y="4424857"/>
            <a:ext cx="7290434" cy="2461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5430">
              <a:lnSpc>
                <a:spcPts val="3760"/>
              </a:lnSpc>
              <a:spcBef>
                <a:spcPts val="90"/>
              </a:spcBef>
            </a:pPr>
            <a:r>
              <a:rPr sz="3250" b="1" spc="-10" dirty="0">
                <a:latin typeface="Times New Roman"/>
                <a:cs typeface="Times New Roman"/>
              </a:rPr>
              <a:t>fall.01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ts val="3754"/>
              </a:lnSpc>
              <a:tabLst>
                <a:tab pos="1210310" algn="l"/>
              </a:tabLst>
            </a:pPr>
            <a:r>
              <a:rPr sz="3250" spc="-20" dirty="0">
                <a:latin typeface="Times New Roman"/>
                <a:cs typeface="Times New Roman"/>
              </a:rPr>
              <a:t>Arg1:	</a:t>
            </a:r>
            <a:r>
              <a:rPr sz="3250" spc="-10" dirty="0">
                <a:latin typeface="Times New Roman"/>
                <a:cs typeface="Times New Roman"/>
              </a:rPr>
              <a:t>Logical subject, patient, thing</a:t>
            </a:r>
            <a:r>
              <a:rPr sz="3250" spc="60" dirty="0">
                <a:latin typeface="Times New Roman"/>
                <a:cs typeface="Times New Roman"/>
              </a:rPr>
              <a:t> </a:t>
            </a:r>
            <a:r>
              <a:rPr sz="3250" spc="-15" dirty="0">
                <a:latin typeface="Times New Roman"/>
                <a:cs typeface="Times New Roman"/>
              </a:rPr>
              <a:t>falling</a:t>
            </a:r>
            <a:endParaRPr sz="3250">
              <a:latin typeface="Times New Roman"/>
              <a:cs typeface="Times New Roman"/>
            </a:endParaRPr>
          </a:p>
          <a:p>
            <a:pPr marL="12700" marR="2527300">
              <a:lnSpc>
                <a:spcPts val="3890"/>
              </a:lnSpc>
              <a:spcBef>
                <a:spcPts val="130"/>
              </a:spcBef>
              <a:tabLst>
                <a:tab pos="1210310" algn="l"/>
              </a:tabLst>
            </a:pPr>
            <a:r>
              <a:rPr sz="3250" spc="-20" dirty="0">
                <a:latin typeface="Times New Roman"/>
                <a:cs typeface="Times New Roman"/>
              </a:rPr>
              <a:t>Arg2:	</a:t>
            </a:r>
            <a:r>
              <a:rPr sz="3250" spc="-10" dirty="0">
                <a:latin typeface="Times New Roman"/>
                <a:cs typeface="Times New Roman"/>
              </a:rPr>
              <a:t>Extent, amount</a:t>
            </a:r>
            <a:r>
              <a:rPr sz="3250" spc="-30" dirty="0">
                <a:latin typeface="Times New Roman"/>
                <a:cs typeface="Times New Roman"/>
              </a:rPr>
              <a:t> </a:t>
            </a:r>
            <a:r>
              <a:rPr sz="3250" spc="-15" dirty="0">
                <a:latin typeface="Times New Roman"/>
                <a:cs typeface="Times New Roman"/>
              </a:rPr>
              <a:t>fallen  </a:t>
            </a:r>
            <a:r>
              <a:rPr sz="3250" spc="-20" dirty="0">
                <a:latin typeface="Times New Roman"/>
                <a:cs typeface="Times New Roman"/>
              </a:rPr>
              <a:t>Arg3:	</a:t>
            </a:r>
            <a:r>
              <a:rPr sz="3250" spc="-5" dirty="0">
                <a:latin typeface="Times New Roman"/>
                <a:cs typeface="Times New Roman"/>
              </a:rPr>
              <a:t>start</a:t>
            </a:r>
            <a:r>
              <a:rPr sz="3250" spc="-10" dirty="0">
                <a:latin typeface="Times New Roman"/>
                <a:cs typeface="Times New Roman"/>
              </a:rPr>
              <a:t> point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ts val="3760"/>
              </a:lnSpc>
              <a:tabLst>
                <a:tab pos="1210310" algn="l"/>
              </a:tabLst>
            </a:pPr>
            <a:r>
              <a:rPr sz="3250" spc="-20" dirty="0">
                <a:latin typeface="Times New Roman"/>
                <a:cs typeface="Times New Roman"/>
              </a:rPr>
              <a:t>Arg4:	</a:t>
            </a:r>
            <a:r>
              <a:rPr sz="3250" spc="-10" dirty="0">
                <a:latin typeface="Times New Roman"/>
                <a:cs typeface="Times New Roman"/>
              </a:rPr>
              <a:t>end point, end state of</a:t>
            </a:r>
            <a:r>
              <a:rPr sz="3250" spc="10" dirty="0">
                <a:latin typeface="Times New Roman"/>
                <a:cs typeface="Times New Roman"/>
              </a:rPr>
              <a:t> </a:t>
            </a:r>
            <a:r>
              <a:rPr sz="3250" spc="-25" dirty="0">
                <a:latin typeface="Times New Roman"/>
                <a:cs typeface="Times New Roman"/>
              </a:rPr>
              <a:t>arg1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2427" y="6817308"/>
            <a:ext cx="80200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400"/>
              </a:lnSpc>
              <a:spcBef>
                <a:spcPts val="100"/>
              </a:spcBef>
            </a:pPr>
            <a:r>
              <a:rPr sz="3250" spc="-10" dirty="0">
                <a:latin typeface="Times New Roman"/>
                <a:cs typeface="Times New Roman"/>
              </a:rPr>
              <a:t>Ex1:  Ex2: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0113" y="6817308"/>
            <a:ext cx="1041590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400"/>
              </a:lnSpc>
              <a:spcBef>
                <a:spcPts val="100"/>
              </a:spcBef>
            </a:pPr>
            <a:r>
              <a:rPr sz="3250" spc="-10" dirty="0">
                <a:latin typeface="Times New Roman"/>
                <a:cs typeface="Times New Roman"/>
              </a:rPr>
              <a:t>[</a:t>
            </a:r>
            <a:r>
              <a:rPr sz="4350" spc="-15" baseline="-16283" dirty="0">
                <a:latin typeface="Times New Roman"/>
                <a:cs typeface="Times New Roman"/>
              </a:rPr>
              <a:t>Arg1 </a:t>
            </a:r>
            <a:r>
              <a:rPr sz="3250" spc="-10" dirty="0">
                <a:latin typeface="Times New Roman"/>
                <a:cs typeface="Times New Roman"/>
              </a:rPr>
              <a:t>Sales] </a:t>
            </a:r>
            <a:r>
              <a:rPr sz="3250" i="1" spc="-5" dirty="0">
                <a:latin typeface="Times New Roman"/>
                <a:cs typeface="Times New Roman"/>
              </a:rPr>
              <a:t>fell </a:t>
            </a:r>
            <a:r>
              <a:rPr sz="3250" spc="-10" dirty="0">
                <a:latin typeface="Times New Roman"/>
                <a:cs typeface="Times New Roman"/>
              </a:rPr>
              <a:t>[</a:t>
            </a:r>
            <a:r>
              <a:rPr sz="4350" spc="-15" baseline="-16283" dirty="0">
                <a:latin typeface="Times New Roman"/>
                <a:cs typeface="Times New Roman"/>
              </a:rPr>
              <a:t>Arg4 </a:t>
            </a:r>
            <a:r>
              <a:rPr sz="3250" spc="-10" dirty="0">
                <a:latin typeface="Times New Roman"/>
                <a:cs typeface="Times New Roman"/>
              </a:rPr>
              <a:t>to $25 million] [</a:t>
            </a:r>
            <a:r>
              <a:rPr sz="4350" spc="-15" baseline="-16283" dirty="0">
                <a:latin typeface="Times New Roman"/>
                <a:cs typeface="Times New Roman"/>
              </a:rPr>
              <a:t>Arg3 </a:t>
            </a:r>
            <a:r>
              <a:rPr sz="3250" spc="-10" dirty="0">
                <a:latin typeface="Times New Roman"/>
                <a:cs typeface="Times New Roman"/>
              </a:rPr>
              <a:t>from $27 million].  [</a:t>
            </a:r>
            <a:r>
              <a:rPr sz="4350" spc="-15" baseline="-16283" dirty="0">
                <a:latin typeface="Times New Roman"/>
                <a:cs typeface="Times New Roman"/>
              </a:rPr>
              <a:t>Arg1 </a:t>
            </a:r>
            <a:r>
              <a:rPr sz="3250" spc="-10" dirty="0">
                <a:latin typeface="Times New Roman"/>
                <a:cs typeface="Times New Roman"/>
              </a:rPr>
              <a:t>The </a:t>
            </a:r>
            <a:r>
              <a:rPr sz="3250" spc="-25" dirty="0">
                <a:latin typeface="Times New Roman"/>
                <a:cs typeface="Times New Roman"/>
              </a:rPr>
              <a:t>average </a:t>
            </a:r>
            <a:r>
              <a:rPr sz="3250" spc="-10" dirty="0">
                <a:latin typeface="Times New Roman"/>
                <a:cs typeface="Times New Roman"/>
              </a:rPr>
              <a:t>junk bond] </a:t>
            </a:r>
            <a:r>
              <a:rPr sz="3250" i="1" spc="-5" dirty="0">
                <a:latin typeface="Times New Roman"/>
                <a:cs typeface="Times New Roman"/>
              </a:rPr>
              <a:t>fell </a:t>
            </a:r>
            <a:r>
              <a:rPr sz="3250" spc="-10" dirty="0">
                <a:latin typeface="Times New Roman"/>
                <a:cs typeface="Times New Roman"/>
              </a:rPr>
              <a:t>[</a:t>
            </a:r>
            <a:r>
              <a:rPr sz="4350" spc="-15" baseline="-16283" dirty="0">
                <a:latin typeface="Times New Roman"/>
                <a:cs typeface="Times New Roman"/>
              </a:rPr>
              <a:t>Arg2 </a:t>
            </a:r>
            <a:r>
              <a:rPr sz="3250" spc="-10" dirty="0">
                <a:latin typeface="Times New Roman"/>
                <a:cs typeface="Times New Roman"/>
              </a:rPr>
              <a:t>by</a:t>
            </a:r>
            <a:r>
              <a:rPr sz="3250" spc="335" dirty="0">
                <a:latin typeface="Times New Roman"/>
                <a:cs typeface="Times New Roman"/>
              </a:rPr>
              <a:t> </a:t>
            </a:r>
            <a:r>
              <a:rPr sz="3250" spc="-10" dirty="0">
                <a:latin typeface="Times New Roman"/>
                <a:cs typeface="Times New Roman"/>
              </a:rPr>
              <a:t>4.2%].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46200" y="4445000"/>
            <a:ext cx="850900" cy="520700"/>
          </a:xfrm>
          <a:custGeom>
            <a:avLst/>
            <a:gdLst/>
            <a:ahLst/>
            <a:cxnLst/>
            <a:rect l="l" t="t" r="r" b="b"/>
            <a:pathLst>
              <a:path w="850900" h="520700">
                <a:moveTo>
                  <a:pt x="0" y="0"/>
                </a:moveTo>
                <a:lnTo>
                  <a:pt x="850900" y="0"/>
                </a:lnTo>
                <a:lnTo>
                  <a:pt x="850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382016"/>
            <a:ext cx="57607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25" dirty="0"/>
              <a:t>PropBanking </a:t>
            </a:r>
            <a:r>
              <a:rPr sz="4500" spc="-180" dirty="0"/>
              <a:t>a</a:t>
            </a:r>
            <a:r>
              <a:rPr sz="4500" spc="-615" dirty="0"/>
              <a:t> </a:t>
            </a:r>
            <a:r>
              <a:rPr sz="4500" spc="-280" dirty="0"/>
              <a:t>Sentence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3525177" y="2181174"/>
            <a:ext cx="241935" cy="325120"/>
          </a:xfrm>
          <a:custGeom>
            <a:avLst/>
            <a:gdLst/>
            <a:ahLst/>
            <a:cxnLst/>
            <a:rect l="l" t="t" r="r" b="b"/>
            <a:pathLst>
              <a:path w="241935" h="325119">
                <a:moveTo>
                  <a:pt x="0" y="0"/>
                </a:moveTo>
                <a:lnTo>
                  <a:pt x="241772" y="324687"/>
                </a:lnTo>
              </a:path>
            </a:pathLst>
          </a:custGeom>
          <a:ln w="10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0620" y="2370505"/>
            <a:ext cx="143510" cy="158750"/>
          </a:xfrm>
          <a:custGeom>
            <a:avLst/>
            <a:gdLst/>
            <a:ahLst/>
            <a:cxnLst/>
            <a:rect l="l" t="t" r="r" b="b"/>
            <a:pathLst>
              <a:path w="143510" h="158750">
                <a:moveTo>
                  <a:pt x="115163" y="0"/>
                </a:moveTo>
                <a:lnTo>
                  <a:pt x="0" y="86093"/>
                </a:lnTo>
                <a:lnTo>
                  <a:pt x="143510" y="158445"/>
                </a:lnTo>
                <a:lnTo>
                  <a:pt x="115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697" y="2181174"/>
            <a:ext cx="762635" cy="1445260"/>
          </a:xfrm>
          <a:custGeom>
            <a:avLst/>
            <a:gdLst/>
            <a:ahLst/>
            <a:cxnLst/>
            <a:rect l="l" t="t" r="r" b="b"/>
            <a:pathLst>
              <a:path w="762635" h="1445260">
                <a:moveTo>
                  <a:pt x="762479" y="0"/>
                </a:moveTo>
                <a:lnTo>
                  <a:pt x="0" y="1444871"/>
                </a:lnTo>
              </a:path>
            </a:pathLst>
          </a:custGeom>
          <a:ln w="10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9257" y="3490582"/>
            <a:ext cx="130810" cy="161290"/>
          </a:xfrm>
          <a:custGeom>
            <a:avLst/>
            <a:gdLst/>
            <a:ahLst/>
            <a:cxnLst/>
            <a:rect l="l" t="t" r="r" b="b"/>
            <a:pathLst>
              <a:path w="130810" h="161289">
                <a:moveTo>
                  <a:pt x="3657" y="0"/>
                </a:moveTo>
                <a:lnTo>
                  <a:pt x="0" y="160921"/>
                </a:lnTo>
                <a:lnTo>
                  <a:pt x="130682" y="67297"/>
                </a:lnTo>
                <a:lnTo>
                  <a:pt x="3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89542" y="1875180"/>
            <a:ext cx="16129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0" dirty="0"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3553" y="3604653"/>
            <a:ext cx="85344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655">
              <a:lnSpc>
                <a:spcPts val="2160"/>
              </a:lnSpc>
              <a:spcBef>
                <a:spcPts val="125"/>
              </a:spcBef>
            </a:pPr>
            <a:r>
              <a:rPr sz="1900" spc="10" dirty="0">
                <a:latin typeface="Times New Roman"/>
                <a:cs typeface="Times New Roman"/>
              </a:rPr>
              <a:t>NP-SBJ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Analysts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9976" y="2481668"/>
            <a:ext cx="33782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0" dirty="0">
                <a:latin typeface="Times New Roman"/>
                <a:cs typeface="Times New Roman"/>
              </a:rPr>
              <a:t>VP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11333" y="2737281"/>
            <a:ext cx="242570" cy="339725"/>
          </a:xfrm>
          <a:custGeom>
            <a:avLst/>
            <a:gdLst/>
            <a:ahLst/>
            <a:cxnLst/>
            <a:rect l="l" t="t" r="r" b="b"/>
            <a:pathLst>
              <a:path w="242570" h="339725">
                <a:moveTo>
                  <a:pt x="0" y="0"/>
                </a:moveTo>
                <a:lnTo>
                  <a:pt x="242249" y="339655"/>
                </a:lnTo>
              </a:path>
            </a:pathLst>
          </a:custGeom>
          <a:ln w="10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8300" y="2941370"/>
            <a:ext cx="142240" cy="159385"/>
          </a:xfrm>
          <a:custGeom>
            <a:avLst/>
            <a:gdLst/>
            <a:ahLst/>
            <a:cxnLst/>
            <a:rect l="l" t="t" r="r" b="b"/>
            <a:pathLst>
              <a:path w="142239" h="159385">
                <a:moveTo>
                  <a:pt x="116890" y="0"/>
                </a:moveTo>
                <a:lnTo>
                  <a:pt x="0" y="83705"/>
                </a:lnTo>
                <a:lnTo>
                  <a:pt x="141986" y="158991"/>
                </a:lnTo>
                <a:lnTo>
                  <a:pt x="116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6953" y="2737281"/>
            <a:ext cx="244475" cy="428625"/>
          </a:xfrm>
          <a:custGeom>
            <a:avLst/>
            <a:gdLst/>
            <a:ahLst/>
            <a:cxnLst/>
            <a:rect l="l" t="t" r="r" b="b"/>
            <a:pathLst>
              <a:path w="244475" h="428625">
                <a:moveTo>
                  <a:pt x="244379" y="0"/>
                </a:moveTo>
                <a:lnTo>
                  <a:pt x="0" y="428515"/>
                </a:lnTo>
              </a:path>
            </a:pathLst>
          </a:custGeom>
          <a:ln w="105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2697" y="3030067"/>
            <a:ext cx="133985" cy="161290"/>
          </a:xfrm>
          <a:custGeom>
            <a:avLst/>
            <a:gdLst/>
            <a:ahLst/>
            <a:cxnLst/>
            <a:rect l="l" t="t" r="r" b="b"/>
            <a:pathLst>
              <a:path w="133985" h="161289">
                <a:moveTo>
                  <a:pt x="8902" y="0"/>
                </a:moveTo>
                <a:lnTo>
                  <a:pt x="0" y="160731"/>
                </a:lnTo>
                <a:lnTo>
                  <a:pt x="133667" y="71437"/>
                </a:lnTo>
                <a:lnTo>
                  <a:pt x="8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9293" y="3307765"/>
            <a:ext cx="241935" cy="321310"/>
          </a:xfrm>
          <a:custGeom>
            <a:avLst/>
            <a:gdLst/>
            <a:ahLst/>
            <a:cxnLst/>
            <a:rect l="l" t="t" r="r" b="b"/>
            <a:pathLst>
              <a:path w="241935" h="321310">
                <a:moveTo>
                  <a:pt x="0" y="0"/>
                </a:moveTo>
                <a:lnTo>
                  <a:pt x="241657" y="321170"/>
                </a:lnTo>
              </a:path>
            </a:pathLst>
          </a:custGeom>
          <a:ln w="10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4380" y="3493630"/>
            <a:ext cx="144145" cy="158750"/>
          </a:xfrm>
          <a:custGeom>
            <a:avLst/>
            <a:gdLst/>
            <a:ahLst/>
            <a:cxnLst/>
            <a:rect l="l" t="t" r="r" b="b"/>
            <a:pathLst>
              <a:path w="144145" h="158750">
                <a:moveTo>
                  <a:pt x="114731" y="0"/>
                </a:moveTo>
                <a:lnTo>
                  <a:pt x="0" y="86677"/>
                </a:lnTo>
                <a:lnTo>
                  <a:pt x="143865" y="158305"/>
                </a:lnTo>
                <a:lnTo>
                  <a:pt x="114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57929" y="3307765"/>
            <a:ext cx="241935" cy="321945"/>
          </a:xfrm>
          <a:custGeom>
            <a:avLst/>
            <a:gdLst/>
            <a:ahLst/>
            <a:cxnLst/>
            <a:rect l="l" t="t" r="r" b="b"/>
            <a:pathLst>
              <a:path w="241935" h="321945">
                <a:moveTo>
                  <a:pt x="241363" y="0"/>
                </a:moveTo>
                <a:lnTo>
                  <a:pt x="0" y="321551"/>
                </a:lnTo>
              </a:path>
            </a:pathLst>
          </a:custGeom>
          <a:ln w="10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40657" y="3493998"/>
            <a:ext cx="144145" cy="158750"/>
          </a:xfrm>
          <a:custGeom>
            <a:avLst/>
            <a:gdLst/>
            <a:ahLst/>
            <a:cxnLst/>
            <a:rect l="l" t="t" r="r" b="b"/>
            <a:pathLst>
              <a:path w="144145" h="158750">
                <a:moveTo>
                  <a:pt x="28943" y="0"/>
                </a:moveTo>
                <a:lnTo>
                  <a:pt x="0" y="158330"/>
                </a:lnTo>
                <a:lnTo>
                  <a:pt x="143776" y="86537"/>
                </a:lnTo>
                <a:lnTo>
                  <a:pt x="28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56226" y="3102546"/>
            <a:ext cx="927735" cy="822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01980" algn="l"/>
              </a:tabLst>
            </a:pPr>
            <a:r>
              <a:rPr sz="1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ha</a:t>
            </a: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1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900" i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50" spc="15" baseline="13157" dirty="0">
                <a:latin typeface="Times New Roman"/>
                <a:cs typeface="Times New Roman"/>
              </a:rPr>
              <a:t>VP</a:t>
            </a:r>
            <a:endParaRPr sz="2850" baseline="13157">
              <a:latin typeface="Times New Roman"/>
              <a:cs typeface="Times New Roman"/>
            </a:endParaRPr>
          </a:p>
          <a:p>
            <a:pPr marL="400050">
              <a:lnSpc>
                <a:spcPct val="100000"/>
              </a:lnSpc>
              <a:spcBef>
                <a:spcPts val="1685"/>
              </a:spcBef>
            </a:pP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been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37480" y="3849471"/>
            <a:ext cx="324485" cy="483870"/>
          </a:xfrm>
          <a:custGeom>
            <a:avLst/>
            <a:gdLst/>
            <a:ahLst/>
            <a:cxnLst/>
            <a:rect l="l" t="t" r="r" b="b"/>
            <a:pathLst>
              <a:path w="324485" h="483870">
                <a:moveTo>
                  <a:pt x="0" y="0"/>
                </a:moveTo>
                <a:lnTo>
                  <a:pt x="323863" y="483328"/>
                </a:lnTo>
              </a:path>
            </a:pathLst>
          </a:custGeom>
          <a:ln w="10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7619" y="4197045"/>
            <a:ext cx="140335" cy="160020"/>
          </a:xfrm>
          <a:custGeom>
            <a:avLst/>
            <a:gdLst/>
            <a:ahLst/>
            <a:cxnLst/>
            <a:rect l="l" t="t" r="r" b="b"/>
            <a:pathLst>
              <a:path w="140335" h="160020">
                <a:moveTo>
                  <a:pt x="119291" y="0"/>
                </a:moveTo>
                <a:lnTo>
                  <a:pt x="0" y="80251"/>
                </a:lnTo>
                <a:lnTo>
                  <a:pt x="139738" y="159664"/>
                </a:lnTo>
                <a:lnTo>
                  <a:pt x="119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17191" y="3849471"/>
            <a:ext cx="320675" cy="358775"/>
          </a:xfrm>
          <a:custGeom>
            <a:avLst/>
            <a:gdLst/>
            <a:ahLst/>
            <a:cxnLst/>
            <a:rect l="l" t="t" r="r" b="b"/>
            <a:pathLst>
              <a:path w="320675" h="358775">
                <a:moveTo>
                  <a:pt x="320288" y="0"/>
                </a:moveTo>
                <a:lnTo>
                  <a:pt x="0" y="358281"/>
                </a:lnTo>
              </a:path>
            </a:pathLst>
          </a:custGeom>
          <a:ln w="10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98022" y="4073931"/>
            <a:ext cx="149860" cy="155575"/>
          </a:xfrm>
          <a:custGeom>
            <a:avLst/>
            <a:gdLst/>
            <a:ahLst/>
            <a:cxnLst/>
            <a:rect l="l" t="t" r="r" b="b"/>
            <a:pathLst>
              <a:path w="149860" h="155575">
                <a:moveTo>
                  <a:pt x="42354" y="0"/>
                </a:moveTo>
                <a:lnTo>
                  <a:pt x="0" y="155270"/>
                </a:lnTo>
                <a:lnTo>
                  <a:pt x="149377" y="96062"/>
                </a:lnTo>
                <a:lnTo>
                  <a:pt x="42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38208" y="4142765"/>
            <a:ext cx="47307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ex</a:t>
            </a:r>
            <a:r>
              <a:rPr sz="1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pe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18303" y="4454156"/>
            <a:ext cx="553720" cy="92710"/>
          </a:xfrm>
          <a:custGeom>
            <a:avLst/>
            <a:gdLst/>
            <a:ahLst/>
            <a:cxnLst/>
            <a:rect l="l" t="t" r="r" b="b"/>
            <a:pathLst>
              <a:path w="553720" h="92710">
                <a:moveTo>
                  <a:pt x="0" y="0"/>
                </a:moveTo>
                <a:lnTo>
                  <a:pt x="553410" y="92561"/>
                </a:lnTo>
              </a:path>
            </a:pathLst>
          </a:custGeom>
          <a:ln w="10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46509" y="4456747"/>
            <a:ext cx="153670" cy="142240"/>
          </a:xfrm>
          <a:custGeom>
            <a:avLst/>
            <a:gdLst/>
            <a:ahLst/>
            <a:cxnLst/>
            <a:rect l="l" t="t" r="r" b="b"/>
            <a:pathLst>
              <a:path w="153670" h="142239">
                <a:moveTo>
                  <a:pt x="23660" y="0"/>
                </a:moveTo>
                <a:lnTo>
                  <a:pt x="0" y="142011"/>
                </a:lnTo>
                <a:lnTo>
                  <a:pt x="153555" y="94716"/>
                </a:lnTo>
                <a:lnTo>
                  <a:pt x="23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25824" y="4454156"/>
            <a:ext cx="1392555" cy="264795"/>
          </a:xfrm>
          <a:custGeom>
            <a:avLst/>
            <a:gdLst/>
            <a:ahLst/>
            <a:cxnLst/>
            <a:rect l="l" t="t" r="r" b="b"/>
            <a:pathLst>
              <a:path w="1392554" h="264795">
                <a:moveTo>
                  <a:pt x="1392478" y="0"/>
                </a:moveTo>
                <a:lnTo>
                  <a:pt x="0" y="264584"/>
                </a:lnTo>
              </a:path>
            </a:pathLst>
          </a:custGeom>
          <a:ln w="10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97592" y="4626559"/>
            <a:ext cx="154940" cy="141605"/>
          </a:xfrm>
          <a:custGeom>
            <a:avLst/>
            <a:gdLst/>
            <a:ahLst/>
            <a:cxnLst/>
            <a:rect l="l" t="t" r="r" b="b"/>
            <a:pathLst>
              <a:path w="154939" h="141604">
                <a:moveTo>
                  <a:pt x="127787" y="0"/>
                </a:moveTo>
                <a:lnTo>
                  <a:pt x="0" y="97548"/>
                </a:lnTo>
                <a:lnTo>
                  <a:pt x="154559" y="141452"/>
                </a:lnTo>
                <a:lnTo>
                  <a:pt x="127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48090" y="5289143"/>
            <a:ext cx="44640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pa</a:t>
            </a: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ct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02648" y="4702454"/>
            <a:ext cx="33782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0" dirty="0">
                <a:latin typeface="Times New Roman"/>
                <a:cs typeface="Times New Roman"/>
              </a:rPr>
              <a:t>NP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63627" y="4785296"/>
            <a:ext cx="521334" cy="77470"/>
          </a:xfrm>
          <a:custGeom>
            <a:avLst/>
            <a:gdLst/>
            <a:ahLst/>
            <a:cxnLst/>
            <a:rect l="l" t="t" r="r" b="b"/>
            <a:pathLst>
              <a:path w="521334" h="77470">
                <a:moveTo>
                  <a:pt x="0" y="0"/>
                </a:moveTo>
                <a:lnTo>
                  <a:pt x="520956" y="76889"/>
                </a:lnTo>
              </a:path>
            </a:pathLst>
          </a:custGeom>
          <a:ln w="10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60387" y="4774184"/>
            <a:ext cx="153035" cy="142875"/>
          </a:xfrm>
          <a:custGeom>
            <a:avLst/>
            <a:gdLst/>
            <a:ahLst/>
            <a:cxnLst/>
            <a:rect l="l" t="t" r="r" b="b"/>
            <a:pathLst>
              <a:path w="153034" h="142875">
                <a:moveTo>
                  <a:pt x="20942" y="0"/>
                </a:moveTo>
                <a:lnTo>
                  <a:pt x="0" y="142443"/>
                </a:lnTo>
                <a:lnTo>
                  <a:pt x="152628" y="92201"/>
                </a:lnTo>
                <a:lnTo>
                  <a:pt x="20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69361" y="4776304"/>
            <a:ext cx="1394460" cy="264795"/>
          </a:xfrm>
          <a:custGeom>
            <a:avLst/>
            <a:gdLst/>
            <a:ahLst/>
            <a:cxnLst/>
            <a:rect l="l" t="t" r="r" b="b"/>
            <a:pathLst>
              <a:path w="1394460" h="264795">
                <a:moveTo>
                  <a:pt x="1394266" y="0"/>
                </a:moveTo>
                <a:lnTo>
                  <a:pt x="0" y="264592"/>
                </a:lnTo>
              </a:path>
            </a:pathLst>
          </a:custGeom>
          <a:ln w="10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41125" y="4948732"/>
            <a:ext cx="154940" cy="141605"/>
          </a:xfrm>
          <a:custGeom>
            <a:avLst/>
            <a:gdLst/>
            <a:ahLst/>
            <a:cxnLst/>
            <a:rect l="l" t="t" r="r" b="b"/>
            <a:pathLst>
              <a:path w="154939" h="141604">
                <a:moveTo>
                  <a:pt x="127812" y="0"/>
                </a:moveTo>
                <a:lnTo>
                  <a:pt x="0" y="97523"/>
                </a:lnTo>
                <a:lnTo>
                  <a:pt x="154546" y="141452"/>
                </a:lnTo>
                <a:lnTo>
                  <a:pt x="127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890145" y="5001196"/>
            <a:ext cx="1669414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a GM-Jaguar</a:t>
            </a:r>
            <a:r>
              <a:rPr sz="1900" i="1" spc="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50" spc="22" baseline="-19005" dirty="0">
                <a:latin typeface="Times New Roman"/>
                <a:cs typeface="Times New Roman"/>
              </a:rPr>
              <a:t>W</a:t>
            </a:r>
            <a:endParaRPr sz="2850" baseline="-1900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3650" y="5609488"/>
            <a:ext cx="62293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0" dirty="0">
                <a:solidFill>
                  <a:srgbClr val="CC3300"/>
                </a:solidFill>
                <a:latin typeface="Times New Roman"/>
                <a:cs typeface="Times New Roman"/>
              </a:rPr>
              <a:t>*</a:t>
            </a:r>
            <a:r>
              <a:rPr sz="1900" spc="5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sz="1900" spc="10" dirty="0">
                <a:solidFill>
                  <a:srgbClr val="CC3300"/>
                </a:solidFill>
                <a:latin typeface="Times New Roman"/>
                <a:cs typeface="Times New Roman"/>
              </a:rPr>
              <a:t>*-1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07213" y="5067845"/>
            <a:ext cx="478155" cy="59690"/>
          </a:xfrm>
          <a:custGeom>
            <a:avLst/>
            <a:gdLst/>
            <a:ahLst/>
            <a:cxnLst/>
            <a:rect l="l" t="t" r="r" b="b"/>
            <a:pathLst>
              <a:path w="478154" h="59689">
                <a:moveTo>
                  <a:pt x="0" y="0"/>
                </a:moveTo>
                <a:lnTo>
                  <a:pt x="477708" y="59513"/>
                </a:lnTo>
              </a:path>
            </a:pathLst>
          </a:custGeom>
          <a:ln w="10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61986" y="5041709"/>
            <a:ext cx="151765" cy="142875"/>
          </a:xfrm>
          <a:custGeom>
            <a:avLst/>
            <a:gdLst/>
            <a:ahLst/>
            <a:cxnLst/>
            <a:rect l="l" t="t" r="r" b="b"/>
            <a:pathLst>
              <a:path w="151765" h="142875">
                <a:moveTo>
                  <a:pt x="17729" y="0"/>
                </a:moveTo>
                <a:lnTo>
                  <a:pt x="0" y="142875"/>
                </a:lnTo>
                <a:lnTo>
                  <a:pt x="151447" y="89204"/>
                </a:lnTo>
                <a:lnTo>
                  <a:pt x="17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12946" y="5058854"/>
            <a:ext cx="1394460" cy="264795"/>
          </a:xfrm>
          <a:custGeom>
            <a:avLst/>
            <a:gdLst/>
            <a:ahLst/>
            <a:cxnLst/>
            <a:rect l="l" t="t" r="r" b="b"/>
            <a:pathLst>
              <a:path w="1394459" h="264795">
                <a:moveTo>
                  <a:pt x="1394267" y="0"/>
                </a:moveTo>
                <a:lnTo>
                  <a:pt x="0" y="264593"/>
                </a:lnTo>
              </a:path>
            </a:pathLst>
          </a:custGeom>
          <a:ln w="10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4710" y="5231282"/>
            <a:ext cx="154940" cy="141605"/>
          </a:xfrm>
          <a:custGeom>
            <a:avLst/>
            <a:gdLst/>
            <a:ahLst/>
            <a:cxnLst/>
            <a:rect l="l" t="t" r="r" b="b"/>
            <a:pathLst>
              <a:path w="154939" h="141604">
                <a:moveTo>
                  <a:pt x="127800" y="0"/>
                </a:moveTo>
                <a:lnTo>
                  <a:pt x="0" y="97523"/>
                </a:lnTo>
                <a:lnTo>
                  <a:pt x="154546" y="141452"/>
                </a:lnTo>
                <a:lnTo>
                  <a:pt x="12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112506" y="5368340"/>
            <a:ext cx="81343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0" dirty="0">
                <a:latin typeface="Times New Roman"/>
                <a:cs typeface="Times New Roman"/>
              </a:rPr>
              <a:t>NP-SBJ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98226" y="3645083"/>
            <a:ext cx="3281679" cy="200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2095"/>
              </a:lnSpc>
            </a:pPr>
            <a:r>
              <a:rPr sz="1900" spc="10" dirty="0">
                <a:latin typeface="Times New Roman"/>
                <a:cs typeface="Times New Roman"/>
              </a:rPr>
              <a:t>VP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9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cting</a:t>
            </a:r>
            <a:r>
              <a:rPr sz="2850" spc="-7" baseline="-4385" dirty="0">
                <a:latin typeface="Times New Roman"/>
                <a:cs typeface="Times New Roman"/>
              </a:rPr>
              <a:t>NP</a:t>
            </a:r>
            <a:endParaRPr sz="2850" baseline="-4385">
              <a:latin typeface="Times New Roman"/>
              <a:cs typeface="Times New Roman"/>
            </a:endParaRPr>
          </a:p>
          <a:p>
            <a:pPr marL="37465" algn="ctr">
              <a:lnSpc>
                <a:spcPts val="2250"/>
              </a:lnSpc>
              <a:spcBef>
                <a:spcPts val="580"/>
              </a:spcBef>
            </a:pPr>
            <a:r>
              <a:rPr sz="1900" spc="15" dirty="0">
                <a:latin typeface="Times New Roman"/>
                <a:cs typeface="Times New Roman"/>
              </a:rPr>
              <a:t>SBAR</a:t>
            </a:r>
            <a:endParaRPr sz="1900">
              <a:latin typeface="Times New Roman"/>
              <a:cs typeface="Times New Roman"/>
            </a:endParaRPr>
          </a:p>
          <a:p>
            <a:pPr marR="801370" algn="r">
              <a:lnSpc>
                <a:spcPts val="2250"/>
              </a:lnSpc>
            </a:pPr>
            <a:r>
              <a:rPr sz="1900" spc="10" dirty="0"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  <a:p>
            <a:pPr marL="147955" algn="ctr">
              <a:lnSpc>
                <a:spcPts val="2095"/>
              </a:lnSpc>
              <a:spcBef>
                <a:spcPts val="130"/>
              </a:spcBef>
              <a:tabLst>
                <a:tab pos="2968625" algn="l"/>
              </a:tabLst>
            </a:pPr>
            <a:r>
              <a:rPr sz="2850" spc="15" baseline="1461" dirty="0">
                <a:latin typeface="Times New Roman"/>
                <a:cs typeface="Times New Roman"/>
              </a:rPr>
              <a:t>HNP</a:t>
            </a:r>
            <a:r>
              <a:rPr sz="2850" spc="7" baseline="1461" dirty="0">
                <a:solidFill>
                  <a:srgbClr val="CC3300"/>
                </a:solidFill>
                <a:latin typeface="Times New Roman"/>
                <a:cs typeface="Times New Roman"/>
              </a:rPr>
              <a:t>-1</a:t>
            </a:r>
            <a:r>
              <a:rPr sz="2850" baseline="1461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1900" spc="10" dirty="0">
                <a:latin typeface="Times New Roman"/>
                <a:cs typeface="Times New Roman"/>
              </a:rPr>
              <a:t>VP</a:t>
            </a:r>
            <a:endParaRPr sz="1900">
              <a:latin typeface="Times New Roman"/>
              <a:cs typeface="Times New Roman"/>
            </a:endParaRPr>
          </a:p>
          <a:p>
            <a:pPr marR="2451100" algn="ctr">
              <a:lnSpc>
                <a:spcPts val="2095"/>
              </a:lnSpc>
            </a:pP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that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629245" y="5373789"/>
            <a:ext cx="521334" cy="104775"/>
          </a:xfrm>
          <a:custGeom>
            <a:avLst/>
            <a:gdLst/>
            <a:ahLst/>
            <a:cxnLst/>
            <a:rect l="l" t="t" r="r" b="b"/>
            <a:pathLst>
              <a:path w="521334" h="104775">
                <a:moveTo>
                  <a:pt x="0" y="0"/>
                </a:moveTo>
                <a:lnTo>
                  <a:pt x="521205" y="104277"/>
                </a:lnTo>
              </a:path>
            </a:pathLst>
          </a:custGeom>
          <a:ln w="10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23656" y="5384927"/>
            <a:ext cx="155575" cy="141605"/>
          </a:xfrm>
          <a:custGeom>
            <a:avLst/>
            <a:gdLst/>
            <a:ahLst/>
            <a:cxnLst/>
            <a:rect l="l" t="t" r="r" b="b"/>
            <a:pathLst>
              <a:path w="155575" h="141604">
                <a:moveTo>
                  <a:pt x="28130" y="0"/>
                </a:moveTo>
                <a:lnTo>
                  <a:pt x="0" y="141185"/>
                </a:lnTo>
                <a:lnTo>
                  <a:pt x="154978" y="98780"/>
                </a:lnTo>
                <a:lnTo>
                  <a:pt x="28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34979" y="5364797"/>
            <a:ext cx="1394460" cy="264795"/>
          </a:xfrm>
          <a:custGeom>
            <a:avLst/>
            <a:gdLst/>
            <a:ahLst/>
            <a:cxnLst/>
            <a:rect l="l" t="t" r="r" b="b"/>
            <a:pathLst>
              <a:path w="1394459" h="264795">
                <a:moveTo>
                  <a:pt x="1394266" y="0"/>
                </a:moveTo>
                <a:lnTo>
                  <a:pt x="0" y="264591"/>
                </a:lnTo>
              </a:path>
            </a:pathLst>
          </a:custGeom>
          <a:ln w="10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06744" y="5537225"/>
            <a:ext cx="154940" cy="141605"/>
          </a:xfrm>
          <a:custGeom>
            <a:avLst/>
            <a:gdLst/>
            <a:ahLst/>
            <a:cxnLst/>
            <a:rect l="l" t="t" r="r" b="b"/>
            <a:pathLst>
              <a:path w="154939" h="141604">
                <a:moveTo>
                  <a:pt x="127800" y="0"/>
                </a:moveTo>
                <a:lnTo>
                  <a:pt x="0" y="97523"/>
                </a:lnTo>
                <a:lnTo>
                  <a:pt x="154546" y="141452"/>
                </a:lnTo>
                <a:lnTo>
                  <a:pt x="12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929659" y="5674283"/>
            <a:ext cx="62293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wou</a:t>
            </a:r>
            <a:r>
              <a:rPr sz="1900" i="1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52003" y="5440324"/>
            <a:ext cx="33782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0" dirty="0">
                <a:latin typeface="Times New Roman"/>
                <a:cs typeface="Times New Roman"/>
              </a:rPr>
              <a:t>VP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426704" y="5798515"/>
            <a:ext cx="899160" cy="182245"/>
          </a:xfrm>
          <a:custGeom>
            <a:avLst/>
            <a:gdLst/>
            <a:ahLst/>
            <a:cxnLst/>
            <a:rect l="l" t="t" r="r" b="b"/>
            <a:pathLst>
              <a:path w="899159" h="182245">
                <a:moveTo>
                  <a:pt x="0" y="0"/>
                </a:moveTo>
                <a:lnTo>
                  <a:pt x="898863" y="181702"/>
                </a:lnTo>
              </a:path>
            </a:pathLst>
          </a:custGeom>
          <a:ln w="10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98686" y="5886868"/>
            <a:ext cx="155575" cy="141605"/>
          </a:xfrm>
          <a:custGeom>
            <a:avLst/>
            <a:gdLst/>
            <a:ahLst/>
            <a:cxnLst/>
            <a:rect l="l" t="t" r="r" b="b"/>
            <a:pathLst>
              <a:path w="155575" h="141604">
                <a:moveTo>
                  <a:pt x="28409" y="0"/>
                </a:moveTo>
                <a:lnTo>
                  <a:pt x="0" y="141135"/>
                </a:lnTo>
                <a:lnTo>
                  <a:pt x="155054" y="99047"/>
                </a:lnTo>
                <a:lnTo>
                  <a:pt x="28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32155" y="5787719"/>
            <a:ext cx="1395095" cy="332105"/>
          </a:xfrm>
          <a:custGeom>
            <a:avLst/>
            <a:gdLst/>
            <a:ahLst/>
            <a:cxnLst/>
            <a:rect l="l" t="t" r="r" b="b"/>
            <a:pathLst>
              <a:path w="1395095" h="332104">
                <a:moveTo>
                  <a:pt x="1394549" y="0"/>
                </a:moveTo>
                <a:lnTo>
                  <a:pt x="0" y="331688"/>
                </a:lnTo>
              </a:path>
            </a:pathLst>
          </a:custGeom>
          <a:ln w="106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4202" y="6022759"/>
            <a:ext cx="156845" cy="140335"/>
          </a:xfrm>
          <a:custGeom>
            <a:avLst/>
            <a:gdLst/>
            <a:ahLst/>
            <a:cxnLst/>
            <a:rect l="l" t="t" r="r" b="b"/>
            <a:pathLst>
              <a:path w="156845" h="140335">
                <a:moveTo>
                  <a:pt x="123215" y="0"/>
                </a:moveTo>
                <a:lnTo>
                  <a:pt x="0" y="103289"/>
                </a:lnTo>
                <a:lnTo>
                  <a:pt x="156400" y="140081"/>
                </a:lnTo>
                <a:lnTo>
                  <a:pt x="123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94356" y="5721133"/>
            <a:ext cx="1259205" cy="866140"/>
          </a:xfrm>
          <a:custGeom>
            <a:avLst/>
            <a:gdLst/>
            <a:ahLst/>
            <a:cxnLst/>
            <a:rect l="l" t="t" r="r" b="b"/>
            <a:pathLst>
              <a:path w="1259204" h="866140">
                <a:moveTo>
                  <a:pt x="1258713" y="0"/>
                </a:moveTo>
                <a:lnTo>
                  <a:pt x="0" y="865544"/>
                </a:lnTo>
              </a:path>
            </a:pathLst>
          </a:custGeom>
          <a:ln w="10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70661" y="6462140"/>
            <a:ext cx="159385" cy="140970"/>
          </a:xfrm>
          <a:custGeom>
            <a:avLst/>
            <a:gdLst/>
            <a:ahLst/>
            <a:cxnLst/>
            <a:rect l="l" t="t" r="r" b="b"/>
            <a:pathLst>
              <a:path w="159384" h="140970">
                <a:moveTo>
                  <a:pt x="77812" y="0"/>
                </a:moveTo>
                <a:lnTo>
                  <a:pt x="0" y="140830"/>
                </a:lnTo>
                <a:lnTo>
                  <a:pt x="159118" y="118706"/>
                </a:lnTo>
                <a:lnTo>
                  <a:pt x="77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535699" y="6101149"/>
            <a:ext cx="1070610" cy="13284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635"/>
              </a:spcBef>
            </a:pP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give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900" spc="10" dirty="0">
                <a:latin typeface="Times New Roman"/>
                <a:cs typeface="Times New Roman"/>
              </a:rPr>
              <a:t>NP</a:t>
            </a:r>
            <a:endParaRPr sz="1900">
              <a:latin typeface="Times New Roman"/>
              <a:cs typeface="Times New Roman"/>
            </a:endParaRPr>
          </a:p>
          <a:p>
            <a:pPr marL="12065" marR="5080" algn="ctr">
              <a:lnSpc>
                <a:spcPts val="2270"/>
              </a:lnSpc>
              <a:spcBef>
                <a:spcPts val="155"/>
              </a:spcBef>
            </a:pP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the </a:t>
            </a:r>
            <a:r>
              <a:rPr sz="1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US</a:t>
            </a:r>
            <a:r>
              <a:rPr sz="1900" i="1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car  maker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72766" y="5947829"/>
            <a:ext cx="33782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0" dirty="0">
                <a:latin typeface="Times New Roman"/>
                <a:cs typeface="Times New Roman"/>
              </a:rPr>
              <a:t>NP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407373" y="6223228"/>
            <a:ext cx="895350" cy="143510"/>
          </a:xfrm>
          <a:custGeom>
            <a:avLst/>
            <a:gdLst/>
            <a:ahLst/>
            <a:cxnLst/>
            <a:rect l="l" t="t" r="r" b="b"/>
            <a:pathLst>
              <a:path w="895350" h="143510">
                <a:moveTo>
                  <a:pt x="0" y="0"/>
                </a:moveTo>
                <a:lnTo>
                  <a:pt x="895059" y="143215"/>
                </a:lnTo>
              </a:path>
            </a:pathLst>
          </a:custGeom>
          <a:ln w="10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177589" y="6277203"/>
            <a:ext cx="153670" cy="142240"/>
          </a:xfrm>
          <a:custGeom>
            <a:avLst/>
            <a:gdLst/>
            <a:ahLst/>
            <a:cxnLst/>
            <a:rect l="l" t="t" r="r" b="b"/>
            <a:pathLst>
              <a:path w="153670" h="142239">
                <a:moveTo>
                  <a:pt x="22656" y="0"/>
                </a:moveTo>
                <a:lnTo>
                  <a:pt x="0" y="142176"/>
                </a:lnTo>
                <a:lnTo>
                  <a:pt x="153225" y="93789"/>
                </a:lnTo>
                <a:lnTo>
                  <a:pt x="22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79131" y="6223228"/>
            <a:ext cx="1007110" cy="468630"/>
          </a:xfrm>
          <a:custGeom>
            <a:avLst/>
            <a:gdLst/>
            <a:ahLst/>
            <a:cxnLst/>
            <a:rect l="l" t="t" r="r" b="b"/>
            <a:pathLst>
              <a:path w="1007109" h="468629">
                <a:moveTo>
                  <a:pt x="1006689" y="0"/>
                </a:moveTo>
                <a:lnTo>
                  <a:pt x="0" y="468384"/>
                </a:lnTo>
              </a:path>
            </a:pathLst>
          </a:custGeom>
          <a:ln w="106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53069" y="6577825"/>
            <a:ext cx="160655" cy="130810"/>
          </a:xfrm>
          <a:custGeom>
            <a:avLst/>
            <a:gdLst/>
            <a:ahLst/>
            <a:cxnLst/>
            <a:rect l="l" t="t" r="r" b="b"/>
            <a:pathLst>
              <a:path w="160654" h="130809">
                <a:moveTo>
                  <a:pt x="100063" y="0"/>
                </a:moveTo>
                <a:lnTo>
                  <a:pt x="0" y="125920"/>
                </a:lnTo>
                <a:lnTo>
                  <a:pt x="160578" y="130581"/>
                </a:lnTo>
                <a:lnTo>
                  <a:pt x="100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860303" y="6743280"/>
            <a:ext cx="1158240" cy="9067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900" spc="10" dirty="0">
                <a:latin typeface="Times New Roman"/>
                <a:cs typeface="Times New Roman"/>
              </a:rPr>
              <a:t>NP</a:t>
            </a:r>
            <a:endParaRPr sz="1900">
              <a:latin typeface="Times New Roman"/>
              <a:cs typeface="Times New Roman"/>
            </a:endParaRPr>
          </a:p>
          <a:p>
            <a:pPr marL="12065" marR="5080" algn="ctr">
              <a:lnSpc>
                <a:spcPts val="2270"/>
              </a:lnSpc>
              <a:spcBef>
                <a:spcPts val="160"/>
              </a:spcBef>
            </a:pPr>
            <a:r>
              <a:rPr sz="1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an</a:t>
            </a:r>
            <a:r>
              <a:rPr sz="1900" i="1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eventual  </a:t>
            </a:r>
            <a:r>
              <a:rPr sz="1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30%</a:t>
            </a:r>
            <a:r>
              <a:rPr sz="1900" i="1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stake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800722" y="7004231"/>
            <a:ext cx="1050290" cy="9061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900" spc="10" dirty="0">
                <a:latin typeface="Times New Roman"/>
                <a:cs typeface="Times New Roman"/>
              </a:rPr>
              <a:t>NP</a:t>
            </a:r>
            <a:endParaRPr sz="1900">
              <a:latin typeface="Times New Roman"/>
              <a:cs typeface="Times New Roman"/>
            </a:endParaRPr>
          </a:p>
          <a:p>
            <a:pPr marL="12700" marR="5080" algn="ctr">
              <a:lnSpc>
                <a:spcPts val="2270"/>
              </a:lnSpc>
              <a:spcBef>
                <a:spcPts val="155"/>
              </a:spcBef>
            </a:pP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1900" i="1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British  </a:t>
            </a:r>
            <a:r>
              <a:rPr sz="1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company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047142" y="6489522"/>
            <a:ext cx="86741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0" dirty="0">
                <a:latin typeface="Times New Roman"/>
                <a:cs typeface="Times New Roman"/>
              </a:rPr>
              <a:t>PP-</a:t>
            </a:r>
            <a:r>
              <a:rPr sz="1900" spc="5" dirty="0">
                <a:latin typeface="Times New Roman"/>
                <a:cs typeface="Times New Roman"/>
              </a:rPr>
              <a:t>L</a:t>
            </a:r>
            <a:r>
              <a:rPr sz="1900" spc="15" dirty="0">
                <a:latin typeface="Times New Roman"/>
                <a:cs typeface="Times New Roman"/>
              </a:rPr>
              <a:t>OC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375469" y="6764934"/>
            <a:ext cx="899160" cy="145415"/>
          </a:xfrm>
          <a:custGeom>
            <a:avLst/>
            <a:gdLst/>
            <a:ahLst/>
            <a:cxnLst/>
            <a:rect l="l" t="t" r="r" b="b"/>
            <a:pathLst>
              <a:path w="899159" h="145415">
                <a:moveTo>
                  <a:pt x="0" y="0"/>
                </a:moveTo>
                <a:lnTo>
                  <a:pt x="898660" y="144980"/>
                </a:lnTo>
              </a:path>
            </a:pathLst>
          </a:custGeom>
          <a:ln w="10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149215" y="6820534"/>
            <a:ext cx="153670" cy="142240"/>
          </a:xfrm>
          <a:custGeom>
            <a:avLst/>
            <a:gdLst/>
            <a:ahLst/>
            <a:cxnLst/>
            <a:rect l="l" t="t" r="r" b="b"/>
            <a:pathLst>
              <a:path w="153670" h="142240">
                <a:moveTo>
                  <a:pt x="22847" y="0"/>
                </a:moveTo>
                <a:lnTo>
                  <a:pt x="0" y="142143"/>
                </a:lnTo>
                <a:lnTo>
                  <a:pt x="153289" y="93954"/>
                </a:lnTo>
                <a:lnTo>
                  <a:pt x="22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347193" y="6764934"/>
            <a:ext cx="1007110" cy="472440"/>
          </a:xfrm>
          <a:custGeom>
            <a:avLst/>
            <a:gdLst/>
            <a:ahLst/>
            <a:cxnLst/>
            <a:rect l="l" t="t" r="r" b="b"/>
            <a:pathLst>
              <a:path w="1007109" h="472440">
                <a:moveTo>
                  <a:pt x="1006723" y="0"/>
                </a:moveTo>
                <a:lnTo>
                  <a:pt x="0" y="471909"/>
                </a:lnTo>
              </a:path>
            </a:pathLst>
          </a:custGeom>
          <a:ln w="106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321165" y="7122833"/>
            <a:ext cx="160655" cy="130810"/>
          </a:xfrm>
          <a:custGeom>
            <a:avLst/>
            <a:gdLst/>
            <a:ahLst/>
            <a:cxnLst/>
            <a:rect l="l" t="t" r="r" b="b"/>
            <a:pathLst>
              <a:path w="160654" h="130809">
                <a:moveTo>
                  <a:pt x="99694" y="0"/>
                </a:moveTo>
                <a:lnTo>
                  <a:pt x="0" y="126212"/>
                </a:lnTo>
                <a:lnTo>
                  <a:pt x="160591" y="130408"/>
                </a:lnTo>
                <a:lnTo>
                  <a:pt x="99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9300667" y="7288579"/>
            <a:ext cx="21590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dirty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419346" y="1633778"/>
            <a:ext cx="8276590" cy="3879850"/>
          </a:xfrm>
          <a:custGeom>
            <a:avLst/>
            <a:gdLst/>
            <a:ahLst/>
            <a:cxnLst/>
            <a:rect l="l" t="t" r="r" b="b"/>
            <a:pathLst>
              <a:path w="8276590" h="3879850">
                <a:moveTo>
                  <a:pt x="0" y="0"/>
                </a:moveTo>
                <a:lnTo>
                  <a:pt x="8276399" y="0"/>
                </a:lnTo>
                <a:lnTo>
                  <a:pt x="8276399" y="3879786"/>
                </a:lnTo>
                <a:lnTo>
                  <a:pt x="0" y="3879786"/>
                </a:lnTo>
                <a:lnTo>
                  <a:pt x="0" y="0"/>
                </a:lnTo>
                <a:close/>
              </a:path>
            </a:pathLst>
          </a:custGeom>
          <a:solidFill>
            <a:srgbClr val="CBCBCB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981117" y="1534998"/>
            <a:ext cx="7599045" cy="354457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1790" marR="5243195" indent="-339725">
              <a:lnSpc>
                <a:spcPts val="2270"/>
              </a:lnSpc>
              <a:spcBef>
                <a:spcPts val="210"/>
              </a:spcBef>
            </a:pPr>
            <a:r>
              <a:rPr sz="1900" spc="10" dirty="0">
                <a:latin typeface="Arial"/>
                <a:cs typeface="Arial"/>
              </a:rPr>
              <a:t>(S (NP-SBJ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i="1" spc="5" dirty="0">
                <a:solidFill>
                  <a:srgbClr val="3333CC"/>
                </a:solidFill>
                <a:latin typeface="Arial"/>
                <a:cs typeface="Arial"/>
              </a:rPr>
              <a:t>Analysts</a:t>
            </a:r>
            <a:r>
              <a:rPr sz="1900" spc="5" dirty="0">
                <a:latin typeface="Arial"/>
                <a:cs typeface="Arial"/>
              </a:rPr>
              <a:t>)  </a:t>
            </a:r>
            <a:r>
              <a:rPr sz="1900" spc="10" dirty="0">
                <a:latin typeface="Arial"/>
                <a:cs typeface="Arial"/>
              </a:rPr>
              <a:t>(VP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i="1" spc="10" dirty="0">
                <a:solidFill>
                  <a:srgbClr val="3333CC"/>
                </a:solidFill>
                <a:latin typeface="Arial"/>
                <a:cs typeface="Arial"/>
              </a:rPr>
              <a:t>have</a:t>
            </a:r>
            <a:endParaRPr sz="1900">
              <a:latin typeface="Arial"/>
              <a:cs typeface="Arial"/>
            </a:endParaRPr>
          </a:p>
          <a:p>
            <a:pPr marL="622935">
              <a:lnSpc>
                <a:spcPts val="2190"/>
              </a:lnSpc>
            </a:pPr>
            <a:r>
              <a:rPr sz="1900" spc="10" dirty="0">
                <a:latin typeface="Arial"/>
                <a:cs typeface="Arial"/>
              </a:rPr>
              <a:t>(VP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i="1" spc="5" dirty="0">
                <a:solidFill>
                  <a:srgbClr val="3333CC"/>
                </a:solidFill>
                <a:latin typeface="Arial"/>
                <a:cs typeface="Arial"/>
              </a:rPr>
              <a:t>been</a:t>
            </a:r>
            <a:endParaRPr sz="1900">
              <a:latin typeface="Arial"/>
              <a:cs typeface="Arial"/>
            </a:endParaRPr>
          </a:p>
          <a:p>
            <a:pPr marL="894715">
              <a:lnSpc>
                <a:spcPts val="2275"/>
              </a:lnSpc>
              <a:spcBef>
                <a:spcPts val="100"/>
              </a:spcBef>
            </a:pPr>
            <a:r>
              <a:rPr sz="1900" spc="10" dirty="0">
                <a:latin typeface="Arial"/>
                <a:cs typeface="Arial"/>
              </a:rPr>
              <a:t>(VP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i="1" spc="10" dirty="0">
                <a:solidFill>
                  <a:srgbClr val="3333CC"/>
                </a:solidFill>
                <a:latin typeface="Arial"/>
                <a:cs typeface="Arial"/>
              </a:rPr>
              <a:t>expecting</a:t>
            </a:r>
            <a:endParaRPr sz="1900">
              <a:latin typeface="Arial"/>
              <a:cs typeface="Arial"/>
            </a:endParaRPr>
          </a:p>
          <a:p>
            <a:pPr marL="1179195">
              <a:lnSpc>
                <a:spcPts val="2275"/>
              </a:lnSpc>
            </a:pPr>
            <a:r>
              <a:rPr sz="1900" spc="10" dirty="0">
                <a:latin typeface="Arial"/>
                <a:cs typeface="Arial"/>
              </a:rPr>
              <a:t>(NP (NP </a:t>
            </a:r>
            <a:r>
              <a:rPr sz="1900" i="1" spc="10" dirty="0">
                <a:solidFill>
                  <a:srgbClr val="3333CC"/>
                </a:solidFill>
                <a:latin typeface="Arial"/>
                <a:cs typeface="Arial"/>
              </a:rPr>
              <a:t>a GM-Jaguar</a:t>
            </a:r>
            <a:r>
              <a:rPr sz="1900" i="1" spc="-8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i="1" spc="5" dirty="0">
                <a:solidFill>
                  <a:srgbClr val="3333CC"/>
                </a:solidFill>
                <a:latin typeface="Arial"/>
                <a:cs typeface="Arial"/>
              </a:rPr>
              <a:t>pact</a:t>
            </a:r>
            <a:r>
              <a:rPr sz="1900" spc="5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  <a:p>
            <a:pPr marL="2035810" marR="3451860" indent="-314325">
              <a:lnSpc>
                <a:spcPts val="2270"/>
              </a:lnSpc>
              <a:spcBef>
                <a:spcPts val="185"/>
              </a:spcBef>
            </a:pPr>
            <a:r>
              <a:rPr sz="1900" spc="10" dirty="0">
                <a:latin typeface="Arial"/>
                <a:cs typeface="Arial"/>
              </a:rPr>
              <a:t>(SBAR (WHNP</a:t>
            </a:r>
            <a:r>
              <a:rPr sz="1900" spc="10" dirty="0">
                <a:solidFill>
                  <a:srgbClr val="CC3300"/>
                </a:solidFill>
                <a:latin typeface="Arial"/>
                <a:cs typeface="Arial"/>
              </a:rPr>
              <a:t>-1</a:t>
            </a:r>
            <a:r>
              <a:rPr sz="1900" spc="-4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900" i="1" spc="5" dirty="0">
                <a:solidFill>
                  <a:srgbClr val="3333CC"/>
                </a:solidFill>
                <a:latin typeface="Arial"/>
                <a:cs typeface="Arial"/>
              </a:rPr>
              <a:t>that</a:t>
            </a:r>
            <a:r>
              <a:rPr sz="1900" spc="5" dirty="0">
                <a:latin typeface="Arial"/>
                <a:cs typeface="Arial"/>
              </a:rPr>
              <a:t>)  </a:t>
            </a:r>
            <a:r>
              <a:rPr sz="1900" spc="10" dirty="0">
                <a:latin typeface="Arial"/>
                <a:cs typeface="Arial"/>
              </a:rPr>
              <a:t>(S (NP-SBJ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CC3300"/>
                </a:solidFill>
                <a:latin typeface="Arial"/>
                <a:cs typeface="Arial"/>
              </a:rPr>
              <a:t>*T*-1</a:t>
            </a:r>
            <a:r>
              <a:rPr sz="1900" spc="5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  <a:p>
            <a:pPr marR="916305" algn="ctr">
              <a:lnSpc>
                <a:spcPts val="2190"/>
              </a:lnSpc>
            </a:pPr>
            <a:r>
              <a:rPr sz="1900" spc="10" dirty="0">
                <a:latin typeface="Arial"/>
                <a:cs typeface="Arial"/>
              </a:rPr>
              <a:t>(VP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i="1" spc="5" dirty="0">
                <a:solidFill>
                  <a:srgbClr val="3333CC"/>
                </a:solidFill>
                <a:latin typeface="Arial"/>
                <a:cs typeface="Arial"/>
              </a:rPr>
              <a:t>would</a:t>
            </a:r>
            <a:endParaRPr sz="1900">
              <a:latin typeface="Arial"/>
              <a:cs typeface="Arial"/>
            </a:endParaRPr>
          </a:p>
          <a:p>
            <a:pPr marR="2110740" algn="ctr">
              <a:lnSpc>
                <a:spcPts val="2275"/>
              </a:lnSpc>
              <a:spcBef>
                <a:spcPts val="100"/>
              </a:spcBef>
            </a:pPr>
            <a:r>
              <a:rPr sz="1900" spc="10" dirty="0">
                <a:latin typeface="Arial"/>
                <a:cs typeface="Arial"/>
              </a:rPr>
              <a:t>(VP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i="1" spc="10" dirty="0">
                <a:solidFill>
                  <a:srgbClr val="3333CC"/>
                </a:solidFill>
                <a:latin typeface="Arial"/>
                <a:cs typeface="Arial"/>
              </a:rPr>
              <a:t>give</a:t>
            </a:r>
            <a:endParaRPr sz="1900">
              <a:latin typeface="Arial"/>
              <a:cs typeface="Arial"/>
            </a:endParaRPr>
          </a:p>
          <a:p>
            <a:pPr marL="3257550">
              <a:lnSpc>
                <a:spcPts val="2265"/>
              </a:lnSpc>
            </a:pPr>
            <a:r>
              <a:rPr sz="1900" spc="10" dirty="0">
                <a:latin typeface="Arial"/>
                <a:cs typeface="Arial"/>
              </a:rPr>
              <a:t>(NP </a:t>
            </a:r>
            <a:r>
              <a:rPr sz="1900" i="1" spc="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1900" i="1" spc="10" dirty="0">
                <a:solidFill>
                  <a:srgbClr val="3333CC"/>
                </a:solidFill>
                <a:latin typeface="Arial"/>
                <a:cs typeface="Arial"/>
              </a:rPr>
              <a:t>U.S. car</a:t>
            </a:r>
            <a:r>
              <a:rPr sz="1900" i="1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i="1" spc="10" dirty="0">
                <a:solidFill>
                  <a:srgbClr val="3333CC"/>
                </a:solidFill>
                <a:latin typeface="Arial"/>
                <a:cs typeface="Arial"/>
              </a:rPr>
              <a:t>maker</a:t>
            </a:r>
            <a:r>
              <a:rPr sz="1900" spc="10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  <a:p>
            <a:pPr marL="2483485">
              <a:lnSpc>
                <a:spcPts val="2275"/>
              </a:lnSpc>
            </a:pPr>
            <a:r>
              <a:rPr sz="1900" spc="10" dirty="0">
                <a:latin typeface="Arial"/>
                <a:cs typeface="Arial"/>
              </a:rPr>
              <a:t>(NP (NP </a:t>
            </a:r>
            <a:r>
              <a:rPr sz="1900" i="1" spc="10" dirty="0">
                <a:solidFill>
                  <a:srgbClr val="3333CC"/>
                </a:solidFill>
                <a:latin typeface="Arial"/>
                <a:cs typeface="Arial"/>
              </a:rPr>
              <a:t>an eventual </a:t>
            </a:r>
            <a:r>
              <a:rPr sz="1900" spc="10" dirty="0">
                <a:latin typeface="Arial"/>
                <a:cs typeface="Arial"/>
              </a:rPr>
              <a:t>(ADJP </a:t>
            </a:r>
            <a:r>
              <a:rPr sz="1900" i="1" spc="10" dirty="0">
                <a:solidFill>
                  <a:srgbClr val="3333CC"/>
                </a:solidFill>
                <a:latin typeface="Arial"/>
                <a:cs typeface="Arial"/>
              </a:rPr>
              <a:t>30 %</a:t>
            </a:r>
            <a:r>
              <a:rPr sz="1900" spc="10" dirty="0">
                <a:latin typeface="Arial"/>
                <a:cs typeface="Arial"/>
              </a:rPr>
              <a:t>)</a:t>
            </a:r>
            <a:r>
              <a:rPr sz="1900" spc="-140" dirty="0">
                <a:latin typeface="Arial"/>
                <a:cs typeface="Arial"/>
              </a:rPr>
              <a:t> </a:t>
            </a:r>
            <a:r>
              <a:rPr sz="1900" i="1" spc="5" dirty="0">
                <a:solidFill>
                  <a:srgbClr val="3333CC"/>
                </a:solidFill>
                <a:latin typeface="Arial"/>
                <a:cs typeface="Arial"/>
              </a:rPr>
              <a:t>stake</a:t>
            </a:r>
            <a:r>
              <a:rPr sz="1900" spc="5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  <a:p>
            <a:pPr marL="2663190">
              <a:lnSpc>
                <a:spcPct val="100000"/>
              </a:lnSpc>
              <a:spcBef>
                <a:spcPts val="100"/>
              </a:spcBef>
            </a:pPr>
            <a:r>
              <a:rPr sz="1900" spc="10" dirty="0">
                <a:latin typeface="Arial"/>
                <a:cs typeface="Arial"/>
              </a:rPr>
              <a:t>(PP-LOC </a:t>
            </a:r>
            <a:r>
              <a:rPr sz="1900" i="1" spc="5" dirty="0">
                <a:solidFill>
                  <a:srgbClr val="3333CC"/>
                </a:solidFill>
                <a:latin typeface="Arial"/>
                <a:cs typeface="Arial"/>
              </a:rPr>
              <a:t>in </a:t>
            </a:r>
            <a:r>
              <a:rPr sz="1900" spc="10" dirty="0">
                <a:latin typeface="Arial"/>
                <a:cs typeface="Arial"/>
              </a:rPr>
              <a:t>(NP </a:t>
            </a:r>
            <a:r>
              <a:rPr sz="1900" i="1" spc="5" dirty="0">
                <a:solidFill>
                  <a:srgbClr val="3333CC"/>
                </a:solidFill>
                <a:latin typeface="Arial"/>
                <a:cs typeface="Arial"/>
              </a:rPr>
              <a:t>the British</a:t>
            </a:r>
            <a:r>
              <a:rPr sz="1900" i="1" spc="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i="1" spc="5" dirty="0">
                <a:solidFill>
                  <a:srgbClr val="3333CC"/>
                </a:solidFill>
                <a:latin typeface="Arial"/>
                <a:cs typeface="Arial"/>
              </a:rPr>
              <a:t>company</a:t>
            </a:r>
            <a:r>
              <a:rPr sz="1900" spc="5" dirty="0">
                <a:latin typeface="Arial"/>
                <a:cs typeface="Arial"/>
              </a:rPr>
              <a:t>))))))))))))</a:t>
            </a:r>
            <a:endParaRPr sz="1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901520" y="6532778"/>
            <a:ext cx="4400550" cy="934085"/>
          </a:xfrm>
          <a:prstGeom prst="rect">
            <a:avLst/>
          </a:prstGeom>
          <a:solidFill>
            <a:srgbClr val="D6D7FF">
              <a:alpha val="50199"/>
            </a:srgbClr>
          </a:solidFill>
        </p:spPr>
        <p:txBody>
          <a:bodyPr vert="horz" wrap="square" lIns="0" tIns="41275" rIns="0" bIns="0" rtlCol="0">
            <a:spAutoFit/>
          </a:bodyPr>
          <a:lstStyle/>
          <a:p>
            <a:pPr marL="57785" marR="68580" algn="just">
              <a:lnSpc>
                <a:spcPts val="2270"/>
              </a:lnSpc>
              <a:spcBef>
                <a:spcPts val="325"/>
              </a:spcBef>
            </a:pP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Analysts have been expecting </a:t>
            </a:r>
            <a:r>
              <a:rPr sz="1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a GM-Jaguar  </a:t>
            </a: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pact that </a:t>
            </a:r>
            <a:r>
              <a:rPr sz="1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would </a:t>
            </a: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give the </a:t>
            </a:r>
            <a:r>
              <a:rPr sz="1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U.S. </a:t>
            </a: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car maker </a:t>
            </a:r>
            <a:r>
              <a:rPr sz="1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an  </a:t>
            </a: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eventual </a:t>
            </a:r>
            <a:r>
              <a:rPr sz="1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30% </a:t>
            </a:r>
            <a:r>
              <a:rPr sz="190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stake in the British</a:t>
            </a:r>
            <a:r>
              <a:rPr sz="1900" i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9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company.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41604" y="2089911"/>
            <a:ext cx="1818005" cy="899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3400"/>
              </a:lnSpc>
              <a:spcBef>
                <a:spcPts val="280"/>
              </a:spcBef>
            </a:pPr>
            <a:r>
              <a:rPr sz="2900" spc="65" dirty="0">
                <a:latin typeface="Arial"/>
                <a:cs typeface="Arial"/>
              </a:rPr>
              <a:t>A </a:t>
            </a:r>
            <a:r>
              <a:rPr sz="2900" spc="105" dirty="0">
                <a:latin typeface="Arial"/>
                <a:cs typeface="Arial"/>
              </a:rPr>
              <a:t>sample  </a:t>
            </a:r>
            <a:r>
              <a:rPr sz="2900" spc="85" dirty="0">
                <a:latin typeface="Arial"/>
                <a:cs typeface="Arial"/>
              </a:rPr>
              <a:t>parse</a:t>
            </a:r>
            <a:r>
              <a:rPr sz="2900" spc="10" dirty="0">
                <a:latin typeface="Arial"/>
                <a:cs typeface="Arial"/>
              </a:rPr>
              <a:t> </a:t>
            </a:r>
            <a:r>
              <a:rPr sz="2900" spc="125" dirty="0">
                <a:latin typeface="Arial"/>
                <a:cs typeface="Arial"/>
              </a:rPr>
              <a:t>tree</a:t>
            </a:r>
            <a:endParaRPr sz="2900">
              <a:latin typeface="Arial"/>
              <a:cs typeface="Arial"/>
            </a:endParaRPr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083" y="412495"/>
            <a:ext cx="78384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85" dirty="0"/>
              <a:t>The </a:t>
            </a:r>
            <a:r>
              <a:rPr sz="4500" spc="-210" dirty="0"/>
              <a:t>same </a:t>
            </a:r>
            <a:r>
              <a:rPr sz="4500" spc="-245" dirty="0"/>
              <a:t>parse </a:t>
            </a:r>
            <a:r>
              <a:rPr sz="4500" spc="-280" dirty="0"/>
              <a:t>tree</a:t>
            </a:r>
            <a:r>
              <a:rPr sz="4500" spc="-800" dirty="0"/>
              <a:t> </a:t>
            </a:r>
            <a:r>
              <a:rPr sz="4500" spc="-235" dirty="0"/>
              <a:t>PropBanked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567611" y="3552291"/>
            <a:ext cx="917575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5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na</a:t>
            </a:r>
            <a:r>
              <a:rPr sz="2050" i="1" dirty="0">
                <a:solidFill>
                  <a:srgbClr val="3333CC"/>
                </a:solidFill>
                <a:latin typeface="Times New Roman"/>
                <a:cs typeface="Times New Roman"/>
              </a:rPr>
              <a:t>ly</a:t>
            </a:r>
            <a:r>
              <a:rPr sz="205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50" i="1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5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8027" y="1925764"/>
            <a:ext cx="728980" cy="1647825"/>
          </a:xfrm>
          <a:custGeom>
            <a:avLst/>
            <a:gdLst/>
            <a:ahLst/>
            <a:cxnLst/>
            <a:rect l="l" t="t" r="r" b="b"/>
            <a:pathLst>
              <a:path w="728979" h="1647825">
                <a:moveTo>
                  <a:pt x="0" y="0"/>
                </a:moveTo>
                <a:lnTo>
                  <a:pt x="728874" y="1647783"/>
                </a:lnTo>
              </a:path>
            </a:pathLst>
          </a:custGeom>
          <a:ln w="11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5938" y="3428784"/>
            <a:ext cx="141605" cy="173355"/>
          </a:xfrm>
          <a:custGeom>
            <a:avLst/>
            <a:gdLst/>
            <a:ahLst/>
            <a:cxnLst/>
            <a:rect l="l" t="t" r="r" b="b"/>
            <a:pathLst>
              <a:path w="141604" h="173354">
                <a:moveTo>
                  <a:pt x="141604" y="0"/>
                </a:moveTo>
                <a:lnTo>
                  <a:pt x="0" y="62750"/>
                </a:lnTo>
                <a:lnTo>
                  <a:pt x="133502" y="173113"/>
                </a:lnTo>
                <a:lnTo>
                  <a:pt x="141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6181" y="1925764"/>
            <a:ext cx="822325" cy="1555750"/>
          </a:xfrm>
          <a:custGeom>
            <a:avLst/>
            <a:gdLst/>
            <a:ahLst/>
            <a:cxnLst/>
            <a:rect l="l" t="t" r="r" b="b"/>
            <a:pathLst>
              <a:path w="822325" h="1555750">
                <a:moveTo>
                  <a:pt x="821845" y="0"/>
                </a:moveTo>
                <a:lnTo>
                  <a:pt x="0" y="1555585"/>
                </a:lnTo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1694" y="3335502"/>
            <a:ext cx="140970" cy="173355"/>
          </a:xfrm>
          <a:custGeom>
            <a:avLst/>
            <a:gdLst/>
            <a:ahLst/>
            <a:cxnLst/>
            <a:rect l="l" t="t" r="r" b="b"/>
            <a:pathLst>
              <a:path w="140969" h="173354">
                <a:moveTo>
                  <a:pt x="3937" y="0"/>
                </a:moveTo>
                <a:lnTo>
                  <a:pt x="0" y="173253"/>
                </a:lnTo>
                <a:lnTo>
                  <a:pt x="140855" y="72453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69523" y="1597291"/>
            <a:ext cx="2159635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have been</a:t>
            </a:r>
            <a:r>
              <a:rPr sz="2050" i="1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5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expecting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7934" y="3582063"/>
            <a:ext cx="36576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0"/>
              </a:lnSpc>
            </a:pPr>
            <a:r>
              <a:rPr sz="205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uar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0535" y="3540671"/>
            <a:ext cx="1100455" cy="652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450"/>
              </a:lnSpc>
              <a:spcBef>
                <a:spcPts val="125"/>
              </a:spcBef>
            </a:pPr>
            <a:r>
              <a:rPr sz="205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50" i="1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5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GM-Jag</a:t>
            </a:r>
            <a:endParaRPr sz="2050">
              <a:latin typeface="Times New Roman"/>
              <a:cs typeface="Times New Roman"/>
            </a:endParaRPr>
          </a:p>
          <a:p>
            <a:pPr marL="506095">
              <a:lnSpc>
                <a:spcPts val="2450"/>
              </a:lnSpc>
            </a:pPr>
            <a:r>
              <a:rPr sz="205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pact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76978" y="4527918"/>
            <a:ext cx="376555" cy="734060"/>
          </a:xfrm>
          <a:custGeom>
            <a:avLst/>
            <a:gdLst/>
            <a:ahLst/>
            <a:cxnLst/>
            <a:rect l="l" t="t" r="r" b="b"/>
            <a:pathLst>
              <a:path w="376554" h="734060">
                <a:moveTo>
                  <a:pt x="0" y="0"/>
                </a:moveTo>
                <a:lnTo>
                  <a:pt x="376427" y="733860"/>
                </a:lnTo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7930" y="5116067"/>
            <a:ext cx="139700" cy="173355"/>
          </a:xfrm>
          <a:custGeom>
            <a:avLst/>
            <a:gdLst/>
            <a:ahLst/>
            <a:cxnLst/>
            <a:rect l="l" t="t" r="r" b="b"/>
            <a:pathLst>
              <a:path w="139700" h="173354">
                <a:moveTo>
                  <a:pt x="137782" y="0"/>
                </a:moveTo>
                <a:lnTo>
                  <a:pt x="0" y="70789"/>
                </a:lnTo>
                <a:lnTo>
                  <a:pt x="139623" y="173291"/>
                </a:lnTo>
                <a:lnTo>
                  <a:pt x="137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54250" y="2362580"/>
            <a:ext cx="51625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5" dirty="0">
                <a:solidFill>
                  <a:srgbClr val="009900"/>
                </a:solidFill>
                <a:latin typeface="Arial"/>
                <a:cs typeface="Arial"/>
              </a:rPr>
              <a:t>Arg0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7647" y="2343200"/>
            <a:ext cx="51625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5" dirty="0">
                <a:solidFill>
                  <a:srgbClr val="009900"/>
                </a:solidFill>
                <a:latin typeface="Arial"/>
                <a:cs typeface="Arial"/>
              </a:rPr>
              <a:t>Arg1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40397" y="1351494"/>
            <a:ext cx="8595995" cy="3580765"/>
          </a:xfrm>
          <a:custGeom>
            <a:avLst/>
            <a:gdLst/>
            <a:ahLst/>
            <a:cxnLst/>
            <a:rect l="l" t="t" r="r" b="b"/>
            <a:pathLst>
              <a:path w="8595994" h="3580765">
                <a:moveTo>
                  <a:pt x="0" y="0"/>
                </a:moveTo>
                <a:lnTo>
                  <a:pt x="8595639" y="0"/>
                </a:lnTo>
                <a:lnTo>
                  <a:pt x="8595639" y="3580638"/>
                </a:lnTo>
                <a:lnTo>
                  <a:pt x="0" y="3580638"/>
                </a:lnTo>
                <a:lnTo>
                  <a:pt x="0" y="0"/>
                </a:lnTo>
                <a:close/>
              </a:path>
            </a:pathLst>
          </a:custGeom>
          <a:solidFill>
            <a:srgbClr val="CBCBCB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74767" y="1510042"/>
            <a:ext cx="5954395" cy="31788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77825" marR="2853055" indent="-365760">
              <a:lnSpc>
                <a:spcPts val="2440"/>
              </a:lnSpc>
              <a:spcBef>
                <a:spcPts val="220"/>
              </a:spcBef>
            </a:pPr>
            <a:r>
              <a:rPr sz="2050" spc="10" dirty="0">
                <a:latin typeface="Arial"/>
                <a:cs typeface="Arial"/>
              </a:rPr>
              <a:t>(S </a:t>
            </a:r>
            <a:r>
              <a:rPr sz="1800" spc="15" dirty="0">
                <a:solidFill>
                  <a:srgbClr val="009900"/>
                </a:solidFill>
                <a:latin typeface="Arial"/>
                <a:cs typeface="Arial"/>
              </a:rPr>
              <a:t>Arg0 </a:t>
            </a:r>
            <a:r>
              <a:rPr sz="2050" spc="10" dirty="0">
                <a:latin typeface="Arial"/>
                <a:cs typeface="Arial"/>
              </a:rPr>
              <a:t>(NP-SBJ </a:t>
            </a:r>
            <a:r>
              <a:rPr sz="2050" i="1" spc="5" dirty="0">
                <a:solidFill>
                  <a:srgbClr val="3333CC"/>
                </a:solidFill>
                <a:latin typeface="Arial"/>
                <a:cs typeface="Arial"/>
              </a:rPr>
              <a:t>Analysts</a:t>
            </a:r>
            <a:r>
              <a:rPr sz="2050" spc="5" dirty="0">
                <a:latin typeface="Arial"/>
                <a:cs typeface="Arial"/>
              </a:rPr>
              <a:t>)  </a:t>
            </a:r>
            <a:r>
              <a:rPr sz="2050" spc="10" dirty="0">
                <a:latin typeface="Arial"/>
                <a:cs typeface="Arial"/>
              </a:rPr>
              <a:t>(VP</a:t>
            </a:r>
            <a:r>
              <a:rPr sz="2050" spc="-40" dirty="0"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3333CC"/>
                </a:solidFill>
                <a:latin typeface="Arial"/>
                <a:cs typeface="Arial"/>
              </a:rPr>
              <a:t>have</a:t>
            </a:r>
            <a:endParaRPr sz="2050" dirty="0">
              <a:latin typeface="Arial"/>
              <a:cs typeface="Arial"/>
            </a:endParaRPr>
          </a:p>
          <a:p>
            <a:pPr marL="670560">
              <a:lnSpc>
                <a:spcPts val="2365"/>
              </a:lnSpc>
            </a:pPr>
            <a:r>
              <a:rPr sz="2050" spc="10" dirty="0">
                <a:latin typeface="Arial"/>
                <a:cs typeface="Arial"/>
              </a:rPr>
              <a:t>(VP</a:t>
            </a:r>
            <a:r>
              <a:rPr sz="2050" spc="-40" dirty="0"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3333CC"/>
                </a:solidFill>
                <a:latin typeface="Arial"/>
                <a:cs typeface="Arial"/>
              </a:rPr>
              <a:t>been</a:t>
            </a:r>
            <a:endParaRPr sz="2050" dirty="0">
              <a:latin typeface="Arial"/>
              <a:cs typeface="Arial"/>
            </a:endParaRPr>
          </a:p>
          <a:p>
            <a:pPr marL="963294">
              <a:lnSpc>
                <a:spcPts val="2450"/>
              </a:lnSpc>
              <a:spcBef>
                <a:spcPts val="105"/>
              </a:spcBef>
            </a:pPr>
            <a:r>
              <a:rPr sz="2050" spc="10" dirty="0">
                <a:latin typeface="Arial"/>
                <a:cs typeface="Arial"/>
              </a:rPr>
              <a:t>(VP</a:t>
            </a:r>
            <a:r>
              <a:rPr sz="2050" spc="-40" dirty="0"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3333CC"/>
                </a:solidFill>
                <a:latin typeface="Arial"/>
                <a:cs typeface="Arial"/>
              </a:rPr>
              <a:t>expecting</a:t>
            </a:r>
            <a:endParaRPr sz="2050" dirty="0">
              <a:latin typeface="Arial"/>
              <a:cs typeface="Arial"/>
            </a:endParaRPr>
          </a:p>
          <a:p>
            <a:pPr marL="381000" algn="ctr">
              <a:lnSpc>
                <a:spcPts val="2450"/>
              </a:lnSpc>
            </a:pPr>
            <a:r>
              <a:rPr sz="1800" spc="15" dirty="0">
                <a:solidFill>
                  <a:srgbClr val="009900"/>
                </a:solidFill>
                <a:latin typeface="Arial"/>
                <a:cs typeface="Arial"/>
              </a:rPr>
              <a:t>Arg1 </a:t>
            </a:r>
            <a:r>
              <a:rPr sz="2050" spc="10" dirty="0">
                <a:latin typeface="Arial"/>
                <a:cs typeface="Arial"/>
              </a:rPr>
              <a:t>(NP (NP </a:t>
            </a:r>
            <a:r>
              <a:rPr sz="2050" i="1" spc="10" dirty="0">
                <a:solidFill>
                  <a:srgbClr val="3333CC"/>
                </a:solidFill>
                <a:latin typeface="Arial"/>
                <a:cs typeface="Arial"/>
              </a:rPr>
              <a:t>a GM-Jaguar</a:t>
            </a:r>
            <a:r>
              <a:rPr sz="2050" i="1" spc="-1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3333CC"/>
                </a:solidFill>
                <a:latin typeface="Arial"/>
                <a:cs typeface="Arial"/>
              </a:rPr>
              <a:t>pact</a:t>
            </a:r>
            <a:r>
              <a:rPr sz="2050" spc="5" dirty="0"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  <a:p>
            <a:pPr marL="361315" algn="ctr">
              <a:lnSpc>
                <a:spcPts val="2450"/>
              </a:lnSpc>
              <a:spcBef>
                <a:spcPts val="105"/>
              </a:spcBef>
            </a:pPr>
            <a:r>
              <a:rPr sz="2050" spc="10" dirty="0">
                <a:latin typeface="Arial"/>
                <a:cs typeface="Arial"/>
              </a:rPr>
              <a:t>(SBAR (WHNP</a:t>
            </a:r>
            <a:r>
              <a:rPr sz="2050" spc="10" dirty="0">
                <a:solidFill>
                  <a:srgbClr val="CC3300"/>
                </a:solidFill>
                <a:latin typeface="Arial"/>
                <a:cs typeface="Arial"/>
              </a:rPr>
              <a:t>-1</a:t>
            </a:r>
            <a:r>
              <a:rPr sz="2050" spc="-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3333CC"/>
                </a:solidFill>
                <a:latin typeface="Arial"/>
                <a:cs typeface="Arial"/>
              </a:rPr>
              <a:t>that</a:t>
            </a:r>
            <a:r>
              <a:rPr sz="2050" spc="5" dirty="0"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  <a:p>
            <a:pPr marL="2632710">
              <a:lnSpc>
                <a:spcPts val="2440"/>
              </a:lnSpc>
            </a:pPr>
            <a:r>
              <a:rPr sz="2050" spc="10" dirty="0">
                <a:latin typeface="Arial"/>
                <a:cs typeface="Arial"/>
              </a:rPr>
              <a:t>(S </a:t>
            </a:r>
            <a:r>
              <a:rPr sz="1800" spc="15" dirty="0">
                <a:solidFill>
                  <a:srgbClr val="FF6600"/>
                </a:solidFill>
                <a:latin typeface="Arial"/>
                <a:cs typeface="Arial"/>
              </a:rPr>
              <a:t>Arg0 </a:t>
            </a:r>
            <a:r>
              <a:rPr sz="2050" spc="10" dirty="0">
                <a:latin typeface="Arial"/>
                <a:cs typeface="Arial"/>
              </a:rPr>
              <a:t>(NP-SBJ</a:t>
            </a:r>
            <a:r>
              <a:rPr sz="2050" spc="-25" dirty="0"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CC3300"/>
                </a:solidFill>
                <a:latin typeface="Arial"/>
                <a:cs typeface="Arial"/>
              </a:rPr>
              <a:t>*T*-1</a:t>
            </a:r>
            <a:r>
              <a:rPr sz="2050" spc="5" dirty="0"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  <a:p>
            <a:pPr marL="2998470">
              <a:lnSpc>
                <a:spcPts val="2450"/>
              </a:lnSpc>
            </a:pPr>
            <a:r>
              <a:rPr sz="2050" spc="10" dirty="0">
                <a:latin typeface="Arial"/>
                <a:cs typeface="Arial"/>
              </a:rPr>
              <a:t>(VP</a:t>
            </a:r>
            <a:r>
              <a:rPr sz="2050" spc="-35" dirty="0"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3333CC"/>
                </a:solidFill>
                <a:latin typeface="Arial"/>
                <a:cs typeface="Arial"/>
              </a:rPr>
              <a:t>would</a:t>
            </a:r>
            <a:endParaRPr sz="2050" dirty="0">
              <a:latin typeface="Arial"/>
              <a:cs typeface="Arial"/>
            </a:endParaRPr>
          </a:p>
          <a:p>
            <a:pPr marL="828040" algn="ctr">
              <a:lnSpc>
                <a:spcPts val="2450"/>
              </a:lnSpc>
              <a:spcBef>
                <a:spcPts val="100"/>
              </a:spcBef>
            </a:pPr>
            <a:r>
              <a:rPr sz="2050" spc="10" dirty="0">
                <a:latin typeface="Arial"/>
                <a:cs typeface="Arial"/>
              </a:rPr>
              <a:t>(VP</a:t>
            </a:r>
            <a:r>
              <a:rPr sz="2050" spc="-35" dirty="0"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3333CC"/>
                </a:solidFill>
                <a:latin typeface="Arial"/>
                <a:cs typeface="Arial"/>
              </a:rPr>
              <a:t>give</a:t>
            </a:r>
            <a:endParaRPr sz="2050" dirty="0">
              <a:latin typeface="Arial"/>
              <a:cs typeface="Arial"/>
            </a:endParaRPr>
          </a:p>
          <a:p>
            <a:pPr marL="2581275">
              <a:lnSpc>
                <a:spcPts val="2450"/>
              </a:lnSpc>
            </a:pPr>
            <a:r>
              <a:rPr sz="1800" spc="15" dirty="0">
                <a:solidFill>
                  <a:srgbClr val="FF6600"/>
                </a:solidFill>
                <a:latin typeface="Arial"/>
                <a:cs typeface="Arial"/>
              </a:rPr>
              <a:t>Arg2 </a:t>
            </a:r>
            <a:r>
              <a:rPr sz="2050" spc="10" dirty="0">
                <a:latin typeface="Arial"/>
                <a:cs typeface="Arial"/>
              </a:rPr>
              <a:t>(NP </a:t>
            </a:r>
            <a:r>
              <a:rPr sz="2050" i="1" spc="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050" i="1" spc="10" dirty="0">
                <a:solidFill>
                  <a:srgbClr val="3333CC"/>
                </a:solidFill>
                <a:latin typeface="Arial"/>
                <a:cs typeface="Arial"/>
              </a:rPr>
              <a:t>U.S. car</a:t>
            </a:r>
            <a:r>
              <a:rPr sz="2050" i="1" spc="-1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3333CC"/>
                </a:solidFill>
                <a:latin typeface="Arial"/>
                <a:cs typeface="Arial"/>
              </a:rPr>
              <a:t>maker</a:t>
            </a:r>
            <a:r>
              <a:rPr sz="2050" spc="10" dirty="0"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37187" y="4656658"/>
            <a:ext cx="5330825" cy="6673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80645" marR="5080" indent="-68580">
              <a:lnSpc>
                <a:spcPct val="104200"/>
              </a:lnSpc>
              <a:spcBef>
                <a:spcPts val="20"/>
              </a:spcBef>
            </a:pPr>
            <a:r>
              <a:rPr sz="1800" spc="5" dirty="0">
                <a:solidFill>
                  <a:srgbClr val="FF6600"/>
                </a:solidFill>
                <a:latin typeface="Arial"/>
                <a:cs typeface="Arial"/>
              </a:rPr>
              <a:t>Arg1 </a:t>
            </a:r>
            <a:r>
              <a:rPr sz="2050" spc="5" dirty="0">
                <a:latin typeface="Arial"/>
                <a:cs typeface="Arial"/>
              </a:rPr>
              <a:t>(NP (NP </a:t>
            </a:r>
            <a:r>
              <a:rPr sz="2050" i="1" spc="5" dirty="0">
                <a:solidFill>
                  <a:srgbClr val="3333CC"/>
                </a:solidFill>
                <a:latin typeface="Arial"/>
                <a:cs typeface="Arial"/>
              </a:rPr>
              <a:t>an </a:t>
            </a:r>
            <a:r>
              <a:rPr sz="2050" i="1" dirty="0">
                <a:solidFill>
                  <a:srgbClr val="3333CC"/>
                </a:solidFill>
                <a:latin typeface="Arial"/>
                <a:cs typeface="Arial"/>
              </a:rPr>
              <a:t>eventual </a:t>
            </a:r>
            <a:r>
              <a:rPr sz="2050" spc="5" dirty="0">
                <a:latin typeface="Arial"/>
                <a:cs typeface="Arial"/>
              </a:rPr>
              <a:t>(ADJP </a:t>
            </a:r>
            <a:r>
              <a:rPr sz="2050" i="1" spc="5" dirty="0">
                <a:solidFill>
                  <a:srgbClr val="3333CC"/>
                </a:solidFill>
                <a:latin typeface="Arial"/>
                <a:cs typeface="Arial"/>
              </a:rPr>
              <a:t>30 %</a:t>
            </a:r>
            <a:r>
              <a:rPr sz="2050" spc="5" dirty="0">
                <a:latin typeface="Arial"/>
                <a:cs typeface="Arial"/>
              </a:rPr>
              <a:t>)</a:t>
            </a:r>
            <a:r>
              <a:rPr sz="2050" spc="-260" dirty="0"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3333CC"/>
                </a:solidFill>
                <a:latin typeface="Arial"/>
                <a:cs typeface="Arial"/>
              </a:rPr>
              <a:t>stake</a:t>
            </a:r>
            <a:r>
              <a:rPr sz="2050" dirty="0">
                <a:latin typeface="Arial"/>
                <a:cs typeface="Arial"/>
              </a:rPr>
              <a:t>)  </a:t>
            </a:r>
            <a:r>
              <a:rPr sz="2050" spc="10" dirty="0">
                <a:latin typeface="Arial"/>
                <a:cs typeface="Arial"/>
              </a:rPr>
              <a:t>(PP-LOC </a:t>
            </a:r>
            <a:r>
              <a:rPr sz="2050" i="1" spc="5" dirty="0">
                <a:solidFill>
                  <a:srgbClr val="3333CC"/>
                </a:solidFill>
                <a:latin typeface="Arial"/>
                <a:cs typeface="Arial"/>
              </a:rPr>
              <a:t>in </a:t>
            </a:r>
            <a:r>
              <a:rPr sz="2050" spc="10" dirty="0">
                <a:latin typeface="Arial"/>
                <a:cs typeface="Arial"/>
              </a:rPr>
              <a:t>(NP </a:t>
            </a:r>
            <a:r>
              <a:rPr sz="2050" i="1" spc="5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050" i="1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3333CC"/>
                </a:solidFill>
                <a:latin typeface="Arial"/>
                <a:cs typeface="Arial"/>
              </a:rPr>
              <a:t>British</a:t>
            </a:r>
            <a:endParaRPr sz="2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47587" y="5292191"/>
            <a:ext cx="3799840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75" i="1" spc="7" baseline="-8130" dirty="0">
                <a:solidFill>
                  <a:srgbClr val="3333CC"/>
                </a:solidFill>
                <a:latin typeface="Times New Roman"/>
                <a:cs typeface="Times New Roman"/>
              </a:rPr>
              <a:t>that </a:t>
            </a:r>
            <a:r>
              <a:rPr sz="3075" i="1" spc="15" baseline="-8130" dirty="0">
                <a:solidFill>
                  <a:srgbClr val="3333CC"/>
                </a:solidFill>
                <a:latin typeface="Times New Roman"/>
                <a:cs typeface="Times New Roman"/>
              </a:rPr>
              <a:t>would </a:t>
            </a:r>
            <a:r>
              <a:rPr sz="3075" i="1" spc="7" baseline="-8130" dirty="0">
                <a:solidFill>
                  <a:srgbClr val="3333CC"/>
                </a:solidFill>
                <a:latin typeface="Times New Roman"/>
                <a:cs typeface="Times New Roman"/>
              </a:rPr>
              <a:t>give</a:t>
            </a:r>
            <a:r>
              <a:rPr sz="3075" i="1" spc="-412" baseline="-81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50" i="1" spc="5" dirty="0">
                <a:solidFill>
                  <a:srgbClr val="3333CC"/>
                </a:solidFill>
                <a:latin typeface="Arial"/>
                <a:cs typeface="Arial"/>
              </a:rPr>
              <a:t>company</a:t>
            </a:r>
            <a:r>
              <a:rPr sz="2050" spc="5" dirty="0">
                <a:latin typeface="Arial"/>
                <a:cs typeface="Arial"/>
              </a:rPr>
              <a:t>))))))))))))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97082" y="5699747"/>
            <a:ext cx="889000" cy="316865"/>
          </a:xfrm>
          <a:custGeom>
            <a:avLst/>
            <a:gdLst/>
            <a:ahLst/>
            <a:cxnLst/>
            <a:rect l="l" t="t" r="r" b="b"/>
            <a:pathLst>
              <a:path w="889000" h="316864">
                <a:moveTo>
                  <a:pt x="0" y="0"/>
                </a:moveTo>
                <a:lnTo>
                  <a:pt x="888620" y="316491"/>
                </a:lnTo>
              </a:path>
            </a:pathLst>
          </a:custGeom>
          <a:ln w="11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3004" y="5901639"/>
            <a:ext cx="172085" cy="146050"/>
          </a:xfrm>
          <a:custGeom>
            <a:avLst/>
            <a:gdLst/>
            <a:ahLst/>
            <a:cxnLst/>
            <a:rect l="l" t="t" r="r" b="b"/>
            <a:pathLst>
              <a:path w="172085" h="146050">
                <a:moveTo>
                  <a:pt x="51930" y="0"/>
                </a:moveTo>
                <a:lnTo>
                  <a:pt x="0" y="146037"/>
                </a:lnTo>
                <a:lnTo>
                  <a:pt x="171881" y="124980"/>
                </a:lnTo>
                <a:lnTo>
                  <a:pt x="51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94241" y="5690056"/>
            <a:ext cx="1501140" cy="285115"/>
          </a:xfrm>
          <a:custGeom>
            <a:avLst/>
            <a:gdLst/>
            <a:ahLst/>
            <a:cxnLst/>
            <a:rect l="l" t="t" r="r" b="b"/>
            <a:pathLst>
              <a:path w="1501139" h="285114">
                <a:moveTo>
                  <a:pt x="1500897" y="0"/>
                </a:moveTo>
                <a:lnTo>
                  <a:pt x="0" y="284615"/>
                </a:lnTo>
              </a:path>
            </a:pathLst>
          </a:custGeom>
          <a:ln w="11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63811" y="5875439"/>
            <a:ext cx="167005" cy="152400"/>
          </a:xfrm>
          <a:custGeom>
            <a:avLst/>
            <a:gdLst/>
            <a:ahLst/>
            <a:cxnLst/>
            <a:rect l="l" t="t" r="r" b="b"/>
            <a:pathLst>
              <a:path w="167004" h="152400">
                <a:moveTo>
                  <a:pt x="137756" y="0"/>
                </a:moveTo>
                <a:lnTo>
                  <a:pt x="0" y="105003"/>
                </a:lnTo>
                <a:lnTo>
                  <a:pt x="166585" y="152298"/>
                </a:lnTo>
                <a:lnTo>
                  <a:pt x="1377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82709" y="6023991"/>
            <a:ext cx="669290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10" dirty="0">
                <a:solidFill>
                  <a:srgbClr val="CC3300"/>
                </a:solidFill>
                <a:latin typeface="Times New Roman"/>
                <a:cs typeface="Times New Roman"/>
              </a:rPr>
              <a:t>*</a:t>
            </a:r>
            <a:r>
              <a:rPr sz="2050" spc="5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sz="2050" spc="10" dirty="0">
                <a:solidFill>
                  <a:srgbClr val="CC3300"/>
                </a:solidFill>
                <a:latin typeface="Times New Roman"/>
                <a:cs typeface="Times New Roman"/>
              </a:rPr>
              <a:t>*-1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69980" y="5763628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784"/>
                </a:lnTo>
              </a:path>
            </a:pathLst>
          </a:custGeom>
          <a:ln w="114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92535" y="6617411"/>
            <a:ext cx="154940" cy="155575"/>
          </a:xfrm>
          <a:custGeom>
            <a:avLst/>
            <a:gdLst/>
            <a:ahLst/>
            <a:cxnLst/>
            <a:rect l="l" t="t" r="r" b="b"/>
            <a:pathLst>
              <a:path w="154939" h="155575">
                <a:moveTo>
                  <a:pt x="154876" y="0"/>
                </a:moveTo>
                <a:lnTo>
                  <a:pt x="0" y="0"/>
                </a:lnTo>
                <a:lnTo>
                  <a:pt x="77444" y="155003"/>
                </a:lnTo>
                <a:lnTo>
                  <a:pt x="154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46615" y="6815772"/>
            <a:ext cx="1151890" cy="6521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46379" marR="5080" indent="-234315">
              <a:lnSpc>
                <a:spcPts val="2440"/>
              </a:lnSpc>
              <a:spcBef>
                <a:spcPts val="220"/>
              </a:spcBef>
            </a:pPr>
            <a:r>
              <a:rPr sz="205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the </a:t>
            </a:r>
            <a:r>
              <a:rPr sz="205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US</a:t>
            </a:r>
            <a:r>
              <a:rPr sz="2050" i="1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5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car  maker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04034" y="6070447"/>
            <a:ext cx="3059430" cy="6521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62940" marR="5080" indent="-650875">
              <a:lnSpc>
                <a:spcPts val="2440"/>
              </a:lnSpc>
              <a:spcBef>
                <a:spcPts val="220"/>
              </a:spcBef>
            </a:pPr>
            <a:r>
              <a:rPr sz="205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an </a:t>
            </a:r>
            <a:r>
              <a:rPr sz="205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eventual </a:t>
            </a:r>
            <a:r>
              <a:rPr sz="205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30% </a:t>
            </a:r>
            <a:r>
              <a:rPr sz="205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stake in</a:t>
            </a:r>
            <a:r>
              <a:rPr sz="2050" i="1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50" i="1" spc="5" dirty="0">
                <a:solidFill>
                  <a:srgbClr val="3333CC"/>
                </a:solidFill>
                <a:latin typeface="Times New Roman"/>
                <a:cs typeface="Times New Roman"/>
              </a:rPr>
              <a:t>the  British</a:t>
            </a:r>
            <a:r>
              <a:rPr sz="205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5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company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38005" y="5266829"/>
            <a:ext cx="51625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5" dirty="0">
                <a:solidFill>
                  <a:srgbClr val="FF6600"/>
                </a:solidFill>
                <a:latin typeface="Arial"/>
                <a:cs typeface="Arial"/>
              </a:rPr>
              <a:t>Arg0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17581" y="6161214"/>
            <a:ext cx="51625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5" dirty="0">
                <a:solidFill>
                  <a:srgbClr val="FF6600"/>
                </a:solidFill>
                <a:latin typeface="Arial"/>
                <a:cs typeface="Arial"/>
              </a:rPr>
              <a:t>Arg2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39968" y="5547537"/>
            <a:ext cx="51625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5" dirty="0">
                <a:solidFill>
                  <a:srgbClr val="FF6600"/>
                </a:solidFill>
                <a:latin typeface="Arial"/>
                <a:cs typeface="Arial"/>
              </a:rPr>
              <a:t>Arg1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90059" y="4176766"/>
            <a:ext cx="835025" cy="1751330"/>
          </a:xfrm>
          <a:custGeom>
            <a:avLst/>
            <a:gdLst/>
            <a:ahLst/>
            <a:cxnLst/>
            <a:rect l="l" t="t" r="r" b="b"/>
            <a:pathLst>
              <a:path w="835025" h="1751329">
                <a:moveTo>
                  <a:pt x="307226" y="1751294"/>
                </a:moveTo>
                <a:lnTo>
                  <a:pt x="220969" y="1669812"/>
                </a:lnTo>
                <a:lnTo>
                  <a:pt x="142467" y="1583485"/>
                </a:lnTo>
                <a:lnTo>
                  <a:pt x="75595" y="1488431"/>
                </a:lnTo>
                <a:lnTo>
                  <a:pt x="49427" y="1436046"/>
                </a:lnTo>
                <a:lnTo>
                  <a:pt x="29075" y="1379793"/>
                </a:lnTo>
                <a:lnTo>
                  <a:pt x="14537" y="1317705"/>
                </a:lnTo>
                <a:lnTo>
                  <a:pt x="4845" y="1248844"/>
                </a:lnTo>
                <a:lnTo>
                  <a:pt x="0" y="1101404"/>
                </a:lnTo>
                <a:lnTo>
                  <a:pt x="9691" y="952995"/>
                </a:lnTo>
                <a:lnTo>
                  <a:pt x="18414" y="885097"/>
                </a:lnTo>
                <a:lnTo>
                  <a:pt x="29075" y="823017"/>
                </a:lnTo>
                <a:lnTo>
                  <a:pt x="60088" y="714379"/>
                </a:lnTo>
                <a:lnTo>
                  <a:pt x="104670" y="619320"/>
                </a:lnTo>
                <a:lnTo>
                  <a:pt x="157005" y="532992"/>
                </a:lnTo>
                <a:lnTo>
                  <a:pt x="214186" y="451513"/>
                </a:lnTo>
                <a:lnTo>
                  <a:pt x="342116" y="300196"/>
                </a:lnTo>
                <a:lnTo>
                  <a:pt x="413834" y="233266"/>
                </a:lnTo>
                <a:lnTo>
                  <a:pt x="492337" y="172157"/>
                </a:lnTo>
                <a:lnTo>
                  <a:pt x="536919" y="143058"/>
                </a:lnTo>
                <a:lnTo>
                  <a:pt x="587316" y="114928"/>
                </a:lnTo>
                <a:lnTo>
                  <a:pt x="694893" y="62548"/>
                </a:lnTo>
                <a:lnTo>
                  <a:pt x="747228" y="39269"/>
                </a:lnTo>
                <a:lnTo>
                  <a:pt x="793748" y="17929"/>
                </a:lnTo>
                <a:lnTo>
                  <a:pt x="833484" y="469"/>
                </a:lnTo>
                <a:lnTo>
                  <a:pt x="834490" y="0"/>
                </a:lnTo>
              </a:path>
            </a:pathLst>
          </a:custGeom>
          <a:ln w="1141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79521" y="4158983"/>
            <a:ext cx="173355" cy="140970"/>
          </a:xfrm>
          <a:custGeom>
            <a:avLst/>
            <a:gdLst/>
            <a:ahLst/>
            <a:cxnLst/>
            <a:rect l="l" t="t" r="r" b="b"/>
            <a:pathLst>
              <a:path w="173355" h="140970">
                <a:moveTo>
                  <a:pt x="0" y="0"/>
                </a:moveTo>
                <a:lnTo>
                  <a:pt x="65506" y="140462"/>
                </a:lnTo>
                <a:lnTo>
                  <a:pt x="173100" y="4673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677545" y="7141704"/>
            <a:ext cx="6355715" cy="847090"/>
          </a:xfrm>
          <a:prstGeom prst="rect">
            <a:avLst/>
          </a:prstGeom>
          <a:solidFill>
            <a:srgbClr val="D6D7FF">
              <a:alpha val="50199"/>
            </a:srgbClr>
          </a:solidFill>
        </p:spPr>
        <p:txBody>
          <a:bodyPr vert="horz" wrap="square" lIns="0" tIns="54610" rIns="0" bIns="0" rtlCol="0">
            <a:spAutoFit/>
          </a:bodyPr>
          <a:lstStyle/>
          <a:p>
            <a:pPr marL="242570">
              <a:lnSpc>
                <a:spcPts val="2935"/>
              </a:lnSpc>
              <a:spcBef>
                <a:spcPts val="430"/>
              </a:spcBef>
            </a:pPr>
            <a:r>
              <a:rPr sz="2450" spc="-10" dirty="0">
                <a:latin typeface="Arial"/>
                <a:cs typeface="Arial"/>
              </a:rPr>
              <a:t>expect(Analysts, GM-J</a:t>
            </a:r>
            <a:r>
              <a:rPr sz="2450" spc="-5" dirty="0">
                <a:latin typeface="Arial"/>
                <a:cs typeface="Arial"/>
              </a:rPr>
              <a:t> </a:t>
            </a:r>
            <a:r>
              <a:rPr sz="2450" spc="-10" dirty="0">
                <a:latin typeface="Arial"/>
                <a:cs typeface="Arial"/>
              </a:rPr>
              <a:t>pact)</a:t>
            </a:r>
            <a:endParaRPr sz="2450">
              <a:latin typeface="Arial"/>
              <a:cs typeface="Arial"/>
            </a:endParaRPr>
          </a:p>
          <a:p>
            <a:pPr marL="242570">
              <a:lnSpc>
                <a:spcPts val="2935"/>
              </a:lnSpc>
            </a:pPr>
            <a:r>
              <a:rPr sz="2450" spc="-10" dirty="0">
                <a:latin typeface="Arial"/>
                <a:cs typeface="Arial"/>
              </a:rPr>
              <a:t>give(GM-J pact, US car </a:t>
            </a:r>
            <a:r>
              <a:rPr sz="2450" spc="-30" dirty="0">
                <a:latin typeface="Arial"/>
                <a:cs typeface="Arial"/>
              </a:rPr>
              <a:t>maker, </a:t>
            </a:r>
            <a:r>
              <a:rPr sz="2450" spc="-10" dirty="0">
                <a:latin typeface="Arial"/>
                <a:cs typeface="Arial"/>
              </a:rPr>
              <a:t>30%</a:t>
            </a:r>
            <a:r>
              <a:rPr sz="2450" spc="50" dirty="0">
                <a:latin typeface="Arial"/>
                <a:cs typeface="Arial"/>
              </a:rPr>
              <a:t> </a:t>
            </a:r>
            <a:r>
              <a:rPr sz="2450" spc="-10" dirty="0">
                <a:latin typeface="Arial"/>
                <a:cs typeface="Arial"/>
              </a:rPr>
              <a:t>stake)</a:t>
            </a:r>
            <a:endParaRPr sz="24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020707" y="7978733"/>
            <a:ext cx="4445" cy="10160"/>
          </a:xfrm>
          <a:custGeom>
            <a:avLst/>
            <a:gdLst/>
            <a:ahLst/>
            <a:cxnLst/>
            <a:rect l="l" t="t" r="r" b="b"/>
            <a:pathLst>
              <a:path w="4445" h="10159">
                <a:moveTo>
                  <a:pt x="0" y="0"/>
                </a:moveTo>
                <a:lnTo>
                  <a:pt x="4000" y="9568"/>
                </a:lnTo>
              </a:path>
            </a:pathLst>
          </a:custGeom>
          <a:ln w="1141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270192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FrameNet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2199132"/>
            <a:ext cx="13049250" cy="366914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-125" dirty="0">
                <a:latin typeface="Trebuchet MS"/>
                <a:cs typeface="Trebuchet MS"/>
              </a:rPr>
              <a:t>Roles</a:t>
            </a:r>
            <a:r>
              <a:rPr sz="3800" spc="-340" dirty="0">
                <a:latin typeface="Trebuchet MS"/>
                <a:cs typeface="Trebuchet MS"/>
              </a:rPr>
              <a:t> </a:t>
            </a:r>
            <a:r>
              <a:rPr sz="3800" spc="-135" dirty="0">
                <a:latin typeface="Trebuchet MS"/>
                <a:cs typeface="Trebuchet MS"/>
              </a:rPr>
              <a:t>in</a:t>
            </a:r>
            <a:r>
              <a:rPr sz="3800" spc="-245" dirty="0">
                <a:latin typeface="Trebuchet MS"/>
                <a:cs typeface="Trebuchet MS"/>
              </a:rPr>
              <a:t> </a:t>
            </a:r>
            <a:r>
              <a:rPr sz="3800" spc="-125" dirty="0">
                <a:latin typeface="Trebuchet MS"/>
                <a:cs typeface="Trebuchet MS"/>
              </a:rPr>
              <a:t>PropBank</a:t>
            </a:r>
            <a:r>
              <a:rPr sz="3800" spc="-175" dirty="0">
                <a:latin typeface="Trebuchet MS"/>
                <a:cs typeface="Trebuchet MS"/>
              </a:rPr>
              <a:t> </a:t>
            </a:r>
            <a:r>
              <a:rPr sz="3800" spc="-190" dirty="0">
                <a:latin typeface="Trebuchet MS"/>
                <a:cs typeface="Trebuchet MS"/>
              </a:rPr>
              <a:t>are</a:t>
            </a:r>
            <a:r>
              <a:rPr sz="3800" spc="-240" dirty="0">
                <a:latin typeface="Trebuchet MS"/>
                <a:cs typeface="Trebuchet MS"/>
              </a:rPr>
              <a:t> </a:t>
            </a:r>
            <a:r>
              <a:rPr sz="3800" spc="-185" dirty="0">
                <a:latin typeface="Trebuchet MS"/>
                <a:cs typeface="Trebuchet MS"/>
              </a:rPr>
              <a:t>specific</a:t>
            </a:r>
            <a:r>
              <a:rPr sz="3800" spc="-254" dirty="0">
                <a:latin typeface="Trebuchet MS"/>
                <a:cs typeface="Trebuchet MS"/>
              </a:rPr>
              <a:t> </a:t>
            </a:r>
            <a:r>
              <a:rPr sz="3800" spc="-125" dirty="0">
                <a:latin typeface="Trebuchet MS"/>
                <a:cs typeface="Trebuchet MS"/>
              </a:rPr>
              <a:t>to</a:t>
            </a:r>
            <a:r>
              <a:rPr sz="3800" spc="-350" dirty="0">
                <a:latin typeface="Trebuchet MS"/>
                <a:cs typeface="Trebuchet MS"/>
              </a:rPr>
              <a:t> </a:t>
            </a:r>
            <a:r>
              <a:rPr sz="3800" spc="-180" dirty="0">
                <a:latin typeface="Trebuchet MS"/>
                <a:cs typeface="Trebuchet MS"/>
              </a:rPr>
              <a:t>a</a:t>
            </a:r>
            <a:r>
              <a:rPr sz="3800" spc="-275" dirty="0">
                <a:latin typeface="Trebuchet MS"/>
                <a:cs typeface="Trebuchet MS"/>
              </a:rPr>
              <a:t> </a:t>
            </a:r>
            <a:r>
              <a:rPr sz="3800" spc="-160" dirty="0">
                <a:latin typeface="Trebuchet MS"/>
                <a:cs typeface="Trebuchet MS"/>
              </a:rPr>
              <a:t>verb</a:t>
            </a:r>
            <a:endParaRPr sz="3800" dirty="0">
              <a:latin typeface="Trebuchet MS"/>
              <a:cs typeface="Trebuchet MS"/>
            </a:endParaRPr>
          </a:p>
          <a:p>
            <a:pPr marL="558800" marR="1445260" indent="-546100">
              <a:lnSpc>
                <a:spcPct val="100899"/>
              </a:lnSpc>
              <a:spcBef>
                <a:spcPts val="9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-140" dirty="0">
                <a:latin typeface="Trebuchet MS"/>
                <a:cs typeface="Trebuchet MS"/>
              </a:rPr>
              <a:t>Role </a:t>
            </a:r>
            <a:r>
              <a:rPr sz="3800" spc="-135" dirty="0">
                <a:latin typeface="Trebuchet MS"/>
                <a:cs typeface="Trebuchet MS"/>
              </a:rPr>
              <a:t>in </a:t>
            </a:r>
            <a:r>
              <a:rPr sz="3800" spc="-170" dirty="0">
                <a:latin typeface="Trebuchet MS"/>
                <a:cs typeface="Trebuchet MS"/>
              </a:rPr>
              <a:t>FrameNet </a:t>
            </a:r>
            <a:r>
              <a:rPr sz="3800" spc="-190" dirty="0">
                <a:latin typeface="Trebuchet MS"/>
                <a:cs typeface="Trebuchet MS"/>
              </a:rPr>
              <a:t>are </a:t>
            </a:r>
            <a:r>
              <a:rPr sz="3800" spc="-185" dirty="0">
                <a:latin typeface="Trebuchet MS"/>
                <a:cs typeface="Trebuchet MS"/>
              </a:rPr>
              <a:t>specific </a:t>
            </a:r>
            <a:r>
              <a:rPr sz="3800" spc="-125" dirty="0">
                <a:latin typeface="Trebuchet MS"/>
                <a:cs typeface="Trebuchet MS"/>
              </a:rPr>
              <a:t>to </a:t>
            </a:r>
            <a:r>
              <a:rPr sz="3800" spc="-180" dirty="0">
                <a:latin typeface="Trebuchet MS"/>
                <a:cs typeface="Trebuchet MS"/>
              </a:rPr>
              <a:t>a </a:t>
            </a:r>
            <a:r>
              <a:rPr sz="3800" b="1" spc="-229" dirty="0">
                <a:latin typeface="Trebuchet MS"/>
                <a:cs typeface="Trebuchet MS"/>
              </a:rPr>
              <a:t>frame: </a:t>
            </a:r>
            <a:r>
              <a:rPr sz="3800" b="1" spc="-150" dirty="0">
                <a:latin typeface="Trebuchet MS"/>
                <a:cs typeface="Trebuchet MS"/>
              </a:rPr>
              <a:t>a </a:t>
            </a:r>
            <a:r>
              <a:rPr sz="3800" spc="-145" dirty="0">
                <a:latin typeface="Trebuchet MS"/>
                <a:cs typeface="Trebuchet MS"/>
              </a:rPr>
              <a:t>background  knowledge </a:t>
            </a:r>
            <a:r>
              <a:rPr sz="3800" spc="-160" dirty="0">
                <a:latin typeface="Trebuchet MS"/>
                <a:cs typeface="Trebuchet MS"/>
              </a:rPr>
              <a:t>structure </a:t>
            </a:r>
            <a:r>
              <a:rPr sz="3800" spc="-185" dirty="0">
                <a:latin typeface="Trebuchet MS"/>
                <a:cs typeface="Trebuchet MS"/>
              </a:rPr>
              <a:t>that </a:t>
            </a:r>
            <a:r>
              <a:rPr sz="3800" spc="-145" dirty="0">
                <a:latin typeface="Trebuchet MS"/>
                <a:cs typeface="Trebuchet MS"/>
              </a:rPr>
              <a:t>defines </a:t>
            </a:r>
            <a:r>
              <a:rPr sz="3800" spc="-180" dirty="0">
                <a:latin typeface="Trebuchet MS"/>
                <a:cs typeface="Trebuchet MS"/>
              </a:rPr>
              <a:t>a </a:t>
            </a:r>
            <a:r>
              <a:rPr sz="3800" spc="-150" dirty="0">
                <a:latin typeface="Trebuchet MS"/>
                <a:cs typeface="Trebuchet MS"/>
              </a:rPr>
              <a:t>set </a:t>
            </a:r>
            <a:r>
              <a:rPr sz="3800" spc="-145" dirty="0">
                <a:latin typeface="Trebuchet MS"/>
                <a:cs typeface="Trebuchet MS"/>
              </a:rPr>
              <a:t>of</a:t>
            </a:r>
            <a:r>
              <a:rPr sz="3800" spc="-630" dirty="0">
                <a:latin typeface="Trebuchet MS"/>
                <a:cs typeface="Trebuchet MS"/>
              </a:rPr>
              <a:t> </a:t>
            </a:r>
            <a:r>
              <a:rPr sz="3800" spc="-340" dirty="0">
                <a:latin typeface="Trebuchet MS"/>
                <a:cs typeface="Trebuchet MS"/>
              </a:rPr>
              <a:t>frame-­‐specific  </a:t>
            </a:r>
            <a:r>
              <a:rPr sz="3800" spc="-165" dirty="0">
                <a:latin typeface="Trebuchet MS"/>
                <a:cs typeface="Trebuchet MS"/>
              </a:rPr>
              <a:t>semantic </a:t>
            </a:r>
            <a:r>
              <a:rPr sz="3800" spc="-190" dirty="0">
                <a:latin typeface="Trebuchet MS"/>
                <a:cs typeface="Trebuchet MS"/>
              </a:rPr>
              <a:t>roles, </a:t>
            </a:r>
            <a:r>
              <a:rPr sz="3800" spc="-210" dirty="0">
                <a:latin typeface="Trebuchet MS"/>
                <a:cs typeface="Trebuchet MS"/>
              </a:rPr>
              <a:t>called </a:t>
            </a:r>
            <a:r>
              <a:rPr sz="3800" b="1" spc="-200" dirty="0">
                <a:latin typeface="Trebuchet MS"/>
                <a:cs typeface="Trebuchet MS"/>
              </a:rPr>
              <a:t>frame</a:t>
            </a:r>
            <a:r>
              <a:rPr sz="3800" b="1" spc="-390" dirty="0">
                <a:latin typeface="Trebuchet MS"/>
                <a:cs typeface="Trebuchet MS"/>
              </a:rPr>
              <a:t> </a:t>
            </a:r>
            <a:r>
              <a:rPr sz="3800" b="1" spc="-254" dirty="0">
                <a:latin typeface="Trebuchet MS"/>
                <a:cs typeface="Trebuchet MS"/>
              </a:rPr>
              <a:t>elements</a:t>
            </a:r>
            <a:r>
              <a:rPr sz="3800" spc="-254" dirty="0">
                <a:latin typeface="Trebuchet MS"/>
                <a:cs typeface="Trebuchet MS"/>
              </a:rPr>
              <a:t>,</a:t>
            </a:r>
            <a:endParaRPr sz="3800" dirty="0">
              <a:latin typeface="Trebuchet MS"/>
              <a:cs typeface="Trebuchet MS"/>
            </a:endParaRPr>
          </a:p>
          <a:p>
            <a:pPr marL="1104900" lvl="1" indent="-355600">
              <a:lnSpc>
                <a:spcPct val="100000"/>
              </a:lnSpc>
              <a:spcBef>
                <a:spcPts val="84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200" spc="-130" dirty="0">
                <a:latin typeface="Trebuchet MS"/>
                <a:cs typeface="Trebuchet MS"/>
              </a:rPr>
              <a:t>includes</a:t>
            </a:r>
            <a:r>
              <a:rPr sz="3200" spc="-32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a</a:t>
            </a:r>
            <a:r>
              <a:rPr sz="3200" spc="-20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set</a:t>
            </a:r>
            <a:r>
              <a:rPr sz="3200" spc="-34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of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5" dirty="0" err="1">
                <a:latin typeface="Trebuchet MS"/>
                <a:cs typeface="Trebuchet MS"/>
              </a:rPr>
              <a:t>pred</a:t>
            </a:r>
            <a:r>
              <a:rPr lang="en-IN" sz="3200" spc="-245" dirty="0">
                <a:latin typeface="Trebuchet MS"/>
                <a:cs typeface="Trebuchet MS"/>
              </a:rPr>
              <a:t>i</a:t>
            </a:r>
            <a:r>
              <a:rPr sz="3200" spc="-150" dirty="0" err="1">
                <a:latin typeface="Trebuchet MS"/>
                <a:cs typeface="Trebuchet MS"/>
              </a:rPr>
              <a:t>cates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that</a:t>
            </a:r>
            <a:r>
              <a:rPr sz="3200" spc="-340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use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these</a:t>
            </a:r>
            <a:r>
              <a:rPr sz="3200" spc="-35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roles</a:t>
            </a:r>
            <a:endParaRPr sz="3200" dirty="0">
              <a:latin typeface="Trebuchet MS"/>
              <a:cs typeface="Trebuchet MS"/>
            </a:endParaRPr>
          </a:p>
          <a:p>
            <a:pPr marL="1104900" lvl="1" indent="-355600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200" spc="-150" dirty="0">
                <a:latin typeface="Trebuchet MS"/>
                <a:cs typeface="Trebuchet MS"/>
              </a:rPr>
              <a:t>each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word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evokes</a:t>
            </a:r>
            <a:r>
              <a:rPr sz="3200" spc="-31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a</a:t>
            </a:r>
            <a:r>
              <a:rPr sz="3200" spc="-19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frame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and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profiles</a:t>
            </a:r>
            <a:r>
              <a:rPr sz="3200" spc="-21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some</a:t>
            </a:r>
            <a:r>
              <a:rPr sz="3200" spc="-36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aspect</a:t>
            </a:r>
            <a:r>
              <a:rPr sz="3200" spc="-33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of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the</a:t>
            </a:r>
            <a:r>
              <a:rPr sz="3200" spc="-390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frame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1070229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0" dirty="0"/>
              <a:t>The </a:t>
            </a:r>
            <a:r>
              <a:rPr spc="-375" dirty="0"/>
              <a:t>“Change </a:t>
            </a:r>
            <a:r>
              <a:rPr spc="-225" dirty="0"/>
              <a:t>position </a:t>
            </a:r>
            <a:r>
              <a:rPr spc="-235" dirty="0"/>
              <a:t>on </a:t>
            </a:r>
            <a:r>
              <a:rPr spc="-200" dirty="0"/>
              <a:t>a </a:t>
            </a:r>
            <a:r>
              <a:rPr spc="-375" dirty="0"/>
              <a:t>scale”</a:t>
            </a:r>
            <a:r>
              <a:rPr spc="-450" dirty="0"/>
              <a:t> </a:t>
            </a:r>
            <a:r>
              <a:rPr spc="-385" dirty="0"/>
              <a:t>Frame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2488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55"/>
              </a:spcBef>
            </a:pPr>
            <a:r>
              <a:rPr spc="-160" dirty="0"/>
              <a:t>This</a:t>
            </a:r>
            <a:r>
              <a:rPr spc="-330" dirty="0"/>
              <a:t> </a:t>
            </a:r>
            <a:r>
              <a:rPr spc="-185" dirty="0"/>
              <a:t>frame</a:t>
            </a:r>
            <a:r>
              <a:rPr spc="-135" dirty="0"/>
              <a:t> </a:t>
            </a:r>
            <a:r>
              <a:rPr spc="-120" dirty="0"/>
              <a:t>consists</a:t>
            </a:r>
            <a:r>
              <a:rPr spc="-225" dirty="0"/>
              <a:t> </a:t>
            </a:r>
            <a:r>
              <a:rPr spc="-150" dirty="0"/>
              <a:t>of</a:t>
            </a:r>
            <a:r>
              <a:rPr spc="-300" dirty="0"/>
              <a:t> </a:t>
            </a:r>
            <a:r>
              <a:rPr spc="-110" dirty="0"/>
              <a:t>words</a:t>
            </a:r>
            <a:r>
              <a:rPr spc="-125" dirty="0"/>
              <a:t> </a:t>
            </a:r>
            <a:r>
              <a:rPr spc="-180" dirty="0"/>
              <a:t>that</a:t>
            </a:r>
            <a:r>
              <a:rPr spc="-315" dirty="0"/>
              <a:t> </a:t>
            </a:r>
            <a:r>
              <a:rPr spc="-185" dirty="0"/>
              <a:t>indicate</a:t>
            </a:r>
            <a:r>
              <a:rPr spc="-229" dirty="0"/>
              <a:t> </a:t>
            </a:r>
            <a:r>
              <a:rPr spc="-160" dirty="0"/>
              <a:t>the</a:t>
            </a:r>
            <a:r>
              <a:rPr spc="-235" dirty="0"/>
              <a:t> </a:t>
            </a:r>
            <a:r>
              <a:rPr spc="-160" dirty="0"/>
              <a:t>change</a:t>
            </a:r>
            <a:r>
              <a:rPr spc="-130" dirty="0"/>
              <a:t> </a:t>
            </a:r>
            <a:r>
              <a:rPr spc="-150" dirty="0"/>
              <a:t>of</a:t>
            </a:r>
            <a:r>
              <a:rPr spc="-300" dirty="0"/>
              <a:t> </a:t>
            </a:r>
            <a:r>
              <a:rPr spc="-140" dirty="0"/>
              <a:t>an</a:t>
            </a:r>
            <a:r>
              <a:rPr spc="-200" dirty="0"/>
              <a:t> </a:t>
            </a:r>
            <a:r>
              <a:rPr spc="-110" dirty="0"/>
              <a:t>I</a:t>
            </a:r>
            <a:r>
              <a:rPr sz="3100" spc="-110" dirty="0"/>
              <a:t>TEM</a:t>
            </a:r>
            <a:r>
              <a:rPr spc="-110" dirty="0"/>
              <a:t>’s  </a:t>
            </a:r>
            <a:r>
              <a:rPr spc="-114" dirty="0"/>
              <a:t>position </a:t>
            </a:r>
            <a:r>
              <a:rPr spc="-60" dirty="0"/>
              <a:t>on </a:t>
            </a:r>
            <a:r>
              <a:rPr spc="-180" dirty="0"/>
              <a:t>a </a:t>
            </a:r>
            <a:r>
              <a:rPr spc="-190" dirty="0"/>
              <a:t>scale </a:t>
            </a:r>
            <a:r>
              <a:rPr spc="-170" dirty="0"/>
              <a:t>(the </a:t>
            </a:r>
            <a:r>
              <a:rPr spc="-160" dirty="0"/>
              <a:t>A</a:t>
            </a:r>
            <a:r>
              <a:rPr sz="3100" spc="-160" dirty="0"/>
              <a:t>TTRIBUTE</a:t>
            </a:r>
            <a:r>
              <a:rPr spc="-160" dirty="0"/>
              <a:t>) </a:t>
            </a:r>
            <a:r>
              <a:rPr spc="-140" dirty="0"/>
              <a:t>from </a:t>
            </a:r>
            <a:r>
              <a:rPr spc="-180" dirty="0"/>
              <a:t>a </a:t>
            </a:r>
            <a:r>
              <a:rPr spc="-155" dirty="0"/>
              <a:t>starting </a:t>
            </a:r>
            <a:r>
              <a:rPr spc="-135" dirty="0"/>
              <a:t>point </a:t>
            </a:r>
            <a:r>
              <a:rPr spc="-120" dirty="0"/>
              <a:t>(I</a:t>
            </a:r>
            <a:r>
              <a:rPr sz="3100" spc="-120" dirty="0"/>
              <a:t>NITIAL  </a:t>
            </a:r>
            <a:r>
              <a:rPr sz="3100" spc="-125" dirty="0"/>
              <a:t>VALUE</a:t>
            </a:r>
            <a:r>
              <a:rPr spc="-125" dirty="0"/>
              <a:t>)</a:t>
            </a:r>
            <a:r>
              <a:rPr spc="-405" dirty="0"/>
              <a:t> </a:t>
            </a:r>
            <a:r>
              <a:rPr spc="-125" dirty="0"/>
              <a:t>to</a:t>
            </a:r>
            <a:r>
              <a:rPr spc="-254" dirty="0"/>
              <a:t> </a:t>
            </a:r>
            <a:r>
              <a:rPr spc="-140" dirty="0"/>
              <a:t>an</a:t>
            </a:r>
            <a:r>
              <a:rPr spc="-245" dirty="0"/>
              <a:t> </a:t>
            </a:r>
            <a:r>
              <a:rPr spc="-130" dirty="0"/>
              <a:t>end</a:t>
            </a:r>
            <a:r>
              <a:rPr spc="-245" dirty="0"/>
              <a:t> </a:t>
            </a:r>
            <a:r>
              <a:rPr spc="-135" dirty="0"/>
              <a:t>point</a:t>
            </a:r>
            <a:r>
              <a:rPr spc="-320" dirty="0"/>
              <a:t> </a:t>
            </a:r>
            <a:r>
              <a:rPr spc="-140" dirty="0"/>
              <a:t>(F</a:t>
            </a:r>
            <a:r>
              <a:rPr sz="3100" spc="-140" dirty="0"/>
              <a:t>INAL</a:t>
            </a:r>
            <a:r>
              <a:rPr sz="3100" spc="-135" dirty="0"/>
              <a:t> </a:t>
            </a:r>
            <a:r>
              <a:rPr sz="3100" spc="-125" dirty="0"/>
              <a:t>VALUE</a:t>
            </a:r>
            <a:r>
              <a:rPr spc="-125" dirty="0"/>
              <a:t>)</a:t>
            </a:r>
            <a:endParaRPr sz="3100"/>
          </a:p>
        </p:txBody>
      </p:sp>
      <p:sp>
        <p:nvSpPr>
          <p:cNvPr id="5" name="object 5"/>
          <p:cNvSpPr txBox="1"/>
          <p:nvPr/>
        </p:nvSpPr>
        <p:spPr>
          <a:xfrm>
            <a:off x="3090580" y="4328383"/>
            <a:ext cx="260985" cy="181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sz="2450" spc="5" dirty="0">
                <a:latin typeface="Times New Roman"/>
                <a:cs typeface="Times New Roman"/>
              </a:rPr>
              <a:t>0)</a:t>
            </a: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2450" spc="5" dirty="0">
                <a:latin typeface="Times New Roman"/>
                <a:cs typeface="Times New Roman"/>
              </a:rPr>
              <a:t>1)</a:t>
            </a: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2450" spc="5" dirty="0">
                <a:latin typeface="Times New Roman"/>
                <a:cs typeface="Times New Roman"/>
              </a:rPr>
              <a:t>2)</a:t>
            </a: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2450" spc="5" dirty="0">
                <a:latin typeface="Times New Roman"/>
                <a:cs typeface="Times New Roman"/>
              </a:rPr>
              <a:t>3)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0580" y="6622720"/>
            <a:ext cx="26098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sz="2450" spc="5" dirty="0">
                <a:latin typeface="Times New Roman"/>
                <a:cs typeface="Times New Roman"/>
              </a:rPr>
              <a:t>4)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8390" y="4185989"/>
            <a:ext cx="9601835" cy="317436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940"/>
              </a:spcBef>
            </a:pPr>
            <a:r>
              <a:rPr sz="2450" spc="85" dirty="0">
                <a:latin typeface="Times New Roman"/>
                <a:cs typeface="Times New Roman"/>
              </a:rPr>
              <a:t>[</a:t>
            </a:r>
            <a:r>
              <a:rPr sz="3300" spc="127" baseline="-15151" dirty="0">
                <a:latin typeface="Times New Roman"/>
                <a:cs typeface="Times New Roman"/>
              </a:rPr>
              <a:t>I</a:t>
            </a:r>
            <a:r>
              <a:rPr sz="2625" spc="127" baseline="-19047" dirty="0">
                <a:latin typeface="Times New Roman"/>
                <a:cs typeface="Times New Roman"/>
              </a:rPr>
              <a:t>TEM </a:t>
            </a:r>
            <a:r>
              <a:rPr sz="2450" spc="5" dirty="0">
                <a:latin typeface="Times New Roman"/>
                <a:cs typeface="Times New Roman"/>
              </a:rPr>
              <a:t>Oil] </a:t>
            </a:r>
            <a:r>
              <a:rPr sz="2450" i="1" spc="-25" dirty="0">
                <a:latin typeface="Times New Roman"/>
                <a:cs typeface="Times New Roman"/>
              </a:rPr>
              <a:t>rose </a:t>
            </a:r>
            <a:r>
              <a:rPr sz="2450" spc="80" dirty="0">
                <a:latin typeface="Times New Roman"/>
                <a:cs typeface="Times New Roman"/>
              </a:rPr>
              <a:t>[</a:t>
            </a:r>
            <a:r>
              <a:rPr sz="3300" spc="120" baseline="-16414" dirty="0">
                <a:latin typeface="Times New Roman"/>
                <a:cs typeface="Times New Roman"/>
              </a:rPr>
              <a:t>A</a:t>
            </a:r>
            <a:r>
              <a:rPr sz="2625" spc="120" baseline="-20634" dirty="0">
                <a:latin typeface="Times New Roman"/>
                <a:cs typeface="Times New Roman"/>
              </a:rPr>
              <a:t>TTRIBUTE </a:t>
            </a:r>
            <a:r>
              <a:rPr sz="2450" spc="5" dirty="0">
                <a:latin typeface="Times New Roman"/>
                <a:cs typeface="Times New Roman"/>
              </a:rPr>
              <a:t>in price] </a:t>
            </a:r>
            <a:r>
              <a:rPr sz="2450" spc="95" dirty="0">
                <a:latin typeface="Times New Roman"/>
                <a:cs typeface="Times New Roman"/>
              </a:rPr>
              <a:t>[</a:t>
            </a:r>
            <a:r>
              <a:rPr sz="3300" spc="142" baseline="-15151" dirty="0">
                <a:latin typeface="Times New Roman"/>
                <a:cs typeface="Times New Roman"/>
              </a:rPr>
              <a:t>D</a:t>
            </a:r>
            <a:r>
              <a:rPr sz="2625" spc="142" baseline="-19047" dirty="0">
                <a:latin typeface="Times New Roman"/>
                <a:cs typeface="Times New Roman"/>
              </a:rPr>
              <a:t>IFFERENCE </a:t>
            </a:r>
            <a:r>
              <a:rPr sz="2450" spc="5" dirty="0">
                <a:latin typeface="Times New Roman"/>
                <a:cs typeface="Times New Roman"/>
              </a:rPr>
              <a:t>by</a:t>
            </a:r>
            <a:r>
              <a:rPr sz="2450" spc="13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2%].</a:t>
            </a:r>
            <a:endParaRPr sz="2450">
              <a:latin typeface="Times New Roman"/>
              <a:cs typeface="Times New Roman"/>
            </a:endParaRPr>
          </a:p>
          <a:p>
            <a:pPr marL="377190" marR="546100">
              <a:lnSpc>
                <a:spcPct val="128600"/>
              </a:lnSpc>
            </a:pPr>
            <a:r>
              <a:rPr sz="2450" spc="85" dirty="0">
                <a:latin typeface="Times New Roman"/>
                <a:cs typeface="Times New Roman"/>
              </a:rPr>
              <a:t>[</a:t>
            </a:r>
            <a:r>
              <a:rPr sz="3300" spc="127" baseline="-15151" dirty="0">
                <a:latin typeface="Times New Roman"/>
                <a:cs typeface="Times New Roman"/>
              </a:rPr>
              <a:t>I</a:t>
            </a:r>
            <a:r>
              <a:rPr sz="2625" spc="127" baseline="-19047" dirty="0">
                <a:latin typeface="Times New Roman"/>
                <a:cs typeface="Times New Roman"/>
              </a:rPr>
              <a:t>TEM </a:t>
            </a:r>
            <a:r>
              <a:rPr sz="2450" dirty="0">
                <a:latin typeface="Times New Roman"/>
                <a:cs typeface="Times New Roman"/>
              </a:rPr>
              <a:t>It] </a:t>
            </a:r>
            <a:r>
              <a:rPr sz="2450" spc="5" dirty="0">
                <a:latin typeface="Times New Roman"/>
                <a:cs typeface="Times New Roman"/>
              </a:rPr>
              <a:t>has </a:t>
            </a:r>
            <a:r>
              <a:rPr sz="2450" i="1" spc="-5" dirty="0">
                <a:latin typeface="Times New Roman"/>
                <a:cs typeface="Times New Roman"/>
              </a:rPr>
              <a:t>increased </a:t>
            </a:r>
            <a:r>
              <a:rPr sz="2450" spc="110" dirty="0">
                <a:latin typeface="Times New Roman"/>
                <a:cs typeface="Times New Roman"/>
              </a:rPr>
              <a:t>[</a:t>
            </a:r>
            <a:r>
              <a:rPr sz="3300" spc="165" baseline="-15151" dirty="0">
                <a:latin typeface="Times New Roman"/>
                <a:cs typeface="Times New Roman"/>
              </a:rPr>
              <a:t>F</a:t>
            </a:r>
            <a:r>
              <a:rPr sz="2625" spc="165" baseline="-19047" dirty="0">
                <a:latin typeface="Times New Roman"/>
                <a:cs typeface="Times New Roman"/>
              </a:rPr>
              <a:t>INAL</a:t>
            </a:r>
            <a:r>
              <a:rPr sz="2625" u="sng" spc="165" baseline="-190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25" spc="37" baseline="-19047" dirty="0">
                <a:latin typeface="Times New Roman"/>
                <a:cs typeface="Times New Roman"/>
              </a:rPr>
              <a:t>STATE </a:t>
            </a:r>
            <a:r>
              <a:rPr sz="2450" spc="5" dirty="0">
                <a:latin typeface="Times New Roman"/>
                <a:cs typeface="Times New Roman"/>
              </a:rPr>
              <a:t>to </a:t>
            </a:r>
            <a:r>
              <a:rPr sz="2450" spc="-5" dirty="0">
                <a:latin typeface="Times New Roman"/>
                <a:cs typeface="Times New Roman"/>
              </a:rPr>
              <a:t>having </a:t>
            </a:r>
            <a:r>
              <a:rPr sz="2450" spc="5" dirty="0">
                <a:latin typeface="Times New Roman"/>
                <a:cs typeface="Times New Roman"/>
              </a:rPr>
              <a:t>them 1 day a month].  </a:t>
            </a:r>
            <a:r>
              <a:rPr sz="2450" spc="85" dirty="0">
                <a:latin typeface="Times New Roman"/>
                <a:cs typeface="Times New Roman"/>
              </a:rPr>
              <a:t>[</a:t>
            </a:r>
            <a:r>
              <a:rPr sz="3300" spc="127" baseline="-15151" dirty="0">
                <a:latin typeface="Times New Roman"/>
                <a:cs typeface="Times New Roman"/>
              </a:rPr>
              <a:t>I</a:t>
            </a:r>
            <a:r>
              <a:rPr sz="2625" spc="127" baseline="-19047" dirty="0">
                <a:latin typeface="Times New Roman"/>
                <a:cs typeface="Times New Roman"/>
              </a:rPr>
              <a:t>TEM </a:t>
            </a:r>
            <a:r>
              <a:rPr sz="2450" spc="5" dirty="0">
                <a:latin typeface="Times New Roman"/>
                <a:cs typeface="Times New Roman"/>
              </a:rPr>
              <a:t>Microsoft shares] </a:t>
            </a:r>
            <a:r>
              <a:rPr sz="2450" i="1" dirty="0">
                <a:latin typeface="Times New Roman"/>
                <a:cs typeface="Times New Roman"/>
              </a:rPr>
              <a:t>fell </a:t>
            </a:r>
            <a:r>
              <a:rPr sz="2450" spc="110" dirty="0">
                <a:latin typeface="Times New Roman"/>
                <a:cs typeface="Times New Roman"/>
              </a:rPr>
              <a:t>[</a:t>
            </a:r>
            <a:r>
              <a:rPr sz="3300" spc="165" baseline="-15151" dirty="0">
                <a:latin typeface="Times New Roman"/>
                <a:cs typeface="Times New Roman"/>
              </a:rPr>
              <a:t>F</a:t>
            </a:r>
            <a:r>
              <a:rPr sz="2625" spc="165" baseline="-19047" dirty="0">
                <a:latin typeface="Times New Roman"/>
                <a:cs typeface="Times New Roman"/>
              </a:rPr>
              <a:t>INAL</a:t>
            </a:r>
            <a:r>
              <a:rPr sz="2625" u="sng" spc="165" baseline="-190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25" spc="82" baseline="-19047" dirty="0">
                <a:latin typeface="Times New Roman"/>
                <a:cs typeface="Times New Roman"/>
              </a:rPr>
              <a:t>VALUE </a:t>
            </a:r>
            <a:r>
              <a:rPr sz="2450" spc="5" dirty="0">
                <a:latin typeface="Times New Roman"/>
                <a:cs typeface="Times New Roman"/>
              </a:rPr>
              <a:t>to 7</a:t>
            </a:r>
            <a:r>
              <a:rPr sz="2450" spc="21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5/8].</a:t>
            </a:r>
            <a:endParaRPr sz="2450">
              <a:latin typeface="Times New Roman"/>
              <a:cs typeface="Times New Roman"/>
            </a:endParaRPr>
          </a:p>
          <a:p>
            <a:pPr marL="12700" marR="5080" indent="364490">
              <a:lnSpc>
                <a:spcPct val="100000"/>
              </a:lnSpc>
              <a:spcBef>
                <a:spcPts val="835"/>
              </a:spcBef>
            </a:pPr>
            <a:r>
              <a:rPr sz="2450" spc="85" dirty="0">
                <a:latin typeface="Times New Roman"/>
                <a:cs typeface="Times New Roman"/>
              </a:rPr>
              <a:t>[</a:t>
            </a:r>
            <a:r>
              <a:rPr sz="3300" spc="127" baseline="-15151" dirty="0">
                <a:latin typeface="Times New Roman"/>
                <a:cs typeface="Times New Roman"/>
              </a:rPr>
              <a:t>I</a:t>
            </a:r>
            <a:r>
              <a:rPr sz="2625" spc="127" baseline="-19047" dirty="0">
                <a:latin typeface="Times New Roman"/>
                <a:cs typeface="Times New Roman"/>
              </a:rPr>
              <a:t>TEM </a:t>
            </a:r>
            <a:r>
              <a:rPr sz="2450" spc="5" dirty="0">
                <a:latin typeface="Times New Roman"/>
                <a:cs typeface="Times New Roman"/>
              </a:rPr>
              <a:t>Colon cancer incidence] </a:t>
            </a:r>
            <a:r>
              <a:rPr sz="2450" i="1" dirty="0">
                <a:latin typeface="Times New Roman"/>
                <a:cs typeface="Times New Roman"/>
              </a:rPr>
              <a:t>fell </a:t>
            </a:r>
            <a:r>
              <a:rPr sz="2450" spc="95" dirty="0">
                <a:latin typeface="Times New Roman"/>
                <a:cs typeface="Times New Roman"/>
              </a:rPr>
              <a:t>[</a:t>
            </a:r>
            <a:r>
              <a:rPr sz="3300" spc="142" baseline="-15151" dirty="0">
                <a:latin typeface="Times New Roman"/>
                <a:cs typeface="Times New Roman"/>
              </a:rPr>
              <a:t>D</a:t>
            </a:r>
            <a:r>
              <a:rPr sz="2625" spc="142" baseline="-19047" dirty="0">
                <a:latin typeface="Times New Roman"/>
                <a:cs typeface="Times New Roman"/>
              </a:rPr>
              <a:t>IFFERENCE </a:t>
            </a:r>
            <a:r>
              <a:rPr sz="2450" spc="5" dirty="0">
                <a:latin typeface="Times New Roman"/>
                <a:cs typeface="Times New Roman"/>
              </a:rPr>
              <a:t>by 50%] </a:t>
            </a:r>
            <a:r>
              <a:rPr sz="2450" spc="80" dirty="0">
                <a:latin typeface="Times New Roman"/>
                <a:cs typeface="Times New Roman"/>
              </a:rPr>
              <a:t>[</a:t>
            </a:r>
            <a:r>
              <a:rPr sz="3300" spc="120" baseline="-16414" dirty="0">
                <a:latin typeface="Times New Roman"/>
                <a:cs typeface="Times New Roman"/>
              </a:rPr>
              <a:t>G</a:t>
            </a:r>
            <a:r>
              <a:rPr sz="2625" spc="120" baseline="-20634" dirty="0">
                <a:latin typeface="Times New Roman"/>
                <a:cs typeface="Times New Roman"/>
              </a:rPr>
              <a:t>ROUP </a:t>
            </a:r>
            <a:r>
              <a:rPr sz="2450" spc="5" dirty="0">
                <a:latin typeface="Times New Roman"/>
                <a:cs typeface="Times New Roman"/>
              </a:rPr>
              <a:t>among  men].</a:t>
            </a:r>
            <a:endParaRPr sz="2450">
              <a:latin typeface="Times New Roman"/>
              <a:cs typeface="Times New Roman"/>
            </a:endParaRPr>
          </a:p>
          <a:p>
            <a:pPr marL="12700" marR="57150" indent="286385">
              <a:lnSpc>
                <a:spcPct val="100000"/>
              </a:lnSpc>
              <a:spcBef>
                <a:spcPts val="844"/>
              </a:spcBef>
              <a:tabLst>
                <a:tab pos="2599055" algn="l"/>
              </a:tabLst>
            </a:pPr>
            <a:r>
              <a:rPr sz="2450" spc="5" dirty="0">
                <a:latin typeface="Times New Roman"/>
                <a:cs typeface="Times New Roman"/>
              </a:rPr>
              <a:t>a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steady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i="1" spc="-10" dirty="0">
                <a:latin typeface="Times New Roman"/>
                <a:cs typeface="Times New Roman"/>
              </a:rPr>
              <a:t>increase	</a:t>
            </a:r>
            <a:r>
              <a:rPr sz="2450" spc="120" dirty="0">
                <a:latin typeface="Times New Roman"/>
                <a:cs typeface="Times New Roman"/>
              </a:rPr>
              <a:t>[</a:t>
            </a:r>
            <a:r>
              <a:rPr sz="3300" spc="179" baseline="-15151" dirty="0">
                <a:latin typeface="Times New Roman"/>
                <a:cs typeface="Times New Roman"/>
              </a:rPr>
              <a:t>I</a:t>
            </a:r>
            <a:r>
              <a:rPr sz="2625" spc="179" baseline="-19047" dirty="0">
                <a:latin typeface="Times New Roman"/>
                <a:cs typeface="Times New Roman"/>
              </a:rPr>
              <a:t>NITIAL</a:t>
            </a:r>
            <a:r>
              <a:rPr sz="2625" u="sng" spc="179" baseline="-190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25" spc="82" baseline="-19047" dirty="0">
                <a:latin typeface="Times New Roman"/>
                <a:cs typeface="Times New Roman"/>
              </a:rPr>
              <a:t>VALUE </a:t>
            </a:r>
            <a:r>
              <a:rPr sz="2450" spc="5" dirty="0">
                <a:latin typeface="Times New Roman"/>
                <a:cs typeface="Times New Roman"/>
              </a:rPr>
              <a:t>from 9.5] </a:t>
            </a:r>
            <a:r>
              <a:rPr sz="2450" spc="110" dirty="0">
                <a:latin typeface="Times New Roman"/>
                <a:cs typeface="Times New Roman"/>
              </a:rPr>
              <a:t>[</a:t>
            </a:r>
            <a:r>
              <a:rPr sz="3300" spc="165" baseline="-15151" dirty="0">
                <a:latin typeface="Times New Roman"/>
                <a:cs typeface="Times New Roman"/>
              </a:rPr>
              <a:t>F</a:t>
            </a:r>
            <a:r>
              <a:rPr sz="2625" spc="165" baseline="-19047" dirty="0">
                <a:latin typeface="Times New Roman"/>
                <a:cs typeface="Times New Roman"/>
              </a:rPr>
              <a:t>INAL</a:t>
            </a:r>
            <a:r>
              <a:rPr sz="2625" u="sng" spc="165" baseline="-190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25" spc="82" baseline="-19047" dirty="0">
                <a:latin typeface="Times New Roman"/>
                <a:cs typeface="Times New Roman"/>
              </a:rPr>
              <a:t>VALUE </a:t>
            </a:r>
            <a:r>
              <a:rPr sz="2450" spc="5" dirty="0">
                <a:latin typeface="Times New Roman"/>
                <a:cs typeface="Times New Roman"/>
              </a:rPr>
              <a:t>to 14.3] </a:t>
            </a:r>
            <a:r>
              <a:rPr sz="2450" spc="85" dirty="0">
                <a:latin typeface="Times New Roman"/>
                <a:cs typeface="Times New Roman"/>
              </a:rPr>
              <a:t>[</a:t>
            </a:r>
            <a:r>
              <a:rPr sz="3300" spc="127" baseline="-15151" dirty="0">
                <a:latin typeface="Times New Roman"/>
                <a:cs typeface="Times New Roman"/>
              </a:rPr>
              <a:t>I</a:t>
            </a:r>
            <a:r>
              <a:rPr sz="2625" spc="127" baseline="-19047" dirty="0">
                <a:latin typeface="Times New Roman"/>
                <a:cs typeface="Times New Roman"/>
              </a:rPr>
              <a:t>TEM  </a:t>
            </a:r>
            <a:r>
              <a:rPr sz="2450" spc="5" dirty="0">
                <a:latin typeface="Times New Roman"/>
                <a:cs typeface="Times New Roman"/>
              </a:rPr>
              <a:t>in</a:t>
            </a:r>
            <a:r>
              <a:rPr sz="2450" spc="-5" dirty="0">
                <a:latin typeface="Times New Roman"/>
                <a:cs typeface="Times New Roman"/>
              </a:rPr>
              <a:t> dividends]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0580" y="7476881"/>
            <a:ext cx="26098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sz="2450" spc="5" dirty="0">
                <a:latin typeface="Times New Roman"/>
                <a:cs typeface="Times New Roman"/>
              </a:rPr>
              <a:t>5)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5014" y="7440490"/>
            <a:ext cx="5947410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5" dirty="0">
                <a:latin typeface="Times New Roman"/>
                <a:cs typeface="Times New Roman"/>
              </a:rPr>
              <a:t>a </a:t>
            </a:r>
            <a:r>
              <a:rPr sz="2450" spc="95" dirty="0">
                <a:latin typeface="Times New Roman"/>
                <a:cs typeface="Times New Roman"/>
              </a:rPr>
              <a:t>[</a:t>
            </a:r>
            <a:r>
              <a:rPr sz="3300" spc="142" baseline="-15151" dirty="0">
                <a:latin typeface="Times New Roman"/>
                <a:cs typeface="Times New Roman"/>
              </a:rPr>
              <a:t>D</a:t>
            </a:r>
            <a:r>
              <a:rPr sz="2625" spc="142" baseline="-19047" dirty="0">
                <a:latin typeface="Times New Roman"/>
                <a:cs typeface="Times New Roman"/>
              </a:rPr>
              <a:t>IFFERENCE </a:t>
            </a:r>
            <a:r>
              <a:rPr sz="2450" spc="5" dirty="0">
                <a:latin typeface="Times New Roman"/>
                <a:cs typeface="Times New Roman"/>
              </a:rPr>
              <a:t>5%] </a:t>
            </a:r>
            <a:r>
              <a:rPr sz="2450" spc="85" dirty="0">
                <a:latin typeface="Times New Roman"/>
                <a:cs typeface="Times New Roman"/>
              </a:rPr>
              <a:t>[</a:t>
            </a:r>
            <a:r>
              <a:rPr sz="3300" spc="127" baseline="-15151" dirty="0">
                <a:latin typeface="Times New Roman"/>
                <a:cs typeface="Times New Roman"/>
              </a:rPr>
              <a:t>I</a:t>
            </a:r>
            <a:r>
              <a:rPr sz="2625" spc="127" baseline="-19047" dirty="0">
                <a:latin typeface="Times New Roman"/>
                <a:cs typeface="Times New Roman"/>
              </a:rPr>
              <a:t>TEM </a:t>
            </a:r>
            <a:r>
              <a:rPr sz="2450" spc="-5" dirty="0">
                <a:latin typeface="Times New Roman"/>
                <a:cs typeface="Times New Roman"/>
              </a:rPr>
              <a:t>dividend]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i="1" spc="-5" dirty="0">
                <a:latin typeface="Times New Roman"/>
                <a:cs typeface="Times New Roman"/>
              </a:rPr>
              <a:t>increase</a:t>
            </a:r>
            <a:r>
              <a:rPr sz="2450" spc="-5" dirty="0">
                <a:latin typeface="Times New Roman"/>
                <a:cs typeface="Times New Roman"/>
              </a:rPr>
              <a:t>...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2700" y="4356100"/>
            <a:ext cx="850900" cy="1828800"/>
          </a:xfrm>
          <a:custGeom>
            <a:avLst/>
            <a:gdLst/>
            <a:ahLst/>
            <a:cxnLst/>
            <a:rect l="l" t="t" r="r" b="b"/>
            <a:pathLst>
              <a:path w="850900" h="1828800">
                <a:moveTo>
                  <a:pt x="0" y="0"/>
                </a:moveTo>
                <a:lnTo>
                  <a:pt x="850900" y="0"/>
                </a:lnTo>
                <a:lnTo>
                  <a:pt x="8509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5000" y="6642100"/>
            <a:ext cx="1498600" cy="393700"/>
          </a:xfrm>
          <a:custGeom>
            <a:avLst/>
            <a:gdLst/>
            <a:ahLst/>
            <a:cxnLst/>
            <a:rect l="l" t="t" r="r" b="b"/>
            <a:pathLst>
              <a:path w="1498600" h="393700">
                <a:moveTo>
                  <a:pt x="0" y="0"/>
                </a:moveTo>
                <a:lnTo>
                  <a:pt x="1498600" y="0"/>
                </a:lnTo>
                <a:lnTo>
                  <a:pt x="14986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5000" y="7404101"/>
            <a:ext cx="1498600" cy="393700"/>
          </a:xfrm>
          <a:custGeom>
            <a:avLst/>
            <a:gdLst/>
            <a:ahLst/>
            <a:cxnLst/>
            <a:rect l="l" t="t" r="r" b="b"/>
            <a:pathLst>
              <a:path w="1498600" h="393700">
                <a:moveTo>
                  <a:pt x="0" y="0"/>
                </a:moveTo>
                <a:lnTo>
                  <a:pt x="1498600" y="0"/>
                </a:lnTo>
                <a:lnTo>
                  <a:pt x="1498600" y="393698"/>
                </a:lnTo>
                <a:lnTo>
                  <a:pt x="0" y="3936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98738" y="1689892"/>
          <a:ext cx="12258040" cy="6295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Core </a:t>
                      </a: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Roles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5E6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475">
                <a:tc>
                  <a:txBody>
                    <a:bodyPr/>
                    <a:lstStyle/>
                    <a:p>
                      <a:pPr marL="99060">
                        <a:lnSpc>
                          <a:spcPts val="2555"/>
                        </a:lnSpc>
                        <a:tabLst>
                          <a:tab pos="2284730" algn="l"/>
                        </a:tabLst>
                      </a:pPr>
                      <a:r>
                        <a:rPr sz="2400" spc="9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00" spc="90" dirty="0">
                          <a:latin typeface="Times New Roman"/>
                          <a:cs typeface="Times New Roman"/>
                        </a:rPr>
                        <a:t>TTRIBUTE	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9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00" spc="90" dirty="0">
                          <a:latin typeface="Times New Roman"/>
                          <a:cs typeface="Times New Roman"/>
                        </a:rPr>
                        <a:t>TTRIBUTE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a scalar property that the </a:t>
                      </a:r>
                      <a:r>
                        <a:rPr sz="2400" spc="10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105" dirty="0">
                          <a:latin typeface="Times New Roman"/>
                          <a:cs typeface="Times New Roman"/>
                        </a:rPr>
                        <a:t>TEM</a:t>
                      </a:r>
                      <a:r>
                        <a:rPr sz="19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possesses.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2284730" algn="l"/>
                        </a:tabLst>
                      </a:pPr>
                      <a:r>
                        <a:rPr sz="2400" spc="1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00" spc="110" dirty="0">
                          <a:latin typeface="Times New Roman"/>
                          <a:cs typeface="Times New Roman"/>
                        </a:rPr>
                        <a:t>IFFERENCE	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The distance by which an </a:t>
                      </a:r>
                      <a:r>
                        <a:rPr sz="2400" spc="10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105" dirty="0">
                          <a:latin typeface="Times New Roman"/>
                          <a:cs typeface="Times New Roman"/>
                        </a:rPr>
                        <a:t>TEM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changes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position on the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scale.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284730" marR="100965" indent="-2185670">
                        <a:lnSpc>
                          <a:spcPct val="100499"/>
                        </a:lnSpc>
                        <a:tabLst>
                          <a:tab pos="2284730" algn="l"/>
                        </a:tabLst>
                      </a:pPr>
                      <a:r>
                        <a:rPr sz="2400" spc="13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900" spc="135" dirty="0">
                          <a:latin typeface="Times New Roman"/>
                          <a:cs typeface="Times New Roman"/>
                        </a:rPr>
                        <a:t>INAL</a:t>
                      </a:r>
                      <a:r>
                        <a:rPr sz="1900" u="sng" spc="254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30" dirty="0">
                          <a:latin typeface="Times New Roman"/>
                          <a:cs typeface="Times New Roman"/>
                        </a:rPr>
                        <a:t>STATE	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A description that presents the </a:t>
                      </a:r>
                      <a:r>
                        <a:rPr sz="2400" spc="5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55" dirty="0">
                          <a:latin typeface="Times New Roman"/>
                          <a:cs typeface="Times New Roman"/>
                        </a:rPr>
                        <a:t>TEM</a:t>
                      </a:r>
                      <a:r>
                        <a:rPr sz="2400" spc="55" dirty="0">
                          <a:latin typeface="Times New Roman"/>
                          <a:cs typeface="Times New Roman"/>
                        </a:rPr>
                        <a:t>’s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state after the change in the</a:t>
                      </a:r>
                      <a:r>
                        <a:rPr sz="2400" spc="-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00" spc="55" dirty="0">
                          <a:latin typeface="Times New Roman"/>
                          <a:cs typeface="Times New Roman"/>
                        </a:rPr>
                        <a:t>TTRIBUTE</a:t>
                      </a:r>
                      <a:r>
                        <a:rPr sz="2400" spc="55" dirty="0">
                          <a:latin typeface="Times New Roman"/>
                          <a:cs typeface="Times New Roman"/>
                        </a:rPr>
                        <a:t>’s 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value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as an independent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predication.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2284730" algn="l"/>
                        </a:tabLst>
                      </a:pPr>
                      <a:r>
                        <a:rPr sz="2400" spc="13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900" spc="135" dirty="0">
                          <a:latin typeface="Times New Roman"/>
                          <a:cs typeface="Times New Roman"/>
                        </a:rPr>
                        <a:t>INAL</a:t>
                      </a:r>
                      <a:r>
                        <a:rPr sz="1900" u="sng" spc="25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60" dirty="0">
                          <a:latin typeface="Times New Roman"/>
                          <a:cs typeface="Times New Roman"/>
                        </a:rPr>
                        <a:t>VALUE	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The position on the scale where the </a:t>
                      </a:r>
                      <a:r>
                        <a:rPr sz="2400" spc="10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105" dirty="0">
                          <a:latin typeface="Times New Roman"/>
                          <a:cs typeface="Times New Roman"/>
                        </a:rPr>
                        <a:t>TEM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ends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up.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2284730" algn="l"/>
                          <a:tab pos="2665095" algn="l"/>
                          <a:tab pos="4186554" algn="l"/>
                          <a:tab pos="4805680" algn="l"/>
                          <a:tab pos="5969000" algn="l"/>
                          <a:tab pos="6510655" algn="l"/>
                          <a:tab pos="7546975" algn="l"/>
                          <a:tab pos="8267700" algn="l"/>
                          <a:tab pos="9210040" algn="l"/>
                          <a:tab pos="9743440" algn="l"/>
                          <a:tab pos="10770870" algn="l"/>
                          <a:tab pos="11168380" algn="l"/>
                          <a:tab pos="11710035" algn="l"/>
                        </a:tabLst>
                      </a:pPr>
                      <a:r>
                        <a:rPr sz="2400" spc="14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140" dirty="0">
                          <a:latin typeface="Times New Roman"/>
                          <a:cs typeface="Times New Roman"/>
                        </a:rPr>
                        <a:t>NITIAL</a:t>
                      </a:r>
                      <a:r>
                        <a:rPr sz="1900" u="sng" spc="26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30" dirty="0">
                          <a:latin typeface="Times New Roman"/>
                          <a:cs typeface="Times New Roman"/>
                        </a:rPr>
                        <a:t>STATE	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A	description	that	presents	the	</a:t>
                      </a:r>
                      <a:r>
                        <a:rPr sz="2400" spc="5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55" dirty="0">
                          <a:latin typeface="Times New Roman"/>
                          <a:cs typeface="Times New Roman"/>
                        </a:rPr>
                        <a:t>TEM</a:t>
                      </a:r>
                      <a:r>
                        <a:rPr sz="2400" spc="55" dirty="0">
                          <a:latin typeface="Times New Roman"/>
                          <a:cs typeface="Times New Roman"/>
                        </a:rPr>
                        <a:t>’s	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state	before	the	change	in	the	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-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2923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900" spc="80" dirty="0">
                          <a:latin typeface="Times New Roman"/>
                          <a:cs typeface="Times New Roman"/>
                        </a:rPr>
                        <a:t>TRIBUTE</a:t>
                      </a:r>
                      <a:r>
                        <a:rPr sz="2400" spc="80" dirty="0">
                          <a:latin typeface="Times New Roman"/>
                          <a:cs typeface="Times New Roman"/>
                        </a:rPr>
                        <a:t>’s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value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as an independent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predication.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9060" marR="1760855">
                        <a:lnSpc>
                          <a:spcPct val="100499"/>
                        </a:lnSpc>
                        <a:tabLst>
                          <a:tab pos="2284730" algn="l"/>
                        </a:tabLst>
                      </a:pPr>
                      <a:r>
                        <a:rPr sz="2400" spc="14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140" dirty="0">
                          <a:latin typeface="Times New Roman"/>
                          <a:cs typeface="Times New Roman"/>
                        </a:rPr>
                        <a:t>NITIAL</a:t>
                      </a:r>
                      <a:r>
                        <a:rPr sz="1900" u="sng" spc="254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60" dirty="0">
                          <a:latin typeface="Times New Roman"/>
                          <a:cs typeface="Times New Roman"/>
                        </a:rPr>
                        <a:t>VALUE	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initial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position on the scale from which the </a:t>
                      </a:r>
                      <a:r>
                        <a:rPr sz="2400" spc="10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105" dirty="0">
                          <a:latin typeface="Times New Roman"/>
                          <a:cs typeface="Times New Roman"/>
                        </a:rPr>
                        <a:t>TEM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moves 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away.  </a:t>
                      </a:r>
                      <a:r>
                        <a:rPr sz="2400" spc="10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105" dirty="0">
                          <a:latin typeface="Times New Roman"/>
                          <a:cs typeface="Times New Roman"/>
                        </a:rPr>
                        <a:t>TEM	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The entity that has a position on the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scale.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284730" marR="83820" indent="-2185670">
                        <a:lnSpc>
                          <a:spcPct val="100499"/>
                        </a:lnSpc>
                        <a:tabLst>
                          <a:tab pos="2284730" algn="l"/>
                          <a:tab pos="5311140" algn="l"/>
                          <a:tab pos="10124440" algn="l"/>
                        </a:tabLst>
                      </a:pPr>
                      <a:r>
                        <a:rPr sz="2400" spc="5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00" spc="50" dirty="0">
                          <a:latin typeface="Times New Roman"/>
                          <a:cs typeface="Times New Roman"/>
                        </a:rPr>
                        <a:t>ALUE</a:t>
                      </a:r>
                      <a:r>
                        <a:rPr sz="1900" u="sng" spc="45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110" dirty="0">
                          <a:latin typeface="Times New Roman"/>
                          <a:cs typeface="Times New Roman"/>
                        </a:rPr>
                        <a:t>RANGE	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A  portion  of</a:t>
                      </a:r>
                      <a:r>
                        <a:rPr sz="2400" spc="-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scale,	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typically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identified 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sz="24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2400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points,	along which the 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values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of the </a:t>
                      </a:r>
                      <a:r>
                        <a:rPr sz="2400" spc="9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00" spc="90" dirty="0">
                          <a:latin typeface="Times New Roman"/>
                          <a:cs typeface="Times New Roman"/>
                        </a:rPr>
                        <a:t>TTRIBUTE</a:t>
                      </a:r>
                      <a:r>
                        <a:rPr sz="19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fluctuate.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5E6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Some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Non-Core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Roles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5E6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2090">
                <a:tc>
                  <a:txBody>
                    <a:bodyPr/>
                    <a:lstStyle/>
                    <a:p>
                      <a:pPr marL="99060">
                        <a:lnSpc>
                          <a:spcPts val="2555"/>
                        </a:lnSpc>
                        <a:tabLst>
                          <a:tab pos="2284730" algn="l"/>
                        </a:tabLst>
                      </a:pPr>
                      <a:r>
                        <a:rPr sz="2400" spc="9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00" spc="90" dirty="0">
                          <a:latin typeface="Times New Roman"/>
                          <a:cs typeface="Times New Roman"/>
                        </a:rPr>
                        <a:t>URATION	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The length of time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over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which the change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takes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place.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2284730" algn="l"/>
                        </a:tabLst>
                      </a:pPr>
                      <a:r>
                        <a:rPr sz="2400" spc="1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00" spc="110" dirty="0">
                          <a:latin typeface="Times New Roman"/>
                          <a:cs typeface="Times New Roman"/>
                        </a:rPr>
                        <a:t>PEED	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The rate of change of the</a:t>
                      </a:r>
                      <a:r>
                        <a:rPr sz="2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900" spc="55" dirty="0">
                          <a:latin typeface="Times New Roman"/>
                          <a:cs typeface="Times New Roman"/>
                        </a:rPr>
                        <a:t>ALUE</a:t>
                      </a:r>
                      <a:r>
                        <a:rPr sz="2400" spc="55" dirty="0">
                          <a:latin typeface="Times New Roman"/>
                          <a:cs typeface="Times New Roman"/>
                        </a:rPr>
                        <a:t>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292350" marR="3260090" indent="-2193290">
                        <a:lnSpc>
                          <a:spcPct val="100499"/>
                        </a:lnSpc>
                        <a:tabLst>
                          <a:tab pos="2284730" algn="l"/>
                        </a:tabLst>
                      </a:pPr>
                      <a:r>
                        <a:rPr sz="2400" spc="9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900" spc="95" dirty="0">
                          <a:latin typeface="Times New Roman"/>
                          <a:cs typeface="Times New Roman"/>
                        </a:rPr>
                        <a:t>ROUP	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9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900" spc="95" dirty="0">
                          <a:latin typeface="Times New Roman"/>
                          <a:cs typeface="Times New Roman"/>
                        </a:rPr>
                        <a:t>ROUP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in which an </a:t>
                      </a:r>
                      <a:r>
                        <a:rPr sz="2400" spc="10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105" dirty="0">
                          <a:latin typeface="Times New Roman"/>
                          <a:cs typeface="Times New Roman"/>
                        </a:rPr>
                        <a:t>TEM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changes the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value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of an  </a:t>
                      </a:r>
                      <a:r>
                        <a:rPr sz="2400" spc="9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00" spc="90" dirty="0">
                          <a:latin typeface="Times New Roman"/>
                          <a:cs typeface="Times New Roman"/>
                        </a:rPr>
                        <a:t>TTRIBUTE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in a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way.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5E6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898738" y="8068478"/>
            <a:ext cx="1390015" cy="0"/>
          </a:xfrm>
          <a:custGeom>
            <a:avLst/>
            <a:gdLst/>
            <a:ahLst/>
            <a:cxnLst/>
            <a:rect l="l" t="t" r="r" b="b"/>
            <a:pathLst>
              <a:path w="1390014">
                <a:moveTo>
                  <a:pt x="0" y="0"/>
                </a:moveTo>
                <a:lnTo>
                  <a:pt x="1389748" y="0"/>
                </a:lnTo>
              </a:path>
            </a:pathLst>
          </a:custGeom>
          <a:ln w="17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50083" y="497840"/>
            <a:ext cx="1070229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0" dirty="0"/>
              <a:t>The </a:t>
            </a:r>
            <a:r>
              <a:rPr spc="-375" dirty="0"/>
              <a:t>“Change </a:t>
            </a:r>
            <a:r>
              <a:rPr spc="-225" dirty="0"/>
              <a:t>position </a:t>
            </a:r>
            <a:r>
              <a:rPr spc="-235" dirty="0"/>
              <a:t>on </a:t>
            </a:r>
            <a:r>
              <a:rPr spc="-200" dirty="0"/>
              <a:t>a </a:t>
            </a:r>
            <a:r>
              <a:rPr spc="-375" dirty="0"/>
              <a:t>scale”</a:t>
            </a:r>
            <a:r>
              <a:rPr spc="-450" dirty="0"/>
              <a:t> </a:t>
            </a:r>
            <a:r>
              <a:rPr spc="-385" dirty="0"/>
              <a:t>Frame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0828B62F68548B536606B169F73C7" ma:contentTypeVersion="4" ma:contentTypeDescription="Create a new document." ma:contentTypeScope="" ma:versionID="e81a1a7dd6fade02954d078aa3427748">
  <xsd:schema xmlns:xsd="http://www.w3.org/2001/XMLSchema" xmlns:xs="http://www.w3.org/2001/XMLSchema" xmlns:p="http://schemas.microsoft.com/office/2006/metadata/properties" xmlns:ns2="f8b3528e-c29d-4111-b526-c93a7a094c4f" targetNamespace="http://schemas.microsoft.com/office/2006/metadata/properties" ma:root="true" ma:fieldsID="09227fdc07b02cec8d2dcb19b26e5d97" ns2:_="">
    <xsd:import namespace="f8b3528e-c29d-4111-b526-c93a7a094c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3528e-c29d-4111-b526-c93a7a094c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C40D5C-2097-4F3B-B92F-94B7365AA3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AA4DE7-8965-4B26-9AC2-D8484D28A4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b3528e-c29d-4111-b526-c93a7a094c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95B5E0-90ED-4ACF-B77B-7B665536DCD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1754</Words>
  <Application>Microsoft Office PowerPoint</Application>
  <PresentationFormat>Custom</PresentationFormat>
  <Paragraphs>235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</vt:lpstr>
      <vt:lpstr>Times New Roman</vt:lpstr>
      <vt:lpstr>Trebuchet MS</vt:lpstr>
      <vt:lpstr>Verdana</vt:lpstr>
      <vt:lpstr>Office Theme</vt:lpstr>
      <vt:lpstr>PowerPoint Presentation</vt:lpstr>
      <vt:lpstr>The  Proposition Bank  (PropBank)</vt:lpstr>
      <vt:lpstr>PropBank Roles</vt:lpstr>
      <vt:lpstr>PropBank Frame Files</vt:lpstr>
      <vt:lpstr>PropBanking a Sentence</vt:lpstr>
      <vt:lpstr>The same parse tree PropBanked</vt:lpstr>
      <vt:lpstr>FrameNet</vt:lpstr>
      <vt:lpstr>The “Change position on a scale” Frame</vt:lpstr>
      <vt:lpstr>The “Change position on a scale” Frame</vt:lpstr>
      <vt:lpstr>Relation between frames</vt:lpstr>
      <vt:lpstr>Semantic Role Labeling</vt:lpstr>
      <vt:lpstr>Why add Pruning and Identification steps?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Role  Labeling</dc:title>
  <dc:creator>Admin</dc:creator>
  <cp:lastModifiedBy>Aastha Kumar</cp:lastModifiedBy>
  <cp:revision>44</cp:revision>
  <dcterms:created xsi:type="dcterms:W3CDTF">2018-10-15T08:30:36Z</dcterms:created>
  <dcterms:modified xsi:type="dcterms:W3CDTF">2024-11-27T11:30:25Z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2018-10-15T00:00:00Z</vt:filetime>
  </property>
  <property fmtid="{D5CDD505-2E9C-101B-9397-08002B2CF9AE}" pid="3" name="ContentTypeId">
    <vt:lpwstr>0x0101000C30828B62F68548B536606B169F73C7</vt:lpwstr>
  </property>
</Properties>
</file>