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1" r:id="rId5"/>
    <p:sldId id="257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3842" autoAdjust="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CA10A176-F214-4327-B897-5EC23AFE8CB0}"/>
    <pc:docChg chg="undo custSel delSld modSld">
      <pc:chgData name="Aastha Kumar" userId="f94225b3-263d-47de-91f3-c17c89a7eef3" providerId="ADAL" clId="{CA10A176-F214-4327-B897-5EC23AFE8CB0}" dt="2024-11-26T08:22:36.642" v="71" actId="47"/>
      <pc:docMkLst>
        <pc:docMk/>
      </pc:docMkLst>
      <pc:sldChg chg="modSp mod">
        <pc:chgData name="Aastha Kumar" userId="f94225b3-263d-47de-91f3-c17c89a7eef3" providerId="ADAL" clId="{CA10A176-F214-4327-B897-5EC23AFE8CB0}" dt="2024-11-26T08:18:01.634" v="17" actId="1076"/>
        <pc:sldMkLst>
          <pc:docMk/>
          <pc:sldMk cId="2694813802" sldId="257"/>
        </pc:sldMkLst>
        <pc:picChg chg="mod modCrop">
          <ac:chgData name="Aastha Kumar" userId="f94225b3-263d-47de-91f3-c17c89a7eef3" providerId="ADAL" clId="{CA10A176-F214-4327-B897-5EC23AFE8CB0}" dt="2024-11-26T08:18:01.634" v="17" actId="1076"/>
          <ac:picMkLst>
            <pc:docMk/>
            <pc:sldMk cId="2694813802" sldId="257"/>
            <ac:picMk id="4" creationId="{94093C78-177C-8BD6-95A0-4948412A73B2}"/>
          </ac:picMkLst>
        </pc:picChg>
      </pc:sldChg>
      <pc:sldChg chg="addSp modSp mod">
        <pc:chgData name="Aastha Kumar" userId="f94225b3-263d-47de-91f3-c17c89a7eef3" providerId="ADAL" clId="{CA10A176-F214-4327-B897-5EC23AFE8CB0}" dt="2024-11-26T08:22:33.894" v="70" actId="27636"/>
        <pc:sldMkLst>
          <pc:docMk/>
          <pc:sldMk cId="2590231725" sldId="260"/>
        </pc:sldMkLst>
        <pc:spChg chg="add mod">
          <ac:chgData name="Aastha Kumar" userId="f94225b3-263d-47de-91f3-c17c89a7eef3" providerId="ADAL" clId="{CA10A176-F214-4327-B897-5EC23AFE8CB0}" dt="2024-11-26T08:22:33.894" v="70" actId="27636"/>
          <ac:spMkLst>
            <pc:docMk/>
            <pc:sldMk cId="2590231725" sldId="260"/>
            <ac:spMk id="3" creationId="{FBD01325-C76D-70F9-842F-C020ED5B3FAE}"/>
          </ac:spMkLst>
        </pc:spChg>
        <pc:picChg chg="mod">
          <ac:chgData name="Aastha Kumar" userId="f94225b3-263d-47de-91f3-c17c89a7eef3" providerId="ADAL" clId="{CA10A176-F214-4327-B897-5EC23AFE8CB0}" dt="2024-11-26T08:22:01.616" v="58" actId="1076"/>
          <ac:picMkLst>
            <pc:docMk/>
            <pc:sldMk cId="2590231725" sldId="260"/>
            <ac:picMk id="4" creationId="{124E914C-032C-C97A-F473-B870DC72CEE4}"/>
          </ac:picMkLst>
        </pc:picChg>
        <pc:picChg chg="mod">
          <ac:chgData name="Aastha Kumar" userId="f94225b3-263d-47de-91f3-c17c89a7eef3" providerId="ADAL" clId="{CA10A176-F214-4327-B897-5EC23AFE8CB0}" dt="2024-11-26T08:22:26.710" v="64" actId="1076"/>
          <ac:picMkLst>
            <pc:docMk/>
            <pc:sldMk cId="2590231725" sldId="260"/>
            <ac:picMk id="6" creationId="{4D68FB1B-5AF8-F569-75C5-AA58B2825C6B}"/>
          </ac:picMkLst>
        </pc:picChg>
        <pc:picChg chg="mod">
          <ac:chgData name="Aastha Kumar" userId="f94225b3-263d-47de-91f3-c17c89a7eef3" providerId="ADAL" clId="{CA10A176-F214-4327-B897-5EC23AFE8CB0}" dt="2024-11-26T08:22:22.944" v="63" actId="1076"/>
          <ac:picMkLst>
            <pc:docMk/>
            <pc:sldMk cId="2590231725" sldId="260"/>
            <ac:picMk id="1026" creationId="{F6D431C6-E0DB-DEAD-FEB2-3B43217B52E5}"/>
          </ac:picMkLst>
        </pc:picChg>
      </pc:sldChg>
      <pc:sldChg chg="addSp delSp modSp del mod">
        <pc:chgData name="Aastha Kumar" userId="f94225b3-263d-47de-91f3-c17c89a7eef3" providerId="ADAL" clId="{CA10A176-F214-4327-B897-5EC23AFE8CB0}" dt="2024-11-26T08:22:36.642" v="71" actId="47"/>
        <pc:sldMkLst>
          <pc:docMk/>
          <pc:sldMk cId="2454792485" sldId="264"/>
        </pc:sldMkLst>
        <pc:spChg chg="del mod">
          <ac:chgData name="Aastha Kumar" userId="f94225b3-263d-47de-91f3-c17c89a7eef3" providerId="ADAL" clId="{CA10A176-F214-4327-B897-5EC23AFE8CB0}" dt="2024-11-26T08:21:45.423" v="53" actId="21"/>
          <ac:spMkLst>
            <pc:docMk/>
            <pc:sldMk cId="2454792485" sldId="264"/>
            <ac:spMk id="3" creationId="{FBD01325-C76D-70F9-842F-C020ED5B3FAE}"/>
          </ac:spMkLst>
        </pc:spChg>
        <pc:spChg chg="add mod">
          <ac:chgData name="Aastha Kumar" userId="f94225b3-263d-47de-91f3-c17c89a7eef3" providerId="ADAL" clId="{CA10A176-F214-4327-B897-5EC23AFE8CB0}" dt="2024-11-26T08:21:45.423" v="53" actId="21"/>
          <ac:spMkLst>
            <pc:docMk/>
            <pc:sldMk cId="2454792485" sldId="264"/>
            <ac:spMk id="4" creationId="{9F5E3C6C-0BAA-4CEF-DEC0-BF8019CC4796}"/>
          </ac:spMkLst>
        </pc:spChg>
      </pc:sldChg>
      <pc:sldChg chg="modSp mod">
        <pc:chgData name="Aastha Kumar" userId="f94225b3-263d-47de-91f3-c17c89a7eef3" providerId="ADAL" clId="{CA10A176-F214-4327-B897-5EC23AFE8CB0}" dt="2024-11-26T08:15:56.849" v="10" actId="14100"/>
        <pc:sldMkLst>
          <pc:docMk/>
          <pc:sldMk cId="1082899155" sldId="271"/>
        </pc:sldMkLst>
        <pc:spChg chg="mod">
          <ac:chgData name="Aastha Kumar" userId="f94225b3-263d-47de-91f3-c17c89a7eef3" providerId="ADAL" clId="{CA10A176-F214-4327-B897-5EC23AFE8CB0}" dt="2024-11-26T08:15:24.280" v="5" actId="20577"/>
          <ac:spMkLst>
            <pc:docMk/>
            <pc:sldMk cId="1082899155" sldId="271"/>
            <ac:spMk id="4" creationId="{99EB8191-ACD0-D3E7-FD97-23D4017DA802}"/>
          </ac:spMkLst>
        </pc:spChg>
        <pc:picChg chg="mod modCrop">
          <ac:chgData name="Aastha Kumar" userId="f94225b3-263d-47de-91f3-c17c89a7eef3" providerId="ADAL" clId="{CA10A176-F214-4327-B897-5EC23AFE8CB0}" dt="2024-11-26T08:15:52.475" v="8" actId="14100"/>
          <ac:picMkLst>
            <pc:docMk/>
            <pc:sldMk cId="1082899155" sldId="271"/>
            <ac:picMk id="5" creationId="{6785ADE6-C8A6-7300-EF83-C5FB7EB654BD}"/>
          </ac:picMkLst>
        </pc:picChg>
        <pc:picChg chg="mod">
          <ac:chgData name="Aastha Kumar" userId="f94225b3-263d-47de-91f3-c17c89a7eef3" providerId="ADAL" clId="{CA10A176-F214-4327-B897-5EC23AFE8CB0}" dt="2024-11-26T08:15:56.849" v="10" actId="14100"/>
          <ac:picMkLst>
            <pc:docMk/>
            <pc:sldMk cId="1082899155" sldId="271"/>
            <ac:picMk id="6" creationId="{086C6382-6313-0393-CC5E-215A7D82B94B}"/>
          </ac:picMkLst>
        </pc:picChg>
      </pc:sldChg>
    </pc:docChg>
  </pc:docChgLst>
  <pc:docChgLst>
    <pc:chgData name="Shreya Bhushan" userId="S::shreya.bhushan2021@vitstudent.ac.in::4a6be96b-2b1f-4428-978e-8cd417cd75b4" providerId="AD" clId="Web-{AC160274-3410-D12E-27BB-E50DAD357128}"/>
    <pc:docChg chg="modSld">
      <pc:chgData name="Shreya Bhushan" userId="S::shreya.bhushan2021@vitstudent.ac.in::4a6be96b-2b1f-4428-978e-8cd417cd75b4" providerId="AD" clId="Web-{AC160274-3410-D12E-27BB-E50DAD357128}" dt="2024-11-20T17:35:57.454" v="1" actId="1076"/>
      <pc:docMkLst>
        <pc:docMk/>
      </pc:docMkLst>
      <pc:sldChg chg="modSp">
        <pc:chgData name="Shreya Bhushan" userId="S::shreya.bhushan2021@vitstudent.ac.in::4a6be96b-2b1f-4428-978e-8cd417cd75b4" providerId="AD" clId="Web-{AC160274-3410-D12E-27BB-E50DAD357128}" dt="2024-11-20T17:35:57.454" v="1" actId="1076"/>
        <pc:sldMkLst>
          <pc:docMk/>
          <pc:sldMk cId="957887080" sldId="261"/>
        </pc:sldMkLst>
        <pc:picChg chg="mod">
          <ac:chgData name="Shreya Bhushan" userId="S::shreya.bhushan2021@vitstudent.ac.in::4a6be96b-2b1f-4428-978e-8cd417cd75b4" providerId="AD" clId="Web-{AC160274-3410-D12E-27BB-E50DAD357128}" dt="2024-11-20T17:35:57.454" v="1" actId="1076"/>
          <ac:picMkLst>
            <pc:docMk/>
            <pc:sldMk cId="957887080" sldId="261"/>
            <ac:picMk id="5" creationId="{DEA6BC96-61A4-F25B-8A00-E8F4087E2258}"/>
          </ac:picMkLst>
        </pc:picChg>
      </pc:sldChg>
      <pc:sldChg chg="modSp">
        <pc:chgData name="Shreya Bhushan" userId="S::shreya.bhushan2021@vitstudent.ac.in::4a6be96b-2b1f-4428-978e-8cd417cd75b4" providerId="AD" clId="Web-{AC160274-3410-D12E-27BB-E50DAD357128}" dt="2024-11-20T17:34:06.032" v="0" actId="14100"/>
        <pc:sldMkLst>
          <pc:docMk/>
          <pc:sldMk cId="2454792485" sldId="264"/>
        </pc:sldMkLst>
        <pc:spChg chg="mod">
          <ac:chgData name="Shreya Bhushan" userId="S::shreya.bhushan2021@vitstudent.ac.in::4a6be96b-2b1f-4428-978e-8cd417cd75b4" providerId="AD" clId="Web-{AC160274-3410-D12E-27BB-E50DAD357128}" dt="2024-11-20T17:34:06.032" v="0" actId="14100"/>
          <ac:spMkLst>
            <pc:docMk/>
            <pc:sldMk cId="2454792485" sldId="264"/>
            <ac:spMk id="3" creationId="{FBD01325-C76D-70F9-842F-C020ED5B3F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5151-D1EA-726B-E92D-CE3DC52DB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85321-A234-72F0-0118-67CAC0220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17434-C1B4-347C-7766-BE5E3F8D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B507-08E4-4851-91D1-54F688356C1E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37728-CFF7-D5A3-6B72-23378295F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00C9B-03FC-346D-662C-C3A24DFD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2F47-6B66-4E86-A9E8-5BCC32A47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47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977B-571C-1EF3-5EAA-17DAFA17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0A617-63EB-C14F-030C-890A4FC18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970B8-9414-97AA-6955-468E3C7D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B507-08E4-4851-91D1-54F688356C1E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392DD-7BFC-0500-40C9-379C19EB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4252C-57BB-7B46-DE5C-8C16C88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2F47-6B66-4E86-A9E8-5BCC32A47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57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E5DC0-BFB7-F4D3-5A25-822DE6354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BF499-ED58-2D68-1349-45FB48063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8EAA5-AD61-AF66-1005-0DE591A7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B507-08E4-4851-91D1-54F688356C1E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1CFA6-335C-86D7-96AE-CED12F060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41D8F-7BB4-718C-DCDC-B7DCBECF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2F47-6B66-4E86-A9E8-5BCC32A47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79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C653-0D0F-958B-41A3-03B872D9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C77CF-16F0-ECCA-7C90-AEC481B9B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A7BD0-6ECD-D09C-B59F-9A03B101A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B507-08E4-4851-91D1-54F688356C1E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8E85C-4818-B841-30FB-4D2FB710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36D36-DCB4-3776-587B-696AB804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2F47-6B66-4E86-A9E8-5BCC32A47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62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DC3E-C077-2C2D-F095-8D14BFB95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A9ADA-E198-24CA-4698-A62FCF5FF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EE531-2F95-F5A2-2DEC-0BD1EE65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B507-08E4-4851-91D1-54F688356C1E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2150D-1371-5100-23CB-4047266BE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761F2-F465-10D3-A77A-C5C18CB1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2F47-6B66-4E86-A9E8-5BCC32A47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70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DF9E-A6CD-EA7D-BE8C-2350E4E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35534-115F-0E4A-334E-5D4D9CF38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986B9-3E86-DBAB-546A-A3BEDE05D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4F4A8-8A9C-5D7F-AA08-6FAD6909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B507-08E4-4851-91D1-54F688356C1E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E332E-A578-F8C0-4569-698D18BE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CBEAF-BA04-0953-8152-BBD185F29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2F47-6B66-4E86-A9E8-5BCC32A47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2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68CA-C1A2-22DD-0DE7-173E0496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54199-552D-E3AA-1506-47DC17497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85306-5E66-E5C7-0F22-88EF2F7C6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578F98-A667-C574-CE6C-DEDFD4095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1AB5F-58CA-90D9-792E-DF6AB4C1D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2CD90-5730-B696-89DB-3AD35442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B507-08E4-4851-91D1-54F688356C1E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459168-1DD3-3848-2FD0-26CE15EE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EC55A-503C-8820-A91B-4D6A43E7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2F47-6B66-4E86-A9E8-5BCC32A47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64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B3B7-F339-9199-5079-29F2CB48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35B98E-A684-B0D4-E2CF-6C8F8A00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B507-08E4-4851-91D1-54F688356C1E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7E854-09E6-BB8E-7C27-B74FFDE8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29AEA-9335-B094-73CF-A0430BA8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2F47-6B66-4E86-A9E8-5BCC32A47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16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AF00E-E36B-D964-76CD-273894BE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B507-08E4-4851-91D1-54F688356C1E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13D67B-64C7-6A25-873A-46887FBE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54FE7-8F8F-68F5-F09D-9A4ADEBD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2F47-6B66-4E86-A9E8-5BCC32A47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34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5885-08C8-ACF0-8FFA-7806DFF57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8492F-A427-5E2A-F812-C921018DC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04394-948E-0585-DAFA-D6D5BC534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5B39B-E9AF-A6CC-7CD5-A701C84B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B507-08E4-4851-91D1-54F688356C1E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B8CFE-176C-0F6D-CBF1-3A9CE745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6FE11-3F87-38B0-5D83-0451B5164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2F47-6B66-4E86-A9E8-5BCC32A47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36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A25E-349F-45F7-DED4-587CB72B0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384E6A-1BC0-86C0-8ED3-989C669C3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B77C4-785A-E017-C8F1-CEB659C6C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6E518-E088-8101-0DEB-94E0EEDC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B507-08E4-4851-91D1-54F688356C1E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F681-570F-1C30-DE1A-6E24804A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E0788-F606-86C2-BF81-32C84FB9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A2F47-6B66-4E86-A9E8-5BCC32A47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34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BB3694-2765-7197-A8CF-195A1F0ED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2EC37-5FF8-42B1-E36D-BB3021A69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D885C-6350-13CE-2048-299F5D992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C7B507-08E4-4851-91D1-54F688356C1E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48DF9-EA31-90D5-98F0-365B62337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ED80F-82E6-725A-52FF-50CA3DBCE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6A2F47-6B66-4E86-A9E8-5BCC32A47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97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formation_extrac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en.wikipedia.org/wiki/Named_entit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85ADE6-C8A6-7300-EF83-C5FB7EB654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3" t="61690" r="11838" b="29253"/>
          <a:stretch/>
        </p:blipFill>
        <p:spPr>
          <a:xfrm>
            <a:off x="274319" y="2076450"/>
            <a:ext cx="9036282" cy="39183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9EB8191-ACD0-D3E7-FD97-23D4017DA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19" y="344624"/>
            <a:ext cx="11988801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Named-entity recognition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 (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NER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) — is a subtask of </a:t>
            </a:r>
            <a:r>
              <a:rPr kumimoji="0" lang="en-US" altLang="en-US" sz="2400" b="0" i="1" u="sng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  <a:hlinkClick r:id="rId3"/>
              </a:rPr>
              <a:t>information extraction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 that seeks to locate and 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classify </a:t>
            </a:r>
            <a:r>
              <a:rPr kumimoji="0" lang="en-US" altLang="en-US" sz="2400" b="1" i="1" u="sng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  <a:hlinkClick r:id="rId4"/>
              </a:rPr>
              <a:t>named entities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 into pre-defined categories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such as person names, organizations, locations, time expressions, quantities, etc.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… NER is also known simply as entity identification, entity chunking and entity extraction.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6C6382-6313-0393-CC5E-215A7D82B94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468" b="38643"/>
          <a:stretch/>
        </p:blipFill>
        <p:spPr>
          <a:xfrm>
            <a:off x="534994" y="2767329"/>
            <a:ext cx="11047406" cy="363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9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093C78-177C-8BD6-95A0-4948412A73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48" t="28986" r="4987" b="21569"/>
          <a:stretch/>
        </p:blipFill>
        <p:spPr>
          <a:xfrm>
            <a:off x="104774" y="228599"/>
            <a:ext cx="11710614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1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AAA5DD-CBB3-A8E6-5C6A-D285D9CEE5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4" t="933" r="6847" b="42361"/>
          <a:stretch/>
        </p:blipFill>
        <p:spPr>
          <a:xfrm>
            <a:off x="95249" y="104774"/>
            <a:ext cx="11963401" cy="65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5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4E914C-032C-C97A-F473-B870DC72C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62956" cy="3206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68FB1B-5AF8-F569-75C5-AA58B2825C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926" t="40792" r="2751" b="6619"/>
          <a:stretch/>
        </p:blipFill>
        <p:spPr>
          <a:xfrm>
            <a:off x="5962956" y="257175"/>
            <a:ext cx="4514850" cy="2447925"/>
          </a:xfrm>
          <a:prstGeom prst="rect">
            <a:avLst/>
          </a:prstGeom>
        </p:spPr>
      </p:pic>
      <p:pic>
        <p:nvPicPr>
          <p:cNvPr id="1026" name="Picture 2" descr="Examples of ner">
            <a:extLst>
              <a:ext uri="{FF2B5EF4-FFF2-40B4-BE49-F238E27FC236}">
                <a16:creationId xmlns:a16="http://schemas.microsoft.com/office/drawing/2014/main" id="{F6D431C6-E0DB-DEAD-FEB2-3B43217B52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340265"/>
            <a:ext cx="4762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01325-C76D-70F9-842F-C020ED5B3FAE}"/>
              </a:ext>
            </a:extLst>
          </p:cNvPr>
          <p:cNvSpPr txBox="1">
            <a:spLocks/>
          </p:cNvSpPr>
          <p:nvPr/>
        </p:nvSpPr>
        <p:spPr>
          <a:xfrm>
            <a:off x="5267326" y="2705100"/>
            <a:ext cx="6667500" cy="4152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2F2A95"/>
                </a:solidFill>
                <a:latin typeface="Shaip Font"/>
              </a:rPr>
              <a:t>NER Entity Types</a:t>
            </a:r>
          </a:p>
          <a:p>
            <a:r>
              <a:rPr lang="en-US" b="1" dirty="0">
                <a:solidFill>
                  <a:srgbClr val="383847"/>
                </a:solidFill>
                <a:latin typeface="Shaip Font"/>
              </a:rPr>
              <a:t>Person (PER):</a:t>
            </a:r>
            <a:r>
              <a:rPr lang="en-US" dirty="0">
                <a:solidFill>
                  <a:srgbClr val="383847"/>
                </a:solidFill>
                <a:latin typeface="Shaip Font"/>
              </a:rPr>
              <a:t> Example: Nelson Mandela, Dr. Jane Doe</a:t>
            </a:r>
          </a:p>
          <a:p>
            <a:r>
              <a:rPr lang="en-US" b="1" dirty="0">
                <a:solidFill>
                  <a:srgbClr val="383847"/>
                </a:solidFill>
                <a:latin typeface="Shaip Font"/>
              </a:rPr>
              <a:t>Organization (ORG):</a:t>
            </a:r>
            <a:r>
              <a:rPr lang="en-US" dirty="0">
                <a:solidFill>
                  <a:srgbClr val="383847"/>
                </a:solidFill>
                <a:latin typeface="Shaip Font"/>
              </a:rPr>
              <a:t> Example: Google, World Health Organization, United Nations</a:t>
            </a:r>
          </a:p>
          <a:p>
            <a:r>
              <a:rPr lang="en-US" b="1" dirty="0">
                <a:solidFill>
                  <a:srgbClr val="383847"/>
                </a:solidFill>
                <a:latin typeface="Shaip Font"/>
              </a:rPr>
              <a:t>Location (LOC):</a:t>
            </a:r>
            <a:r>
              <a:rPr lang="en-US" dirty="0">
                <a:solidFill>
                  <a:srgbClr val="383847"/>
                </a:solidFill>
                <a:latin typeface="Shaip Font"/>
              </a:rPr>
              <a:t> Example: London, Mount Everest</a:t>
            </a:r>
          </a:p>
          <a:p>
            <a:r>
              <a:rPr lang="en-US" b="1" dirty="0">
                <a:solidFill>
                  <a:srgbClr val="383847"/>
                </a:solidFill>
                <a:latin typeface="Shaip Font"/>
              </a:rPr>
              <a:t>Date (DATE): </a:t>
            </a:r>
            <a:r>
              <a:rPr lang="en-US" dirty="0">
                <a:solidFill>
                  <a:srgbClr val="383847"/>
                </a:solidFill>
                <a:latin typeface="Shaip Font"/>
              </a:rPr>
              <a:t>Example: January 1, 2024, 2024-01-01</a:t>
            </a:r>
          </a:p>
          <a:p>
            <a:r>
              <a:rPr lang="en-US" b="1" dirty="0">
                <a:solidFill>
                  <a:srgbClr val="383847"/>
                </a:solidFill>
                <a:latin typeface="Shaip Font"/>
              </a:rPr>
              <a:t>Time (TIME): </a:t>
            </a:r>
            <a:r>
              <a:rPr lang="en-US" dirty="0">
                <a:solidFill>
                  <a:srgbClr val="383847"/>
                </a:solidFill>
                <a:latin typeface="Shaip Font"/>
              </a:rPr>
              <a:t>Identifies time expressions. Example: 3:00 PM, 15:00</a:t>
            </a:r>
          </a:p>
          <a:p>
            <a:r>
              <a:rPr lang="en-US" b="1" dirty="0">
                <a:solidFill>
                  <a:srgbClr val="383847"/>
                </a:solidFill>
                <a:latin typeface="Shaip Font"/>
              </a:rPr>
              <a:t>Quantity (QUANTITY): </a:t>
            </a:r>
            <a:r>
              <a:rPr lang="en-US" dirty="0">
                <a:solidFill>
                  <a:srgbClr val="383847"/>
                </a:solidFill>
                <a:latin typeface="Shaip Font"/>
              </a:rPr>
              <a:t>Example: 10 kilograms, 2 liters</a:t>
            </a:r>
          </a:p>
          <a:p>
            <a:r>
              <a:rPr lang="en-US" b="1" dirty="0">
                <a:solidFill>
                  <a:srgbClr val="383847"/>
                </a:solidFill>
                <a:latin typeface="Shaip Font"/>
              </a:rPr>
              <a:t>Percentage (PERCENT): </a:t>
            </a:r>
            <a:r>
              <a:rPr lang="en-US" dirty="0">
                <a:solidFill>
                  <a:srgbClr val="383847"/>
                </a:solidFill>
                <a:latin typeface="Shaip Font"/>
              </a:rPr>
              <a:t>Example: 50%, 0.5</a:t>
            </a:r>
          </a:p>
          <a:p>
            <a:r>
              <a:rPr lang="en-US" b="1" dirty="0">
                <a:solidFill>
                  <a:srgbClr val="383847"/>
                </a:solidFill>
                <a:latin typeface="Shaip Font"/>
              </a:rPr>
              <a:t>Money (MONEY):</a:t>
            </a:r>
            <a:r>
              <a:rPr lang="en-US" dirty="0">
                <a:solidFill>
                  <a:srgbClr val="383847"/>
                </a:solidFill>
                <a:latin typeface="Shaip Font"/>
              </a:rPr>
              <a:t> Example: $100, €50</a:t>
            </a:r>
          </a:p>
          <a:p>
            <a:r>
              <a:rPr lang="en-US" b="1" dirty="0">
                <a:solidFill>
                  <a:srgbClr val="383847"/>
                </a:solidFill>
                <a:latin typeface="Shaip Font"/>
              </a:rPr>
              <a:t>Other (MISC): </a:t>
            </a:r>
            <a:r>
              <a:rPr lang="en-US" dirty="0">
                <a:solidFill>
                  <a:srgbClr val="383847"/>
                </a:solidFill>
                <a:latin typeface="Shaip Font"/>
              </a:rPr>
              <a:t>Example: Nobel Prize, iPhone 15″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023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30828B62F68548B536606B169F73C7" ma:contentTypeVersion="4" ma:contentTypeDescription="Create a new document." ma:contentTypeScope="" ma:versionID="e81a1a7dd6fade02954d078aa3427748">
  <xsd:schema xmlns:xsd="http://www.w3.org/2001/XMLSchema" xmlns:xs="http://www.w3.org/2001/XMLSchema" xmlns:p="http://schemas.microsoft.com/office/2006/metadata/properties" xmlns:ns2="f8b3528e-c29d-4111-b526-c93a7a094c4f" targetNamespace="http://schemas.microsoft.com/office/2006/metadata/properties" ma:root="true" ma:fieldsID="09227fdc07b02cec8d2dcb19b26e5d97" ns2:_="">
    <xsd:import namespace="f8b3528e-c29d-4111-b526-c93a7a094c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b3528e-c29d-4111-b526-c93a7a094c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2B10E3-42D4-43C1-BA8C-CC824823573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EAED043-39BA-4C36-AFE9-E9ABCCB1E2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9282C3-9BC2-4CC7-B392-99444ECCDC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b3528e-c29d-4111-b526-c93a7a094c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165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Shaip Font</vt:lpstr>
      <vt:lpstr>source-serif-pro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Manjula D</dc:creator>
  <cp:lastModifiedBy>Aastha Kumar</cp:lastModifiedBy>
  <cp:revision>21</cp:revision>
  <dcterms:created xsi:type="dcterms:W3CDTF">2024-04-02T07:58:21Z</dcterms:created>
  <dcterms:modified xsi:type="dcterms:W3CDTF">2024-11-26T08:22:37Z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0x0101000C30828B62F68548B536606B169F73C7</vt:lpwstr>
  </property>
</Properties>
</file>