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📅 4-Week IT Beginner / Job Seeker Study Plan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Step-by-step roadmap to build confidence &amp; crack interviews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Week 1 – Core Foundations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💻 Basics: Hardware, OS, top IT terms</a:t>
            </a:r>
          </a:p>
          <a:p>
            <a:r>
              <a:t>🖨️ Printer troubleshooting &amp; setup</a:t>
            </a:r>
          </a:p>
          <a:p>
            <a:r>
              <a:t>🎫 Service Desk basics (incident vs request)</a:t>
            </a:r>
          </a:p>
          <a:p>
            <a:r>
              <a:t>🌐 Networking commands (ping, ipconfig, nslookup)</a:t>
            </a:r>
          </a:p>
          <a:p>
            <a:r>
              <a:t>🎤 Mock Interview: 10 Q&amp;A 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Week 2 – User &amp; System Management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👥 Windows User Management &amp; password policies</a:t>
            </a:r>
          </a:p>
          <a:p>
            <a:r>
              <a:t>📧 Outlook troubleshooting (PST, profiles)</a:t>
            </a:r>
          </a:p>
          <a:p>
            <a:r>
              <a:t>📑 ITIL: SLA, escalation, incident lifecycle</a:t>
            </a:r>
          </a:p>
          <a:p>
            <a:r>
              <a:t>🗂️ Active Directory basics (users, groups)</a:t>
            </a:r>
          </a:p>
          <a:p>
            <a:r>
              <a:t>🎤 Mock Interview: Scenario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3182"/>
          </a:bodyPr>
          <a:p>
            <a:r>
              <a:t>Week 3 – Troubleshooting &amp; Tools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⚙️ OS troubleshooting (slow system, blue screen)</a:t>
            </a:r>
          </a:p>
          <a:p>
            <a:r>
              <a:t>🔗 VPN &amp; Remote tools (RDP, AnyDesk, TeamViewer)</a:t>
            </a:r>
          </a:p>
          <a:p>
            <a:r>
              <a:t>🚦 Ticket prioritization practice</a:t>
            </a:r>
          </a:p>
          <a:p>
            <a:r>
              <a:t>🌐 Networking deeper dive (ports, firewall, Wi-Fi)</a:t>
            </a:r>
          </a:p>
          <a:p>
            <a:r>
              <a:t>🎥 Record 2-min self-introduction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Week 4 – Job Readiness &amp; Confidence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💾 Backup &amp; Restore basics</a:t>
            </a:r>
          </a:p>
          <a:p>
            <a:r>
              <a:t>🔐 Security: antivirus, phishing, account lockout</a:t>
            </a:r>
          </a:p>
          <a:p>
            <a:r>
              <a:t>❓ Real-world Q&amp;A recap (15 questions)</a:t>
            </a:r>
          </a:p>
          <a:p>
            <a:r>
              <a:t>📄 Resume + LinkedIn polish day</a:t>
            </a:r>
          </a:p>
          <a:p>
            <a:r>
              <a:t>🎤 Full Mock Interview (30–45 mins)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🎉 You Did It!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10361"/>
          </a:xfrm>
        </p:spPr>
        <p:txBody>
          <a:bodyPr>
            <a:normAutofit/>
          </a:bodyPr>
          <a:p>
            <a:r>
              <a:t>✅ Followed 4 weeks of structured practice</a:t>
            </a:r>
          </a:p>
          <a:p>
            <a:r>
              <a:t>✅ Hands-on troubleshooting, AD, networking, ITIL</a:t>
            </a:r>
          </a:p>
          <a:p>
            <a:r>
              <a:t>✅ Mock interviews &amp; resume prep</a:t>
            </a:r>
          </a:p>
          <a:p/>
          <a:p>
            <a:r>
              <a:t>🚀 You're now ready for IT Support / Service Desk interviews!</a:t>
            </a:r>
          </a:p>
          <a:p>
            <a:r>
              <a:t>📂 Extra Resource: GitHub rep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-</a:t>
            </a:r>
            <a:r>
              <a:rPr altLang="en-IN" lang="en-US"/>
              <a:t>&gt;</a:t>
            </a:r>
            <a:r>
              <a:rPr altLang="en-IN" lang="en-US"/>
              <a:t> </a:t>
            </a:r>
            <a:r>
              <a:rPr altLang="en-IN" lang="en-US"/>
              <a:t>https://github.com/get</a:t>
            </a:r>
            <a:r>
              <a:rPr altLang="en-IN" lang="en-US"/>
              <a:t>-</a:t>
            </a:r>
            <a:r>
              <a:rPr altLang="en-IN" lang="en-US"/>
              <a:t>bishtified/interviewprepforITbeginners/blob/main/README.md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CPH2573</dc:creator>
  <cp:lastModifiedBy>Steve Canny</cp:lastModifiedBy>
  <dcterms:created xsi:type="dcterms:W3CDTF">2013-01-26T22:14:16Z</dcterms:created>
  <dcterms:modified xsi:type="dcterms:W3CDTF">2025-08-18T16:44:51Z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5ad0919c17104ea8b3bc65d7665e9a0c</vt:lpwstr>
  </property>
</Properties>
</file>