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6E0C07-E905-45C2-926C-2266FF25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A8EBF2-582C-4090-AB49-016EA107C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BEB2B4-D88E-4A76-8CC3-79F7B5BF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2D48-1797-40D1-B507-B9F88810611F}" type="datetimeFigureOut">
              <a:rPr lang="en-IN" smtClean="0"/>
              <a:pPr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CBBDE9-1DB8-402D-9D96-A1583DA8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720391-44F0-40A8-B575-72AB7EF8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7B6B-3A44-42E7-A887-F95ACDB84F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91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42838-0E3A-4681-9B67-FE0CB1CA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3F92E7-41B8-43A4-B8C8-3321433C0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37387D-F1B4-4354-9755-3E7FC2A2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2D48-1797-40D1-B507-B9F88810611F}" type="datetimeFigureOut">
              <a:rPr lang="en-IN" smtClean="0"/>
              <a:pPr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C4E31D-58E6-4A1E-991F-34E28620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A22E92-83C9-4770-8A9C-EB66E57B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7B6B-3A44-42E7-A887-F95ACDB84F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904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FF87BE-50FC-4248-88F2-F8269C322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1B4A91-195A-45CB-B3F8-B23584924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156A64-96F2-4ED4-A6A1-1BE02B0F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2D48-1797-40D1-B507-B9F88810611F}" type="datetimeFigureOut">
              <a:rPr lang="en-IN" smtClean="0"/>
              <a:pPr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5FAB81-287F-41CB-82CD-DC343F45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87A98B-5F1B-4FB0-9343-6DDBA3EB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7B6B-3A44-42E7-A887-F95ACDB84F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236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12804-7EAC-43AD-A5EB-ECC31875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41495B-5903-437B-9E35-66C4F308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326465-B961-478E-B659-61DF24D3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2D48-1797-40D1-B507-B9F88810611F}" type="datetimeFigureOut">
              <a:rPr lang="en-IN" smtClean="0"/>
              <a:pPr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5D30E6-2F3A-4019-9DFA-46C50FB2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16C2DD-070D-42D9-8797-1121F21D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7B6B-3A44-42E7-A887-F95ACDB84F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140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54F3F-13E1-4E40-BE4E-76CCD13E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ADA21-8885-434A-8A6A-A4F0FC92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12B6D9-A455-4EBB-BD65-BDFF0D67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2D48-1797-40D1-B507-B9F88810611F}" type="datetimeFigureOut">
              <a:rPr lang="en-IN" smtClean="0"/>
              <a:pPr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84D97-2727-42DC-988F-E2AF8AF4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6DF2EB-44DF-4685-A352-EA9A8F27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7B6B-3A44-42E7-A887-F95ACDB84F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848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12E8F-DDBF-4C71-B7DB-91E003C4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B5A7EA-DD92-4F8D-97D3-24CF8E7F4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ACEF0C-FA0A-49EC-8E21-538BC679B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DD8641-0768-4635-BAE1-1843D1EA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2D48-1797-40D1-B507-B9F88810611F}" type="datetimeFigureOut">
              <a:rPr lang="en-IN" smtClean="0"/>
              <a:pPr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43607B-FF90-48CF-A4A8-AE8BF655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062399-0E15-4D91-AE2B-D6459EEC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7B6B-3A44-42E7-A887-F95ACDB84F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686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790B4-07AD-49A3-9442-7E3202F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5FB71-CFBB-4FE4-9BC9-E577EAB4E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D34E67-FD95-461E-8E92-D45A59CC5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6222766-14A6-4632-9D41-9D7BBF003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731CC3-3999-40C6-9F45-7C2120BCC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AFDECB-29F1-41D4-B867-5E333419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2D48-1797-40D1-B507-B9F88810611F}" type="datetimeFigureOut">
              <a:rPr lang="en-IN" smtClean="0"/>
              <a:pPr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DF688B9-2598-42A5-8784-1EB7A0D6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4F73AD5-29C9-43A0-A255-CAEA31F6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7B6B-3A44-42E7-A887-F95ACDB84F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29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74029-55F2-40B6-9BF7-45464714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7169289-5493-42B3-918B-DEF7B7CA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2D48-1797-40D1-B507-B9F88810611F}" type="datetimeFigureOut">
              <a:rPr lang="en-IN" smtClean="0"/>
              <a:pPr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F17386-C6C1-4031-8D6D-82EDBAF1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CAF73E-083B-4E44-AB6F-E2821974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7B6B-3A44-42E7-A887-F95ACDB84F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604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487FD3-F3E5-4230-A182-C2E8F92F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2D48-1797-40D1-B507-B9F88810611F}" type="datetimeFigureOut">
              <a:rPr lang="en-IN" smtClean="0"/>
              <a:pPr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1DAAD0-5B40-4AB7-BF9C-64083DC8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C67571-022D-462B-9ED7-3160BE4D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7B6B-3A44-42E7-A887-F95ACDB84F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50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95ACA-52E3-43AD-B831-87701C84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73A5C-F701-4B58-BCFA-6BD83901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5A4F5B-DA04-4F69-AA6B-9E393F11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BB4B2F-0CAE-4BD6-A064-DC0DBAC1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2D48-1797-40D1-B507-B9F88810611F}" type="datetimeFigureOut">
              <a:rPr lang="en-IN" smtClean="0"/>
              <a:pPr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6DB36C-F86B-449E-A925-17C04C26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7BE616-2C74-48E0-AF1D-E6599651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7B6B-3A44-42E7-A887-F95ACDB84F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371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744F9-BDE6-4A54-B2B1-84373C9E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9346A4A-C16C-4FAC-891A-1FE267D54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4FEBE3-6C0C-49F6-A9FB-82ADD2520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C3995A-4813-4989-B9BF-6A385CD2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2D48-1797-40D1-B507-B9F88810611F}" type="datetimeFigureOut">
              <a:rPr lang="en-IN" smtClean="0"/>
              <a:pPr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52ED58-76FF-45A2-8791-85A9C16F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7C5AE1-EF16-406E-AF9B-33DF374D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7B6B-3A44-42E7-A887-F95ACDB84F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779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405FC5-7ACA-4893-831A-8755F574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EACCFA-2AB8-4AA7-B289-CD7409E1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369201-6683-4BA2-8CD9-FD69591E5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2D48-1797-40D1-B507-B9F88810611F}" type="datetimeFigureOut">
              <a:rPr lang="en-IN" smtClean="0"/>
              <a:pPr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1F7F6-471D-4EE3-8D5A-09F569D21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7A1301-F968-4CA7-A40D-3E2AE64B3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7B6B-3A44-42E7-A887-F95ACDB84F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404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postgresql" TargetMode="External"/><Relationship Id="rId2" Type="http://schemas.openxmlformats.org/officeDocument/2006/relationships/hyperlink" Target="https://www.ibm.com/cloud/learn/relational-databas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bm.com/cloud/learn/mongodb" TargetMode="External"/><Relationship Id="rId5" Type="http://schemas.openxmlformats.org/officeDocument/2006/relationships/hyperlink" Target="https://www.ibm.com/cloud/learn/couchdb" TargetMode="External"/><Relationship Id="rId4" Type="http://schemas.openxmlformats.org/officeDocument/2006/relationships/hyperlink" Target="https://www.ibm.com/cloud/learn/nosql-datab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151C3-B3F2-4D6C-82B0-E4B39B008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tier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745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EC3B5-8439-44F1-9FA7-A44434CF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Three-Tier Architecture in Application - IP With Ease">
            <a:extLst>
              <a:ext uri="{FF2B5EF4-FFF2-40B4-BE49-F238E27FC236}">
                <a16:creationId xmlns:a16="http://schemas.microsoft.com/office/drawing/2014/main" xmlns="" id="{7C71F30A-4653-41B8-87F7-9A993015F6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565" y="155816"/>
            <a:ext cx="11171583" cy="670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430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5F503B-47AE-429D-9595-4AD6762EE723}"/>
              </a:ext>
            </a:extLst>
          </p:cNvPr>
          <p:cNvSpPr txBox="1"/>
          <p:nvPr/>
        </p:nvSpPr>
        <p:spPr>
          <a:xfrm>
            <a:off x="185529" y="145774"/>
            <a:ext cx="11661913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Tier</a:t>
            </a:r>
          </a:p>
          <a:p>
            <a:pPr algn="l" fontAlgn="base"/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tier is the base of a web database application. </a:t>
            </a:r>
          </a:p>
          <a:p>
            <a:pPr algn="l" fontAlgn="base"/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system requirements, choosing database-tier software, designing databases, and building the tier are the first steps in successful web database application development.</a:t>
            </a:r>
          </a:p>
          <a:p>
            <a:pPr algn="l" fontAlgn="base"/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three-tier architecture application, the database tier manages the data. The data management typically includes storage and retrieval of data, as well as managing updates, allowing simultaneous, or </a:t>
            </a:r>
            <a:r>
              <a:rPr lang="en-US" sz="28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concurrent,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access by more than one middle-tier process, providing security, ensuring the integrity of data, and providing support services such as data backup. </a:t>
            </a:r>
          </a:p>
          <a:p>
            <a:pPr algn="l" fontAlgn="base"/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many web database applications, these services are provided by a </a:t>
            </a:r>
            <a:r>
              <a:rPr lang="en-US" sz="28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RDBMS system,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 data stored in a </a:t>
            </a:r>
            <a:r>
              <a:rPr lang="en-US" sz="28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 fontAlgn="base"/>
            <a:endParaRPr lang="en-US" dirty="0">
              <a:solidFill>
                <a:srgbClr val="333333"/>
              </a:solidFill>
              <a:latin typeface="guardian-text-oreilly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guardian-text-oreill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565AC24-5685-48DF-8E2A-8998B7C1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7295"/>
            <a:ext cx="10416209" cy="63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1707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E3BE41-B874-4B30-9C55-7794C8ADA421}"/>
              </a:ext>
            </a:extLst>
          </p:cNvPr>
          <p:cNvSpPr txBox="1"/>
          <p:nvPr/>
        </p:nvSpPr>
        <p:spPr>
          <a:xfrm>
            <a:off x="119269" y="238539"/>
            <a:ext cx="113571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The data tier, sometimes called database tier,</a:t>
            </a:r>
          </a:p>
          <a:p>
            <a:pPr algn="l" fontAlgn="base"/>
            <a:endParaRPr lang="en-US" dirty="0">
              <a:solidFill>
                <a:srgbClr val="525252"/>
              </a:solidFill>
              <a:latin typeface="IBM Plex Sans" panose="020B0604020202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 data access tier or back-end, is where the information processed by the application is stored and managed. This can be a </a:t>
            </a:r>
            <a:r>
              <a:rPr lang="en-US" b="0" i="0" u="sng" dirty="0">
                <a:solidFill>
                  <a:srgbClr val="323232"/>
                </a:solidFill>
                <a:effectLst/>
                <a:latin typeface="IBM Plex Sans" panose="020B0604020202020204" pitchFamily="34" charset="0"/>
                <a:hlinkClick r:id="rId2" tooltip="relational-databases"/>
              </a:rPr>
              <a:t>relational database management system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 such as </a:t>
            </a:r>
            <a:r>
              <a:rPr lang="en-US" b="0" i="0" u="none" strike="noStrike" dirty="0">
                <a:solidFill>
                  <a:srgbClr val="0062FF"/>
                </a:solidFill>
                <a:effectLst/>
                <a:latin typeface="IBM Plex Sans" panose="020B0604020202020204" pitchFamily="34" charset="0"/>
                <a:hlinkClick r:id="rId3" tooltip="postgresql"/>
              </a:rPr>
              <a:t>PostgreSQL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, MySQL, MariaDB, Oracle, DB2, Informix or Microsoft SQL Server, or in a </a:t>
            </a:r>
            <a:r>
              <a:rPr lang="en-US" b="0" i="0" u="none" strike="noStrike" dirty="0">
                <a:solidFill>
                  <a:srgbClr val="0062FF"/>
                </a:solidFill>
                <a:effectLst/>
                <a:latin typeface="IBM Plex Sans" panose="020B0604020202020204" pitchFamily="34" charset="0"/>
                <a:hlinkClick r:id="rId4" tooltip="nosql-databases"/>
              </a:rPr>
              <a:t>NoSQL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 Database server such as Cassandra, </a:t>
            </a:r>
            <a:r>
              <a:rPr lang="en-US" b="0" i="0" u="none" strike="noStrike" dirty="0">
                <a:solidFill>
                  <a:srgbClr val="0062FF"/>
                </a:solidFill>
                <a:effectLst/>
                <a:latin typeface="IBM Plex Sans" panose="020B0604020202020204" pitchFamily="34" charset="0"/>
                <a:hlinkClick r:id="rId5" tooltip="couchdb"/>
              </a:rPr>
              <a:t>CouchDB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 or </a:t>
            </a:r>
            <a:r>
              <a:rPr lang="en-US" b="0" i="0" u="none" strike="noStrike" dirty="0">
                <a:solidFill>
                  <a:srgbClr val="0062FF"/>
                </a:solidFill>
                <a:effectLst/>
                <a:latin typeface="IBM Plex Sans" panose="020B0604020202020204" pitchFamily="34" charset="0"/>
                <a:hlinkClick r:id="rId6" tooltip="mongodb"/>
              </a:rPr>
              <a:t>MongoDB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. </a:t>
            </a:r>
          </a:p>
          <a:p>
            <a:pPr algn="l" fontAlgn="base"/>
            <a:endParaRPr lang="en-US" b="0" i="0" dirty="0">
              <a:solidFill>
                <a:srgbClr val="525252"/>
              </a:solidFill>
              <a:effectLst/>
              <a:latin typeface="IBM Plex Sans" panose="020B0604020202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In a three-tier application, all communication goes through the application tier. The presentation tier and the data tier cannot communicate directly with one another.</a:t>
            </a:r>
          </a:p>
        </p:txBody>
      </p:sp>
    </p:spTree>
    <p:extLst>
      <p:ext uri="{BB962C8B-B14F-4D97-AF65-F5344CB8AC3E}">
        <p14:creationId xmlns:p14="http://schemas.microsoft.com/office/powerpoint/2010/main" xmlns="" val="233006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110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tier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tier</dc:title>
  <dc:creator>SAI CHARAN THOTA</dc:creator>
  <cp:lastModifiedBy>ACE</cp:lastModifiedBy>
  <cp:revision>3</cp:revision>
  <dcterms:created xsi:type="dcterms:W3CDTF">2021-09-10T17:06:18Z</dcterms:created>
  <dcterms:modified xsi:type="dcterms:W3CDTF">2024-07-25T10:20:58Z</dcterms:modified>
</cp:coreProperties>
</file>