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Lst>
  <p:sldSz cx="9144000" cy="6858000" type="screen4x3"/>
  <p:notesSz cx="7099300" cy="10234613"/>
  <p:custDataLst>
    <p:tags r:id="rId54"/>
  </p:custDataLst>
  <p:defaultTextStyle>
    <a:defPPr>
      <a:defRPr lang="ko-KR"/>
    </a:defPPr>
    <a:lvl1pPr algn="ctr" rtl="0" fontAlgn="base" latinLnBrk="1">
      <a:spcBef>
        <a:spcPct val="50000"/>
      </a:spcBef>
      <a:spcAft>
        <a:spcPct val="0"/>
      </a:spcAft>
      <a:buFont typeface="Wingdings" pitchFamily="2" charset="2"/>
      <a:buChar char="q"/>
      <a:defRPr kumimoji="1" kern="1200">
        <a:solidFill>
          <a:schemeClr val="tx1"/>
        </a:solidFill>
        <a:latin typeface="Times New Roman" pitchFamily="18" charset="0"/>
        <a:ea typeface="굴림" pitchFamily="50" charset="-127"/>
        <a:cs typeface="+mn-cs"/>
      </a:defRPr>
    </a:lvl1pPr>
    <a:lvl2pPr marL="457200" algn="ctr" rtl="0" fontAlgn="base" latinLnBrk="1">
      <a:spcBef>
        <a:spcPct val="50000"/>
      </a:spcBef>
      <a:spcAft>
        <a:spcPct val="0"/>
      </a:spcAft>
      <a:buFont typeface="Wingdings" pitchFamily="2" charset="2"/>
      <a:buChar char="q"/>
      <a:defRPr kumimoji="1" kern="1200">
        <a:solidFill>
          <a:schemeClr val="tx1"/>
        </a:solidFill>
        <a:latin typeface="Times New Roman" pitchFamily="18" charset="0"/>
        <a:ea typeface="굴림" pitchFamily="50" charset="-127"/>
        <a:cs typeface="+mn-cs"/>
      </a:defRPr>
    </a:lvl2pPr>
    <a:lvl3pPr marL="914400" algn="ctr" rtl="0" fontAlgn="base" latinLnBrk="1">
      <a:spcBef>
        <a:spcPct val="50000"/>
      </a:spcBef>
      <a:spcAft>
        <a:spcPct val="0"/>
      </a:spcAft>
      <a:buFont typeface="Wingdings" pitchFamily="2" charset="2"/>
      <a:buChar char="q"/>
      <a:defRPr kumimoji="1" kern="1200">
        <a:solidFill>
          <a:schemeClr val="tx1"/>
        </a:solidFill>
        <a:latin typeface="Times New Roman" pitchFamily="18" charset="0"/>
        <a:ea typeface="굴림" pitchFamily="50" charset="-127"/>
        <a:cs typeface="+mn-cs"/>
      </a:defRPr>
    </a:lvl3pPr>
    <a:lvl4pPr marL="1371600" algn="ctr" rtl="0" fontAlgn="base" latinLnBrk="1">
      <a:spcBef>
        <a:spcPct val="50000"/>
      </a:spcBef>
      <a:spcAft>
        <a:spcPct val="0"/>
      </a:spcAft>
      <a:buFont typeface="Wingdings" pitchFamily="2" charset="2"/>
      <a:buChar char="q"/>
      <a:defRPr kumimoji="1" kern="1200">
        <a:solidFill>
          <a:schemeClr val="tx1"/>
        </a:solidFill>
        <a:latin typeface="Times New Roman" pitchFamily="18" charset="0"/>
        <a:ea typeface="굴림" pitchFamily="50" charset="-127"/>
        <a:cs typeface="+mn-cs"/>
      </a:defRPr>
    </a:lvl4pPr>
    <a:lvl5pPr marL="1828800" algn="ctr" rtl="0" fontAlgn="base" latinLnBrk="1">
      <a:spcBef>
        <a:spcPct val="50000"/>
      </a:spcBef>
      <a:spcAft>
        <a:spcPct val="0"/>
      </a:spcAft>
      <a:buFont typeface="Wingdings" pitchFamily="2" charset="2"/>
      <a:buChar char="q"/>
      <a:defRPr kumimoji="1" kern="1200">
        <a:solidFill>
          <a:schemeClr val="tx1"/>
        </a:solidFill>
        <a:latin typeface="Times New Roman" pitchFamily="18" charset="0"/>
        <a:ea typeface="굴림" pitchFamily="50" charset="-127"/>
        <a:cs typeface="+mn-cs"/>
      </a:defRPr>
    </a:lvl5pPr>
    <a:lvl6pPr marL="2286000" algn="l" defTabSz="914400" rtl="0" eaLnBrk="1" latinLnBrk="1" hangingPunct="1">
      <a:defRPr kumimoji="1" kern="1200">
        <a:solidFill>
          <a:schemeClr val="tx1"/>
        </a:solidFill>
        <a:latin typeface="Times New Roman" pitchFamily="18" charset="0"/>
        <a:ea typeface="굴림" pitchFamily="50" charset="-127"/>
        <a:cs typeface="+mn-cs"/>
      </a:defRPr>
    </a:lvl6pPr>
    <a:lvl7pPr marL="2743200" algn="l" defTabSz="914400" rtl="0" eaLnBrk="1" latinLnBrk="1" hangingPunct="1">
      <a:defRPr kumimoji="1" kern="1200">
        <a:solidFill>
          <a:schemeClr val="tx1"/>
        </a:solidFill>
        <a:latin typeface="Times New Roman" pitchFamily="18" charset="0"/>
        <a:ea typeface="굴림" pitchFamily="50" charset="-127"/>
        <a:cs typeface="+mn-cs"/>
      </a:defRPr>
    </a:lvl7pPr>
    <a:lvl8pPr marL="3200400" algn="l" defTabSz="914400" rtl="0" eaLnBrk="1" latinLnBrk="1" hangingPunct="1">
      <a:defRPr kumimoji="1" kern="1200">
        <a:solidFill>
          <a:schemeClr val="tx1"/>
        </a:solidFill>
        <a:latin typeface="Times New Roman" pitchFamily="18" charset="0"/>
        <a:ea typeface="굴림" pitchFamily="50" charset="-127"/>
        <a:cs typeface="+mn-cs"/>
      </a:defRPr>
    </a:lvl8pPr>
    <a:lvl9pPr marL="3657600" algn="l" defTabSz="914400" rtl="0" eaLnBrk="1" latinLnBrk="1" hangingPunct="1">
      <a:defRPr kumimoji="1" kern="1200">
        <a:solidFill>
          <a:schemeClr val="tx1"/>
        </a:solidFill>
        <a:latin typeface="Times New Roman" pitchFamily="18"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DE4"/>
    <a:srgbClr val="7F7F7F"/>
    <a:srgbClr val="68B1F4"/>
    <a:srgbClr val="6699FF"/>
    <a:srgbClr val="0066FF"/>
    <a:srgbClr val="FFFDD9"/>
    <a:srgbClr val="B3CCFF"/>
    <a:srgbClr val="00CC99"/>
    <a:srgbClr val="FFA7A7"/>
    <a:srgbClr val="0D5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87016" autoAdjust="0"/>
  </p:normalViewPr>
  <p:slideViewPr>
    <p:cSldViewPr>
      <p:cViewPr varScale="1">
        <p:scale>
          <a:sx n="144" d="100"/>
          <a:sy n="144" d="100"/>
        </p:scale>
        <p:origin x="379" y="106"/>
      </p:cViewPr>
      <p:guideLst>
        <p:guide orient="horz" pos="2160"/>
        <p:guide pos="2880"/>
      </p:guideLst>
    </p:cSldViewPr>
  </p:slideViewPr>
  <p:outlineViewPr>
    <p:cViewPr>
      <p:scale>
        <a:sx n="33" d="100"/>
        <a:sy n="33" d="100"/>
      </p:scale>
      <p:origin x="0" y="143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42" y="-90"/>
      </p:cViewPr>
      <p:guideLst>
        <p:guide orient="horz" pos="3224"/>
        <p:guide pos="2237"/>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3076363" cy="511731"/>
          </a:xfrm>
          <a:prstGeom prst="rect">
            <a:avLst/>
          </a:prstGeom>
        </p:spPr>
        <p:txBody>
          <a:bodyPr vert="horz" lIns="94741" tIns="47370" rIns="94741" bIns="47370" rtlCol="0"/>
          <a:lstStyle>
            <a:lvl1pPr algn="l">
              <a:defRPr sz="1200"/>
            </a:lvl1pPr>
          </a:lstStyle>
          <a:p>
            <a:endParaRPr lang="ko-KR" altLang="en-US"/>
          </a:p>
        </p:txBody>
      </p:sp>
      <p:sp>
        <p:nvSpPr>
          <p:cNvPr id="3" name="날짜 개체 틀 2"/>
          <p:cNvSpPr>
            <a:spLocks noGrp="1"/>
          </p:cNvSpPr>
          <p:nvPr>
            <p:ph type="dt" sz="quarter" idx="1"/>
          </p:nvPr>
        </p:nvSpPr>
        <p:spPr>
          <a:xfrm>
            <a:off x="4021294" y="1"/>
            <a:ext cx="3076363" cy="511731"/>
          </a:xfrm>
          <a:prstGeom prst="rect">
            <a:avLst/>
          </a:prstGeom>
        </p:spPr>
        <p:txBody>
          <a:bodyPr vert="horz" lIns="94741" tIns="47370" rIns="94741" bIns="47370" rtlCol="0"/>
          <a:lstStyle>
            <a:lvl1pPr algn="r">
              <a:defRPr sz="1200"/>
            </a:lvl1pPr>
          </a:lstStyle>
          <a:p>
            <a:fld id="{B3BE4E0D-3600-4D81-83C8-7599A2345009}" type="datetimeFigureOut">
              <a:rPr lang="ko-KR" altLang="en-US" smtClean="0"/>
              <a:pPr/>
              <a:t>2019-05-24</a:t>
            </a:fld>
            <a:endParaRPr lang="ko-KR" altLang="en-US"/>
          </a:p>
        </p:txBody>
      </p:sp>
      <p:sp>
        <p:nvSpPr>
          <p:cNvPr id="4" name="바닥글 개체 틀 3"/>
          <p:cNvSpPr>
            <a:spLocks noGrp="1"/>
          </p:cNvSpPr>
          <p:nvPr>
            <p:ph type="ftr" sz="quarter" idx="2"/>
          </p:nvPr>
        </p:nvSpPr>
        <p:spPr>
          <a:xfrm>
            <a:off x="1" y="9721107"/>
            <a:ext cx="3076363" cy="511731"/>
          </a:xfrm>
          <a:prstGeom prst="rect">
            <a:avLst/>
          </a:prstGeom>
        </p:spPr>
        <p:txBody>
          <a:bodyPr vert="horz" lIns="94741" tIns="47370" rIns="94741" bIns="4737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4021294" y="9721107"/>
            <a:ext cx="3076363" cy="511731"/>
          </a:xfrm>
          <a:prstGeom prst="rect">
            <a:avLst/>
          </a:prstGeom>
        </p:spPr>
        <p:txBody>
          <a:bodyPr vert="horz" lIns="94741" tIns="47370" rIns="94741" bIns="47370" rtlCol="0" anchor="b"/>
          <a:lstStyle>
            <a:lvl1pPr algn="r">
              <a:defRPr sz="1200"/>
            </a:lvl1pPr>
          </a:lstStyle>
          <a:p>
            <a:fld id="{0E04D026-3745-4CCB-B8EE-F687623560ED}" type="slidenum">
              <a:rPr lang="ko-KR" altLang="en-US" smtClean="0"/>
              <a:pPr/>
              <a:t>‹#›</a:t>
            </a:fld>
            <a:endParaRPr lang="ko-KR" altLang="en-US"/>
          </a:p>
        </p:txBody>
      </p:sp>
    </p:spTree>
    <p:extLst>
      <p:ext uri="{BB962C8B-B14F-4D97-AF65-F5344CB8AC3E}">
        <p14:creationId xmlns:p14="http://schemas.microsoft.com/office/powerpoint/2010/main" val="1108619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76363" cy="511731"/>
          </a:xfrm>
          <a:prstGeom prst="rect">
            <a:avLst/>
          </a:prstGeom>
          <a:noFill/>
          <a:ln w="9525">
            <a:noFill/>
            <a:miter lim="800000"/>
            <a:headEnd/>
            <a:tailEnd/>
          </a:ln>
          <a:effectLst/>
        </p:spPr>
        <p:txBody>
          <a:bodyPr vert="horz" wrap="square" lIns="94741" tIns="47370" rIns="94741" bIns="47370" numCol="1" anchor="t" anchorCtr="0" compatLnSpc="1">
            <a:prstTxWarp prst="textNoShape">
              <a:avLst/>
            </a:prstTxWarp>
          </a:bodyPr>
          <a:lstStyle>
            <a:lvl1pPr algn="l">
              <a:spcBef>
                <a:spcPct val="0"/>
              </a:spcBef>
              <a:buFontTx/>
              <a:buNone/>
              <a:defRPr sz="1200">
                <a:latin typeface="굴림" pitchFamily="50" charset="-127"/>
              </a:defRPr>
            </a:lvl1pPr>
          </a:lstStyle>
          <a:p>
            <a:pPr>
              <a:defRPr/>
            </a:pPr>
            <a:endParaRPr lang="en-US" altLang="ko-KR"/>
          </a:p>
        </p:txBody>
      </p:sp>
      <p:sp>
        <p:nvSpPr>
          <p:cNvPr id="9219" name="Rectangle 3"/>
          <p:cNvSpPr>
            <a:spLocks noGrp="1" noChangeArrowheads="1"/>
          </p:cNvSpPr>
          <p:nvPr>
            <p:ph type="dt" idx="1"/>
          </p:nvPr>
        </p:nvSpPr>
        <p:spPr bwMode="auto">
          <a:xfrm>
            <a:off x="4021294" y="1"/>
            <a:ext cx="3076363" cy="511731"/>
          </a:xfrm>
          <a:prstGeom prst="rect">
            <a:avLst/>
          </a:prstGeom>
          <a:noFill/>
          <a:ln w="9525">
            <a:noFill/>
            <a:miter lim="800000"/>
            <a:headEnd/>
            <a:tailEnd/>
          </a:ln>
          <a:effectLst/>
        </p:spPr>
        <p:txBody>
          <a:bodyPr vert="horz" wrap="square" lIns="94741" tIns="47370" rIns="94741" bIns="47370" numCol="1" anchor="t" anchorCtr="0" compatLnSpc="1">
            <a:prstTxWarp prst="textNoShape">
              <a:avLst/>
            </a:prstTxWarp>
          </a:bodyPr>
          <a:lstStyle>
            <a:lvl1pPr algn="r">
              <a:spcBef>
                <a:spcPct val="0"/>
              </a:spcBef>
              <a:buFontTx/>
              <a:buNone/>
              <a:defRPr sz="1200">
                <a:latin typeface="굴림" pitchFamily="50" charset="-127"/>
              </a:defRPr>
            </a:lvl1pPr>
          </a:lstStyle>
          <a:p>
            <a:pPr>
              <a:defRPr/>
            </a:pPr>
            <a:endParaRPr lang="en-US" altLang="ko-KR"/>
          </a:p>
        </p:txBody>
      </p:sp>
      <p:sp>
        <p:nvSpPr>
          <p:cNvPr id="6451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241393" y="4861441"/>
            <a:ext cx="6691701" cy="4605576"/>
          </a:xfrm>
          <a:prstGeom prst="rect">
            <a:avLst/>
          </a:prstGeom>
          <a:noFill/>
          <a:ln w="9525">
            <a:noFill/>
            <a:miter lim="800000"/>
            <a:headEnd/>
            <a:tailEnd/>
          </a:ln>
          <a:effectLst/>
        </p:spPr>
        <p:txBody>
          <a:bodyPr vert="horz" wrap="square" lIns="94741" tIns="47370" rIns="94741" bIns="4737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9222" name="Rectangle 6"/>
          <p:cNvSpPr>
            <a:spLocks noGrp="1" noChangeArrowheads="1"/>
          </p:cNvSpPr>
          <p:nvPr>
            <p:ph type="ftr" sz="quarter" idx="4"/>
          </p:nvPr>
        </p:nvSpPr>
        <p:spPr bwMode="auto">
          <a:xfrm>
            <a:off x="1" y="9721107"/>
            <a:ext cx="3076363" cy="511731"/>
          </a:xfrm>
          <a:prstGeom prst="rect">
            <a:avLst/>
          </a:prstGeom>
          <a:noFill/>
          <a:ln w="9525">
            <a:noFill/>
            <a:miter lim="800000"/>
            <a:headEnd/>
            <a:tailEnd/>
          </a:ln>
          <a:effectLst/>
        </p:spPr>
        <p:txBody>
          <a:bodyPr vert="horz" wrap="square" lIns="94741" tIns="47370" rIns="94741" bIns="47370" numCol="1" anchor="b" anchorCtr="0" compatLnSpc="1">
            <a:prstTxWarp prst="textNoShape">
              <a:avLst/>
            </a:prstTxWarp>
          </a:bodyPr>
          <a:lstStyle>
            <a:lvl1pPr algn="l">
              <a:spcBef>
                <a:spcPct val="0"/>
              </a:spcBef>
              <a:buFontTx/>
              <a:buNone/>
              <a:defRPr sz="1200">
                <a:latin typeface="굴림" pitchFamily="50" charset="-127"/>
              </a:defRPr>
            </a:lvl1pPr>
          </a:lstStyle>
          <a:p>
            <a:pPr>
              <a:defRPr/>
            </a:pPr>
            <a:endParaRPr lang="en-US" altLang="ko-KR"/>
          </a:p>
        </p:txBody>
      </p:sp>
      <p:sp>
        <p:nvSpPr>
          <p:cNvPr id="9223" name="Rectangle 7"/>
          <p:cNvSpPr>
            <a:spLocks noGrp="1" noChangeArrowheads="1"/>
          </p:cNvSpPr>
          <p:nvPr>
            <p:ph type="sldNum" sz="quarter" idx="5"/>
          </p:nvPr>
        </p:nvSpPr>
        <p:spPr bwMode="auto">
          <a:xfrm>
            <a:off x="4021294" y="9721107"/>
            <a:ext cx="3076363" cy="511731"/>
          </a:xfrm>
          <a:prstGeom prst="rect">
            <a:avLst/>
          </a:prstGeom>
          <a:noFill/>
          <a:ln w="9525">
            <a:noFill/>
            <a:miter lim="800000"/>
            <a:headEnd/>
            <a:tailEnd/>
          </a:ln>
          <a:effectLst/>
        </p:spPr>
        <p:txBody>
          <a:bodyPr vert="horz" wrap="square" lIns="94741" tIns="47370" rIns="94741" bIns="47370" numCol="1" anchor="b" anchorCtr="0" compatLnSpc="1">
            <a:prstTxWarp prst="textNoShape">
              <a:avLst/>
            </a:prstTxWarp>
          </a:bodyPr>
          <a:lstStyle>
            <a:lvl1pPr algn="r">
              <a:spcBef>
                <a:spcPct val="0"/>
              </a:spcBef>
              <a:buFontTx/>
              <a:buNone/>
              <a:defRPr sz="1200">
                <a:latin typeface="굴림" pitchFamily="50" charset="-127"/>
              </a:defRPr>
            </a:lvl1pPr>
          </a:lstStyle>
          <a:p>
            <a:pPr>
              <a:defRPr/>
            </a:pPr>
            <a:fld id="{5662412C-1C77-4187-AC0A-E90316108D44}" type="slidenum">
              <a:rPr lang="en-US" altLang="ko-KR"/>
              <a:pPr>
                <a:defRPr/>
              </a:pPr>
              <a:t>‹#›</a:t>
            </a:fld>
            <a:endParaRPr lang="en-US" altLang="ko-KR" dirty="0"/>
          </a:p>
        </p:txBody>
      </p:sp>
    </p:spTree>
    <p:extLst>
      <p:ext uri="{BB962C8B-B14F-4D97-AF65-F5344CB8AC3E}">
        <p14:creationId xmlns:p14="http://schemas.microsoft.com/office/powerpoint/2010/main" val="426289144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05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05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05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05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05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C8E114-AB6F-4CCE-BA59-3488631BB85B}" type="slidenum">
              <a:rPr lang="en-US" altLang="ko-KR" sz="1200">
                <a:latin typeface="Times New Roman" panose="02020603050405020304" pitchFamily="18" charset="0"/>
              </a:rPr>
              <a:pPr/>
              <a:t>2</a:t>
            </a:fld>
            <a:endParaRPr lang="en-US" altLang="ko-KR" sz="1200">
              <a:latin typeface="Times New Roman" panose="02020603050405020304" pitchFamily="18"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166184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9A4E7C-B195-42F9-8790-FAB0499637D9}" type="slidenum">
              <a:rPr lang="en-US" altLang="ko-KR" sz="1200">
                <a:latin typeface="Times New Roman" panose="02020603050405020304" pitchFamily="18" charset="0"/>
              </a:rPr>
              <a:pPr/>
              <a:t>11</a:t>
            </a:fld>
            <a:endParaRPr lang="en-US" altLang="ko-KR" sz="120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850907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FA0A5F-182C-4C54-B61B-42BE7C4060C6}" type="slidenum">
              <a:rPr lang="en-US" altLang="ko-KR" sz="1200">
                <a:latin typeface="Times New Roman" panose="02020603050405020304" pitchFamily="18" charset="0"/>
              </a:rPr>
              <a:pPr/>
              <a:t>12</a:t>
            </a:fld>
            <a:endParaRPr lang="en-US" altLang="ko-KR" sz="120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983443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81CF3B-1861-4341-9AB5-21135A48E75B}" type="slidenum">
              <a:rPr lang="en-US" altLang="ko-KR" sz="1200">
                <a:latin typeface="Times New Roman" panose="02020603050405020304" pitchFamily="18" charset="0"/>
              </a:rPr>
              <a:pPr/>
              <a:t>13</a:t>
            </a:fld>
            <a:endParaRPr lang="en-US" altLang="ko-KR" sz="1200">
              <a:latin typeface="Times New Roman" panose="02020603050405020304" pitchFamily="18"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31613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73869B1-0C1F-4697-AF44-5571331657EC}" type="slidenum">
              <a:rPr lang="en-US" altLang="ko-KR" sz="1200">
                <a:latin typeface="Times New Roman" panose="02020603050405020304" pitchFamily="18" charset="0"/>
              </a:rPr>
              <a:pPr/>
              <a:t>15</a:t>
            </a:fld>
            <a:endParaRPr lang="en-US" altLang="ko-KR" sz="12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46396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A9ABF13-800E-452D-8224-BE88B71A23ED}" type="slidenum">
              <a:rPr lang="en-US" altLang="ko-KR" sz="1200">
                <a:latin typeface="Times New Roman" panose="02020603050405020304" pitchFamily="18" charset="0"/>
              </a:rPr>
              <a:pPr/>
              <a:t>18</a:t>
            </a:fld>
            <a:endParaRPr lang="en-US" altLang="ko-KR" sz="1200">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95795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5B571FA-5B8D-4D7E-AC4C-BC05AB1BD6E1}" type="slidenum">
              <a:rPr lang="en-US" altLang="ko-KR" sz="1200">
                <a:latin typeface="Times New Roman" panose="02020603050405020304" pitchFamily="18" charset="0"/>
              </a:rPr>
              <a:pPr/>
              <a:t>19</a:t>
            </a:fld>
            <a:endParaRPr lang="en-US" altLang="ko-KR" sz="1200">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22882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B26F06-0B1A-45D6-B895-F60AE53736C2}" type="slidenum">
              <a:rPr lang="en-US" altLang="ko-KR" sz="1200">
                <a:latin typeface="Times New Roman" panose="02020603050405020304" pitchFamily="18" charset="0"/>
              </a:rPr>
              <a:pPr/>
              <a:t>20</a:t>
            </a:fld>
            <a:endParaRPr lang="en-US" altLang="ko-KR" sz="1200">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407071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7E39E5F-5BEF-435D-A067-529C0FCE09AA}" type="slidenum">
              <a:rPr lang="en-US" altLang="ko-KR" sz="1200">
                <a:latin typeface="Times New Roman" panose="02020603050405020304" pitchFamily="18" charset="0"/>
              </a:rPr>
              <a:pPr/>
              <a:t>21</a:t>
            </a:fld>
            <a:endParaRPr lang="en-US" altLang="ko-KR" sz="1200">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541343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D0C519-ED6D-4483-AD22-542CB0E4746C}" type="slidenum">
              <a:rPr lang="en-US" altLang="ko-KR" sz="1200">
                <a:latin typeface="Times New Roman" panose="02020603050405020304" pitchFamily="18" charset="0"/>
              </a:rPr>
              <a:pPr/>
              <a:t>22</a:t>
            </a:fld>
            <a:endParaRPr lang="en-US" altLang="ko-KR" sz="1200">
              <a:latin typeface="Times New Roman" panose="02020603050405020304" pitchFamily="18"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4290142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6DCC44D-63A3-44AA-944A-DDA76959FA8E}" type="slidenum">
              <a:rPr lang="en-US" altLang="ko-KR" sz="1200">
                <a:latin typeface="Times New Roman" panose="02020603050405020304" pitchFamily="18" charset="0"/>
              </a:rPr>
              <a:pPr/>
              <a:t>27</a:t>
            </a:fld>
            <a:endParaRPr lang="en-US" altLang="ko-KR" sz="1200">
              <a:latin typeface="Times New Roman" panose="02020603050405020304"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38658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C991C1F-7544-40D9-99A6-972097AD59BD}" type="slidenum">
              <a:rPr lang="en-US" altLang="ko-KR" sz="1200">
                <a:latin typeface="Times New Roman" panose="02020603050405020304" pitchFamily="18" charset="0"/>
              </a:rPr>
              <a:pPr/>
              <a:t>3</a:t>
            </a:fld>
            <a:endParaRPr lang="en-US" altLang="ko-KR" sz="1200">
              <a:latin typeface="Times New Roman" panose="02020603050405020304" pitchFamily="18"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407644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04C249C-163C-46EE-95A1-B479B6C8994B}" type="slidenum">
              <a:rPr lang="en-US" altLang="ko-KR" sz="1200">
                <a:latin typeface="Times New Roman" panose="02020603050405020304" pitchFamily="18" charset="0"/>
              </a:rPr>
              <a:pPr/>
              <a:t>28</a:t>
            </a:fld>
            <a:endParaRPr lang="en-US" altLang="ko-KR" sz="1200">
              <a:latin typeface="Times New Roman" panose="02020603050405020304" pitchFamily="18"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82104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2494B6B-CF7D-4EAE-8395-AE6F3A8D7019}" type="slidenum">
              <a:rPr lang="en-US" altLang="ko-KR" sz="1200">
                <a:latin typeface="Times New Roman" panose="02020603050405020304" pitchFamily="18" charset="0"/>
              </a:rPr>
              <a:pPr/>
              <a:t>29</a:t>
            </a:fld>
            <a:endParaRPr lang="en-US" altLang="ko-KR" sz="1200">
              <a:latin typeface="Times New Roman" panose="02020603050405020304"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89635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38B334C-20C0-4B6A-9BBB-5E4296D96BDD}" type="slidenum">
              <a:rPr lang="en-US" altLang="ko-KR" sz="1200">
                <a:latin typeface="Times New Roman" panose="02020603050405020304" pitchFamily="18" charset="0"/>
              </a:rPr>
              <a:pPr/>
              <a:t>30</a:t>
            </a:fld>
            <a:endParaRPr lang="en-US" altLang="ko-KR" sz="1200">
              <a:latin typeface="Times New Roman" panose="02020603050405020304"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305197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8B3EEA7-0BFA-4096-B739-9F6506DFF153}" type="slidenum">
              <a:rPr lang="en-US" altLang="ko-KR" sz="1200">
                <a:latin typeface="Times New Roman" panose="02020603050405020304" pitchFamily="18" charset="0"/>
              </a:rPr>
              <a:pPr algn="r"/>
              <a:t>31</a:t>
            </a:fld>
            <a:endParaRPr lang="en-US" altLang="ko-KR" sz="1200">
              <a:latin typeface="Times New Roman" panose="02020603050405020304"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794951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AC3F50-34F5-4F46-BC88-41F188DB264B}" type="slidenum">
              <a:rPr lang="en-US" altLang="ko-KR" sz="1200">
                <a:latin typeface="Times New Roman" panose="02020603050405020304" pitchFamily="18" charset="0"/>
              </a:rPr>
              <a:pPr/>
              <a:t>32</a:t>
            </a:fld>
            <a:endParaRPr lang="en-US" altLang="ko-KR" sz="1200">
              <a:latin typeface="Times New Roman" panose="02020603050405020304"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81914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D25C40B-B013-4DBD-BDEA-0C38F90DDEC5}" type="slidenum">
              <a:rPr lang="en-US" altLang="ko-KR" sz="1200">
                <a:latin typeface="Times New Roman" panose="02020603050405020304" pitchFamily="18" charset="0"/>
              </a:rPr>
              <a:pPr/>
              <a:t>33</a:t>
            </a:fld>
            <a:endParaRPr lang="en-US" altLang="ko-KR" sz="1200">
              <a:latin typeface="Times New Roman" panose="02020603050405020304" pitchFamily="18"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180060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61864DD-3084-491E-BF65-186DABFA0F80}" type="slidenum">
              <a:rPr lang="en-US" altLang="ko-KR" sz="1200">
                <a:latin typeface="Times New Roman" panose="02020603050405020304" pitchFamily="18" charset="0"/>
              </a:rPr>
              <a:pPr algn="r"/>
              <a:t>34</a:t>
            </a:fld>
            <a:endParaRPr lang="en-US" altLang="ko-KR" sz="1200">
              <a:latin typeface="Times New Roman" panose="02020603050405020304" pitchFamily="18"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114307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411AE32-D924-4218-BC0E-9549E7DA6800}" type="slidenum">
              <a:rPr lang="en-US" altLang="ko-KR" sz="1200">
                <a:latin typeface="Times New Roman" panose="02020603050405020304" pitchFamily="18" charset="0"/>
              </a:rPr>
              <a:pPr algn="r"/>
              <a:t>35</a:t>
            </a:fld>
            <a:endParaRPr lang="en-US" altLang="ko-KR" sz="1200">
              <a:latin typeface="Times New Roman" panose="02020603050405020304" pitchFamily="18"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407941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8303F6-3C82-45AE-814C-B4C0209F8B40}" type="slidenum">
              <a:rPr lang="en-US" altLang="ko-KR" sz="1200">
                <a:latin typeface="Times New Roman" panose="02020603050405020304" pitchFamily="18" charset="0"/>
              </a:rPr>
              <a:pPr/>
              <a:t>36</a:t>
            </a:fld>
            <a:endParaRPr lang="en-US" altLang="ko-KR" sz="1200">
              <a:latin typeface="Times New Roman" panose="02020603050405020304" pitchFamily="18"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414429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B098A4C-49A4-400D-87E8-E10B24D831D5}" type="slidenum">
              <a:rPr lang="en-US" altLang="ko-KR" sz="1200">
                <a:latin typeface="Times New Roman" panose="02020603050405020304" pitchFamily="18" charset="0"/>
              </a:rPr>
              <a:pPr/>
              <a:t>37</a:t>
            </a:fld>
            <a:endParaRPr lang="en-US" altLang="ko-KR" sz="1200">
              <a:latin typeface="Times New Roman" panose="02020603050405020304" pitchFamily="18"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01801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51E3C75-21EA-4CFB-BBCE-516C6F82CE31}" type="slidenum">
              <a:rPr lang="en-US" altLang="ko-KR" sz="1200">
                <a:latin typeface="Times New Roman" panose="02020603050405020304" pitchFamily="18" charset="0"/>
              </a:rPr>
              <a:pPr/>
              <a:t>4</a:t>
            </a:fld>
            <a:endParaRPr lang="en-US" altLang="ko-KR" sz="1200">
              <a:latin typeface="Times New Roman" panose="02020603050405020304"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711206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F4A5CC9-F5F5-4F7D-9034-976FFEC1D6D1}" type="slidenum">
              <a:rPr lang="en-US" altLang="ko-KR" sz="1200">
                <a:latin typeface="Times New Roman" panose="02020603050405020304" pitchFamily="18" charset="0"/>
              </a:rPr>
              <a:pPr/>
              <a:t>38</a:t>
            </a:fld>
            <a:endParaRPr lang="en-US" altLang="ko-KR" sz="1200">
              <a:latin typeface="Times New Roman" panose="02020603050405020304" pitchFamily="18"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368259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D5BB86-C349-402D-BF10-4CED65AEF154}" type="slidenum">
              <a:rPr lang="en-US" altLang="ko-KR" sz="1200">
                <a:latin typeface="Times New Roman" panose="02020603050405020304" pitchFamily="18" charset="0"/>
              </a:rPr>
              <a:pPr/>
              <a:t>39</a:t>
            </a:fld>
            <a:endParaRPr lang="en-US" altLang="ko-KR" sz="1200">
              <a:latin typeface="Times New Roman" panose="02020603050405020304" pitchFamily="18"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03195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ACBCD08-914B-4553-B30D-3A74DDE5498C}" type="slidenum">
              <a:rPr lang="en-US" altLang="ko-KR" sz="1200">
                <a:latin typeface="Times New Roman" panose="02020603050405020304" pitchFamily="18" charset="0"/>
              </a:rPr>
              <a:pPr/>
              <a:t>40</a:t>
            </a:fld>
            <a:endParaRPr lang="en-US" altLang="ko-KR" sz="1200">
              <a:latin typeface="Times New Roman" panose="02020603050405020304" pitchFamily="18"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172955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5ACE1C-4EED-4A88-987E-207065B7B86F}" type="slidenum">
              <a:rPr lang="en-US" altLang="ko-KR" sz="1200">
                <a:latin typeface="Times New Roman" panose="02020603050405020304" pitchFamily="18" charset="0"/>
              </a:rPr>
              <a:pPr/>
              <a:t>41</a:t>
            </a:fld>
            <a:endParaRPr lang="en-US" altLang="ko-KR" sz="1200">
              <a:latin typeface="Times New Roman" panose="02020603050405020304" pitchFamily="18"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870052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077CE1B-679F-4919-9A26-CD2B4A3026EC}" type="slidenum">
              <a:rPr lang="en-US" altLang="ko-KR" sz="1200">
                <a:latin typeface="Times New Roman" panose="02020603050405020304" pitchFamily="18" charset="0"/>
              </a:rPr>
              <a:pPr/>
              <a:t>42</a:t>
            </a:fld>
            <a:endParaRPr lang="en-US" altLang="ko-KR" sz="1200">
              <a:latin typeface="Times New Roman" panose="02020603050405020304" pitchFamily="18"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993486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A0EF69B-AF78-4FC1-B362-6AB155C60F6C}" type="slidenum">
              <a:rPr lang="en-US" altLang="ko-KR" sz="1200">
                <a:latin typeface="Times New Roman" panose="02020603050405020304" pitchFamily="18" charset="0"/>
              </a:rPr>
              <a:pPr/>
              <a:t>43</a:t>
            </a:fld>
            <a:endParaRPr lang="en-US" altLang="ko-KR" sz="1200">
              <a:latin typeface="Times New Roman" panose="02020603050405020304" pitchFamily="18"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714902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23E8414-5C24-4EA2-B398-5E2414696CFD}" type="slidenum">
              <a:rPr lang="en-US" altLang="ko-KR" sz="1200">
                <a:latin typeface="Times New Roman" panose="02020603050405020304" pitchFamily="18" charset="0"/>
              </a:rPr>
              <a:pPr/>
              <a:t>44</a:t>
            </a:fld>
            <a:endParaRPr lang="en-US" altLang="ko-KR" sz="1200">
              <a:latin typeface="Times New Roman" panose="02020603050405020304" pitchFamily="18"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868999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445469-6D81-45E1-8E21-B6644C7F8AF1}" type="slidenum">
              <a:rPr lang="en-US" altLang="ko-KR" sz="1200">
                <a:latin typeface="Times New Roman" panose="02020603050405020304" pitchFamily="18" charset="0"/>
              </a:rPr>
              <a:pPr/>
              <a:t>45</a:t>
            </a:fld>
            <a:endParaRPr lang="en-US" altLang="ko-KR" sz="1200">
              <a:latin typeface="Times New Roman" panose="02020603050405020304" pitchFamily="18"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512236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7A2650F-2C09-4168-92C7-EBE75ECB1571}" type="slidenum">
              <a:rPr lang="en-US" altLang="ko-KR" sz="1200">
                <a:latin typeface="Times New Roman" panose="02020603050405020304" pitchFamily="18" charset="0"/>
              </a:rPr>
              <a:pPr/>
              <a:t>48</a:t>
            </a:fld>
            <a:endParaRPr lang="en-US" altLang="ko-KR" sz="1200">
              <a:latin typeface="Times New Roman" panose="02020603050405020304" pitchFamily="18"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59983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81BBAB-4395-4367-9F71-C7EEBF62AA47}" type="slidenum">
              <a:rPr lang="en-US" altLang="ko-KR" sz="1200">
                <a:latin typeface="Times New Roman" panose="02020603050405020304" pitchFamily="18" charset="0"/>
              </a:rPr>
              <a:pPr/>
              <a:t>49</a:t>
            </a:fld>
            <a:endParaRPr lang="en-US" altLang="ko-KR" sz="1200">
              <a:latin typeface="Times New Roman" panose="02020603050405020304" pitchFamily="18"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79949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EF67BFF-AFDA-4DDE-96A4-28487CAB7593}" type="slidenum">
              <a:rPr lang="en-US" altLang="ko-KR" sz="1200">
                <a:latin typeface="Times New Roman" panose="02020603050405020304" pitchFamily="18" charset="0"/>
              </a:rPr>
              <a:pPr/>
              <a:t>5</a:t>
            </a:fld>
            <a:endParaRPr lang="en-US" altLang="ko-KR" sz="1200">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1019062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C34AECE-8D63-4425-B0E5-6D90A1C07A37}" type="slidenum">
              <a:rPr lang="en-US" altLang="ko-KR" sz="1200">
                <a:latin typeface="Times New Roman" panose="02020603050405020304" pitchFamily="18" charset="0"/>
              </a:rPr>
              <a:pPr/>
              <a:t>50</a:t>
            </a:fld>
            <a:endParaRPr lang="en-US" altLang="ko-KR" sz="1200">
              <a:latin typeface="Times New Roman" panose="02020603050405020304" pitchFamily="18"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17978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626C254-9085-4CA5-BF2C-BDCA2F225D82}" type="slidenum">
              <a:rPr lang="en-US" altLang="ko-KR" sz="1200">
                <a:latin typeface="Times New Roman" panose="02020603050405020304" pitchFamily="18" charset="0"/>
              </a:rPr>
              <a:pPr algn="r"/>
              <a:t>6</a:t>
            </a:fld>
            <a:endParaRPr lang="en-US" altLang="ko-KR" sz="1200">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74374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831D4E6-617D-4DE1-BF27-4FF00CD44D1A}" type="slidenum">
              <a:rPr lang="en-US" altLang="ko-KR" sz="1200">
                <a:latin typeface="Times New Roman" panose="02020603050405020304" pitchFamily="18" charset="0"/>
              </a:rPr>
              <a:pPr algn="r"/>
              <a:t>7</a:t>
            </a:fld>
            <a:endParaRPr lang="en-US" altLang="ko-KR" sz="1200">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422629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38B635D-390C-48EB-9D02-D13D553C4C76}" type="slidenum">
              <a:rPr lang="en-US" altLang="ko-KR" sz="1200">
                <a:latin typeface="Times New Roman" panose="02020603050405020304" pitchFamily="18" charset="0"/>
              </a:rPr>
              <a:pPr/>
              <a:t>8</a:t>
            </a:fld>
            <a:endParaRPr lang="en-US" altLang="ko-KR" sz="1200">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876402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CCFC7B0-AE53-4357-853C-F2ADDF469545}" type="slidenum">
              <a:rPr lang="en-US" altLang="ko-KR" sz="1200">
                <a:latin typeface="Times New Roman" panose="02020603050405020304" pitchFamily="18" charset="0"/>
              </a:rPr>
              <a:pPr/>
              <a:t>9</a:t>
            </a:fld>
            <a:endParaRPr lang="en-US" altLang="ko-KR" sz="120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3482573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91500E-47E9-4237-8752-E492E132C368}" type="slidenum">
              <a:rPr lang="en-US" altLang="ko-KR" sz="1200">
                <a:latin typeface="Times New Roman" panose="02020603050405020304" pitchFamily="18" charset="0"/>
              </a:rPr>
              <a:pPr/>
              <a:t>10</a:t>
            </a:fld>
            <a:endParaRPr lang="en-US" altLang="ko-KR" sz="120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anose="02020603050405020304" pitchFamily="18" charset="0"/>
            </a:endParaRPr>
          </a:p>
        </p:txBody>
      </p:sp>
    </p:spTree>
    <p:extLst>
      <p:ext uri="{BB962C8B-B14F-4D97-AF65-F5344CB8AC3E}">
        <p14:creationId xmlns:p14="http://schemas.microsoft.com/office/powerpoint/2010/main" val="268431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4" name="Rectangle 2"/>
          <p:cNvSpPr>
            <a:spLocks noChangeArrowheads="1"/>
          </p:cNvSpPr>
          <p:nvPr/>
        </p:nvSpPr>
        <p:spPr bwMode="auto">
          <a:xfrm>
            <a:off x="404813" y="1309689"/>
            <a:ext cx="8293100" cy="1800000"/>
          </a:xfrm>
          <a:prstGeom prst="rect">
            <a:avLst/>
          </a:prstGeom>
          <a:solidFill>
            <a:schemeClr val="bg1"/>
          </a:solidFill>
          <a:ln w="12700">
            <a:solidFill>
              <a:schemeClr val="tx1"/>
            </a:solidFill>
            <a:miter lim="800000"/>
            <a:headEnd/>
            <a:tailEnd/>
          </a:ln>
          <a:effectLst>
            <a:outerShdw dist="107763" dir="2700000" algn="ctr" rotWithShape="0">
              <a:schemeClr val="accent2"/>
            </a:outerShdw>
          </a:effectLst>
        </p:spPr>
        <p:txBody>
          <a:bodyPr wrap="none" anchor="ctr"/>
          <a:lstStyle/>
          <a:p>
            <a:pPr>
              <a:spcBef>
                <a:spcPct val="0"/>
              </a:spcBef>
              <a:buFontTx/>
              <a:buNone/>
              <a:defRPr/>
            </a:pPr>
            <a:endParaRPr lang="en-US" sz="2400" dirty="0"/>
          </a:p>
        </p:txBody>
      </p:sp>
      <p:sp>
        <p:nvSpPr>
          <p:cNvPr id="7" name="텍스트 개체 틀 21"/>
          <p:cNvSpPr>
            <a:spLocks noGrp="1"/>
          </p:cNvSpPr>
          <p:nvPr>
            <p:ph type="body" sz="quarter" idx="11" hasCustomPrompt="1"/>
          </p:nvPr>
        </p:nvSpPr>
        <p:spPr>
          <a:xfrm>
            <a:off x="467430" y="1491166"/>
            <a:ext cx="8209140" cy="1469794"/>
          </a:xfrm>
          <a:prstGeom prst="rect">
            <a:avLst/>
          </a:prstGeom>
        </p:spPr>
        <p:txBody>
          <a:bodyPr anchor="ctr" anchorCtr="0"/>
          <a:lstStyle>
            <a:lvl1pPr algn="ctr">
              <a:buNone/>
              <a:defRPr sz="2400" b="0" baseline="0">
                <a:latin typeface="+mn-lt"/>
                <a:ea typeface="맑은 고딕" pitchFamily="50" charset="-127"/>
              </a:defRPr>
            </a:lvl1pPr>
          </a:lstStyle>
          <a:p>
            <a:pPr lvl="0"/>
            <a:r>
              <a:rPr lang="ko-KR" altLang="en-US" dirty="0" smtClean="0"/>
              <a:t>제목</a:t>
            </a:r>
          </a:p>
        </p:txBody>
      </p:sp>
      <p:sp>
        <p:nvSpPr>
          <p:cNvPr id="9" name="텍스트 개체 틀 21"/>
          <p:cNvSpPr>
            <a:spLocks noGrp="1"/>
          </p:cNvSpPr>
          <p:nvPr>
            <p:ph type="body" sz="quarter" idx="13" hasCustomPrompt="1"/>
          </p:nvPr>
        </p:nvSpPr>
        <p:spPr>
          <a:xfrm>
            <a:off x="395420" y="692620"/>
            <a:ext cx="4392610" cy="504070"/>
          </a:xfrm>
          <a:prstGeom prst="rect">
            <a:avLst/>
          </a:prstGeom>
        </p:spPr>
        <p:txBody>
          <a:bodyPr anchor="ctr" anchorCtr="0"/>
          <a:lstStyle>
            <a:lvl1pPr algn="l">
              <a:buNone/>
              <a:defRPr sz="2000" b="0" baseline="0">
                <a:solidFill>
                  <a:schemeClr val="accent2"/>
                </a:solidFill>
                <a:latin typeface="맑은 고딕" pitchFamily="50" charset="-127"/>
                <a:ea typeface="맑은 고딕" pitchFamily="50" charset="-127"/>
              </a:defRPr>
            </a:lvl1pPr>
          </a:lstStyle>
          <a:p>
            <a:pPr lvl="0"/>
            <a:r>
              <a:rPr lang="ko-KR" altLang="en-US" dirty="0" smtClean="0"/>
              <a:t>주제</a:t>
            </a:r>
          </a:p>
        </p:txBody>
      </p:sp>
      <p:sp>
        <p:nvSpPr>
          <p:cNvPr id="13" name="텍스트 개체 틀 21"/>
          <p:cNvSpPr>
            <a:spLocks noGrp="1"/>
          </p:cNvSpPr>
          <p:nvPr>
            <p:ph type="body" sz="quarter" idx="14" hasCustomPrompt="1"/>
          </p:nvPr>
        </p:nvSpPr>
        <p:spPr>
          <a:xfrm>
            <a:off x="2418491" y="3501010"/>
            <a:ext cx="4265744" cy="432269"/>
          </a:xfrm>
          <a:prstGeom prst="rect">
            <a:avLst/>
          </a:prstGeom>
        </p:spPr>
        <p:txBody>
          <a:bodyPr anchor="ctr" anchorCtr="0"/>
          <a:lstStyle>
            <a:lvl1pPr algn="ctr">
              <a:buNone/>
              <a:defRPr sz="2000" b="0"/>
            </a:lvl1pPr>
          </a:lstStyle>
          <a:p>
            <a:pPr lvl="0"/>
            <a:r>
              <a:rPr lang="en-US" altLang="ko-KR" dirty="0" smtClean="0"/>
              <a:t>(</a:t>
            </a:r>
            <a:r>
              <a:rPr lang="en-US" altLang="ko-KR" dirty="0" err="1" smtClean="0"/>
              <a:t>yyyy</a:t>
            </a:r>
            <a:r>
              <a:rPr lang="en-US" altLang="ko-KR" dirty="0" smtClean="0"/>
              <a:t>. mm. dd.)</a:t>
            </a:r>
            <a:endParaRPr lang="ko-KR" altLang="en-US" dirty="0" smtClean="0"/>
          </a:p>
        </p:txBody>
      </p:sp>
      <p:sp>
        <p:nvSpPr>
          <p:cNvPr id="14" name="텍스트 개체 틀 21"/>
          <p:cNvSpPr>
            <a:spLocks noGrp="1"/>
          </p:cNvSpPr>
          <p:nvPr>
            <p:ph type="body" sz="quarter" idx="15" hasCustomPrompt="1"/>
          </p:nvPr>
        </p:nvSpPr>
        <p:spPr>
          <a:xfrm>
            <a:off x="2418491" y="4149100"/>
            <a:ext cx="4265744" cy="432269"/>
          </a:xfrm>
          <a:prstGeom prst="rect">
            <a:avLst/>
          </a:prstGeom>
        </p:spPr>
        <p:txBody>
          <a:bodyPr anchor="ctr" anchorCtr="0"/>
          <a:lstStyle>
            <a:lvl1pPr algn="ctr">
              <a:buNone/>
              <a:defRPr sz="2400" b="1"/>
            </a:lvl1pPr>
          </a:lstStyle>
          <a:p>
            <a:pPr lvl="0"/>
            <a:r>
              <a:rPr lang="en-US" altLang="ko-KR" dirty="0" smtClean="0"/>
              <a:t>(Name)</a:t>
            </a:r>
            <a:endParaRPr lang="ko-KR" alt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7"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10" name="제목 1"/>
          <p:cNvSpPr>
            <a:spLocks noGrp="1"/>
          </p:cNvSpPr>
          <p:nvPr>
            <p:ph type="title" hasCustomPrompt="1"/>
          </p:nvPr>
        </p:nvSpPr>
        <p:spPr>
          <a:xfrm>
            <a:off x="415636" y="116540"/>
            <a:ext cx="8312728" cy="720100"/>
          </a:xfrm>
        </p:spPr>
        <p:txBody>
          <a:bodyPr/>
          <a:lstStyle/>
          <a:p>
            <a:r>
              <a:rPr lang="en-US" altLang="ko-KR" dirty="0" smtClean="0"/>
              <a:t>(</a:t>
            </a:r>
            <a:r>
              <a:rPr lang="ko-KR" altLang="en-US" dirty="0" smtClean="0"/>
              <a:t>큰 제목</a:t>
            </a:r>
            <a:r>
              <a:rPr lang="en-US" altLang="ko-KR" dirty="0" smtClean="0"/>
              <a:t>)</a:t>
            </a:r>
            <a:endParaRPr lang="ko-KR" altLang="en-US" dirty="0"/>
          </a:p>
        </p:txBody>
      </p:sp>
    </p:spTree>
    <p:extLst>
      <p:ext uri="{BB962C8B-B14F-4D97-AF65-F5344CB8AC3E}">
        <p14:creationId xmlns:p14="http://schemas.microsoft.com/office/powerpoint/2010/main" val="3335785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제목 (2nd)">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r">
              <a:defRPr sz="2000"/>
            </a:lvl1pPr>
          </a:lstStyle>
          <a:p>
            <a:r>
              <a:rPr lang="en-US" altLang="ko-KR" dirty="0" smtClean="0"/>
              <a:t>(</a:t>
            </a:r>
            <a:r>
              <a:rPr lang="ko-KR" altLang="en-US" dirty="0" smtClean="0"/>
              <a:t>큰 제목</a:t>
            </a:r>
            <a:r>
              <a:rPr lang="en-US" altLang="ko-KR" dirty="0" smtClean="0"/>
              <a:t>)</a:t>
            </a:r>
            <a:endParaRPr lang="ko-KR" altLang="en-US" dirty="0"/>
          </a:p>
        </p:txBody>
      </p:sp>
      <p:sp>
        <p:nvSpPr>
          <p:cNvPr id="4"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Tree>
    <p:extLst>
      <p:ext uri="{BB962C8B-B14F-4D97-AF65-F5344CB8AC3E}">
        <p14:creationId xmlns:p14="http://schemas.microsoft.com/office/powerpoint/2010/main" val="17878390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제목 + 내용">
    <p:spTree>
      <p:nvGrpSpPr>
        <p:cNvPr id="1" name=""/>
        <p:cNvGrpSpPr/>
        <p:nvPr/>
      </p:nvGrpSpPr>
      <p:grpSpPr>
        <a:xfrm>
          <a:off x="0" y="0"/>
          <a:ext cx="0" cy="0"/>
          <a:chOff x="0" y="0"/>
          <a:chExt cx="0" cy="0"/>
        </a:xfrm>
      </p:grpSpPr>
      <p:sp>
        <p:nvSpPr>
          <p:cNvPr id="7"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9" name="내용 개체 틀 2"/>
          <p:cNvSpPr>
            <a:spLocks noGrp="1"/>
          </p:cNvSpPr>
          <p:nvPr>
            <p:ph idx="13"/>
          </p:nvPr>
        </p:nvSpPr>
        <p:spPr>
          <a:xfrm>
            <a:off x="467430" y="1700760"/>
            <a:ext cx="7883083" cy="4680650"/>
          </a:xfrm>
          <a:prstGeom prst="rect">
            <a:avLst/>
          </a:prstGeom>
        </p:spPr>
        <p:txBody>
          <a:bodyPr/>
          <a:lstStyle>
            <a:lvl1pPr marL="360000" indent="-360000" algn="just">
              <a:spcBef>
                <a:spcPts val="600"/>
              </a:spcBef>
              <a:buFont typeface="Wingdings" pitchFamily="2" charset="2"/>
              <a:buChar char="q"/>
              <a:defRPr sz="2000" b="0">
                <a:solidFill>
                  <a:schemeClr val="tx1"/>
                </a:solidFill>
                <a:latin typeface="+mn-lt"/>
                <a:ea typeface="맑은 고딕" pitchFamily="50" charset="-127"/>
              </a:defRPr>
            </a:lvl1pPr>
            <a:lvl2pPr marL="720000" indent="-180000" algn="just">
              <a:spcBef>
                <a:spcPts val="600"/>
              </a:spcBef>
              <a:buFont typeface="Times New Roman" pitchFamily="18" charset="0"/>
              <a:buChar char="-"/>
              <a:defRPr sz="1800" b="0" baseline="0">
                <a:solidFill>
                  <a:schemeClr val="tx1"/>
                </a:solidFill>
                <a:latin typeface="+mn-lt"/>
                <a:ea typeface="맑은 고딕" pitchFamily="50" charset="-127"/>
              </a:defRPr>
            </a:lvl2pPr>
            <a:lvl3pPr marL="1143000" indent="-228600">
              <a:buFont typeface="Arial" panose="020B0604020202020204" pitchFamily="34" charset="0"/>
              <a:buChar char="•"/>
              <a:defRPr sz="1600" b="0">
                <a:latin typeface="+mn-lt"/>
                <a:ea typeface="맑은 고딕" pitchFamily="50" charset="-127"/>
              </a:defRPr>
            </a:lvl3pPr>
            <a:lvl4pPr>
              <a:buFont typeface="Wingdings" pitchFamily="2" charset="2"/>
              <a:buNone/>
              <a:defRPr/>
            </a:lvl4pPr>
            <a:lvl5pPr>
              <a:buFont typeface="Wingdings" pitchFamily="2" charset="2"/>
              <a:buNone/>
              <a:defRPr/>
            </a:lvl5pPr>
          </a:lstStyle>
          <a:p>
            <a:pPr lvl="0"/>
            <a:r>
              <a:rPr lang="ko-KR" altLang="en-US" dirty="0" smtClean="0"/>
              <a:t>마스터 텍스트 스타일을 편집합니다</a:t>
            </a:r>
          </a:p>
          <a:p>
            <a:pPr lvl="1"/>
            <a:r>
              <a:rPr lang="ko-KR" altLang="en-US" dirty="0" smtClean="0"/>
              <a:t>둘째 수준</a:t>
            </a:r>
            <a:endParaRPr lang="en-US" altLang="ko-KR" dirty="0" smtClean="0"/>
          </a:p>
          <a:p>
            <a:pPr lvl="2"/>
            <a:r>
              <a:rPr lang="ko-KR" altLang="en-US" dirty="0" smtClean="0"/>
              <a:t>셋째 수준</a:t>
            </a:r>
          </a:p>
        </p:txBody>
      </p:sp>
      <p:sp>
        <p:nvSpPr>
          <p:cNvPr id="10" name="제목 1"/>
          <p:cNvSpPr>
            <a:spLocks noGrp="1"/>
          </p:cNvSpPr>
          <p:nvPr>
            <p:ph type="title" hasCustomPrompt="1"/>
          </p:nvPr>
        </p:nvSpPr>
        <p:spPr>
          <a:xfrm>
            <a:off x="415636" y="116540"/>
            <a:ext cx="8312728" cy="720100"/>
          </a:xfrm>
        </p:spPr>
        <p:txBody>
          <a:bodyPr/>
          <a:lstStyle/>
          <a:p>
            <a:r>
              <a:rPr lang="en-US" altLang="ko-KR" dirty="0" smtClean="0"/>
              <a:t>(</a:t>
            </a:r>
            <a:r>
              <a:rPr lang="ko-KR" altLang="en-US" dirty="0" smtClean="0"/>
              <a:t>큰 제목</a:t>
            </a:r>
            <a:r>
              <a:rPr lang="en-US" altLang="ko-KR" dirty="0" smtClean="0"/>
              <a:t>)</a:t>
            </a:r>
            <a:endParaRPr lang="ko-KR"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 내용 (2nd)">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r">
              <a:defRPr sz="2000"/>
            </a:lvl1pPr>
          </a:lstStyle>
          <a:p>
            <a:r>
              <a:rPr lang="en-US" altLang="ko-KR" dirty="0" smtClean="0"/>
              <a:t>(</a:t>
            </a:r>
            <a:r>
              <a:rPr lang="ko-KR" altLang="en-US" dirty="0" smtClean="0"/>
              <a:t>큰 제목</a:t>
            </a:r>
            <a:r>
              <a:rPr lang="en-US" altLang="ko-KR" dirty="0" smtClean="0"/>
              <a:t>)</a:t>
            </a:r>
            <a:endParaRPr lang="ko-KR" altLang="en-US" dirty="0"/>
          </a:p>
        </p:txBody>
      </p:sp>
      <p:sp>
        <p:nvSpPr>
          <p:cNvPr id="6"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7" name="내용 개체 틀 2"/>
          <p:cNvSpPr>
            <a:spLocks noGrp="1"/>
          </p:cNvSpPr>
          <p:nvPr>
            <p:ph idx="13"/>
          </p:nvPr>
        </p:nvSpPr>
        <p:spPr>
          <a:xfrm>
            <a:off x="467430" y="1700760"/>
            <a:ext cx="7883083" cy="4680650"/>
          </a:xfrm>
          <a:prstGeom prst="rect">
            <a:avLst/>
          </a:prstGeom>
        </p:spPr>
        <p:txBody>
          <a:bodyPr/>
          <a:lstStyle>
            <a:lvl1pPr marL="360000" indent="-360000" algn="just">
              <a:spcBef>
                <a:spcPts val="600"/>
              </a:spcBef>
              <a:buFont typeface="Wingdings" pitchFamily="2" charset="2"/>
              <a:buChar char="q"/>
              <a:defRPr sz="2000" b="0">
                <a:solidFill>
                  <a:schemeClr val="tx1"/>
                </a:solidFill>
                <a:latin typeface="+mn-lt"/>
                <a:ea typeface="맑은 고딕" pitchFamily="50" charset="-127"/>
              </a:defRPr>
            </a:lvl1pPr>
            <a:lvl2pPr marL="720000" indent="-180000" algn="just">
              <a:spcBef>
                <a:spcPts val="600"/>
              </a:spcBef>
              <a:buFont typeface="Times New Roman" pitchFamily="18" charset="0"/>
              <a:buChar char="-"/>
              <a:defRPr sz="1800" b="0" baseline="0">
                <a:solidFill>
                  <a:schemeClr val="tx1"/>
                </a:solidFill>
                <a:latin typeface="+mn-lt"/>
                <a:ea typeface="맑은 고딕" pitchFamily="50" charset="-127"/>
              </a:defRPr>
            </a:lvl2pPr>
            <a:lvl3pPr marL="1143000" indent="-228600">
              <a:buFont typeface="Arial" panose="020B0604020202020204" pitchFamily="34" charset="0"/>
              <a:buChar char="•"/>
              <a:defRPr sz="1600" b="0">
                <a:latin typeface="+mn-lt"/>
                <a:ea typeface="맑은 고딕" pitchFamily="50" charset="-127"/>
              </a:defRPr>
            </a:lvl3pPr>
            <a:lvl4pPr>
              <a:buFont typeface="Wingdings" pitchFamily="2" charset="2"/>
              <a:buNone/>
              <a:defRPr/>
            </a:lvl4pPr>
            <a:lvl5pPr>
              <a:buFont typeface="Wingdings" pitchFamily="2" charset="2"/>
              <a:buNone/>
              <a:defRPr/>
            </a:lvl5pPr>
          </a:lstStyle>
          <a:p>
            <a:pPr lvl="0"/>
            <a:r>
              <a:rPr lang="ko-KR" altLang="en-US" dirty="0" smtClean="0"/>
              <a:t>마스터 텍스트 스타일을 편집합니다</a:t>
            </a:r>
          </a:p>
          <a:p>
            <a:pPr lvl="1"/>
            <a:r>
              <a:rPr lang="ko-KR" altLang="en-US" dirty="0" smtClean="0"/>
              <a:t>둘째 수준</a:t>
            </a:r>
            <a:endParaRPr lang="en-US" altLang="ko-KR" dirty="0" smtClean="0"/>
          </a:p>
          <a:p>
            <a:pPr lvl="2"/>
            <a:r>
              <a:rPr lang="ko-KR" altLang="en-US" dirty="0" smtClean="0"/>
              <a:t>셋째 수준</a:t>
            </a:r>
          </a:p>
        </p:txBody>
      </p:sp>
    </p:spTree>
    <p:extLst>
      <p:ext uri="{BB962C8B-B14F-4D97-AF65-F5344CB8AC3E}">
        <p14:creationId xmlns:p14="http://schemas.microsoft.com/office/powerpoint/2010/main" val="20231249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작은 제목">
    <p:spTree>
      <p:nvGrpSpPr>
        <p:cNvPr id="1" name=""/>
        <p:cNvGrpSpPr/>
        <p:nvPr/>
      </p:nvGrpSpPr>
      <p:grpSpPr>
        <a:xfrm>
          <a:off x="0" y="0"/>
          <a:ext cx="0" cy="0"/>
          <a:chOff x="0" y="0"/>
          <a:chExt cx="0" cy="0"/>
        </a:xfrm>
      </p:grpSpPr>
      <p:sp>
        <p:nvSpPr>
          <p:cNvPr id="7"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10" name="제목 1"/>
          <p:cNvSpPr>
            <a:spLocks noGrp="1"/>
          </p:cNvSpPr>
          <p:nvPr>
            <p:ph type="title" hasCustomPrompt="1"/>
          </p:nvPr>
        </p:nvSpPr>
        <p:spPr>
          <a:xfrm>
            <a:off x="415636" y="116540"/>
            <a:ext cx="8312728" cy="720100"/>
          </a:xfrm>
        </p:spPr>
        <p:txBody>
          <a:bodyPr/>
          <a:lstStyle/>
          <a:p>
            <a:r>
              <a:rPr lang="en-US" altLang="ko-KR" dirty="0" smtClean="0"/>
              <a:t>(</a:t>
            </a:r>
            <a:r>
              <a:rPr lang="ko-KR" altLang="en-US" dirty="0" smtClean="0"/>
              <a:t>큰 제목</a:t>
            </a:r>
            <a:r>
              <a:rPr lang="en-US" altLang="ko-KR" dirty="0" smtClean="0"/>
              <a:t>)</a:t>
            </a:r>
            <a:endParaRPr lang="ko-KR" altLang="en-US" dirty="0"/>
          </a:p>
        </p:txBody>
      </p:sp>
      <p:sp>
        <p:nvSpPr>
          <p:cNvPr id="4" name="텍스트 개체 틀 3"/>
          <p:cNvSpPr>
            <a:spLocks noGrp="1"/>
          </p:cNvSpPr>
          <p:nvPr>
            <p:ph type="body" sz="quarter" idx="14" hasCustomPrompt="1"/>
          </p:nvPr>
        </p:nvSpPr>
        <p:spPr>
          <a:xfrm>
            <a:off x="467430" y="1700760"/>
            <a:ext cx="7200000" cy="359582"/>
          </a:xfrm>
          <a:prstGeom prst="rect">
            <a:avLst/>
          </a:prstGeom>
          <a:solidFill>
            <a:schemeClr val="accent5">
              <a:lumMod val="60000"/>
              <a:lumOff val="40000"/>
            </a:schemeClr>
          </a:solidFill>
        </p:spPr>
        <p:txBody>
          <a:bodyPr/>
          <a:lstStyle>
            <a:lvl1pPr marL="0" indent="0">
              <a:buNone/>
              <a:defRPr sz="1800" b="1">
                <a:solidFill>
                  <a:schemeClr val="accent2"/>
                </a:solidFill>
                <a:latin typeface="+mj-lt"/>
                <a:ea typeface="맑은 고딕" pitchFamily="50" charset="-127"/>
                <a:cs typeface="Times" pitchFamily="18" charset="0"/>
              </a:defRPr>
            </a:lvl1pPr>
          </a:lstStyle>
          <a:p>
            <a:pPr lvl="0"/>
            <a:r>
              <a:rPr lang="en-US" altLang="ko-KR" dirty="0" smtClean="0"/>
              <a:t>(</a:t>
            </a:r>
            <a:r>
              <a:rPr lang="ko-KR" altLang="en-US" dirty="0" smtClean="0"/>
              <a:t>작은 제목</a:t>
            </a:r>
            <a:r>
              <a:rPr lang="en-US" altLang="ko-KR" dirty="0" smtClean="0"/>
              <a:t>)</a:t>
            </a:r>
            <a:endParaRPr lang="ko-KR" altLang="en-US" dirty="0"/>
          </a:p>
        </p:txBody>
      </p:sp>
    </p:spTree>
    <p:extLst>
      <p:ext uri="{BB962C8B-B14F-4D97-AF65-F5344CB8AC3E}">
        <p14:creationId xmlns:p14="http://schemas.microsoft.com/office/powerpoint/2010/main" val="15445927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작은 제목 (2nd)">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r">
              <a:defRPr sz="2000"/>
            </a:lvl1pPr>
          </a:lstStyle>
          <a:p>
            <a:r>
              <a:rPr lang="en-US" altLang="ko-KR" dirty="0" smtClean="0"/>
              <a:t>(</a:t>
            </a:r>
            <a:r>
              <a:rPr lang="ko-KR" altLang="en-US" dirty="0" smtClean="0"/>
              <a:t>큰 제목</a:t>
            </a:r>
            <a:r>
              <a:rPr lang="en-US" altLang="ko-KR" dirty="0" smtClean="0"/>
              <a:t>)</a:t>
            </a:r>
            <a:endParaRPr lang="ko-KR" altLang="en-US" dirty="0"/>
          </a:p>
        </p:txBody>
      </p:sp>
      <p:sp>
        <p:nvSpPr>
          <p:cNvPr id="6"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5" name="텍스트 개체 틀 3"/>
          <p:cNvSpPr>
            <a:spLocks noGrp="1"/>
          </p:cNvSpPr>
          <p:nvPr>
            <p:ph type="body" sz="quarter" idx="14" hasCustomPrompt="1"/>
          </p:nvPr>
        </p:nvSpPr>
        <p:spPr>
          <a:xfrm>
            <a:off x="467430" y="1700760"/>
            <a:ext cx="7200000" cy="359582"/>
          </a:xfrm>
          <a:prstGeom prst="rect">
            <a:avLst/>
          </a:prstGeom>
          <a:solidFill>
            <a:schemeClr val="accent5">
              <a:lumMod val="60000"/>
              <a:lumOff val="40000"/>
            </a:schemeClr>
          </a:solidFill>
        </p:spPr>
        <p:txBody>
          <a:bodyPr/>
          <a:lstStyle>
            <a:lvl1pPr marL="0" indent="0">
              <a:buNone/>
              <a:defRPr sz="1800" b="1">
                <a:solidFill>
                  <a:schemeClr val="accent2"/>
                </a:solidFill>
                <a:latin typeface="+mj-lt"/>
                <a:ea typeface="맑은 고딕" pitchFamily="50" charset="-127"/>
                <a:cs typeface="Times" pitchFamily="18" charset="0"/>
              </a:defRPr>
            </a:lvl1pPr>
          </a:lstStyle>
          <a:p>
            <a:pPr lvl="0"/>
            <a:r>
              <a:rPr lang="en-US" altLang="ko-KR" dirty="0" smtClean="0"/>
              <a:t>(</a:t>
            </a:r>
            <a:r>
              <a:rPr lang="ko-KR" altLang="en-US" dirty="0" smtClean="0"/>
              <a:t>작은 제목</a:t>
            </a:r>
            <a:r>
              <a:rPr lang="en-US" altLang="ko-KR" dirty="0" smtClean="0"/>
              <a:t>)</a:t>
            </a:r>
            <a:endParaRPr lang="ko-KR" altLang="en-US" dirty="0"/>
          </a:p>
        </p:txBody>
      </p:sp>
    </p:spTree>
    <p:extLst>
      <p:ext uri="{BB962C8B-B14F-4D97-AF65-F5344CB8AC3E}">
        <p14:creationId xmlns:p14="http://schemas.microsoft.com/office/powerpoint/2010/main" val="111468593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작은 제목 + 내용">
    <p:spTree>
      <p:nvGrpSpPr>
        <p:cNvPr id="1" name=""/>
        <p:cNvGrpSpPr/>
        <p:nvPr/>
      </p:nvGrpSpPr>
      <p:grpSpPr>
        <a:xfrm>
          <a:off x="0" y="0"/>
          <a:ext cx="0" cy="0"/>
          <a:chOff x="0" y="0"/>
          <a:chExt cx="0" cy="0"/>
        </a:xfrm>
      </p:grpSpPr>
      <p:sp>
        <p:nvSpPr>
          <p:cNvPr id="7"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9" name="내용 개체 틀 2"/>
          <p:cNvSpPr>
            <a:spLocks noGrp="1"/>
          </p:cNvSpPr>
          <p:nvPr>
            <p:ph idx="13"/>
          </p:nvPr>
        </p:nvSpPr>
        <p:spPr>
          <a:xfrm>
            <a:off x="611450" y="2204830"/>
            <a:ext cx="7739063" cy="4248590"/>
          </a:xfrm>
          <a:prstGeom prst="rect">
            <a:avLst/>
          </a:prstGeom>
        </p:spPr>
        <p:txBody>
          <a:bodyPr/>
          <a:lstStyle>
            <a:lvl1pPr marL="360000" indent="-360000" algn="just">
              <a:spcBef>
                <a:spcPts val="600"/>
              </a:spcBef>
              <a:buFont typeface="Wingdings" pitchFamily="2" charset="2"/>
              <a:buChar char="q"/>
              <a:defRPr sz="2000" b="0">
                <a:solidFill>
                  <a:schemeClr val="tx1"/>
                </a:solidFill>
                <a:latin typeface="+mn-lt"/>
                <a:ea typeface="맑은 고딕" pitchFamily="50" charset="-127"/>
              </a:defRPr>
            </a:lvl1pPr>
            <a:lvl2pPr marL="720000" indent="-180000" algn="just">
              <a:spcBef>
                <a:spcPts val="600"/>
              </a:spcBef>
              <a:buFont typeface="Times New Roman" pitchFamily="18" charset="0"/>
              <a:buChar char="-"/>
              <a:defRPr sz="1800" b="0" baseline="0">
                <a:solidFill>
                  <a:schemeClr val="tx1"/>
                </a:solidFill>
                <a:latin typeface="+mn-lt"/>
                <a:ea typeface="맑은 고딕" pitchFamily="50" charset="-127"/>
              </a:defRPr>
            </a:lvl2pPr>
            <a:lvl3pPr marL="1143000" indent="-228600">
              <a:buFont typeface="Arial" panose="020B0604020202020204" pitchFamily="34" charset="0"/>
              <a:buChar char="•"/>
              <a:defRPr sz="1600" b="0">
                <a:latin typeface="+mn-lt"/>
                <a:ea typeface="맑은 고딕" pitchFamily="50" charset="-127"/>
              </a:defRPr>
            </a:lvl3pPr>
            <a:lvl4pPr>
              <a:buFont typeface="Wingdings" pitchFamily="2" charset="2"/>
              <a:buNone/>
              <a:defRPr/>
            </a:lvl4pPr>
            <a:lvl5pPr>
              <a:buFont typeface="Wingdings" pitchFamily="2" charset="2"/>
              <a:buNone/>
              <a:defRPr/>
            </a:lvl5pPr>
          </a:lstStyle>
          <a:p>
            <a:pPr lvl="0"/>
            <a:r>
              <a:rPr lang="ko-KR" altLang="en-US" dirty="0" smtClean="0"/>
              <a:t>마스터 텍스트 스타일을 편집합니다</a:t>
            </a:r>
          </a:p>
          <a:p>
            <a:pPr lvl="1"/>
            <a:r>
              <a:rPr lang="ko-KR" altLang="en-US" dirty="0" smtClean="0"/>
              <a:t>둘째 수준</a:t>
            </a:r>
            <a:endParaRPr lang="en-US" altLang="ko-KR" dirty="0" smtClean="0"/>
          </a:p>
          <a:p>
            <a:pPr lvl="2"/>
            <a:r>
              <a:rPr lang="ko-KR" altLang="en-US" dirty="0" smtClean="0"/>
              <a:t>셋째 수준</a:t>
            </a:r>
          </a:p>
        </p:txBody>
      </p:sp>
      <p:sp>
        <p:nvSpPr>
          <p:cNvPr id="10" name="제목 1"/>
          <p:cNvSpPr>
            <a:spLocks noGrp="1"/>
          </p:cNvSpPr>
          <p:nvPr>
            <p:ph type="title" hasCustomPrompt="1"/>
          </p:nvPr>
        </p:nvSpPr>
        <p:spPr>
          <a:xfrm>
            <a:off x="415636" y="116540"/>
            <a:ext cx="8312728" cy="720100"/>
          </a:xfrm>
        </p:spPr>
        <p:txBody>
          <a:bodyPr/>
          <a:lstStyle/>
          <a:p>
            <a:r>
              <a:rPr lang="en-US" altLang="ko-KR" dirty="0" smtClean="0"/>
              <a:t>(</a:t>
            </a:r>
            <a:r>
              <a:rPr lang="ko-KR" altLang="en-US" dirty="0" smtClean="0"/>
              <a:t>큰 제목</a:t>
            </a:r>
            <a:r>
              <a:rPr lang="en-US" altLang="ko-KR" dirty="0" smtClean="0"/>
              <a:t>)</a:t>
            </a:r>
            <a:endParaRPr lang="ko-KR" altLang="en-US" dirty="0"/>
          </a:p>
        </p:txBody>
      </p:sp>
      <p:sp>
        <p:nvSpPr>
          <p:cNvPr id="4" name="텍스트 개체 틀 3"/>
          <p:cNvSpPr>
            <a:spLocks noGrp="1"/>
          </p:cNvSpPr>
          <p:nvPr>
            <p:ph type="body" sz="quarter" idx="14" hasCustomPrompt="1"/>
          </p:nvPr>
        </p:nvSpPr>
        <p:spPr>
          <a:xfrm>
            <a:off x="467430" y="1700760"/>
            <a:ext cx="7200000" cy="359582"/>
          </a:xfrm>
          <a:prstGeom prst="rect">
            <a:avLst/>
          </a:prstGeom>
          <a:solidFill>
            <a:schemeClr val="accent5">
              <a:lumMod val="60000"/>
              <a:lumOff val="40000"/>
            </a:schemeClr>
          </a:solidFill>
        </p:spPr>
        <p:txBody>
          <a:bodyPr/>
          <a:lstStyle>
            <a:lvl1pPr marL="0" indent="0">
              <a:buNone/>
              <a:defRPr sz="1800" b="1">
                <a:solidFill>
                  <a:schemeClr val="accent2"/>
                </a:solidFill>
                <a:latin typeface="+mj-lt"/>
                <a:ea typeface="맑은 고딕" pitchFamily="50" charset="-127"/>
                <a:cs typeface="Times" pitchFamily="18" charset="0"/>
              </a:defRPr>
            </a:lvl1pPr>
          </a:lstStyle>
          <a:p>
            <a:pPr lvl="0"/>
            <a:r>
              <a:rPr lang="en-US" altLang="ko-KR" dirty="0" smtClean="0"/>
              <a:t>(</a:t>
            </a:r>
            <a:r>
              <a:rPr lang="ko-KR" altLang="en-US" dirty="0" smtClean="0"/>
              <a:t>작은 제목</a:t>
            </a:r>
            <a:r>
              <a:rPr lang="en-US" altLang="ko-KR" dirty="0" smtClean="0"/>
              <a:t>)</a:t>
            </a:r>
            <a:endParaRPr lang="ko-KR" altLang="en-US" dirty="0"/>
          </a:p>
        </p:txBody>
      </p:sp>
    </p:spTree>
    <p:extLst>
      <p:ext uri="{BB962C8B-B14F-4D97-AF65-F5344CB8AC3E}">
        <p14:creationId xmlns:p14="http://schemas.microsoft.com/office/powerpoint/2010/main" val="1778207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작은 제목 + 내용 (2nd)">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r">
              <a:defRPr sz="2000"/>
            </a:lvl1pPr>
          </a:lstStyle>
          <a:p>
            <a:r>
              <a:rPr lang="en-US" altLang="ko-KR" dirty="0" smtClean="0"/>
              <a:t>(</a:t>
            </a:r>
            <a:r>
              <a:rPr lang="ko-KR" altLang="en-US" dirty="0" smtClean="0"/>
              <a:t>큰 제목</a:t>
            </a:r>
            <a:r>
              <a:rPr lang="en-US" altLang="ko-KR" dirty="0" smtClean="0"/>
              <a:t>)</a:t>
            </a:r>
            <a:endParaRPr lang="ko-KR" altLang="en-US" dirty="0"/>
          </a:p>
        </p:txBody>
      </p:sp>
      <p:sp>
        <p:nvSpPr>
          <p:cNvPr id="6" name="Rectangle 7"/>
          <p:cNvSpPr>
            <a:spLocks noGrp="1" noChangeArrowheads="1"/>
          </p:cNvSpPr>
          <p:nvPr>
            <p:ph type="subTitle" sz="quarter" idx="12" hasCustomPrompt="1"/>
          </p:nvPr>
        </p:nvSpPr>
        <p:spPr>
          <a:xfrm>
            <a:off x="323410" y="1156630"/>
            <a:ext cx="7200000" cy="400110"/>
          </a:xfrm>
          <a:prstGeom prst="rect">
            <a:avLst/>
          </a:prstGeom>
          <a:solidFill>
            <a:srgbClr val="FFECB5"/>
          </a:solidFill>
          <a:effectLst>
            <a:outerShdw blurRad="50800" dist="38100" dir="2700000" algn="tl" rotWithShape="0">
              <a:prstClr val="black">
                <a:alpha val="40000"/>
              </a:prstClr>
            </a:outerShdw>
          </a:effectLst>
        </p:spPr>
        <p:txBody>
          <a:bodyPr>
            <a:noAutofit/>
          </a:bodyPr>
          <a:lstStyle>
            <a:lvl1pPr marL="0" indent="0" algn="just">
              <a:buFontTx/>
              <a:buNone/>
              <a:defRPr sz="2000" b="1">
                <a:solidFill>
                  <a:srgbClr val="C00000"/>
                </a:solidFill>
                <a:latin typeface="+mj-lt"/>
                <a:ea typeface="맑은 고딕" pitchFamily="50" charset="-127"/>
              </a:defRPr>
            </a:lvl1pPr>
          </a:lstStyle>
          <a:p>
            <a:r>
              <a:rPr lang="en-US" altLang="ko-KR" dirty="0" smtClean="0"/>
              <a:t>(</a:t>
            </a:r>
            <a:r>
              <a:rPr lang="ko-KR" altLang="en-US" dirty="0" smtClean="0"/>
              <a:t>제목</a:t>
            </a:r>
            <a:r>
              <a:rPr lang="en-US" altLang="ko-KR" dirty="0" smtClean="0"/>
              <a:t>)</a:t>
            </a:r>
            <a:endParaRPr lang="ko-KR" altLang="en-US" dirty="0"/>
          </a:p>
        </p:txBody>
      </p:sp>
      <p:sp>
        <p:nvSpPr>
          <p:cNvPr id="7" name="내용 개체 틀 2"/>
          <p:cNvSpPr>
            <a:spLocks noGrp="1"/>
          </p:cNvSpPr>
          <p:nvPr>
            <p:ph idx="13"/>
          </p:nvPr>
        </p:nvSpPr>
        <p:spPr>
          <a:xfrm>
            <a:off x="611450" y="2204830"/>
            <a:ext cx="7739063" cy="4248590"/>
          </a:xfrm>
          <a:prstGeom prst="rect">
            <a:avLst/>
          </a:prstGeom>
        </p:spPr>
        <p:txBody>
          <a:bodyPr/>
          <a:lstStyle>
            <a:lvl1pPr marL="360000" indent="-360000" algn="just">
              <a:spcBef>
                <a:spcPts val="600"/>
              </a:spcBef>
              <a:buFont typeface="Wingdings" pitchFamily="2" charset="2"/>
              <a:buChar char="q"/>
              <a:defRPr sz="2000" b="0">
                <a:solidFill>
                  <a:schemeClr val="tx1"/>
                </a:solidFill>
                <a:latin typeface="+mn-lt"/>
                <a:ea typeface="맑은 고딕" pitchFamily="50" charset="-127"/>
              </a:defRPr>
            </a:lvl1pPr>
            <a:lvl2pPr marL="720000" indent="-180000" algn="just">
              <a:spcBef>
                <a:spcPts val="600"/>
              </a:spcBef>
              <a:buFont typeface="Times New Roman" pitchFamily="18" charset="0"/>
              <a:buChar char="-"/>
              <a:defRPr sz="1800" b="0" baseline="0">
                <a:solidFill>
                  <a:schemeClr val="tx1"/>
                </a:solidFill>
                <a:latin typeface="+mn-lt"/>
                <a:ea typeface="맑은 고딕" pitchFamily="50" charset="-127"/>
              </a:defRPr>
            </a:lvl2pPr>
            <a:lvl3pPr marL="1143000" indent="-228600">
              <a:buFont typeface="Arial" panose="020B0604020202020204" pitchFamily="34" charset="0"/>
              <a:buChar char="•"/>
              <a:defRPr sz="1600" b="0">
                <a:latin typeface="+mn-lt"/>
                <a:ea typeface="맑은 고딕" pitchFamily="50" charset="-127"/>
              </a:defRPr>
            </a:lvl3pPr>
            <a:lvl4pPr>
              <a:buFont typeface="Wingdings" pitchFamily="2" charset="2"/>
              <a:buNone/>
              <a:defRPr/>
            </a:lvl4pPr>
            <a:lvl5pPr>
              <a:buFont typeface="Wingdings" pitchFamily="2" charset="2"/>
              <a:buNone/>
              <a:defRPr/>
            </a:lvl5pPr>
          </a:lstStyle>
          <a:p>
            <a:pPr lvl="0"/>
            <a:r>
              <a:rPr lang="ko-KR" altLang="en-US" dirty="0" smtClean="0"/>
              <a:t>마스터 텍스트 스타일을 편집합니다</a:t>
            </a:r>
          </a:p>
          <a:p>
            <a:pPr lvl="1"/>
            <a:r>
              <a:rPr lang="ko-KR" altLang="en-US" dirty="0" smtClean="0"/>
              <a:t>둘째 수준</a:t>
            </a:r>
            <a:endParaRPr lang="en-US" altLang="ko-KR" dirty="0" smtClean="0"/>
          </a:p>
          <a:p>
            <a:pPr lvl="2"/>
            <a:r>
              <a:rPr lang="ko-KR" altLang="en-US" dirty="0" smtClean="0"/>
              <a:t>셋째 수준</a:t>
            </a:r>
          </a:p>
        </p:txBody>
      </p:sp>
      <p:sp>
        <p:nvSpPr>
          <p:cNvPr id="5" name="텍스트 개체 틀 3"/>
          <p:cNvSpPr>
            <a:spLocks noGrp="1"/>
          </p:cNvSpPr>
          <p:nvPr>
            <p:ph type="body" sz="quarter" idx="14" hasCustomPrompt="1"/>
          </p:nvPr>
        </p:nvSpPr>
        <p:spPr>
          <a:xfrm>
            <a:off x="467430" y="1700760"/>
            <a:ext cx="7200000" cy="359582"/>
          </a:xfrm>
          <a:prstGeom prst="rect">
            <a:avLst/>
          </a:prstGeom>
          <a:solidFill>
            <a:schemeClr val="accent5">
              <a:lumMod val="60000"/>
              <a:lumOff val="40000"/>
            </a:schemeClr>
          </a:solidFill>
        </p:spPr>
        <p:txBody>
          <a:bodyPr/>
          <a:lstStyle>
            <a:lvl1pPr marL="0" indent="0">
              <a:buNone/>
              <a:defRPr sz="1800" b="1">
                <a:solidFill>
                  <a:schemeClr val="accent2"/>
                </a:solidFill>
                <a:latin typeface="+mj-lt"/>
                <a:ea typeface="맑은 고딕" pitchFamily="50" charset="-127"/>
                <a:cs typeface="Times" pitchFamily="18" charset="0"/>
              </a:defRPr>
            </a:lvl1pPr>
          </a:lstStyle>
          <a:p>
            <a:pPr lvl="0"/>
            <a:r>
              <a:rPr lang="en-US" altLang="ko-KR" dirty="0" smtClean="0"/>
              <a:t>(</a:t>
            </a:r>
            <a:r>
              <a:rPr lang="ko-KR" altLang="en-US" dirty="0" smtClean="0"/>
              <a:t>작은 제목</a:t>
            </a:r>
            <a:r>
              <a:rPr lang="en-US" altLang="ko-KR" dirty="0" smtClean="0"/>
              <a:t>)</a:t>
            </a:r>
            <a:endParaRPr lang="ko-KR" altLang="en-US" dirty="0"/>
          </a:p>
        </p:txBody>
      </p:sp>
    </p:spTree>
    <p:extLst>
      <p:ext uri="{BB962C8B-B14F-4D97-AF65-F5344CB8AC3E}">
        <p14:creationId xmlns:p14="http://schemas.microsoft.com/office/powerpoint/2010/main" val="36136670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52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55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baseline="0"/>
            </a:lvl1pPr>
          </a:lstStyle>
          <a:p>
            <a:r>
              <a:rPr lang="en-US" altLang="ko-KR" dirty="0" smtClean="0"/>
              <a:t>(</a:t>
            </a:r>
            <a:r>
              <a:rPr lang="ko-KR" altLang="en-US" dirty="0" smtClean="0"/>
              <a:t>큰 제목</a:t>
            </a:r>
            <a:r>
              <a:rPr lang="en-US" altLang="ko-KR" dirty="0" smtClean="0"/>
              <a:t>)</a:t>
            </a:r>
            <a:endParaRPr lang="ko-KR" altLang="en-US" dirty="0"/>
          </a:p>
        </p:txBody>
      </p:sp>
      <p:sp>
        <p:nvSpPr>
          <p:cNvPr id="6" name="내용 개체 틀 2"/>
          <p:cNvSpPr>
            <a:spLocks noGrp="1"/>
          </p:cNvSpPr>
          <p:nvPr>
            <p:ph idx="13" hasCustomPrompt="1"/>
          </p:nvPr>
        </p:nvSpPr>
        <p:spPr>
          <a:xfrm>
            <a:off x="323410" y="1412720"/>
            <a:ext cx="8820590" cy="4941512"/>
          </a:xfrm>
          <a:prstGeom prst="rect">
            <a:avLst/>
          </a:prstGeom>
        </p:spPr>
        <p:txBody>
          <a:bodyPr/>
          <a:lstStyle>
            <a:lvl1pPr marL="0" indent="-360000" algn="l">
              <a:spcBef>
                <a:spcPts val="600"/>
              </a:spcBef>
              <a:buFont typeface="+mj-lt"/>
              <a:buAutoNum type="arabicPeriod"/>
              <a:defRPr sz="2400" b="1" baseline="0">
                <a:solidFill>
                  <a:schemeClr val="accent2"/>
                </a:solidFill>
                <a:latin typeface="+mn-lt"/>
              </a:defRPr>
            </a:lvl1pPr>
            <a:lvl2pPr marL="997200" indent="-457200" algn="l">
              <a:spcBef>
                <a:spcPts val="600"/>
              </a:spcBef>
              <a:buFont typeface="+mj-lt"/>
              <a:buAutoNum type="arabicPeriod"/>
              <a:defRPr sz="2000" baseline="0">
                <a:solidFill>
                  <a:schemeClr val="tx1"/>
                </a:solidFill>
                <a:latin typeface="+mn-lt"/>
              </a:defRPr>
            </a:lvl2pPr>
            <a:lvl3pPr>
              <a:buFont typeface="Times New Roman" pitchFamily="18" charset="0"/>
              <a:buChar char="-"/>
              <a:defRPr sz="1600"/>
            </a:lvl3pPr>
            <a:lvl4pPr>
              <a:buFont typeface="Wingdings" pitchFamily="2" charset="2"/>
              <a:buNone/>
              <a:defRPr/>
            </a:lvl4pPr>
            <a:lvl5pPr>
              <a:buFont typeface="Wingdings" pitchFamily="2" charset="2"/>
              <a:buNone/>
              <a:defRPr/>
            </a:lvl5pPr>
          </a:lstStyle>
          <a:p>
            <a:pPr lvl="0"/>
            <a:r>
              <a:rPr lang="en-US" altLang="ko-KR" dirty="0" smtClean="0"/>
              <a:t>(Section title)</a:t>
            </a:r>
            <a:endParaRPr lang="ko-KR" altLang="en-US" dirty="0" smtClean="0"/>
          </a:p>
          <a:p>
            <a:pPr lvl="1"/>
            <a:r>
              <a:rPr lang="en-US" altLang="ko-KR" dirty="0" smtClean="0"/>
              <a:t>(1.1 Subsection title)</a:t>
            </a:r>
          </a:p>
          <a:p>
            <a:pPr lvl="1"/>
            <a:r>
              <a:rPr lang="en-US" altLang="ko-KR" dirty="0" smtClean="0"/>
              <a:t>(</a:t>
            </a:r>
            <a:r>
              <a:rPr lang="ko-KR" altLang="en-US" dirty="0" smtClean="0"/>
              <a:t>번호는 직접 수정</a:t>
            </a:r>
            <a:r>
              <a:rPr lang="en-US" altLang="ko-KR" dirty="0" smtClean="0"/>
              <a:t>)</a:t>
            </a:r>
          </a:p>
        </p:txBody>
      </p:sp>
    </p:spTree>
    <p:extLst>
      <p:ext uri="{BB962C8B-B14F-4D97-AF65-F5344CB8AC3E}">
        <p14:creationId xmlns:p14="http://schemas.microsoft.com/office/powerpoint/2010/main" val="26213159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3990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4746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16124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916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2n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r">
              <a:defRPr sz="2000"/>
            </a:lvl1pPr>
          </a:lstStyle>
          <a:p>
            <a:r>
              <a:rPr lang="ko-KR" altLang="en-US" dirty="0" smtClean="0"/>
              <a:t>마스터 제목 스타일 편집</a:t>
            </a:r>
            <a:endParaRPr lang="ko-KR" altLang="en-US" dirty="0"/>
          </a:p>
        </p:txBody>
      </p:sp>
      <p:sp>
        <p:nvSpPr>
          <p:cNvPr id="6" name="내용 개체 틀 2"/>
          <p:cNvSpPr>
            <a:spLocks noGrp="1"/>
          </p:cNvSpPr>
          <p:nvPr>
            <p:ph idx="13" hasCustomPrompt="1"/>
          </p:nvPr>
        </p:nvSpPr>
        <p:spPr>
          <a:xfrm>
            <a:off x="323410" y="1412720"/>
            <a:ext cx="8820590" cy="4941512"/>
          </a:xfrm>
          <a:prstGeom prst="rect">
            <a:avLst/>
          </a:prstGeom>
        </p:spPr>
        <p:txBody>
          <a:bodyPr/>
          <a:lstStyle>
            <a:lvl1pPr marL="0" indent="-360000" algn="l">
              <a:spcBef>
                <a:spcPts val="600"/>
              </a:spcBef>
              <a:buFont typeface="+mj-lt"/>
              <a:buAutoNum type="arabicPeriod"/>
              <a:defRPr sz="2400" b="1" baseline="0">
                <a:solidFill>
                  <a:schemeClr val="accent2"/>
                </a:solidFill>
                <a:latin typeface="+mn-lt"/>
              </a:defRPr>
            </a:lvl1pPr>
            <a:lvl2pPr marL="997200" indent="-457200" algn="l">
              <a:spcBef>
                <a:spcPts val="600"/>
              </a:spcBef>
              <a:buFont typeface="+mj-lt"/>
              <a:buAutoNum type="arabicPeriod"/>
              <a:defRPr sz="2000" baseline="0">
                <a:solidFill>
                  <a:schemeClr val="tx1"/>
                </a:solidFill>
                <a:latin typeface="+mn-lt"/>
              </a:defRPr>
            </a:lvl2pPr>
            <a:lvl3pPr>
              <a:buFont typeface="Times New Roman" pitchFamily="18" charset="0"/>
              <a:buChar char="-"/>
              <a:defRPr sz="1600"/>
            </a:lvl3pPr>
            <a:lvl4pPr>
              <a:buFont typeface="Wingdings" pitchFamily="2" charset="2"/>
              <a:buNone/>
              <a:defRPr/>
            </a:lvl4pPr>
            <a:lvl5pPr>
              <a:buFont typeface="Wingdings" pitchFamily="2" charset="2"/>
              <a:buNone/>
              <a:defRPr/>
            </a:lvl5pPr>
          </a:lstStyle>
          <a:p>
            <a:pPr lvl="0"/>
            <a:r>
              <a:rPr lang="en-US" altLang="ko-KR" dirty="0" smtClean="0"/>
              <a:t>(Section title)</a:t>
            </a:r>
            <a:endParaRPr lang="ko-KR" altLang="en-US" dirty="0" smtClean="0"/>
          </a:p>
          <a:p>
            <a:pPr lvl="1"/>
            <a:r>
              <a:rPr lang="en-US" altLang="ko-KR" dirty="0" smtClean="0"/>
              <a:t>(1.1 Subsection title)</a:t>
            </a:r>
          </a:p>
          <a:p>
            <a:pPr lvl="1"/>
            <a:r>
              <a:rPr lang="en-US" altLang="ko-KR" dirty="0" smtClean="0"/>
              <a:t>(</a:t>
            </a:r>
            <a:r>
              <a:rPr lang="ko-KR" altLang="en-US" dirty="0" smtClean="0"/>
              <a:t>번호는 직접 수정</a:t>
            </a:r>
            <a:r>
              <a:rPr lang="en-US" altLang="ko-KR" dirty="0" smtClean="0"/>
              <a:t>)</a:t>
            </a:r>
          </a:p>
          <a:p>
            <a:pPr lvl="1"/>
            <a:endParaRPr lang="en-US" altLang="ko-KR" dirty="0" smtClean="0"/>
          </a:p>
        </p:txBody>
      </p:sp>
    </p:spTree>
    <p:extLst>
      <p:ext uri="{BB962C8B-B14F-4D97-AF65-F5344CB8AC3E}">
        <p14:creationId xmlns:p14="http://schemas.microsoft.com/office/powerpoint/2010/main" val="3705561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ents">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a:latin typeface="+mj-lt"/>
              </a:defRPr>
            </a:lvl1pPr>
          </a:lstStyle>
          <a:p>
            <a:r>
              <a:rPr lang="en-US" altLang="ko-KR" dirty="0" smtClean="0"/>
              <a:t>(</a:t>
            </a:r>
            <a:r>
              <a:rPr lang="ko-KR" altLang="en-US" dirty="0" smtClean="0"/>
              <a:t>큰 제목</a:t>
            </a:r>
            <a:r>
              <a:rPr lang="en-US" altLang="ko-KR" dirty="0" smtClean="0"/>
              <a:t>)</a:t>
            </a:r>
            <a:endParaRPr lang="ko-KR" altLang="en-US" dirty="0"/>
          </a:p>
        </p:txBody>
      </p:sp>
      <p:sp>
        <p:nvSpPr>
          <p:cNvPr id="6" name="내용 개체 틀 2"/>
          <p:cNvSpPr>
            <a:spLocks noGrp="1"/>
          </p:cNvSpPr>
          <p:nvPr>
            <p:ph idx="13" hasCustomPrompt="1"/>
          </p:nvPr>
        </p:nvSpPr>
        <p:spPr>
          <a:xfrm>
            <a:off x="793488" y="1412720"/>
            <a:ext cx="7557025" cy="4941512"/>
          </a:xfrm>
          <a:prstGeom prst="rect">
            <a:avLst/>
          </a:prstGeom>
        </p:spPr>
        <p:txBody>
          <a:bodyPr/>
          <a:lstStyle>
            <a:lvl1pPr marL="0" indent="-288000" algn="l">
              <a:spcBef>
                <a:spcPts val="600"/>
              </a:spcBef>
              <a:buFont typeface="Wingdings" pitchFamily="2" charset="2"/>
              <a:buChar char="q"/>
              <a:defRPr sz="1600" b="0" baseline="0">
                <a:solidFill>
                  <a:schemeClr val="tx1"/>
                </a:solidFill>
                <a:latin typeface="맑은 고딕" pitchFamily="50" charset="-127"/>
                <a:ea typeface="맑은 고딕" pitchFamily="50" charset="-127"/>
              </a:defRPr>
            </a:lvl1pPr>
            <a:lvl2pPr marL="825750" indent="-252000" algn="l">
              <a:spcBef>
                <a:spcPts val="600"/>
              </a:spcBef>
              <a:buFont typeface="Wingdings" pitchFamily="2" charset="2"/>
              <a:buChar char="Ø"/>
              <a:defRPr sz="1600" b="0" baseline="0">
                <a:solidFill>
                  <a:schemeClr val="tx1"/>
                </a:solidFill>
                <a:latin typeface="맑은 고딕" pitchFamily="50" charset="-127"/>
                <a:ea typeface="맑은 고딕" pitchFamily="50" charset="-127"/>
              </a:defRPr>
            </a:lvl2pPr>
            <a:lvl3pPr>
              <a:buFont typeface="Times New Roman" pitchFamily="18" charset="0"/>
              <a:buChar char="-"/>
              <a:defRPr sz="1600"/>
            </a:lvl3pPr>
            <a:lvl4pPr>
              <a:buFont typeface="Wingdings" pitchFamily="2" charset="2"/>
              <a:buNone/>
              <a:defRPr/>
            </a:lvl4pPr>
            <a:lvl5pPr>
              <a:buFont typeface="Wingdings" pitchFamily="2" charset="2"/>
              <a:buNone/>
              <a:defRPr/>
            </a:lvl5pPr>
          </a:lstStyle>
          <a:p>
            <a:pPr lvl="0"/>
            <a:r>
              <a:rPr lang="en-US" altLang="ko-KR" dirty="0" smtClean="0"/>
              <a:t>(Comments)</a:t>
            </a:r>
            <a:endParaRPr lang="ko-KR" altLang="en-US" dirty="0" smtClean="0"/>
          </a:p>
          <a:p>
            <a:pPr lvl="1"/>
            <a:r>
              <a:rPr lang="en-US" altLang="ko-KR" dirty="0" smtClean="0"/>
              <a:t>(Answers)</a:t>
            </a:r>
          </a:p>
        </p:txBody>
      </p:sp>
    </p:spTree>
    <p:extLst>
      <p:ext uri="{BB962C8B-B14F-4D97-AF65-F5344CB8AC3E}">
        <p14:creationId xmlns:p14="http://schemas.microsoft.com/office/powerpoint/2010/main" val="30906825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표지">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755469" y="1700760"/>
            <a:ext cx="7632000" cy="71438"/>
          </a:xfrm>
          <a:prstGeom prst="rect">
            <a:avLst/>
          </a:prstGeom>
          <a:solidFill>
            <a:schemeClr val="bg2"/>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ko-KR" altLang="en-US"/>
          </a:p>
        </p:txBody>
      </p:sp>
      <p:sp>
        <p:nvSpPr>
          <p:cNvPr id="5" name="Rectangle 4"/>
          <p:cNvSpPr>
            <a:spLocks noChangeArrowheads="1"/>
          </p:cNvSpPr>
          <p:nvPr userDrawn="1"/>
        </p:nvSpPr>
        <p:spPr bwMode="auto">
          <a:xfrm>
            <a:off x="755469" y="3140960"/>
            <a:ext cx="7632000" cy="71438"/>
          </a:xfrm>
          <a:prstGeom prst="rect">
            <a:avLst/>
          </a:prstGeom>
          <a:solidFill>
            <a:schemeClr val="bg2"/>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ko-KR" altLang="en-US"/>
          </a:p>
        </p:txBody>
      </p:sp>
      <p:sp>
        <p:nvSpPr>
          <p:cNvPr id="8" name="텍스트 개체 틀 16"/>
          <p:cNvSpPr>
            <a:spLocks noGrp="1"/>
          </p:cNvSpPr>
          <p:nvPr>
            <p:ph type="body" sz="quarter" idx="12" hasCustomPrompt="1"/>
          </p:nvPr>
        </p:nvSpPr>
        <p:spPr>
          <a:xfrm>
            <a:off x="793488" y="1772198"/>
            <a:ext cx="7557025" cy="1403914"/>
          </a:xfrm>
          <a:prstGeom prst="rect">
            <a:avLst/>
          </a:prstGeom>
          <a:noFill/>
        </p:spPr>
        <p:txBody>
          <a:bodyPr wrap="square" anchor="ctr" anchorCtr="0">
            <a:noAutofit/>
          </a:bodyPr>
          <a:lstStyle>
            <a:lvl1pPr marL="342900" marR="0" indent="-342900" algn="l" defTabSz="914400" rtl="0" eaLnBrk="0" fontAlgn="base" latinLnBrk="1" hangingPunct="0">
              <a:lnSpc>
                <a:spcPts val="2700"/>
              </a:lnSpc>
              <a:spcBef>
                <a:spcPct val="20000"/>
              </a:spcBef>
              <a:spcAft>
                <a:spcPct val="0"/>
              </a:spcAft>
              <a:buClrTx/>
              <a:buSzTx/>
              <a:buFontTx/>
              <a:buNone/>
              <a:tabLst/>
              <a:defRPr sz="2800" b="1">
                <a:solidFill>
                  <a:schemeClr val="accent2"/>
                </a:solidFill>
                <a:latin typeface="+mj-lt"/>
              </a:defRPr>
            </a:lvl1pPr>
          </a:lstStyle>
          <a:p>
            <a:pPr lvl="0"/>
            <a:r>
              <a:rPr lang="en-US" altLang="ko-KR" dirty="0" smtClean="0"/>
              <a:t>(Section title)</a:t>
            </a:r>
            <a:endParaRPr lang="ko-KR" altLang="en-US" dirty="0" smtClean="0"/>
          </a:p>
        </p:txBody>
      </p:sp>
      <p:sp>
        <p:nvSpPr>
          <p:cNvPr id="9" name="텍스트 개체 틀 16"/>
          <p:cNvSpPr>
            <a:spLocks noGrp="1"/>
          </p:cNvSpPr>
          <p:nvPr>
            <p:ph type="body" sz="quarter" idx="13" hasCustomPrompt="1"/>
          </p:nvPr>
        </p:nvSpPr>
        <p:spPr>
          <a:xfrm>
            <a:off x="1979713" y="3573020"/>
            <a:ext cx="5040627" cy="400110"/>
          </a:xfrm>
          <a:prstGeom prst="rect">
            <a:avLst/>
          </a:prstGeom>
          <a:noFill/>
        </p:spPr>
        <p:txBody>
          <a:bodyPr wrap="square" anchor="t" anchorCtr="0">
            <a:spAutoFit/>
          </a:bodyPr>
          <a:lstStyle>
            <a:lvl1pPr marL="342900" marR="0" indent="-342900" algn="l" defTabSz="914400" rtl="0" eaLnBrk="0" fontAlgn="base" latinLnBrk="1" hangingPunct="0">
              <a:lnSpc>
                <a:spcPct val="100000"/>
              </a:lnSpc>
              <a:spcBef>
                <a:spcPct val="20000"/>
              </a:spcBef>
              <a:spcAft>
                <a:spcPct val="0"/>
              </a:spcAft>
              <a:buClrTx/>
              <a:buSzTx/>
              <a:buFontTx/>
              <a:buNone/>
              <a:tabLst/>
              <a:defRPr sz="2000" b="1" baseline="0">
                <a:solidFill>
                  <a:schemeClr val="tx1"/>
                </a:solidFill>
                <a:latin typeface="+mj-lt"/>
              </a:defRPr>
            </a:lvl1pPr>
          </a:lstStyle>
          <a:p>
            <a:pPr lvl="0"/>
            <a:r>
              <a:rPr lang="en-US" altLang="ko-KR" dirty="0" smtClean="0"/>
              <a:t>(Subsection title)</a:t>
            </a:r>
            <a:endParaRPr lang="ko-KR" altLang="en-US" dirty="0" smtClean="0"/>
          </a:p>
        </p:txBody>
      </p:sp>
    </p:spTree>
    <p:extLst>
      <p:ext uri="{BB962C8B-B14F-4D97-AF65-F5344CB8AC3E}">
        <p14:creationId xmlns:p14="http://schemas.microsoft.com/office/powerpoint/2010/main" val="35533397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큰 제목">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415636" y="116540"/>
            <a:ext cx="8312728" cy="720100"/>
          </a:xfrm>
        </p:spPr>
        <p:txBody>
          <a:bodyPr/>
          <a:lstStyle/>
          <a:p>
            <a:r>
              <a:rPr lang="en-US" altLang="ko-KR" dirty="0" smtClean="0"/>
              <a:t>(</a:t>
            </a:r>
            <a:r>
              <a:rPr lang="ko-KR" altLang="en-US" dirty="0" smtClean="0"/>
              <a:t>큰 제목</a:t>
            </a:r>
            <a:r>
              <a:rPr lang="en-US" altLang="ko-KR" dirty="0" smtClean="0"/>
              <a:t>)</a:t>
            </a:r>
            <a:endParaRPr lang="ko-KR" altLang="en-US" dirty="0"/>
          </a:p>
        </p:txBody>
      </p:sp>
    </p:spTree>
    <p:extLst>
      <p:ext uri="{BB962C8B-B14F-4D97-AF65-F5344CB8AC3E}">
        <p14:creationId xmlns:p14="http://schemas.microsoft.com/office/powerpoint/2010/main" val="36762918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큰 제목 (2nd)">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415636" y="116540"/>
            <a:ext cx="8312728" cy="720100"/>
          </a:xfrm>
        </p:spPr>
        <p:txBody>
          <a:bodyPr/>
          <a:lstStyle>
            <a:lvl1pPr algn="r">
              <a:defRPr sz="2000"/>
            </a:lvl1pPr>
          </a:lstStyle>
          <a:p>
            <a:r>
              <a:rPr lang="en-US" altLang="ko-KR" dirty="0" smtClean="0"/>
              <a:t>(</a:t>
            </a:r>
            <a:r>
              <a:rPr lang="ko-KR" altLang="en-US" dirty="0" smtClean="0"/>
              <a:t>큰 제목</a:t>
            </a:r>
            <a:r>
              <a:rPr lang="en-US" altLang="ko-KR" dirty="0" smtClean="0"/>
              <a:t>)</a:t>
            </a:r>
            <a:endParaRPr lang="ko-KR" altLang="en-US" dirty="0"/>
          </a:p>
        </p:txBody>
      </p:sp>
    </p:spTree>
    <p:extLst>
      <p:ext uri="{BB962C8B-B14F-4D97-AF65-F5344CB8AC3E}">
        <p14:creationId xmlns:p14="http://schemas.microsoft.com/office/powerpoint/2010/main" val="69442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큰 제목 + 내용">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415636" y="116540"/>
            <a:ext cx="8312728" cy="720100"/>
          </a:xfrm>
        </p:spPr>
        <p:txBody>
          <a:bodyPr/>
          <a:lstStyle/>
          <a:p>
            <a:r>
              <a:rPr lang="en-US" altLang="ko-KR" dirty="0" smtClean="0"/>
              <a:t>(</a:t>
            </a:r>
            <a:r>
              <a:rPr lang="ko-KR" altLang="en-US" dirty="0" smtClean="0"/>
              <a:t>큰 제목</a:t>
            </a:r>
            <a:r>
              <a:rPr lang="en-US" altLang="ko-KR" dirty="0" smtClean="0"/>
              <a:t>)</a:t>
            </a:r>
            <a:endParaRPr lang="ko-KR" altLang="en-US" dirty="0"/>
          </a:p>
        </p:txBody>
      </p:sp>
      <p:sp>
        <p:nvSpPr>
          <p:cNvPr id="3" name="내용 개체 틀 2"/>
          <p:cNvSpPr>
            <a:spLocks noGrp="1"/>
          </p:cNvSpPr>
          <p:nvPr>
            <p:ph idx="13"/>
          </p:nvPr>
        </p:nvSpPr>
        <p:spPr>
          <a:xfrm>
            <a:off x="467430" y="1268700"/>
            <a:ext cx="7883083" cy="5184720"/>
          </a:xfrm>
          <a:prstGeom prst="rect">
            <a:avLst/>
          </a:prstGeom>
        </p:spPr>
        <p:txBody>
          <a:bodyPr>
            <a:normAutofit/>
          </a:bodyPr>
          <a:lstStyle>
            <a:lvl1pPr marL="360000" indent="-360000" algn="l">
              <a:spcBef>
                <a:spcPts val="600"/>
              </a:spcBef>
              <a:buFont typeface="Wingdings" pitchFamily="2" charset="2"/>
              <a:buChar char="q"/>
              <a:defRPr sz="1800" b="0">
                <a:solidFill>
                  <a:schemeClr val="tx1"/>
                </a:solidFill>
                <a:latin typeface="+mn-lt"/>
                <a:ea typeface="맑은 고딕" pitchFamily="50" charset="-127"/>
              </a:defRPr>
            </a:lvl1pPr>
            <a:lvl2pPr marL="720000" indent="-180000" algn="l">
              <a:spcBef>
                <a:spcPts val="600"/>
              </a:spcBef>
              <a:buFont typeface="Times New Roman" pitchFamily="18" charset="0"/>
              <a:buChar char="-"/>
              <a:defRPr sz="1600" b="0" baseline="0">
                <a:solidFill>
                  <a:schemeClr val="tx1"/>
                </a:solidFill>
                <a:latin typeface="+mn-lt"/>
                <a:ea typeface="맑은 고딕" pitchFamily="50" charset="-127"/>
              </a:defRPr>
            </a:lvl2pPr>
            <a:lvl3pPr marL="1143000" indent="-228600" algn="l">
              <a:buFont typeface="Arial" panose="020B0604020202020204" pitchFamily="34" charset="0"/>
              <a:buChar char="•"/>
              <a:defRPr sz="1400" b="0">
                <a:latin typeface="+mn-lt"/>
                <a:ea typeface="맑은 고딕" pitchFamily="50" charset="-127"/>
              </a:defRPr>
            </a:lvl3pPr>
            <a:lvl4pPr>
              <a:buFont typeface="Wingdings" pitchFamily="2" charset="2"/>
              <a:buNone/>
              <a:defRPr/>
            </a:lvl4pPr>
            <a:lvl5pPr>
              <a:buFont typeface="Wingdings" pitchFamily="2" charset="2"/>
              <a:buNone/>
              <a:defRPr/>
            </a:lvl5pPr>
          </a:lstStyle>
          <a:p>
            <a:pPr lvl="0"/>
            <a:r>
              <a:rPr lang="ko-KR" altLang="en-US" dirty="0" smtClean="0"/>
              <a:t>마스터 텍스트 스타일을 편집합니다</a:t>
            </a:r>
          </a:p>
          <a:p>
            <a:pPr lvl="1"/>
            <a:r>
              <a:rPr lang="ko-KR" altLang="en-US" dirty="0" smtClean="0"/>
              <a:t>둘째 수준</a:t>
            </a:r>
            <a:endParaRPr lang="en-US" altLang="ko-KR" dirty="0" smtClean="0"/>
          </a:p>
          <a:p>
            <a:pPr lvl="2"/>
            <a:r>
              <a:rPr lang="ko-KR" altLang="en-US" dirty="0" smtClean="0"/>
              <a:t>셋째 수준</a:t>
            </a:r>
          </a:p>
        </p:txBody>
      </p:sp>
    </p:spTree>
    <p:extLst>
      <p:ext uri="{BB962C8B-B14F-4D97-AF65-F5344CB8AC3E}">
        <p14:creationId xmlns:p14="http://schemas.microsoft.com/office/powerpoint/2010/main" val="1791694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큰 제목 + 내용 (2nd)">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415636" y="116540"/>
            <a:ext cx="8312728" cy="720100"/>
          </a:xfrm>
        </p:spPr>
        <p:txBody>
          <a:bodyPr/>
          <a:lstStyle>
            <a:lvl1pPr algn="r">
              <a:defRPr sz="2000"/>
            </a:lvl1pPr>
          </a:lstStyle>
          <a:p>
            <a:r>
              <a:rPr lang="en-US" altLang="ko-KR" dirty="0" smtClean="0"/>
              <a:t>(</a:t>
            </a:r>
            <a:r>
              <a:rPr lang="ko-KR" altLang="en-US" dirty="0" smtClean="0"/>
              <a:t>큰 제목</a:t>
            </a:r>
            <a:r>
              <a:rPr lang="en-US" altLang="ko-KR" dirty="0" smtClean="0"/>
              <a:t>)</a:t>
            </a:r>
            <a:endParaRPr lang="ko-KR" altLang="en-US" dirty="0"/>
          </a:p>
        </p:txBody>
      </p:sp>
      <p:sp>
        <p:nvSpPr>
          <p:cNvPr id="3" name="내용 개체 틀 2"/>
          <p:cNvSpPr>
            <a:spLocks noGrp="1"/>
          </p:cNvSpPr>
          <p:nvPr>
            <p:ph idx="13"/>
          </p:nvPr>
        </p:nvSpPr>
        <p:spPr>
          <a:xfrm>
            <a:off x="467430" y="1268700"/>
            <a:ext cx="7883083" cy="5184720"/>
          </a:xfrm>
          <a:prstGeom prst="rect">
            <a:avLst/>
          </a:prstGeom>
        </p:spPr>
        <p:txBody>
          <a:bodyPr/>
          <a:lstStyle>
            <a:lvl1pPr marL="360000" indent="-360000" algn="just">
              <a:spcBef>
                <a:spcPts val="600"/>
              </a:spcBef>
              <a:buFont typeface="Wingdings" pitchFamily="2" charset="2"/>
              <a:buChar char="q"/>
              <a:defRPr sz="1800" b="0">
                <a:solidFill>
                  <a:schemeClr val="tx1"/>
                </a:solidFill>
                <a:latin typeface="+mn-lt"/>
                <a:ea typeface="맑은 고딕" pitchFamily="50" charset="-127"/>
              </a:defRPr>
            </a:lvl1pPr>
            <a:lvl2pPr marL="720000" indent="-180000" algn="just">
              <a:spcBef>
                <a:spcPts val="600"/>
              </a:spcBef>
              <a:buFont typeface="Times New Roman" pitchFamily="18" charset="0"/>
              <a:buChar char="-"/>
              <a:defRPr sz="1600" b="0" baseline="0">
                <a:solidFill>
                  <a:schemeClr val="tx1"/>
                </a:solidFill>
                <a:latin typeface="+mn-lt"/>
                <a:ea typeface="맑은 고딕" pitchFamily="50" charset="-127"/>
              </a:defRPr>
            </a:lvl2pPr>
            <a:lvl3pPr marL="1143000" indent="-228600">
              <a:buFont typeface="Arial" panose="020B0604020202020204" pitchFamily="34" charset="0"/>
              <a:buChar char="•"/>
              <a:defRPr sz="1400" b="0">
                <a:latin typeface="+mn-lt"/>
                <a:ea typeface="맑은 고딕" pitchFamily="50" charset="-127"/>
              </a:defRPr>
            </a:lvl3pPr>
            <a:lvl4pPr>
              <a:buFont typeface="Wingdings" pitchFamily="2" charset="2"/>
              <a:buNone/>
              <a:defRPr/>
            </a:lvl4pPr>
            <a:lvl5pPr>
              <a:buFont typeface="Wingdings" pitchFamily="2" charset="2"/>
              <a:buNone/>
              <a:defRPr/>
            </a:lvl5pPr>
          </a:lstStyle>
          <a:p>
            <a:pPr lvl="0"/>
            <a:r>
              <a:rPr lang="ko-KR" altLang="en-US" dirty="0" smtClean="0"/>
              <a:t>마스터 텍스트 스타일을 편집합니다</a:t>
            </a:r>
          </a:p>
          <a:p>
            <a:pPr lvl="1"/>
            <a:r>
              <a:rPr lang="ko-KR" altLang="en-US" dirty="0" smtClean="0"/>
              <a:t>둘째 수준</a:t>
            </a:r>
            <a:endParaRPr lang="en-US" altLang="ko-KR" dirty="0" smtClean="0"/>
          </a:p>
          <a:p>
            <a:pPr lvl="2"/>
            <a:r>
              <a:rPr lang="ko-KR" altLang="en-US" dirty="0" smtClean="0"/>
              <a:t>셋째 수준</a:t>
            </a:r>
          </a:p>
        </p:txBody>
      </p:sp>
    </p:spTree>
    <p:extLst>
      <p:ext uri="{BB962C8B-B14F-4D97-AF65-F5344CB8AC3E}">
        <p14:creationId xmlns:p14="http://schemas.microsoft.com/office/powerpoint/2010/main" val="398643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15636" y="116540"/>
            <a:ext cx="8312728" cy="720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dirty="0" smtClean="0"/>
              <a:t>(</a:t>
            </a:r>
            <a:r>
              <a:rPr lang="ko-KR" altLang="en-US" dirty="0" smtClean="0"/>
              <a:t>큰 제목</a:t>
            </a:r>
            <a:r>
              <a:rPr lang="en-US" altLang="ko-KR" dirty="0" smtClean="0"/>
              <a:t>)</a:t>
            </a:r>
          </a:p>
        </p:txBody>
      </p:sp>
      <p:sp>
        <p:nvSpPr>
          <p:cNvPr id="6155" name="Rectangle 11"/>
          <p:cNvSpPr>
            <a:spLocks noChangeArrowheads="1"/>
          </p:cNvSpPr>
          <p:nvPr/>
        </p:nvSpPr>
        <p:spPr bwMode="auto">
          <a:xfrm>
            <a:off x="838200" y="1447800"/>
            <a:ext cx="7367588" cy="4275138"/>
          </a:xfrm>
          <a:prstGeom prst="rect">
            <a:avLst/>
          </a:prstGeom>
          <a:noFill/>
          <a:ln w="9525">
            <a:noFill/>
            <a:miter lim="800000"/>
            <a:headEnd/>
            <a:tailEnd/>
          </a:ln>
          <a:effectLst/>
        </p:spPr>
        <p:txBody>
          <a:bodyPr lIns="92075" tIns="46038" rIns="92075" bIns="46038"/>
          <a:lstStyle/>
          <a:p>
            <a:pPr marL="342900" indent="-342900" algn="l">
              <a:spcBef>
                <a:spcPct val="20000"/>
              </a:spcBef>
              <a:buFontTx/>
              <a:buChar char="•"/>
              <a:defRPr/>
            </a:pPr>
            <a:endParaRPr lang="en-US" sz="2400" dirty="0"/>
          </a:p>
        </p:txBody>
      </p:sp>
      <p:grpSp>
        <p:nvGrpSpPr>
          <p:cNvPr id="7" name="Group 2"/>
          <p:cNvGrpSpPr>
            <a:grpSpLocks/>
          </p:cNvGrpSpPr>
          <p:nvPr/>
        </p:nvGrpSpPr>
        <p:grpSpPr bwMode="auto">
          <a:xfrm>
            <a:off x="8189913" y="872500"/>
            <a:ext cx="185737" cy="134937"/>
            <a:chOff x="5162" y="909"/>
            <a:chExt cx="116" cy="181"/>
          </a:xfrm>
        </p:grpSpPr>
        <p:sp>
          <p:nvSpPr>
            <p:cNvPr id="8" name="AutoShape 3"/>
            <p:cNvSpPr>
              <a:spLocks noChangeArrowheads="1"/>
            </p:cNvSpPr>
            <p:nvPr/>
          </p:nvSpPr>
          <p:spPr bwMode="auto">
            <a:xfrm>
              <a:off x="5256" y="909"/>
              <a:ext cx="22" cy="181"/>
            </a:xfrm>
            <a:prstGeom prst="cube">
              <a:avLst>
                <a:gd name="adj" fmla="val 24995"/>
              </a:avLst>
            </a:prstGeom>
            <a:noFill/>
            <a:ln w="12700">
              <a:solidFill>
                <a:schemeClr val="tx1"/>
              </a:solidFill>
              <a:miter lim="800000"/>
              <a:headEnd/>
              <a:tailEnd/>
            </a:ln>
          </p:spPr>
          <p:txBody>
            <a:bodyPr wrap="none" anchor="ctr"/>
            <a:lstStyle/>
            <a:p>
              <a:endParaRPr lang="ko-KR" altLang="en-US"/>
            </a:p>
          </p:txBody>
        </p:sp>
        <p:sp>
          <p:nvSpPr>
            <p:cNvPr id="9" name="AutoShape 4"/>
            <p:cNvSpPr>
              <a:spLocks noChangeArrowheads="1"/>
            </p:cNvSpPr>
            <p:nvPr/>
          </p:nvSpPr>
          <p:spPr bwMode="auto">
            <a:xfrm>
              <a:off x="5162" y="909"/>
              <a:ext cx="52" cy="181"/>
            </a:xfrm>
            <a:prstGeom prst="cube">
              <a:avLst>
                <a:gd name="adj" fmla="val 24995"/>
              </a:avLst>
            </a:prstGeom>
            <a:noFill/>
            <a:ln w="12700">
              <a:solidFill>
                <a:schemeClr val="tx1"/>
              </a:solidFill>
              <a:miter lim="800000"/>
              <a:headEnd/>
              <a:tailEnd/>
            </a:ln>
          </p:spPr>
          <p:txBody>
            <a:bodyPr wrap="none" anchor="ctr"/>
            <a:lstStyle/>
            <a:p>
              <a:endParaRPr lang="ko-KR" altLang="en-US"/>
            </a:p>
          </p:txBody>
        </p:sp>
      </p:grpSp>
      <p:grpSp>
        <p:nvGrpSpPr>
          <p:cNvPr id="10" name="Group 5"/>
          <p:cNvGrpSpPr>
            <a:grpSpLocks/>
          </p:cNvGrpSpPr>
          <p:nvPr/>
        </p:nvGrpSpPr>
        <p:grpSpPr bwMode="auto">
          <a:xfrm>
            <a:off x="7696200" y="872500"/>
            <a:ext cx="404813" cy="134937"/>
            <a:chOff x="4852" y="909"/>
            <a:chExt cx="255" cy="181"/>
          </a:xfrm>
        </p:grpSpPr>
        <p:sp>
          <p:nvSpPr>
            <p:cNvPr id="11" name="AutoShape 6"/>
            <p:cNvSpPr>
              <a:spLocks noChangeArrowheads="1"/>
            </p:cNvSpPr>
            <p:nvPr/>
          </p:nvSpPr>
          <p:spPr bwMode="auto">
            <a:xfrm>
              <a:off x="5022" y="909"/>
              <a:ext cx="85" cy="181"/>
            </a:xfrm>
            <a:prstGeom prst="cube">
              <a:avLst>
                <a:gd name="adj" fmla="val 24995"/>
              </a:avLst>
            </a:prstGeom>
            <a:solidFill>
              <a:srgbClr val="33CCFF"/>
            </a:solidFill>
            <a:ln w="12700">
              <a:solidFill>
                <a:schemeClr val="tx1"/>
              </a:solidFill>
              <a:miter lim="800000"/>
              <a:headEnd/>
              <a:tailEnd/>
            </a:ln>
          </p:spPr>
          <p:txBody>
            <a:bodyPr wrap="none" anchor="ctr"/>
            <a:lstStyle/>
            <a:p>
              <a:endParaRPr lang="ko-KR" altLang="en-US"/>
            </a:p>
          </p:txBody>
        </p:sp>
        <p:sp>
          <p:nvSpPr>
            <p:cNvPr id="12" name="AutoShape 7"/>
            <p:cNvSpPr>
              <a:spLocks noChangeArrowheads="1"/>
            </p:cNvSpPr>
            <p:nvPr/>
          </p:nvSpPr>
          <p:spPr bwMode="auto">
            <a:xfrm>
              <a:off x="4852" y="909"/>
              <a:ext cx="118" cy="181"/>
            </a:xfrm>
            <a:prstGeom prst="cube">
              <a:avLst>
                <a:gd name="adj" fmla="val 24995"/>
              </a:avLst>
            </a:prstGeom>
            <a:solidFill>
              <a:srgbClr val="33CCFF"/>
            </a:solidFill>
            <a:ln w="12700">
              <a:solidFill>
                <a:schemeClr val="tx1"/>
              </a:solidFill>
              <a:miter lim="800000"/>
              <a:headEnd/>
              <a:tailEnd/>
            </a:ln>
          </p:spPr>
          <p:txBody>
            <a:bodyPr wrap="none" anchor="ctr"/>
            <a:lstStyle/>
            <a:p>
              <a:endParaRPr lang="ko-KR" altLang="en-US"/>
            </a:p>
          </p:txBody>
        </p:sp>
      </p:grpSp>
      <p:grpSp>
        <p:nvGrpSpPr>
          <p:cNvPr id="13" name="Group 8"/>
          <p:cNvGrpSpPr>
            <a:grpSpLocks/>
          </p:cNvGrpSpPr>
          <p:nvPr/>
        </p:nvGrpSpPr>
        <p:grpSpPr bwMode="auto">
          <a:xfrm>
            <a:off x="7015163" y="872500"/>
            <a:ext cx="598487" cy="134937"/>
            <a:chOff x="4422" y="909"/>
            <a:chExt cx="378" cy="181"/>
          </a:xfrm>
        </p:grpSpPr>
        <p:sp>
          <p:nvSpPr>
            <p:cNvPr id="14" name="AutoShape 9"/>
            <p:cNvSpPr>
              <a:spLocks noChangeArrowheads="1"/>
            </p:cNvSpPr>
            <p:nvPr/>
          </p:nvSpPr>
          <p:spPr bwMode="auto">
            <a:xfrm>
              <a:off x="4654" y="909"/>
              <a:ext cx="146" cy="181"/>
            </a:xfrm>
            <a:prstGeom prst="cube">
              <a:avLst>
                <a:gd name="adj" fmla="val 24995"/>
              </a:avLst>
            </a:prstGeom>
            <a:solidFill>
              <a:srgbClr val="3399FF"/>
            </a:solidFill>
            <a:ln w="12700">
              <a:solidFill>
                <a:schemeClr val="tx1"/>
              </a:solidFill>
              <a:miter lim="800000"/>
              <a:headEnd/>
              <a:tailEnd/>
            </a:ln>
          </p:spPr>
          <p:txBody>
            <a:bodyPr wrap="none" anchor="ctr"/>
            <a:lstStyle/>
            <a:p>
              <a:endParaRPr lang="ko-KR" altLang="en-US"/>
            </a:p>
          </p:txBody>
        </p:sp>
        <p:sp>
          <p:nvSpPr>
            <p:cNvPr id="15" name="AutoShape 10"/>
            <p:cNvSpPr>
              <a:spLocks noChangeArrowheads="1"/>
            </p:cNvSpPr>
            <p:nvPr/>
          </p:nvSpPr>
          <p:spPr bwMode="auto">
            <a:xfrm>
              <a:off x="4422" y="909"/>
              <a:ext cx="181" cy="181"/>
            </a:xfrm>
            <a:prstGeom prst="cube">
              <a:avLst>
                <a:gd name="adj" fmla="val 24995"/>
              </a:avLst>
            </a:prstGeom>
            <a:solidFill>
              <a:srgbClr val="3399FF"/>
            </a:solidFill>
            <a:ln w="12700">
              <a:solidFill>
                <a:schemeClr val="tx1"/>
              </a:solidFill>
              <a:miter lim="800000"/>
              <a:headEnd/>
              <a:tailEnd/>
            </a:ln>
          </p:spPr>
          <p:txBody>
            <a:bodyPr wrap="none" anchor="ctr"/>
            <a:lstStyle/>
            <a:p>
              <a:endParaRPr lang="ko-KR" altLang="en-US"/>
            </a:p>
          </p:txBody>
        </p:sp>
      </p:grpSp>
      <p:grpSp>
        <p:nvGrpSpPr>
          <p:cNvPr id="16" name="Group 11"/>
          <p:cNvGrpSpPr>
            <a:grpSpLocks/>
          </p:cNvGrpSpPr>
          <p:nvPr/>
        </p:nvGrpSpPr>
        <p:grpSpPr bwMode="auto">
          <a:xfrm>
            <a:off x="6134100" y="872500"/>
            <a:ext cx="798513" cy="134937"/>
            <a:chOff x="3868" y="909"/>
            <a:chExt cx="502" cy="181"/>
          </a:xfrm>
        </p:grpSpPr>
        <p:sp>
          <p:nvSpPr>
            <p:cNvPr id="17" name="AutoShape 12"/>
            <p:cNvSpPr>
              <a:spLocks noChangeArrowheads="1"/>
            </p:cNvSpPr>
            <p:nvPr/>
          </p:nvSpPr>
          <p:spPr bwMode="auto">
            <a:xfrm>
              <a:off x="4160" y="909"/>
              <a:ext cx="210" cy="181"/>
            </a:xfrm>
            <a:prstGeom prst="cube">
              <a:avLst>
                <a:gd name="adj" fmla="val 24995"/>
              </a:avLst>
            </a:prstGeom>
            <a:solidFill>
              <a:srgbClr val="6699FF"/>
            </a:solidFill>
            <a:ln w="12700">
              <a:solidFill>
                <a:schemeClr val="tx1"/>
              </a:solidFill>
              <a:miter lim="800000"/>
              <a:headEnd/>
              <a:tailEnd/>
            </a:ln>
          </p:spPr>
          <p:txBody>
            <a:bodyPr wrap="none" anchor="ctr"/>
            <a:lstStyle/>
            <a:p>
              <a:endParaRPr lang="ko-KR" altLang="en-US"/>
            </a:p>
          </p:txBody>
        </p:sp>
        <p:sp>
          <p:nvSpPr>
            <p:cNvPr id="18" name="AutoShape 13"/>
            <p:cNvSpPr>
              <a:spLocks noChangeArrowheads="1"/>
            </p:cNvSpPr>
            <p:nvPr/>
          </p:nvSpPr>
          <p:spPr bwMode="auto">
            <a:xfrm>
              <a:off x="3868" y="909"/>
              <a:ext cx="242" cy="181"/>
            </a:xfrm>
            <a:prstGeom prst="cube">
              <a:avLst>
                <a:gd name="adj" fmla="val 24995"/>
              </a:avLst>
            </a:prstGeom>
            <a:solidFill>
              <a:srgbClr val="6699FF"/>
            </a:solidFill>
            <a:ln w="12700">
              <a:solidFill>
                <a:schemeClr val="tx1"/>
              </a:solidFill>
              <a:miter lim="800000"/>
              <a:headEnd/>
              <a:tailEnd/>
            </a:ln>
          </p:spPr>
          <p:txBody>
            <a:bodyPr wrap="none" anchor="ctr"/>
            <a:lstStyle/>
            <a:p>
              <a:endParaRPr lang="ko-KR" altLang="en-US"/>
            </a:p>
          </p:txBody>
        </p:sp>
      </p:grpSp>
      <p:grpSp>
        <p:nvGrpSpPr>
          <p:cNvPr id="19" name="Group 14"/>
          <p:cNvGrpSpPr>
            <a:grpSpLocks/>
          </p:cNvGrpSpPr>
          <p:nvPr/>
        </p:nvGrpSpPr>
        <p:grpSpPr bwMode="auto">
          <a:xfrm>
            <a:off x="5053013" y="872500"/>
            <a:ext cx="979487" cy="134937"/>
            <a:chOff x="3187" y="909"/>
            <a:chExt cx="617" cy="181"/>
          </a:xfrm>
        </p:grpSpPr>
        <p:sp>
          <p:nvSpPr>
            <p:cNvPr id="20" name="AutoShape 15"/>
            <p:cNvSpPr>
              <a:spLocks noChangeArrowheads="1"/>
            </p:cNvSpPr>
            <p:nvPr/>
          </p:nvSpPr>
          <p:spPr bwMode="auto">
            <a:xfrm>
              <a:off x="3562" y="909"/>
              <a:ext cx="242" cy="181"/>
            </a:xfrm>
            <a:prstGeom prst="cube">
              <a:avLst>
                <a:gd name="adj" fmla="val 24995"/>
              </a:avLst>
            </a:prstGeom>
            <a:solidFill>
              <a:srgbClr val="6666FF"/>
            </a:solidFill>
            <a:ln w="12700">
              <a:solidFill>
                <a:schemeClr val="tx1"/>
              </a:solidFill>
              <a:miter lim="800000"/>
              <a:headEnd/>
              <a:tailEnd/>
            </a:ln>
          </p:spPr>
          <p:txBody>
            <a:bodyPr wrap="none" anchor="ctr"/>
            <a:lstStyle/>
            <a:p>
              <a:endParaRPr lang="ko-KR" altLang="en-US"/>
            </a:p>
          </p:txBody>
        </p:sp>
        <p:sp>
          <p:nvSpPr>
            <p:cNvPr id="21" name="AutoShape 16"/>
            <p:cNvSpPr>
              <a:spLocks noChangeArrowheads="1"/>
            </p:cNvSpPr>
            <p:nvPr/>
          </p:nvSpPr>
          <p:spPr bwMode="auto">
            <a:xfrm>
              <a:off x="3187" y="909"/>
              <a:ext cx="306" cy="181"/>
            </a:xfrm>
            <a:prstGeom prst="cube">
              <a:avLst>
                <a:gd name="adj" fmla="val 24995"/>
              </a:avLst>
            </a:prstGeom>
            <a:solidFill>
              <a:srgbClr val="6666FF"/>
            </a:solidFill>
            <a:ln w="12700">
              <a:solidFill>
                <a:schemeClr val="tx1"/>
              </a:solidFill>
              <a:miter lim="800000"/>
              <a:headEnd/>
              <a:tailEnd/>
            </a:ln>
          </p:spPr>
          <p:txBody>
            <a:bodyPr wrap="none" anchor="ctr"/>
            <a:lstStyle/>
            <a:p>
              <a:endParaRPr lang="ko-KR" altLang="en-US"/>
            </a:p>
          </p:txBody>
        </p:sp>
      </p:grpSp>
      <p:grpSp>
        <p:nvGrpSpPr>
          <p:cNvPr id="22" name="Group 17"/>
          <p:cNvGrpSpPr>
            <a:grpSpLocks/>
          </p:cNvGrpSpPr>
          <p:nvPr/>
        </p:nvGrpSpPr>
        <p:grpSpPr bwMode="auto">
          <a:xfrm>
            <a:off x="0" y="872500"/>
            <a:ext cx="4976813" cy="134937"/>
            <a:chOff x="4" y="909"/>
            <a:chExt cx="3135" cy="181"/>
          </a:xfrm>
        </p:grpSpPr>
        <p:sp>
          <p:nvSpPr>
            <p:cNvPr id="23" name="AutoShape 18"/>
            <p:cNvSpPr>
              <a:spLocks noChangeArrowheads="1"/>
            </p:cNvSpPr>
            <p:nvPr/>
          </p:nvSpPr>
          <p:spPr bwMode="auto">
            <a:xfrm>
              <a:off x="2802" y="909"/>
              <a:ext cx="337" cy="181"/>
            </a:xfrm>
            <a:prstGeom prst="cube">
              <a:avLst>
                <a:gd name="adj" fmla="val 24995"/>
              </a:avLst>
            </a:prstGeom>
            <a:solidFill>
              <a:srgbClr val="6600FF"/>
            </a:solidFill>
            <a:ln w="12700">
              <a:solidFill>
                <a:schemeClr val="tx1"/>
              </a:solidFill>
              <a:miter lim="800000"/>
              <a:headEnd/>
              <a:tailEnd/>
            </a:ln>
          </p:spPr>
          <p:txBody>
            <a:bodyPr wrap="none" anchor="ctr"/>
            <a:lstStyle/>
            <a:p>
              <a:endParaRPr lang="ko-KR" altLang="en-US"/>
            </a:p>
          </p:txBody>
        </p:sp>
        <p:sp>
          <p:nvSpPr>
            <p:cNvPr id="24" name="AutoShape 19"/>
            <p:cNvSpPr>
              <a:spLocks noChangeArrowheads="1"/>
            </p:cNvSpPr>
            <p:nvPr/>
          </p:nvSpPr>
          <p:spPr bwMode="auto">
            <a:xfrm>
              <a:off x="4" y="909"/>
              <a:ext cx="2748" cy="181"/>
            </a:xfrm>
            <a:prstGeom prst="cube">
              <a:avLst>
                <a:gd name="adj" fmla="val 24995"/>
              </a:avLst>
            </a:prstGeom>
            <a:solidFill>
              <a:srgbClr val="6600FF"/>
            </a:solidFill>
            <a:ln w="12700">
              <a:solidFill>
                <a:schemeClr val="tx1"/>
              </a:solidFill>
              <a:miter lim="800000"/>
              <a:headEnd/>
              <a:tailEnd/>
            </a:ln>
          </p:spPr>
          <p:txBody>
            <a:bodyPr wrap="none" anchor="ctr"/>
            <a:lstStyle/>
            <a:p>
              <a:endParaRPr lang="ko-KR" altLang="en-US"/>
            </a:p>
          </p:txBody>
        </p:sp>
      </p:grpSp>
      <p:sp>
        <p:nvSpPr>
          <p:cNvPr id="26" name="Rectangle 25"/>
          <p:cNvSpPr>
            <a:spLocks noChangeArrowheads="1"/>
          </p:cNvSpPr>
          <p:nvPr/>
        </p:nvSpPr>
        <p:spPr bwMode="auto">
          <a:xfrm>
            <a:off x="8772525" y="654526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r" eaLnBrk="0" latinLnBrk="0" hangingPunct="0">
              <a:spcBef>
                <a:spcPct val="0"/>
              </a:spcBef>
              <a:buFontTx/>
              <a:buNone/>
            </a:pPr>
            <a:fld id="{38D00567-43C2-45A2-9ADE-63DFA1B962D3}" type="slidenum">
              <a:rPr lang="en-US" altLang="ko-KR" sz="1400" smtClean="0">
                <a:solidFill>
                  <a:srgbClr val="000000"/>
                </a:solidFill>
                <a:ea typeface="굴림체" pitchFamily="49" charset="-127"/>
              </a:rPr>
              <a:pPr algn="r" eaLnBrk="0" latinLnBrk="0" hangingPunct="0">
                <a:spcBef>
                  <a:spcPct val="0"/>
                </a:spcBef>
                <a:buFontTx/>
                <a:buNone/>
              </a:pPr>
              <a:t>‹#›</a:t>
            </a:fld>
            <a:endParaRPr lang="en-US" altLang="ko-KR" sz="1400" dirty="0" smtClean="0">
              <a:solidFill>
                <a:srgbClr val="000000"/>
              </a:solidFill>
              <a:ea typeface="굴림체" pitchFamily="49" charset="-127"/>
            </a:endParaRPr>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7" r:id="rId6"/>
    <p:sldLayoutId id="2147484010" r:id="rId7"/>
    <p:sldLayoutId id="2147484011" r:id="rId8"/>
    <p:sldLayoutId id="2147484012" r:id="rId9"/>
    <p:sldLayoutId id="2147484009" r:id="rId10"/>
    <p:sldLayoutId id="2147484006" r:id="rId11"/>
    <p:sldLayoutId id="2147483998" r:id="rId12"/>
    <p:sldLayoutId id="2147484005" r:id="rId13"/>
    <p:sldLayoutId id="2147484015" r:id="rId14"/>
    <p:sldLayoutId id="2147484016" r:id="rId15"/>
    <p:sldLayoutId id="2147484013" r:id="rId16"/>
    <p:sldLayoutId id="2147484014" r:id="rId17"/>
    <p:sldLayoutId id="2147484008" r:id="rId18"/>
    <p:sldLayoutId id="2147484017" r:id="rId19"/>
    <p:sldLayoutId id="2147484018" r:id="rId20"/>
    <p:sldLayoutId id="2147484019" r:id="rId21"/>
    <p:sldLayoutId id="2147484020" r:id="rId22"/>
    <p:sldLayoutId id="2147484021" r:id="rId23"/>
  </p:sldLayoutIdLst>
  <p:timing>
    <p:tnLst>
      <p:par>
        <p:cTn id="1" dur="indefinite" restart="never" nodeType="tmRoot"/>
      </p:par>
    </p:tnLst>
  </p:timing>
  <p:hf hdr="0" ftr="0" dt="0"/>
  <p:txStyles>
    <p:titleStyle>
      <a:lvl1pPr algn="l" rtl="0" eaLnBrk="0" fontAlgn="base" latinLnBrk="1" hangingPunct="0">
        <a:spcBef>
          <a:spcPct val="0"/>
        </a:spcBef>
        <a:spcAft>
          <a:spcPct val="0"/>
        </a:spcAft>
        <a:defRPr kumimoji="1" sz="2800" b="1">
          <a:solidFill>
            <a:schemeClr val="accent2"/>
          </a:solidFill>
          <a:latin typeface="+mj-lt"/>
          <a:ea typeface="맑은 고딕" pitchFamily="50" charset="-127"/>
          <a:cs typeface="+mj-cs"/>
        </a:defRPr>
      </a:lvl1pPr>
      <a:lvl2pPr algn="l" rtl="0" eaLnBrk="0" fontAlgn="base" latinLnBrk="1" hangingPunct="0">
        <a:spcBef>
          <a:spcPct val="0"/>
        </a:spcBef>
        <a:spcAft>
          <a:spcPct val="0"/>
        </a:spcAft>
        <a:defRPr kumimoji="1" sz="2800" b="1">
          <a:solidFill>
            <a:schemeClr val="tx2"/>
          </a:solidFill>
          <a:latin typeface="Times New Roman" pitchFamily="18" charset="0"/>
          <a:ea typeface="굴림" pitchFamily="50" charset="-127"/>
        </a:defRPr>
      </a:lvl2pPr>
      <a:lvl3pPr algn="l" rtl="0" eaLnBrk="0" fontAlgn="base" latinLnBrk="1" hangingPunct="0">
        <a:spcBef>
          <a:spcPct val="0"/>
        </a:spcBef>
        <a:spcAft>
          <a:spcPct val="0"/>
        </a:spcAft>
        <a:defRPr kumimoji="1" sz="2800" b="1">
          <a:solidFill>
            <a:schemeClr val="tx2"/>
          </a:solidFill>
          <a:latin typeface="Times New Roman" pitchFamily="18" charset="0"/>
          <a:ea typeface="굴림" pitchFamily="50" charset="-127"/>
        </a:defRPr>
      </a:lvl3pPr>
      <a:lvl4pPr algn="l" rtl="0" eaLnBrk="0" fontAlgn="base" latinLnBrk="1" hangingPunct="0">
        <a:spcBef>
          <a:spcPct val="0"/>
        </a:spcBef>
        <a:spcAft>
          <a:spcPct val="0"/>
        </a:spcAft>
        <a:defRPr kumimoji="1" sz="2800" b="1">
          <a:solidFill>
            <a:schemeClr val="tx2"/>
          </a:solidFill>
          <a:latin typeface="Times New Roman" pitchFamily="18" charset="0"/>
          <a:ea typeface="굴림" pitchFamily="50" charset="-127"/>
        </a:defRPr>
      </a:lvl4pPr>
      <a:lvl5pPr algn="l" rtl="0" eaLnBrk="0" fontAlgn="base" latinLnBrk="1" hangingPunct="0">
        <a:spcBef>
          <a:spcPct val="0"/>
        </a:spcBef>
        <a:spcAft>
          <a:spcPct val="0"/>
        </a:spcAft>
        <a:defRPr kumimoji="1" sz="2800" b="1">
          <a:solidFill>
            <a:schemeClr val="tx2"/>
          </a:solidFill>
          <a:latin typeface="Times New Roman" pitchFamily="18" charset="0"/>
          <a:ea typeface="굴림" pitchFamily="50" charset="-127"/>
        </a:defRPr>
      </a:lvl5pPr>
      <a:lvl6pPr marL="457200" algn="l" rtl="0" fontAlgn="base" latinLnBrk="1">
        <a:spcBef>
          <a:spcPct val="0"/>
        </a:spcBef>
        <a:spcAft>
          <a:spcPct val="0"/>
        </a:spcAft>
        <a:defRPr kumimoji="1" sz="2800" b="1">
          <a:solidFill>
            <a:schemeClr val="tx2"/>
          </a:solidFill>
          <a:latin typeface="Times New Roman" pitchFamily="18" charset="0"/>
          <a:ea typeface="굴림" pitchFamily="50" charset="-127"/>
        </a:defRPr>
      </a:lvl6pPr>
      <a:lvl7pPr marL="914400" algn="l" rtl="0" fontAlgn="base" latinLnBrk="1">
        <a:spcBef>
          <a:spcPct val="0"/>
        </a:spcBef>
        <a:spcAft>
          <a:spcPct val="0"/>
        </a:spcAft>
        <a:defRPr kumimoji="1" sz="2800" b="1">
          <a:solidFill>
            <a:schemeClr val="tx2"/>
          </a:solidFill>
          <a:latin typeface="Times New Roman" pitchFamily="18" charset="0"/>
          <a:ea typeface="굴림" pitchFamily="50" charset="-127"/>
        </a:defRPr>
      </a:lvl7pPr>
      <a:lvl8pPr marL="1371600" algn="l" rtl="0" fontAlgn="base" latinLnBrk="1">
        <a:spcBef>
          <a:spcPct val="0"/>
        </a:spcBef>
        <a:spcAft>
          <a:spcPct val="0"/>
        </a:spcAft>
        <a:defRPr kumimoji="1" sz="2800" b="1">
          <a:solidFill>
            <a:schemeClr val="tx2"/>
          </a:solidFill>
          <a:latin typeface="Times New Roman" pitchFamily="18" charset="0"/>
          <a:ea typeface="굴림" pitchFamily="50" charset="-127"/>
        </a:defRPr>
      </a:lvl8pPr>
      <a:lvl9pPr marL="1828800" algn="l" rtl="0" fontAlgn="base" latinLnBrk="1">
        <a:spcBef>
          <a:spcPct val="0"/>
        </a:spcBef>
        <a:spcAft>
          <a:spcPct val="0"/>
        </a:spcAft>
        <a:defRPr kumimoji="1" sz="2800" b="1">
          <a:solidFill>
            <a:schemeClr val="tx2"/>
          </a:solidFill>
          <a:latin typeface="Times New Roman" pitchFamily="18" charset="0"/>
          <a:ea typeface="굴림" pitchFamily="50" charset="-127"/>
        </a:defRPr>
      </a:lvl9pPr>
    </p:titleStyle>
    <p:bodyStyle>
      <a:lvl1pPr marL="342900" indent="-342900" algn="l" rtl="0" eaLnBrk="0" fontAlgn="base" latinLnBrk="1"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0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0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1"/>
          </p:nvPr>
        </p:nvSpPr>
        <p:spPr>
          <a:xfrm>
            <a:off x="467430" y="1484730"/>
            <a:ext cx="8209140" cy="1476230"/>
          </a:xfrm>
        </p:spPr>
        <p:txBody>
          <a:bodyPr/>
          <a:lstStyle/>
          <a:p>
            <a:r>
              <a:rPr lang="en-US" altLang="ko-KR" sz="3200" smtClean="0">
                <a:ea typeface="굴림" panose="020B0600000101010101" pitchFamily="50" charset="-127"/>
              </a:rPr>
              <a:t>Recovery system</a:t>
            </a:r>
            <a:endParaRPr lang="en-US" altLang="ko-KR" sz="3200" dirty="0" smtClean="0">
              <a:ea typeface="굴림" panose="020B0600000101010101" pitchFamily="50" charset="-127"/>
            </a:endParaRPr>
          </a:p>
        </p:txBody>
      </p:sp>
    </p:spTree>
    <p:extLst>
      <p:ext uri="{BB962C8B-B14F-4D97-AF65-F5344CB8AC3E}">
        <p14:creationId xmlns:p14="http://schemas.microsoft.com/office/powerpoint/2010/main" val="429658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Data Access (Cont.)</a:t>
            </a:r>
          </a:p>
        </p:txBody>
      </p:sp>
      <p:sp>
        <p:nvSpPr>
          <p:cNvPr id="34818" name="Rectangle 3"/>
          <p:cNvSpPr>
            <a:spLocks noGrp="1" noChangeArrowheads="1"/>
          </p:cNvSpPr>
          <p:nvPr>
            <p:ph idx="13"/>
          </p:nvPr>
        </p:nvSpPr>
        <p:spPr/>
        <p:txBody>
          <a:bodyPr/>
          <a:lstStyle/>
          <a:p>
            <a:r>
              <a:rPr lang="en-US" altLang="ko-KR" smtClean="0"/>
              <a:t>Each transaction </a:t>
            </a:r>
            <a:r>
              <a:rPr lang="en-US" altLang="ko-KR" i="1" smtClean="0"/>
              <a:t>T</a:t>
            </a:r>
            <a:r>
              <a:rPr lang="en-US" altLang="ko-KR" sz="2400" i="1" baseline="-25000" smtClean="0"/>
              <a:t>i</a:t>
            </a:r>
            <a:r>
              <a:rPr lang="en-US" altLang="ko-KR" i="1" smtClean="0"/>
              <a:t> </a:t>
            </a:r>
            <a:r>
              <a:rPr lang="en-US" altLang="ko-KR" smtClean="0"/>
              <a:t>has its private work-area in which local copies of all data items accessed and updated by it are kept.</a:t>
            </a:r>
          </a:p>
          <a:p>
            <a:pPr lvl="1"/>
            <a:r>
              <a:rPr lang="en-US" altLang="ko-KR" smtClean="0"/>
              <a:t> </a:t>
            </a:r>
            <a:r>
              <a:rPr lang="en-US" altLang="ko-KR" i="1" smtClean="0"/>
              <a:t>T</a:t>
            </a:r>
            <a:r>
              <a:rPr lang="en-US" altLang="ko-KR" sz="2400" i="1" baseline="-25000" smtClean="0"/>
              <a:t>i</a:t>
            </a:r>
            <a:r>
              <a:rPr lang="en-US" altLang="ko-KR" smtClean="0"/>
              <a:t>'s local copy of a data item </a:t>
            </a:r>
            <a:r>
              <a:rPr lang="en-US" altLang="ko-KR" i="1" smtClean="0"/>
              <a:t>X</a:t>
            </a:r>
            <a:r>
              <a:rPr lang="en-US" altLang="ko-KR" smtClean="0"/>
              <a:t> is called </a:t>
            </a:r>
            <a:r>
              <a:rPr lang="en-US" altLang="ko-KR" i="1" smtClean="0"/>
              <a:t>x</a:t>
            </a:r>
            <a:r>
              <a:rPr lang="en-US" altLang="ko-KR" sz="2400" i="1" baseline="-25000" smtClean="0"/>
              <a:t>i</a:t>
            </a:r>
            <a:r>
              <a:rPr lang="en-US" altLang="ko-KR" i="1" smtClean="0"/>
              <a:t>.</a:t>
            </a:r>
            <a:endParaRPr lang="en-US" altLang="ko-KR" smtClean="0"/>
          </a:p>
          <a:p>
            <a:r>
              <a:rPr lang="en-US" altLang="ko-KR" smtClean="0"/>
              <a:t>Transferring data items between system buffer blocks and its private work-area done by:</a:t>
            </a:r>
          </a:p>
          <a:p>
            <a:pPr lvl="1"/>
            <a:r>
              <a:rPr lang="en-US" altLang="ko-KR" b="1" smtClean="0">
                <a:solidFill>
                  <a:srgbClr val="000099"/>
                </a:solidFill>
              </a:rPr>
              <a:t>read</a:t>
            </a:r>
            <a:r>
              <a:rPr lang="en-US" altLang="ko-KR" smtClean="0"/>
              <a:t>(</a:t>
            </a:r>
            <a:r>
              <a:rPr lang="en-US" altLang="ko-KR" i="1" smtClean="0"/>
              <a:t>X</a:t>
            </a:r>
            <a:r>
              <a:rPr lang="en-US" altLang="ko-KR" smtClean="0"/>
              <a:t>) assigns the value of data item </a:t>
            </a:r>
            <a:r>
              <a:rPr lang="en-US" altLang="ko-KR" i="1" smtClean="0"/>
              <a:t>X</a:t>
            </a:r>
            <a:r>
              <a:rPr lang="en-US" altLang="ko-KR" smtClean="0"/>
              <a:t> to the local variable </a:t>
            </a:r>
            <a:r>
              <a:rPr lang="en-US" altLang="ko-KR" i="1" smtClean="0"/>
              <a:t>x</a:t>
            </a:r>
            <a:r>
              <a:rPr lang="en-US" altLang="ko-KR" sz="2400" i="1" baseline="-25000" smtClean="0"/>
              <a:t>i</a:t>
            </a:r>
            <a:r>
              <a:rPr lang="en-US" altLang="ko-KR" smtClean="0"/>
              <a:t>.</a:t>
            </a:r>
          </a:p>
          <a:p>
            <a:pPr lvl="1"/>
            <a:r>
              <a:rPr lang="en-US" altLang="ko-KR" b="1" smtClean="0">
                <a:solidFill>
                  <a:srgbClr val="000099"/>
                </a:solidFill>
              </a:rPr>
              <a:t>write</a:t>
            </a:r>
            <a:r>
              <a:rPr lang="en-US" altLang="ko-KR" smtClean="0"/>
              <a:t>(</a:t>
            </a:r>
            <a:r>
              <a:rPr lang="en-US" altLang="ko-KR" i="1" smtClean="0"/>
              <a:t>X</a:t>
            </a:r>
            <a:r>
              <a:rPr lang="en-US" altLang="ko-KR" smtClean="0"/>
              <a:t>) assigns the value of local variable </a:t>
            </a:r>
            <a:r>
              <a:rPr lang="en-US" altLang="ko-KR" i="1" smtClean="0"/>
              <a:t>x</a:t>
            </a:r>
            <a:r>
              <a:rPr lang="en-US" altLang="ko-KR" sz="2400" i="1" baseline="-25000" smtClean="0"/>
              <a:t>i</a:t>
            </a:r>
            <a:r>
              <a:rPr lang="en-US" altLang="ko-KR" i="1" smtClean="0"/>
              <a:t> </a:t>
            </a:r>
            <a:r>
              <a:rPr lang="en-US" altLang="ko-KR" smtClean="0"/>
              <a:t>to data item {</a:t>
            </a:r>
            <a:r>
              <a:rPr lang="en-US" altLang="ko-KR" i="1" smtClean="0"/>
              <a:t>X</a:t>
            </a:r>
            <a:r>
              <a:rPr lang="en-US" altLang="ko-KR" smtClean="0"/>
              <a:t>} in the buffer block.</a:t>
            </a:r>
          </a:p>
          <a:p>
            <a:pPr lvl="1"/>
            <a:r>
              <a:rPr lang="en-US" altLang="ko-KR" b="1" smtClean="0"/>
              <a:t>Note: output</a:t>
            </a:r>
            <a:r>
              <a:rPr lang="en-US" altLang="ko-KR" smtClean="0"/>
              <a:t>(</a:t>
            </a:r>
            <a:r>
              <a:rPr lang="en-US" altLang="ko-KR" i="1" smtClean="0"/>
              <a:t>B</a:t>
            </a:r>
            <a:r>
              <a:rPr lang="en-US" altLang="ko-KR" i="1" baseline="-25000" smtClean="0"/>
              <a:t>X</a:t>
            </a:r>
            <a:r>
              <a:rPr lang="en-US" altLang="ko-KR" smtClean="0"/>
              <a:t>) need not immediately follow </a:t>
            </a:r>
            <a:r>
              <a:rPr lang="en-US" altLang="ko-KR" b="1" smtClean="0"/>
              <a:t>write</a:t>
            </a:r>
            <a:r>
              <a:rPr lang="en-US" altLang="ko-KR" smtClean="0"/>
              <a:t>(</a:t>
            </a:r>
            <a:r>
              <a:rPr lang="en-US" altLang="ko-KR" i="1" smtClean="0"/>
              <a:t>X</a:t>
            </a:r>
            <a:r>
              <a:rPr lang="en-US" altLang="ko-KR" smtClean="0"/>
              <a:t>). System can perform the </a:t>
            </a:r>
            <a:r>
              <a:rPr lang="en-US" altLang="ko-KR" b="1" smtClean="0"/>
              <a:t>output</a:t>
            </a:r>
            <a:r>
              <a:rPr lang="en-US" altLang="ko-KR" smtClean="0"/>
              <a:t> operation when it deems fit.</a:t>
            </a:r>
          </a:p>
          <a:p>
            <a:r>
              <a:rPr lang="en-US" altLang="ko-KR" smtClean="0"/>
              <a:t>Transactions </a:t>
            </a:r>
          </a:p>
          <a:p>
            <a:pPr lvl="1"/>
            <a:r>
              <a:rPr lang="en-US" altLang="ko-KR" smtClean="0"/>
              <a:t>Must perform </a:t>
            </a:r>
            <a:r>
              <a:rPr lang="en-US" altLang="ko-KR" b="1" smtClean="0"/>
              <a:t>read</a:t>
            </a:r>
            <a:r>
              <a:rPr lang="en-US" altLang="ko-KR" smtClean="0"/>
              <a:t>(</a:t>
            </a:r>
            <a:r>
              <a:rPr lang="en-US" altLang="ko-KR" i="1" smtClean="0"/>
              <a:t>X</a:t>
            </a:r>
            <a:r>
              <a:rPr lang="en-US" altLang="ko-KR" smtClean="0"/>
              <a:t>) before accessing </a:t>
            </a:r>
            <a:r>
              <a:rPr lang="en-US" altLang="ko-KR" i="1" smtClean="0"/>
              <a:t>X</a:t>
            </a:r>
            <a:r>
              <a:rPr lang="en-US" altLang="ko-KR" smtClean="0"/>
              <a:t> for the first time (subsequent reads can be from local copy) </a:t>
            </a:r>
          </a:p>
          <a:p>
            <a:pPr lvl="1"/>
            <a:r>
              <a:rPr lang="en-US" altLang="ko-KR" b="1" smtClean="0"/>
              <a:t>write</a:t>
            </a:r>
            <a:r>
              <a:rPr lang="en-US" altLang="ko-KR" smtClean="0"/>
              <a:t>(</a:t>
            </a:r>
            <a:r>
              <a:rPr lang="en-US" altLang="ko-KR" i="1" smtClean="0"/>
              <a:t>X</a:t>
            </a:r>
            <a:r>
              <a:rPr lang="en-US" altLang="ko-KR" smtClean="0"/>
              <a:t>) can be executed at any time before the transaction commits</a:t>
            </a:r>
          </a:p>
        </p:txBody>
      </p:sp>
    </p:spTree>
    <p:extLst>
      <p:ext uri="{BB962C8B-B14F-4D97-AF65-F5344CB8AC3E}">
        <p14:creationId xmlns:p14="http://schemas.microsoft.com/office/powerpoint/2010/main" val="108210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Recovery and Atomicity</a:t>
            </a:r>
          </a:p>
        </p:txBody>
      </p:sp>
      <p:sp>
        <p:nvSpPr>
          <p:cNvPr id="36866" name="Rectangle 3"/>
          <p:cNvSpPr>
            <a:spLocks noGrp="1" noChangeArrowheads="1"/>
          </p:cNvSpPr>
          <p:nvPr>
            <p:ph idx="13"/>
          </p:nvPr>
        </p:nvSpPr>
        <p:spPr/>
        <p:txBody>
          <a:bodyPr/>
          <a:lstStyle/>
          <a:p>
            <a:r>
              <a:rPr lang="en-US" altLang="ko-KR" smtClean="0"/>
              <a:t>To ensure atomicity despite failures, we first output information describing the modifications to stable storage without modifying the database itself.</a:t>
            </a:r>
          </a:p>
          <a:p>
            <a:r>
              <a:rPr lang="en-US" altLang="ko-KR" smtClean="0"/>
              <a:t>We study </a:t>
            </a:r>
            <a:r>
              <a:rPr lang="en-US" altLang="ko-KR" b="1" smtClean="0">
                <a:solidFill>
                  <a:srgbClr val="000099"/>
                </a:solidFill>
              </a:rPr>
              <a:t>log-based recovery</a:t>
            </a:r>
            <a:r>
              <a:rPr lang="en-US" altLang="ko-KR" smtClean="0"/>
              <a:t> </a:t>
            </a:r>
            <a:r>
              <a:rPr lang="en-US" altLang="ko-KR" b="1" smtClean="0">
                <a:solidFill>
                  <a:srgbClr val="000099"/>
                </a:solidFill>
              </a:rPr>
              <a:t>mechanisms</a:t>
            </a:r>
            <a:r>
              <a:rPr lang="en-US" altLang="ko-KR" smtClean="0"/>
              <a:t> in detail</a:t>
            </a:r>
          </a:p>
          <a:p>
            <a:pPr lvl="1"/>
            <a:r>
              <a:rPr lang="en-US" altLang="ko-KR" smtClean="0"/>
              <a:t>We first present key concepts</a:t>
            </a:r>
          </a:p>
          <a:p>
            <a:pPr lvl="1"/>
            <a:r>
              <a:rPr lang="en-US" altLang="ko-KR" smtClean="0"/>
              <a:t>And then present the actual recovery algorithm</a:t>
            </a:r>
          </a:p>
          <a:p>
            <a:r>
              <a:rPr lang="en-US" altLang="ko-KR" smtClean="0"/>
              <a:t>Less used alternative: </a:t>
            </a:r>
            <a:r>
              <a:rPr lang="en-US" altLang="ko-KR" b="1" smtClean="0">
                <a:solidFill>
                  <a:srgbClr val="000099"/>
                </a:solidFill>
              </a:rPr>
              <a:t>shadow-copy </a:t>
            </a:r>
            <a:r>
              <a:rPr lang="en-US" altLang="ko-KR" smtClean="0"/>
              <a:t>and</a:t>
            </a:r>
            <a:r>
              <a:rPr lang="en-US" altLang="ko-KR" smtClean="0">
                <a:solidFill>
                  <a:srgbClr val="000099"/>
                </a:solidFill>
              </a:rPr>
              <a:t> </a:t>
            </a:r>
            <a:r>
              <a:rPr lang="en-US" altLang="ko-KR" b="1" smtClean="0">
                <a:solidFill>
                  <a:srgbClr val="000099"/>
                </a:solidFill>
              </a:rPr>
              <a:t>shadow-paging </a:t>
            </a:r>
            <a:r>
              <a:rPr lang="en-US" altLang="ko-KR" smtClean="0"/>
              <a:t>(brief details in book)</a:t>
            </a:r>
          </a:p>
          <a:p>
            <a:pPr>
              <a:buFont typeface="Monotype Sorts" charset="2"/>
              <a:buNone/>
            </a:pPr>
            <a:endParaRPr lang="en-US" altLang="ko-KR" smtClean="0"/>
          </a:p>
        </p:txBody>
      </p:sp>
      <p:pic>
        <p:nvPicPr>
          <p:cNvPr id="36867" name="Picture 1" descr="15-02.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1600" y="3876675"/>
            <a:ext cx="5081588"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2"/>
          <p:cNvSpPr txBox="1">
            <a:spLocks noChangeArrowheads="1"/>
          </p:cNvSpPr>
          <p:nvPr/>
        </p:nvSpPr>
        <p:spPr bwMode="auto">
          <a:xfrm>
            <a:off x="724174" y="5164138"/>
            <a:ext cx="1552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b="1" dirty="0">
                <a:solidFill>
                  <a:srgbClr val="000099"/>
                </a:solidFill>
              </a:rPr>
              <a:t>shadow-copy </a:t>
            </a:r>
            <a:endParaRPr lang="en-US" altLang="ko-KR" dirty="0"/>
          </a:p>
        </p:txBody>
      </p:sp>
    </p:spTree>
    <p:extLst>
      <p:ext uri="{BB962C8B-B14F-4D97-AF65-F5344CB8AC3E}">
        <p14:creationId xmlns:p14="http://schemas.microsoft.com/office/powerpoint/2010/main" val="1922868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Log-Based Recovery</a:t>
            </a:r>
          </a:p>
        </p:txBody>
      </p:sp>
      <p:sp>
        <p:nvSpPr>
          <p:cNvPr id="38914" name="Rectangle 3"/>
          <p:cNvSpPr>
            <a:spLocks noGrp="1" noChangeArrowheads="1"/>
          </p:cNvSpPr>
          <p:nvPr>
            <p:ph idx="13"/>
          </p:nvPr>
        </p:nvSpPr>
        <p:spPr/>
        <p:txBody>
          <a:bodyPr/>
          <a:lstStyle/>
          <a:p>
            <a:pPr>
              <a:lnSpc>
                <a:spcPct val="90000"/>
              </a:lnSpc>
            </a:pPr>
            <a:r>
              <a:rPr lang="en-US" altLang="ko-KR" smtClean="0"/>
              <a:t>A  </a:t>
            </a:r>
            <a:r>
              <a:rPr lang="en-US" altLang="ko-KR" b="1" smtClean="0">
                <a:solidFill>
                  <a:srgbClr val="000099"/>
                </a:solidFill>
              </a:rPr>
              <a:t>log</a:t>
            </a:r>
            <a:r>
              <a:rPr lang="en-US" altLang="ko-KR" smtClean="0"/>
              <a:t> is kept on stable storage. </a:t>
            </a:r>
          </a:p>
          <a:p>
            <a:pPr lvl="1">
              <a:lnSpc>
                <a:spcPct val="90000"/>
              </a:lnSpc>
            </a:pPr>
            <a:r>
              <a:rPr lang="en-US" altLang="ko-KR" smtClean="0"/>
              <a:t>The log is a sequence of </a:t>
            </a:r>
            <a:r>
              <a:rPr lang="en-US" altLang="ko-KR" b="1" smtClean="0">
                <a:solidFill>
                  <a:srgbClr val="000099"/>
                </a:solidFill>
              </a:rPr>
              <a:t>log records</a:t>
            </a:r>
            <a:r>
              <a:rPr lang="en-US" altLang="ko-KR" smtClean="0"/>
              <a:t>, and maintains a record of update activities on the database.</a:t>
            </a:r>
          </a:p>
          <a:p>
            <a:pPr>
              <a:lnSpc>
                <a:spcPct val="90000"/>
              </a:lnSpc>
            </a:pPr>
            <a:r>
              <a:rPr lang="en-US" altLang="ko-KR" smtClean="0"/>
              <a:t>When transaction </a:t>
            </a:r>
            <a:r>
              <a:rPr lang="en-US" altLang="ko-KR" i="1" smtClean="0"/>
              <a:t>T</a:t>
            </a:r>
            <a:r>
              <a:rPr lang="en-US" altLang="ko-KR" i="1" baseline="-25000" smtClean="0"/>
              <a:t>i</a:t>
            </a:r>
            <a:r>
              <a:rPr lang="en-US" altLang="ko-KR" i="1" smtClean="0"/>
              <a:t> </a:t>
            </a:r>
            <a:r>
              <a:rPr lang="en-US" altLang="ko-KR" smtClean="0"/>
              <a:t>starts, it registers itself by writing a </a:t>
            </a:r>
            <a:br>
              <a:rPr lang="en-US" altLang="ko-KR" smtClean="0"/>
            </a:br>
            <a:r>
              <a:rPr lang="en-US" altLang="ko-KR" smtClean="0"/>
              <a:t>       </a:t>
            </a:r>
            <a:r>
              <a:rPr lang="en-US" altLang="ko-KR" i="1" smtClean="0"/>
              <a:t>&lt;T</a:t>
            </a:r>
            <a:r>
              <a:rPr lang="en-US" altLang="ko-KR" i="1" baseline="-25000" smtClean="0"/>
              <a:t>i  </a:t>
            </a:r>
            <a:r>
              <a:rPr lang="en-US" altLang="ko-KR" b="1" smtClean="0"/>
              <a:t>start</a:t>
            </a:r>
            <a:r>
              <a:rPr lang="en-US" altLang="ko-KR" smtClean="0"/>
              <a:t>&gt;log record</a:t>
            </a:r>
          </a:p>
          <a:p>
            <a:pPr>
              <a:lnSpc>
                <a:spcPct val="90000"/>
              </a:lnSpc>
            </a:pPr>
            <a:r>
              <a:rPr lang="en-US" altLang="ko-KR" i="1" smtClean="0"/>
              <a:t>Before T</a:t>
            </a:r>
            <a:r>
              <a:rPr lang="en-US" altLang="ko-KR" i="1" baseline="-25000" smtClean="0"/>
              <a:t>i</a:t>
            </a:r>
            <a:r>
              <a:rPr lang="en-US" altLang="ko-KR" i="1" smtClean="0"/>
              <a:t> </a:t>
            </a:r>
            <a:r>
              <a:rPr lang="en-US" altLang="ko-KR" smtClean="0"/>
              <a:t>executes </a:t>
            </a:r>
            <a:r>
              <a:rPr lang="en-US" altLang="ko-KR" b="1" smtClean="0"/>
              <a:t>write</a:t>
            </a:r>
            <a:r>
              <a:rPr lang="en-US" altLang="ko-KR" smtClean="0"/>
              <a:t>(</a:t>
            </a:r>
            <a:r>
              <a:rPr lang="en-US" altLang="ko-KR" i="1" smtClean="0"/>
              <a:t>X</a:t>
            </a:r>
            <a:r>
              <a:rPr lang="en-US" altLang="ko-KR" smtClean="0"/>
              <a:t>), a log record </a:t>
            </a:r>
            <a:br>
              <a:rPr lang="en-US" altLang="ko-KR" smtClean="0"/>
            </a:br>
            <a:r>
              <a:rPr lang="en-US" altLang="ko-KR" smtClean="0"/>
              <a:t>         </a:t>
            </a:r>
            <a:r>
              <a:rPr lang="en-US" altLang="ko-KR" i="1" smtClean="0"/>
              <a:t>&lt;T</a:t>
            </a:r>
            <a:r>
              <a:rPr lang="en-US" altLang="ko-KR" i="1" baseline="-25000" smtClean="0"/>
              <a:t>i</a:t>
            </a:r>
            <a:r>
              <a:rPr lang="en-US" altLang="ko-KR" i="1" smtClean="0"/>
              <a:t>, X,  V</a:t>
            </a:r>
            <a:r>
              <a:rPr lang="en-US" altLang="ko-KR" i="1" baseline="-25000" smtClean="0"/>
              <a:t>1</a:t>
            </a:r>
            <a:r>
              <a:rPr lang="en-US" altLang="ko-KR" i="1" smtClean="0"/>
              <a:t>,  V</a:t>
            </a:r>
            <a:r>
              <a:rPr lang="en-US" altLang="ko-KR" i="1" baseline="-25000" smtClean="0"/>
              <a:t>2</a:t>
            </a:r>
            <a:r>
              <a:rPr lang="en-US" altLang="ko-KR" i="1" smtClean="0"/>
              <a:t>&gt; </a:t>
            </a:r>
            <a:br>
              <a:rPr lang="en-US" altLang="ko-KR" i="1" smtClean="0"/>
            </a:br>
            <a:r>
              <a:rPr lang="en-US" altLang="ko-KR" smtClean="0"/>
              <a:t>is written, where</a:t>
            </a:r>
            <a:r>
              <a:rPr lang="en-US" altLang="ko-KR" i="1" smtClean="0"/>
              <a:t> V</a:t>
            </a:r>
            <a:r>
              <a:rPr lang="en-US" altLang="ko-KR" i="1" baseline="-25000" smtClean="0"/>
              <a:t>1</a:t>
            </a:r>
            <a:r>
              <a:rPr lang="en-US" altLang="ko-KR" smtClean="0"/>
              <a:t> is the value of </a:t>
            </a:r>
            <a:r>
              <a:rPr lang="en-US" altLang="ko-KR" i="1" smtClean="0"/>
              <a:t>X</a:t>
            </a:r>
            <a:r>
              <a:rPr lang="en-US" altLang="ko-KR" smtClean="0"/>
              <a:t>  before the write (the </a:t>
            </a:r>
            <a:r>
              <a:rPr lang="en-US" altLang="ko-KR" b="1" smtClean="0">
                <a:solidFill>
                  <a:srgbClr val="000099"/>
                </a:solidFill>
              </a:rPr>
              <a:t>old value</a:t>
            </a:r>
            <a:r>
              <a:rPr lang="en-US" altLang="ko-KR" smtClean="0"/>
              <a:t>)</a:t>
            </a:r>
            <a:r>
              <a:rPr lang="en-US" altLang="ko-KR" b="1" smtClean="0"/>
              <a:t>,</a:t>
            </a:r>
            <a:r>
              <a:rPr lang="en-US" altLang="ko-KR" smtClean="0"/>
              <a:t> and </a:t>
            </a:r>
            <a:r>
              <a:rPr lang="en-US" altLang="ko-KR" i="1" smtClean="0"/>
              <a:t>V</a:t>
            </a:r>
            <a:r>
              <a:rPr lang="en-US" altLang="ko-KR" i="1" baseline="-25000" smtClean="0"/>
              <a:t>2</a:t>
            </a:r>
            <a:r>
              <a:rPr lang="en-US" altLang="ko-KR" i="1" smtClean="0"/>
              <a:t> </a:t>
            </a:r>
            <a:r>
              <a:rPr lang="en-US" altLang="ko-KR" smtClean="0"/>
              <a:t>is the value to be written to </a:t>
            </a:r>
            <a:r>
              <a:rPr lang="en-US" altLang="ko-KR" i="1" smtClean="0"/>
              <a:t>X </a:t>
            </a:r>
            <a:r>
              <a:rPr lang="en-US" altLang="ko-KR" smtClean="0"/>
              <a:t>(the </a:t>
            </a:r>
            <a:r>
              <a:rPr lang="en-US" altLang="ko-KR" b="1" smtClean="0">
                <a:solidFill>
                  <a:srgbClr val="000099"/>
                </a:solidFill>
              </a:rPr>
              <a:t>new value</a:t>
            </a:r>
            <a:r>
              <a:rPr lang="en-US" altLang="ko-KR" b="1" smtClean="0"/>
              <a:t>)</a:t>
            </a:r>
            <a:r>
              <a:rPr lang="en-US" altLang="ko-KR" smtClean="0"/>
              <a:t>. </a:t>
            </a:r>
          </a:p>
          <a:p>
            <a:pPr>
              <a:lnSpc>
                <a:spcPct val="90000"/>
              </a:lnSpc>
            </a:pPr>
            <a:r>
              <a:rPr lang="en-US" altLang="ko-KR" smtClean="0"/>
              <a:t>When </a:t>
            </a:r>
            <a:r>
              <a:rPr lang="en-US" altLang="ko-KR" i="1" smtClean="0"/>
              <a:t>T</a:t>
            </a:r>
            <a:r>
              <a:rPr lang="en-US" altLang="ko-KR" i="1" baseline="-25000" smtClean="0"/>
              <a:t>i</a:t>
            </a:r>
            <a:r>
              <a:rPr lang="en-US" altLang="ko-KR" smtClean="0"/>
              <a:t> finishes it last statement, the log record &lt;</a:t>
            </a:r>
            <a:r>
              <a:rPr lang="en-US" altLang="ko-KR" i="1" smtClean="0"/>
              <a:t>T</a:t>
            </a:r>
            <a:r>
              <a:rPr lang="en-US" altLang="ko-KR" i="1" baseline="-25000" smtClean="0"/>
              <a:t>i</a:t>
            </a:r>
            <a:r>
              <a:rPr lang="en-US" altLang="ko-KR" i="1" smtClean="0"/>
              <a:t> </a:t>
            </a:r>
            <a:r>
              <a:rPr lang="en-US" altLang="ko-KR" b="1" i="1" smtClean="0"/>
              <a:t> </a:t>
            </a:r>
            <a:r>
              <a:rPr lang="en-US" altLang="ko-KR" b="1" smtClean="0"/>
              <a:t>commi</a:t>
            </a:r>
            <a:r>
              <a:rPr lang="en-US" altLang="ko-KR" smtClean="0"/>
              <a:t>t&gt; is written. </a:t>
            </a:r>
          </a:p>
          <a:p>
            <a:pPr>
              <a:lnSpc>
                <a:spcPct val="90000"/>
              </a:lnSpc>
            </a:pPr>
            <a:r>
              <a:rPr lang="en-US" altLang="ko-KR" smtClean="0"/>
              <a:t>Two approaches using logs</a:t>
            </a:r>
          </a:p>
          <a:p>
            <a:pPr lvl="1">
              <a:lnSpc>
                <a:spcPct val="90000"/>
              </a:lnSpc>
            </a:pPr>
            <a:r>
              <a:rPr lang="en-US" altLang="ko-KR" smtClean="0"/>
              <a:t>Deferred database modification</a:t>
            </a:r>
          </a:p>
          <a:p>
            <a:pPr lvl="1">
              <a:lnSpc>
                <a:spcPct val="90000"/>
              </a:lnSpc>
            </a:pPr>
            <a:r>
              <a:rPr lang="en-US" altLang="ko-KR" smtClean="0"/>
              <a:t>Immediate database modification</a:t>
            </a:r>
          </a:p>
        </p:txBody>
      </p:sp>
    </p:spTree>
    <p:extLst>
      <p:ext uri="{BB962C8B-B14F-4D97-AF65-F5344CB8AC3E}">
        <p14:creationId xmlns:p14="http://schemas.microsoft.com/office/powerpoint/2010/main" val="3403183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Immediate Database Modification</a:t>
            </a:r>
          </a:p>
        </p:txBody>
      </p:sp>
      <p:sp>
        <p:nvSpPr>
          <p:cNvPr id="40962" name="Rectangle 3"/>
          <p:cNvSpPr>
            <a:spLocks noGrp="1" noChangeArrowheads="1"/>
          </p:cNvSpPr>
          <p:nvPr>
            <p:ph idx="13"/>
          </p:nvPr>
        </p:nvSpPr>
        <p:spPr/>
        <p:txBody>
          <a:bodyPr/>
          <a:lstStyle/>
          <a:p>
            <a:pPr>
              <a:lnSpc>
                <a:spcPct val="90000"/>
              </a:lnSpc>
            </a:pPr>
            <a:r>
              <a:rPr lang="en-US" altLang="ko-KR" smtClean="0"/>
              <a:t>The </a:t>
            </a:r>
            <a:r>
              <a:rPr lang="en-US" altLang="ko-KR" b="1" smtClean="0">
                <a:solidFill>
                  <a:srgbClr val="000099"/>
                </a:solidFill>
              </a:rPr>
              <a:t>immediate-modification</a:t>
            </a:r>
            <a:r>
              <a:rPr lang="en-US" altLang="ko-KR" smtClean="0"/>
              <a:t> scheme allows updates of an uncommitted transaction to be made to the buffer, or the disk itself, before the transaction commits</a:t>
            </a:r>
          </a:p>
          <a:p>
            <a:pPr>
              <a:lnSpc>
                <a:spcPct val="90000"/>
              </a:lnSpc>
            </a:pPr>
            <a:r>
              <a:rPr lang="en-US" altLang="ko-KR" smtClean="0"/>
              <a:t>Update log record must be written </a:t>
            </a:r>
            <a:r>
              <a:rPr lang="en-US" altLang="ko-KR" i="1" smtClean="0"/>
              <a:t>before</a:t>
            </a:r>
            <a:r>
              <a:rPr lang="en-US" altLang="ko-KR" smtClean="0"/>
              <a:t> database item is written</a:t>
            </a:r>
          </a:p>
          <a:p>
            <a:pPr lvl="1">
              <a:lnSpc>
                <a:spcPct val="90000"/>
              </a:lnSpc>
            </a:pPr>
            <a:r>
              <a:rPr lang="en-US" altLang="ko-KR" smtClean="0"/>
              <a:t>We assume that the log record is output directly to stable storage</a:t>
            </a:r>
          </a:p>
          <a:p>
            <a:pPr lvl="1">
              <a:lnSpc>
                <a:spcPct val="90000"/>
              </a:lnSpc>
            </a:pPr>
            <a:r>
              <a:rPr lang="en-US" altLang="ko-KR" smtClean="0"/>
              <a:t>(Will see later that how to postpone log record output to some extent)</a:t>
            </a:r>
          </a:p>
          <a:p>
            <a:pPr>
              <a:lnSpc>
                <a:spcPct val="90000"/>
              </a:lnSpc>
            </a:pPr>
            <a:r>
              <a:rPr lang="en-US" altLang="ko-KR" smtClean="0"/>
              <a:t>Output of updated blocks to stable storage can take place at any time before or  after transaction commit</a:t>
            </a:r>
          </a:p>
          <a:p>
            <a:pPr>
              <a:lnSpc>
                <a:spcPct val="90000"/>
              </a:lnSpc>
            </a:pPr>
            <a:r>
              <a:rPr lang="en-US" altLang="ko-KR" smtClean="0"/>
              <a:t>Order in which blocks are output can be different from the order in which they are written.</a:t>
            </a:r>
          </a:p>
          <a:p>
            <a:pPr>
              <a:lnSpc>
                <a:spcPct val="90000"/>
              </a:lnSpc>
            </a:pPr>
            <a:r>
              <a:rPr lang="en-US" altLang="ko-KR" smtClean="0"/>
              <a:t>The </a:t>
            </a:r>
            <a:r>
              <a:rPr lang="en-US" altLang="ko-KR" b="1" smtClean="0">
                <a:solidFill>
                  <a:srgbClr val="000099"/>
                </a:solidFill>
              </a:rPr>
              <a:t>deferred-modification</a:t>
            </a:r>
            <a:r>
              <a:rPr lang="en-US" altLang="ko-KR" smtClean="0"/>
              <a:t> scheme performs updates to buffer/disk only at the time of transaction commit</a:t>
            </a:r>
          </a:p>
          <a:p>
            <a:pPr lvl="1">
              <a:lnSpc>
                <a:spcPct val="90000"/>
              </a:lnSpc>
            </a:pPr>
            <a:r>
              <a:rPr lang="en-US" altLang="ko-KR" smtClean="0"/>
              <a:t>Simplifies some aspects of recovery</a:t>
            </a:r>
          </a:p>
          <a:p>
            <a:pPr lvl="1">
              <a:lnSpc>
                <a:spcPct val="90000"/>
              </a:lnSpc>
            </a:pPr>
            <a:r>
              <a:rPr lang="en-US" altLang="ko-KR" smtClean="0"/>
              <a:t>But has overhead of storing local copy</a:t>
            </a:r>
          </a:p>
        </p:txBody>
      </p:sp>
    </p:spTree>
    <p:extLst>
      <p:ext uri="{BB962C8B-B14F-4D97-AF65-F5344CB8AC3E}">
        <p14:creationId xmlns:p14="http://schemas.microsoft.com/office/powerpoint/2010/main" val="129535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Transaction Commit</a:t>
            </a:r>
          </a:p>
        </p:txBody>
      </p:sp>
      <p:sp>
        <p:nvSpPr>
          <p:cNvPr id="43010" name="Rectangle 3"/>
          <p:cNvSpPr>
            <a:spLocks noGrp="1" noChangeArrowheads="1"/>
          </p:cNvSpPr>
          <p:nvPr>
            <p:ph idx="13"/>
          </p:nvPr>
        </p:nvSpPr>
        <p:spPr/>
        <p:txBody>
          <a:bodyPr/>
          <a:lstStyle/>
          <a:p>
            <a:r>
              <a:rPr lang="en-US" altLang="ko-KR" smtClean="0"/>
              <a:t>A transaction is said to have committed when its commit log record is output to stable storage </a:t>
            </a:r>
          </a:p>
          <a:p>
            <a:pPr lvl="1"/>
            <a:r>
              <a:rPr lang="en-US" altLang="ko-KR" smtClean="0"/>
              <a:t>all previous log records of the transaction must have been output already </a:t>
            </a:r>
          </a:p>
          <a:p>
            <a:r>
              <a:rPr lang="en-US" altLang="ko-KR" smtClean="0"/>
              <a:t>Writes performed by a transaction may still be in the buffer when the transaction commits, and may be output later</a:t>
            </a:r>
          </a:p>
        </p:txBody>
      </p:sp>
    </p:spTree>
    <p:extLst>
      <p:ext uri="{BB962C8B-B14F-4D97-AF65-F5344CB8AC3E}">
        <p14:creationId xmlns:p14="http://schemas.microsoft.com/office/powerpoint/2010/main" val="2491581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z="3000" smtClean="0">
                <a:effectLst>
                  <a:outerShdw blurRad="38100" dist="38100" dir="2700000" algn="tl">
                    <a:srgbClr val="C0C0C0"/>
                  </a:outerShdw>
                </a:effectLst>
              </a:rPr>
              <a:t>Immediate Database Modification Example</a:t>
            </a:r>
          </a:p>
        </p:txBody>
      </p:sp>
      <p:sp>
        <p:nvSpPr>
          <p:cNvPr id="44034" name="Rectangle 3"/>
          <p:cNvSpPr>
            <a:spLocks noGrp="1" noChangeArrowheads="1"/>
          </p:cNvSpPr>
          <p:nvPr>
            <p:ph idx="13"/>
          </p:nvPr>
        </p:nvSpPr>
        <p:spPr/>
        <p:txBody>
          <a:bodyPr/>
          <a:lstStyle/>
          <a:p>
            <a:pPr marL="0" indent="0">
              <a:buNone/>
            </a:pPr>
            <a:r>
              <a:rPr lang="en-US" altLang="ko-KR" b="1" smtClean="0"/>
              <a:t>Log                                  Write                              Output</a:t>
            </a:r>
            <a:endParaRPr lang="en-US" altLang="ko-KR" smtClean="0"/>
          </a:p>
          <a:p>
            <a:pPr marL="0" indent="0">
              <a:lnSpc>
                <a:spcPct val="80000"/>
              </a:lnSpc>
              <a:buNone/>
            </a:pPr>
            <a:endParaRPr lang="en-US" altLang="ko-KR" smtClean="0"/>
          </a:p>
          <a:p>
            <a:pPr marL="0" indent="0">
              <a:lnSpc>
                <a:spcPct val="60000"/>
              </a:lnSpc>
              <a:buNone/>
            </a:pPr>
            <a:r>
              <a:rPr lang="en-US" altLang="ko-KR" smtClean="0"/>
              <a:t>&lt;</a:t>
            </a:r>
            <a:r>
              <a:rPr lang="en-US" altLang="ko-KR" i="1" smtClean="0"/>
              <a:t>T</a:t>
            </a:r>
            <a:r>
              <a:rPr lang="en-US" altLang="ko-KR" baseline="-25000" smtClean="0"/>
              <a:t>0</a:t>
            </a:r>
            <a:r>
              <a:rPr lang="en-US" altLang="ko-KR" i="1" smtClean="0"/>
              <a:t> </a:t>
            </a:r>
            <a:r>
              <a:rPr lang="en-US" altLang="ko-KR" b="1" smtClean="0"/>
              <a:t>start</a:t>
            </a:r>
            <a:r>
              <a:rPr lang="en-US" altLang="ko-KR" smtClean="0"/>
              <a:t>&gt;</a:t>
            </a:r>
          </a:p>
          <a:p>
            <a:pPr marL="0" indent="0">
              <a:buNone/>
            </a:pPr>
            <a:r>
              <a:rPr lang="en-US" altLang="ko-KR" smtClean="0"/>
              <a:t>&lt;</a:t>
            </a:r>
            <a:r>
              <a:rPr lang="en-US" altLang="ko-KR" i="1" smtClean="0"/>
              <a:t>T</a:t>
            </a:r>
            <a:r>
              <a:rPr lang="en-US" altLang="ko-KR" i="1" baseline="-25000" smtClean="0"/>
              <a:t>0</a:t>
            </a:r>
            <a:r>
              <a:rPr lang="en-US" altLang="ko-KR" i="1" smtClean="0"/>
              <a:t>,</a:t>
            </a:r>
            <a:r>
              <a:rPr lang="en-US" altLang="ko-KR" smtClean="0"/>
              <a:t> A, 1000, 950&gt;</a:t>
            </a:r>
          </a:p>
          <a:p>
            <a:pPr marL="0" indent="0">
              <a:lnSpc>
                <a:spcPct val="70000"/>
              </a:lnSpc>
              <a:buNone/>
            </a:pPr>
            <a:r>
              <a:rPr lang="en-US" altLang="ko-KR" i="1" smtClean="0"/>
              <a:t>&lt;T</a:t>
            </a:r>
            <a:r>
              <a:rPr lang="en-US" altLang="ko-KR" baseline="-25000" smtClean="0"/>
              <a:t>o</a:t>
            </a:r>
            <a:r>
              <a:rPr lang="en-US" altLang="ko-KR" i="1" smtClean="0"/>
              <a:t>,</a:t>
            </a:r>
            <a:r>
              <a:rPr lang="en-US" altLang="ko-KR" smtClean="0"/>
              <a:t> B, 2000, 2050</a:t>
            </a:r>
          </a:p>
          <a:p>
            <a:pPr marL="0" indent="0">
              <a:lnSpc>
                <a:spcPct val="80000"/>
              </a:lnSpc>
              <a:buNone/>
            </a:pPr>
            <a:r>
              <a:rPr lang="en-US" altLang="ko-KR" smtClean="0"/>
              <a:t>                                    </a:t>
            </a:r>
            <a:r>
              <a:rPr lang="en-US" altLang="ko-KR" i="1" smtClean="0"/>
              <a:t>A</a:t>
            </a:r>
            <a:r>
              <a:rPr lang="en-US" altLang="ko-KR" smtClean="0"/>
              <a:t> = 950</a:t>
            </a:r>
          </a:p>
          <a:p>
            <a:pPr marL="0" indent="0">
              <a:lnSpc>
                <a:spcPct val="60000"/>
              </a:lnSpc>
              <a:buNone/>
            </a:pPr>
            <a:r>
              <a:rPr lang="en-US" altLang="ko-KR" smtClean="0"/>
              <a:t>                                    </a:t>
            </a:r>
            <a:r>
              <a:rPr lang="en-US" altLang="ko-KR" i="1" smtClean="0"/>
              <a:t>B</a:t>
            </a:r>
            <a:r>
              <a:rPr lang="en-US" altLang="ko-KR" smtClean="0"/>
              <a:t> = 2050</a:t>
            </a:r>
          </a:p>
          <a:p>
            <a:pPr marL="0" indent="0">
              <a:buNone/>
            </a:pPr>
            <a:r>
              <a:rPr lang="en-US" altLang="ko-KR" smtClean="0"/>
              <a:t>&lt;</a:t>
            </a:r>
            <a:r>
              <a:rPr lang="en-US" altLang="ko-KR" i="1" smtClean="0"/>
              <a:t>T</a:t>
            </a:r>
            <a:r>
              <a:rPr lang="en-US" altLang="ko-KR" baseline="-25000" smtClean="0"/>
              <a:t>0</a:t>
            </a:r>
            <a:r>
              <a:rPr lang="en-US" altLang="ko-KR" smtClean="0"/>
              <a:t> </a:t>
            </a:r>
            <a:r>
              <a:rPr lang="en-US" altLang="ko-KR" b="1" smtClean="0"/>
              <a:t>commit</a:t>
            </a:r>
            <a:r>
              <a:rPr lang="en-US" altLang="ko-KR" smtClean="0"/>
              <a:t>&gt;</a:t>
            </a:r>
          </a:p>
          <a:p>
            <a:pPr marL="0" indent="0">
              <a:lnSpc>
                <a:spcPct val="80000"/>
              </a:lnSpc>
              <a:buNone/>
            </a:pPr>
            <a:r>
              <a:rPr lang="en-US" altLang="ko-KR" smtClean="0"/>
              <a:t>&lt;</a:t>
            </a:r>
            <a:r>
              <a:rPr lang="en-US" altLang="ko-KR" i="1" smtClean="0"/>
              <a:t>T</a:t>
            </a:r>
            <a:r>
              <a:rPr lang="en-US" altLang="ko-KR" baseline="-25000" smtClean="0"/>
              <a:t>1</a:t>
            </a:r>
            <a:r>
              <a:rPr lang="en-US" altLang="ko-KR" smtClean="0"/>
              <a:t> </a:t>
            </a:r>
            <a:r>
              <a:rPr lang="en-US" altLang="ko-KR" b="1" smtClean="0"/>
              <a:t>start</a:t>
            </a:r>
            <a:r>
              <a:rPr lang="en-US" altLang="ko-KR" smtClean="0"/>
              <a:t>&gt;</a:t>
            </a:r>
          </a:p>
          <a:p>
            <a:pPr marL="0" indent="0">
              <a:lnSpc>
                <a:spcPct val="60000"/>
              </a:lnSpc>
              <a:buNone/>
            </a:pPr>
            <a:r>
              <a:rPr lang="en-US" altLang="ko-KR" smtClean="0"/>
              <a:t>&lt;</a:t>
            </a:r>
            <a:r>
              <a:rPr lang="en-US" altLang="ko-KR" i="1" smtClean="0"/>
              <a:t>T</a:t>
            </a:r>
            <a:r>
              <a:rPr lang="en-US" altLang="ko-KR" baseline="-25000" smtClean="0"/>
              <a:t>1</a:t>
            </a:r>
            <a:r>
              <a:rPr lang="en-US" altLang="ko-KR" smtClean="0"/>
              <a:t>, C, 700, 600&gt;</a:t>
            </a:r>
          </a:p>
          <a:p>
            <a:pPr marL="0" indent="0">
              <a:lnSpc>
                <a:spcPct val="80000"/>
              </a:lnSpc>
              <a:buNone/>
            </a:pPr>
            <a:r>
              <a:rPr lang="en-US" altLang="ko-KR" smtClean="0"/>
              <a:t>                                    </a:t>
            </a:r>
            <a:r>
              <a:rPr lang="en-US" altLang="ko-KR" i="1" smtClean="0"/>
              <a:t>C</a:t>
            </a:r>
            <a:r>
              <a:rPr lang="en-US" altLang="ko-KR" smtClean="0"/>
              <a:t> = 600</a:t>
            </a:r>
          </a:p>
          <a:p>
            <a:pPr marL="0" indent="0">
              <a:lnSpc>
                <a:spcPct val="80000"/>
              </a:lnSpc>
              <a:buNone/>
            </a:pPr>
            <a:r>
              <a:rPr lang="en-US" altLang="ko-KR" smtClean="0"/>
              <a:t>                                                                         </a:t>
            </a:r>
            <a:r>
              <a:rPr lang="en-US" altLang="ko-KR" i="1" smtClean="0"/>
              <a:t>B</a:t>
            </a:r>
            <a:r>
              <a:rPr lang="en-US" altLang="ko-KR" i="1" baseline="-25000" smtClean="0"/>
              <a:t>B </a:t>
            </a:r>
            <a:r>
              <a:rPr lang="en-US" altLang="ko-KR" smtClean="0"/>
              <a:t>, </a:t>
            </a:r>
            <a:r>
              <a:rPr lang="en-US" altLang="ko-KR" i="1" smtClean="0"/>
              <a:t>B</a:t>
            </a:r>
            <a:r>
              <a:rPr lang="en-US" altLang="ko-KR" i="1" baseline="-25000" smtClean="0"/>
              <a:t>C</a:t>
            </a:r>
            <a:endParaRPr lang="en-US" altLang="ko-KR" smtClean="0"/>
          </a:p>
          <a:p>
            <a:pPr marL="0" indent="0">
              <a:lnSpc>
                <a:spcPct val="70000"/>
              </a:lnSpc>
              <a:buNone/>
            </a:pPr>
            <a:r>
              <a:rPr lang="en-US" altLang="ko-KR" smtClean="0"/>
              <a:t>&lt;</a:t>
            </a:r>
            <a:r>
              <a:rPr lang="en-US" altLang="ko-KR" i="1" smtClean="0"/>
              <a:t>T</a:t>
            </a:r>
            <a:r>
              <a:rPr lang="en-US" altLang="ko-KR" baseline="-25000" smtClean="0"/>
              <a:t>1</a:t>
            </a:r>
            <a:r>
              <a:rPr lang="en-US" altLang="ko-KR" smtClean="0"/>
              <a:t> </a:t>
            </a:r>
            <a:r>
              <a:rPr lang="en-US" altLang="ko-KR" b="1" smtClean="0"/>
              <a:t>commit</a:t>
            </a:r>
            <a:r>
              <a:rPr lang="en-US" altLang="ko-KR" smtClean="0"/>
              <a:t>&gt;</a:t>
            </a:r>
          </a:p>
          <a:p>
            <a:pPr marL="0" indent="0">
              <a:lnSpc>
                <a:spcPct val="70000"/>
              </a:lnSpc>
              <a:buNone/>
            </a:pPr>
            <a:r>
              <a:rPr lang="en-US" altLang="ko-KR" smtClean="0"/>
              <a:t>                                                                         </a:t>
            </a:r>
            <a:r>
              <a:rPr lang="en-US" altLang="ko-KR" i="1" smtClean="0"/>
              <a:t>B</a:t>
            </a:r>
            <a:r>
              <a:rPr lang="en-US" altLang="ko-KR" i="1" baseline="-25000" smtClean="0"/>
              <a:t>A</a:t>
            </a:r>
            <a:br>
              <a:rPr lang="en-US" altLang="ko-KR" i="1" baseline="-25000" smtClean="0"/>
            </a:br>
            <a:endParaRPr lang="en-US" altLang="ko-KR" smtClean="0"/>
          </a:p>
          <a:p>
            <a:pPr marL="0" indent="0">
              <a:buNone/>
            </a:pPr>
            <a:r>
              <a:rPr lang="en-US" altLang="ko-KR" smtClean="0"/>
              <a:t>Note: </a:t>
            </a:r>
            <a:r>
              <a:rPr lang="en-US" altLang="ko-KR" i="1" smtClean="0"/>
              <a:t>B</a:t>
            </a:r>
            <a:r>
              <a:rPr lang="en-US" altLang="ko-KR" i="1" baseline="-25000" smtClean="0"/>
              <a:t>X</a:t>
            </a:r>
            <a:r>
              <a:rPr lang="en-US" altLang="ko-KR" i="1" smtClean="0"/>
              <a:t> </a:t>
            </a:r>
            <a:r>
              <a:rPr lang="en-US" altLang="ko-KR" smtClean="0"/>
              <a:t>denotes block containing </a:t>
            </a:r>
            <a:r>
              <a:rPr lang="en-US" altLang="ko-KR" i="1" smtClean="0"/>
              <a:t>X</a:t>
            </a:r>
            <a:r>
              <a:rPr lang="en-US" altLang="ko-KR" smtClean="0"/>
              <a:t>.</a:t>
            </a:r>
          </a:p>
          <a:p>
            <a:pPr marL="1828800" lvl="4" indent="0"/>
            <a:endParaRPr lang="en-US" altLang="ko-KR" smtClean="0"/>
          </a:p>
        </p:txBody>
      </p:sp>
      <p:sp>
        <p:nvSpPr>
          <p:cNvPr id="44035" name="Line 4"/>
          <p:cNvSpPr>
            <a:spLocks noChangeShapeType="1"/>
          </p:cNvSpPr>
          <p:nvPr/>
        </p:nvSpPr>
        <p:spPr bwMode="auto">
          <a:xfrm>
            <a:off x="914400" y="1592263"/>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buNone/>
            </a:pPr>
            <a:endParaRPr lang="ko-KR" altLang="en-US"/>
          </a:p>
        </p:txBody>
      </p:sp>
      <p:sp>
        <p:nvSpPr>
          <p:cNvPr id="50182" name="AutoShape 6"/>
          <p:cNvSpPr>
            <a:spLocks noChangeArrowheads="1"/>
          </p:cNvSpPr>
          <p:nvPr/>
        </p:nvSpPr>
        <p:spPr bwMode="auto">
          <a:xfrm>
            <a:off x="5724160" y="4005080"/>
            <a:ext cx="2179638" cy="563562"/>
          </a:xfrm>
          <a:prstGeom prst="wedgeRoundRectCallout">
            <a:avLst>
              <a:gd name="adj1" fmla="val -56847"/>
              <a:gd name="adj2" fmla="val 67463"/>
              <a:gd name="adj3" fmla="val 16667"/>
            </a:avLst>
          </a:prstGeom>
          <a:no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buNone/>
              <a:defRPr/>
            </a:pPr>
            <a:r>
              <a:rPr lang="en-US" sz="1200">
                <a:latin typeface="Helvetica" charset="0"/>
                <a:ea typeface="ＭＳ Ｐゴシック" charset="0"/>
                <a:cs typeface="ＭＳ Ｐゴシック" charset="0"/>
              </a:rPr>
              <a:t>B</a:t>
            </a:r>
            <a:r>
              <a:rPr lang="en-US" sz="1200" baseline="-25000">
                <a:latin typeface="Helvetica" charset="0"/>
                <a:ea typeface="ＭＳ Ｐゴシック" charset="0"/>
                <a:cs typeface="ＭＳ Ｐゴシック" charset="0"/>
              </a:rPr>
              <a:t>C</a:t>
            </a:r>
            <a:r>
              <a:rPr lang="en-US" sz="1200">
                <a:latin typeface="Helvetica" charset="0"/>
                <a:ea typeface="ＭＳ Ｐゴシック" charset="0"/>
                <a:cs typeface="ＭＳ Ｐゴシック" charset="0"/>
              </a:rPr>
              <a:t> output before T</a:t>
            </a:r>
            <a:r>
              <a:rPr lang="en-US" sz="1200" baseline="-25000">
                <a:latin typeface="Helvetica" charset="0"/>
                <a:ea typeface="ＭＳ Ｐゴシック" charset="0"/>
                <a:cs typeface="ＭＳ Ｐゴシック" charset="0"/>
              </a:rPr>
              <a:t>1 </a:t>
            </a:r>
            <a:r>
              <a:rPr lang="en-US" sz="1200">
                <a:latin typeface="Helvetica" charset="0"/>
                <a:ea typeface="ＭＳ Ｐゴシック" charset="0"/>
                <a:cs typeface="ＭＳ Ｐゴシック" charset="0"/>
              </a:rPr>
              <a:t>commits</a:t>
            </a:r>
          </a:p>
        </p:txBody>
      </p:sp>
      <p:sp>
        <p:nvSpPr>
          <p:cNvPr id="50183" name="AutoShape 7"/>
          <p:cNvSpPr>
            <a:spLocks noChangeArrowheads="1"/>
          </p:cNvSpPr>
          <p:nvPr/>
        </p:nvSpPr>
        <p:spPr bwMode="auto">
          <a:xfrm>
            <a:off x="5663835" y="5270317"/>
            <a:ext cx="2179638" cy="563563"/>
          </a:xfrm>
          <a:prstGeom prst="wedgeRoundRectCallout">
            <a:avLst>
              <a:gd name="adj1" fmla="val -70102"/>
              <a:gd name="adj2" fmla="val -48875"/>
              <a:gd name="adj3" fmla="val 16667"/>
            </a:avLst>
          </a:prstGeom>
          <a:no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buNone/>
              <a:defRPr/>
            </a:pPr>
            <a:r>
              <a:rPr lang="en-US" sz="1200">
                <a:latin typeface="Helvetica" charset="0"/>
                <a:ea typeface="ＭＳ Ｐゴシック" charset="0"/>
                <a:cs typeface="ＭＳ Ｐゴシック" charset="0"/>
              </a:rPr>
              <a:t>B</a:t>
            </a:r>
            <a:r>
              <a:rPr lang="en-US" sz="1200" baseline="-25000">
                <a:latin typeface="Helvetica" charset="0"/>
                <a:ea typeface="ＭＳ Ｐゴシック" charset="0"/>
                <a:cs typeface="ＭＳ Ｐゴシック" charset="0"/>
              </a:rPr>
              <a:t>A</a:t>
            </a:r>
            <a:r>
              <a:rPr lang="en-US" sz="1200">
                <a:latin typeface="Helvetica" charset="0"/>
                <a:ea typeface="ＭＳ Ｐゴシック" charset="0"/>
                <a:cs typeface="ＭＳ Ｐゴシック" charset="0"/>
              </a:rPr>
              <a:t> output after T</a:t>
            </a:r>
            <a:r>
              <a:rPr lang="en-US" sz="1200" baseline="-25000">
                <a:latin typeface="Helvetica" charset="0"/>
                <a:ea typeface="ＭＳ Ｐゴシック" charset="0"/>
                <a:cs typeface="ＭＳ Ｐゴシック" charset="0"/>
              </a:rPr>
              <a:t>0 </a:t>
            </a:r>
            <a:r>
              <a:rPr lang="en-US" sz="1200">
                <a:latin typeface="Helvetica" charset="0"/>
                <a:ea typeface="ＭＳ Ｐゴシック" charset="0"/>
                <a:cs typeface="ＭＳ Ｐゴシック" charset="0"/>
              </a:rPr>
              <a:t>commits</a:t>
            </a:r>
          </a:p>
        </p:txBody>
      </p:sp>
    </p:spTree>
    <p:extLst>
      <p:ext uri="{BB962C8B-B14F-4D97-AF65-F5344CB8AC3E}">
        <p14:creationId xmlns:p14="http://schemas.microsoft.com/office/powerpoint/2010/main" val="2110596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Concurrency Control and Recovery</a:t>
            </a:r>
          </a:p>
        </p:txBody>
      </p:sp>
      <p:sp>
        <p:nvSpPr>
          <p:cNvPr id="46082" name="Rectangle 3"/>
          <p:cNvSpPr>
            <a:spLocks noGrp="1" noChangeArrowheads="1"/>
          </p:cNvSpPr>
          <p:nvPr>
            <p:ph idx="13"/>
          </p:nvPr>
        </p:nvSpPr>
        <p:spPr/>
        <p:txBody>
          <a:bodyPr/>
          <a:lstStyle/>
          <a:p>
            <a:r>
              <a:rPr lang="en-US" altLang="ko-KR" smtClean="0"/>
              <a:t>With concurrent transactions, all transactions share a single disk buffer and a single log</a:t>
            </a:r>
          </a:p>
          <a:p>
            <a:pPr lvl="1"/>
            <a:r>
              <a:rPr lang="en-US" altLang="ko-KR" smtClean="0"/>
              <a:t>A buffer block can have data items updated by one or more transactions</a:t>
            </a:r>
          </a:p>
          <a:p>
            <a:r>
              <a:rPr lang="en-US" altLang="ko-KR" smtClean="0"/>
              <a:t>We assume that </a:t>
            </a:r>
            <a:r>
              <a:rPr lang="en-US" altLang="ko-KR" i="1" smtClean="0">
                <a:solidFill>
                  <a:srgbClr val="000099"/>
                </a:solidFill>
              </a:rPr>
              <a:t>if a transaction T</a:t>
            </a:r>
            <a:r>
              <a:rPr lang="en-US" altLang="ko-KR" i="1" baseline="-25000" smtClean="0">
                <a:solidFill>
                  <a:srgbClr val="000099"/>
                </a:solidFill>
              </a:rPr>
              <a:t>i</a:t>
            </a:r>
            <a:r>
              <a:rPr lang="en-US" altLang="ko-KR" i="1" smtClean="0">
                <a:solidFill>
                  <a:srgbClr val="000099"/>
                </a:solidFill>
              </a:rPr>
              <a:t> has modified an item, no other transaction can modify the same item until T</a:t>
            </a:r>
            <a:r>
              <a:rPr lang="en-US" altLang="ko-KR" i="1" baseline="-25000" smtClean="0">
                <a:solidFill>
                  <a:srgbClr val="000099"/>
                </a:solidFill>
              </a:rPr>
              <a:t>i  </a:t>
            </a:r>
            <a:r>
              <a:rPr lang="en-US" altLang="ko-KR" i="1" smtClean="0">
                <a:solidFill>
                  <a:srgbClr val="000099"/>
                </a:solidFill>
              </a:rPr>
              <a:t>has committed or aborted</a:t>
            </a:r>
          </a:p>
          <a:p>
            <a:pPr lvl="1"/>
            <a:r>
              <a:rPr lang="en-US" altLang="ko-KR" smtClean="0"/>
              <a:t>i.e. the updates of uncommitted transactions should not be visible to other transactions</a:t>
            </a:r>
          </a:p>
          <a:p>
            <a:pPr lvl="2"/>
            <a:r>
              <a:rPr lang="en-US" altLang="ko-KR" smtClean="0"/>
              <a:t>Otherwise how to perform undo if T1 updates A, then T2 updates A and commits, and finally T1 has to abort?</a:t>
            </a:r>
          </a:p>
          <a:p>
            <a:pPr lvl="1"/>
            <a:r>
              <a:rPr lang="en-US" altLang="ko-KR" smtClean="0"/>
              <a:t>Can be ensured by obtaining exclusive locks on updated items and holding the locks till end of transaction (strict two-phase locking)</a:t>
            </a:r>
          </a:p>
          <a:p>
            <a:r>
              <a:rPr lang="en-US" altLang="ko-KR" smtClean="0"/>
              <a:t>Log records of different transactions may be interspersed in the log.</a:t>
            </a:r>
          </a:p>
          <a:p>
            <a:endParaRPr lang="en-US" altLang="ko-KR" smtClean="0"/>
          </a:p>
        </p:txBody>
      </p:sp>
    </p:spTree>
    <p:extLst>
      <p:ext uri="{BB962C8B-B14F-4D97-AF65-F5344CB8AC3E}">
        <p14:creationId xmlns:p14="http://schemas.microsoft.com/office/powerpoint/2010/main" val="3467584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Undo and Redo Operations</a:t>
            </a:r>
          </a:p>
        </p:txBody>
      </p:sp>
      <p:sp>
        <p:nvSpPr>
          <p:cNvPr id="47106" name="Rectangle 3"/>
          <p:cNvSpPr>
            <a:spLocks noGrp="1" noChangeArrowheads="1"/>
          </p:cNvSpPr>
          <p:nvPr>
            <p:ph idx="13"/>
          </p:nvPr>
        </p:nvSpPr>
        <p:spPr/>
        <p:txBody>
          <a:bodyPr/>
          <a:lstStyle/>
          <a:p>
            <a:r>
              <a:rPr lang="en-US" altLang="ko-KR" b="1" smtClean="0">
                <a:solidFill>
                  <a:srgbClr val="000099"/>
                </a:solidFill>
              </a:rPr>
              <a:t>Undo</a:t>
            </a:r>
            <a:r>
              <a:rPr lang="en-US" altLang="ko-KR" smtClean="0"/>
              <a:t> of a log record </a:t>
            </a:r>
            <a:r>
              <a:rPr lang="en-US" altLang="ko-KR" i="1" smtClean="0"/>
              <a:t>&lt;T</a:t>
            </a:r>
            <a:r>
              <a:rPr lang="en-US" altLang="ko-KR" i="1" baseline="-25000" smtClean="0"/>
              <a:t>i</a:t>
            </a:r>
            <a:r>
              <a:rPr lang="en-US" altLang="ko-KR" i="1" smtClean="0"/>
              <a:t>, X,  V</a:t>
            </a:r>
            <a:r>
              <a:rPr lang="en-US" altLang="ko-KR" i="1" baseline="-25000" smtClean="0"/>
              <a:t>1</a:t>
            </a:r>
            <a:r>
              <a:rPr lang="en-US" altLang="ko-KR" i="1" smtClean="0"/>
              <a:t>,  V</a:t>
            </a:r>
            <a:r>
              <a:rPr lang="en-US" altLang="ko-KR" i="1" baseline="-25000" smtClean="0"/>
              <a:t>2</a:t>
            </a:r>
            <a:r>
              <a:rPr lang="en-US" altLang="ko-KR" i="1" smtClean="0"/>
              <a:t>&gt; </a:t>
            </a:r>
            <a:r>
              <a:rPr lang="en-US" altLang="ko-KR" smtClean="0"/>
              <a:t>writes the </a:t>
            </a:r>
            <a:r>
              <a:rPr lang="en-US" altLang="ko-KR" b="1" smtClean="0"/>
              <a:t>old</a:t>
            </a:r>
            <a:r>
              <a:rPr lang="en-US" altLang="ko-KR" smtClean="0"/>
              <a:t> value </a:t>
            </a:r>
            <a:r>
              <a:rPr lang="en-US" altLang="ko-KR" i="1" smtClean="0"/>
              <a:t>V</a:t>
            </a:r>
            <a:r>
              <a:rPr lang="en-US" altLang="ko-KR" i="1" baseline="-25000" smtClean="0"/>
              <a:t>1</a:t>
            </a:r>
            <a:r>
              <a:rPr lang="en-US" altLang="ko-KR" i="1" smtClean="0"/>
              <a:t> </a:t>
            </a:r>
            <a:r>
              <a:rPr lang="en-US" altLang="ko-KR" smtClean="0"/>
              <a:t>to</a:t>
            </a:r>
            <a:r>
              <a:rPr lang="en-US" altLang="ko-KR" i="1" smtClean="0"/>
              <a:t> X</a:t>
            </a:r>
          </a:p>
          <a:p>
            <a:r>
              <a:rPr lang="en-US" altLang="ko-KR" b="1" smtClean="0">
                <a:solidFill>
                  <a:srgbClr val="000099"/>
                </a:solidFill>
              </a:rPr>
              <a:t>Redo</a:t>
            </a:r>
            <a:r>
              <a:rPr lang="en-US" altLang="ko-KR" smtClean="0"/>
              <a:t> of a log record </a:t>
            </a:r>
            <a:r>
              <a:rPr lang="en-US" altLang="ko-KR" i="1" smtClean="0"/>
              <a:t>&lt;T</a:t>
            </a:r>
            <a:r>
              <a:rPr lang="en-US" altLang="ko-KR" i="1" baseline="-25000" smtClean="0"/>
              <a:t>i</a:t>
            </a:r>
            <a:r>
              <a:rPr lang="en-US" altLang="ko-KR" i="1" smtClean="0"/>
              <a:t>, X,  V</a:t>
            </a:r>
            <a:r>
              <a:rPr lang="en-US" altLang="ko-KR" i="1" baseline="-25000" smtClean="0"/>
              <a:t>1</a:t>
            </a:r>
            <a:r>
              <a:rPr lang="en-US" altLang="ko-KR" i="1" smtClean="0"/>
              <a:t>,  V</a:t>
            </a:r>
            <a:r>
              <a:rPr lang="en-US" altLang="ko-KR" i="1" baseline="-25000" smtClean="0"/>
              <a:t>2</a:t>
            </a:r>
            <a:r>
              <a:rPr lang="en-US" altLang="ko-KR" i="1" smtClean="0"/>
              <a:t>&gt; </a:t>
            </a:r>
            <a:r>
              <a:rPr lang="en-US" altLang="ko-KR" smtClean="0"/>
              <a:t>writes the </a:t>
            </a:r>
            <a:r>
              <a:rPr lang="en-US" altLang="ko-KR" b="1" smtClean="0"/>
              <a:t>new</a:t>
            </a:r>
            <a:r>
              <a:rPr lang="en-US" altLang="ko-KR" smtClean="0"/>
              <a:t> value </a:t>
            </a:r>
            <a:r>
              <a:rPr lang="en-US" altLang="ko-KR" i="1" smtClean="0"/>
              <a:t>V</a:t>
            </a:r>
            <a:r>
              <a:rPr lang="en-US" altLang="ko-KR" i="1" baseline="-25000" smtClean="0"/>
              <a:t>2</a:t>
            </a:r>
            <a:r>
              <a:rPr lang="en-US" altLang="ko-KR" i="1" smtClean="0"/>
              <a:t> </a:t>
            </a:r>
            <a:r>
              <a:rPr lang="en-US" altLang="ko-KR" smtClean="0"/>
              <a:t>to</a:t>
            </a:r>
            <a:r>
              <a:rPr lang="en-US" altLang="ko-KR" i="1" smtClean="0"/>
              <a:t> X</a:t>
            </a:r>
          </a:p>
          <a:p>
            <a:r>
              <a:rPr lang="en-US" altLang="ko-KR" b="1" smtClean="0">
                <a:solidFill>
                  <a:srgbClr val="000099"/>
                </a:solidFill>
              </a:rPr>
              <a:t>Undo and Redo of Transactions</a:t>
            </a:r>
          </a:p>
          <a:p>
            <a:pPr lvl="1"/>
            <a:r>
              <a:rPr lang="en-US" altLang="ko-KR" b="1" smtClean="0"/>
              <a:t>undo</a:t>
            </a:r>
            <a:r>
              <a:rPr lang="en-US" altLang="ko-KR" smtClean="0"/>
              <a:t>(</a:t>
            </a:r>
            <a:r>
              <a:rPr lang="en-US" altLang="ko-KR" i="1" smtClean="0"/>
              <a:t>T</a:t>
            </a:r>
            <a:r>
              <a:rPr lang="en-US" altLang="ko-KR" baseline="-25000" smtClean="0"/>
              <a:t>i</a:t>
            </a:r>
            <a:r>
              <a:rPr lang="en-US" altLang="ko-KR" smtClean="0"/>
              <a:t>) restores the value of all data items updated by </a:t>
            </a:r>
            <a:r>
              <a:rPr lang="en-US" altLang="ko-KR" i="1" smtClean="0"/>
              <a:t>T</a:t>
            </a:r>
            <a:r>
              <a:rPr lang="en-US" altLang="ko-KR" i="1" baseline="-25000" smtClean="0"/>
              <a:t>i</a:t>
            </a:r>
            <a:r>
              <a:rPr lang="en-US" altLang="ko-KR" smtClean="0"/>
              <a:t> to their old values, going backwards from the last log record for </a:t>
            </a:r>
            <a:r>
              <a:rPr lang="en-US" altLang="ko-KR" i="1" smtClean="0"/>
              <a:t>T</a:t>
            </a:r>
            <a:r>
              <a:rPr lang="en-US" altLang="ko-KR" i="1" baseline="-25000" smtClean="0"/>
              <a:t>i</a:t>
            </a:r>
            <a:endParaRPr lang="en-US" altLang="ko-KR" i="1" smtClean="0"/>
          </a:p>
          <a:p>
            <a:pPr lvl="2"/>
            <a:r>
              <a:rPr lang="en-US" altLang="ko-KR" smtClean="0"/>
              <a:t>each time a data item X is restored to its old value V a special  log record </a:t>
            </a:r>
            <a:r>
              <a:rPr lang="en-US" altLang="ko-KR" i="1" smtClean="0"/>
              <a:t>&lt;T</a:t>
            </a:r>
            <a:r>
              <a:rPr lang="en-US" altLang="ko-KR" i="1" baseline="-25000" smtClean="0"/>
              <a:t>i</a:t>
            </a:r>
            <a:r>
              <a:rPr lang="en-US" altLang="ko-KR" i="1" smtClean="0"/>
              <a:t> , X, V&gt; </a:t>
            </a:r>
            <a:r>
              <a:rPr lang="en-US" altLang="ko-KR" smtClean="0"/>
              <a:t>is written out</a:t>
            </a:r>
          </a:p>
          <a:p>
            <a:pPr lvl="2"/>
            <a:r>
              <a:rPr lang="en-US" altLang="ko-KR" smtClean="0"/>
              <a:t>when undo of a transaction is complete, a log record </a:t>
            </a:r>
            <a:br>
              <a:rPr lang="en-US" altLang="ko-KR" smtClean="0"/>
            </a:br>
            <a:r>
              <a:rPr lang="en-US" altLang="ko-KR" i="1" smtClean="0"/>
              <a:t>&lt;T</a:t>
            </a:r>
            <a:r>
              <a:rPr lang="en-US" altLang="ko-KR" i="1" baseline="-25000" smtClean="0"/>
              <a:t>i</a:t>
            </a:r>
            <a:r>
              <a:rPr lang="en-US" altLang="ko-KR" i="1" smtClean="0"/>
              <a:t> </a:t>
            </a:r>
            <a:r>
              <a:rPr lang="en-US" altLang="ko-KR" b="1" smtClean="0"/>
              <a:t>abort</a:t>
            </a:r>
            <a:r>
              <a:rPr lang="en-US" altLang="ko-KR" i="1" smtClean="0"/>
              <a:t>&gt; </a:t>
            </a:r>
            <a:r>
              <a:rPr lang="en-US" altLang="ko-KR" smtClean="0"/>
              <a:t>is written out.</a:t>
            </a:r>
          </a:p>
          <a:p>
            <a:pPr lvl="1"/>
            <a:r>
              <a:rPr lang="en-US" altLang="ko-KR" b="1" smtClean="0"/>
              <a:t>redo</a:t>
            </a:r>
            <a:r>
              <a:rPr lang="en-US" altLang="ko-KR" smtClean="0"/>
              <a:t>(</a:t>
            </a:r>
            <a:r>
              <a:rPr lang="en-US" altLang="ko-KR" i="1" smtClean="0"/>
              <a:t>T</a:t>
            </a:r>
            <a:r>
              <a:rPr lang="en-US" altLang="ko-KR" baseline="-25000" smtClean="0"/>
              <a:t>i</a:t>
            </a:r>
            <a:r>
              <a:rPr lang="en-US" altLang="ko-KR" smtClean="0"/>
              <a:t>) sets the value of all data items updated by </a:t>
            </a:r>
            <a:r>
              <a:rPr lang="en-US" altLang="ko-KR" i="1" smtClean="0"/>
              <a:t>T</a:t>
            </a:r>
            <a:r>
              <a:rPr lang="en-US" altLang="ko-KR" i="1" baseline="-25000" smtClean="0"/>
              <a:t>i</a:t>
            </a:r>
            <a:r>
              <a:rPr lang="en-US" altLang="ko-KR" i="1" smtClean="0"/>
              <a:t> </a:t>
            </a:r>
            <a:r>
              <a:rPr lang="en-US" altLang="ko-KR" smtClean="0"/>
              <a:t>to the new values, going forward from the first log record for </a:t>
            </a:r>
            <a:r>
              <a:rPr lang="en-US" altLang="ko-KR" i="1" smtClean="0"/>
              <a:t>T</a:t>
            </a:r>
            <a:r>
              <a:rPr lang="en-US" altLang="ko-KR" i="1" baseline="-25000" smtClean="0"/>
              <a:t>i</a:t>
            </a:r>
            <a:endParaRPr lang="en-US" altLang="ko-KR" b="1" smtClean="0">
              <a:solidFill>
                <a:schemeClr val="tx2"/>
              </a:solidFill>
            </a:endParaRPr>
          </a:p>
          <a:p>
            <a:pPr lvl="2"/>
            <a:r>
              <a:rPr lang="en-US" altLang="ko-KR" smtClean="0"/>
              <a:t>No logging is done in this case</a:t>
            </a:r>
          </a:p>
          <a:p>
            <a:endParaRPr lang="en-US" altLang="ko-KR" i="1" smtClean="0"/>
          </a:p>
          <a:p>
            <a:endParaRPr lang="en-US" altLang="ko-KR" i="1" baseline="-25000" smtClean="0"/>
          </a:p>
        </p:txBody>
      </p:sp>
    </p:spTree>
    <p:extLst>
      <p:ext uri="{BB962C8B-B14F-4D97-AF65-F5344CB8AC3E}">
        <p14:creationId xmlns:p14="http://schemas.microsoft.com/office/powerpoint/2010/main" val="2687917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ko-KR" sz="2800" smtClean="0">
                <a:effectLst>
                  <a:outerShdw blurRad="38100" dist="38100" dir="2700000" algn="tl">
                    <a:srgbClr val="C0C0C0"/>
                  </a:outerShdw>
                </a:effectLst>
              </a:rPr>
              <a:t>Undo and Redo on Recovering from Failure</a:t>
            </a:r>
          </a:p>
        </p:txBody>
      </p:sp>
      <p:sp>
        <p:nvSpPr>
          <p:cNvPr id="48130" name="Rectangle 3"/>
          <p:cNvSpPr>
            <a:spLocks noGrp="1" noChangeArrowheads="1"/>
          </p:cNvSpPr>
          <p:nvPr>
            <p:ph idx="13"/>
          </p:nvPr>
        </p:nvSpPr>
        <p:spPr/>
        <p:txBody>
          <a:bodyPr/>
          <a:lstStyle/>
          <a:p>
            <a:r>
              <a:rPr lang="en-US" altLang="ko-KR" smtClean="0"/>
              <a:t>When recovering after failure:</a:t>
            </a:r>
          </a:p>
          <a:p>
            <a:pPr lvl="1"/>
            <a:r>
              <a:rPr lang="en-US" altLang="ko-KR" smtClean="0"/>
              <a:t>Transaction</a:t>
            </a:r>
            <a:r>
              <a:rPr lang="en-US" altLang="ko-KR" i="1" smtClean="0"/>
              <a:t> T</a:t>
            </a:r>
            <a:r>
              <a:rPr lang="en-US" altLang="ko-KR" i="1" baseline="-25000" smtClean="0"/>
              <a:t>i</a:t>
            </a:r>
            <a:r>
              <a:rPr lang="en-US" altLang="ko-KR" i="1" smtClean="0"/>
              <a:t> </a:t>
            </a:r>
            <a:r>
              <a:rPr lang="en-US" altLang="ko-KR" smtClean="0"/>
              <a:t>needs to be undone if the log </a:t>
            </a:r>
          </a:p>
          <a:p>
            <a:pPr lvl="2"/>
            <a:r>
              <a:rPr lang="en-US" altLang="ko-KR" smtClean="0"/>
              <a:t>contains the record </a:t>
            </a:r>
            <a:r>
              <a:rPr lang="en-US" altLang="ko-KR" i="1" smtClean="0"/>
              <a:t>&lt;T</a:t>
            </a:r>
            <a:r>
              <a:rPr lang="en-US" altLang="ko-KR" i="1" baseline="-25000" smtClean="0"/>
              <a:t>i</a:t>
            </a:r>
            <a:r>
              <a:rPr lang="en-US" altLang="ko-KR" smtClean="0"/>
              <a:t> </a:t>
            </a:r>
            <a:r>
              <a:rPr lang="en-US" altLang="ko-KR" b="1" smtClean="0"/>
              <a:t>start</a:t>
            </a:r>
            <a:r>
              <a:rPr lang="en-US" altLang="ko-KR" i="1" smtClean="0"/>
              <a:t>&gt;</a:t>
            </a:r>
            <a:r>
              <a:rPr lang="en-US" altLang="ko-KR" smtClean="0"/>
              <a:t>,</a:t>
            </a:r>
          </a:p>
          <a:p>
            <a:pPr lvl="2"/>
            <a:r>
              <a:rPr lang="en-US" altLang="ko-KR" smtClean="0"/>
              <a:t>but does not contain either the record </a:t>
            </a:r>
            <a:r>
              <a:rPr lang="en-US" altLang="ko-KR" i="1" smtClean="0"/>
              <a:t>&lt;T</a:t>
            </a:r>
            <a:r>
              <a:rPr lang="en-US" altLang="ko-KR" i="1" baseline="-25000" smtClean="0"/>
              <a:t>i</a:t>
            </a:r>
            <a:r>
              <a:rPr lang="en-US" altLang="ko-KR" i="1" smtClean="0"/>
              <a:t> </a:t>
            </a:r>
            <a:r>
              <a:rPr lang="en-US" altLang="ko-KR" b="1" smtClean="0"/>
              <a:t>commit</a:t>
            </a:r>
            <a:r>
              <a:rPr lang="en-US" altLang="ko-KR" i="1" smtClean="0"/>
              <a:t>&gt; or &lt;T</a:t>
            </a:r>
            <a:r>
              <a:rPr lang="en-US" altLang="ko-KR" i="1" baseline="-25000" smtClean="0"/>
              <a:t>i</a:t>
            </a:r>
            <a:r>
              <a:rPr lang="en-US" altLang="ko-KR" i="1" smtClean="0"/>
              <a:t> </a:t>
            </a:r>
            <a:r>
              <a:rPr lang="en-US" altLang="ko-KR" b="1" smtClean="0"/>
              <a:t>abort</a:t>
            </a:r>
            <a:r>
              <a:rPr lang="en-US" altLang="ko-KR" i="1" smtClean="0"/>
              <a:t>&gt;</a:t>
            </a:r>
            <a:r>
              <a:rPr lang="en-US" altLang="ko-KR" smtClean="0"/>
              <a:t>.</a:t>
            </a:r>
          </a:p>
          <a:p>
            <a:pPr lvl="1"/>
            <a:r>
              <a:rPr lang="en-US" altLang="ko-KR" smtClean="0"/>
              <a:t>Transaction </a:t>
            </a:r>
            <a:r>
              <a:rPr lang="en-US" altLang="ko-KR" i="1" smtClean="0"/>
              <a:t>T</a:t>
            </a:r>
            <a:r>
              <a:rPr lang="en-US" altLang="ko-KR" i="1" baseline="-25000" smtClean="0"/>
              <a:t>i</a:t>
            </a:r>
            <a:r>
              <a:rPr lang="en-US" altLang="ko-KR" i="1" smtClean="0"/>
              <a:t> </a:t>
            </a:r>
            <a:r>
              <a:rPr lang="en-US" altLang="ko-KR" smtClean="0"/>
              <a:t>needs to be redone if the log </a:t>
            </a:r>
          </a:p>
          <a:p>
            <a:pPr lvl="2"/>
            <a:r>
              <a:rPr lang="en-US" altLang="ko-KR" smtClean="0"/>
              <a:t>contains the records </a:t>
            </a:r>
            <a:r>
              <a:rPr lang="en-US" altLang="ko-KR" i="1" smtClean="0"/>
              <a:t>&lt;T</a:t>
            </a:r>
            <a:r>
              <a:rPr lang="en-US" altLang="ko-KR" i="1" baseline="-25000" smtClean="0"/>
              <a:t>i</a:t>
            </a:r>
            <a:r>
              <a:rPr lang="en-US" altLang="ko-KR" i="1" smtClean="0"/>
              <a:t> </a:t>
            </a:r>
            <a:r>
              <a:rPr lang="en-US" altLang="ko-KR" b="1" smtClean="0"/>
              <a:t>start</a:t>
            </a:r>
            <a:r>
              <a:rPr lang="en-US" altLang="ko-KR" i="1" smtClean="0"/>
              <a:t>&gt;</a:t>
            </a:r>
            <a:r>
              <a:rPr lang="en-US" altLang="ko-KR" smtClean="0"/>
              <a:t> </a:t>
            </a:r>
          </a:p>
          <a:p>
            <a:pPr lvl="2"/>
            <a:r>
              <a:rPr lang="en-US" altLang="ko-KR" smtClean="0"/>
              <a:t>and contains the record </a:t>
            </a:r>
            <a:r>
              <a:rPr lang="en-US" altLang="ko-KR" i="1" smtClean="0"/>
              <a:t>&lt;T</a:t>
            </a:r>
            <a:r>
              <a:rPr lang="en-US" altLang="ko-KR" i="1" baseline="-25000" smtClean="0"/>
              <a:t>i </a:t>
            </a:r>
            <a:r>
              <a:rPr lang="en-US" altLang="ko-KR" b="1" smtClean="0"/>
              <a:t>commit</a:t>
            </a:r>
            <a:r>
              <a:rPr lang="en-US" altLang="ko-KR" i="1" smtClean="0"/>
              <a:t>&gt; or &lt;T</a:t>
            </a:r>
            <a:r>
              <a:rPr lang="en-US" altLang="ko-KR" i="1" baseline="-25000" smtClean="0"/>
              <a:t>i</a:t>
            </a:r>
            <a:r>
              <a:rPr lang="en-US" altLang="ko-KR" i="1" smtClean="0"/>
              <a:t> </a:t>
            </a:r>
            <a:r>
              <a:rPr lang="en-US" altLang="ko-KR" b="1" smtClean="0"/>
              <a:t>abort</a:t>
            </a:r>
            <a:r>
              <a:rPr lang="en-US" altLang="ko-KR" i="1" smtClean="0"/>
              <a:t>&gt;</a:t>
            </a:r>
          </a:p>
          <a:p>
            <a:r>
              <a:rPr lang="en-US" altLang="ko-KR" smtClean="0"/>
              <a:t>Note that If transaction </a:t>
            </a:r>
            <a:r>
              <a:rPr lang="en-US" altLang="ko-KR" i="1" smtClean="0"/>
              <a:t>T</a:t>
            </a:r>
            <a:r>
              <a:rPr lang="en-US" altLang="ko-KR" i="1" baseline="-25000" smtClean="0"/>
              <a:t>i</a:t>
            </a:r>
            <a:r>
              <a:rPr lang="en-US" altLang="ko-KR" smtClean="0"/>
              <a:t> was undone earlier and the </a:t>
            </a:r>
            <a:r>
              <a:rPr lang="en-US" altLang="ko-KR" i="1" smtClean="0"/>
              <a:t>&lt;T</a:t>
            </a:r>
            <a:r>
              <a:rPr lang="en-US" altLang="ko-KR" i="1" baseline="-25000" smtClean="0"/>
              <a:t>i</a:t>
            </a:r>
            <a:r>
              <a:rPr lang="en-US" altLang="ko-KR" i="1" smtClean="0"/>
              <a:t> </a:t>
            </a:r>
            <a:r>
              <a:rPr lang="en-US" altLang="ko-KR" b="1" smtClean="0"/>
              <a:t>abort</a:t>
            </a:r>
            <a:r>
              <a:rPr lang="en-US" altLang="ko-KR" i="1" smtClean="0"/>
              <a:t>&gt; </a:t>
            </a:r>
            <a:r>
              <a:rPr lang="en-US" altLang="ko-KR" smtClean="0"/>
              <a:t>record written to the log, and then a failure occurs, on recovery from failure </a:t>
            </a:r>
            <a:r>
              <a:rPr lang="en-US" altLang="ko-KR" i="1" smtClean="0"/>
              <a:t>T</a:t>
            </a:r>
            <a:r>
              <a:rPr lang="en-US" altLang="ko-KR" i="1" baseline="-25000" smtClean="0"/>
              <a:t>i </a:t>
            </a:r>
            <a:r>
              <a:rPr lang="en-US" altLang="ko-KR" smtClean="0"/>
              <a:t> is redone</a:t>
            </a:r>
          </a:p>
          <a:p>
            <a:pPr lvl="1"/>
            <a:r>
              <a:rPr lang="en-US" altLang="ko-KR" b="1" smtClean="0"/>
              <a:t>such a redo redoes all the original actions</a:t>
            </a:r>
            <a:r>
              <a:rPr lang="en-US" altLang="ko-KR" smtClean="0"/>
              <a:t> </a:t>
            </a:r>
            <a:r>
              <a:rPr lang="en-US" altLang="ko-KR" b="1" i="1" smtClean="0"/>
              <a:t>including the steps that restored old values</a:t>
            </a:r>
          </a:p>
          <a:p>
            <a:pPr lvl="2"/>
            <a:r>
              <a:rPr lang="en-US" altLang="ko-KR" smtClean="0"/>
              <a:t>Known as </a:t>
            </a:r>
            <a:r>
              <a:rPr lang="en-US" altLang="ko-KR" b="1" smtClean="0">
                <a:solidFill>
                  <a:srgbClr val="000099"/>
                </a:solidFill>
              </a:rPr>
              <a:t>repeating history</a:t>
            </a:r>
          </a:p>
          <a:p>
            <a:pPr lvl="2"/>
            <a:r>
              <a:rPr lang="en-US" altLang="ko-KR" smtClean="0"/>
              <a:t>Seems wasteful, but simplifies recovery greatly</a:t>
            </a:r>
          </a:p>
        </p:txBody>
      </p:sp>
    </p:spTree>
    <p:extLst>
      <p:ext uri="{BB962C8B-B14F-4D97-AF65-F5344CB8AC3E}">
        <p14:creationId xmlns:p14="http://schemas.microsoft.com/office/powerpoint/2010/main" val="2135482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sz="3000">
                <a:ea typeface="ＭＳ Ｐゴシック" charset="0"/>
              </a:rPr>
              <a:t>Immediate DB Modification Recovery Example</a:t>
            </a:r>
            <a:endParaRPr lang="en-US">
              <a:ea typeface="ＭＳ Ｐゴシック" charset="0"/>
            </a:endParaRPr>
          </a:p>
        </p:txBody>
      </p:sp>
      <p:sp>
        <p:nvSpPr>
          <p:cNvPr id="50178" name="Rectangle 3"/>
          <p:cNvSpPr>
            <a:spLocks noGrp="1" noChangeArrowheads="1"/>
          </p:cNvSpPr>
          <p:nvPr>
            <p:ph idx="13"/>
          </p:nvPr>
        </p:nvSpPr>
        <p:spPr/>
        <p:txBody>
          <a:bodyPr/>
          <a:lstStyle/>
          <a:p>
            <a:pPr>
              <a:lnSpc>
                <a:spcPct val="110000"/>
              </a:lnSpc>
              <a:buFont typeface="Monotype Sorts" charset="2"/>
              <a:buNone/>
            </a:pPr>
            <a:r>
              <a:rPr lang="en-US" altLang="ko-KR" sz="1600" smtClean="0"/>
              <a:t>  </a:t>
            </a:r>
            <a:r>
              <a:rPr lang="en-US" altLang="ko-KR" smtClean="0"/>
              <a:t>Below we show the log as it appears at three instances of time.</a:t>
            </a:r>
          </a:p>
          <a:p>
            <a:pPr>
              <a:lnSpc>
                <a:spcPct val="70000"/>
              </a:lnSpc>
              <a:buFont typeface="Monotype Sorts" charset="2"/>
              <a:buNone/>
            </a:pPr>
            <a:endParaRPr lang="en-US" altLang="ko-KR" smtClean="0"/>
          </a:p>
          <a:p>
            <a:pPr>
              <a:lnSpc>
                <a:spcPct val="70000"/>
              </a:lnSpc>
              <a:buFont typeface="Monotype Sorts" charset="2"/>
              <a:buNone/>
            </a:pPr>
            <a:endParaRPr lang="en-US" altLang="ko-KR" smtClean="0"/>
          </a:p>
          <a:p>
            <a:pPr>
              <a:lnSpc>
                <a:spcPct val="70000"/>
              </a:lnSpc>
              <a:buFont typeface="Monotype Sorts" charset="2"/>
              <a:buNone/>
            </a:pPr>
            <a:endParaRPr lang="en-US" altLang="ko-KR" smtClean="0"/>
          </a:p>
          <a:p>
            <a:pPr>
              <a:lnSpc>
                <a:spcPct val="70000"/>
              </a:lnSpc>
              <a:buFont typeface="Monotype Sorts" charset="2"/>
              <a:buNone/>
            </a:pPr>
            <a:endParaRPr lang="en-US" altLang="ko-KR" smtClean="0"/>
          </a:p>
          <a:p>
            <a:pPr>
              <a:lnSpc>
                <a:spcPct val="70000"/>
              </a:lnSpc>
              <a:buFont typeface="Monotype Sorts" charset="2"/>
              <a:buNone/>
            </a:pPr>
            <a:endParaRPr lang="en-US" altLang="ko-KR" smtClean="0"/>
          </a:p>
          <a:p>
            <a:pPr>
              <a:lnSpc>
                <a:spcPct val="70000"/>
              </a:lnSpc>
              <a:buFont typeface="Monotype Sorts" charset="2"/>
              <a:buNone/>
            </a:pPr>
            <a:endParaRPr lang="en-US" altLang="ko-KR" smtClean="0"/>
          </a:p>
          <a:p>
            <a:pPr>
              <a:lnSpc>
                <a:spcPct val="70000"/>
              </a:lnSpc>
              <a:buFont typeface="Monotype Sorts" charset="2"/>
              <a:buNone/>
            </a:pPr>
            <a:endParaRPr lang="en-US" altLang="ko-KR" smtClean="0"/>
          </a:p>
          <a:p>
            <a:pPr>
              <a:lnSpc>
                <a:spcPct val="30000"/>
              </a:lnSpc>
              <a:buFont typeface="Monotype Sorts" charset="2"/>
              <a:buNone/>
            </a:pPr>
            <a:endParaRPr lang="en-US" altLang="ko-KR" smtClean="0"/>
          </a:p>
          <a:p>
            <a:pPr>
              <a:lnSpc>
                <a:spcPct val="70000"/>
              </a:lnSpc>
              <a:buFont typeface="Monotype Sorts" charset="2"/>
              <a:buNone/>
            </a:pPr>
            <a:endParaRPr lang="en-US" altLang="ko-KR" smtClean="0"/>
          </a:p>
          <a:p>
            <a:pPr>
              <a:lnSpc>
                <a:spcPct val="70000"/>
              </a:lnSpc>
              <a:buFont typeface="Monotype Sorts" charset="2"/>
              <a:buNone/>
            </a:pPr>
            <a:r>
              <a:rPr lang="en-US" altLang="ko-KR" smtClean="0"/>
              <a:t>Recovery actions in each case above are:</a:t>
            </a:r>
          </a:p>
          <a:p>
            <a:pPr>
              <a:lnSpc>
                <a:spcPct val="90000"/>
              </a:lnSpc>
              <a:buFont typeface="Monotype Sorts" charset="2"/>
              <a:buNone/>
            </a:pPr>
            <a:r>
              <a:rPr lang="en-US" altLang="ko-KR" smtClean="0"/>
              <a:t>(a)  undo (</a:t>
            </a:r>
            <a:r>
              <a:rPr lang="en-US" altLang="ko-KR" i="1" smtClean="0"/>
              <a:t>T</a:t>
            </a:r>
            <a:r>
              <a:rPr lang="en-US" altLang="ko-KR" baseline="-25000" smtClean="0"/>
              <a:t>0</a:t>
            </a:r>
            <a:r>
              <a:rPr lang="en-US" altLang="ko-KR" smtClean="0"/>
              <a:t>): B is restored to 2000 and A to 1000, and log records</a:t>
            </a:r>
            <a:br>
              <a:rPr lang="en-US" altLang="ko-KR" smtClean="0"/>
            </a:br>
            <a:r>
              <a:rPr lang="en-US" altLang="ko-KR" smtClean="0"/>
              <a:t>&lt;</a:t>
            </a:r>
            <a:r>
              <a:rPr lang="en-US" altLang="ko-KR" i="1" smtClean="0"/>
              <a:t>T</a:t>
            </a:r>
            <a:r>
              <a:rPr lang="en-US" altLang="ko-KR" baseline="-25000" smtClean="0"/>
              <a:t>0</a:t>
            </a:r>
            <a:r>
              <a:rPr lang="en-US" altLang="ko-KR" smtClean="0"/>
              <a:t>, B, 2000&gt;, &lt;</a:t>
            </a:r>
            <a:r>
              <a:rPr lang="en-US" altLang="ko-KR" i="1" smtClean="0"/>
              <a:t>T</a:t>
            </a:r>
            <a:r>
              <a:rPr lang="en-US" altLang="ko-KR" baseline="-25000" smtClean="0"/>
              <a:t>0</a:t>
            </a:r>
            <a:r>
              <a:rPr lang="en-US" altLang="ko-KR" smtClean="0"/>
              <a:t>, A, 1000&gt;, &lt;</a:t>
            </a:r>
            <a:r>
              <a:rPr lang="en-US" altLang="ko-KR" i="1" smtClean="0"/>
              <a:t>T</a:t>
            </a:r>
            <a:r>
              <a:rPr lang="en-US" altLang="ko-KR" baseline="-25000" smtClean="0"/>
              <a:t>0</a:t>
            </a:r>
            <a:r>
              <a:rPr lang="en-US" altLang="ko-KR" smtClean="0"/>
              <a:t>, </a:t>
            </a:r>
            <a:r>
              <a:rPr lang="en-US" altLang="ko-KR" b="1" smtClean="0"/>
              <a:t>abort</a:t>
            </a:r>
            <a:r>
              <a:rPr lang="en-US" altLang="ko-KR" smtClean="0"/>
              <a:t>&gt; are written out</a:t>
            </a:r>
          </a:p>
          <a:p>
            <a:pPr>
              <a:lnSpc>
                <a:spcPct val="90000"/>
              </a:lnSpc>
              <a:buFont typeface="Monotype Sorts" charset="2"/>
              <a:buNone/>
            </a:pPr>
            <a:r>
              <a:rPr lang="en-US" altLang="ko-KR" smtClean="0"/>
              <a:t>(b) redo (</a:t>
            </a:r>
            <a:r>
              <a:rPr lang="en-US" altLang="ko-KR" i="1" smtClean="0"/>
              <a:t>T</a:t>
            </a:r>
            <a:r>
              <a:rPr lang="en-US" altLang="ko-KR" baseline="-25000" smtClean="0"/>
              <a:t>0</a:t>
            </a:r>
            <a:r>
              <a:rPr lang="en-US" altLang="ko-KR" smtClean="0"/>
              <a:t>) and undo (</a:t>
            </a:r>
            <a:r>
              <a:rPr lang="en-US" altLang="ko-KR" i="1" smtClean="0"/>
              <a:t>T</a:t>
            </a:r>
            <a:r>
              <a:rPr lang="en-US" altLang="ko-KR" baseline="-25000" smtClean="0"/>
              <a:t>1</a:t>
            </a:r>
            <a:r>
              <a:rPr lang="en-US" altLang="ko-KR" smtClean="0"/>
              <a:t>): </a:t>
            </a:r>
            <a:r>
              <a:rPr lang="en-US" altLang="ko-KR" i="1" smtClean="0"/>
              <a:t>A</a:t>
            </a:r>
            <a:r>
              <a:rPr lang="en-US" altLang="ko-KR" smtClean="0"/>
              <a:t> and </a:t>
            </a:r>
            <a:r>
              <a:rPr lang="en-US" altLang="ko-KR" i="1" smtClean="0"/>
              <a:t>B</a:t>
            </a:r>
            <a:r>
              <a:rPr lang="en-US" altLang="ko-KR" smtClean="0"/>
              <a:t> are set to 950 and 2050 and C is restored to 700.  Log records &lt;</a:t>
            </a:r>
            <a:r>
              <a:rPr lang="en-US" altLang="ko-KR" i="1" smtClean="0"/>
              <a:t>T</a:t>
            </a:r>
            <a:r>
              <a:rPr lang="en-US" altLang="ko-KR" baseline="-25000" smtClean="0"/>
              <a:t>1</a:t>
            </a:r>
            <a:r>
              <a:rPr lang="en-US" altLang="ko-KR" smtClean="0"/>
              <a:t>, C, 700&gt;, &lt;</a:t>
            </a:r>
            <a:r>
              <a:rPr lang="en-US" altLang="ko-KR" i="1" smtClean="0"/>
              <a:t>T</a:t>
            </a:r>
            <a:r>
              <a:rPr lang="en-US" altLang="ko-KR" baseline="-25000" smtClean="0"/>
              <a:t>1</a:t>
            </a:r>
            <a:r>
              <a:rPr lang="en-US" altLang="ko-KR" smtClean="0"/>
              <a:t>, </a:t>
            </a:r>
            <a:r>
              <a:rPr lang="en-US" altLang="ko-KR" b="1" smtClean="0"/>
              <a:t>abort</a:t>
            </a:r>
            <a:r>
              <a:rPr lang="en-US" altLang="ko-KR" smtClean="0"/>
              <a:t>&gt; are written out.</a:t>
            </a:r>
          </a:p>
          <a:p>
            <a:pPr>
              <a:lnSpc>
                <a:spcPct val="90000"/>
              </a:lnSpc>
              <a:buFont typeface="Monotype Sorts" charset="2"/>
              <a:buNone/>
            </a:pPr>
            <a:r>
              <a:rPr lang="en-US" altLang="ko-KR" smtClean="0"/>
              <a:t>(c)  redo (</a:t>
            </a:r>
            <a:r>
              <a:rPr lang="en-US" altLang="ko-KR" i="1" smtClean="0"/>
              <a:t>T</a:t>
            </a:r>
            <a:r>
              <a:rPr lang="en-US" altLang="ko-KR" baseline="-25000" smtClean="0"/>
              <a:t>0</a:t>
            </a:r>
            <a:r>
              <a:rPr lang="en-US" altLang="ko-KR" smtClean="0"/>
              <a:t>) and redo (</a:t>
            </a:r>
            <a:r>
              <a:rPr lang="en-US" altLang="ko-KR" i="1" smtClean="0"/>
              <a:t>T</a:t>
            </a:r>
            <a:r>
              <a:rPr lang="en-US" altLang="ko-KR" baseline="-25000" smtClean="0"/>
              <a:t>1</a:t>
            </a:r>
            <a:r>
              <a:rPr lang="en-US" altLang="ko-KR" smtClean="0"/>
              <a:t>): A and B are set to 950 and 2050 </a:t>
            </a:r>
          </a:p>
          <a:p>
            <a:pPr>
              <a:lnSpc>
                <a:spcPct val="90000"/>
              </a:lnSpc>
              <a:buFont typeface="Monotype Sorts" charset="2"/>
              <a:buNone/>
            </a:pPr>
            <a:r>
              <a:rPr lang="en-US" altLang="ko-KR" smtClean="0"/>
              <a:t>       respectively. Then </a:t>
            </a:r>
            <a:r>
              <a:rPr lang="en-US" altLang="ko-KR" i="1" smtClean="0"/>
              <a:t>C</a:t>
            </a:r>
            <a:r>
              <a:rPr lang="en-US" altLang="ko-KR" smtClean="0"/>
              <a:t> is set to 600</a:t>
            </a:r>
          </a:p>
        </p:txBody>
      </p:sp>
      <p:pic>
        <p:nvPicPr>
          <p:cNvPr id="501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177323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77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ko-KR" dirty="0" smtClean="0">
                <a:effectLst>
                  <a:outerShdw blurRad="38100" dist="38100" dir="2700000" algn="tl">
                    <a:srgbClr val="C0C0C0"/>
                  </a:outerShdw>
                </a:effectLst>
              </a:rPr>
              <a:t>Outline</a:t>
            </a:r>
          </a:p>
        </p:txBody>
      </p:sp>
      <p:sp>
        <p:nvSpPr>
          <p:cNvPr id="18434" name="Rectangle 3"/>
          <p:cNvSpPr>
            <a:spLocks noGrp="1" noChangeArrowheads="1"/>
          </p:cNvSpPr>
          <p:nvPr>
            <p:ph idx="13"/>
          </p:nvPr>
        </p:nvSpPr>
        <p:spPr/>
        <p:txBody>
          <a:bodyPr/>
          <a:lstStyle/>
          <a:p>
            <a:r>
              <a:rPr lang="en-US" altLang="ko-KR" smtClean="0"/>
              <a:t>Failure Classification</a:t>
            </a:r>
          </a:p>
          <a:p>
            <a:r>
              <a:rPr lang="en-US" altLang="ko-KR" smtClean="0"/>
              <a:t>Storage Structure</a:t>
            </a:r>
          </a:p>
          <a:p>
            <a:r>
              <a:rPr lang="en-US" altLang="ko-KR" smtClean="0"/>
              <a:t>Recovery and Atomicity</a:t>
            </a:r>
          </a:p>
          <a:p>
            <a:r>
              <a:rPr lang="en-US" altLang="ko-KR" smtClean="0"/>
              <a:t>Log-Based Recovery</a:t>
            </a:r>
          </a:p>
          <a:p>
            <a:r>
              <a:rPr lang="en-US" altLang="ko-KR" smtClean="0"/>
              <a:t>Remote Backup Systems</a:t>
            </a:r>
          </a:p>
          <a:p>
            <a:endParaRPr lang="en-US" altLang="ko-KR" smtClean="0"/>
          </a:p>
        </p:txBody>
      </p:sp>
    </p:spTree>
    <p:extLst>
      <p:ext uri="{BB962C8B-B14F-4D97-AF65-F5344CB8AC3E}">
        <p14:creationId xmlns:p14="http://schemas.microsoft.com/office/powerpoint/2010/main" val="1632601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Checkpoints</a:t>
            </a:r>
          </a:p>
        </p:txBody>
      </p:sp>
      <p:sp>
        <p:nvSpPr>
          <p:cNvPr id="52226" name="Rectangle 3"/>
          <p:cNvSpPr>
            <a:spLocks noGrp="1" noChangeArrowheads="1"/>
          </p:cNvSpPr>
          <p:nvPr>
            <p:ph idx="13"/>
          </p:nvPr>
        </p:nvSpPr>
        <p:spPr/>
        <p:txBody>
          <a:bodyPr/>
          <a:lstStyle/>
          <a:p>
            <a:pPr marL="381000" indent="-381000"/>
            <a:r>
              <a:rPr lang="en-US" altLang="ko-KR" smtClean="0"/>
              <a:t>Redoing/undoing all transactions recorded in the log can be very slow </a:t>
            </a:r>
          </a:p>
          <a:p>
            <a:pPr marL="800100" lvl="1" indent="-342900">
              <a:buFont typeface="Monotype Sorts" charset="2"/>
              <a:buAutoNum type="arabicPeriod"/>
            </a:pPr>
            <a:r>
              <a:rPr lang="en-US" altLang="ko-KR" smtClean="0"/>
              <a:t>processing the entire log is time-consuming if the system has run for a long time</a:t>
            </a:r>
          </a:p>
          <a:p>
            <a:pPr marL="800100" lvl="1" indent="-342900">
              <a:buFont typeface="Monotype Sorts" charset="2"/>
              <a:buAutoNum type="arabicPeriod"/>
            </a:pPr>
            <a:r>
              <a:rPr lang="en-US" altLang="ko-KR" smtClean="0"/>
              <a:t>we might unnecessarily redo transactions which have already output their updates to the database.</a:t>
            </a:r>
          </a:p>
          <a:p>
            <a:pPr marL="381000" indent="-381000"/>
            <a:r>
              <a:rPr lang="en-US" altLang="ko-KR" smtClean="0"/>
              <a:t>Streamline recovery procedure by periodically performing </a:t>
            </a:r>
            <a:r>
              <a:rPr lang="en-US" altLang="ko-KR" b="1" smtClean="0">
                <a:solidFill>
                  <a:srgbClr val="000099"/>
                </a:solidFill>
              </a:rPr>
              <a:t>checkpointing</a:t>
            </a:r>
            <a:r>
              <a:rPr lang="en-US" altLang="ko-KR" smtClean="0"/>
              <a:t> </a:t>
            </a:r>
          </a:p>
          <a:p>
            <a:pPr marL="800100" lvl="1" indent="-342900">
              <a:buFont typeface="Monotype Sorts" charset="2"/>
              <a:buAutoNum type="arabicPeriod"/>
            </a:pPr>
            <a:r>
              <a:rPr lang="en-US" altLang="ko-KR" smtClean="0"/>
              <a:t>Output all log records currently residing in main memory onto stable storage.</a:t>
            </a:r>
          </a:p>
          <a:p>
            <a:pPr marL="800100" lvl="1" indent="-342900">
              <a:buFont typeface="Monotype Sorts" charset="2"/>
              <a:buAutoNum type="arabicPeriod"/>
            </a:pPr>
            <a:r>
              <a:rPr lang="en-US" altLang="ko-KR" smtClean="0"/>
              <a:t>Output all modified buffer blocks to the disk.</a:t>
            </a:r>
          </a:p>
          <a:p>
            <a:pPr marL="800100" lvl="1" indent="-342900">
              <a:buFont typeface="Monotype Sorts" charset="2"/>
              <a:buAutoNum type="arabicPeriod"/>
            </a:pPr>
            <a:r>
              <a:rPr lang="en-US" altLang="ko-KR" smtClean="0"/>
              <a:t>Write a log record &lt;</a:t>
            </a:r>
            <a:r>
              <a:rPr lang="en-US" altLang="ko-KR" b="1" smtClean="0"/>
              <a:t> checkpoint </a:t>
            </a:r>
            <a:r>
              <a:rPr lang="en-US" altLang="ko-KR" i="1" smtClean="0"/>
              <a:t>L</a:t>
            </a:r>
            <a:r>
              <a:rPr lang="en-US" altLang="ko-KR" smtClean="0"/>
              <a:t>&gt; onto stable storage where </a:t>
            </a:r>
            <a:r>
              <a:rPr lang="en-US" altLang="ko-KR" i="1" smtClean="0"/>
              <a:t>L</a:t>
            </a:r>
            <a:r>
              <a:rPr lang="en-US" altLang="ko-KR" smtClean="0"/>
              <a:t> is a list of all transactions active at the time of checkpoint.</a:t>
            </a:r>
          </a:p>
          <a:p>
            <a:pPr marL="800100" lvl="1" indent="-342900"/>
            <a:r>
              <a:rPr lang="en-US" altLang="ko-KR" smtClean="0"/>
              <a:t>All updates are stopped while doing checkpointing</a:t>
            </a:r>
          </a:p>
        </p:txBody>
      </p:sp>
    </p:spTree>
    <p:extLst>
      <p:ext uri="{BB962C8B-B14F-4D97-AF65-F5344CB8AC3E}">
        <p14:creationId xmlns:p14="http://schemas.microsoft.com/office/powerpoint/2010/main" val="1648033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Checkpoints (Cont.)</a:t>
            </a:r>
          </a:p>
        </p:txBody>
      </p:sp>
      <p:sp>
        <p:nvSpPr>
          <p:cNvPr id="54274" name="Rectangle 3"/>
          <p:cNvSpPr>
            <a:spLocks noGrp="1" noChangeArrowheads="1"/>
          </p:cNvSpPr>
          <p:nvPr>
            <p:ph idx="13"/>
          </p:nvPr>
        </p:nvSpPr>
        <p:spPr/>
        <p:txBody>
          <a:bodyPr/>
          <a:lstStyle/>
          <a:p>
            <a:pPr marL="381000" indent="-381000"/>
            <a:r>
              <a:rPr lang="en-US" altLang="ko-KR" smtClean="0"/>
              <a:t>During recovery we need to consider only the most recent transaction T</a:t>
            </a:r>
            <a:r>
              <a:rPr lang="en-US" altLang="ko-KR" baseline="-25000" smtClean="0"/>
              <a:t>i</a:t>
            </a:r>
            <a:r>
              <a:rPr lang="en-US" altLang="ko-KR" smtClean="0"/>
              <a:t> that started before the checkpoint, and transactions that started after </a:t>
            </a:r>
            <a:r>
              <a:rPr lang="en-US" altLang="ko-KR" i="1" smtClean="0"/>
              <a:t>T</a:t>
            </a:r>
            <a:r>
              <a:rPr lang="en-US" altLang="ko-KR" i="1" baseline="-25000" smtClean="0"/>
              <a:t>i</a:t>
            </a:r>
            <a:r>
              <a:rPr lang="en-US" altLang="ko-KR" smtClean="0"/>
              <a:t>. </a:t>
            </a:r>
          </a:p>
          <a:p>
            <a:pPr marL="800100" lvl="1" indent="-342900">
              <a:buFont typeface="Monotype Sorts" charset="2"/>
              <a:buAutoNum type="arabicPeriod"/>
            </a:pPr>
            <a:r>
              <a:rPr lang="en-US" altLang="ko-KR" smtClean="0"/>
              <a:t>Scan backwards from end of log to find the most recent &lt;</a:t>
            </a:r>
            <a:r>
              <a:rPr lang="en-US" altLang="ko-KR" b="1" smtClean="0"/>
              <a:t>checkpoint </a:t>
            </a:r>
            <a:r>
              <a:rPr lang="en-US" altLang="ko-KR" i="1" smtClean="0"/>
              <a:t>L</a:t>
            </a:r>
            <a:r>
              <a:rPr lang="en-US" altLang="ko-KR" smtClean="0"/>
              <a:t>&gt; record </a:t>
            </a:r>
          </a:p>
          <a:p>
            <a:pPr marL="800100" lvl="1" indent="-342900"/>
            <a:r>
              <a:rPr lang="en-US" altLang="ko-KR" smtClean="0"/>
              <a:t>Only transactions that are in </a:t>
            </a:r>
            <a:r>
              <a:rPr lang="en-US" altLang="ko-KR" i="1" smtClean="0"/>
              <a:t>L</a:t>
            </a:r>
            <a:r>
              <a:rPr lang="en-US" altLang="ko-KR" smtClean="0"/>
              <a:t> or started after the checkpoint need to be redone or undone</a:t>
            </a:r>
          </a:p>
          <a:p>
            <a:pPr marL="800100" lvl="1" indent="-342900"/>
            <a:r>
              <a:rPr lang="en-US" altLang="ko-KR" smtClean="0"/>
              <a:t>Transactions that committed or aborted before the checkpoint already have all their updates output to stable storage.</a:t>
            </a:r>
          </a:p>
          <a:p>
            <a:pPr marL="381000" indent="-381000"/>
            <a:r>
              <a:rPr lang="en-US" altLang="ko-KR" smtClean="0"/>
              <a:t>Some earlier part of the log may be needed for undo operations</a:t>
            </a:r>
          </a:p>
          <a:p>
            <a:pPr marL="800100" lvl="1" indent="-342900">
              <a:buFont typeface="Monotype Sorts" charset="2"/>
              <a:buAutoNum type="arabicPeriod"/>
            </a:pPr>
            <a:r>
              <a:rPr lang="en-US" altLang="ko-KR" smtClean="0"/>
              <a:t>Continue scanning backwards till a record </a:t>
            </a:r>
            <a:r>
              <a:rPr lang="en-US" altLang="ko-KR" i="1" smtClean="0"/>
              <a:t>&lt;T</a:t>
            </a:r>
            <a:r>
              <a:rPr lang="en-US" altLang="ko-KR" i="1" baseline="-25000" smtClean="0"/>
              <a:t>i</a:t>
            </a:r>
            <a:r>
              <a:rPr lang="en-US" altLang="ko-KR" b="1" smtClean="0"/>
              <a:t> start</a:t>
            </a:r>
            <a:r>
              <a:rPr lang="en-US" altLang="ko-KR" smtClean="0"/>
              <a:t>&gt; is found for every transaction </a:t>
            </a:r>
            <a:r>
              <a:rPr lang="en-US" altLang="ko-KR" i="1" smtClean="0"/>
              <a:t>T</a:t>
            </a:r>
            <a:r>
              <a:rPr lang="en-US" altLang="ko-KR" i="1" baseline="-25000" smtClean="0"/>
              <a:t>i </a:t>
            </a:r>
            <a:r>
              <a:rPr lang="en-US" altLang="ko-KR" i="1" smtClean="0"/>
              <a:t> </a:t>
            </a:r>
            <a:r>
              <a:rPr lang="en-US" altLang="ko-KR" smtClean="0"/>
              <a:t>in </a:t>
            </a:r>
            <a:r>
              <a:rPr lang="en-US" altLang="ko-KR" i="1" smtClean="0"/>
              <a:t>L</a:t>
            </a:r>
            <a:r>
              <a:rPr lang="en-US" altLang="ko-KR" smtClean="0"/>
              <a:t>.</a:t>
            </a:r>
          </a:p>
          <a:p>
            <a:pPr marL="800100" lvl="1" indent="-342900"/>
            <a:r>
              <a:rPr lang="en-US" altLang="ko-KR" smtClean="0"/>
              <a:t>Parts of log prior to earliest </a:t>
            </a:r>
            <a:r>
              <a:rPr lang="en-US" altLang="ko-KR" i="1" smtClean="0"/>
              <a:t>&lt;T</a:t>
            </a:r>
            <a:r>
              <a:rPr lang="en-US" altLang="ko-KR" i="1" baseline="-25000" smtClean="0"/>
              <a:t>i</a:t>
            </a:r>
            <a:r>
              <a:rPr lang="en-US" altLang="ko-KR" b="1" smtClean="0"/>
              <a:t> start</a:t>
            </a:r>
            <a:r>
              <a:rPr lang="en-US" altLang="ko-KR" smtClean="0"/>
              <a:t>&gt; record above are not needed for recovery, and can be erased whenever desired.</a:t>
            </a:r>
          </a:p>
          <a:p>
            <a:pPr marL="800100" lvl="1" indent="-342900"/>
            <a:endParaRPr lang="en-US" altLang="ko-KR" smtClean="0"/>
          </a:p>
          <a:p>
            <a:pPr marL="800100" lvl="1" indent="-342900">
              <a:buFont typeface="Monotype Sorts" charset="2"/>
              <a:buAutoNum type="arabicPeriod"/>
            </a:pPr>
            <a:endParaRPr lang="en-US" altLang="ko-KR" smtClean="0"/>
          </a:p>
        </p:txBody>
      </p:sp>
    </p:spTree>
    <p:extLst>
      <p:ext uri="{BB962C8B-B14F-4D97-AF65-F5344CB8AC3E}">
        <p14:creationId xmlns:p14="http://schemas.microsoft.com/office/powerpoint/2010/main" val="2581487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Example of Checkpoints</a:t>
            </a:r>
          </a:p>
        </p:txBody>
      </p:sp>
      <p:sp>
        <p:nvSpPr>
          <p:cNvPr id="56322" name="Rectangle 3"/>
          <p:cNvSpPr>
            <a:spLocks noGrp="1" noChangeArrowheads="1"/>
          </p:cNvSpPr>
          <p:nvPr>
            <p:ph idx="13"/>
          </p:nvPr>
        </p:nvSpPr>
        <p:spPr/>
        <p:txBody>
          <a:bodyPr/>
          <a:lstStyle/>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r>
              <a:rPr lang="en-US" altLang="ko-KR" i="1" smtClean="0"/>
              <a:t>T</a:t>
            </a:r>
            <a:r>
              <a:rPr lang="en-US" altLang="ko-KR" baseline="-25000" smtClean="0"/>
              <a:t>1</a:t>
            </a:r>
            <a:r>
              <a:rPr lang="en-US" altLang="ko-KR" smtClean="0"/>
              <a:t> can be ignored (updates already output to disk due to checkpoint)</a:t>
            </a:r>
          </a:p>
          <a:p>
            <a:r>
              <a:rPr lang="en-US" altLang="ko-KR" i="1" smtClean="0"/>
              <a:t>T</a:t>
            </a:r>
            <a:r>
              <a:rPr lang="en-US" altLang="ko-KR" baseline="-25000" smtClean="0"/>
              <a:t>2</a:t>
            </a:r>
            <a:r>
              <a:rPr lang="en-US" altLang="ko-KR" smtClean="0"/>
              <a:t> and </a:t>
            </a:r>
            <a:r>
              <a:rPr lang="en-US" altLang="ko-KR" i="1" smtClean="0"/>
              <a:t>T</a:t>
            </a:r>
            <a:r>
              <a:rPr lang="en-US" altLang="ko-KR" baseline="-25000" smtClean="0"/>
              <a:t>3</a:t>
            </a:r>
            <a:r>
              <a:rPr lang="en-US" altLang="ko-KR" smtClean="0"/>
              <a:t> redone.</a:t>
            </a:r>
          </a:p>
          <a:p>
            <a:r>
              <a:rPr lang="en-US" altLang="ko-KR" i="1" smtClean="0"/>
              <a:t>T</a:t>
            </a:r>
            <a:r>
              <a:rPr lang="en-US" altLang="ko-KR" baseline="-25000" smtClean="0"/>
              <a:t>4</a:t>
            </a:r>
            <a:r>
              <a:rPr lang="en-US" altLang="ko-KR" smtClean="0"/>
              <a:t> undone</a:t>
            </a:r>
          </a:p>
        </p:txBody>
      </p:sp>
      <p:sp>
        <p:nvSpPr>
          <p:cNvPr id="56323"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24" name="Line 5"/>
          <p:cNvSpPr>
            <a:spLocks noChangeShapeType="1"/>
          </p:cNvSpPr>
          <p:nvPr/>
        </p:nvSpPr>
        <p:spPr bwMode="auto">
          <a:xfrm>
            <a:off x="28956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25" name="Line 6"/>
          <p:cNvSpPr>
            <a:spLocks noChangeShapeType="1"/>
          </p:cNvSpPr>
          <p:nvPr/>
        </p:nvSpPr>
        <p:spPr bwMode="auto">
          <a:xfrm>
            <a:off x="58674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26" name="Text Box 7"/>
          <p:cNvSpPr txBox="1">
            <a:spLocks noChangeArrowheads="1"/>
          </p:cNvSpPr>
          <p:nvPr/>
        </p:nvSpPr>
        <p:spPr bwMode="auto">
          <a:xfrm>
            <a:off x="2803525" y="123031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sz="2000" i="1"/>
              <a:t>T</a:t>
            </a:r>
            <a:r>
              <a:rPr lang="en-US" altLang="ko-KR" sz="2000" i="1" baseline="-25000"/>
              <a:t>c</a:t>
            </a:r>
            <a:endParaRPr lang="en-US" altLang="ko-KR" sz="2000" i="1"/>
          </a:p>
        </p:txBody>
      </p:sp>
      <p:sp>
        <p:nvSpPr>
          <p:cNvPr id="56327" name="Text Box 8"/>
          <p:cNvSpPr txBox="1">
            <a:spLocks noChangeArrowheads="1"/>
          </p:cNvSpPr>
          <p:nvPr/>
        </p:nvSpPr>
        <p:spPr bwMode="auto">
          <a:xfrm>
            <a:off x="5645150" y="1206500"/>
            <a:ext cx="38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sz="2000" i="1"/>
              <a:t>T</a:t>
            </a:r>
            <a:r>
              <a:rPr lang="en-US" altLang="ko-KR" sz="2000" baseline="-25000"/>
              <a:t>f</a:t>
            </a:r>
            <a:endParaRPr lang="en-US" altLang="ko-KR" sz="2000" i="1"/>
          </a:p>
        </p:txBody>
      </p:sp>
      <p:sp>
        <p:nvSpPr>
          <p:cNvPr id="56328" name="Line 9"/>
          <p:cNvSpPr>
            <a:spLocks noChangeShapeType="1"/>
          </p:cNvSpPr>
          <p:nvPr/>
        </p:nvSpPr>
        <p:spPr bwMode="auto">
          <a:xfrm>
            <a:off x="1676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29" name="Line 10"/>
          <p:cNvSpPr>
            <a:spLocks noChangeShapeType="1"/>
          </p:cNvSpPr>
          <p:nvPr/>
        </p:nvSpPr>
        <p:spPr bwMode="auto">
          <a:xfrm>
            <a:off x="1676400" y="2057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0" name="Line 11"/>
          <p:cNvSpPr>
            <a:spLocks noChangeShapeType="1"/>
          </p:cNvSpPr>
          <p:nvPr/>
        </p:nvSpPr>
        <p:spPr bwMode="auto">
          <a:xfrm>
            <a:off x="2438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1" name="Line 12"/>
          <p:cNvSpPr>
            <a:spLocks noChangeShapeType="1"/>
          </p:cNvSpPr>
          <p:nvPr/>
        </p:nvSpPr>
        <p:spPr bwMode="auto">
          <a:xfrm>
            <a:off x="2743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2" name="Line 13"/>
          <p:cNvSpPr>
            <a:spLocks noChangeShapeType="1"/>
          </p:cNvSpPr>
          <p:nvPr/>
        </p:nvSpPr>
        <p:spPr bwMode="auto">
          <a:xfrm>
            <a:off x="2743200" y="2438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3" name="Line 14"/>
          <p:cNvSpPr>
            <a:spLocks noChangeShapeType="1"/>
          </p:cNvSpPr>
          <p:nvPr/>
        </p:nvSpPr>
        <p:spPr bwMode="auto">
          <a:xfrm>
            <a:off x="3505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4" name="Line 15"/>
          <p:cNvSpPr>
            <a:spLocks noChangeShapeType="1"/>
          </p:cNvSpPr>
          <p:nvPr/>
        </p:nvSpPr>
        <p:spPr bwMode="auto">
          <a:xfrm>
            <a:off x="3962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5" name="Line 16"/>
          <p:cNvSpPr>
            <a:spLocks noChangeShapeType="1"/>
          </p:cNvSpPr>
          <p:nvPr/>
        </p:nvSpPr>
        <p:spPr bwMode="auto">
          <a:xfrm>
            <a:off x="3962400" y="2819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6" name="Line 17"/>
          <p:cNvSpPr>
            <a:spLocks noChangeShapeType="1"/>
          </p:cNvSpPr>
          <p:nvPr/>
        </p:nvSpPr>
        <p:spPr bwMode="auto">
          <a:xfrm>
            <a:off x="4724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7" name="Line 18"/>
          <p:cNvSpPr>
            <a:spLocks noChangeShapeType="1"/>
          </p:cNvSpPr>
          <p:nvPr/>
        </p:nvSpPr>
        <p:spPr bwMode="auto">
          <a:xfrm>
            <a:off x="5105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8" name="Line 19"/>
          <p:cNvSpPr>
            <a:spLocks noChangeShapeType="1"/>
          </p:cNvSpPr>
          <p:nvPr/>
        </p:nvSpPr>
        <p:spPr bwMode="auto">
          <a:xfrm>
            <a:off x="5105400" y="32766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39" name="Line 20"/>
          <p:cNvSpPr>
            <a:spLocks noChangeShapeType="1"/>
          </p:cNvSpPr>
          <p:nvPr/>
        </p:nvSpPr>
        <p:spPr bwMode="auto">
          <a:xfrm>
            <a:off x="5867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6340" name="Text Box 21"/>
          <p:cNvSpPr txBox="1">
            <a:spLocks noChangeArrowheads="1"/>
          </p:cNvSpPr>
          <p:nvPr/>
        </p:nvSpPr>
        <p:spPr bwMode="auto">
          <a:xfrm>
            <a:off x="1965325" y="1687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sz="2000" i="1"/>
              <a:t>T</a:t>
            </a:r>
            <a:r>
              <a:rPr lang="en-US" altLang="ko-KR" sz="2000" baseline="-25000"/>
              <a:t>1</a:t>
            </a:r>
            <a:endParaRPr lang="en-US" altLang="ko-KR" sz="2000" i="1"/>
          </a:p>
        </p:txBody>
      </p:sp>
      <p:sp>
        <p:nvSpPr>
          <p:cNvPr id="56341" name="Text Box 22"/>
          <p:cNvSpPr txBox="1">
            <a:spLocks noChangeArrowheads="1"/>
          </p:cNvSpPr>
          <p:nvPr/>
        </p:nvSpPr>
        <p:spPr bwMode="auto">
          <a:xfrm>
            <a:off x="2898775" y="2051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sz="2000" i="1"/>
              <a:t>T</a:t>
            </a:r>
            <a:r>
              <a:rPr lang="en-US" altLang="ko-KR" sz="2000" baseline="-25000"/>
              <a:t>2</a:t>
            </a:r>
            <a:endParaRPr lang="en-US" altLang="ko-KR" sz="2000" i="1"/>
          </a:p>
        </p:txBody>
      </p:sp>
      <p:sp>
        <p:nvSpPr>
          <p:cNvPr id="56342" name="Text Box 23"/>
          <p:cNvSpPr txBox="1">
            <a:spLocks noChangeArrowheads="1"/>
          </p:cNvSpPr>
          <p:nvPr/>
        </p:nvSpPr>
        <p:spPr bwMode="auto">
          <a:xfrm>
            <a:off x="4117975" y="2432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sz="2000" i="1"/>
              <a:t>T</a:t>
            </a:r>
            <a:r>
              <a:rPr lang="en-US" altLang="ko-KR" sz="2000" baseline="-25000"/>
              <a:t>3</a:t>
            </a:r>
            <a:endParaRPr lang="en-US" altLang="ko-KR" sz="2000" i="1"/>
          </a:p>
        </p:txBody>
      </p:sp>
      <p:sp>
        <p:nvSpPr>
          <p:cNvPr id="56343" name="Text Box 24"/>
          <p:cNvSpPr txBox="1">
            <a:spLocks noChangeArrowheads="1"/>
          </p:cNvSpPr>
          <p:nvPr/>
        </p:nvSpPr>
        <p:spPr bwMode="auto">
          <a:xfrm>
            <a:off x="5337175" y="28892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sz="2000" i="1"/>
              <a:t>T</a:t>
            </a:r>
            <a:r>
              <a:rPr lang="en-US" altLang="ko-KR" sz="2000" baseline="-25000"/>
              <a:t>4</a:t>
            </a:r>
            <a:endParaRPr lang="en-US" altLang="ko-KR" sz="2000" i="1"/>
          </a:p>
        </p:txBody>
      </p:sp>
      <p:sp>
        <p:nvSpPr>
          <p:cNvPr id="56344" name="Text Box 25"/>
          <p:cNvSpPr txBox="1">
            <a:spLocks noChangeArrowheads="1"/>
          </p:cNvSpPr>
          <p:nvPr/>
        </p:nvSpPr>
        <p:spPr bwMode="auto">
          <a:xfrm>
            <a:off x="2479443" y="3821113"/>
            <a:ext cx="1164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dirty="0"/>
              <a:t>checkpoint</a:t>
            </a:r>
          </a:p>
        </p:txBody>
      </p:sp>
      <p:sp>
        <p:nvSpPr>
          <p:cNvPr id="56345" name="Text Box 26"/>
          <p:cNvSpPr txBox="1">
            <a:spLocks noChangeArrowheads="1"/>
          </p:cNvSpPr>
          <p:nvPr/>
        </p:nvSpPr>
        <p:spPr bwMode="auto">
          <a:xfrm>
            <a:off x="5254593" y="3797300"/>
            <a:ext cx="1451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a:t>system failure</a:t>
            </a:r>
          </a:p>
        </p:txBody>
      </p:sp>
    </p:spTree>
    <p:extLst>
      <p:ext uri="{BB962C8B-B14F-4D97-AF65-F5344CB8AC3E}">
        <p14:creationId xmlns:p14="http://schemas.microsoft.com/office/powerpoint/2010/main" val="2794932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Recovery Algorithm</a:t>
            </a:r>
          </a:p>
        </p:txBody>
      </p:sp>
      <p:sp>
        <p:nvSpPr>
          <p:cNvPr id="58370" name="Rectangle 5"/>
          <p:cNvSpPr>
            <a:spLocks noGrp="1" noChangeArrowheads="1"/>
          </p:cNvSpPr>
          <p:nvPr>
            <p:ph idx="13"/>
          </p:nvPr>
        </p:nvSpPr>
        <p:spPr/>
        <p:txBody>
          <a:bodyPr/>
          <a:lstStyle/>
          <a:p>
            <a:pPr algn="l">
              <a:buFont typeface="Monotype Sorts" charset="2"/>
              <a:buChar char="n"/>
            </a:pPr>
            <a:r>
              <a:rPr lang="en-US" altLang="ko-KR" b="1" smtClean="0"/>
              <a:t> So far: </a:t>
            </a:r>
            <a:r>
              <a:rPr lang="en-US" altLang="ko-KR" smtClean="0"/>
              <a:t>we covered key concepts</a:t>
            </a:r>
          </a:p>
          <a:p>
            <a:pPr algn="l">
              <a:buFont typeface="Monotype Sorts" charset="2"/>
              <a:buChar char="n"/>
            </a:pPr>
            <a:r>
              <a:rPr lang="en-US" altLang="ko-KR" smtClean="0"/>
              <a:t> </a:t>
            </a:r>
            <a:r>
              <a:rPr lang="en-US" altLang="ko-KR" b="1" smtClean="0"/>
              <a:t>Now</a:t>
            </a:r>
            <a:r>
              <a:rPr lang="en-US" altLang="ko-KR" smtClean="0"/>
              <a:t>: we present the components of the basic recovery algorithm</a:t>
            </a:r>
          </a:p>
          <a:p>
            <a:pPr algn="l">
              <a:buFont typeface="Monotype Sorts" charset="2"/>
              <a:buChar char="n"/>
            </a:pPr>
            <a:r>
              <a:rPr lang="en-US" altLang="ko-KR" smtClean="0"/>
              <a:t> </a:t>
            </a:r>
            <a:r>
              <a:rPr lang="en-US" altLang="ko-KR" b="1" smtClean="0"/>
              <a:t>Later</a:t>
            </a:r>
            <a:r>
              <a:rPr lang="en-US" altLang="ko-KR" smtClean="0"/>
              <a:t>: we present extensions to allow more concurrency</a:t>
            </a:r>
          </a:p>
          <a:p>
            <a:pPr algn="l"/>
            <a:endParaRPr lang="en-US" altLang="ko-KR" smtClean="0"/>
          </a:p>
        </p:txBody>
      </p:sp>
    </p:spTree>
    <p:extLst>
      <p:ext uri="{BB962C8B-B14F-4D97-AF65-F5344CB8AC3E}">
        <p14:creationId xmlns:p14="http://schemas.microsoft.com/office/powerpoint/2010/main" val="1735420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Recovery Algorithm</a:t>
            </a:r>
          </a:p>
        </p:txBody>
      </p:sp>
      <p:sp>
        <p:nvSpPr>
          <p:cNvPr id="59394" name="Rectangle 3"/>
          <p:cNvSpPr>
            <a:spLocks noGrp="1" noChangeArrowheads="1"/>
          </p:cNvSpPr>
          <p:nvPr>
            <p:ph idx="13"/>
          </p:nvPr>
        </p:nvSpPr>
        <p:spPr/>
        <p:txBody>
          <a:bodyPr/>
          <a:lstStyle/>
          <a:p>
            <a:r>
              <a:rPr lang="en-US" altLang="ko-KR" b="1" smtClean="0"/>
              <a:t>Logging</a:t>
            </a:r>
            <a:r>
              <a:rPr lang="en-US" altLang="ko-KR" smtClean="0"/>
              <a:t> (during normal operation):</a:t>
            </a:r>
          </a:p>
          <a:p>
            <a:pPr lvl="1"/>
            <a:r>
              <a:rPr lang="en-US" altLang="ko-KR" smtClean="0"/>
              <a:t> </a:t>
            </a:r>
            <a:r>
              <a:rPr lang="en-US" altLang="ko-KR" i="1" smtClean="0"/>
              <a:t>&lt;T</a:t>
            </a:r>
            <a:r>
              <a:rPr lang="en-US" altLang="ko-KR" i="1" baseline="-25000" smtClean="0"/>
              <a:t>i</a:t>
            </a:r>
            <a:r>
              <a:rPr lang="en-US" altLang="ko-KR" i="1" smtClean="0"/>
              <a:t> </a:t>
            </a:r>
            <a:r>
              <a:rPr lang="en-US" altLang="ko-KR" b="1" smtClean="0"/>
              <a:t>start</a:t>
            </a:r>
            <a:r>
              <a:rPr lang="en-US" altLang="ko-KR" i="1" smtClean="0"/>
              <a:t>&gt; </a:t>
            </a:r>
            <a:r>
              <a:rPr lang="en-US" altLang="ko-KR" smtClean="0"/>
              <a:t>at transaction start</a:t>
            </a:r>
          </a:p>
          <a:p>
            <a:pPr lvl="1"/>
            <a:r>
              <a:rPr lang="en-US" altLang="ko-KR" i="1" smtClean="0"/>
              <a:t> &lt;T</a:t>
            </a:r>
            <a:r>
              <a:rPr lang="en-US" altLang="ko-KR" i="1" baseline="-25000" smtClean="0"/>
              <a:t>i</a:t>
            </a:r>
            <a:r>
              <a:rPr lang="en-US" altLang="ko-KR" i="1" smtClean="0"/>
              <a:t>, X</a:t>
            </a:r>
            <a:r>
              <a:rPr lang="en-US" altLang="ko-KR" i="1" baseline="-25000" smtClean="0"/>
              <a:t>j</a:t>
            </a:r>
            <a:r>
              <a:rPr lang="en-US" altLang="ko-KR" i="1" smtClean="0"/>
              <a:t>,  V</a:t>
            </a:r>
            <a:r>
              <a:rPr lang="en-US" altLang="ko-KR" i="1" baseline="-25000" smtClean="0"/>
              <a:t>1</a:t>
            </a:r>
            <a:r>
              <a:rPr lang="en-US" altLang="ko-KR" i="1" smtClean="0"/>
              <a:t>,  V</a:t>
            </a:r>
            <a:r>
              <a:rPr lang="en-US" altLang="ko-KR" i="1" baseline="-25000" smtClean="0"/>
              <a:t>2</a:t>
            </a:r>
            <a:r>
              <a:rPr lang="en-US" altLang="ko-KR" i="1" smtClean="0"/>
              <a:t>&gt; </a:t>
            </a:r>
            <a:r>
              <a:rPr lang="en-US" altLang="ko-KR" smtClean="0"/>
              <a:t>for each update, and </a:t>
            </a:r>
          </a:p>
          <a:p>
            <a:pPr lvl="1"/>
            <a:r>
              <a:rPr lang="en-US" altLang="ko-KR" i="1" smtClean="0"/>
              <a:t>&lt;T</a:t>
            </a:r>
            <a:r>
              <a:rPr lang="en-US" altLang="ko-KR" i="1" baseline="-25000" smtClean="0"/>
              <a:t>i</a:t>
            </a:r>
            <a:r>
              <a:rPr lang="en-US" altLang="ko-KR" i="1" smtClean="0"/>
              <a:t> </a:t>
            </a:r>
            <a:r>
              <a:rPr lang="en-US" altLang="ko-KR" b="1" smtClean="0"/>
              <a:t>commit</a:t>
            </a:r>
            <a:r>
              <a:rPr lang="en-US" altLang="ko-KR" i="1" smtClean="0"/>
              <a:t>&gt; </a:t>
            </a:r>
            <a:r>
              <a:rPr lang="en-US" altLang="ko-KR" smtClean="0"/>
              <a:t>at transaction end</a:t>
            </a:r>
            <a:endParaRPr lang="en-US" altLang="ko-KR" b="1" smtClean="0"/>
          </a:p>
          <a:p>
            <a:r>
              <a:rPr lang="en-US" altLang="ko-KR" b="1" smtClean="0"/>
              <a:t>Transaction rollback (during normal operation)</a:t>
            </a:r>
          </a:p>
          <a:p>
            <a:pPr lvl="1"/>
            <a:r>
              <a:rPr lang="en-US" altLang="ko-KR" smtClean="0"/>
              <a:t>Let </a:t>
            </a:r>
            <a:r>
              <a:rPr lang="en-US" altLang="ko-KR" i="1" smtClean="0"/>
              <a:t>T</a:t>
            </a:r>
            <a:r>
              <a:rPr lang="en-US" altLang="ko-KR" i="1" baseline="-25000" smtClean="0"/>
              <a:t>i</a:t>
            </a:r>
            <a:r>
              <a:rPr lang="en-US" altLang="ko-KR" smtClean="0"/>
              <a:t> be the transaction to be rolled back</a:t>
            </a:r>
          </a:p>
          <a:p>
            <a:pPr lvl="1"/>
            <a:r>
              <a:rPr lang="en-US" altLang="ko-KR" smtClean="0"/>
              <a:t>Scan log backwards from the end, and for each log record of </a:t>
            </a:r>
            <a:r>
              <a:rPr lang="en-US" altLang="ko-KR" i="1" smtClean="0"/>
              <a:t>T</a:t>
            </a:r>
            <a:r>
              <a:rPr lang="en-US" altLang="ko-KR" i="1" baseline="-25000" smtClean="0"/>
              <a:t>i  </a:t>
            </a:r>
            <a:r>
              <a:rPr lang="en-US" altLang="ko-KR" smtClean="0"/>
              <a:t>of the form </a:t>
            </a:r>
            <a:r>
              <a:rPr lang="en-US" altLang="ko-KR" i="1" smtClean="0"/>
              <a:t>&lt;T</a:t>
            </a:r>
            <a:r>
              <a:rPr lang="en-US" altLang="ko-KR" i="1" baseline="-25000" smtClean="0"/>
              <a:t>i</a:t>
            </a:r>
            <a:r>
              <a:rPr lang="en-US" altLang="ko-KR" i="1" smtClean="0"/>
              <a:t>, X</a:t>
            </a:r>
            <a:r>
              <a:rPr lang="en-US" altLang="ko-KR" i="1" baseline="-25000" smtClean="0"/>
              <a:t>j</a:t>
            </a:r>
            <a:r>
              <a:rPr lang="en-US" altLang="ko-KR" i="1" smtClean="0"/>
              <a:t>,  V</a:t>
            </a:r>
            <a:r>
              <a:rPr lang="en-US" altLang="ko-KR" i="1" baseline="-25000" smtClean="0"/>
              <a:t>1</a:t>
            </a:r>
            <a:r>
              <a:rPr lang="en-US" altLang="ko-KR" i="1" smtClean="0"/>
              <a:t>,  V</a:t>
            </a:r>
            <a:r>
              <a:rPr lang="en-US" altLang="ko-KR" i="1" baseline="-25000" smtClean="0"/>
              <a:t>2</a:t>
            </a:r>
            <a:r>
              <a:rPr lang="en-US" altLang="ko-KR" i="1" smtClean="0"/>
              <a:t>&gt; </a:t>
            </a:r>
          </a:p>
          <a:p>
            <a:pPr lvl="2"/>
            <a:r>
              <a:rPr lang="en-US" altLang="ko-KR" smtClean="0"/>
              <a:t>perform the undo by writing </a:t>
            </a:r>
            <a:r>
              <a:rPr lang="en-US" altLang="ko-KR" i="1" smtClean="0"/>
              <a:t>V</a:t>
            </a:r>
            <a:r>
              <a:rPr lang="en-US" altLang="ko-KR" i="1" baseline="-25000" smtClean="0"/>
              <a:t>1 </a:t>
            </a:r>
            <a:r>
              <a:rPr lang="en-US" altLang="ko-KR" smtClean="0"/>
              <a:t>to </a:t>
            </a:r>
            <a:r>
              <a:rPr lang="en-US" altLang="ko-KR" i="1" smtClean="0"/>
              <a:t>X</a:t>
            </a:r>
            <a:r>
              <a:rPr lang="en-US" altLang="ko-KR" i="1" baseline="-25000" smtClean="0"/>
              <a:t>j</a:t>
            </a:r>
            <a:r>
              <a:rPr lang="en-US" altLang="ko-KR" i="1" smtClean="0"/>
              <a:t>,</a:t>
            </a:r>
          </a:p>
          <a:p>
            <a:pPr lvl="2"/>
            <a:r>
              <a:rPr lang="en-US" altLang="ko-KR" smtClean="0"/>
              <a:t>write a log record </a:t>
            </a:r>
            <a:r>
              <a:rPr lang="en-US" altLang="ko-KR" i="1" smtClean="0"/>
              <a:t>&lt;T</a:t>
            </a:r>
            <a:r>
              <a:rPr lang="en-US" altLang="ko-KR" i="1" baseline="-25000" smtClean="0"/>
              <a:t>i</a:t>
            </a:r>
            <a:r>
              <a:rPr lang="en-US" altLang="ko-KR" i="1" smtClean="0"/>
              <a:t> , X</a:t>
            </a:r>
            <a:r>
              <a:rPr lang="en-US" altLang="ko-KR" i="1" baseline="-25000" smtClean="0"/>
              <a:t>j</a:t>
            </a:r>
            <a:r>
              <a:rPr lang="en-US" altLang="ko-KR" i="1" smtClean="0"/>
              <a:t>,  V</a:t>
            </a:r>
            <a:r>
              <a:rPr lang="en-US" altLang="ko-KR" i="1" baseline="-25000" smtClean="0"/>
              <a:t>1</a:t>
            </a:r>
            <a:r>
              <a:rPr lang="en-US" altLang="ko-KR" i="1" smtClean="0"/>
              <a:t>&gt; </a:t>
            </a:r>
          </a:p>
          <a:p>
            <a:pPr lvl="3"/>
            <a:r>
              <a:rPr lang="en-US" altLang="ko-KR" smtClean="0"/>
              <a:t>such log records are called </a:t>
            </a:r>
            <a:r>
              <a:rPr lang="en-US" altLang="ko-KR" b="1" smtClean="0">
                <a:solidFill>
                  <a:srgbClr val="000099"/>
                </a:solidFill>
              </a:rPr>
              <a:t>compensation log records</a:t>
            </a:r>
          </a:p>
          <a:p>
            <a:pPr lvl="1"/>
            <a:r>
              <a:rPr lang="en-US" altLang="ko-KR" smtClean="0"/>
              <a:t>Once the record </a:t>
            </a:r>
            <a:r>
              <a:rPr lang="en-US" altLang="ko-KR" i="1" smtClean="0"/>
              <a:t>&lt;T</a:t>
            </a:r>
            <a:r>
              <a:rPr lang="en-US" altLang="ko-KR" i="1" baseline="-25000" smtClean="0"/>
              <a:t>i</a:t>
            </a:r>
            <a:r>
              <a:rPr lang="en-US" altLang="ko-KR" i="1" smtClean="0"/>
              <a:t> </a:t>
            </a:r>
            <a:r>
              <a:rPr lang="en-US" altLang="ko-KR" b="1" smtClean="0"/>
              <a:t>start</a:t>
            </a:r>
            <a:r>
              <a:rPr lang="en-US" altLang="ko-KR" i="1" smtClean="0"/>
              <a:t>&gt; </a:t>
            </a:r>
            <a:r>
              <a:rPr lang="en-US" altLang="ko-KR" smtClean="0"/>
              <a:t>is found stop the scan and write the log record </a:t>
            </a:r>
            <a:r>
              <a:rPr lang="en-US" altLang="ko-KR" i="1" smtClean="0"/>
              <a:t>&lt;T</a:t>
            </a:r>
            <a:r>
              <a:rPr lang="en-US" altLang="ko-KR" i="1" baseline="-25000" smtClean="0"/>
              <a:t>i</a:t>
            </a:r>
            <a:r>
              <a:rPr lang="en-US" altLang="ko-KR" i="1" smtClean="0"/>
              <a:t> </a:t>
            </a:r>
            <a:r>
              <a:rPr lang="en-US" altLang="ko-KR" b="1" smtClean="0"/>
              <a:t>abort</a:t>
            </a:r>
            <a:r>
              <a:rPr lang="en-US" altLang="ko-KR" i="1" smtClean="0"/>
              <a:t>&gt; </a:t>
            </a:r>
          </a:p>
        </p:txBody>
      </p:sp>
    </p:spTree>
    <p:extLst>
      <p:ext uri="{BB962C8B-B14F-4D97-AF65-F5344CB8AC3E}">
        <p14:creationId xmlns:p14="http://schemas.microsoft.com/office/powerpoint/2010/main" val="2279245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ko-KR" smtClean="0">
                <a:effectLst>
                  <a:outerShdw blurRad="38100" dist="38100" dir="2700000" algn="tl">
                    <a:srgbClr val="C0C0C0"/>
                  </a:outerShdw>
                </a:effectLst>
              </a:rPr>
              <a:t>Recovery Algorithm (Cont.)</a:t>
            </a:r>
          </a:p>
        </p:txBody>
      </p:sp>
      <p:sp>
        <p:nvSpPr>
          <p:cNvPr id="60417" name="Rectangle 3"/>
          <p:cNvSpPr>
            <a:spLocks noGrp="1" noChangeArrowheads="1"/>
          </p:cNvSpPr>
          <p:nvPr>
            <p:ph idx="13"/>
          </p:nvPr>
        </p:nvSpPr>
        <p:spPr/>
        <p:txBody>
          <a:bodyPr/>
          <a:lstStyle/>
          <a:p>
            <a:r>
              <a:rPr lang="en-US" altLang="ko-KR" b="1" smtClean="0"/>
              <a:t>Recovery from failure</a:t>
            </a:r>
            <a:r>
              <a:rPr lang="en-US" altLang="ko-KR" smtClean="0"/>
              <a:t>: Two phases</a:t>
            </a:r>
          </a:p>
          <a:p>
            <a:pPr marL="800100" lvl="1" indent="-342900"/>
            <a:r>
              <a:rPr lang="en-US" altLang="ko-KR" b="1" smtClean="0">
                <a:solidFill>
                  <a:srgbClr val="000099"/>
                </a:solidFill>
              </a:rPr>
              <a:t>Redo phase</a:t>
            </a:r>
            <a:r>
              <a:rPr lang="en-US" altLang="ko-KR" smtClean="0"/>
              <a:t>:  replay updates of </a:t>
            </a:r>
            <a:r>
              <a:rPr lang="en-US" altLang="ko-KR" b="1" smtClean="0"/>
              <a:t>all</a:t>
            </a:r>
            <a:r>
              <a:rPr lang="en-US" altLang="ko-KR" smtClean="0"/>
              <a:t> transactions, whether they committed, aborted, or are incomplete</a:t>
            </a:r>
          </a:p>
          <a:p>
            <a:pPr marL="800100" lvl="1" indent="-342900"/>
            <a:r>
              <a:rPr lang="en-US" altLang="ko-KR" b="1" smtClean="0">
                <a:solidFill>
                  <a:srgbClr val="000099"/>
                </a:solidFill>
              </a:rPr>
              <a:t>Undo phase</a:t>
            </a:r>
            <a:r>
              <a:rPr lang="en-US" altLang="ko-KR" smtClean="0"/>
              <a:t>: undo all incomplete transactions</a:t>
            </a:r>
          </a:p>
          <a:p>
            <a:r>
              <a:rPr lang="en-US" altLang="ko-KR" b="1" smtClean="0"/>
              <a:t>Redo phase</a:t>
            </a:r>
            <a:r>
              <a:rPr lang="en-US" altLang="ko-KR" smtClean="0"/>
              <a:t>:</a:t>
            </a:r>
          </a:p>
          <a:p>
            <a:pPr marL="800100" lvl="1" indent="-342900">
              <a:buFont typeface="Monotype Sorts" charset="2"/>
              <a:buAutoNum type="arabicPeriod"/>
            </a:pPr>
            <a:r>
              <a:rPr lang="en-US" altLang="ko-KR" smtClean="0"/>
              <a:t>Find last &lt;</a:t>
            </a:r>
            <a:r>
              <a:rPr lang="en-US" altLang="ko-KR" b="1" smtClean="0"/>
              <a:t>checkpoint</a:t>
            </a:r>
            <a:r>
              <a:rPr lang="en-US" altLang="ko-KR" smtClean="0"/>
              <a:t> </a:t>
            </a:r>
            <a:r>
              <a:rPr lang="en-US" altLang="ko-KR" i="1" smtClean="0"/>
              <a:t>L</a:t>
            </a:r>
            <a:r>
              <a:rPr lang="en-US" altLang="ko-KR" smtClean="0"/>
              <a:t>&gt; record, and set undo-list to </a:t>
            </a:r>
            <a:r>
              <a:rPr lang="en-US" altLang="ko-KR" i="1" smtClean="0"/>
              <a:t>L</a:t>
            </a:r>
            <a:r>
              <a:rPr lang="en-US" altLang="ko-KR" smtClean="0"/>
              <a:t>.</a:t>
            </a:r>
          </a:p>
          <a:p>
            <a:pPr marL="800100" lvl="1" indent="-342900">
              <a:buFont typeface="Monotype Sorts" charset="2"/>
              <a:buAutoNum type="arabicPeriod"/>
            </a:pPr>
            <a:r>
              <a:rPr lang="en-US" altLang="ko-KR" smtClean="0"/>
              <a:t>Scan forward from above &lt;</a:t>
            </a:r>
            <a:r>
              <a:rPr lang="en-US" altLang="ko-KR" b="1" smtClean="0"/>
              <a:t>checkpoint</a:t>
            </a:r>
            <a:r>
              <a:rPr lang="en-US" altLang="ko-KR" smtClean="0"/>
              <a:t> </a:t>
            </a:r>
            <a:r>
              <a:rPr lang="en-US" altLang="ko-KR" i="1" smtClean="0"/>
              <a:t>L</a:t>
            </a:r>
            <a:r>
              <a:rPr lang="en-US" altLang="ko-KR" smtClean="0"/>
              <a:t>&gt; record</a:t>
            </a:r>
          </a:p>
          <a:p>
            <a:pPr marL="1200150" lvl="2" indent="-342900">
              <a:buFont typeface="Monotype Sorts" charset="2"/>
              <a:buAutoNum type="arabicPeriod"/>
            </a:pPr>
            <a:r>
              <a:rPr lang="en-US" altLang="ko-KR" smtClean="0"/>
              <a:t>Whenever a  record </a:t>
            </a:r>
            <a:r>
              <a:rPr lang="en-US" altLang="ko-KR" i="1" smtClean="0"/>
              <a:t>&lt;T</a:t>
            </a:r>
            <a:r>
              <a:rPr lang="en-US" altLang="ko-KR" i="1" baseline="-25000" smtClean="0"/>
              <a:t>i</a:t>
            </a:r>
            <a:r>
              <a:rPr lang="en-US" altLang="ko-KR" i="1" smtClean="0"/>
              <a:t>, X</a:t>
            </a:r>
            <a:r>
              <a:rPr lang="en-US" altLang="ko-KR" i="1" baseline="-25000" smtClean="0"/>
              <a:t>j</a:t>
            </a:r>
            <a:r>
              <a:rPr lang="en-US" altLang="ko-KR" i="1" smtClean="0"/>
              <a:t>,  V</a:t>
            </a:r>
            <a:r>
              <a:rPr lang="en-US" altLang="ko-KR" i="1" baseline="-25000" smtClean="0"/>
              <a:t>1</a:t>
            </a:r>
            <a:r>
              <a:rPr lang="en-US" altLang="ko-KR" i="1" smtClean="0"/>
              <a:t>,  V</a:t>
            </a:r>
            <a:r>
              <a:rPr lang="en-US" altLang="ko-KR" i="1" baseline="-25000" smtClean="0"/>
              <a:t>2</a:t>
            </a:r>
            <a:r>
              <a:rPr lang="en-US" altLang="ko-KR" i="1" smtClean="0"/>
              <a:t>&gt; </a:t>
            </a:r>
            <a:r>
              <a:rPr lang="en-US" altLang="ko-KR" smtClean="0"/>
              <a:t>or</a:t>
            </a:r>
            <a:r>
              <a:rPr lang="en-US" altLang="ko-KR" i="1" smtClean="0"/>
              <a:t> &lt;T</a:t>
            </a:r>
            <a:r>
              <a:rPr lang="en-US" altLang="ko-KR" i="1" baseline="-25000" smtClean="0"/>
              <a:t>i</a:t>
            </a:r>
            <a:r>
              <a:rPr lang="en-US" altLang="ko-KR" i="1" smtClean="0"/>
              <a:t>, X</a:t>
            </a:r>
            <a:r>
              <a:rPr lang="en-US" altLang="ko-KR" i="1" baseline="-25000" smtClean="0"/>
              <a:t>j</a:t>
            </a:r>
            <a:r>
              <a:rPr lang="en-US" altLang="ko-KR" i="1" smtClean="0"/>
              <a:t>, V</a:t>
            </a:r>
            <a:r>
              <a:rPr lang="en-US" altLang="ko-KR" i="1" baseline="-25000" smtClean="0"/>
              <a:t>2</a:t>
            </a:r>
            <a:r>
              <a:rPr lang="en-US" altLang="ko-KR" i="1" smtClean="0"/>
              <a:t>&gt;  </a:t>
            </a:r>
            <a:r>
              <a:rPr lang="en-US" altLang="ko-KR" smtClean="0"/>
              <a:t>is found, redo it by writing </a:t>
            </a:r>
            <a:r>
              <a:rPr lang="en-US" altLang="ko-KR" i="1" smtClean="0"/>
              <a:t>V</a:t>
            </a:r>
            <a:r>
              <a:rPr lang="en-US" altLang="ko-KR" i="1" baseline="-25000" smtClean="0"/>
              <a:t>2  </a:t>
            </a:r>
            <a:r>
              <a:rPr lang="en-US" altLang="ko-KR" smtClean="0"/>
              <a:t>to </a:t>
            </a:r>
            <a:r>
              <a:rPr lang="en-US" altLang="ko-KR" i="1" smtClean="0"/>
              <a:t>X</a:t>
            </a:r>
            <a:r>
              <a:rPr lang="en-US" altLang="ko-KR" i="1" baseline="-25000" smtClean="0"/>
              <a:t>j</a:t>
            </a:r>
            <a:r>
              <a:rPr lang="en-US" altLang="ko-KR" i="1" smtClean="0"/>
              <a:t> </a:t>
            </a:r>
          </a:p>
          <a:p>
            <a:pPr marL="1200150" lvl="2" indent="-342900">
              <a:buFont typeface="Monotype Sorts" charset="2"/>
              <a:buAutoNum type="arabicPeriod"/>
            </a:pPr>
            <a:r>
              <a:rPr lang="en-US" altLang="ko-KR" smtClean="0"/>
              <a:t>Whenever a log record </a:t>
            </a:r>
            <a:r>
              <a:rPr lang="en-US" altLang="ko-KR" i="1" smtClean="0"/>
              <a:t>&lt;T</a:t>
            </a:r>
            <a:r>
              <a:rPr lang="en-US" altLang="ko-KR" i="1" baseline="-25000" smtClean="0"/>
              <a:t>i </a:t>
            </a:r>
            <a:r>
              <a:rPr lang="en-US" altLang="ko-KR" i="1" smtClean="0"/>
              <a:t> </a:t>
            </a:r>
            <a:r>
              <a:rPr lang="en-US" altLang="ko-KR" b="1" smtClean="0"/>
              <a:t>start</a:t>
            </a:r>
            <a:r>
              <a:rPr lang="en-US" altLang="ko-KR" i="1" smtClean="0"/>
              <a:t>&gt; </a:t>
            </a:r>
            <a:r>
              <a:rPr lang="en-US" altLang="ko-KR" smtClean="0"/>
              <a:t>is found, add </a:t>
            </a:r>
            <a:r>
              <a:rPr lang="en-US" altLang="ko-KR" i="1" smtClean="0"/>
              <a:t>T</a:t>
            </a:r>
            <a:r>
              <a:rPr lang="en-US" altLang="ko-KR" i="1" baseline="-25000" smtClean="0"/>
              <a:t>i  </a:t>
            </a:r>
            <a:r>
              <a:rPr lang="en-US" altLang="ko-KR" smtClean="0"/>
              <a:t>to undo-list</a:t>
            </a:r>
          </a:p>
          <a:p>
            <a:pPr marL="1200150" lvl="2" indent="-342900">
              <a:buFont typeface="Monotype Sorts" charset="2"/>
              <a:buAutoNum type="arabicPeriod"/>
            </a:pPr>
            <a:r>
              <a:rPr lang="en-US" altLang="ko-KR" smtClean="0"/>
              <a:t>Whenever a log record </a:t>
            </a:r>
            <a:r>
              <a:rPr lang="en-US" altLang="ko-KR" i="1" smtClean="0"/>
              <a:t>&lt;T</a:t>
            </a:r>
            <a:r>
              <a:rPr lang="en-US" altLang="ko-KR" i="1" baseline="-25000" smtClean="0"/>
              <a:t>i</a:t>
            </a:r>
            <a:r>
              <a:rPr lang="en-US" altLang="ko-KR" i="1" smtClean="0"/>
              <a:t>  </a:t>
            </a:r>
            <a:r>
              <a:rPr lang="en-US" altLang="ko-KR" b="1" smtClean="0"/>
              <a:t>commit</a:t>
            </a:r>
            <a:r>
              <a:rPr lang="en-US" altLang="ko-KR" i="1" smtClean="0"/>
              <a:t>&gt; or &lt;T</a:t>
            </a:r>
            <a:r>
              <a:rPr lang="en-US" altLang="ko-KR" i="1" baseline="-25000" smtClean="0"/>
              <a:t>i</a:t>
            </a:r>
            <a:r>
              <a:rPr lang="en-US" altLang="ko-KR" i="1" smtClean="0"/>
              <a:t> </a:t>
            </a:r>
            <a:r>
              <a:rPr lang="en-US" altLang="ko-KR" b="1" smtClean="0"/>
              <a:t>abort</a:t>
            </a:r>
            <a:r>
              <a:rPr lang="en-US" altLang="ko-KR" i="1" smtClean="0"/>
              <a:t>&gt; </a:t>
            </a:r>
            <a:r>
              <a:rPr lang="en-US" altLang="ko-KR" smtClean="0"/>
              <a:t>is found, remove </a:t>
            </a:r>
            <a:r>
              <a:rPr lang="en-US" altLang="ko-KR" i="1" smtClean="0"/>
              <a:t>T</a:t>
            </a:r>
            <a:r>
              <a:rPr lang="en-US" altLang="ko-KR" i="1" baseline="-25000" smtClean="0"/>
              <a:t>i</a:t>
            </a:r>
            <a:r>
              <a:rPr lang="en-US" altLang="ko-KR" i="1" smtClean="0"/>
              <a:t>  </a:t>
            </a:r>
            <a:r>
              <a:rPr lang="en-US" altLang="ko-KR" smtClean="0"/>
              <a:t>from undo-list</a:t>
            </a:r>
          </a:p>
          <a:p>
            <a:endParaRPr lang="en-US" altLang="ko-KR" smtClean="0"/>
          </a:p>
        </p:txBody>
      </p:sp>
    </p:spTree>
    <p:extLst>
      <p:ext uri="{BB962C8B-B14F-4D97-AF65-F5344CB8AC3E}">
        <p14:creationId xmlns:p14="http://schemas.microsoft.com/office/powerpoint/2010/main" val="1971030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ko-KR" smtClean="0">
                <a:effectLst>
                  <a:outerShdw blurRad="38100" dist="38100" dir="2700000" algn="tl">
                    <a:srgbClr val="C0C0C0"/>
                  </a:outerShdw>
                </a:effectLst>
              </a:rPr>
              <a:t>Recovery Algorithm (Cont.)</a:t>
            </a:r>
          </a:p>
        </p:txBody>
      </p:sp>
      <p:sp>
        <p:nvSpPr>
          <p:cNvPr id="61442" name="Rectangle 3"/>
          <p:cNvSpPr>
            <a:spLocks noGrp="1" noChangeArrowheads="1"/>
          </p:cNvSpPr>
          <p:nvPr>
            <p:ph idx="13"/>
          </p:nvPr>
        </p:nvSpPr>
        <p:spPr/>
        <p:txBody>
          <a:bodyPr/>
          <a:lstStyle/>
          <a:p>
            <a:pPr>
              <a:lnSpc>
                <a:spcPct val="90000"/>
              </a:lnSpc>
            </a:pPr>
            <a:r>
              <a:rPr lang="en-US" altLang="ko-KR" b="1" smtClean="0"/>
              <a:t>Undo phase: </a:t>
            </a:r>
            <a:endParaRPr lang="en-US" altLang="ko-KR" smtClean="0"/>
          </a:p>
          <a:p>
            <a:pPr marL="800100" lvl="1" indent="-342900">
              <a:lnSpc>
                <a:spcPct val="90000"/>
              </a:lnSpc>
              <a:buFont typeface="Monotype Sorts" charset="2"/>
              <a:buAutoNum type="arabicPeriod"/>
            </a:pPr>
            <a:r>
              <a:rPr lang="en-US" altLang="ko-KR" smtClean="0"/>
              <a:t>Scan log backwards from end </a:t>
            </a:r>
          </a:p>
          <a:p>
            <a:pPr marL="1200150" lvl="2" indent="-342900">
              <a:lnSpc>
                <a:spcPct val="90000"/>
              </a:lnSpc>
              <a:buFont typeface="Monotype Sorts" charset="2"/>
              <a:buAutoNum type="arabicPeriod"/>
            </a:pPr>
            <a:r>
              <a:rPr lang="en-US" altLang="ko-KR" smtClean="0"/>
              <a:t>Whenever a log record </a:t>
            </a:r>
            <a:r>
              <a:rPr lang="en-US" altLang="ko-KR" i="1" smtClean="0"/>
              <a:t>&lt;T</a:t>
            </a:r>
            <a:r>
              <a:rPr lang="en-US" altLang="ko-KR" i="1" baseline="-25000" smtClean="0"/>
              <a:t>i</a:t>
            </a:r>
            <a:r>
              <a:rPr lang="en-US" altLang="ko-KR" i="1" smtClean="0"/>
              <a:t>, X</a:t>
            </a:r>
            <a:r>
              <a:rPr lang="en-US" altLang="ko-KR" i="1" baseline="-25000" smtClean="0"/>
              <a:t>j</a:t>
            </a:r>
            <a:r>
              <a:rPr lang="en-US" altLang="ko-KR" i="1" smtClean="0"/>
              <a:t>,  V</a:t>
            </a:r>
            <a:r>
              <a:rPr lang="en-US" altLang="ko-KR" i="1" baseline="-25000" smtClean="0"/>
              <a:t>1</a:t>
            </a:r>
            <a:r>
              <a:rPr lang="en-US" altLang="ko-KR" i="1" smtClean="0"/>
              <a:t>,  V</a:t>
            </a:r>
            <a:r>
              <a:rPr lang="en-US" altLang="ko-KR" i="1" baseline="-25000" smtClean="0"/>
              <a:t>2</a:t>
            </a:r>
            <a:r>
              <a:rPr lang="en-US" altLang="ko-KR" i="1" smtClean="0"/>
              <a:t>&gt; </a:t>
            </a:r>
            <a:r>
              <a:rPr lang="en-US" altLang="ko-KR" smtClean="0"/>
              <a:t>is found where </a:t>
            </a:r>
            <a:r>
              <a:rPr lang="en-US" altLang="ko-KR" i="1" smtClean="0"/>
              <a:t>T</a:t>
            </a:r>
            <a:r>
              <a:rPr lang="en-US" altLang="ko-KR" i="1" baseline="-25000" smtClean="0"/>
              <a:t>i</a:t>
            </a:r>
            <a:r>
              <a:rPr lang="en-US" altLang="ko-KR" i="1" smtClean="0"/>
              <a:t> </a:t>
            </a:r>
            <a:r>
              <a:rPr lang="en-US" altLang="ko-KR" smtClean="0"/>
              <a:t>is in undo-list perform same actions as for transaction rollback:</a:t>
            </a:r>
          </a:p>
          <a:p>
            <a:pPr marL="1543050" lvl="3" indent="-342900">
              <a:lnSpc>
                <a:spcPct val="90000"/>
              </a:lnSpc>
              <a:buFont typeface="Monotype Sorts" charset="2"/>
              <a:buAutoNum type="arabicPeriod"/>
            </a:pPr>
            <a:r>
              <a:rPr lang="en-US" altLang="ko-KR" smtClean="0"/>
              <a:t> perform undo by writing </a:t>
            </a:r>
            <a:r>
              <a:rPr lang="en-US" altLang="ko-KR" i="1" smtClean="0"/>
              <a:t>V</a:t>
            </a:r>
            <a:r>
              <a:rPr lang="en-US" altLang="ko-KR" i="1" baseline="-25000" smtClean="0"/>
              <a:t>1</a:t>
            </a:r>
            <a:r>
              <a:rPr lang="en-US" altLang="ko-KR" smtClean="0"/>
              <a:t> to </a:t>
            </a:r>
            <a:r>
              <a:rPr lang="en-US" altLang="ko-KR" i="1" smtClean="0"/>
              <a:t>X</a:t>
            </a:r>
            <a:r>
              <a:rPr lang="en-US" altLang="ko-KR" i="1" baseline="-25000" smtClean="0"/>
              <a:t>j</a:t>
            </a:r>
            <a:r>
              <a:rPr lang="en-US" altLang="ko-KR" smtClean="0"/>
              <a:t>.</a:t>
            </a:r>
          </a:p>
          <a:p>
            <a:pPr marL="1543050" lvl="3" indent="-342900">
              <a:lnSpc>
                <a:spcPct val="90000"/>
              </a:lnSpc>
              <a:buFont typeface="Monotype Sorts" charset="2"/>
              <a:buAutoNum type="arabicPeriod"/>
            </a:pPr>
            <a:r>
              <a:rPr lang="en-US" altLang="ko-KR" smtClean="0"/>
              <a:t>write a log record </a:t>
            </a:r>
            <a:r>
              <a:rPr lang="en-US" altLang="ko-KR" i="1" smtClean="0"/>
              <a:t>&lt;T</a:t>
            </a:r>
            <a:r>
              <a:rPr lang="en-US" altLang="ko-KR" i="1" baseline="-25000" smtClean="0"/>
              <a:t>i</a:t>
            </a:r>
            <a:r>
              <a:rPr lang="en-US" altLang="ko-KR" i="1" smtClean="0"/>
              <a:t> , X</a:t>
            </a:r>
            <a:r>
              <a:rPr lang="en-US" altLang="ko-KR" i="1" baseline="-25000" smtClean="0"/>
              <a:t>j</a:t>
            </a:r>
            <a:r>
              <a:rPr lang="en-US" altLang="ko-KR" i="1" smtClean="0"/>
              <a:t>,  V</a:t>
            </a:r>
            <a:r>
              <a:rPr lang="en-US" altLang="ko-KR" i="1" baseline="-25000" smtClean="0"/>
              <a:t>1</a:t>
            </a:r>
            <a:r>
              <a:rPr lang="en-US" altLang="ko-KR" i="1" smtClean="0"/>
              <a:t>&gt;</a:t>
            </a:r>
          </a:p>
          <a:p>
            <a:pPr marL="1200150" lvl="2" indent="-342900">
              <a:lnSpc>
                <a:spcPct val="90000"/>
              </a:lnSpc>
              <a:buFont typeface="Monotype Sorts" charset="2"/>
              <a:buAutoNum type="arabicPeriod"/>
            </a:pPr>
            <a:r>
              <a:rPr lang="en-US" altLang="ko-KR" smtClean="0"/>
              <a:t>Whenever a log record </a:t>
            </a:r>
            <a:r>
              <a:rPr lang="en-US" altLang="ko-KR" i="1" smtClean="0"/>
              <a:t>&lt;T</a:t>
            </a:r>
            <a:r>
              <a:rPr lang="en-US" altLang="ko-KR" i="1" baseline="-25000" smtClean="0"/>
              <a:t>i</a:t>
            </a:r>
            <a:r>
              <a:rPr lang="en-US" altLang="ko-KR" i="1" smtClean="0"/>
              <a:t> </a:t>
            </a:r>
            <a:r>
              <a:rPr lang="en-US" altLang="ko-KR" b="1" smtClean="0"/>
              <a:t>start</a:t>
            </a:r>
            <a:r>
              <a:rPr lang="en-US" altLang="ko-KR" i="1" smtClean="0"/>
              <a:t>&gt; </a:t>
            </a:r>
            <a:r>
              <a:rPr lang="en-US" altLang="ko-KR" smtClean="0"/>
              <a:t>is found where </a:t>
            </a:r>
            <a:r>
              <a:rPr lang="en-US" altLang="ko-KR" i="1" smtClean="0"/>
              <a:t>T</a:t>
            </a:r>
            <a:r>
              <a:rPr lang="en-US" altLang="ko-KR" i="1" baseline="-25000" smtClean="0"/>
              <a:t>i</a:t>
            </a:r>
            <a:r>
              <a:rPr lang="en-US" altLang="ko-KR" i="1" smtClean="0"/>
              <a:t> </a:t>
            </a:r>
            <a:r>
              <a:rPr lang="en-US" altLang="ko-KR" smtClean="0"/>
              <a:t>is in undo-list, </a:t>
            </a:r>
          </a:p>
          <a:p>
            <a:pPr marL="1543050" lvl="3" indent="-342900">
              <a:lnSpc>
                <a:spcPct val="90000"/>
              </a:lnSpc>
              <a:buFont typeface="Monotype Sorts" charset="2"/>
              <a:buAutoNum type="arabicPeriod"/>
            </a:pPr>
            <a:r>
              <a:rPr lang="en-US" altLang="ko-KR" smtClean="0"/>
              <a:t>Write a log record </a:t>
            </a:r>
            <a:r>
              <a:rPr lang="en-US" altLang="ko-KR" i="1" smtClean="0"/>
              <a:t>&lt;T</a:t>
            </a:r>
            <a:r>
              <a:rPr lang="en-US" altLang="ko-KR" i="1" baseline="-25000" smtClean="0"/>
              <a:t>i </a:t>
            </a:r>
            <a:r>
              <a:rPr lang="en-US" altLang="ko-KR" i="1" smtClean="0"/>
              <a:t> </a:t>
            </a:r>
            <a:r>
              <a:rPr lang="en-US" altLang="ko-KR" b="1" smtClean="0"/>
              <a:t>abort</a:t>
            </a:r>
            <a:r>
              <a:rPr lang="en-US" altLang="ko-KR" i="1" smtClean="0"/>
              <a:t>&gt; </a:t>
            </a:r>
          </a:p>
          <a:p>
            <a:pPr marL="1543050" lvl="3" indent="-342900">
              <a:lnSpc>
                <a:spcPct val="90000"/>
              </a:lnSpc>
              <a:buFont typeface="Monotype Sorts" charset="2"/>
              <a:buAutoNum type="arabicPeriod"/>
            </a:pPr>
            <a:r>
              <a:rPr lang="en-US" altLang="ko-KR" smtClean="0"/>
              <a:t>Remove </a:t>
            </a:r>
            <a:r>
              <a:rPr lang="en-US" altLang="ko-KR" i="1" smtClean="0"/>
              <a:t>T</a:t>
            </a:r>
            <a:r>
              <a:rPr lang="en-US" altLang="ko-KR" i="1" baseline="-25000" smtClean="0"/>
              <a:t>i  </a:t>
            </a:r>
            <a:r>
              <a:rPr lang="en-US" altLang="ko-KR" smtClean="0"/>
              <a:t>from undo-list</a:t>
            </a:r>
          </a:p>
          <a:p>
            <a:pPr marL="1200150" lvl="2" indent="-342900">
              <a:lnSpc>
                <a:spcPct val="90000"/>
              </a:lnSpc>
              <a:buFont typeface="Monotype Sorts" charset="2"/>
              <a:buAutoNum type="arabicPeriod"/>
            </a:pPr>
            <a:r>
              <a:rPr lang="en-US" altLang="ko-KR" smtClean="0"/>
              <a:t>Stop when undo-list is empty</a:t>
            </a:r>
          </a:p>
          <a:p>
            <a:pPr marL="1543050" lvl="3" indent="-342900">
              <a:lnSpc>
                <a:spcPct val="90000"/>
              </a:lnSpc>
              <a:buFont typeface="Monotype Sorts" charset="2"/>
              <a:buChar char="l"/>
            </a:pPr>
            <a:r>
              <a:rPr lang="en-US" altLang="ko-KR" smtClean="0"/>
              <a:t>i.e. </a:t>
            </a:r>
            <a:r>
              <a:rPr lang="en-US" altLang="ko-KR" i="1" smtClean="0"/>
              <a:t>&lt;T</a:t>
            </a:r>
            <a:r>
              <a:rPr lang="en-US" altLang="ko-KR" i="1" baseline="-25000" smtClean="0"/>
              <a:t>i</a:t>
            </a:r>
            <a:r>
              <a:rPr lang="en-US" altLang="ko-KR" i="1" smtClean="0"/>
              <a:t> </a:t>
            </a:r>
            <a:r>
              <a:rPr lang="en-US" altLang="ko-KR" b="1" smtClean="0"/>
              <a:t>start</a:t>
            </a:r>
            <a:r>
              <a:rPr lang="en-US" altLang="ko-KR" i="1" smtClean="0"/>
              <a:t>&gt; </a:t>
            </a:r>
            <a:r>
              <a:rPr lang="en-US" altLang="ko-KR" smtClean="0"/>
              <a:t>has been found for every transaction in undo-list</a:t>
            </a:r>
          </a:p>
          <a:p>
            <a:pPr>
              <a:lnSpc>
                <a:spcPct val="90000"/>
              </a:lnSpc>
              <a:buFont typeface="Monotype Sorts" charset="2"/>
              <a:buChar char="l"/>
            </a:pPr>
            <a:r>
              <a:rPr lang="en-US" altLang="ko-KR" smtClean="0"/>
              <a:t>After undo phase completes, normal transaction processing can commence</a:t>
            </a:r>
          </a:p>
        </p:txBody>
      </p:sp>
    </p:spTree>
    <p:extLst>
      <p:ext uri="{BB962C8B-B14F-4D97-AF65-F5344CB8AC3E}">
        <p14:creationId xmlns:p14="http://schemas.microsoft.com/office/powerpoint/2010/main" val="1234807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Example of Recovery</a:t>
            </a:r>
          </a:p>
        </p:txBody>
      </p:sp>
      <p:sp>
        <p:nvSpPr>
          <p:cNvPr id="3" name="내용 개체 틀 2"/>
          <p:cNvSpPr>
            <a:spLocks noGrp="1"/>
          </p:cNvSpPr>
          <p:nvPr>
            <p:ph idx="13"/>
          </p:nvPr>
        </p:nvSpPr>
        <p:spPr/>
        <p:txBody>
          <a:bodyPr/>
          <a:lstStyle/>
          <a:p>
            <a:endParaRPr lang="ko-KR" altLang="en-US"/>
          </a:p>
        </p:txBody>
      </p:sp>
      <p:pic>
        <p:nvPicPr>
          <p:cNvPr id="624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149350"/>
            <a:ext cx="87503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9263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Log Record Buffering</a:t>
            </a:r>
          </a:p>
        </p:txBody>
      </p:sp>
      <p:sp>
        <p:nvSpPr>
          <p:cNvPr id="64514" name="Rectangle 3"/>
          <p:cNvSpPr>
            <a:spLocks noGrp="1" noChangeArrowheads="1"/>
          </p:cNvSpPr>
          <p:nvPr>
            <p:ph idx="13"/>
          </p:nvPr>
        </p:nvSpPr>
        <p:spPr/>
        <p:txBody>
          <a:bodyPr/>
          <a:lstStyle/>
          <a:p>
            <a:r>
              <a:rPr lang="en-US" altLang="ko-KR" b="1" smtClean="0">
                <a:solidFill>
                  <a:srgbClr val="000099"/>
                </a:solidFill>
              </a:rPr>
              <a:t>Log record buffering</a:t>
            </a:r>
            <a:r>
              <a:rPr lang="en-US" altLang="ko-KR" smtClean="0"/>
              <a:t>: log records are buffered in main memory, instead of of being output directly to stable storage.</a:t>
            </a:r>
          </a:p>
          <a:p>
            <a:pPr lvl="1"/>
            <a:r>
              <a:rPr lang="en-US" altLang="ko-KR" smtClean="0"/>
              <a:t>Log records are output to stable storage when a block of log records in the buffer is full, or a </a:t>
            </a:r>
            <a:r>
              <a:rPr lang="en-US" altLang="ko-KR" b="1" smtClean="0">
                <a:solidFill>
                  <a:srgbClr val="000099"/>
                </a:solidFill>
              </a:rPr>
              <a:t>log force</a:t>
            </a:r>
            <a:r>
              <a:rPr lang="en-US" altLang="ko-KR" smtClean="0"/>
              <a:t> operation is executed.</a:t>
            </a:r>
          </a:p>
          <a:p>
            <a:r>
              <a:rPr lang="en-US" altLang="ko-KR" smtClean="0"/>
              <a:t>Log force is performed to commit a transaction by forcing all its log records (including the commit record) to stable storage.</a:t>
            </a:r>
          </a:p>
          <a:p>
            <a:r>
              <a:rPr lang="en-US" altLang="ko-KR" smtClean="0"/>
              <a:t>Several log records can thus be output using a single output operation, reducing the I/O cost.</a:t>
            </a:r>
          </a:p>
        </p:txBody>
      </p:sp>
    </p:spTree>
    <p:extLst>
      <p:ext uri="{BB962C8B-B14F-4D97-AF65-F5344CB8AC3E}">
        <p14:creationId xmlns:p14="http://schemas.microsoft.com/office/powerpoint/2010/main" val="2328550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Log Record Buffering (Cont.)</a:t>
            </a:r>
          </a:p>
        </p:txBody>
      </p:sp>
      <p:sp>
        <p:nvSpPr>
          <p:cNvPr id="66562" name="Rectangle 3"/>
          <p:cNvSpPr>
            <a:spLocks noGrp="1" noChangeArrowheads="1"/>
          </p:cNvSpPr>
          <p:nvPr>
            <p:ph idx="13"/>
          </p:nvPr>
        </p:nvSpPr>
        <p:spPr/>
        <p:txBody>
          <a:bodyPr/>
          <a:lstStyle/>
          <a:p>
            <a:r>
              <a:rPr lang="en-US" altLang="ko-KR" smtClean="0"/>
              <a:t>The rules below must be followed if log records are buffered:</a:t>
            </a:r>
          </a:p>
          <a:p>
            <a:pPr lvl="1"/>
            <a:r>
              <a:rPr lang="en-US" altLang="ko-KR" smtClean="0"/>
              <a:t>Log records are output to stable storage in the order in which they are created. </a:t>
            </a:r>
          </a:p>
          <a:p>
            <a:pPr lvl="1"/>
            <a:r>
              <a:rPr lang="en-US" altLang="ko-KR" smtClean="0"/>
              <a:t>Transaction </a:t>
            </a:r>
            <a:r>
              <a:rPr lang="en-US" altLang="ko-KR" i="1" smtClean="0"/>
              <a:t>T</a:t>
            </a:r>
            <a:r>
              <a:rPr lang="en-US" altLang="ko-KR" i="1" baseline="-25000" smtClean="0"/>
              <a:t>i</a:t>
            </a:r>
            <a:r>
              <a:rPr lang="en-US" altLang="ko-KR" smtClean="0"/>
              <a:t> enters the commit state only when the log record </a:t>
            </a:r>
            <a:br>
              <a:rPr lang="en-US" altLang="ko-KR" smtClean="0"/>
            </a:br>
            <a:r>
              <a:rPr lang="en-US" altLang="ko-KR" smtClean="0"/>
              <a:t>&lt;</a:t>
            </a:r>
            <a:r>
              <a:rPr lang="en-US" altLang="ko-KR" i="1" smtClean="0"/>
              <a:t>T</a:t>
            </a:r>
            <a:r>
              <a:rPr lang="en-US" altLang="ko-KR" i="1" baseline="-25000" smtClean="0"/>
              <a:t>i</a:t>
            </a:r>
            <a:r>
              <a:rPr lang="en-US" altLang="ko-KR" i="1" smtClean="0"/>
              <a:t> </a:t>
            </a:r>
            <a:r>
              <a:rPr lang="en-US" altLang="ko-KR" b="1" smtClean="0"/>
              <a:t>commit</a:t>
            </a:r>
            <a:r>
              <a:rPr lang="en-US" altLang="ko-KR" smtClean="0"/>
              <a:t>&gt; has been output to stable storage.</a:t>
            </a:r>
          </a:p>
          <a:p>
            <a:pPr lvl="1"/>
            <a:r>
              <a:rPr lang="en-US" altLang="ko-KR" smtClean="0"/>
              <a:t>Before a block of data in main memory is output to the database, all log records pertaining to data in that block must have been output to stable storage. </a:t>
            </a:r>
          </a:p>
          <a:p>
            <a:pPr lvl="2"/>
            <a:r>
              <a:rPr lang="en-US" altLang="ko-KR" smtClean="0"/>
              <a:t>This rule is called the </a:t>
            </a:r>
            <a:r>
              <a:rPr lang="en-US" altLang="ko-KR" b="1" smtClean="0">
                <a:solidFill>
                  <a:srgbClr val="000099"/>
                </a:solidFill>
              </a:rPr>
              <a:t>write-ahead logging</a:t>
            </a:r>
            <a:r>
              <a:rPr lang="en-US" altLang="ko-KR" smtClean="0"/>
              <a:t> or </a:t>
            </a:r>
            <a:r>
              <a:rPr lang="en-US" altLang="ko-KR" b="1" smtClean="0">
                <a:solidFill>
                  <a:srgbClr val="000099"/>
                </a:solidFill>
              </a:rPr>
              <a:t>WAL</a:t>
            </a:r>
            <a:r>
              <a:rPr lang="en-US" altLang="ko-KR" b="1" smtClean="0"/>
              <a:t> </a:t>
            </a:r>
            <a:r>
              <a:rPr lang="en-US" altLang="ko-KR" smtClean="0"/>
              <a:t>rule</a:t>
            </a:r>
          </a:p>
          <a:p>
            <a:pPr lvl="3"/>
            <a:r>
              <a:rPr lang="en-US" altLang="ko-KR" smtClean="0"/>
              <a:t>Strictly speaking WAL only requires undo information to be output</a:t>
            </a:r>
          </a:p>
          <a:p>
            <a:endParaRPr lang="en-US" altLang="ko-KR" smtClean="0"/>
          </a:p>
        </p:txBody>
      </p:sp>
    </p:spTree>
    <p:extLst>
      <p:ext uri="{BB962C8B-B14F-4D97-AF65-F5344CB8AC3E}">
        <p14:creationId xmlns:p14="http://schemas.microsoft.com/office/powerpoint/2010/main" val="3198842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Failure Classification</a:t>
            </a:r>
          </a:p>
        </p:txBody>
      </p:sp>
      <p:sp>
        <p:nvSpPr>
          <p:cNvPr id="20482" name="Rectangle 3"/>
          <p:cNvSpPr>
            <a:spLocks noGrp="1" noChangeArrowheads="1"/>
          </p:cNvSpPr>
          <p:nvPr>
            <p:ph idx="13"/>
          </p:nvPr>
        </p:nvSpPr>
        <p:spPr/>
        <p:txBody>
          <a:bodyPr/>
          <a:lstStyle/>
          <a:p>
            <a:r>
              <a:rPr lang="en-US" altLang="ko-KR" b="1" smtClean="0"/>
              <a:t>Transaction failure</a:t>
            </a:r>
            <a:r>
              <a:rPr lang="en-US" altLang="ko-KR" smtClean="0"/>
              <a:t> :</a:t>
            </a:r>
          </a:p>
          <a:p>
            <a:pPr lvl="1"/>
            <a:r>
              <a:rPr lang="en-US" altLang="ko-KR" b="1" smtClean="0"/>
              <a:t>Logical errors</a:t>
            </a:r>
            <a:r>
              <a:rPr lang="en-US" altLang="ko-KR" smtClean="0"/>
              <a:t>: transaction cannot complete due to some internal error condition</a:t>
            </a:r>
          </a:p>
          <a:p>
            <a:pPr lvl="1"/>
            <a:r>
              <a:rPr lang="en-US" altLang="ko-KR" b="1" smtClean="0"/>
              <a:t>System errors</a:t>
            </a:r>
            <a:r>
              <a:rPr lang="en-US" altLang="ko-KR" smtClean="0"/>
              <a:t>: the database system must terminate an active transaction due to an error condition (e.g., deadlock)</a:t>
            </a:r>
          </a:p>
          <a:p>
            <a:r>
              <a:rPr lang="en-US" altLang="ko-KR" b="1" smtClean="0"/>
              <a:t>System crash</a:t>
            </a:r>
            <a:r>
              <a:rPr lang="en-US" altLang="ko-KR" smtClean="0"/>
              <a:t>: a power failure or other hardware or software failure causes the system to crash.</a:t>
            </a:r>
          </a:p>
          <a:p>
            <a:pPr lvl="1"/>
            <a:r>
              <a:rPr lang="en-US" altLang="ko-KR" b="1" smtClean="0">
                <a:solidFill>
                  <a:srgbClr val="000099"/>
                </a:solidFill>
              </a:rPr>
              <a:t>Fail-stop assumption</a:t>
            </a:r>
            <a:r>
              <a:rPr lang="en-US" altLang="ko-KR" smtClean="0"/>
              <a:t>: non-volatile storage contents are assumed to not be corrupted by system crash</a:t>
            </a:r>
          </a:p>
          <a:p>
            <a:pPr lvl="2"/>
            <a:r>
              <a:rPr lang="en-US" altLang="ko-KR" smtClean="0"/>
              <a:t>Database systems have numerous integrity checks to prevent corruption of disk data </a:t>
            </a:r>
          </a:p>
          <a:p>
            <a:r>
              <a:rPr lang="en-US" altLang="ko-KR" b="1" smtClean="0"/>
              <a:t>Disk failure</a:t>
            </a:r>
            <a:r>
              <a:rPr lang="en-US" altLang="ko-KR" smtClean="0"/>
              <a:t>: a head crash or similar disk failure destroys all or part of disk storage</a:t>
            </a:r>
          </a:p>
          <a:p>
            <a:pPr lvl="1"/>
            <a:r>
              <a:rPr lang="en-US" altLang="ko-KR" smtClean="0"/>
              <a:t>Destruction is assumed to be detectable: disk drives use checksums to detect failures</a:t>
            </a:r>
          </a:p>
        </p:txBody>
      </p:sp>
    </p:spTree>
    <p:extLst>
      <p:ext uri="{BB962C8B-B14F-4D97-AF65-F5344CB8AC3E}">
        <p14:creationId xmlns:p14="http://schemas.microsoft.com/office/powerpoint/2010/main" val="2500222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Database Buffering</a:t>
            </a:r>
          </a:p>
        </p:txBody>
      </p:sp>
      <p:sp>
        <p:nvSpPr>
          <p:cNvPr id="2" name="Rectangle 3"/>
          <p:cNvSpPr>
            <a:spLocks noGrp="1" noChangeArrowheads="1"/>
          </p:cNvSpPr>
          <p:nvPr>
            <p:ph idx="13"/>
          </p:nvPr>
        </p:nvSpPr>
        <p:spPr/>
        <p:txBody>
          <a:bodyPr/>
          <a:lstStyle/>
          <a:p>
            <a:r>
              <a:rPr lang="en-US" altLang="ko-KR" smtClean="0"/>
              <a:t>Database maintains an in-memory buffer of data blocks</a:t>
            </a:r>
          </a:p>
          <a:p>
            <a:pPr lvl="1"/>
            <a:r>
              <a:rPr lang="en-US" altLang="ko-KR" smtClean="0"/>
              <a:t>When a new block is needed, if buffer is full an existing block needs to be removed from buffer</a:t>
            </a:r>
          </a:p>
          <a:p>
            <a:pPr lvl="1"/>
            <a:r>
              <a:rPr lang="en-US" altLang="ko-KR" smtClean="0"/>
              <a:t>If the block chosen for removal has been updated, it must be output to disk</a:t>
            </a:r>
          </a:p>
          <a:p>
            <a:r>
              <a:rPr lang="en-US" altLang="ko-KR" smtClean="0"/>
              <a:t>The recovery algorithm supports the </a:t>
            </a:r>
            <a:r>
              <a:rPr lang="en-US" altLang="ko-KR" b="1" smtClean="0">
                <a:solidFill>
                  <a:srgbClr val="000099"/>
                </a:solidFill>
              </a:rPr>
              <a:t>no-force policy</a:t>
            </a:r>
            <a:r>
              <a:rPr lang="en-US" altLang="ko-KR" smtClean="0"/>
              <a:t>: i.e., updated blocks need not be written to disk when transaction commits</a:t>
            </a:r>
          </a:p>
          <a:p>
            <a:pPr lvl="1"/>
            <a:r>
              <a:rPr lang="en-US" altLang="ko-KR" b="1" smtClean="0">
                <a:solidFill>
                  <a:srgbClr val="000099"/>
                </a:solidFill>
              </a:rPr>
              <a:t>force policy</a:t>
            </a:r>
            <a:r>
              <a:rPr lang="en-US" altLang="ko-KR" smtClean="0"/>
              <a:t>: requires updated blocks to be written at commit</a:t>
            </a:r>
          </a:p>
          <a:p>
            <a:pPr lvl="2"/>
            <a:r>
              <a:rPr lang="en-US" altLang="ko-KR" smtClean="0"/>
              <a:t>More expensive commit</a:t>
            </a:r>
          </a:p>
          <a:p>
            <a:r>
              <a:rPr lang="en-US" altLang="ko-KR" smtClean="0"/>
              <a:t>The recovery algorithm supports the </a:t>
            </a:r>
            <a:r>
              <a:rPr lang="en-US" altLang="ko-KR" b="1" smtClean="0">
                <a:solidFill>
                  <a:srgbClr val="000099"/>
                </a:solidFill>
              </a:rPr>
              <a:t>steal policy</a:t>
            </a:r>
            <a:r>
              <a:rPr lang="en-US" altLang="ko-KR" smtClean="0"/>
              <a:t>:i.e., blocks containing updates of uncommitted transactions can be written to disk, even before the transaction commits</a:t>
            </a:r>
          </a:p>
          <a:p>
            <a:pPr lvl="1"/>
            <a:endParaRPr lang="en-US" altLang="ko-KR" smtClean="0"/>
          </a:p>
          <a:p>
            <a:endParaRPr lang="en-US" altLang="ko-KR" smtClean="0"/>
          </a:p>
        </p:txBody>
      </p:sp>
    </p:spTree>
    <p:extLst>
      <p:ext uri="{BB962C8B-B14F-4D97-AF65-F5344CB8AC3E}">
        <p14:creationId xmlns:p14="http://schemas.microsoft.com/office/powerpoint/2010/main" val="1052112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Database Buffering (Cont.)</a:t>
            </a:r>
          </a:p>
        </p:txBody>
      </p:sp>
      <p:sp>
        <p:nvSpPr>
          <p:cNvPr id="70658" name="Rectangle 3"/>
          <p:cNvSpPr>
            <a:spLocks noGrp="1" noChangeArrowheads="1"/>
          </p:cNvSpPr>
          <p:nvPr>
            <p:ph idx="13"/>
          </p:nvPr>
        </p:nvSpPr>
        <p:spPr/>
        <p:txBody>
          <a:bodyPr/>
          <a:lstStyle/>
          <a:p>
            <a:pPr>
              <a:lnSpc>
                <a:spcPct val="90000"/>
              </a:lnSpc>
            </a:pPr>
            <a:r>
              <a:rPr lang="en-US" altLang="ko-KR" smtClean="0"/>
              <a:t>If a block with uncommitted updates is output to disk, log records with undo information for the updates are output to the log on stable storage first</a:t>
            </a:r>
          </a:p>
          <a:p>
            <a:pPr marL="800100" lvl="1" indent="-342900">
              <a:lnSpc>
                <a:spcPct val="90000"/>
              </a:lnSpc>
            </a:pPr>
            <a:r>
              <a:rPr lang="en-US" altLang="ko-KR" smtClean="0"/>
              <a:t>(Write ahead logging)</a:t>
            </a:r>
          </a:p>
          <a:p>
            <a:pPr>
              <a:lnSpc>
                <a:spcPct val="90000"/>
              </a:lnSpc>
            </a:pPr>
            <a:r>
              <a:rPr lang="en-US" altLang="ko-KR" smtClean="0"/>
              <a:t>No updates should be in progress on a block when it is output to disk.  Can be ensured as follows.</a:t>
            </a:r>
          </a:p>
          <a:p>
            <a:pPr marL="800100" lvl="1" indent="-342900">
              <a:lnSpc>
                <a:spcPct val="90000"/>
              </a:lnSpc>
            </a:pPr>
            <a:r>
              <a:rPr lang="en-US" altLang="ko-KR" smtClean="0"/>
              <a:t>Before writing a data item, transaction acquires exclusive lock on block containing the data item</a:t>
            </a:r>
          </a:p>
          <a:p>
            <a:pPr marL="800100" lvl="1" indent="-342900">
              <a:lnSpc>
                <a:spcPct val="90000"/>
              </a:lnSpc>
            </a:pPr>
            <a:r>
              <a:rPr lang="en-US" altLang="ko-KR" smtClean="0"/>
              <a:t>Lock can be released once the write is completed. </a:t>
            </a:r>
          </a:p>
          <a:p>
            <a:pPr marL="1200150" lvl="2" indent="-342900">
              <a:lnSpc>
                <a:spcPct val="90000"/>
              </a:lnSpc>
            </a:pPr>
            <a:r>
              <a:rPr lang="en-US" altLang="ko-KR" smtClean="0"/>
              <a:t>Such locks held for short duration are called </a:t>
            </a:r>
            <a:r>
              <a:rPr lang="en-US" altLang="ko-KR" b="1" smtClean="0">
                <a:solidFill>
                  <a:srgbClr val="000099"/>
                </a:solidFill>
              </a:rPr>
              <a:t>latches</a:t>
            </a:r>
            <a:r>
              <a:rPr lang="en-US" altLang="ko-KR" smtClean="0"/>
              <a:t>.</a:t>
            </a:r>
          </a:p>
          <a:p>
            <a:pPr>
              <a:lnSpc>
                <a:spcPct val="90000"/>
              </a:lnSpc>
            </a:pPr>
            <a:r>
              <a:rPr lang="en-US" altLang="ko-KR" b="1" smtClean="0"/>
              <a:t>To output a block to disk</a:t>
            </a:r>
          </a:p>
          <a:p>
            <a:pPr marL="800100" lvl="1" indent="-342900">
              <a:lnSpc>
                <a:spcPct val="90000"/>
              </a:lnSpc>
              <a:buFont typeface="Webdings" panose="05030102010509060703" pitchFamily="18" charset="2"/>
              <a:buAutoNum type="arabicPeriod"/>
            </a:pPr>
            <a:r>
              <a:rPr lang="en-US" altLang="ko-KR" smtClean="0"/>
              <a:t>First acquire an exclusive latch on the block</a:t>
            </a:r>
          </a:p>
          <a:p>
            <a:pPr marL="1200150" lvl="2" indent="-342900">
              <a:lnSpc>
                <a:spcPct val="90000"/>
              </a:lnSpc>
              <a:buFont typeface="Times New Roman" panose="02020603050405020304" pitchFamily="18" charset="0"/>
              <a:buAutoNum type="arabicPeriod"/>
            </a:pPr>
            <a:r>
              <a:rPr lang="en-US" altLang="ko-KR" smtClean="0"/>
              <a:t>Ensures no update can be in progress on the block</a:t>
            </a:r>
          </a:p>
          <a:p>
            <a:pPr marL="800100" lvl="1" indent="-342900">
              <a:lnSpc>
                <a:spcPct val="90000"/>
              </a:lnSpc>
              <a:buFont typeface="Webdings" panose="05030102010509060703" pitchFamily="18" charset="2"/>
              <a:buAutoNum type="arabicPeriod"/>
            </a:pPr>
            <a:r>
              <a:rPr lang="en-US" altLang="ko-KR" smtClean="0"/>
              <a:t>Then perform a </a:t>
            </a:r>
            <a:r>
              <a:rPr lang="en-US" altLang="ko-KR" b="1" smtClean="0">
                <a:solidFill>
                  <a:srgbClr val="000099"/>
                </a:solidFill>
              </a:rPr>
              <a:t>log flush</a:t>
            </a:r>
          </a:p>
          <a:p>
            <a:pPr marL="800100" lvl="1" indent="-342900">
              <a:lnSpc>
                <a:spcPct val="90000"/>
              </a:lnSpc>
              <a:buFont typeface="Webdings" panose="05030102010509060703" pitchFamily="18" charset="2"/>
              <a:buAutoNum type="arabicPeriod"/>
            </a:pPr>
            <a:r>
              <a:rPr lang="en-US" altLang="ko-KR" smtClean="0"/>
              <a:t>Then output the block to disk</a:t>
            </a:r>
          </a:p>
          <a:p>
            <a:pPr marL="800100" lvl="1" indent="-342900">
              <a:lnSpc>
                <a:spcPct val="90000"/>
              </a:lnSpc>
              <a:buFont typeface="Webdings" panose="05030102010509060703" pitchFamily="18" charset="2"/>
              <a:buAutoNum type="arabicPeriod"/>
            </a:pPr>
            <a:r>
              <a:rPr lang="en-US" altLang="ko-KR" smtClean="0"/>
              <a:t>Finally release the latch on the block</a:t>
            </a:r>
          </a:p>
          <a:p>
            <a:pPr marL="800100" lvl="1" indent="-342900">
              <a:lnSpc>
                <a:spcPct val="90000"/>
              </a:lnSpc>
            </a:pPr>
            <a:endParaRPr lang="en-US" altLang="ko-KR" smtClean="0"/>
          </a:p>
        </p:txBody>
      </p:sp>
    </p:spTree>
    <p:extLst>
      <p:ext uri="{BB962C8B-B14F-4D97-AF65-F5344CB8AC3E}">
        <p14:creationId xmlns:p14="http://schemas.microsoft.com/office/powerpoint/2010/main" val="592264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Buffer Management (Cont.)</a:t>
            </a:r>
          </a:p>
        </p:txBody>
      </p:sp>
      <p:sp>
        <p:nvSpPr>
          <p:cNvPr id="72706" name="Rectangle 3"/>
          <p:cNvSpPr>
            <a:spLocks noGrp="1" noChangeArrowheads="1"/>
          </p:cNvSpPr>
          <p:nvPr>
            <p:ph idx="13"/>
          </p:nvPr>
        </p:nvSpPr>
        <p:spPr/>
        <p:txBody>
          <a:bodyPr/>
          <a:lstStyle/>
          <a:p>
            <a:r>
              <a:rPr lang="en-US" altLang="ko-KR" smtClean="0"/>
              <a:t>Database buffer can be implemented either</a:t>
            </a:r>
          </a:p>
          <a:p>
            <a:pPr lvl="1"/>
            <a:r>
              <a:rPr lang="en-US" altLang="ko-KR" smtClean="0"/>
              <a:t>in an area of real main-memory reserved for the database, or</a:t>
            </a:r>
          </a:p>
          <a:p>
            <a:pPr lvl="1"/>
            <a:r>
              <a:rPr lang="en-US" altLang="ko-KR" smtClean="0"/>
              <a:t>in virtual memory</a:t>
            </a:r>
          </a:p>
          <a:p>
            <a:r>
              <a:rPr lang="en-US" altLang="ko-KR" smtClean="0"/>
              <a:t>Implementing buffer in reserved main-memory has drawbacks:</a:t>
            </a:r>
          </a:p>
          <a:p>
            <a:pPr lvl="1"/>
            <a:r>
              <a:rPr lang="en-US" altLang="ko-KR" smtClean="0"/>
              <a:t>Memory is partitioned before-hand between database buffer and applications, limiting flexibility.  </a:t>
            </a:r>
          </a:p>
          <a:p>
            <a:pPr lvl="1"/>
            <a:r>
              <a:rPr lang="en-US" altLang="ko-KR" smtClean="0"/>
              <a:t>Needs may change, and although operating system knows best how memory should be divided up at any time, it cannot change the partitioning of memory.</a:t>
            </a:r>
          </a:p>
        </p:txBody>
      </p:sp>
    </p:spTree>
    <p:extLst>
      <p:ext uri="{BB962C8B-B14F-4D97-AF65-F5344CB8AC3E}">
        <p14:creationId xmlns:p14="http://schemas.microsoft.com/office/powerpoint/2010/main" val="1121465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Buffer Management (Cont.)</a:t>
            </a:r>
          </a:p>
        </p:txBody>
      </p:sp>
      <p:sp>
        <p:nvSpPr>
          <p:cNvPr id="74754" name="Rectangle 3"/>
          <p:cNvSpPr>
            <a:spLocks noGrp="1" noChangeArrowheads="1"/>
          </p:cNvSpPr>
          <p:nvPr>
            <p:ph idx="13"/>
          </p:nvPr>
        </p:nvSpPr>
        <p:spPr/>
        <p:txBody>
          <a:bodyPr/>
          <a:lstStyle/>
          <a:p>
            <a:pPr>
              <a:lnSpc>
                <a:spcPct val="90000"/>
              </a:lnSpc>
            </a:pPr>
            <a:r>
              <a:rPr lang="en-US" altLang="ko-KR" smtClean="0"/>
              <a:t>Database buffers are generally implemented in virtual memory in spite of some drawbacks: </a:t>
            </a:r>
          </a:p>
          <a:p>
            <a:pPr marL="800100" lvl="1" indent="-342900">
              <a:lnSpc>
                <a:spcPct val="90000"/>
              </a:lnSpc>
            </a:pPr>
            <a:r>
              <a:rPr lang="en-US" altLang="ko-KR" smtClean="0"/>
              <a:t>When operating system needs to evict a page that has been modified, the page is written to swap space on disk.</a:t>
            </a:r>
          </a:p>
          <a:p>
            <a:pPr marL="800100" lvl="1" indent="-342900">
              <a:lnSpc>
                <a:spcPct val="90000"/>
              </a:lnSpc>
            </a:pPr>
            <a:r>
              <a:rPr lang="en-US" altLang="ko-KR" smtClean="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ko-KR" smtClean="0"/>
              <a:t>Known as </a:t>
            </a:r>
            <a:r>
              <a:rPr lang="en-US" altLang="ko-KR" b="1" smtClean="0">
                <a:solidFill>
                  <a:srgbClr val="000099"/>
                </a:solidFill>
              </a:rPr>
              <a:t>dual paging</a:t>
            </a:r>
            <a:r>
              <a:rPr lang="en-US" altLang="ko-KR" smtClean="0"/>
              <a:t> problem.</a:t>
            </a:r>
          </a:p>
          <a:p>
            <a:pPr marL="800100" lvl="1" indent="-342900">
              <a:lnSpc>
                <a:spcPct val="90000"/>
              </a:lnSpc>
            </a:pPr>
            <a:r>
              <a:rPr lang="en-US" altLang="ko-KR" smtClean="0"/>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ko-KR" smtClean="0"/>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ko-KR" smtClean="0"/>
              <a:t>Release the page from the buffer, for the OS to use</a:t>
            </a:r>
          </a:p>
          <a:p>
            <a:pPr marL="1200150" lvl="2" indent="-342900">
              <a:lnSpc>
                <a:spcPct val="90000"/>
              </a:lnSpc>
              <a:buFont typeface="Webdings" panose="05030102010509060703" pitchFamily="18" charset="2"/>
              <a:buNone/>
            </a:pPr>
            <a:r>
              <a:rPr lang="en-US" altLang="ko-KR" smtClean="0"/>
              <a:t>Dual paging can thus be avoided, but common operating systems do not support such functionality.</a:t>
            </a:r>
          </a:p>
        </p:txBody>
      </p:sp>
    </p:spTree>
    <p:extLst>
      <p:ext uri="{BB962C8B-B14F-4D97-AF65-F5344CB8AC3E}">
        <p14:creationId xmlns:p14="http://schemas.microsoft.com/office/powerpoint/2010/main" val="1307775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Fuzzy Checkpointing</a:t>
            </a:r>
          </a:p>
        </p:txBody>
      </p:sp>
      <p:sp>
        <p:nvSpPr>
          <p:cNvPr id="76802" name="Rectangle 3"/>
          <p:cNvSpPr>
            <a:spLocks noGrp="1" noChangeArrowheads="1"/>
          </p:cNvSpPr>
          <p:nvPr>
            <p:ph idx="13"/>
          </p:nvPr>
        </p:nvSpPr>
        <p:spPr/>
        <p:txBody>
          <a:bodyPr/>
          <a:lstStyle/>
          <a:p>
            <a:pPr marL="381000" indent="-381000">
              <a:lnSpc>
                <a:spcPct val="90000"/>
              </a:lnSpc>
            </a:pPr>
            <a:r>
              <a:rPr lang="en-US" altLang="ko-KR" sz="2000" smtClean="0"/>
              <a:t>To avoid long interruption of normal processing during checkpointing, allow updates to happen during checkpointing</a:t>
            </a:r>
          </a:p>
          <a:p>
            <a:pPr marL="381000" indent="-381000">
              <a:lnSpc>
                <a:spcPct val="90000"/>
              </a:lnSpc>
            </a:pPr>
            <a:r>
              <a:rPr lang="en-US" altLang="ko-KR" sz="2000" b="1" smtClean="0">
                <a:solidFill>
                  <a:srgbClr val="000099"/>
                </a:solidFill>
              </a:rPr>
              <a:t>Fuzzy checkpointing</a:t>
            </a:r>
            <a:r>
              <a:rPr lang="en-US" altLang="ko-KR" sz="2000" smtClean="0"/>
              <a:t> is done as follows:</a:t>
            </a:r>
          </a:p>
          <a:p>
            <a:pPr marL="800100" lvl="1" indent="-342900">
              <a:lnSpc>
                <a:spcPct val="90000"/>
              </a:lnSpc>
              <a:buFont typeface="Monotype Sorts" charset="2"/>
              <a:buAutoNum type="arabicPeriod"/>
            </a:pPr>
            <a:r>
              <a:rPr lang="en-US" altLang="ko-KR" sz="2000" smtClean="0"/>
              <a:t>Temporarily stop all updates by transactions</a:t>
            </a:r>
          </a:p>
          <a:p>
            <a:pPr marL="800100" lvl="1" indent="-342900">
              <a:lnSpc>
                <a:spcPct val="90000"/>
              </a:lnSpc>
              <a:buFont typeface="Monotype Sorts" charset="2"/>
              <a:buAutoNum type="arabicPeriod"/>
            </a:pPr>
            <a:r>
              <a:rPr lang="en-US" altLang="ko-KR" sz="2000" smtClean="0"/>
              <a:t>Write a &lt;</a:t>
            </a:r>
            <a:r>
              <a:rPr lang="en-US" altLang="ko-KR" sz="2000" b="1" smtClean="0"/>
              <a:t>checkpoint</a:t>
            </a:r>
            <a:r>
              <a:rPr lang="en-US" altLang="ko-KR" sz="2000" smtClean="0"/>
              <a:t> </a:t>
            </a:r>
            <a:r>
              <a:rPr lang="en-US" altLang="ko-KR" sz="2000" i="1" smtClean="0"/>
              <a:t>L</a:t>
            </a:r>
            <a:r>
              <a:rPr lang="en-US" altLang="ko-KR" sz="2000" smtClean="0"/>
              <a:t>&gt; log record and force log to stable storage</a:t>
            </a:r>
          </a:p>
          <a:p>
            <a:pPr marL="800100" lvl="1" indent="-342900">
              <a:lnSpc>
                <a:spcPct val="90000"/>
              </a:lnSpc>
              <a:buFont typeface="Monotype Sorts" charset="2"/>
              <a:buAutoNum type="arabicPeriod"/>
            </a:pPr>
            <a:r>
              <a:rPr lang="en-US" altLang="ko-KR" sz="2000" smtClean="0"/>
              <a:t>Note list </a:t>
            </a:r>
            <a:r>
              <a:rPr lang="en-US" altLang="ko-KR" sz="2000" i="1" smtClean="0"/>
              <a:t>M</a:t>
            </a:r>
            <a:r>
              <a:rPr lang="en-US" altLang="ko-KR" sz="2000" smtClean="0"/>
              <a:t> of modified buffer blocks</a:t>
            </a:r>
          </a:p>
          <a:p>
            <a:pPr marL="800100" lvl="1" indent="-342900">
              <a:lnSpc>
                <a:spcPct val="90000"/>
              </a:lnSpc>
              <a:buFont typeface="Monotype Sorts" charset="2"/>
              <a:buAutoNum type="arabicPeriod"/>
            </a:pPr>
            <a:r>
              <a:rPr lang="en-US" altLang="ko-KR" sz="2000" smtClean="0"/>
              <a:t>Now permit transactions to proceed with their actions</a:t>
            </a:r>
          </a:p>
          <a:p>
            <a:pPr marL="800100" lvl="1" indent="-342900">
              <a:lnSpc>
                <a:spcPct val="90000"/>
              </a:lnSpc>
              <a:buFont typeface="Monotype Sorts" charset="2"/>
              <a:buAutoNum type="arabicPeriod"/>
            </a:pPr>
            <a:r>
              <a:rPr lang="en-US" altLang="ko-KR" sz="2000" smtClean="0"/>
              <a:t>Output to disk all modified buffer blocks in list </a:t>
            </a:r>
            <a:r>
              <a:rPr lang="en-US" altLang="ko-KR" sz="2000" i="1" smtClean="0"/>
              <a:t>M</a:t>
            </a:r>
            <a:endParaRPr lang="en-US" altLang="ko-KR" sz="2000" smtClean="0"/>
          </a:p>
          <a:p>
            <a:pPr marL="1200150" lvl="2" indent="-342900">
              <a:lnSpc>
                <a:spcPct val="90000"/>
              </a:lnSpc>
              <a:buFont typeface="Monotype Sorts" charset="2"/>
              <a:buChar char="H"/>
            </a:pPr>
            <a:r>
              <a:rPr lang="en-US" altLang="ko-KR" sz="2000" smtClean="0"/>
              <a:t>blocks should not be updated while being output</a:t>
            </a:r>
          </a:p>
          <a:p>
            <a:pPr marL="1200150" lvl="2" indent="-342900">
              <a:lnSpc>
                <a:spcPct val="90000"/>
              </a:lnSpc>
              <a:buFont typeface="Monotype Sorts" charset="2"/>
              <a:buChar char="H"/>
            </a:pPr>
            <a:r>
              <a:rPr lang="en-US" altLang="ko-KR" sz="2000" smtClean="0"/>
              <a:t>Follow WAL: all log records pertaining to a block must be output before the block is output</a:t>
            </a:r>
          </a:p>
          <a:p>
            <a:pPr marL="800100" lvl="1" indent="-342900">
              <a:lnSpc>
                <a:spcPct val="90000"/>
              </a:lnSpc>
              <a:buFont typeface="Monotype Sorts" charset="2"/>
              <a:buAutoNum type="arabicPeriod"/>
            </a:pPr>
            <a:r>
              <a:rPr lang="en-US" altLang="ko-KR" sz="2000" smtClean="0"/>
              <a:t>Store a pointer to the </a:t>
            </a:r>
            <a:r>
              <a:rPr lang="en-US" altLang="ko-KR" sz="2000" b="1" smtClean="0"/>
              <a:t>checkpoint</a:t>
            </a:r>
            <a:r>
              <a:rPr lang="en-US" altLang="ko-KR" sz="2000" smtClean="0"/>
              <a:t> record in a fixed position </a:t>
            </a:r>
            <a:r>
              <a:rPr lang="en-US" altLang="ko-KR" sz="2000" b="1" smtClean="0"/>
              <a:t>last</a:t>
            </a:r>
            <a:r>
              <a:rPr lang="en-US" altLang="ko-KR" sz="2000" smtClean="0"/>
              <a:t>_</a:t>
            </a:r>
            <a:r>
              <a:rPr lang="en-US" altLang="ko-KR" sz="2000" b="1" smtClean="0"/>
              <a:t>checkpoint</a:t>
            </a:r>
            <a:r>
              <a:rPr lang="en-US" altLang="ko-KR" sz="2000" smtClean="0"/>
              <a:t> on disk</a:t>
            </a:r>
          </a:p>
        </p:txBody>
      </p:sp>
    </p:spTree>
    <p:extLst>
      <p:ext uri="{BB962C8B-B14F-4D97-AF65-F5344CB8AC3E}">
        <p14:creationId xmlns:p14="http://schemas.microsoft.com/office/powerpoint/2010/main" val="4252167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Fuzzy Checkpointing (Cont.)</a:t>
            </a:r>
          </a:p>
        </p:txBody>
      </p:sp>
      <p:sp>
        <p:nvSpPr>
          <p:cNvPr id="78850" name="Rectangle 3"/>
          <p:cNvSpPr>
            <a:spLocks noGrp="1" noChangeArrowheads="1"/>
          </p:cNvSpPr>
          <p:nvPr>
            <p:ph idx="13"/>
          </p:nvPr>
        </p:nvSpPr>
        <p:spPr/>
        <p:txBody>
          <a:bodyPr/>
          <a:lstStyle/>
          <a:p>
            <a:r>
              <a:rPr lang="en-US" altLang="ko-KR" sz="2000" smtClean="0"/>
              <a:t>When recovering using a fuzzy checkpoint, start scan from the </a:t>
            </a:r>
            <a:r>
              <a:rPr lang="en-US" altLang="ko-KR" sz="2000" b="1" smtClean="0"/>
              <a:t>checkpoint</a:t>
            </a:r>
            <a:r>
              <a:rPr lang="en-US" altLang="ko-KR" sz="2000" smtClean="0"/>
              <a:t> record pointed to by </a:t>
            </a:r>
            <a:r>
              <a:rPr lang="en-US" altLang="ko-KR" sz="2000" b="1" smtClean="0"/>
              <a:t> last</a:t>
            </a:r>
            <a:r>
              <a:rPr lang="en-US" altLang="ko-KR" sz="2000" smtClean="0"/>
              <a:t>_</a:t>
            </a:r>
            <a:r>
              <a:rPr lang="en-US" altLang="ko-KR" sz="2000" b="1" smtClean="0"/>
              <a:t>checkpoint</a:t>
            </a:r>
          </a:p>
          <a:p>
            <a:pPr lvl="1"/>
            <a:r>
              <a:rPr lang="en-US" altLang="ko-KR" sz="2000" smtClean="0"/>
              <a:t>Log records before </a:t>
            </a:r>
            <a:r>
              <a:rPr lang="en-US" altLang="ko-KR" sz="2000" b="1" smtClean="0"/>
              <a:t> last</a:t>
            </a:r>
            <a:r>
              <a:rPr lang="en-US" altLang="ko-KR" sz="2000" smtClean="0"/>
              <a:t>_</a:t>
            </a:r>
            <a:r>
              <a:rPr lang="en-US" altLang="ko-KR" sz="2000" b="1" smtClean="0"/>
              <a:t>checkpoint</a:t>
            </a:r>
            <a:r>
              <a:rPr lang="en-US" altLang="ko-KR" sz="2000" smtClean="0"/>
              <a:t> have their updates reflected in database on disk, and need not be redone.</a:t>
            </a:r>
          </a:p>
          <a:p>
            <a:pPr lvl="1"/>
            <a:r>
              <a:rPr lang="en-US" altLang="ko-KR" sz="2000" smtClean="0"/>
              <a:t>Incomplete checkpoints, where system had crashed while performing checkpoint, are handled safely</a:t>
            </a:r>
          </a:p>
          <a:p>
            <a:endParaRPr lang="en-US" altLang="ko-KR" sz="2000" smtClean="0"/>
          </a:p>
        </p:txBody>
      </p:sp>
      <p:grpSp>
        <p:nvGrpSpPr>
          <p:cNvPr id="78851" name="Group 14"/>
          <p:cNvGrpSpPr>
            <a:grpSpLocks/>
          </p:cNvGrpSpPr>
          <p:nvPr/>
        </p:nvGrpSpPr>
        <p:grpSpPr bwMode="auto">
          <a:xfrm>
            <a:off x="1408113" y="4394200"/>
            <a:ext cx="5510212" cy="1749425"/>
            <a:chOff x="781" y="3017"/>
            <a:chExt cx="3471" cy="1102"/>
          </a:xfrm>
        </p:grpSpPr>
        <p:sp>
          <p:nvSpPr>
            <p:cNvPr id="78852" name="Rectangle 4"/>
            <p:cNvSpPr>
              <a:spLocks noChangeArrowheads="1"/>
            </p:cNvSpPr>
            <p:nvPr/>
          </p:nvSpPr>
          <p:spPr bwMode="auto">
            <a:xfrm>
              <a:off x="3310" y="3017"/>
              <a:ext cx="942" cy="859"/>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None/>
              </a:pPr>
              <a:r>
                <a:rPr lang="en-US" altLang="ko-KR"/>
                <a:t>……</a:t>
              </a:r>
            </a:p>
            <a:p>
              <a:pPr algn="ctr">
                <a:buNone/>
              </a:pPr>
              <a:r>
                <a:rPr lang="en-US" altLang="ko-KR"/>
                <a:t>&lt;checkpoint L&gt;</a:t>
              </a:r>
            </a:p>
            <a:p>
              <a:pPr algn="ctr">
                <a:buNone/>
              </a:pPr>
              <a:r>
                <a:rPr lang="en-US" altLang="ko-KR"/>
                <a:t>…..</a:t>
              </a:r>
            </a:p>
            <a:p>
              <a:pPr algn="ctr">
                <a:buNone/>
              </a:pPr>
              <a:r>
                <a:rPr lang="en-US" altLang="ko-KR"/>
                <a:t>&lt;checkpoint L&gt;</a:t>
              </a:r>
            </a:p>
            <a:p>
              <a:pPr algn="ctr">
                <a:buNone/>
              </a:pPr>
              <a:r>
                <a:rPr lang="en-US" altLang="ko-KR"/>
                <a:t>…..</a:t>
              </a:r>
            </a:p>
            <a:p>
              <a:pPr algn="ctr">
                <a:buNone/>
              </a:pPr>
              <a:endParaRPr lang="en-US" altLang="ko-KR"/>
            </a:p>
          </p:txBody>
        </p:sp>
        <p:sp>
          <p:nvSpPr>
            <p:cNvPr id="78853" name="Text Box 5"/>
            <p:cNvSpPr txBox="1">
              <a:spLocks noChangeArrowheads="1"/>
            </p:cNvSpPr>
            <p:nvPr/>
          </p:nvSpPr>
          <p:spPr bwMode="auto">
            <a:xfrm>
              <a:off x="3489" y="39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a:t>Log</a:t>
              </a:r>
            </a:p>
          </p:txBody>
        </p:sp>
        <p:sp>
          <p:nvSpPr>
            <p:cNvPr id="78854" name="Oval 6"/>
            <p:cNvSpPr>
              <a:spLocks noChangeArrowheads="1"/>
            </p:cNvSpPr>
            <p:nvPr/>
          </p:nvSpPr>
          <p:spPr bwMode="auto">
            <a:xfrm>
              <a:off x="1859" y="3231"/>
              <a:ext cx="640" cy="1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a:p>
          </p:txBody>
        </p:sp>
        <p:sp>
          <p:nvSpPr>
            <p:cNvPr id="78855" name="Oval 7"/>
            <p:cNvSpPr>
              <a:spLocks noChangeArrowheads="1"/>
            </p:cNvSpPr>
            <p:nvPr/>
          </p:nvSpPr>
          <p:spPr bwMode="auto">
            <a:xfrm>
              <a:off x="1855" y="3921"/>
              <a:ext cx="640" cy="183"/>
            </a:xfrm>
            <a:prstGeom prst="ellipse">
              <a:avLst/>
            </a:prstGeom>
            <a:solidFill>
              <a:schemeClr val="accent1"/>
            </a:solidFill>
            <a:ln w="9525">
              <a:solidFill>
                <a:schemeClr val="tx1"/>
              </a:solidFill>
              <a:round/>
              <a:headEnd/>
              <a:tailEnd/>
            </a:ln>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a:p>
          </p:txBody>
        </p:sp>
        <p:sp>
          <p:nvSpPr>
            <p:cNvPr id="78856" name="Line 8"/>
            <p:cNvSpPr>
              <a:spLocks noChangeShapeType="1"/>
            </p:cNvSpPr>
            <p:nvPr/>
          </p:nvSpPr>
          <p:spPr bwMode="auto">
            <a:xfrm>
              <a:off x="1858" y="3320"/>
              <a:ext cx="0"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buNone/>
              </a:pPr>
              <a:endParaRPr lang="ko-KR" altLang="en-US"/>
            </a:p>
          </p:txBody>
        </p:sp>
        <p:sp>
          <p:nvSpPr>
            <p:cNvPr id="78857" name="Line 9"/>
            <p:cNvSpPr>
              <a:spLocks noChangeShapeType="1"/>
            </p:cNvSpPr>
            <p:nvPr/>
          </p:nvSpPr>
          <p:spPr bwMode="auto">
            <a:xfrm>
              <a:off x="2494" y="3298"/>
              <a:ext cx="0" cy="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buNone/>
              </a:pPr>
              <a:endParaRPr lang="ko-KR" altLang="en-US"/>
            </a:p>
          </p:txBody>
        </p:sp>
        <p:sp>
          <p:nvSpPr>
            <p:cNvPr id="78858" name="Line 10"/>
            <p:cNvSpPr>
              <a:spLocks noChangeShapeType="1"/>
            </p:cNvSpPr>
            <p:nvPr/>
          </p:nvSpPr>
          <p:spPr bwMode="auto">
            <a:xfrm flipV="1">
              <a:off x="2231" y="3511"/>
              <a:ext cx="1088"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buNone/>
              </a:pPr>
              <a:endParaRPr lang="ko-KR" altLang="en-US"/>
            </a:p>
          </p:txBody>
        </p:sp>
        <p:sp>
          <p:nvSpPr>
            <p:cNvPr id="78859" name="Text Box 11"/>
            <p:cNvSpPr txBox="1">
              <a:spLocks noChangeArrowheads="1"/>
            </p:cNvSpPr>
            <p:nvPr/>
          </p:nvSpPr>
          <p:spPr bwMode="auto">
            <a:xfrm>
              <a:off x="781" y="3504"/>
              <a:ext cx="9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a:solidFill>
                    <a:srgbClr val="000099"/>
                  </a:solidFill>
                </a:rPr>
                <a:t>last_checkpoint</a:t>
              </a:r>
            </a:p>
          </p:txBody>
        </p:sp>
        <p:sp>
          <p:nvSpPr>
            <p:cNvPr id="78860" name="Rectangle 12"/>
            <p:cNvSpPr>
              <a:spLocks noChangeArrowheads="1"/>
            </p:cNvSpPr>
            <p:nvPr/>
          </p:nvSpPr>
          <p:spPr bwMode="auto">
            <a:xfrm>
              <a:off x="2112" y="3566"/>
              <a:ext cx="128" cy="82"/>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a:p>
          </p:txBody>
        </p:sp>
        <p:sp>
          <p:nvSpPr>
            <p:cNvPr id="78861" name="Line 14"/>
            <p:cNvSpPr>
              <a:spLocks noChangeShapeType="1"/>
            </p:cNvSpPr>
            <p:nvPr/>
          </p:nvSpPr>
          <p:spPr bwMode="auto">
            <a:xfrm>
              <a:off x="1746" y="3611"/>
              <a:ext cx="37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pPr>
                <a:buNone/>
              </a:pPr>
              <a:endParaRPr lang="ko-KR" altLang="en-US"/>
            </a:p>
          </p:txBody>
        </p:sp>
      </p:grpSp>
    </p:spTree>
    <p:extLst>
      <p:ext uri="{BB962C8B-B14F-4D97-AF65-F5344CB8AC3E}">
        <p14:creationId xmlns:p14="http://schemas.microsoft.com/office/powerpoint/2010/main" val="2722326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Failure with Loss of Nonvolatile Storage</a:t>
            </a:r>
          </a:p>
        </p:txBody>
      </p:sp>
      <p:sp>
        <p:nvSpPr>
          <p:cNvPr id="80898" name="Rectangle 3"/>
          <p:cNvSpPr>
            <a:spLocks noGrp="1" noChangeArrowheads="1"/>
          </p:cNvSpPr>
          <p:nvPr>
            <p:ph idx="13"/>
          </p:nvPr>
        </p:nvSpPr>
        <p:spPr/>
        <p:txBody>
          <a:bodyPr/>
          <a:lstStyle/>
          <a:p>
            <a:pPr>
              <a:lnSpc>
                <a:spcPct val="90000"/>
              </a:lnSpc>
            </a:pPr>
            <a:r>
              <a:rPr lang="en-US" altLang="ko-KR" sz="1900" smtClean="0"/>
              <a:t>So far we assumed no loss of non-volatile storage</a:t>
            </a:r>
          </a:p>
          <a:p>
            <a:pPr>
              <a:lnSpc>
                <a:spcPct val="90000"/>
              </a:lnSpc>
            </a:pPr>
            <a:r>
              <a:rPr lang="en-US" altLang="ko-KR" sz="1900" smtClean="0"/>
              <a:t>Technique similar to checkpointing used to deal with loss of non-volatile storage</a:t>
            </a:r>
          </a:p>
          <a:p>
            <a:pPr lvl="1">
              <a:lnSpc>
                <a:spcPct val="90000"/>
              </a:lnSpc>
            </a:pPr>
            <a:r>
              <a:rPr lang="en-US" altLang="ko-KR" sz="1900" smtClean="0"/>
              <a:t>Periodically </a:t>
            </a:r>
            <a:r>
              <a:rPr lang="en-US" altLang="ko-KR" sz="1900" b="1" smtClean="0">
                <a:solidFill>
                  <a:srgbClr val="000099"/>
                </a:solidFill>
              </a:rPr>
              <a:t>dump</a:t>
            </a:r>
            <a:r>
              <a:rPr lang="en-US" altLang="ko-KR" sz="1900" smtClean="0"/>
              <a:t> the entire content of the database to stable storage</a:t>
            </a:r>
          </a:p>
          <a:p>
            <a:pPr lvl="1">
              <a:lnSpc>
                <a:spcPct val="90000"/>
              </a:lnSpc>
            </a:pPr>
            <a:r>
              <a:rPr lang="en-US" altLang="ko-KR" sz="1900" smtClean="0"/>
              <a:t>No transaction may be active during the dump procedure; a procedure similar to checkpointing must take place</a:t>
            </a:r>
          </a:p>
          <a:p>
            <a:pPr lvl="2">
              <a:lnSpc>
                <a:spcPct val="90000"/>
              </a:lnSpc>
            </a:pPr>
            <a:r>
              <a:rPr lang="en-US" altLang="ko-KR" sz="1900" smtClean="0"/>
              <a:t>Output all log records currently residing in main memory onto stable storage.</a:t>
            </a:r>
          </a:p>
          <a:p>
            <a:pPr lvl="2">
              <a:lnSpc>
                <a:spcPct val="90000"/>
              </a:lnSpc>
            </a:pPr>
            <a:r>
              <a:rPr lang="en-US" altLang="ko-KR" sz="1900" smtClean="0"/>
              <a:t>Output all buffer blocks onto the disk.</a:t>
            </a:r>
          </a:p>
          <a:p>
            <a:pPr lvl="2">
              <a:lnSpc>
                <a:spcPct val="90000"/>
              </a:lnSpc>
            </a:pPr>
            <a:r>
              <a:rPr lang="en-US" altLang="ko-KR" sz="1900" smtClean="0"/>
              <a:t>Copy the contents of the database to stable storage.</a:t>
            </a:r>
          </a:p>
          <a:p>
            <a:pPr lvl="2">
              <a:lnSpc>
                <a:spcPct val="90000"/>
              </a:lnSpc>
            </a:pPr>
            <a:r>
              <a:rPr lang="en-US" altLang="ko-KR" sz="1900" smtClean="0"/>
              <a:t>Output a record &lt;</a:t>
            </a:r>
            <a:r>
              <a:rPr lang="en-US" altLang="ko-KR" sz="1900" b="1" smtClean="0"/>
              <a:t>dump</a:t>
            </a:r>
            <a:r>
              <a:rPr lang="en-US" altLang="ko-KR" sz="1900" smtClean="0"/>
              <a:t>&gt; to log on stable storage.</a:t>
            </a:r>
          </a:p>
        </p:txBody>
      </p:sp>
    </p:spTree>
    <p:extLst>
      <p:ext uri="{BB962C8B-B14F-4D97-AF65-F5344CB8AC3E}">
        <p14:creationId xmlns:p14="http://schemas.microsoft.com/office/powerpoint/2010/main" val="2316379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ko-KR" sz="2800" smtClean="0">
                <a:effectLst>
                  <a:outerShdw blurRad="38100" dist="38100" dir="2700000" algn="tl">
                    <a:srgbClr val="C0C0C0"/>
                  </a:outerShdw>
                </a:effectLst>
              </a:rPr>
              <a:t>Recovering from Failure of Non-Volatile Storage</a:t>
            </a:r>
          </a:p>
        </p:txBody>
      </p:sp>
      <p:sp>
        <p:nvSpPr>
          <p:cNvPr id="82946" name="Rectangle 3"/>
          <p:cNvSpPr>
            <a:spLocks noGrp="1" noChangeArrowheads="1"/>
          </p:cNvSpPr>
          <p:nvPr>
            <p:ph idx="13"/>
          </p:nvPr>
        </p:nvSpPr>
        <p:spPr/>
        <p:txBody>
          <a:bodyPr/>
          <a:lstStyle/>
          <a:p>
            <a:r>
              <a:rPr lang="en-US" altLang="ko-KR" sz="1900" smtClean="0"/>
              <a:t>To recover from disk failure</a:t>
            </a:r>
          </a:p>
          <a:p>
            <a:pPr lvl="1"/>
            <a:r>
              <a:rPr lang="en-US" altLang="ko-KR" sz="1900" smtClean="0"/>
              <a:t>restore database from  most recent dump. </a:t>
            </a:r>
          </a:p>
          <a:p>
            <a:pPr lvl="1"/>
            <a:r>
              <a:rPr lang="en-US" altLang="ko-KR" sz="1900" smtClean="0"/>
              <a:t>Consult the log and redo all transactions that committed after the dump</a:t>
            </a:r>
          </a:p>
          <a:p>
            <a:r>
              <a:rPr lang="en-US" altLang="ko-KR" sz="1900" smtClean="0"/>
              <a:t>Can be extended to allow transactions to be active during dump; </a:t>
            </a:r>
            <a:br>
              <a:rPr lang="en-US" altLang="ko-KR" sz="1900" smtClean="0"/>
            </a:br>
            <a:r>
              <a:rPr lang="en-US" altLang="ko-KR" sz="1900" smtClean="0"/>
              <a:t>known as </a:t>
            </a:r>
            <a:r>
              <a:rPr lang="en-US" altLang="ko-KR" sz="1900" b="1" smtClean="0">
                <a:solidFill>
                  <a:srgbClr val="000099"/>
                </a:solidFill>
              </a:rPr>
              <a:t>fuzzy dump</a:t>
            </a:r>
            <a:r>
              <a:rPr lang="en-US" altLang="ko-KR" sz="1900" smtClean="0"/>
              <a:t> or </a:t>
            </a:r>
            <a:r>
              <a:rPr lang="en-US" altLang="ko-KR" sz="1900" b="1" smtClean="0">
                <a:solidFill>
                  <a:srgbClr val="000099"/>
                </a:solidFill>
              </a:rPr>
              <a:t>online dump</a:t>
            </a:r>
          </a:p>
          <a:p>
            <a:pPr lvl="1"/>
            <a:r>
              <a:rPr lang="en-US" altLang="ko-KR" smtClean="0"/>
              <a:t>Similar to fuzzy checkpointing</a:t>
            </a:r>
          </a:p>
        </p:txBody>
      </p:sp>
    </p:spTree>
    <p:extLst>
      <p:ext uri="{BB962C8B-B14F-4D97-AF65-F5344CB8AC3E}">
        <p14:creationId xmlns:p14="http://schemas.microsoft.com/office/powerpoint/2010/main" val="2103595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Recovery with Early Lock Release and Logical Undo Operations</a:t>
            </a:r>
          </a:p>
        </p:txBody>
      </p:sp>
      <p:sp>
        <p:nvSpPr>
          <p:cNvPr id="3" name="내용 개체 틀 2"/>
          <p:cNvSpPr>
            <a:spLocks noGrp="1"/>
          </p:cNvSpPr>
          <p:nvPr>
            <p:ph idx="13"/>
          </p:nvPr>
        </p:nvSpPr>
        <p:spPr/>
        <p:txBody>
          <a:bodyPr/>
          <a:lstStyle/>
          <a:p>
            <a:endParaRPr lang="ko-KR" altLang="en-US"/>
          </a:p>
        </p:txBody>
      </p:sp>
    </p:spTree>
    <p:extLst>
      <p:ext uri="{BB962C8B-B14F-4D97-AF65-F5344CB8AC3E}">
        <p14:creationId xmlns:p14="http://schemas.microsoft.com/office/powerpoint/2010/main" val="755606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Recovery with Early Lock Release</a:t>
            </a:r>
          </a:p>
        </p:txBody>
      </p:sp>
      <p:sp>
        <p:nvSpPr>
          <p:cNvPr id="87042" name="Rectangle 3"/>
          <p:cNvSpPr>
            <a:spLocks noGrp="1" noChangeArrowheads="1"/>
          </p:cNvSpPr>
          <p:nvPr>
            <p:ph idx="13"/>
          </p:nvPr>
        </p:nvSpPr>
        <p:spPr/>
        <p:txBody>
          <a:bodyPr/>
          <a:lstStyle/>
          <a:p>
            <a:r>
              <a:rPr lang="en-US" altLang="ko-KR" smtClean="0"/>
              <a:t>Support for high-concurrency locking techniques, such as those used for B</a:t>
            </a:r>
            <a:r>
              <a:rPr lang="en-US" altLang="ko-KR" baseline="30000" smtClean="0"/>
              <a:t>+</a:t>
            </a:r>
            <a:r>
              <a:rPr lang="en-US" altLang="ko-KR" smtClean="0"/>
              <a:t>-tree concurrency control, which release locks early</a:t>
            </a:r>
          </a:p>
          <a:p>
            <a:pPr lvl="1"/>
            <a:r>
              <a:rPr lang="en-US" altLang="ko-KR" smtClean="0"/>
              <a:t>Supports </a:t>
            </a:r>
            <a:r>
              <a:rPr lang="ja-JP" altLang="en-US" smtClean="0"/>
              <a:t>“</a:t>
            </a:r>
            <a:r>
              <a:rPr lang="en-US" altLang="ja-JP" smtClean="0"/>
              <a:t>logical undo</a:t>
            </a:r>
            <a:r>
              <a:rPr lang="ja-JP" altLang="en-US" smtClean="0"/>
              <a:t>”</a:t>
            </a:r>
            <a:endParaRPr lang="en-US" altLang="ja-JP" smtClean="0"/>
          </a:p>
          <a:p>
            <a:r>
              <a:rPr lang="en-US" altLang="ko-KR" smtClean="0"/>
              <a:t>Recovery based on </a:t>
            </a:r>
            <a:r>
              <a:rPr lang="ja-JP" altLang="en-US" smtClean="0"/>
              <a:t>“</a:t>
            </a:r>
            <a:r>
              <a:rPr lang="en-US" altLang="ja-JP" smtClean="0">
                <a:solidFill>
                  <a:srgbClr val="000099"/>
                </a:solidFill>
              </a:rPr>
              <a:t>repeating history</a:t>
            </a:r>
            <a:r>
              <a:rPr lang="ja-JP" altLang="en-US" smtClean="0"/>
              <a:t>”</a:t>
            </a:r>
            <a:r>
              <a:rPr lang="en-US" altLang="ja-JP" smtClean="0"/>
              <a:t>, whereby recovery executes exactly the same actions as normal processing</a:t>
            </a:r>
            <a:endParaRPr lang="en-US" altLang="ko-KR" smtClean="0"/>
          </a:p>
        </p:txBody>
      </p:sp>
    </p:spTree>
    <p:extLst>
      <p:ext uri="{BB962C8B-B14F-4D97-AF65-F5344CB8AC3E}">
        <p14:creationId xmlns:p14="http://schemas.microsoft.com/office/powerpoint/2010/main" val="294425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Recovery Algorithms</a:t>
            </a:r>
          </a:p>
        </p:txBody>
      </p:sp>
      <p:sp>
        <p:nvSpPr>
          <p:cNvPr id="22530" name="Rectangle 3"/>
          <p:cNvSpPr>
            <a:spLocks noGrp="1" noChangeArrowheads="1"/>
          </p:cNvSpPr>
          <p:nvPr>
            <p:ph idx="13"/>
          </p:nvPr>
        </p:nvSpPr>
        <p:spPr/>
        <p:txBody>
          <a:bodyPr/>
          <a:lstStyle/>
          <a:p>
            <a:pPr marL="381000" indent="-381000"/>
            <a:r>
              <a:rPr lang="en-US" altLang="ko-KR" dirty="0" smtClean="0"/>
              <a:t>Consider transaction </a:t>
            </a:r>
            <a:r>
              <a:rPr lang="en-US" altLang="ko-KR" i="1" dirty="0" err="1" smtClean="0"/>
              <a:t>T</a:t>
            </a:r>
            <a:r>
              <a:rPr lang="en-US" altLang="ko-KR" i="1" baseline="-25000" dirty="0" err="1" smtClean="0"/>
              <a:t>i</a:t>
            </a:r>
            <a:r>
              <a:rPr lang="en-US" altLang="ko-KR" dirty="0" smtClean="0"/>
              <a:t> that transfers $50 from account </a:t>
            </a:r>
            <a:r>
              <a:rPr lang="en-US" altLang="ko-KR" i="1" dirty="0" smtClean="0"/>
              <a:t>A</a:t>
            </a:r>
            <a:r>
              <a:rPr lang="en-US" altLang="ko-KR" dirty="0" smtClean="0"/>
              <a:t> to account </a:t>
            </a:r>
            <a:r>
              <a:rPr lang="en-US" altLang="ko-KR" i="1" dirty="0" smtClean="0"/>
              <a:t>B</a:t>
            </a:r>
          </a:p>
          <a:p>
            <a:pPr marL="800100" lvl="1" indent="-342900"/>
            <a:r>
              <a:rPr lang="en-US" altLang="ko-KR" dirty="0" smtClean="0"/>
              <a:t>Two updates: subtract 50 from A and add 50 to B </a:t>
            </a:r>
          </a:p>
          <a:p>
            <a:pPr marL="381000" indent="-381000"/>
            <a:r>
              <a:rPr lang="en-US" altLang="ko-KR" dirty="0" smtClean="0"/>
              <a:t>Transaction </a:t>
            </a:r>
            <a:r>
              <a:rPr lang="en-US" altLang="ko-KR" i="1" dirty="0" err="1" smtClean="0"/>
              <a:t>T</a:t>
            </a:r>
            <a:r>
              <a:rPr lang="en-US" altLang="ko-KR" i="1" baseline="-25000" dirty="0" err="1" smtClean="0"/>
              <a:t>i</a:t>
            </a:r>
            <a:r>
              <a:rPr lang="en-US" altLang="ko-KR" dirty="0" smtClean="0"/>
              <a:t>  requires updates to A and B to be output to the database. </a:t>
            </a:r>
          </a:p>
          <a:p>
            <a:pPr marL="800100" lvl="1" indent="-342900"/>
            <a:r>
              <a:rPr lang="en-US" altLang="ko-KR" dirty="0" smtClean="0"/>
              <a:t>A failure may occur after one of these modifications have been made but before both of them are made. </a:t>
            </a:r>
          </a:p>
          <a:p>
            <a:pPr marL="800100" lvl="1" indent="-342900"/>
            <a:r>
              <a:rPr lang="en-US" altLang="ko-KR" dirty="0" smtClean="0"/>
              <a:t>Modifying the database without ensuring that the transaction will commit  may leave the database in an inconsistent state</a:t>
            </a:r>
          </a:p>
          <a:p>
            <a:pPr marL="800100" lvl="1" indent="-342900"/>
            <a:r>
              <a:rPr lang="en-US" altLang="ko-KR" dirty="0" smtClean="0"/>
              <a:t>Not modifying the database may result in lost updates if failure occurs just after transaction commits</a:t>
            </a:r>
          </a:p>
          <a:p>
            <a:pPr marL="381000" indent="-381000"/>
            <a:r>
              <a:rPr lang="en-US" altLang="ko-KR" dirty="0" smtClean="0"/>
              <a:t>Recovery algorithms have two parts</a:t>
            </a:r>
          </a:p>
          <a:p>
            <a:pPr marL="800100" lvl="1" indent="-342900">
              <a:buFont typeface="Monotype Sorts" charset="2"/>
              <a:buAutoNum type="arabicPeriod"/>
            </a:pPr>
            <a:r>
              <a:rPr lang="en-US" altLang="ko-KR" dirty="0" smtClean="0"/>
              <a:t>Actions taken during normal transaction processing to ensure enough information exists to recover from failures</a:t>
            </a:r>
          </a:p>
          <a:p>
            <a:pPr marL="800100" lvl="1" indent="-342900">
              <a:buFont typeface="Monotype Sorts" charset="2"/>
              <a:buAutoNum type="arabicPeriod"/>
            </a:pPr>
            <a:r>
              <a:rPr lang="en-US" altLang="ko-KR" dirty="0" smtClean="0"/>
              <a:t>Actions taken after a failure to recover the database contents to a state that ensures atomicity, consistency and durability</a:t>
            </a:r>
          </a:p>
        </p:txBody>
      </p:sp>
    </p:spTree>
    <p:extLst>
      <p:ext uri="{BB962C8B-B14F-4D97-AF65-F5344CB8AC3E}">
        <p14:creationId xmlns:p14="http://schemas.microsoft.com/office/powerpoint/2010/main" val="354257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Logical Undo Logging</a:t>
            </a:r>
          </a:p>
        </p:txBody>
      </p:sp>
      <p:sp>
        <p:nvSpPr>
          <p:cNvPr id="89090" name="Rectangle 3"/>
          <p:cNvSpPr>
            <a:spLocks noGrp="1" noChangeArrowheads="1"/>
          </p:cNvSpPr>
          <p:nvPr>
            <p:ph idx="13"/>
          </p:nvPr>
        </p:nvSpPr>
        <p:spPr/>
        <p:txBody>
          <a:bodyPr/>
          <a:lstStyle/>
          <a:p>
            <a:pPr>
              <a:lnSpc>
                <a:spcPct val="90000"/>
              </a:lnSpc>
            </a:pPr>
            <a:r>
              <a:rPr lang="en-US" altLang="ko-KR" smtClean="0"/>
              <a:t>Operations like B</a:t>
            </a:r>
            <a:r>
              <a:rPr lang="en-US" altLang="ko-KR" baseline="30000" smtClean="0"/>
              <a:t>+</a:t>
            </a:r>
            <a:r>
              <a:rPr lang="en-US" altLang="ko-KR" smtClean="0"/>
              <a:t>-tree insertions and deletions release locks early. </a:t>
            </a:r>
          </a:p>
          <a:p>
            <a:pPr lvl="1">
              <a:lnSpc>
                <a:spcPct val="90000"/>
              </a:lnSpc>
            </a:pPr>
            <a:r>
              <a:rPr lang="en-US" altLang="ko-KR" smtClean="0"/>
              <a:t>They cannot be undone by restoring old values (</a:t>
            </a:r>
            <a:r>
              <a:rPr lang="en-US" altLang="ko-KR" b="1" smtClean="0">
                <a:solidFill>
                  <a:srgbClr val="000099"/>
                </a:solidFill>
              </a:rPr>
              <a:t>physical undo</a:t>
            </a:r>
            <a:r>
              <a:rPr lang="en-US" altLang="ko-KR" smtClean="0"/>
              <a:t>), since once a lock is released, other transactions may have updated  the B</a:t>
            </a:r>
            <a:r>
              <a:rPr lang="en-US" altLang="ko-KR" baseline="30000" smtClean="0"/>
              <a:t>+</a:t>
            </a:r>
            <a:r>
              <a:rPr lang="en-US" altLang="ko-KR" smtClean="0"/>
              <a:t>-tree.</a:t>
            </a:r>
          </a:p>
          <a:p>
            <a:pPr lvl="1">
              <a:lnSpc>
                <a:spcPct val="90000"/>
              </a:lnSpc>
            </a:pPr>
            <a:r>
              <a:rPr lang="en-US" altLang="ko-KR" smtClean="0"/>
              <a:t>Instead, insertions (resp. deletions) are undone  by executing a deletion (resp. insertion) operation (known as </a:t>
            </a:r>
            <a:r>
              <a:rPr lang="en-US" altLang="ko-KR" b="1" smtClean="0">
                <a:solidFill>
                  <a:srgbClr val="000099"/>
                </a:solidFill>
              </a:rPr>
              <a:t>logical undo</a:t>
            </a:r>
            <a:r>
              <a:rPr lang="en-US" altLang="ko-KR" smtClean="0"/>
              <a:t>).  </a:t>
            </a:r>
          </a:p>
          <a:p>
            <a:pPr>
              <a:lnSpc>
                <a:spcPct val="90000"/>
              </a:lnSpc>
            </a:pPr>
            <a:r>
              <a:rPr lang="en-US" altLang="ko-KR" smtClean="0"/>
              <a:t>For such operations, undo log records should contain the undo operation to be executed</a:t>
            </a:r>
          </a:p>
          <a:p>
            <a:pPr lvl="1">
              <a:lnSpc>
                <a:spcPct val="90000"/>
              </a:lnSpc>
            </a:pPr>
            <a:r>
              <a:rPr lang="en-US" altLang="ko-KR" smtClean="0"/>
              <a:t>Such logging is called </a:t>
            </a:r>
            <a:r>
              <a:rPr lang="en-US" altLang="ko-KR" b="1" smtClean="0">
                <a:solidFill>
                  <a:srgbClr val="000099"/>
                </a:solidFill>
              </a:rPr>
              <a:t>logical undo logging</a:t>
            </a:r>
            <a:r>
              <a:rPr lang="en-US" altLang="ko-KR" smtClean="0"/>
              <a:t>, in contrast to </a:t>
            </a:r>
            <a:r>
              <a:rPr lang="en-US" altLang="ko-KR" b="1" smtClean="0">
                <a:solidFill>
                  <a:srgbClr val="000099"/>
                </a:solidFill>
              </a:rPr>
              <a:t>physical undo logging</a:t>
            </a:r>
          </a:p>
          <a:p>
            <a:pPr lvl="2">
              <a:lnSpc>
                <a:spcPct val="90000"/>
              </a:lnSpc>
            </a:pPr>
            <a:r>
              <a:rPr lang="en-US" altLang="ko-KR" smtClean="0"/>
              <a:t>Operations are called </a:t>
            </a:r>
            <a:r>
              <a:rPr lang="en-US" altLang="ko-KR" b="1" smtClean="0">
                <a:solidFill>
                  <a:srgbClr val="000099"/>
                </a:solidFill>
              </a:rPr>
              <a:t>logical operations</a:t>
            </a:r>
          </a:p>
          <a:p>
            <a:pPr lvl="1">
              <a:lnSpc>
                <a:spcPct val="90000"/>
              </a:lnSpc>
            </a:pPr>
            <a:r>
              <a:rPr lang="en-US" altLang="ko-KR" smtClean="0"/>
              <a:t>Other examples:</a:t>
            </a:r>
          </a:p>
          <a:p>
            <a:pPr lvl="2">
              <a:lnSpc>
                <a:spcPct val="90000"/>
              </a:lnSpc>
            </a:pPr>
            <a:r>
              <a:rPr lang="en-US" altLang="ko-KR" smtClean="0"/>
              <a:t>delete of tuple, to undo insert of tuple </a:t>
            </a:r>
          </a:p>
          <a:p>
            <a:pPr lvl="3">
              <a:lnSpc>
                <a:spcPct val="90000"/>
              </a:lnSpc>
            </a:pPr>
            <a:r>
              <a:rPr lang="en-US" altLang="ko-KR" smtClean="0"/>
              <a:t>allows early lock release on space allocation information</a:t>
            </a:r>
          </a:p>
          <a:p>
            <a:pPr lvl="2">
              <a:lnSpc>
                <a:spcPct val="90000"/>
              </a:lnSpc>
            </a:pPr>
            <a:r>
              <a:rPr lang="en-US" altLang="ko-KR" smtClean="0"/>
              <a:t>subtract amount deposited, to undo deposit</a:t>
            </a:r>
          </a:p>
          <a:p>
            <a:pPr lvl="3">
              <a:lnSpc>
                <a:spcPct val="90000"/>
              </a:lnSpc>
            </a:pPr>
            <a:r>
              <a:rPr lang="en-US" altLang="ko-KR" smtClean="0"/>
              <a:t>allows early lock release on bank balance</a:t>
            </a:r>
          </a:p>
        </p:txBody>
      </p:sp>
    </p:spTree>
    <p:extLst>
      <p:ext uri="{BB962C8B-B14F-4D97-AF65-F5344CB8AC3E}">
        <p14:creationId xmlns:p14="http://schemas.microsoft.com/office/powerpoint/2010/main" val="4144777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Physical Redo</a:t>
            </a:r>
          </a:p>
        </p:txBody>
      </p:sp>
      <p:sp>
        <p:nvSpPr>
          <p:cNvPr id="91138" name="Rectangle 3"/>
          <p:cNvSpPr>
            <a:spLocks noGrp="1" noChangeArrowheads="1"/>
          </p:cNvSpPr>
          <p:nvPr>
            <p:ph idx="13"/>
          </p:nvPr>
        </p:nvSpPr>
        <p:spPr/>
        <p:txBody>
          <a:bodyPr/>
          <a:lstStyle/>
          <a:p>
            <a:r>
              <a:rPr lang="en-US" altLang="ko-KR" smtClean="0"/>
              <a:t>Redo information is logged </a:t>
            </a:r>
            <a:r>
              <a:rPr lang="en-US" altLang="ko-KR" b="1" smtClean="0">
                <a:solidFill>
                  <a:srgbClr val="000099"/>
                </a:solidFill>
              </a:rPr>
              <a:t>physically</a:t>
            </a:r>
            <a:r>
              <a:rPr lang="en-US" altLang="ko-KR" smtClean="0"/>
              <a:t> (that is, new value for each write) even for operations with logical undo</a:t>
            </a:r>
          </a:p>
          <a:p>
            <a:pPr lvl="1"/>
            <a:r>
              <a:rPr lang="en-US" altLang="ko-KR" smtClean="0"/>
              <a:t>Logical redo is very complicated since database state on disk may not be </a:t>
            </a:r>
            <a:r>
              <a:rPr lang="ja-JP" altLang="en-US" smtClean="0"/>
              <a:t>“</a:t>
            </a:r>
            <a:r>
              <a:rPr lang="en-US" altLang="ja-JP" smtClean="0"/>
              <a:t>operation consistent</a:t>
            </a:r>
            <a:r>
              <a:rPr lang="ja-JP" altLang="en-US" smtClean="0"/>
              <a:t>”</a:t>
            </a:r>
            <a:r>
              <a:rPr lang="en-US" altLang="ja-JP" smtClean="0"/>
              <a:t> when recovery starts</a:t>
            </a:r>
          </a:p>
          <a:p>
            <a:pPr lvl="1"/>
            <a:r>
              <a:rPr lang="en-US" altLang="ko-KR" smtClean="0"/>
              <a:t>Physical redo logging does not conflict with early lock release</a:t>
            </a:r>
          </a:p>
          <a:p>
            <a:endParaRPr lang="en-US" altLang="ko-KR" smtClean="0"/>
          </a:p>
        </p:txBody>
      </p:sp>
    </p:spTree>
    <p:extLst>
      <p:ext uri="{BB962C8B-B14F-4D97-AF65-F5344CB8AC3E}">
        <p14:creationId xmlns:p14="http://schemas.microsoft.com/office/powerpoint/2010/main" val="37688602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Operation Logging</a:t>
            </a:r>
          </a:p>
        </p:txBody>
      </p:sp>
      <p:sp>
        <p:nvSpPr>
          <p:cNvPr id="93186" name="Rectangle 3"/>
          <p:cNvSpPr>
            <a:spLocks noGrp="1" noChangeArrowheads="1"/>
          </p:cNvSpPr>
          <p:nvPr>
            <p:ph idx="13"/>
          </p:nvPr>
        </p:nvSpPr>
        <p:spPr/>
        <p:txBody>
          <a:bodyPr/>
          <a:lstStyle/>
          <a:p>
            <a:r>
              <a:rPr lang="en-US" altLang="ko-KR" smtClean="0"/>
              <a:t>Operation logging is done as follows:</a:t>
            </a:r>
          </a:p>
          <a:p>
            <a:pPr marL="762000" lvl="1" indent="-304800">
              <a:buFont typeface="Monotype Sorts" charset="2"/>
              <a:buAutoNum type="arabicPeriod"/>
            </a:pPr>
            <a:r>
              <a:rPr lang="en-US" altLang="ko-KR" smtClean="0"/>
              <a:t>When operation starts, log &lt;</a:t>
            </a:r>
            <a:r>
              <a:rPr lang="en-US" altLang="ko-KR" i="1" smtClean="0"/>
              <a:t>T</a:t>
            </a:r>
            <a:r>
              <a:rPr lang="en-US" altLang="ko-KR" i="1" baseline="-25000" smtClean="0"/>
              <a:t>i</a:t>
            </a:r>
            <a:r>
              <a:rPr lang="en-US" altLang="ko-KR" i="1" smtClean="0"/>
              <a:t>, O</a:t>
            </a:r>
            <a:r>
              <a:rPr lang="en-US" altLang="ko-KR" i="1" baseline="-25000" smtClean="0"/>
              <a:t>j</a:t>
            </a:r>
            <a:r>
              <a:rPr lang="en-US" altLang="ko-KR" i="1" smtClean="0"/>
              <a:t>,</a:t>
            </a:r>
            <a:r>
              <a:rPr lang="en-US" altLang="ko-KR" smtClean="0"/>
              <a:t> </a:t>
            </a:r>
            <a:r>
              <a:rPr lang="en-US" altLang="ko-KR" b="1" smtClean="0"/>
              <a:t> operation-begin</a:t>
            </a:r>
            <a:r>
              <a:rPr lang="en-US" altLang="ko-KR" smtClean="0"/>
              <a:t>&gt;. Here</a:t>
            </a:r>
            <a:r>
              <a:rPr lang="en-US" altLang="ko-KR" i="1" smtClean="0"/>
              <a:t> O</a:t>
            </a:r>
            <a:r>
              <a:rPr lang="en-US" altLang="ko-KR" i="1" baseline="-25000" smtClean="0"/>
              <a:t>j</a:t>
            </a:r>
            <a:r>
              <a:rPr lang="en-US" altLang="ko-KR" smtClean="0"/>
              <a:t> is a unique identifier of the operation instance.</a:t>
            </a:r>
          </a:p>
          <a:p>
            <a:pPr marL="762000" lvl="1" indent="-304800">
              <a:buFont typeface="Monotype Sorts" charset="2"/>
              <a:buAutoNum type="arabicPeriod"/>
            </a:pPr>
            <a:r>
              <a:rPr lang="en-US" altLang="ko-KR" smtClean="0"/>
              <a:t>While operation is executing, normal log records with physical redo and physical undo information are logged. </a:t>
            </a:r>
          </a:p>
          <a:p>
            <a:pPr marL="762000" lvl="1" indent="-304800">
              <a:buFont typeface="Monotype Sorts" charset="2"/>
              <a:buAutoNum type="arabicPeriod"/>
            </a:pPr>
            <a:r>
              <a:rPr lang="en-US" altLang="ko-KR" smtClean="0"/>
              <a:t>When operation completes, &lt;</a:t>
            </a:r>
            <a:r>
              <a:rPr lang="en-US" altLang="ko-KR" i="1" smtClean="0"/>
              <a:t>T</a:t>
            </a:r>
            <a:r>
              <a:rPr lang="en-US" altLang="ko-KR" i="1" baseline="-25000" smtClean="0"/>
              <a:t>i</a:t>
            </a:r>
            <a:r>
              <a:rPr lang="en-US" altLang="ko-KR" i="1" smtClean="0"/>
              <a:t>, O</a:t>
            </a:r>
            <a:r>
              <a:rPr lang="en-US" altLang="ko-KR" i="1" baseline="-25000" smtClean="0"/>
              <a:t>j</a:t>
            </a:r>
            <a:r>
              <a:rPr lang="en-US" altLang="ko-KR" i="1" smtClean="0"/>
              <a:t>,</a:t>
            </a:r>
            <a:r>
              <a:rPr lang="en-US" altLang="ko-KR" smtClean="0"/>
              <a:t> </a:t>
            </a:r>
            <a:r>
              <a:rPr lang="en-US" altLang="ko-KR" b="1" smtClean="0"/>
              <a:t> operation-end</a:t>
            </a:r>
            <a:r>
              <a:rPr lang="en-US" altLang="ko-KR" smtClean="0"/>
              <a:t>, </a:t>
            </a:r>
            <a:r>
              <a:rPr lang="en-US" altLang="ko-KR" i="1" smtClean="0"/>
              <a:t>U&gt;</a:t>
            </a:r>
            <a:r>
              <a:rPr lang="en-US" altLang="ko-KR" smtClean="0"/>
              <a:t> is logged, where </a:t>
            </a:r>
            <a:r>
              <a:rPr lang="en-US" altLang="ko-KR" i="1" smtClean="0"/>
              <a:t>U</a:t>
            </a:r>
            <a:r>
              <a:rPr lang="en-US" altLang="ko-KR" smtClean="0"/>
              <a:t> contains information  needed to perform a logical undo information.</a:t>
            </a:r>
          </a:p>
          <a:p>
            <a:pPr>
              <a:buFont typeface="Monotype Sorts" charset="2"/>
              <a:buNone/>
            </a:pPr>
            <a:r>
              <a:rPr lang="en-US" altLang="ko-KR" smtClean="0"/>
              <a:t>Example: insert of (key, record-id) pair (K5, RID7) into index I9</a:t>
            </a:r>
          </a:p>
        </p:txBody>
      </p:sp>
      <p:sp>
        <p:nvSpPr>
          <p:cNvPr id="93187" name="Text Box 4"/>
          <p:cNvSpPr txBox="1">
            <a:spLocks noChangeArrowheads="1"/>
          </p:cNvSpPr>
          <p:nvPr/>
        </p:nvSpPr>
        <p:spPr bwMode="auto">
          <a:xfrm>
            <a:off x="2206625" y="4179888"/>
            <a:ext cx="5008563" cy="180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buNone/>
            </a:pPr>
            <a:r>
              <a:rPr lang="en-US" altLang="ko-KR" dirty="0"/>
              <a:t>&lt;T1, O1, operation-begin&gt;</a:t>
            </a:r>
          </a:p>
          <a:p>
            <a:pPr>
              <a:buNone/>
            </a:pPr>
            <a:r>
              <a:rPr lang="en-US" altLang="ko-KR" dirty="0"/>
              <a:t>….</a:t>
            </a:r>
          </a:p>
          <a:p>
            <a:pPr>
              <a:spcBef>
                <a:spcPct val="50000"/>
              </a:spcBef>
              <a:buNone/>
            </a:pPr>
            <a:r>
              <a:rPr lang="en-US" altLang="ko-KR" dirty="0"/>
              <a:t>&lt;T1, X, 10, K5&gt;</a:t>
            </a:r>
          </a:p>
          <a:p>
            <a:pPr>
              <a:spcBef>
                <a:spcPct val="50000"/>
              </a:spcBef>
              <a:buNone/>
            </a:pPr>
            <a:r>
              <a:rPr lang="en-US" altLang="ko-KR" dirty="0"/>
              <a:t>&lt;T1, Y, 45, RID7&gt;</a:t>
            </a:r>
          </a:p>
          <a:p>
            <a:pPr>
              <a:spcBef>
                <a:spcPct val="50000"/>
              </a:spcBef>
              <a:buNone/>
            </a:pPr>
            <a:r>
              <a:rPr lang="en-US" altLang="ko-KR" dirty="0"/>
              <a:t>&lt;T1, O1, operation-end, (delete I9, K5, RID7)&gt;</a:t>
            </a:r>
          </a:p>
        </p:txBody>
      </p:sp>
      <p:sp>
        <p:nvSpPr>
          <p:cNvPr id="93188" name="AutoShape 5"/>
          <p:cNvSpPr>
            <a:spLocks/>
          </p:cNvSpPr>
          <p:nvPr/>
        </p:nvSpPr>
        <p:spPr bwMode="auto">
          <a:xfrm>
            <a:off x="4106863" y="4614863"/>
            <a:ext cx="190500" cy="1003300"/>
          </a:xfrm>
          <a:prstGeom prst="rightBrace">
            <a:avLst>
              <a:gd name="adj1" fmla="val 4388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endParaRPr lang="ko-KR" altLang="ko-KR">
              <a:solidFill>
                <a:srgbClr val="000099"/>
              </a:solidFill>
            </a:endParaRPr>
          </a:p>
        </p:txBody>
      </p:sp>
      <p:sp>
        <p:nvSpPr>
          <p:cNvPr id="93189" name="Text Box 6"/>
          <p:cNvSpPr txBox="1">
            <a:spLocks noChangeArrowheads="1"/>
          </p:cNvSpPr>
          <p:nvPr/>
        </p:nvSpPr>
        <p:spPr bwMode="auto">
          <a:xfrm>
            <a:off x="4335463" y="4924425"/>
            <a:ext cx="2935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ko-KR">
                <a:solidFill>
                  <a:srgbClr val="000099"/>
                </a:solidFill>
              </a:rPr>
              <a:t>Physical redo of steps in insert</a:t>
            </a:r>
          </a:p>
        </p:txBody>
      </p:sp>
    </p:spTree>
    <p:extLst>
      <p:ext uri="{BB962C8B-B14F-4D97-AF65-F5344CB8AC3E}">
        <p14:creationId xmlns:p14="http://schemas.microsoft.com/office/powerpoint/2010/main" val="3242236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Operation Logging (Cont.)</a:t>
            </a:r>
          </a:p>
        </p:txBody>
      </p:sp>
      <p:sp>
        <p:nvSpPr>
          <p:cNvPr id="95234" name="Rectangle 3"/>
          <p:cNvSpPr>
            <a:spLocks noGrp="1" noChangeArrowheads="1"/>
          </p:cNvSpPr>
          <p:nvPr>
            <p:ph idx="13"/>
          </p:nvPr>
        </p:nvSpPr>
        <p:spPr/>
        <p:txBody>
          <a:bodyPr/>
          <a:lstStyle/>
          <a:p>
            <a:r>
              <a:rPr lang="en-US" altLang="ko-KR" smtClean="0"/>
              <a:t>If crash/rollback occurs before operation completes:</a:t>
            </a:r>
          </a:p>
          <a:p>
            <a:pPr lvl="1"/>
            <a:r>
              <a:rPr lang="en-US" altLang="ko-KR" smtClean="0"/>
              <a:t>the </a:t>
            </a:r>
            <a:r>
              <a:rPr lang="en-US" altLang="ko-KR" b="1" smtClean="0"/>
              <a:t>operation-end</a:t>
            </a:r>
            <a:r>
              <a:rPr lang="en-US" altLang="ko-KR" smtClean="0"/>
              <a:t> log record is not found, and </a:t>
            </a:r>
          </a:p>
          <a:p>
            <a:pPr lvl="1"/>
            <a:r>
              <a:rPr lang="en-US" altLang="ko-KR" smtClean="0"/>
              <a:t>the physical undo information is used to undo operation.</a:t>
            </a:r>
          </a:p>
          <a:p>
            <a:r>
              <a:rPr lang="en-US" altLang="ko-KR" smtClean="0"/>
              <a:t>If crash/rollback occurs after the operation completes:</a:t>
            </a:r>
          </a:p>
          <a:p>
            <a:pPr lvl="1"/>
            <a:r>
              <a:rPr lang="en-US" altLang="ko-KR" smtClean="0"/>
              <a:t>the </a:t>
            </a:r>
            <a:r>
              <a:rPr lang="en-US" altLang="ko-KR" b="1" smtClean="0"/>
              <a:t>operation-end</a:t>
            </a:r>
            <a:r>
              <a:rPr lang="en-US" altLang="ko-KR" smtClean="0"/>
              <a:t> log record is found, and in this case</a:t>
            </a:r>
          </a:p>
          <a:p>
            <a:pPr lvl="1"/>
            <a:r>
              <a:rPr lang="en-US" altLang="ko-KR" smtClean="0"/>
              <a:t>logical undo is performed using </a:t>
            </a:r>
            <a:r>
              <a:rPr lang="en-US" altLang="ko-KR" i="1" smtClean="0"/>
              <a:t>U</a:t>
            </a:r>
            <a:r>
              <a:rPr lang="en-US" altLang="ko-KR" smtClean="0"/>
              <a:t>;  the physical undo information for the operation is ignored.</a:t>
            </a:r>
          </a:p>
          <a:p>
            <a:r>
              <a:rPr lang="en-US" altLang="ko-KR" u="sng" smtClean="0"/>
              <a:t>Redo of operation (after crash) still uses physical redo information</a:t>
            </a:r>
            <a:r>
              <a:rPr lang="en-US" altLang="ko-KR" smtClean="0"/>
              <a:t>.</a:t>
            </a:r>
          </a:p>
          <a:p>
            <a:endParaRPr lang="en-US" altLang="ko-KR" smtClean="0"/>
          </a:p>
        </p:txBody>
      </p:sp>
    </p:spTree>
    <p:extLst>
      <p:ext uri="{BB962C8B-B14F-4D97-AF65-F5344CB8AC3E}">
        <p14:creationId xmlns:p14="http://schemas.microsoft.com/office/powerpoint/2010/main" val="1720208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Transaction Rollback with Logical Undo</a:t>
            </a:r>
          </a:p>
        </p:txBody>
      </p:sp>
      <p:sp>
        <p:nvSpPr>
          <p:cNvPr id="97282" name="Rectangle 3"/>
          <p:cNvSpPr>
            <a:spLocks noGrp="1" noChangeArrowheads="1"/>
          </p:cNvSpPr>
          <p:nvPr>
            <p:ph idx="13"/>
          </p:nvPr>
        </p:nvSpPr>
        <p:spPr/>
        <p:txBody>
          <a:bodyPr/>
          <a:lstStyle/>
          <a:p>
            <a:pPr marL="381000" indent="-381000">
              <a:buFont typeface="Monotype Sorts" charset="2"/>
              <a:buNone/>
            </a:pPr>
            <a:r>
              <a:rPr lang="en-US" altLang="ko-KR" smtClean="0"/>
              <a:t>Rollback of transaction </a:t>
            </a:r>
            <a:r>
              <a:rPr lang="en-US" altLang="ko-KR" i="1" smtClean="0"/>
              <a:t>T</a:t>
            </a:r>
            <a:r>
              <a:rPr lang="en-US" altLang="ko-KR" i="1" baseline="-25000" smtClean="0"/>
              <a:t>i</a:t>
            </a:r>
            <a:r>
              <a:rPr lang="en-US" altLang="ko-KR" i="1" smtClean="0"/>
              <a:t> </a:t>
            </a:r>
            <a:r>
              <a:rPr lang="en-US" altLang="ko-KR" smtClean="0"/>
              <a:t>is done as follows: </a:t>
            </a:r>
          </a:p>
          <a:p>
            <a:pPr marL="381000" indent="-381000"/>
            <a:r>
              <a:rPr lang="en-US" altLang="ko-KR" smtClean="0"/>
              <a:t>Scan the log backwards </a:t>
            </a:r>
          </a:p>
          <a:p>
            <a:pPr marL="800100" lvl="1" indent="-342900">
              <a:buFont typeface="Monotype Sorts" charset="2"/>
              <a:buAutoNum type="arabicPeriod"/>
            </a:pPr>
            <a:r>
              <a:rPr lang="en-US" altLang="ko-KR" smtClean="0"/>
              <a:t>If a log record &lt;</a:t>
            </a:r>
            <a:r>
              <a:rPr lang="en-US" altLang="ko-KR" i="1" smtClean="0"/>
              <a:t>T</a:t>
            </a:r>
            <a:r>
              <a:rPr lang="en-US" altLang="ko-KR" i="1" baseline="-25000" smtClean="0"/>
              <a:t>i</a:t>
            </a:r>
            <a:r>
              <a:rPr lang="en-US" altLang="ko-KR" i="1" smtClean="0"/>
              <a:t>, X, V</a:t>
            </a:r>
            <a:r>
              <a:rPr lang="en-US" altLang="ko-KR" baseline="-25000" smtClean="0"/>
              <a:t>1</a:t>
            </a:r>
            <a:r>
              <a:rPr lang="en-US" altLang="ko-KR" i="1" smtClean="0"/>
              <a:t>, V</a:t>
            </a:r>
            <a:r>
              <a:rPr lang="en-US" altLang="ko-KR" baseline="-25000" smtClean="0"/>
              <a:t>2</a:t>
            </a:r>
            <a:r>
              <a:rPr lang="en-US" altLang="ko-KR" smtClean="0"/>
              <a:t>&gt; is found, perform the undo and log a al &lt;</a:t>
            </a:r>
            <a:r>
              <a:rPr lang="en-US" altLang="ko-KR" i="1" smtClean="0"/>
              <a:t>T</a:t>
            </a:r>
            <a:r>
              <a:rPr lang="en-US" altLang="ko-KR" i="1" baseline="-25000" smtClean="0"/>
              <a:t>i</a:t>
            </a:r>
            <a:r>
              <a:rPr lang="en-US" altLang="ko-KR" i="1" smtClean="0"/>
              <a:t>, X, V</a:t>
            </a:r>
            <a:r>
              <a:rPr lang="en-US" altLang="ko-KR" i="1" baseline="-25000" smtClean="0"/>
              <a:t>1</a:t>
            </a:r>
            <a:r>
              <a:rPr lang="en-US" altLang="ko-KR" smtClean="0"/>
              <a:t>&gt;.</a:t>
            </a:r>
          </a:p>
          <a:p>
            <a:pPr marL="800100" lvl="1" indent="-342900">
              <a:buFont typeface="Monotype Sorts" charset="2"/>
              <a:buAutoNum type="arabicPeriod"/>
            </a:pPr>
            <a:r>
              <a:rPr lang="en-US" altLang="ko-KR" smtClean="0"/>
              <a:t>If a &lt;</a:t>
            </a:r>
            <a:r>
              <a:rPr lang="en-US" altLang="ko-KR" i="1" smtClean="0"/>
              <a:t>T</a:t>
            </a:r>
            <a:r>
              <a:rPr lang="en-US" altLang="ko-KR" i="1" baseline="-25000" smtClean="0"/>
              <a:t>i</a:t>
            </a:r>
            <a:r>
              <a:rPr lang="en-US" altLang="ko-KR" i="1" smtClean="0"/>
              <a:t>, O</a:t>
            </a:r>
            <a:r>
              <a:rPr lang="en-US" altLang="ko-KR" i="1" baseline="-25000" smtClean="0"/>
              <a:t>j</a:t>
            </a:r>
            <a:r>
              <a:rPr lang="en-US" altLang="ko-KR" i="1" smtClean="0"/>
              <a:t>,</a:t>
            </a:r>
            <a:r>
              <a:rPr lang="en-US" altLang="ko-KR" smtClean="0"/>
              <a:t> </a:t>
            </a:r>
            <a:r>
              <a:rPr lang="en-US" altLang="ko-KR" b="1" smtClean="0"/>
              <a:t> operation-end</a:t>
            </a:r>
            <a:r>
              <a:rPr lang="en-US" altLang="ko-KR" smtClean="0"/>
              <a:t>, </a:t>
            </a:r>
            <a:r>
              <a:rPr lang="en-US" altLang="ko-KR" i="1" smtClean="0"/>
              <a:t>U</a:t>
            </a:r>
            <a:r>
              <a:rPr lang="en-US" altLang="ko-KR" smtClean="0"/>
              <a:t>&gt; record is found</a:t>
            </a:r>
          </a:p>
          <a:p>
            <a:pPr marL="1200150" lvl="2" indent="-342900"/>
            <a:r>
              <a:rPr lang="en-US" altLang="ko-KR" smtClean="0"/>
              <a:t>Rollback the operation logically using  the undo information </a:t>
            </a:r>
            <a:r>
              <a:rPr lang="en-US" altLang="ko-KR" i="1" smtClean="0"/>
              <a:t>U</a:t>
            </a:r>
            <a:r>
              <a:rPr lang="en-US" altLang="ko-KR" smtClean="0"/>
              <a:t>. </a:t>
            </a:r>
          </a:p>
          <a:p>
            <a:pPr marL="1543050" lvl="3" indent="-342900"/>
            <a:r>
              <a:rPr lang="en-US" altLang="ko-KR" smtClean="0"/>
              <a:t>Updates performed during roll back are logged just like during normal operation execution.  </a:t>
            </a:r>
          </a:p>
          <a:p>
            <a:pPr marL="1543050" lvl="3" indent="-342900"/>
            <a:r>
              <a:rPr lang="en-US" altLang="ko-KR" smtClean="0"/>
              <a:t>At the end of the operation rollback, instead of logging an </a:t>
            </a:r>
            <a:r>
              <a:rPr lang="en-US" altLang="ko-KR" b="1" smtClean="0"/>
              <a:t> operation-end</a:t>
            </a:r>
            <a:r>
              <a:rPr lang="en-US" altLang="ko-KR" smtClean="0"/>
              <a:t> record, generate a record </a:t>
            </a:r>
          </a:p>
          <a:p>
            <a:pPr marL="1200150" lvl="2" indent="-342900">
              <a:buFont typeface="Webdings" panose="05030102010509060703" pitchFamily="18" charset="2"/>
              <a:buNone/>
            </a:pPr>
            <a:r>
              <a:rPr lang="en-US" altLang="ko-KR" smtClean="0"/>
              <a:t>       	&lt;</a:t>
            </a:r>
            <a:r>
              <a:rPr lang="en-US" altLang="ko-KR" i="1" smtClean="0"/>
              <a:t>T</a:t>
            </a:r>
            <a:r>
              <a:rPr lang="en-US" altLang="ko-KR" i="1" baseline="-25000" smtClean="0"/>
              <a:t>i</a:t>
            </a:r>
            <a:r>
              <a:rPr lang="en-US" altLang="ko-KR" i="1" smtClean="0"/>
              <a:t>, O</a:t>
            </a:r>
            <a:r>
              <a:rPr lang="en-US" altLang="ko-KR" i="1" baseline="-25000" smtClean="0"/>
              <a:t>j</a:t>
            </a:r>
            <a:r>
              <a:rPr lang="en-US" altLang="ko-KR" i="1" smtClean="0"/>
              <a:t>,</a:t>
            </a:r>
            <a:r>
              <a:rPr lang="en-US" altLang="ko-KR" b="1" smtClean="0"/>
              <a:t> operation-abort</a:t>
            </a:r>
            <a:r>
              <a:rPr lang="en-US" altLang="ko-KR" smtClean="0"/>
              <a:t>&gt;.</a:t>
            </a:r>
          </a:p>
          <a:p>
            <a:pPr marL="1200150" lvl="2" indent="-342900"/>
            <a:r>
              <a:rPr lang="en-US" altLang="ko-KR" smtClean="0"/>
              <a:t>Skip all preceding log records for </a:t>
            </a:r>
            <a:r>
              <a:rPr lang="en-US" altLang="ko-KR" i="1" smtClean="0"/>
              <a:t>T</a:t>
            </a:r>
            <a:r>
              <a:rPr lang="en-US" altLang="ko-KR" i="1" baseline="-25000" smtClean="0"/>
              <a:t>i</a:t>
            </a:r>
            <a:r>
              <a:rPr lang="en-US" altLang="ko-KR" smtClean="0"/>
              <a:t>  until the record</a:t>
            </a:r>
            <a:br>
              <a:rPr lang="en-US" altLang="ko-KR" smtClean="0"/>
            </a:br>
            <a:r>
              <a:rPr lang="en-US" altLang="ko-KR" smtClean="0"/>
              <a:t> &lt;</a:t>
            </a:r>
            <a:r>
              <a:rPr lang="en-US" altLang="ko-KR" i="1" smtClean="0"/>
              <a:t>T</a:t>
            </a:r>
            <a:r>
              <a:rPr lang="en-US" altLang="ko-KR" i="1" baseline="-25000" smtClean="0"/>
              <a:t>i</a:t>
            </a:r>
            <a:r>
              <a:rPr lang="en-US" altLang="ko-KR" i="1" smtClean="0"/>
              <a:t>, O</a:t>
            </a:r>
            <a:r>
              <a:rPr lang="en-US" altLang="ko-KR" i="1" baseline="-25000" smtClean="0"/>
              <a:t>j</a:t>
            </a:r>
            <a:r>
              <a:rPr lang="en-US" altLang="ko-KR" i="1" smtClean="0"/>
              <a:t> </a:t>
            </a:r>
            <a:r>
              <a:rPr lang="en-US" altLang="ko-KR" b="1" smtClean="0"/>
              <a:t>operation-begin</a:t>
            </a:r>
            <a:r>
              <a:rPr lang="en-US" altLang="ko-KR" smtClean="0"/>
              <a:t>&gt;  is found</a:t>
            </a:r>
          </a:p>
        </p:txBody>
      </p:sp>
    </p:spTree>
    <p:extLst>
      <p:ext uri="{BB962C8B-B14F-4D97-AF65-F5344CB8AC3E}">
        <p14:creationId xmlns:p14="http://schemas.microsoft.com/office/powerpoint/2010/main" val="289021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ko-KR" sz="2800" smtClean="0">
                <a:effectLst>
                  <a:outerShdw blurRad="38100" dist="38100" dir="2700000" algn="tl">
                    <a:srgbClr val="C0C0C0"/>
                  </a:outerShdw>
                </a:effectLst>
              </a:rPr>
              <a:t>Transaction Rollback with Logical Undo (Cont.)</a:t>
            </a:r>
          </a:p>
        </p:txBody>
      </p:sp>
      <p:sp>
        <p:nvSpPr>
          <p:cNvPr id="99330" name="Rectangle 3"/>
          <p:cNvSpPr>
            <a:spLocks noGrp="1" noChangeArrowheads="1"/>
          </p:cNvSpPr>
          <p:nvPr>
            <p:ph idx="13"/>
          </p:nvPr>
        </p:nvSpPr>
        <p:spPr/>
        <p:txBody>
          <a:bodyPr/>
          <a:lstStyle/>
          <a:p>
            <a:pPr marL="381000" indent="-381000"/>
            <a:r>
              <a:rPr lang="en-US" altLang="ko-KR" smtClean="0"/>
              <a:t>Transaction rollback, scanning the log backwards (cont.):</a:t>
            </a:r>
          </a:p>
          <a:p>
            <a:pPr marL="800100" lvl="1" indent="-342900">
              <a:buFont typeface="Monotype Sorts" charset="2"/>
              <a:buAutoNum type="arabicPeriod" startAt="3"/>
            </a:pPr>
            <a:r>
              <a:rPr lang="en-US" altLang="ko-KR" smtClean="0"/>
              <a:t>If a redo-only record is found ignore it</a:t>
            </a:r>
          </a:p>
          <a:p>
            <a:pPr marL="800100" lvl="1" indent="-342900">
              <a:buFont typeface="Monotype Sorts" charset="2"/>
              <a:buAutoNum type="arabicPeriod" startAt="3"/>
            </a:pPr>
            <a:r>
              <a:rPr lang="en-US" altLang="ko-KR" smtClean="0"/>
              <a:t>If a &lt;</a:t>
            </a:r>
            <a:r>
              <a:rPr lang="en-US" altLang="ko-KR" i="1" smtClean="0"/>
              <a:t>T</a:t>
            </a:r>
            <a:r>
              <a:rPr lang="en-US" altLang="ko-KR" i="1" baseline="-25000" smtClean="0"/>
              <a:t>i</a:t>
            </a:r>
            <a:r>
              <a:rPr lang="en-US" altLang="ko-KR" i="1" smtClean="0"/>
              <a:t>, O</a:t>
            </a:r>
            <a:r>
              <a:rPr lang="en-US" altLang="ko-KR" i="1" baseline="-25000" smtClean="0"/>
              <a:t>j</a:t>
            </a:r>
            <a:r>
              <a:rPr lang="en-US" altLang="ko-KR" i="1" smtClean="0"/>
              <a:t>,</a:t>
            </a:r>
            <a:r>
              <a:rPr lang="en-US" altLang="ko-KR" smtClean="0"/>
              <a:t> </a:t>
            </a:r>
            <a:r>
              <a:rPr lang="en-US" altLang="ko-KR" b="1" smtClean="0"/>
              <a:t>operation-abort</a:t>
            </a:r>
            <a:r>
              <a:rPr lang="en-US" altLang="ko-KR" smtClean="0"/>
              <a:t>&gt; record is found:</a:t>
            </a:r>
          </a:p>
          <a:p>
            <a:pPr marL="1200150" lvl="2" indent="-342900">
              <a:buFont typeface="Monotype Sorts" charset="2"/>
              <a:buChar char="H"/>
            </a:pPr>
            <a:r>
              <a:rPr lang="en-US" altLang="ko-KR" smtClean="0"/>
              <a:t>skip all preceding log records for </a:t>
            </a:r>
            <a:r>
              <a:rPr lang="en-US" altLang="ko-KR" i="1" smtClean="0"/>
              <a:t>T</a:t>
            </a:r>
            <a:r>
              <a:rPr lang="en-US" altLang="ko-KR" i="1" baseline="-25000" smtClean="0"/>
              <a:t>i</a:t>
            </a:r>
            <a:r>
              <a:rPr lang="en-US" altLang="ko-KR" i="1" smtClean="0"/>
              <a:t> </a:t>
            </a:r>
            <a:r>
              <a:rPr lang="en-US" altLang="ko-KR" smtClean="0"/>
              <a:t> until the record </a:t>
            </a:r>
            <a:br>
              <a:rPr lang="en-US" altLang="ko-KR" smtClean="0"/>
            </a:br>
            <a:r>
              <a:rPr lang="en-US" altLang="ko-KR" smtClean="0"/>
              <a:t>&lt;</a:t>
            </a:r>
            <a:r>
              <a:rPr lang="en-US" altLang="ko-KR" i="1" smtClean="0"/>
              <a:t>T</a:t>
            </a:r>
            <a:r>
              <a:rPr lang="en-US" altLang="ko-KR" i="1" baseline="-25000" smtClean="0"/>
              <a:t>i</a:t>
            </a:r>
            <a:r>
              <a:rPr lang="en-US" altLang="ko-KR" i="1" smtClean="0"/>
              <a:t>, O</a:t>
            </a:r>
            <a:r>
              <a:rPr lang="en-US" altLang="ko-KR" i="1" baseline="-25000" smtClean="0"/>
              <a:t>j</a:t>
            </a:r>
            <a:r>
              <a:rPr lang="en-US" altLang="ko-KR" smtClean="0"/>
              <a:t>,</a:t>
            </a:r>
            <a:r>
              <a:rPr lang="en-US" altLang="ko-KR" b="1" smtClean="0"/>
              <a:t> operation-begi</a:t>
            </a:r>
            <a:r>
              <a:rPr lang="en-US" altLang="ko-KR" smtClean="0"/>
              <a:t>n&gt; is found.</a:t>
            </a:r>
          </a:p>
          <a:p>
            <a:pPr marL="800100" lvl="1" indent="-342900">
              <a:buFont typeface="Monotype Sorts" charset="2"/>
              <a:buAutoNum type="arabicPeriod" startAt="3"/>
            </a:pPr>
            <a:r>
              <a:rPr lang="en-US" altLang="ko-KR" smtClean="0"/>
              <a:t>Stop the scan when the record &lt;</a:t>
            </a:r>
            <a:r>
              <a:rPr lang="en-US" altLang="ko-KR" i="1" smtClean="0"/>
              <a:t>T</a:t>
            </a:r>
            <a:r>
              <a:rPr lang="en-US" altLang="ko-KR" i="1" baseline="-25000" smtClean="0"/>
              <a:t>i</a:t>
            </a:r>
            <a:r>
              <a:rPr lang="en-US" altLang="ko-KR" i="1" smtClean="0"/>
              <a:t>,</a:t>
            </a:r>
            <a:r>
              <a:rPr lang="en-US" altLang="ko-KR" smtClean="0"/>
              <a:t> start&gt; is found</a:t>
            </a:r>
          </a:p>
          <a:p>
            <a:pPr marL="800100" lvl="1" indent="-342900">
              <a:buFont typeface="Monotype Sorts" charset="2"/>
              <a:buAutoNum type="arabicPeriod" startAt="3"/>
            </a:pPr>
            <a:r>
              <a:rPr lang="en-US" altLang="ko-KR" smtClean="0"/>
              <a:t>Add a &lt;</a:t>
            </a:r>
            <a:r>
              <a:rPr lang="en-US" altLang="ko-KR" i="1" smtClean="0"/>
              <a:t>T</a:t>
            </a:r>
            <a:r>
              <a:rPr lang="en-US" altLang="ko-KR" i="1" baseline="-25000" smtClean="0"/>
              <a:t>i</a:t>
            </a:r>
            <a:r>
              <a:rPr lang="en-US" altLang="ko-KR" i="1" smtClean="0"/>
              <a:t>,</a:t>
            </a:r>
            <a:r>
              <a:rPr lang="en-US" altLang="ko-KR" smtClean="0"/>
              <a:t> </a:t>
            </a:r>
            <a:r>
              <a:rPr lang="en-US" altLang="ko-KR" b="1" smtClean="0"/>
              <a:t> abort</a:t>
            </a:r>
            <a:r>
              <a:rPr lang="en-US" altLang="ko-KR" smtClean="0"/>
              <a:t>&gt; record to the log</a:t>
            </a:r>
          </a:p>
          <a:p>
            <a:pPr marL="381000" indent="-381000">
              <a:buFont typeface="Monotype Sorts" charset="2"/>
              <a:buNone/>
            </a:pPr>
            <a:r>
              <a:rPr lang="en-US" altLang="ko-KR" smtClean="0"/>
              <a:t>Some points to note:</a:t>
            </a:r>
          </a:p>
          <a:p>
            <a:pPr marL="381000" indent="-381000"/>
            <a:r>
              <a:rPr lang="en-US" altLang="ko-KR" smtClean="0"/>
              <a:t>Cases 3 and 4 above can occur only if the database crashes while a  transaction is being rolled back.</a:t>
            </a:r>
          </a:p>
          <a:p>
            <a:pPr marL="381000" indent="-381000"/>
            <a:r>
              <a:rPr lang="en-US" altLang="ko-KR" smtClean="0"/>
              <a:t>Skipping of log records as in case 4 is important to prevent multiple rollback of the same operation.</a:t>
            </a:r>
          </a:p>
        </p:txBody>
      </p:sp>
    </p:spTree>
    <p:extLst>
      <p:ext uri="{BB962C8B-B14F-4D97-AF65-F5344CB8AC3E}">
        <p14:creationId xmlns:p14="http://schemas.microsoft.com/office/powerpoint/2010/main" val="2766766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749300"/>
            <a:ext cx="843915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Transaction Rollback with Logical Undo</a:t>
            </a:r>
          </a:p>
        </p:txBody>
      </p:sp>
      <p:sp>
        <p:nvSpPr>
          <p:cNvPr id="101379" name="Rectangle 3"/>
          <p:cNvSpPr>
            <a:spLocks noGrp="1" noChangeArrowheads="1"/>
          </p:cNvSpPr>
          <p:nvPr>
            <p:ph idx="13"/>
          </p:nvPr>
        </p:nvSpPr>
        <p:spPr/>
        <p:txBody>
          <a:bodyPr/>
          <a:lstStyle/>
          <a:p>
            <a:pPr>
              <a:lnSpc>
                <a:spcPct val="90000"/>
              </a:lnSpc>
            </a:pPr>
            <a:r>
              <a:rPr lang="en-US" altLang="ko-KR" b="1" smtClean="0"/>
              <a:t>Transaction rollback during normal operation</a:t>
            </a:r>
          </a:p>
        </p:txBody>
      </p:sp>
    </p:spTree>
    <p:extLst>
      <p:ext uri="{BB962C8B-B14F-4D97-AF65-F5344CB8AC3E}">
        <p14:creationId xmlns:p14="http://schemas.microsoft.com/office/powerpoint/2010/main" val="1985161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mtClean="0">
                <a:effectLst/>
              </a:rPr>
              <a:t>Failure Recovery with Logical Undo</a:t>
            </a:r>
          </a:p>
        </p:txBody>
      </p:sp>
      <p:sp>
        <p:nvSpPr>
          <p:cNvPr id="3" name="내용 개체 틀 2"/>
          <p:cNvSpPr>
            <a:spLocks noGrp="1"/>
          </p:cNvSpPr>
          <p:nvPr>
            <p:ph idx="13"/>
          </p:nvPr>
        </p:nvSpPr>
        <p:spPr/>
        <p:txBody>
          <a:bodyPr/>
          <a:lstStyle/>
          <a:p>
            <a:endParaRPr lang="ko-KR" altLang="en-US"/>
          </a:p>
        </p:txBody>
      </p:sp>
      <p:pic>
        <p:nvPicPr>
          <p:cNvPr id="219140" name="Picture 4"/>
          <p:cNvPicPr>
            <a:picLocks noChangeAspect="1" noChangeArrowheads="1"/>
          </p:cNvPicPr>
          <p:nvPr/>
        </p:nvPicPr>
        <p:blipFill>
          <a:blip r:embed="rId2">
            <a:extLst>
              <a:ext uri="{28A0092B-C50C-407E-A947-70E740481C1C}">
                <a14:useLocalDpi xmlns:a14="http://schemas.microsoft.com/office/drawing/2010/main" val="0"/>
              </a:ext>
            </a:extLst>
          </a:blip>
          <a:srcRect l="17346" t="15251" r="8533" b="11876"/>
          <a:stretch>
            <a:fillRect/>
          </a:stretch>
        </p:blipFill>
        <p:spPr bwMode="auto">
          <a:xfrm>
            <a:off x="646113" y="762000"/>
            <a:ext cx="7748587" cy="5713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48124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Transaction Rollback: Another Example</a:t>
            </a:r>
          </a:p>
        </p:txBody>
      </p:sp>
      <p:sp>
        <p:nvSpPr>
          <p:cNvPr id="103426" name="Rectangle 3"/>
          <p:cNvSpPr>
            <a:spLocks noGrp="1" noChangeArrowheads="1"/>
          </p:cNvSpPr>
          <p:nvPr>
            <p:ph idx="13"/>
          </p:nvPr>
        </p:nvSpPr>
        <p:spPr/>
        <p:txBody>
          <a:bodyPr/>
          <a:lstStyle/>
          <a:p>
            <a:r>
              <a:rPr lang="en-US" altLang="ko-KR" smtClean="0"/>
              <a:t>Example with a complete and an incomplete operation</a:t>
            </a:r>
          </a:p>
        </p:txBody>
      </p:sp>
      <p:sp>
        <p:nvSpPr>
          <p:cNvPr id="103427" name="Text Box 5"/>
          <p:cNvSpPr txBox="1">
            <a:spLocks noChangeArrowheads="1"/>
          </p:cNvSpPr>
          <p:nvPr/>
        </p:nvSpPr>
        <p:spPr bwMode="auto">
          <a:xfrm>
            <a:off x="987425" y="1522413"/>
            <a:ext cx="7475538" cy="4981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ko-KR"/>
              <a:t>&lt;T1, start&gt;</a:t>
            </a:r>
          </a:p>
          <a:p>
            <a:pPr>
              <a:spcBef>
                <a:spcPct val="50000"/>
              </a:spcBef>
            </a:pPr>
            <a:r>
              <a:rPr lang="en-US" altLang="ko-KR"/>
              <a:t>&lt;T1, O1, operation-begin&gt;</a:t>
            </a:r>
          </a:p>
          <a:p>
            <a:pPr>
              <a:spcBef>
                <a:spcPct val="50000"/>
              </a:spcBef>
            </a:pPr>
            <a:r>
              <a:rPr lang="en-US" altLang="ko-KR"/>
              <a:t>….</a:t>
            </a:r>
          </a:p>
          <a:p>
            <a:pPr>
              <a:spcBef>
                <a:spcPct val="50000"/>
              </a:spcBef>
            </a:pPr>
            <a:r>
              <a:rPr lang="en-US" altLang="ko-KR"/>
              <a:t>&lt;T1, X, 10, K5&gt;</a:t>
            </a:r>
          </a:p>
          <a:p>
            <a:pPr>
              <a:spcBef>
                <a:spcPct val="50000"/>
              </a:spcBef>
            </a:pPr>
            <a:r>
              <a:rPr lang="en-US" altLang="ko-KR"/>
              <a:t>&lt;T1, Y, 45, RID7&gt;</a:t>
            </a:r>
          </a:p>
          <a:p>
            <a:pPr>
              <a:spcBef>
                <a:spcPct val="50000"/>
              </a:spcBef>
            </a:pPr>
            <a:r>
              <a:rPr lang="en-US" altLang="ko-KR"/>
              <a:t>&lt;T1, O1, operation-end, (delete I9, K5, RID7)&gt;</a:t>
            </a:r>
          </a:p>
          <a:p>
            <a:pPr>
              <a:spcBef>
                <a:spcPct val="50000"/>
              </a:spcBef>
            </a:pPr>
            <a:r>
              <a:rPr lang="en-US" altLang="ko-KR"/>
              <a:t>&lt;T1, O2, operation-begin&gt; </a:t>
            </a:r>
          </a:p>
          <a:p>
            <a:pPr>
              <a:spcBef>
                <a:spcPct val="50000"/>
              </a:spcBef>
            </a:pPr>
            <a:r>
              <a:rPr lang="en-US" altLang="ko-KR"/>
              <a:t>&lt;T1, Z, 45, 70&gt;   </a:t>
            </a:r>
            <a:br>
              <a:rPr lang="en-US" altLang="ko-KR"/>
            </a:br>
            <a:r>
              <a:rPr lang="en-US" altLang="ko-KR"/>
              <a:t>                       </a:t>
            </a:r>
            <a:r>
              <a:rPr lang="en-US" altLang="ko-KR">
                <a:solidFill>
                  <a:srgbClr val="000099"/>
                </a:solidFill>
                <a:sym typeface="Wingdings" panose="05000000000000000000" pitchFamily="2" charset="2"/>
              </a:rPr>
              <a:t></a:t>
            </a:r>
            <a:r>
              <a:rPr lang="en-US" altLang="ko-KR">
                <a:solidFill>
                  <a:srgbClr val="000099"/>
                </a:solidFill>
              </a:rPr>
              <a:t>  T1 Rollback begins here</a:t>
            </a:r>
          </a:p>
          <a:p>
            <a:pPr>
              <a:spcBef>
                <a:spcPct val="50000"/>
              </a:spcBef>
            </a:pPr>
            <a:r>
              <a:rPr lang="en-US" altLang="ko-KR"/>
              <a:t>&lt;T1, Z, 45&gt;     </a:t>
            </a:r>
            <a:r>
              <a:rPr lang="en-US" altLang="ko-KR">
                <a:solidFill>
                  <a:srgbClr val="000099"/>
                </a:solidFill>
                <a:sym typeface="Wingdings" panose="05000000000000000000" pitchFamily="2" charset="2"/>
              </a:rPr>
              <a:t></a:t>
            </a:r>
            <a:r>
              <a:rPr lang="en-US" altLang="ko-KR">
                <a:solidFill>
                  <a:srgbClr val="000099"/>
                </a:solidFill>
              </a:rPr>
              <a:t> redo-only log record during physical undo (of incomplete O2)</a:t>
            </a:r>
          </a:p>
          <a:p>
            <a:pPr>
              <a:spcBef>
                <a:spcPct val="50000"/>
              </a:spcBef>
            </a:pPr>
            <a:r>
              <a:rPr lang="en-US" altLang="ko-KR"/>
              <a:t>&lt;T1, Y, .., ..&gt;   </a:t>
            </a:r>
            <a:r>
              <a:rPr lang="en-US" altLang="ko-KR">
                <a:solidFill>
                  <a:srgbClr val="000099"/>
                </a:solidFill>
                <a:sym typeface="Wingdings" panose="05000000000000000000" pitchFamily="2" charset="2"/>
              </a:rPr>
              <a:t></a:t>
            </a:r>
            <a:r>
              <a:rPr lang="en-US" altLang="ko-KR">
                <a:solidFill>
                  <a:srgbClr val="000099"/>
                </a:solidFill>
              </a:rPr>
              <a:t> Normal redo records for logical undo of O1</a:t>
            </a:r>
          </a:p>
          <a:p>
            <a:pPr>
              <a:spcBef>
                <a:spcPct val="50000"/>
              </a:spcBef>
            </a:pPr>
            <a:r>
              <a:rPr lang="en-US" altLang="ko-KR"/>
              <a:t>     …</a:t>
            </a:r>
          </a:p>
          <a:p>
            <a:pPr>
              <a:spcBef>
                <a:spcPct val="50000"/>
              </a:spcBef>
            </a:pPr>
            <a:r>
              <a:rPr lang="en-US" altLang="ko-KR"/>
              <a:t>&lt;T1, O1, operation-abort&gt;  </a:t>
            </a:r>
            <a:r>
              <a:rPr lang="en-US" altLang="ko-KR">
                <a:solidFill>
                  <a:srgbClr val="000099"/>
                </a:solidFill>
                <a:sym typeface="Wingdings" panose="05000000000000000000" pitchFamily="2" charset="2"/>
              </a:rPr>
              <a:t> What if crash occurred immediately after this?</a:t>
            </a:r>
            <a:endParaRPr lang="en-US" altLang="ko-KR">
              <a:solidFill>
                <a:srgbClr val="000099"/>
              </a:solidFill>
            </a:endParaRPr>
          </a:p>
          <a:p>
            <a:pPr>
              <a:spcBef>
                <a:spcPct val="50000"/>
              </a:spcBef>
            </a:pPr>
            <a:r>
              <a:rPr lang="en-US" altLang="ko-KR"/>
              <a:t>&lt;T1, abort&gt;</a:t>
            </a:r>
          </a:p>
        </p:txBody>
      </p:sp>
    </p:spTree>
    <p:extLst>
      <p:ext uri="{BB962C8B-B14F-4D97-AF65-F5344CB8AC3E}">
        <p14:creationId xmlns:p14="http://schemas.microsoft.com/office/powerpoint/2010/main" val="3501978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Recovery Algorithm with Logical Undo</a:t>
            </a:r>
          </a:p>
        </p:txBody>
      </p:sp>
      <p:sp>
        <p:nvSpPr>
          <p:cNvPr id="105474" name="Rectangle 3"/>
          <p:cNvSpPr>
            <a:spLocks noGrp="1" noChangeArrowheads="1"/>
          </p:cNvSpPr>
          <p:nvPr>
            <p:ph idx="13"/>
          </p:nvPr>
        </p:nvSpPr>
        <p:spPr/>
        <p:txBody>
          <a:bodyPr/>
          <a:lstStyle/>
          <a:p>
            <a:pPr marL="381000" indent="-381000">
              <a:lnSpc>
                <a:spcPct val="90000"/>
              </a:lnSpc>
              <a:buFont typeface="Monotype Sorts" charset="2"/>
              <a:buNone/>
            </a:pPr>
            <a:r>
              <a:rPr lang="en-US" altLang="ko-KR" b="1" smtClean="0"/>
              <a:t>Basically same as earlier algorithm, except for changes described earlier for transaction rollback</a:t>
            </a:r>
          </a:p>
          <a:p>
            <a:pPr marL="381000" indent="-381000">
              <a:lnSpc>
                <a:spcPct val="90000"/>
              </a:lnSpc>
              <a:buFont typeface="Monotype Sorts" charset="2"/>
              <a:buAutoNum type="arabicPeriod"/>
            </a:pPr>
            <a:r>
              <a:rPr lang="en-US" altLang="ko-KR" smtClean="0"/>
              <a:t>(</a:t>
            </a:r>
            <a:r>
              <a:rPr lang="en-US" altLang="ko-KR" b="1" smtClean="0">
                <a:solidFill>
                  <a:srgbClr val="000099"/>
                </a:solidFill>
              </a:rPr>
              <a:t>Redo phase</a:t>
            </a:r>
            <a:r>
              <a:rPr lang="en-US" altLang="ko-KR" smtClean="0"/>
              <a:t>): Scan log forward from last &lt; </a:t>
            </a:r>
            <a:r>
              <a:rPr lang="en-US" altLang="ko-KR" b="1" smtClean="0"/>
              <a:t>checkpoint</a:t>
            </a:r>
            <a:r>
              <a:rPr lang="en-US" altLang="ko-KR" i="1" smtClean="0"/>
              <a:t> L</a:t>
            </a:r>
            <a:r>
              <a:rPr lang="en-US" altLang="ko-KR" smtClean="0"/>
              <a:t>&gt; record till end of log</a:t>
            </a:r>
          </a:p>
          <a:p>
            <a:pPr marL="800100" lvl="1" indent="-342900">
              <a:lnSpc>
                <a:spcPct val="90000"/>
              </a:lnSpc>
              <a:buFont typeface="Monotype Sorts" charset="2"/>
              <a:buAutoNum type="arabicPeriod"/>
            </a:pPr>
            <a:r>
              <a:rPr lang="en-US" altLang="ko-KR" b="1" smtClean="0">
                <a:solidFill>
                  <a:srgbClr val="000099"/>
                </a:solidFill>
              </a:rPr>
              <a:t>Repeat history</a:t>
            </a:r>
            <a:r>
              <a:rPr lang="en-US" altLang="ko-KR" smtClean="0"/>
              <a:t> by physically redoing all updates of  all transactions, </a:t>
            </a:r>
          </a:p>
          <a:p>
            <a:pPr marL="800100" lvl="1" indent="-342900">
              <a:lnSpc>
                <a:spcPct val="90000"/>
              </a:lnSpc>
              <a:buFont typeface="Monotype Sorts" charset="2"/>
              <a:buAutoNum type="arabicPeriod"/>
            </a:pPr>
            <a:r>
              <a:rPr lang="en-US" altLang="ko-KR" smtClean="0"/>
              <a:t>Create an undo-list during the scan as follows</a:t>
            </a:r>
          </a:p>
          <a:p>
            <a:pPr marL="1200150" lvl="2" indent="-342900">
              <a:lnSpc>
                <a:spcPct val="90000"/>
              </a:lnSpc>
            </a:pPr>
            <a:r>
              <a:rPr lang="en-US" altLang="ko-KR" i="1" smtClean="0"/>
              <a:t>undo-list</a:t>
            </a:r>
            <a:r>
              <a:rPr lang="en-US" altLang="ko-KR" smtClean="0"/>
              <a:t> is set to </a:t>
            </a:r>
            <a:r>
              <a:rPr lang="en-US" altLang="ko-KR" i="1" smtClean="0"/>
              <a:t>L</a:t>
            </a:r>
            <a:r>
              <a:rPr lang="en-US" altLang="ko-KR" smtClean="0"/>
              <a:t> initially</a:t>
            </a:r>
          </a:p>
          <a:p>
            <a:pPr marL="1200150" lvl="2" indent="-342900">
              <a:lnSpc>
                <a:spcPct val="90000"/>
              </a:lnSpc>
            </a:pPr>
            <a:r>
              <a:rPr lang="en-US" altLang="ko-KR" smtClean="0"/>
              <a:t>Whenever &lt;</a:t>
            </a:r>
            <a:r>
              <a:rPr lang="en-US" altLang="ko-KR" i="1" smtClean="0"/>
              <a:t>T</a:t>
            </a:r>
            <a:r>
              <a:rPr lang="en-US" altLang="ko-KR" i="1" baseline="-25000" smtClean="0"/>
              <a:t>i</a:t>
            </a:r>
            <a:r>
              <a:rPr lang="en-US" altLang="ko-KR" smtClean="0"/>
              <a:t> </a:t>
            </a:r>
            <a:r>
              <a:rPr lang="en-US" altLang="ko-KR" b="1" smtClean="0"/>
              <a:t>start</a:t>
            </a:r>
            <a:r>
              <a:rPr lang="en-US" altLang="ko-KR" smtClean="0"/>
              <a:t>&gt; is found </a:t>
            </a:r>
            <a:r>
              <a:rPr lang="en-US" altLang="ko-KR" i="1" smtClean="0"/>
              <a:t>T</a:t>
            </a:r>
            <a:r>
              <a:rPr lang="en-US" altLang="ko-KR" i="1" baseline="-25000" smtClean="0"/>
              <a:t>i</a:t>
            </a:r>
            <a:r>
              <a:rPr lang="en-US" altLang="ko-KR" i="1" smtClean="0"/>
              <a:t> </a:t>
            </a:r>
            <a:r>
              <a:rPr lang="en-US" altLang="ko-KR" smtClean="0"/>
              <a:t>is added to </a:t>
            </a:r>
            <a:r>
              <a:rPr lang="en-US" altLang="ko-KR" i="1" smtClean="0"/>
              <a:t>undo-list</a:t>
            </a:r>
            <a:endParaRPr lang="en-US" altLang="ko-KR" smtClean="0"/>
          </a:p>
          <a:p>
            <a:pPr marL="1200150" lvl="2" indent="-342900">
              <a:lnSpc>
                <a:spcPct val="90000"/>
              </a:lnSpc>
            </a:pPr>
            <a:r>
              <a:rPr lang="en-US" altLang="ko-KR" smtClean="0"/>
              <a:t>Whenever &lt;</a:t>
            </a:r>
            <a:r>
              <a:rPr lang="en-US" altLang="ko-KR" i="1" smtClean="0"/>
              <a:t>T</a:t>
            </a:r>
            <a:r>
              <a:rPr lang="en-US" altLang="ko-KR" baseline="-25000" smtClean="0"/>
              <a:t>i</a:t>
            </a:r>
            <a:r>
              <a:rPr lang="en-US" altLang="ko-KR" smtClean="0"/>
              <a:t> </a:t>
            </a:r>
            <a:r>
              <a:rPr lang="en-US" altLang="ko-KR" b="1" smtClean="0"/>
              <a:t>commit</a:t>
            </a:r>
            <a:r>
              <a:rPr lang="en-US" altLang="ko-KR" smtClean="0"/>
              <a:t>&gt; or &lt;</a:t>
            </a:r>
            <a:r>
              <a:rPr lang="en-US" altLang="ko-KR" i="1" smtClean="0"/>
              <a:t>T</a:t>
            </a:r>
            <a:r>
              <a:rPr lang="en-US" altLang="ko-KR" i="1" baseline="-25000" smtClean="0"/>
              <a:t>i</a:t>
            </a:r>
            <a:r>
              <a:rPr lang="en-US" altLang="ko-KR" smtClean="0"/>
              <a:t> </a:t>
            </a:r>
            <a:r>
              <a:rPr lang="en-US" altLang="ko-KR" b="1" smtClean="0"/>
              <a:t>abort</a:t>
            </a:r>
            <a:r>
              <a:rPr lang="en-US" altLang="ko-KR" smtClean="0"/>
              <a:t>&gt; is found, </a:t>
            </a:r>
            <a:r>
              <a:rPr lang="en-US" altLang="ko-KR" i="1" smtClean="0"/>
              <a:t>T</a:t>
            </a:r>
            <a:r>
              <a:rPr lang="en-US" altLang="ko-KR" i="1" baseline="-25000" smtClean="0"/>
              <a:t>i</a:t>
            </a:r>
            <a:r>
              <a:rPr lang="en-US" altLang="ko-KR" smtClean="0"/>
              <a:t> is deleted from </a:t>
            </a:r>
            <a:r>
              <a:rPr lang="en-US" altLang="ko-KR" i="1" smtClean="0"/>
              <a:t>undo-list</a:t>
            </a:r>
            <a:endParaRPr lang="en-US" altLang="ko-KR" smtClean="0"/>
          </a:p>
          <a:p>
            <a:pPr marL="381000" indent="-381000">
              <a:lnSpc>
                <a:spcPct val="90000"/>
              </a:lnSpc>
              <a:buFont typeface="Monotype Sorts" charset="2"/>
              <a:buNone/>
            </a:pPr>
            <a:r>
              <a:rPr lang="en-US" altLang="ko-KR" smtClean="0"/>
              <a:t>	This brings database to state as of crash, with committed as well as uncommitted transactions having been redone.</a:t>
            </a:r>
          </a:p>
          <a:p>
            <a:pPr marL="381000" indent="-381000">
              <a:lnSpc>
                <a:spcPct val="90000"/>
              </a:lnSpc>
              <a:buFont typeface="Monotype Sorts" charset="2"/>
              <a:buNone/>
            </a:pPr>
            <a:r>
              <a:rPr lang="en-US" altLang="ko-KR" smtClean="0"/>
              <a:t>	Now </a:t>
            </a:r>
            <a:r>
              <a:rPr lang="en-US" altLang="ko-KR" i="1" smtClean="0"/>
              <a:t> undo-list</a:t>
            </a:r>
            <a:r>
              <a:rPr lang="en-US" altLang="ko-KR" smtClean="0"/>
              <a:t> contains transactions that are </a:t>
            </a:r>
            <a:r>
              <a:rPr lang="en-US" altLang="ko-KR" b="1" smtClean="0">
                <a:solidFill>
                  <a:srgbClr val="000099"/>
                </a:solidFill>
              </a:rPr>
              <a:t>incomplete</a:t>
            </a:r>
            <a:r>
              <a:rPr lang="en-US" altLang="ko-KR" smtClean="0"/>
              <a:t>, that is, have neither committed nor been fully rolled back.</a:t>
            </a:r>
          </a:p>
        </p:txBody>
      </p:sp>
    </p:spTree>
    <p:extLst>
      <p:ext uri="{BB962C8B-B14F-4D97-AF65-F5344CB8AC3E}">
        <p14:creationId xmlns:p14="http://schemas.microsoft.com/office/powerpoint/2010/main" val="2066853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Storage Structure</a:t>
            </a:r>
          </a:p>
        </p:txBody>
      </p:sp>
      <p:sp>
        <p:nvSpPr>
          <p:cNvPr id="24578" name="Rectangle 3"/>
          <p:cNvSpPr>
            <a:spLocks noGrp="1" noChangeArrowheads="1"/>
          </p:cNvSpPr>
          <p:nvPr>
            <p:ph idx="13"/>
          </p:nvPr>
        </p:nvSpPr>
        <p:spPr/>
        <p:txBody>
          <a:bodyPr/>
          <a:lstStyle/>
          <a:p>
            <a:r>
              <a:rPr lang="en-US" altLang="ko-KR" b="1" smtClean="0">
                <a:solidFill>
                  <a:srgbClr val="000099"/>
                </a:solidFill>
              </a:rPr>
              <a:t>Volatile storage</a:t>
            </a:r>
            <a:r>
              <a:rPr lang="en-US" altLang="ko-KR" smtClean="0"/>
              <a:t>:</a:t>
            </a:r>
          </a:p>
          <a:p>
            <a:pPr lvl="1"/>
            <a:r>
              <a:rPr lang="en-US" altLang="ko-KR" smtClean="0"/>
              <a:t>does not survive system crashes</a:t>
            </a:r>
          </a:p>
          <a:p>
            <a:pPr lvl="1"/>
            <a:r>
              <a:rPr lang="en-US" altLang="ko-KR" smtClean="0"/>
              <a:t>examples: main memory, cache memory</a:t>
            </a:r>
          </a:p>
          <a:p>
            <a:r>
              <a:rPr lang="en-US" altLang="ko-KR" b="1" smtClean="0">
                <a:solidFill>
                  <a:srgbClr val="000099"/>
                </a:solidFill>
              </a:rPr>
              <a:t>Nonvolatile storage</a:t>
            </a:r>
            <a:r>
              <a:rPr lang="en-US" altLang="ko-KR" smtClean="0"/>
              <a:t>:</a:t>
            </a:r>
          </a:p>
          <a:p>
            <a:pPr lvl="1"/>
            <a:r>
              <a:rPr lang="en-US" altLang="ko-KR" smtClean="0"/>
              <a:t>survives system crashes</a:t>
            </a:r>
          </a:p>
          <a:p>
            <a:pPr lvl="1"/>
            <a:r>
              <a:rPr lang="en-US" altLang="ko-KR" smtClean="0"/>
              <a:t>examples: disk, tape, flash memory, </a:t>
            </a:r>
            <a:br>
              <a:rPr lang="en-US" altLang="ko-KR" smtClean="0"/>
            </a:br>
            <a:r>
              <a:rPr lang="en-US" altLang="ko-KR" smtClean="0"/>
              <a:t>                  non-volatile (battery backed up) RAM </a:t>
            </a:r>
          </a:p>
          <a:p>
            <a:pPr lvl="1"/>
            <a:r>
              <a:rPr lang="en-US" altLang="ko-KR" smtClean="0"/>
              <a:t>but may still fail, losing data</a:t>
            </a:r>
          </a:p>
          <a:p>
            <a:r>
              <a:rPr lang="en-US" altLang="ko-KR" b="1" smtClean="0">
                <a:solidFill>
                  <a:srgbClr val="000099"/>
                </a:solidFill>
              </a:rPr>
              <a:t>Stable storage</a:t>
            </a:r>
            <a:r>
              <a:rPr lang="en-US" altLang="ko-KR" smtClean="0"/>
              <a:t>:</a:t>
            </a:r>
          </a:p>
          <a:p>
            <a:pPr lvl="1"/>
            <a:r>
              <a:rPr lang="en-US" altLang="ko-KR" smtClean="0"/>
              <a:t>a mythical form of storage that survives all failures</a:t>
            </a:r>
          </a:p>
          <a:p>
            <a:pPr lvl="1"/>
            <a:r>
              <a:rPr lang="en-US" altLang="ko-KR" smtClean="0"/>
              <a:t>approximated by maintaining multiple copies on distinct nonvolatile media</a:t>
            </a:r>
          </a:p>
          <a:p>
            <a:pPr lvl="1"/>
            <a:r>
              <a:rPr lang="en-US" altLang="ko-KR" smtClean="0"/>
              <a:t>See book for more details on how to implement stable storage</a:t>
            </a:r>
          </a:p>
        </p:txBody>
      </p:sp>
    </p:spTree>
    <p:extLst>
      <p:ext uri="{BB962C8B-B14F-4D97-AF65-F5344CB8AC3E}">
        <p14:creationId xmlns:p14="http://schemas.microsoft.com/office/powerpoint/2010/main" val="513333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Recovery with Logical Undo (Cont.)</a:t>
            </a:r>
          </a:p>
        </p:txBody>
      </p:sp>
      <p:sp>
        <p:nvSpPr>
          <p:cNvPr id="107522" name="Rectangle 3"/>
          <p:cNvSpPr>
            <a:spLocks noGrp="1" noChangeArrowheads="1"/>
          </p:cNvSpPr>
          <p:nvPr>
            <p:ph idx="13"/>
          </p:nvPr>
        </p:nvSpPr>
        <p:spPr/>
        <p:txBody>
          <a:bodyPr/>
          <a:lstStyle/>
          <a:p>
            <a:pPr marL="381000" indent="-381000">
              <a:buFont typeface="Monotype Sorts" charset="2"/>
              <a:buNone/>
            </a:pPr>
            <a:r>
              <a:rPr lang="en-US" altLang="ko-KR" smtClean="0"/>
              <a:t>Recovery from system crash (cont.)</a:t>
            </a:r>
          </a:p>
          <a:p>
            <a:pPr marL="381000" indent="-381000">
              <a:buFont typeface="Monotype Sorts" charset="2"/>
              <a:buAutoNum type="arabicPeriod" startAt="2"/>
            </a:pPr>
            <a:r>
              <a:rPr lang="en-US" altLang="ko-KR" smtClean="0"/>
              <a:t>(</a:t>
            </a:r>
            <a:r>
              <a:rPr lang="en-US" altLang="ko-KR" b="1" smtClean="0">
                <a:solidFill>
                  <a:srgbClr val="000099"/>
                </a:solidFill>
              </a:rPr>
              <a:t>Undo phase</a:t>
            </a:r>
            <a:r>
              <a:rPr lang="en-US" altLang="ko-KR" smtClean="0"/>
              <a:t>): Scan log backwards, performing undo on log records of transactions found in</a:t>
            </a:r>
            <a:r>
              <a:rPr lang="en-US" altLang="ko-KR" i="1" smtClean="0"/>
              <a:t> undo-list</a:t>
            </a:r>
            <a:r>
              <a:rPr lang="en-US" altLang="ko-KR" smtClean="0"/>
              <a:t>.  </a:t>
            </a:r>
          </a:p>
          <a:p>
            <a:pPr marL="800100" lvl="1" indent="-342900"/>
            <a:r>
              <a:rPr lang="en-US" altLang="ko-KR" smtClean="0"/>
              <a:t>Log records of transactions being rolled back are processed as described earlier, as they are found</a:t>
            </a:r>
          </a:p>
          <a:p>
            <a:pPr marL="1200150" lvl="2" indent="-342900"/>
            <a:r>
              <a:rPr lang="en-US" altLang="ko-KR" smtClean="0"/>
              <a:t>Single shared scan for all transactions being undone</a:t>
            </a:r>
          </a:p>
          <a:p>
            <a:pPr marL="800100" lvl="1" indent="-342900"/>
            <a:r>
              <a:rPr lang="en-US" altLang="ko-KR" smtClean="0"/>
              <a:t>When &lt;</a:t>
            </a:r>
            <a:r>
              <a:rPr lang="en-US" altLang="ko-KR" i="1" smtClean="0"/>
              <a:t>T</a:t>
            </a:r>
            <a:r>
              <a:rPr lang="en-US" altLang="ko-KR" i="1" baseline="-25000" smtClean="0"/>
              <a:t>i</a:t>
            </a:r>
            <a:r>
              <a:rPr lang="en-US" altLang="ko-KR" smtClean="0"/>
              <a:t> </a:t>
            </a:r>
            <a:r>
              <a:rPr lang="en-US" altLang="ko-KR" b="1" smtClean="0"/>
              <a:t> start</a:t>
            </a:r>
            <a:r>
              <a:rPr lang="en-US" altLang="ko-KR" smtClean="0"/>
              <a:t>&gt; is found for a transaction </a:t>
            </a:r>
            <a:r>
              <a:rPr lang="en-US" altLang="ko-KR" i="1" smtClean="0"/>
              <a:t>T</a:t>
            </a:r>
            <a:r>
              <a:rPr lang="en-US" altLang="ko-KR" baseline="-25000" smtClean="0"/>
              <a:t>i</a:t>
            </a:r>
            <a:r>
              <a:rPr lang="en-US" altLang="ko-KR" smtClean="0"/>
              <a:t> in </a:t>
            </a:r>
            <a:r>
              <a:rPr lang="en-US" altLang="ko-KR" i="1" smtClean="0"/>
              <a:t> undo-list</a:t>
            </a:r>
            <a:r>
              <a:rPr lang="en-US" altLang="ko-KR" smtClean="0"/>
              <a:t>, write a &lt;</a:t>
            </a:r>
            <a:r>
              <a:rPr lang="en-US" altLang="ko-KR" i="1" smtClean="0"/>
              <a:t>T</a:t>
            </a:r>
            <a:r>
              <a:rPr lang="en-US" altLang="ko-KR" i="1" baseline="-25000" smtClean="0"/>
              <a:t>i</a:t>
            </a:r>
            <a:r>
              <a:rPr lang="en-US" altLang="ko-KR" i="1" smtClean="0"/>
              <a:t> </a:t>
            </a:r>
            <a:r>
              <a:rPr lang="en-US" altLang="ko-KR" b="1" smtClean="0"/>
              <a:t>abort</a:t>
            </a:r>
            <a:r>
              <a:rPr lang="en-US" altLang="ko-KR" smtClean="0"/>
              <a:t>&gt; log record.</a:t>
            </a:r>
          </a:p>
          <a:p>
            <a:pPr marL="800100" lvl="1" indent="-342900"/>
            <a:r>
              <a:rPr lang="en-US" altLang="ko-KR" smtClean="0"/>
              <a:t>Stop scan when &lt;</a:t>
            </a:r>
            <a:r>
              <a:rPr lang="en-US" altLang="ko-KR" i="1" smtClean="0"/>
              <a:t>T</a:t>
            </a:r>
            <a:r>
              <a:rPr lang="en-US" altLang="ko-KR" i="1" baseline="-25000" smtClean="0"/>
              <a:t>i</a:t>
            </a:r>
            <a:r>
              <a:rPr lang="en-US" altLang="ko-KR" i="1" smtClean="0"/>
              <a:t> </a:t>
            </a:r>
            <a:r>
              <a:rPr lang="en-US" altLang="ko-KR" b="1" smtClean="0"/>
              <a:t>start</a:t>
            </a:r>
            <a:r>
              <a:rPr lang="en-US" altLang="ko-KR" smtClean="0"/>
              <a:t>&gt; records have been found for all </a:t>
            </a:r>
            <a:r>
              <a:rPr lang="en-US" altLang="ko-KR" i="1" smtClean="0"/>
              <a:t>T</a:t>
            </a:r>
            <a:r>
              <a:rPr lang="en-US" altLang="ko-KR" i="1" baseline="-25000" smtClean="0"/>
              <a:t>i</a:t>
            </a:r>
            <a:r>
              <a:rPr lang="en-US" altLang="ko-KR" smtClean="0"/>
              <a:t> in </a:t>
            </a:r>
            <a:r>
              <a:rPr lang="en-US" altLang="ko-KR" i="1" smtClean="0"/>
              <a:t> undo-list</a:t>
            </a:r>
            <a:endParaRPr lang="en-US" altLang="ko-KR" smtClean="0"/>
          </a:p>
          <a:p>
            <a:pPr marL="381000" indent="-381000"/>
            <a:r>
              <a:rPr lang="en-US" altLang="ko-KR" smtClean="0"/>
              <a:t>This undoes the effects of incomplete transactions (those with neither </a:t>
            </a:r>
            <a:r>
              <a:rPr lang="en-US" altLang="ko-KR" b="1" smtClean="0"/>
              <a:t>commit</a:t>
            </a:r>
            <a:r>
              <a:rPr lang="en-US" altLang="ko-KR" smtClean="0"/>
              <a:t> nor </a:t>
            </a:r>
            <a:r>
              <a:rPr lang="en-US" altLang="ko-KR" b="1" smtClean="0"/>
              <a:t>abort</a:t>
            </a:r>
            <a:r>
              <a:rPr lang="en-US" altLang="ko-KR" smtClean="0"/>
              <a:t> log records). Recovery is now complete.</a:t>
            </a:r>
          </a:p>
        </p:txBody>
      </p:sp>
    </p:spTree>
    <p:extLst>
      <p:ext uri="{BB962C8B-B14F-4D97-AF65-F5344CB8AC3E}">
        <p14:creationId xmlns:p14="http://schemas.microsoft.com/office/powerpoint/2010/main" val="1128557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Stable-Storage Implementation</a:t>
            </a:r>
          </a:p>
        </p:txBody>
      </p:sp>
      <p:sp>
        <p:nvSpPr>
          <p:cNvPr id="26626" name="Rectangle 3"/>
          <p:cNvSpPr>
            <a:spLocks noGrp="1" noChangeArrowheads="1"/>
          </p:cNvSpPr>
          <p:nvPr>
            <p:ph idx="13"/>
          </p:nvPr>
        </p:nvSpPr>
        <p:spPr/>
        <p:txBody>
          <a:bodyPr/>
          <a:lstStyle/>
          <a:p>
            <a:pPr>
              <a:lnSpc>
                <a:spcPct val="90000"/>
              </a:lnSpc>
            </a:pPr>
            <a:r>
              <a:rPr lang="en-US" altLang="ko-KR" smtClean="0"/>
              <a:t>Maintain multiple copies of each block on separate disks</a:t>
            </a:r>
          </a:p>
          <a:p>
            <a:pPr marL="762000" lvl="1" indent="-304800">
              <a:lnSpc>
                <a:spcPct val="90000"/>
              </a:lnSpc>
            </a:pPr>
            <a:r>
              <a:rPr lang="en-US" altLang="ko-KR" smtClean="0"/>
              <a:t>copies can be at remote sites to protect against disasters such as fire or flooding.</a:t>
            </a:r>
          </a:p>
          <a:p>
            <a:pPr>
              <a:lnSpc>
                <a:spcPct val="90000"/>
              </a:lnSpc>
            </a:pPr>
            <a:r>
              <a:rPr lang="en-US" altLang="ko-KR" smtClean="0"/>
              <a:t>Failure during data transfer can still result in inconsistent copies: Block transfer can result in</a:t>
            </a:r>
          </a:p>
          <a:p>
            <a:pPr marL="762000" lvl="1" indent="-304800">
              <a:lnSpc>
                <a:spcPct val="90000"/>
              </a:lnSpc>
            </a:pPr>
            <a:r>
              <a:rPr lang="en-US" altLang="ko-KR" smtClean="0"/>
              <a:t>Successful completion</a:t>
            </a:r>
          </a:p>
          <a:p>
            <a:pPr marL="762000" lvl="1" indent="-304800">
              <a:lnSpc>
                <a:spcPct val="90000"/>
              </a:lnSpc>
            </a:pPr>
            <a:r>
              <a:rPr lang="en-US" altLang="ko-KR" smtClean="0"/>
              <a:t>Partial failure: destination block has incorrect information</a:t>
            </a:r>
          </a:p>
          <a:p>
            <a:pPr marL="762000" lvl="1" indent="-304800">
              <a:lnSpc>
                <a:spcPct val="90000"/>
              </a:lnSpc>
            </a:pPr>
            <a:r>
              <a:rPr lang="en-US" altLang="ko-KR" smtClean="0"/>
              <a:t>Total failure: destination block was never updated</a:t>
            </a:r>
          </a:p>
          <a:p>
            <a:pPr>
              <a:lnSpc>
                <a:spcPct val="90000"/>
              </a:lnSpc>
            </a:pPr>
            <a:r>
              <a:rPr lang="en-US" altLang="ko-KR" smtClean="0"/>
              <a:t>Protecting storage media from failure during data transfer (one solution):</a:t>
            </a:r>
          </a:p>
          <a:p>
            <a:pPr marL="762000" lvl="1" indent="-304800">
              <a:lnSpc>
                <a:spcPct val="90000"/>
              </a:lnSpc>
            </a:pPr>
            <a:r>
              <a:rPr lang="en-US" altLang="ko-KR" smtClean="0"/>
              <a:t>Execute output operation as follows (assuming two copies of each block):</a:t>
            </a:r>
          </a:p>
          <a:p>
            <a:pPr marL="1162050" lvl="2" indent="-304800">
              <a:lnSpc>
                <a:spcPct val="90000"/>
              </a:lnSpc>
              <a:buFont typeface="Monotype Sorts" charset="2"/>
              <a:buAutoNum type="arabicPeriod"/>
            </a:pPr>
            <a:r>
              <a:rPr lang="en-US" altLang="ko-KR" smtClean="0"/>
              <a:t>Write the information onto the first physical block.</a:t>
            </a:r>
          </a:p>
          <a:p>
            <a:pPr marL="1162050" lvl="2" indent="-304800">
              <a:lnSpc>
                <a:spcPct val="90000"/>
              </a:lnSpc>
              <a:buFont typeface="Monotype Sorts" charset="2"/>
              <a:buAutoNum type="arabicPeriod"/>
            </a:pPr>
            <a:r>
              <a:rPr lang="en-US" altLang="ko-KR" smtClean="0"/>
              <a:t>When the first write successfully completes, write the same information onto the second physical block.</a:t>
            </a:r>
          </a:p>
          <a:p>
            <a:pPr marL="1162050" lvl="2" indent="-304800">
              <a:lnSpc>
                <a:spcPct val="90000"/>
              </a:lnSpc>
              <a:buFont typeface="Monotype Sorts" charset="2"/>
              <a:buAutoNum type="arabicPeriod"/>
            </a:pPr>
            <a:r>
              <a:rPr lang="en-US" altLang="ko-KR" smtClean="0"/>
              <a:t>The output is completed only after the second write successfully completes.</a:t>
            </a:r>
          </a:p>
        </p:txBody>
      </p:sp>
    </p:spTree>
    <p:extLst>
      <p:ext uri="{BB962C8B-B14F-4D97-AF65-F5344CB8AC3E}">
        <p14:creationId xmlns:p14="http://schemas.microsoft.com/office/powerpoint/2010/main" val="2533920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Stable-Storage Implementation (Cont.)</a:t>
            </a:r>
          </a:p>
        </p:txBody>
      </p:sp>
      <p:sp>
        <p:nvSpPr>
          <p:cNvPr id="28674" name="Rectangle 3"/>
          <p:cNvSpPr>
            <a:spLocks noGrp="1" noChangeArrowheads="1"/>
          </p:cNvSpPr>
          <p:nvPr>
            <p:ph idx="13"/>
          </p:nvPr>
        </p:nvSpPr>
        <p:spPr/>
        <p:txBody>
          <a:bodyPr/>
          <a:lstStyle/>
          <a:p>
            <a:pPr marL="381000" indent="-381000"/>
            <a:r>
              <a:rPr lang="en-US" altLang="ko-KR" smtClean="0"/>
              <a:t>Protecting storage media from failure during data transfer (cont.):</a:t>
            </a:r>
          </a:p>
          <a:p>
            <a:pPr marL="381000" indent="-381000"/>
            <a:r>
              <a:rPr lang="en-US" altLang="ko-KR" smtClean="0"/>
              <a:t>Copies of a block may differ due to failure during output operation. To recover from failure:</a:t>
            </a:r>
          </a:p>
          <a:p>
            <a:pPr marL="800100" lvl="1" indent="-342900">
              <a:buFont typeface="Monotype Sorts" charset="2"/>
              <a:buAutoNum type="arabicPeriod"/>
            </a:pPr>
            <a:r>
              <a:rPr lang="en-US" altLang="ko-KR" smtClean="0"/>
              <a:t>First find inconsistent blocks:</a:t>
            </a:r>
          </a:p>
          <a:p>
            <a:pPr marL="1200150" lvl="2" indent="-342900">
              <a:buFont typeface="Monotype Sorts" charset="2"/>
              <a:buAutoNum type="arabicPeriod"/>
            </a:pPr>
            <a:r>
              <a:rPr lang="en-US" altLang="ko-KR" i="1" smtClean="0"/>
              <a:t>Expensive solution</a:t>
            </a:r>
            <a:r>
              <a:rPr lang="en-US" altLang="ko-KR" smtClean="0"/>
              <a:t>: Compare the two copies of every disk block.</a:t>
            </a:r>
          </a:p>
          <a:p>
            <a:pPr marL="1200150" lvl="2" indent="-342900">
              <a:buFont typeface="Monotype Sorts" charset="2"/>
              <a:buAutoNum type="arabicPeriod"/>
            </a:pPr>
            <a:r>
              <a:rPr lang="en-US" altLang="ko-KR" i="1" smtClean="0"/>
              <a:t>Better solution</a:t>
            </a:r>
            <a:r>
              <a:rPr lang="en-US" altLang="ko-KR" smtClean="0"/>
              <a:t>: </a:t>
            </a:r>
          </a:p>
          <a:p>
            <a:pPr marL="1543050" lvl="3" indent="-342900">
              <a:buSzPct val="80000"/>
              <a:buFont typeface="Monotype Sorts" charset="2"/>
              <a:buChar char="l"/>
            </a:pPr>
            <a:r>
              <a:rPr lang="en-US" altLang="ko-KR" smtClean="0"/>
              <a:t>Record in-progress disk writes on non-volatile storage (Non-volatile RAM or special area of disk). </a:t>
            </a:r>
          </a:p>
          <a:p>
            <a:pPr marL="1543050" lvl="3" indent="-342900">
              <a:buSzPct val="80000"/>
              <a:buFont typeface="Monotype Sorts" charset="2"/>
              <a:buChar char="l"/>
            </a:pPr>
            <a:r>
              <a:rPr lang="en-US" altLang="ko-KR" smtClean="0"/>
              <a:t> Use this information during recovery  to find blocks that may be inconsistent, and only compare copies of these. </a:t>
            </a:r>
          </a:p>
          <a:p>
            <a:pPr marL="1543050" lvl="3" indent="-342900">
              <a:buSzPct val="80000"/>
              <a:buFont typeface="Monotype Sorts" charset="2"/>
              <a:buChar char="l"/>
            </a:pPr>
            <a:r>
              <a:rPr lang="en-US" altLang="ko-KR" smtClean="0"/>
              <a:t>Used in hardware RAID systems</a:t>
            </a:r>
          </a:p>
          <a:p>
            <a:pPr marL="800100" lvl="1" indent="-342900">
              <a:buFont typeface="Monotype Sorts" charset="2"/>
              <a:buAutoNum type="arabicPeriod"/>
            </a:pPr>
            <a:r>
              <a:rPr lang="en-US" altLang="ko-KR" smtClean="0"/>
              <a:t>If either copy of an inconsistent block is detected to have an error (bad checksum), overwrite it by the other copy.  If both have no error, but are different, overwrite the second block by the first block.   </a:t>
            </a:r>
          </a:p>
        </p:txBody>
      </p:sp>
    </p:spTree>
    <p:extLst>
      <p:ext uri="{BB962C8B-B14F-4D97-AF65-F5344CB8AC3E}">
        <p14:creationId xmlns:p14="http://schemas.microsoft.com/office/powerpoint/2010/main" val="3169624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Data Access</a:t>
            </a:r>
          </a:p>
        </p:txBody>
      </p:sp>
      <p:sp>
        <p:nvSpPr>
          <p:cNvPr id="30722" name="Rectangle 3"/>
          <p:cNvSpPr>
            <a:spLocks noGrp="1" noChangeArrowheads="1"/>
          </p:cNvSpPr>
          <p:nvPr>
            <p:ph idx="13"/>
          </p:nvPr>
        </p:nvSpPr>
        <p:spPr/>
        <p:txBody>
          <a:bodyPr/>
          <a:lstStyle/>
          <a:p>
            <a:r>
              <a:rPr lang="en-US" altLang="ko-KR" b="1" smtClean="0">
                <a:solidFill>
                  <a:srgbClr val="000099"/>
                </a:solidFill>
              </a:rPr>
              <a:t>Physical blocks</a:t>
            </a:r>
            <a:r>
              <a:rPr lang="en-US" altLang="ko-KR" smtClean="0"/>
              <a:t> are those blocks residing on the disk. </a:t>
            </a:r>
          </a:p>
          <a:p>
            <a:r>
              <a:rPr lang="en-US" altLang="ko-KR" b="1" smtClean="0">
                <a:solidFill>
                  <a:srgbClr val="000099"/>
                </a:solidFill>
              </a:rPr>
              <a:t>Buffer blocks</a:t>
            </a:r>
            <a:r>
              <a:rPr lang="en-US" altLang="ko-KR" smtClean="0"/>
              <a:t> are the blocks residing temporarily in main memory.</a:t>
            </a:r>
          </a:p>
          <a:p>
            <a:r>
              <a:rPr lang="en-US" altLang="ko-KR" smtClean="0"/>
              <a:t>Block movements between  disk and main memory are initiated through the following two operations:</a:t>
            </a:r>
          </a:p>
          <a:p>
            <a:pPr lvl="1"/>
            <a:r>
              <a:rPr lang="en-US" altLang="ko-KR" b="1" smtClean="0">
                <a:solidFill>
                  <a:srgbClr val="000099"/>
                </a:solidFill>
              </a:rPr>
              <a:t>input</a:t>
            </a:r>
            <a:r>
              <a:rPr lang="en-US" altLang="ko-KR" smtClean="0"/>
              <a:t>(</a:t>
            </a:r>
            <a:r>
              <a:rPr lang="en-US" altLang="ko-KR" i="1" smtClean="0"/>
              <a:t>B</a:t>
            </a:r>
            <a:r>
              <a:rPr lang="en-US" altLang="ko-KR" smtClean="0"/>
              <a:t>) transfers the physical block </a:t>
            </a:r>
            <a:r>
              <a:rPr lang="en-US" altLang="ko-KR" i="1" smtClean="0"/>
              <a:t>B  </a:t>
            </a:r>
            <a:r>
              <a:rPr lang="en-US" altLang="ko-KR" smtClean="0"/>
              <a:t>to main memory.</a:t>
            </a:r>
          </a:p>
          <a:p>
            <a:pPr lvl="1"/>
            <a:r>
              <a:rPr lang="en-US" altLang="ko-KR" b="1" smtClean="0">
                <a:solidFill>
                  <a:srgbClr val="000099"/>
                </a:solidFill>
              </a:rPr>
              <a:t>output</a:t>
            </a:r>
            <a:r>
              <a:rPr lang="en-US" altLang="ko-KR" smtClean="0"/>
              <a:t>(</a:t>
            </a:r>
            <a:r>
              <a:rPr lang="en-US" altLang="ko-KR" i="1" smtClean="0"/>
              <a:t>B</a:t>
            </a:r>
            <a:r>
              <a:rPr lang="en-US" altLang="ko-KR" smtClean="0"/>
              <a:t>) transfers the buffer block </a:t>
            </a:r>
            <a:r>
              <a:rPr lang="en-US" altLang="ko-KR" i="1" smtClean="0"/>
              <a:t>B </a:t>
            </a:r>
            <a:r>
              <a:rPr lang="en-US" altLang="ko-KR" smtClean="0"/>
              <a:t>to the disk, and replaces the appropriate physical block there.</a:t>
            </a:r>
          </a:p>
          <a:p>
            <a:r>
              <a:rPr lang="en-US" altLang="ko-KR" smtClean="0"/>
              <a:t>We assume, for simplicity, that each data item fits in, and is stored inside, a single block.</a:t>
            </a:r>
          </a:p>
        </p:txBody>
      </p:sp>
    </p:spTree>
    <p:extLst>
      <p:ext uri="{BB962C8B-B14F-4D97-AF65-F5344CB8AC3E}">
        <p14:creationId xmlns:p14="http://schemas.microsoft.com/office/powerpoint/2010/main" val="274331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effectLst>
                  <a:outerShdw blurRad="38100" dist="38100" dir="2700000" algn="tl">
                    <a:srgbClr val="C0C0C0"/>
                  </a:outerShdw>
                </a:effectLst>
              </a:rPr>
              <a:t>Example of Data Access</a:t>
            </a:r>
          </a:p>
        </p:txBody>
      </p:sp>
      <p:sp>
        <p:nvSpPr>
          <p:cNvPr id="32770" name="Rectangle 3"/>
          <p:cNvSpPr>
            <a:spLocks noChangeArrowheads="1"/>
          </p:cNvSpPr>
          <p:nvPr/>
        </p:nvSpPr>
        <p:spPr bwMode="auto">
          <a:xfrm>
            <a:off x="3776688" y="1741905"/>
            <a:ext cx="1139825"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71" name="Rectangle 4"/>
          <p:cNvSpPr>
            <a:spLocks noChangeArrowheads="1"/>
          </p:cNvSpPr>
          <p:nvPr/>
        </p:nvSpPr>
        <p:spPr bwMode="auto">
          <a:xfrm>
            <a:off x="3967188" y="1832393"/>
            <a:ext cx="671512"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None/>
            </a:pPr>
            <a:r>
              <a:rPr lang="en-US" altLang="ko-KR" sz="1100"/>
              <a:t>X      </a:t>
            </a:r>
          </a:p>
        </p:txBody>
      </p:sp>
      <p:sp>
        <p:nvSpPr>
          <p:cNvPr id="32772" name="Rectangle 5"/>
          <p:cNvSpPr>
            <a:spLocks noChangeArrowheads="1"/>
          </p:cNvSpPr>
          <p:nvPr/>
        </p:nvSpPr>
        <p:spPr bwMode="auto">
          <a:xfrm>
            <a:off x="3967188" y="2289593"/>
            <a:ext cx="657225"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None/>
            </a:pPr>
            <a:r>
              <a:rPr lang="en-US" altLang="ko-KR" sz="1100"/>
              <a:t>Y     </a:t>
            </a:r>
          </a:p>
        </p:txBody>
      </p:sp>
      <p:sp>
        <p:nvSpPr>
          <p:cNvPr id="32773" name="Oval 9"/>
          <p:cNvSpPr>
            <a:spLocks noChangeArrowheads="1"/>
          </p:cNvSpPr>
          <p:nvPr/>
        </p:nvSpPr>
        <p:spPr bwMode="auto">
          <a:xfrm>
            <a:off x="6372250" y="1484730"/>
            <a:ext cx="1143000" cy="381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74" name="Line 11"/>
          <p:cNvSpPr>
            <a:spLocks noChangeShapeType="1"/>
          </p:cNvSpPr>
          <p:nvPr/>
        </p:nvSpPr>
        <p:spPr bwMode="auto">
          <a:xfrm>
            <a:off x="6372250" y="163713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75" name="Line 12"/>
          <p:cNvSpPr>
            <a:spLocks noChangeShapeType="1"/>
          </p:cNvSpPr>
          <p:nvPr/>
        </p:nvSpPr>
        <p:spPr bwMode="auto">
          <a:xfrm>
            <a:off x="7515250" y="165618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76" name="Freeform 18"/>
          <p:cNvSpPr>
            <a:spLocks/>
          </p:cNvSpPr>
          <p:nvPr/>
        </p:nvSpPr>
        <p:spPr bwMode="auto">
          <a:xfrm>
            <a:off x="6372250" y="2780130"/>
            <a:ext cx="1143000" cy="177800"/>
          </a:xfrm>
          <a:custGeom>
            <a:avLst/>
            <a:gdLst>
              <a:gd name="T0" fmla="*/ 0 w 720"/>
              <a:gd name="T1" fmla="*/ 0 h 112"/>
              <a:gd name="T2" fmla="*/ 604837500 w 720"/>
              <a:gd name="T3" fmla="*/ 241935000 h 112"/>
              <a:gd name="T4" fmla="*/ 1330642500 w 720"/>
              <a:gd name="T5" fmla="*/ 241935000 h 112"/>
              <a:gd name="T6" fmla="*/ 1814512500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None/>
            </a:pPr>
            <a:endParaRPr lang="ko-KR" altLang="en-US" sz="1100"/>
          </a:p>
        </p:txBody>
      </p:sp>
      <p:sp>
        <p:nvSpPr>
          <p:cNvPr id="32777" name="Rectangle 19"/>
          <p:cNvSpPr>
            <a:spLocks noChangeArrowheads="1"/>
          </p:cNvSpPr>
          <p:nvPr/>
        </p:nvSpPr>
        <p:spPr bwMode="auto">
          <a:xfrm>
            <a:off x="6753250" y="194193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78" name="Rectangle 20"/>
          <p:cNvSpPr>
            <a:spLocks noChangeArrowheads="1"/>
          </p:cNvSpPr>
          <p:nvPr/>
        </p:nvSpPr>
        <p:spPr bwMode="auto">
          <a:xfrm>
            <a:off x="6753250" y="239913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79" name="Text Box 21"/>
          <p:cNvSpPr txBox="1">
            <a:spLocks noChangeArrowheads="1"/>
          </p:cNvSpPr>
          <p:nvPr/>
        </p:nvSpPr>
        <p:spPr bwMode="auto">
          <a:xfrm>
            <a:off x="7151751" y="1876843"/>
            <a:ext cx="2872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A</a:t>
            </a:r>
          </a:p>
        </p:txBody>
      </p:sp>
      <p:sp>
        <p:nvSpPr>
          <p:cNvPr id="32780" name="Text Box 22"/>
          <p:cNvSpPr txBox="1">
            <a:spLocks noChangeArrowheads="1"/>
          </p:cNvSpPr>
          <p:nvPr/>
        </p:nvSpPr>
        <p:spPr bwMode="auto">
          <a:xfrm>
            <a:off x="7167626" y="2316580"/>
            <a:ext cx="2872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B</a:t>
            </a:r>
          </a:p>
        </p:txBody>
      </p:sp>
      <p:sp>
        <p:nvSpPr>
          <p:cNvPr id="32781" name="Rectangle 23"/>
          <p:cNvSpPr>
            <a:spLocks noChangeArrowheads="1"/>
          </p:cNvSpPr>
          <p:nvPr/>
        </p:nvSpPr>
        <p:spPr bwMode="auto">
          <a:xfrm>
            <a:off x="2938488" y="3965993"/>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82" name="Rectangle 24"/>
          <p:cNvSpPr>
            <a:spLocks noChangeArrowheads="1"/>
          </p:cNvSpPr>
          <p:nvPr/>
        </p:nvSpPr>
        <p:spPr bwMode="auto">
          <a:xfrm>
            <a:off x="4157688" y="3965993"/>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83" name="Rectangle 27"/>
          <p:cNvSpPr>
            <a:spLocks noChangeArrowheads="1"/>
          </p:cNvSpPr>
          <p:nvPr/>
        </p:nvSpPr>
        <p:spPr bwMode="auto">
          <a:xfrm>
            <a:off x="4462488" y="4118393"/>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84" name="Rectangle 28"/>
          <p:cNvSpPr>
            <a:spLocks noChangeArrowheads="1"/>
          </p:cNvSpPr>
          <p:nvPr/>
        </p:nvSpPr>
        <p:spPr bwMode="auto">
          <a:xfrm>
            <a:off x="3319488" y="4270793"/>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85" name="Rectangle 29"/>
          <p:cNvSpPr>
            <a:spLocks noChangeArrowheads="1"/>
          </p:cNvSpPr>
          <p:nvPr/>
        </p:nvSpPr>
        <p:spPr bwMode="auto">
          <a:xfrm>
            <a:off x="3319488" y="4727993"/>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endParaRPr lang="ko-KR" altLang="ko-KR" sz="1050"/>
          </a:p>
        </p:txBody>
      </p:sp>
      <p:sp>
        <p:nvSpPr>
          <p:cNvPr id="32786" name="Line 30"/>
          <p:cNvSpPr>
            <a:spLocks noChangeShapeType="1"/>
          </p:cNvSpPr>
          <p:nvPr/>
        </p:nvSpPr>
        <p:spPr bwMode="auto">
          <a:xfrm flipV="1">
            <a:off x="2862288" y="5947193"/>
            <a:ext cx="455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87" name="Text Box 31"/>
          <p:cNvSpPr txBox="1">
            <a:spLocks noChangeArrowheads="1"/>
          </p:cNvSpPr>
          <p:nvPr/>
        </p:nvSpPr>
        <p:spPr bwMode="auto">
          <a:xfrm>
            <a:off x="3021717" y="4205705"/>
            <a:ext cx="319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x</a:t>
            </a:r>
            <a:r>
              <a:rPr lang="en-US" altLang="ko-KR" sz="1200" baseline="-25000"/>
              <a:t>1</a:t>
            </a:r>
            <a:endParaRPr lang="en-US" altLang="ko-KR" sz="1200"/>
          </a:p>
        </p:txBody>
      </p:sp>
      <p:sp>
        <p:nvSpPr>
          <p:cNvPr id="32788" name="Text Box 32"/>
          <p:cNvSpPr txBox="1">
            <a:spLocks noChangeArrowheads="1"/>
          </p:cNvSpPr>
          <p:nvPr/>
        </p:nvSpPr>
        <p:spPr bwMode="auto">
          <a:xfrm>
            <a:off x="3027132" y="4600993"/>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y</a:t>
            </a:r>
            <a:r>
              <a:rPr lang="en-US" altLang="ko-KR" sz="1200" baseline="-25000"/>
              <a:t>1 </a:t>
            </a:r>
            <a:endParaRPr lang="en-US" altLang="ko-KR" sz="1200"/>
          </a:p>
        </p:txBody>
      </p:sp>
      <p:sp>
        <p:nvSpPr>
          <p:cNvPr id="32789" name="Text Box 33"/>
          <p:cNvSpPr txBox="1">
            <a:spLocks noChangeArrowheads="1"/>
          </p:cNvSpPr>
          <p:nvPr/>
        </p:nvSpPr>
        <p:spPr bwMode="auto">
          <a:xfrm>
            <a:off x="3965616" y="1386305"/>
            <a:ext cx="5746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solidFill>
                  <a:srgbClr val="000099"/>
                </a:solidFill>
              </a:rPr>
              <a:t>buffer</a:t>
            </a:r>
          </a:p>
        </p:txBody>
      </p:sp>
      <p:sp>
        <p:nvSpPr>
          <p:cNvPr id="32790" name="Text Box 34"/>
          <p:cNvSpPr txBox="1">
            <a:spLocks noChangeArrowheads="1"/>
          </p:cNvSpPr>
          <p:nvPr/>
        </p:nvSpPr>
        <p:spPr bwMode="auto">
          <a:xfrm>
            <a:off x="1631235" y="1719680"/>
            <a:ext cx="1196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i="1"/>
              <a:t>Buffer Block A</a:t>
            </a:r>
            <a:r>
              <a:rPr lang="en-US" altLang="ko-KR" sz="1200"/>
              <a:t> </a:t>
            </a:r>
          </a:p>
        </p:txBody>
      </p:sp>
      <p:sp>
        <p:nvSpPr>
          <p:cNvPr id="32791" name="Text Box 35"/>
          <p:cNvSpPr txBox="1">
            <a:spLocks noChangeArrowheads="1"/>
          </p:cNvSpPr>
          <p:nvPr/>
        </p:nvSpPr>
        <p:spPr bwMode="auto">
          <a:xfrm>
            <a:off x="1600810" y="2237205"/>
            <a:ext cx="11592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i="1"/>
              <a:t>Buffer Block B</a:t>
            </a:r>
            <a:endParaRPr lang="en-US" altLang="ko-KR" sz="1200"/>
          </a:p>
        </p:txBody>
      </p:sp>
      <p:sp>
        <p:nvSpPr>
          <p:cNvPr id="32792" name="Line 36"/>
          <p:cNvSpPr>
            <a:spLocks noChangeShapeType="1"/>
          </p:cNvSpPr>
          <p:nvPr/>
        </p:nvSpPr>
        <p:spPr bwMode="auto">
          <a:xfrm>
            <a:off x="3106763" y="1951455"/>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93" name="Line 37"/>
          <p:cNvSpPr>
            <a:spLocks noChangeShapeType="1"/>
          </p:cNvSpPr>
          <p:nvPr/>
        </p:nvSpPr>
        <p:spPr bwMode="auto">
          <a:xfrm>
            <a:off x="3090888" y="2441993"/>
            <a:ext cx="895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94" name="Line 38"/>
          <p:cNvSpPr>
            <a:spLocks noChangeShapeType="1"/>
          </p:cNvSpPr>
          <p:nvPr/>
        </p:nvSpPr>
        <p:spPr bwMode="auto">
          <a:xfrm flipH="1" flipV="1">
            <a:off x="4614888" y="1983205"/>
            <a:ext cx="2101850" cy="93663"/>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95" name="Line 39"/>
          <p:cNvSpPr>
            <a:spLocks noChangeShapeType="1"/>
          </p:cNvSpPr>
          <p:nvPr/>
        </p:nvSpPr>
        <p:spPr bwMode="auto">
          <a:xfrm>
            <a:off x="4618063" y="2441993"/>
            <a:ext cx="2082800" cy="104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96" name="Text Box 40"/>
          <p:cNvSpPr txBox="1">
            <a:spLocks noChangeArrowheads="1"/>
          </p:cNvSpPr>
          <p:nvPr/>
        </p:nvSpPr>
        <p:spPr bwMode="auto">
          <a:xfrm>
            <a:off x="5277988" y="1621255"/>
            <a:ext cx="7216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input(A)</a:t>
            </a:r>
          </a:p>
        </p:txBody>
      </p:sp>
      <p:sp>
        <p:nvSpPr>
          <p:cNvPr id="32797" name="Text Box 41"/>
          <p:cNvSpPr txBox="1">
            <a:spLocks noChangeArrowheads="1"/>
          </p:cNvSpPr>
          <p:nvPr/>
        </p:nvSpPr>
        <p:spPr bwMode="auto">
          <a:xfrm>
            <a:off x="5263828" y="2545180"/>
            <a:ext cx="8595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output(B) </a:t>
            </a:r>
          </a:p>
        </p:txBody>
      </p:sp>
      <p:sp>
        <p:nvSpPr>
          <p:cNvPr id="32798" name="Line 42"/>
          <p:cNvSpPr>
            <a:spLocks noChangeShapeType="1"/>
          </p:cNvSpPr>
          <p:nvPr/>
        </p:nvSpPr>
        <p:spPr bwMode="auto">
          <a:xfrm flipH="1">
            <a:off x="3414738" y="2060993"/>
            <a:ext cx="533400" cy="2209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799" name="Line 43"/>
          <p:cNvSpPr>
            <a:spLocks noChangeShapeType="1"/>
          </p:cNvSpPr>
          <p:nvPr/>
        </p:nvSpPr>
        <p:spPr bwMode="auto">
          <a:xfrm flipV="1">
            <a:off x="3548088" y="2594393"/>
            <a:ext cx="609600" cy="2286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a:buNone/>
            </a:pPr>
            <a:endParaRPr lang="ko-KR" altLang="en-US" sz="1100"/>
          </a:p>
        </p:txBody>
      </p:sp>
      <p:sp>
        <p:nvSpPr>
          <p:cNvPr id="32800" name="Text Box 44"/>
          <p:cNvSpPr txBox="1">
            <a:spLocks noChangeArrowheads="1"/>
          </p:cNvSpPr>
          <p:nvPr/>
        </p:nvSpPr>
        <p:spPr bwMode="auto">
          <a:xfrm>
            <a:off x="2797643" y="2994443"/>
            <a:ext cx="6960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read(X)</a:t>
            </a:r>
          </a:p>
        </p:txBody>
      </p:sp>
      <p:sp>
        <p:nvSpPr>
          <p:cNvPr id="32801" name="Text Box 45"/>
          <p:cNvSpPr txBox="1">
            <a:spLocks noChangeArrowheads="1"/>
          </p:cNvSpPr>
          <p:nvPr/>
        </p:nvSpPr>
        <p:spPr bwMode="auto">
          <a:xfrm>
            <a:off x="4115185" y="3326230"/>
            <a:ext cx="713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write(Y)</a:t>
            </a:r>
          </a:p>
        </p:txBody>
      </p:sp>
      <p:sp>
        <p:nvSpPr>
          <p:cNvPr id="32802" name="Text Box 46"/>
          <p:cNvSpPr txBox="1">
            <a:spLocks noChangeArrowheads="1"/>
          </p:cNvSpPr>
          <p:nvPr/>
        </p:nvSpPr>
        <p:spPr bwMode="auto">
          <a:xfrm>
            <a:off x="6800092" y="6137693"/>
            <a:ext cx="4571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solidFill>
                  <a:srgbClr val="000099"/>
                </a:solidFill>
              </a:rPr>
              <a:t>disk</a:t>
            </a:r>
          </a:p>
        </p:txBody>
      </p:sp>
      <p:sp>
        <p:nvSpPr>
          <p:cNvPr id="32803" name="Text Box 63"/>
          <p:cNvSpPr txBox="1">
            <a:spLocks noChangeArrowheads="1"/>
          </p:cNvSpPr>
          <p:nvPr/>
        </p:nvSpPr>
        <p:spPr bwMode="auto">
          <a:xfrm>
            <a:off x="2721000" y="5185193"/>
            <a:ext cx="13716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work area</a:t>
            </a:r>
          </a:p>
          <a:p>
            <a:pPr>
              <a:buNone/>
            </a:pPr>
            <a:r>
              <a:rPr lang="en-US" altLang="ko-KR" sz="1200"/>
              <a:t>of T</a:t>
            </a:r>
            <a:r>
              <a:rPr lang="en-US" altLang="ko-KR" sz="1200" baseline="-25000"/>
              <a:t>1</a:t>
            </a:r>
            <a:endParaRPr lang="en-US" altLang="ko-KR" sz="1200"/>
          </a:p>
        </p:txBody>
      </p:sp>
      <p:sp>
        <p:nvSpPr>
          <p:cNvPr id="32804" name="Text Box 64"/>
          <p:cNvSpPr txBox="1">
            <a:spLocks noChangeArrowheads="1"/>
          </p:cNvSpPr>
          <p:nvPr/>
        </p:nvSpPr>
        <p:spPr bwMode="auto">
          <a:xfrm>
            <a:off x="4383567" y="5158205"/>
            <a:ext cx="8579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work area</a:t>
            </a:r>
          </a:p>
          <a:p>
            <a:pPr>
              <a:buNone/>
            </a:pPr>
            <a:r>
              <a:rPr lang="en-US" altLang="ko-KR" sz="1200"/>
              <a:t>of T</a:t>
            </a:r>
            <a:r>
              <a:rPr lang="en-US" altLang="ko-KR" sz="1200" baseline="-25000"/>
              <a:t>2 </a:t>
            </a:r>
            <a:endParaRPr lang="en-US" altLang="ko-KR" sz="1200"/>
          </a:p>
        </p:txBody>
      </p:sp>
      <p:sp>
        <p:nvSpPr>
          <p:cNvPr id="32805" name="Text Box 65"/>
          <p:cNvSpPr txBox="1">
            <a:spLocks noChangeArrowheads="1"/>
          </p:cNvSpPr>
          <p:nvPr/>
        </p:nvSpPr>
        <p:spPr bwMode="auto">
          <a:xfrm>
            <a:off x="4265078" y="6151980"/>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solidFill>
                  <a:srgbClr val="000099"/>
                </a:solidFill>
              </a:rPr>
              <a:t>memory</a:t>
            </a:r>
          </a:p>
        </p:txBody>
      </p:sp>
      <p:sp>
        <p:nvSpPr>
          <p:cNvPr id="32806" name="Text Box 66"/>
          <p:cNvSpPr txBox="1">
            <a:spLocks noChangeArrowheads="1"/>
          </p:cNvSpPr>
          <p:nvPr/>
        </p:nvSpPr>
        <p:spPr bwMode="auto">
          <a:xfrm>
            <a:off x="4180592" y="3978693"/>
            <a:ext cx="319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None/>
            </a:pPr>
            <a:r>
              <a:rPr lang="en-US" altLang="ko-KR" sz="1200"/>
              <a:t>x</a:t>
            </a:r>
            <a:r>
              <a:rPr lang="en-US" altLang="ko-KR" sz="1200" baseline="-25000"/>
              <a:t>2</a:t>
            </a:r>
            <a:endParaRPr lang="en-US" altLang="ko-KR" sz="1200"/>
          </a:p>
        </p:txBody>
      </p:sp>
      <p:sp>
        <p:nvSpPr>
          <p:cNvPr id="32807" name="Line 67"/>
          <p:cNvSpPr>
            <a:spLocks noChangeShapeType="1"/>
          </p:cNvSpPr>
          <p:nvPr/>
        </p:nvSpPr>
        <p:spPr bwMode="auto">
          <a:xfrm>
            <a:off x="6192863" y="1173580"/>
            <a:ext cx="0" cy="554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buNone/>
            </a:pPr>
            <a:endParaRPr lang="ko-KR" altLang="en-US" sz="1100"/>
          </a:p>
        </p:txBody>
      </p:sp>
    </p:spTree>
    <p:extLst>
      <p:ext uri="{BB962C8B-B14F-4D97-AF65-F5344CB8AC3E}">
        <p14:creationId xmlns:p14="http://schemas.microsoft.com/office/powerpoint/2010/main" val="36099416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AMSFONTS" val="0"/>
  <p:tag name="EMBEDFONTS" val="0"/>
  <p:tag name="USEBOLDAMS" val="0"/>
  <p:tag name="DEFAULTDISPLAYSOURCE" val="\documentclass{slides}\pagestyle{empty}&#10;\usepackage{amsmath}&#10;\begin{document}&#10;\begin{equation*}&#10;&#10;\end{equation*}&#10;\end{document}&#10;"/>
  <p:tag name="TEX2PS" val="latex $(base).tex; dvips -D $(res) -E -o $(base).ps $(base).dvi"/>
  <p:tag name="EXTERNALEDITCOMMAND" val="notepad %"/>
  <p:tag name="GHOSTSCRIPTCOMMAND" val="gswin32c"/>
  <p:tag name="DEFAULTBITMAP" val="pngmono"/>
  <p:tag name="DEFAULTBLEND" val="0"/>
  <p:tag name="DEFAULTTRANSPARENT" val="0"/>
  <p:tag name="DEFAULTWORKAROUNDTRANSPARENCYBUG" val="0"/>
  <p:tag name="DEFAULTRESOLUTION" val="1200"/>
  <p:tag name="DEFAULTMAGNIFICATION" val="2000"/>
  <p:tag name="DEFAULTFONTSIZE" val="10"/>
  <p:tag name="DEFAULTWORDWRAP" val="0"/>
  <p:tag name="DEFAULTWIDTH" val="348"/>
  <p:tag name="DEFAULTHEIGHT" val="250"/>
</p:tagLst>
</file>

<file path=ppt/theme/theme1.xml><?xml version="1.0" encoding="utf-8"?>
<a:theme xmlns:a="http://schemas.openxmlformats.org/drawingml/2006/main" name="RIT Lab, Dept. of EECS, KAIST (학위논문)">
  <a:themeElements>
    <a:clrScheme name="RIT Lab, Dept. of EECS, KAIS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RIT Lab, Dept. of EECS, KAIST">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1" fontAlgn="base" latinLnBrk="1" hangingPunct="1">
          <a:lnSpc>
            <a:spcPct val="100000"/>
          </a:lnSpc>
          <a:spcBef>
            <a:spcPct val="50000"/>
          </a:spcBef>
          <a:spcAft>
            <a:spcPct val="0"/>
          </a:spcAft>
          <a:buClrTx/>
          <a:buSzTx/>
          <a:buNone/>
          <a:tabLst/>
          <a:defRPr sz="1600" dirty="0" smtClean="0"/>
        </a:defPPr>
      </a:lstStyle>
    </a:spDef>
    <a:lnDef>
      <a:spPr bwMode="auto">
        <a:solidFill>
          <a:schemeClr val="accent1"/>
        </a:solidFill>
        <a:ln w="9525" cap="flat" cmpd="sng" algn="ctr">
          <a:solidFill>
            <a:schemeClr val="tx1"/>
          </a:solidFill>
          <a:prstDash val="solid"/>
          <a:round/>
          <a:headEnd type="none" w="sm" len="sm"/>
          <a:tailEnd type="none" w="med" len="med"/>
        </a:ln>
        <a:effectLst/>
      </a:spPr>
      <a:bodyPr/>
      <a:lstStyle/>
    </a:lnDef>
    <a:txDef>
      <a:spPr>
        <a:noFill/>
      </a:spPr>
      <a:bodyPr wrap="square" rtlCol="0" anchor="ctr" anchorCtr="0">
        <a:spAutoFit/>
      </a:bodyPr>
      <a:lstStyle>
        <a:defPPr>
          <a:buNone/>
          <a:defRPr sz="1600" dirty="0" smtClean="0">
            <a:latin typeface="+mn-lt"/>
          </a:defRPr>
        </a:defPPr>
      </a:lstStyle>
    </a:txDef>
  </a:objectDefaults>
  <a:extraClrSchemeLst>
    <a:extraClrScheme>
      <a:clrScheme name="RIT Lab, Dept. of EECS, KAIS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IT Lab, Dept. of EECS, KAIS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IT Lab, Dept. of EECS, KAIS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IT Lab, Dept. of EECS, KAIS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IT Lab, Dept. of EECS, KAIS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IT Lab, Dept. of EECS, KAIS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IT Lab, Dept. of EECS, KAIS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Phd_proposal_2004_11_29_발표용5</Template>
  <TotalTime>68527</TotalTime>
  <Words>4203</Words>
  <Application>Microsoft Office PowerPoint</Application>
  <PresentationFormat>화면 슬라이드 쇼(4:3)</PresentationFormat>
  <Paragraphs>490</Paragraphs>
  <Slides>50</Slides>
  <Notes>40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50</vt:i4>
      </vt:variant>
    </vt:vector>
  </HeadingPairs>
  <TitlesOfParts>
    <vt:vector size="63" baseType="lpstr">
      <vt:lpstr>Monotype Sorts</vt:lpstr>
      <vt:lpstr>ＭＳ Ｐゴシック</vt:lpstr>
      <vt:lpstr>ＭＳ Ｐゴシック</vt:lpstr>
      <vt:lpstr>굴림</vt:lpstr>
      <vt:lpstr>굴림체</vt:lpstr>
      <vt:lpstr>맑은 고딕</vt:lpstr>
      <vt:lpstr>Arial</vt:lpstr>
      <vt:lpstr>Helvetica</vt:lpstr>
      <vt:lpstr>Times</vt:lpstr>
      <vt:lpstr>Times New Roman</vt:lpstr>
      <vt:lpstr>Webdings</vt:lpstr>
      <vt:lpstr>Wingdings</vt:lpstr>
      <vt:lpstr>RIT Lab, Dept. of EECS, KAIST (학위논문)</vt:lpstr>
      <vt:lpstr>PowerPoint 프레젠테이션</vt:lpstr>
      <vt:lpstr>Outline</vt:lpstr>
      <vt:lpstr>Failure Classification</vt:lpstr>
      <vt:lpstr>Recovery Algorithms</vt:lpstr>
      <vt:lpstr>Storage Structure</vt:lpstr>
      <vt:lpstr>Stable-Storage Implementation</vt:lpstr>
      <vt:lpstr>Stable-Storage Implementation (Cont.)</vt:lpstr>
      <vt:lpstr>Data Access</vt:lpstr>
      <vt:lpstr>Example of Data Access</vt:lpstr>
      <vt:lpstr>Data Access (Cont.)</vt:lpstr>
      <vt:lpstr>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Undo and Redo on Recovering from Failure</vt:lpstr>
      <vt:lpstr>Immediate DB Modification Recovery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Recovering from Failure of Non-Volatile Storage</vt:lpstr>
      <vt:lpstr>Recovery with Early Lock Release and Logical Undo Operations</vt:lpstr>
      <vt:lpstr>Recovery with Early Lock Release</vt:lpstr>
      <vt:lpstr>Logical Undo Logging</vt:lpstr>
      <vt:lpstr>Physical Redo</vt:lpstr>
      <vt:lpstr>Operation Logging</vt:lpstr>
      <vt:lpstr>Operation Logging (Cont.)</vt:lpstr>
      <vt:lpstr>Transaction Rollback with Logical Undo</vt:lpstr>
      <vt:lpstr>Transaction Rollback with Logical Undo (Cont.)</vt:lpstr>
      <vt:lpstr>Transaction Rollback with Logical Undo</vt:lpstr>
      <vt:lpstr>Failure Recovery with Logical Undo</vt:lpstr>
      <vt:lpstr>Transaction Rollback: Another Example</vt:lpstr>
      <vt:lpstr>Recovery Algorithm with Logical Undo</vt:lpstr>
      <vt:lpstr>Recovery with Logical Undo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ydhong</dc:creator>
  <cp:lastModifiedBy>박 재휘</cp:lastModifiedBy>
  <cp:revision>4978</cp:revision>
  <cp:lastPrinted>2013-05-03T04:55:43Z</cp:lastPrinted>
  <dcterms:created xsi:type="dcterms:W3CDTF">1601-01-01T00:00:00Z</dcterms:created>
  <dcterms:modified xsi:type="dcterms:W3CDTF">2019-05-24T02:45:54Z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