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2"/>
  </p:notesMasterIdLst>
  <p:sldIdLst>
    <p:sldId id="413" r:id="rId2"/>
    <p:sldId id="414" r:id="rId3"/>
    <p:sldId id="415" r:id="rId4"/>
    <p:sldId id="416" r:id="rId5"/>
    <p:sldId id="418" r:id="rId6"/>
    <p:sldId id="419" r:id="rId7"/>
    <p:sldId id="420" r:id="rId8"/>
    <p:sldId id="390" r:id="rId9"/>
    <p:sldId id="421" r:id="rId10"/>
    <p:sldId id="422" r:id="rId11"/>
    <p:sldId id="423" r:id="rId12"/>
    <p:sldId id="424" r:id="rId13"/>
    <p:sldId id="425" r:id="rId14"/>
    <p:sldId id="460" r:id="rId15"/>
    <p:sldId id="427" r:id="rId16"/>
    <p:sldId id="461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7" r:id="rId35"/>
    <p:sldId id="448" r:id="rId36"/>
    <p:sldId id="449" r:id="rId37"/>
    <p:sldId id="451" r:id="rId38"/>
    <p:sldId id="452" r:id="rId39"/>
    <p:sldId id="453" r:id="rId40"/>
    <p:sldId id="392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찬" initials="남" lastIdx="19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8898" autoAdjust="0"/>
  </p:normalViewPr>
  <p:slideViewPr>
    <p:cSldViewPr>
      <p:cViewPr varScale="1">
        <p:scale>
          <a:sx n="89" d="100"/>
          <a:sy n="89" d="100"/>
        </p:scale>
        <p:origin x="720" y="67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0:45:47.549" idx="11">
    <p:pos x="10" y="10"/>
    <p:text>데이터베이스는 reference by content ! , 값이 같이면 같은 것이다.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22T10:47:04.160" idx="12">
    <p:pos x="10" y="146"/>
    <p:text>또한 집합이기 때문에 속성의 순서가 상관이 없다.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3" r:id="rId3"/>
    <p:sldLayoutId id="214748371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  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 </a:t>
            </a:r>
            <a:r>
              <a:rPr lang="ko-KR" altLang="en-US" sz="1200" b="0" dirty="0" smtClean="0">
                <a:sym typeface="Wingdings" panose="05000000000000000000" pitchFamily="2" charset="2"/>
              </a:rPr>
              <a:t>카디전 프로덕트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</a:t>
            </a:r>
            <a:r>
              <a:rPr lang="ko-KR" altLang="en-US" sz="1200" b="0" dirty="0" smtClean="0">
                <a:solidFill>
                  <a:srgbClr val="FF0000"/>
                </a:solidFill>
                <a:sym typeface="Symbol" pitchFamily="18" charset="2"/>
              </a:rPr>
              <a:t>카티전 </a:t>
            </a:r>
            <a:r>
              <a:rPr lang="ko-KR" altLang="en-US" sz="1200" b="0" dirty="0" err="1" smtClean="0">
                <a:solidFill>
                  <a:srgbClr val="FF0000"/>
                </a:solidFill>
                <a:sym typeface="Symbol" pitchFamily="18" charset="2"/>
              </a:rPr>
              <a:t>프로덕트</a:t>
            </a:r>
            <a:r>
              <a:rPr lang="ko-KR" altLang="en-US" sz="1200" b="0" dirty="0" err="1" smtClean="0">
                <a:sym typeface="Symbol" pitchFamily="18" charset="2"/>
              </a:rPr>
              <a:t>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r>
              <a:rPr lang="en-US" altLang="ko-KR" sz="1200" b="0" dirty="0" smtClean="0"/>
              <a:t>.</a:t>
            </a:r>
            <a:r>
              <a:rPr lang="en-US" altLang="ko-KR" sz="1200" b="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85351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시크마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파이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0064" y="531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72045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188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9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6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56712" y="4645969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.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4030"/>
              </p:ext>
            </p:extLst>
          </p:nvPr>
        </p:nvGraphicFramePr>
        <p:xfrm>
          <a:off x="1172200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000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9186"/>
              </p:ext>
            </p:extLst>
          </p:nvPr>
        </p:nvGraphicFramePr>
        <p:xfrm>
          <a:off x="3007633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1433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70" y="5583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38408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.(row,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개체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.(col,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스키마</a:t>
                      </a:r>
                      <a:r>
                        <a:rPr lang="en-US" altLang="ko-KR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25353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76609" y="5129105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질의는 다음과 같이 표현한다</a:t>
            </a:r>
            <a:r>
              <a:rPr lang="en-US" altLang="ko-KR" b="0" smtClean="0"/>
              <a:t>.</a:t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57918"/>
              </p:ext>
            </p:extLst>
          </p:nvPr>
        </p:nvGraphicFramePr>
        <p:xfrm>
          <a:off x="899592" y="2132856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634" y="471486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연결시켜 하나로 합칠 때 사용함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첫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오른쪽에 두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순서대로 배열하여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차수는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차수의 합이며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카디날리티는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카디날리티의</a:t>
            </a:r>
            <a:r>
              <a:rPr lang="ko-KR" altLang="en-US" sz="1400" dirty="0" smtClean="0"/>
              <a:t> 곱임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36446"/>
              </p:ext>
            </p:extLst>
          </p:nvPr>
        </p:nvGraphicFramePr>
        <p:xfrm>
          <a:off x="899592" y="3284984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86582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같은 속성은 한 번만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6389"/>
              </p:ext>
            </p:extLst>
          </p:nvPr>
        </p:nvGraphicFramePr>
        <p:xfrm>
          <a:off x="683568" y="1340768"/>
          <a:ext cx="7848872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62" y="2939795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98" y="3271416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726" y="3604572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63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143285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</a:t>
            </a:r>
            <a:endParaRPr lang="en-US" altLang="ko-KR" sz="1200" b="1" smtClean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컴퓨터학과 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 default : </a:t>
            </a:r>
            <a:r>
              <a:rPr lang="ko-KR" altLang="en-US" sz="1200" b="0" dirty="0" smtClean="0">
                <a:sym typeface="Wingdings" panose="05000000000000000000" pitchFamily="2" charset="2"/>
              </a:rPr>
              <a:t>정보대학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)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3897</Words>
  <Application>Microsoft Office PowerPoint</Application>
  <PresentationFormat>화면 슬라이드 쇼(4:3)</PresentationFormat>
  <Paragraphs>2133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Symbol</vt:lpstr>
      <vt:lpstr>Wingdings</vt:lpstr>
      <vt:lpstr>2_Office 테마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3.1.3 관계대수식</vt:lpstr>
      <vt:lpstr>PowerPoint 프레젠테이션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786</cp:revision>
  <cp:lastPrinted>2019-10-04T04:00:04Z</cp:lastPrinted>
  <dcterms:created xsi:type="dcterms:W3CDTF">2012-07-11T10:23:22Z</dcterms:created>
  <dcterms:modified xsi:type="dcterms:W3CDTF">2019-10-25T05:28:37Z</dcterms:modified>
</cp:coreProperties>
</file>