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99" r:id="rId2"/>
    <p:sldId id="500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8927" autoAdjust="0"/>
  </p:normalViewPr>
  <p:slideViewPr>
    <p:cSldViewPr>
      <p:cViewPr varScale="1">
        <p:scale>
          <a:sx n="146" d="100"/>
          <a:sy n="146" d="100"/>
        </p:scale>
        <p:origin x="924" y="9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1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95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81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634256" y="134084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50962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95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124744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2018-04-16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58" y="1350863"/>
            <a:ext cx="6910387" cy="47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2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472112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4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4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HY견고딕</vt:lpstr>
      <vt:lpstr>굴림</vt:lpstr>
      <vt:lpstr>맑은 고딕</vt:lpstr>
      <vt:lpstr>Arial</vt:lpstr>
      <vt:lpstr>Tahoma</vt:lpstr>
      <vt:lpstr>Wingdings</vt:lpstr>
      <vt:lpstr>Office 테마</vt:lpstr>
      <vt:lpstr>IE 표기법</vt:lpstr>
      <vt:lpstr>IE 표기법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user</cp:lastModifiedBy>
  <cp:revision>796</cp:revision>
  <dcterms:created xsi:type="dcterms:W3CDTF">2012-07-11T10:23:22Z</dcterms:created>
  <dcterms:modified xsi:type="dcterms:W3CDTF">2018-04-16T12:00:06Z</dcterms:modified>
</cp:coreProperties>
</file>