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5" r:id="rId9"/>
    <p:sldId id="268" r:id="rId10"/>
    <p:sldId id="269" r:id="rId11"/>
    <p:sldId id="270" r:id="rId12"/>
    <p:sldId id="271" r:id="rId13"/>
    <p:sldId id="272" r:id="rId14"/>
    <p:sldId id="276" r:id="rId15"/>
    <p:sldId id="278" r:id="rId16"/>
    <p:sldId id="279" r:id="rId17"/>
    <p:sldId id="281"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B4F"/>
    <a:srgbClr val="F87230"/>
    <a:srgbClr val="F5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04" y="-137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1" name="矩形 10"/>
          <p:cNvSpPr/>
          <p:nvPr userDrawn="1"/>
        </p:nvSpPr>
        <p:spPr>
          <a:xfrm>
            <a:off x="8718928" y="6418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cstate="prin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25.jpeg"/><Relationship Id="rId1" Type="http://schemas.openxmlformats.org/officeDocument/2006/relationships/image" Target="../media/image2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26.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tags" Target="../tags/tag1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21.jpe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a:off x="8858620" y="1590040"/>
            <a:ext cx="0" cy="4083685"/>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329180" y="1590040"/>
            <a:ext cx="345440" cy="4206240"/>
          </a:xfrm>
          <a:prstGeom prst="rect">
            <a:avLst/>
          </a:prstGeom>
        </p:spPr>
        <p:txBody>
          <a:bodyPr wrap="square">
            <a:spAutoFit/>
          </a:bodyPr>
          <a:lstStyle/>
          <a:p>
            <a:pPr algn="dist">
              <a:spcBef>
                <a:spcPts val="600"/>
              </a:spcBef>
            </a:pPr>
            <a:r>
              <a:rPr lang="zh-CN" altLang="en-US" sz="4500" dirty="0">
                <a:solidFill>
                  <a:srgbClr val="1D8B4F"/>
                </a:solidFill>
                <a:latin typeface="方正姚体" panose="02010601030101010101" charset="-122"/>
                <a:ea typeface="方正姚体" panose="02010601030101010101" charset="-122"/>
                <a:cs typeface="Segoe UI Light 8" panose="020B0502040204020203" pitchFamily="34" charset="0"/>
              </a:rPr>
              <a:t>花香</a:t>
            </a:r>
            <a:r>
              <a:rPr lang="zh-CN" altLang="en-US" sz="4500" dirty="0" smtClean="0">
                <a:solidFill>
                  <a:srgbClr val="1D8B4F"/>
                </a:solidFill>
                <a:latin typeface="方正姚体" panose="02010601030101010101" charset="-122"/>
                <a:ea typeface="方正姚体" panose="02010601030101010101" charset="-122"/>
                <a:cs typeface="Segoe UI Light 8" panose="020B0502040204020203" pitchFamily="34" charset="0"/>
              </a:rPr>
              <a:t>鸟语模</a:t>
            </a:r>
            <a:r>
              <a:rPr lang="zh-CN" altLang="en-US" sz="4500" dirty="0">
                <a:solidFill>
                  <a:srgbClr val="1D8B4F"/>
                </a:solidFill>
                <a:latin typeface="方正姚体" panose="02010601030101010101" charset="-122"/>
                <a:ea typeface="方正姚体" panose="02010601030101010101" charset="-122"/>
                <a:cs typeface="Segoe UI Light 8" panose="020B0502040204020203" pitchFamily="34" charset="0"/>
              </a:rPr>
              <a:t>板</a:t>
            </a:r>
            <a:endParaRPr lang="zh-CN" altLang="en-US" sz="4500" dirty="0">
              <a:solidFill>
                <a:srgbClr val="1D8B4F"/>
              </a:solidFill>
              <a:latin typeface="方正姚体" panose="02010601030101010101" charset="-122"/>
              <a:ea typeface="方正姚体" panose="02010601030101010101" charset="-122"/>
              <a:cs typeface="Segoe UI Light 8" panose="020B0502040204020203" pitchFamily="34" charset="0"/>
            </a:endParaRPr>
          </a:p>
        </p:txBody>
      </p:sp>
      <p:cxnSp>
        <p:nvCxnSpPr>
          <p:cNvPr id="6" name="直接连接符 5"/>
          <p:cNvCxnSpPr/>
          <p:nvPr/>
        </p:nvCxnSpPr>
        <p:spPr>
          <a:xfrm>
            <a:off x="8145145" y="1590040"/>
            <a:ext cx="0" cy="4083685"/>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286625" y="1687195"/>
            <a:ext cx="844550" cy="4164965"/>
          </a:xfrm>
          <a:prstGeom prst="rect">
            <a:avLst/>
          </a:prstGeom>
        </p:spPr>
        <p:txBody>
          <a:bodyPr vert="eaVert" wrap="square">
            <a:spAutoFit/>
          </a:bodyPr>
          <a:lstStyle/>
          <a:p>
            <a:pPr>
              <a:lnSpc>
                <a:spcPct val="100000"/>
              </a:lnSpc>
              <a:spcBef>
                <a:spcPts val="600"/>
              </a:spcBef>
            </a:pPr>
            <a:r>
              <a:rPr lang="en-US" altLang="zh-CN" sz="1200" dirty="0" err="1">
                <a:solidFill>
                  <a:schemeClr val="tx1">
                    <a:lumMod val="85000"/>
                    <a:lumOff val="15000"/>
                  </a:schemeClr>
                </a:solidFill>
                <a:latin typeface="Vani" panose="020B0502040204020203" charset="0"/>
                <a:sym typeface="+mn-ea"/>
              </a:rPr>
              <a:t>consectetur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adipisicing</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elit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sed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eiusmod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tempor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ut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lbo.consectetur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adipisicing</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elit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sed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eiusmod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tempor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ut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lbo</a:t>
            </a:r>
            <a:r>
              <a:rPr lang="en-US" altLang="zh-CN" sz="1200" dirty="0">
                <a:solidFill>
                  <a:schemeClr val="tx1">
                    <a:lumMod val="85000"/>
                    <a:lumOff val="15000"/>
                  </a:schemeClr>
                </a:solidFill>
                <a:latin typeface="Vani" panose="020B0502040204020203" charset="0"/>
                <a:sym typeface="+mn-ea"/>
              </a:rPr>
              <a:t>.</a:t>
            </a:r>
            <a:endParaRPr lang="en-US" altLang="zh-CN" sz="1200" dirty="0">
              <a:solidFill>
                <a:schemeClr val="tx1">
                  <a:lumMod val="85000"/>
                  <a:lumOff val="15000"/>
                </a:schemeClr>
              </a:solidFill>
              <a:latin typeface="Vani" panose="020B0502040204020203" charset="0"/>
            </a:endParaRPr>
          </a:p>
          <a:p>
            <a:pPr>
              <a:lnSpc>
                <a:spcPct val="100000"/>
              </a:lnSpc>
              <a:spcBef>
                <a:spcPts val="600"/>
              </a:spcBef>
            </a:pPr>
            <a:endParaRPr lang="en-US" altLang="zh-CN" sz="1200" dirty="0">
              <a:solidFill>
                <a:schemeClr val="tx1">
                  <a:lumMod val="85000"/>
                  <a:lumOff val="15000"/>
                </a:schemeClr>
              </a:solidFill>
              <a:latin typeface="Vani" panose="020B0502040204020203" charset="0"/>
            </a:endParaRPr>
          </a:p>
        </p:txBody>
      </p:sp>
      <p:sp>
        <p:nvSpPr>
          <p:cNvPr id="8" name="矩形 7"/>
          <p:cNvSpPr/>
          <p:nvPr/>
        </p:nvSpPr>
        <p:spPr>
          <a:xfrm>
            <a:off x="7286625" y="1687195"/>
            <a:ext cx="345440" cy="2183765"/>
          </a:xfrm>
          <a:prstGeom prst="rect">
            <a:avLst/>
          </a:prstGeom>
        </p:spPr>
        <p:txBody>
          <a:bodyPr wrap="square">
            <a:spAutoFit/>
          </a:bodyPr>
          <a:lstStyle/>
          <a:p>
            <a:pPr algn="dist">
              <a:spcBef>
                <a:spcPts val="600"/>
              </a:spcBef>
            </a:pPr>
            <a:r>
              <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rPr>
              <a:t>授课人</a:t>
            </a:r>
            <a:endPar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rPr>
              <a:t>：</a:t>
            </a:r>
            <a:endPar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zh-CN" alt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rPr>
              <a:t>第一</a:t>
            </a:r>
            <a:r>
              <a:rPr lang="en-US" altLang="zh-CN" sz="1400" dirty="0" smtClean="0">
                <a:solidFill>
                  <a:srgbClr val="1D8B4F"/>
                </a:solidFill>
                <a:latin typeface="方正姚体" panose="02010601030101010101" charset="-122"/>
                <a:ea typeface="方正姚体" panose="02010601030101010101" charset="-122"/>
                <a:cs typeface="Segoe UI Light 8" panose="020B0502040204020203" pitchFamily="34" charset="0"/>
              </a:rPr>
              <a:t>PPT</a:t>
            </a:r>
            <a:endPar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p:txBody>
      </p:sp>
      <p:pic>
        <p:nvPicPr>
          <p:cNvPr id="9" name="图片 8" descr="5de101964d001b5eb0b8e18458c80e73"/>
          <p:cNvPicPr>
            <a:picLocks noChangeAspect="1"/>
          </p:cNvPicPr>
          <p:nvPr/>
        </p:nvPicPr>
        <p:blipFill>
          <a:blip r:embed="rId2" cstate="screen"/>
          <a:stretch>
            <a:fillRect/>
          </a:stretch>
        </p:blipFill>
        <p:spPr>
          <a:xfrm>
            <a:off x="8869378" y="5335270"/>
            <a:ext cx="472440" cy="629920"/>
          </a:xfrm>
          <a:prstGeom prst="rect">
            <a:avLst/>
          </a:prstGeom>
        </p:spPr>
      </p:pic>
    </p:spTree>
    <p:custDataLst>
      <p:tags r:id="rId3"/>
    </p:custDataLst>
  </p:cSld>
  <p:clrMapOvr>
    <a:masterClrMapping/>
  </p:clrMapOvr>
  <p:transition advTm="4103">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29200" y="2104569"/>
            <a:ext cx="2133600" cy="2133600"/>
          </a:xfrm>
          <a:prstGeom prst="ellips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51"/>
          <p:cNvSpPr/>
          <p:nvPr/>
        </p:nvSpPr>
        <p:spPr bwMode="auto">
          <a:xfrm>
            <a:off x="5753978" y="2577046"/>
            <a:ext cx="684044" cy="649845"/>
          </a:xfrm>
          <a:custGeom>
            <a:avLst/>
            <a:gdLst>
              <a:gd name="T0" fmla="*/ 154 w 240"/>
              <a:gd name="T1" fmla="*/ 78 h 228"/>
              <a:gd name="T2" fmla="*/ 120 w 240"/>
              <a:gd name="T3" fmla="*/ 0 h 228"/>
              <a:gd name="T4" fmla="*/ 86 w 240"/>
              <a:gd name="T5" fmla="*/ 78 h 228"/>
              <a:gd name="T6" fmla="*/ 0 w 240"/>
              <a:gd name="T7" fmla="*/ 86 h 228"/>
              <a:gd name="T8" fmla="*/ 66 w 240"/>
              <a:gd name="T9" fmla="*/ 142 h 228"/>
              <a:gd name="T10" fmla="*/ 46 w 240"/>
              <a:gd name="T11" fmla="*/ 228 h 228"/>
              <a:gd name="T12" fmla="*/ 120 w 240"/>
              <a:gd name="T13" fmla="*/ 182 h 228"/>
              <a:gd name="T14" fmla="*/ 194 w 240"/>
              <a:gd name="T15" fmla="*/ 228 h 228"/>
              <a:gd name="T16" fmla="*/ 174 w 240"/>
              <a:gd name="T17" fmla="*/ 142 h 228"/>
              <a:gd name="T18" fmla="*/ 240 w 240"/>
              <a:gd name="T19" fmla="*/ 86 h 228"/>
              <a:gd name="T20" fmla="*/ 154 w 240"/>
              <a:gd name="T21" fmla="*/ 7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228">
                <a:moveTo>
                  <a:pt x="154" y="78"/>
                </a:moveTo>
                <a:lnTo>
                  <a:pt x="120" y="0"/>
                </a:lnTo>
                <a:lnTo>
                  <a:pt x="86" y="78"/>
                </a:lnTo>
                <a:lnTo>
                  <a:pt x="0" y="86"/>
                </a:lnTo>
                <a:lnTo>
                  <a:pt x="66" y="142"/>
                </a:lnTo>
                <a:lnTo>
                  <a:pt x="46" y="228"/>
                </a:lnTo>
                <a:lnTo>
                  <a:pt x="120" y="182"/>
                </a:lnTo>
                <a:lnTo>
                  <a:pt x="194" y="228"/>
                </a:lnTo>
                <a:lnTo>
                  <a:pt x="174" y="142"/>
                </a:lnTo>
                <a:lnTo>
                  <a:pt x="240" y="86"/>
                </a:lnTo>
                <a:lnTo>
                  <a:pt x="154" y="78"/>
                </a:lnTo>
                <a:close/>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矩形 4"/>
          <p:cNvSpPr/>
          <p:nvPr/>
        </p:nvSpPr>
        <p:spPr>
          <a:xfrm>
            <a:off x="4923972" y="4797732"/>
            <a:ext cx="2344057" cy="97257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consectetur adipisicing elit, sed eiusmod tempor incididunt ut labore et dolore magna aliqua.  enim ad minim veniam.</a:t>
            </a:r>
            <a:endParaRPr lang="en-US" altLang="zh-CN" sz="1100">
              <a:solidFill>
                <a:schemeClr val="tx1">
                  <a:lumMod val="85000"/>
                  <a:lumOff val="15000"/>
                </a:schemeClr>
              </a:solidFill>
            </a:endParaRPr>
          </a:p>
        </p:txBody>
      </p:sp>
      <p:sp>
        <p:nvSpPr>
          <p:cNvPr id="3" name="文本框 2"/>
          <p:cNvSpPr txBox="1"/>
          <p:nvPr/>
        </p:nvSpPr>
        <p:spPr>
          <a:xfrm>
            <a:off x="5527575" y="3361207"/>
            <a:ext cx="1136850" cy="523220"/>
          </a:xfrm>
          <a:prstGeom prst="rect">
            <a:avLst/>
          </a:prstGeom>
          <a:noFill/>
        </p:spPr>
        <p:txBody>
          <a:bodyPr wrap="none" rtlCol="0">
            <a:spAutoFit/>
          </a:bodyPr>
          <a:lstStyle/>
          <a:p>
            <a:r>
              <a:rPr lang="en-US" altLang="zh-CN" sz="2800">
                <a:solidFill>
                  <a:schemeClr val="bg1"/>
                </a:solidFill>
                <a:latin typeface="+mj-lt"/>
              </a:rPr>
              <a:t>81,342</a:t>
            </a:r>
            <a:endParaRPr lang="zh-CN" altLang="en-US" sz="2800">
              <a:solidFill>
                <a:schemeClr val="bg1"/>
              </a:solidFill>
              <a:latin typeface="+mj-lt"/>
            </a:endParaRPr>
          </a:p>
        </p:txBody>
      </p:sp>
      <p:sp>
        <p:nvSpPr>
          <p:cNvPr id="23" name="椭圆 22"/>
          <p:cNvSpPr/>
          <p:nvPr/>
        </p:nvSpPr>
        <p:spPr>
          <a:xfrm>
            <a:off x="1030517" y="296091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3</a:t>
            </a:r>
            <a:endParaRPr lang="zh-CN" altLang="en-US">
              <a:solidFill>
                <a:schemeClr val="tx1">
                  <a:lumMod val="85000"/>
                  <a:lumOff val="15000"/>
                </a:schemeClr>
              </a:solidFill>
            </a:endParaRPr>
          </a:p>
        </p:txBody>
      </p:sp>
      <p:sp>
        <p:nvSpPr>
          <p:cNvPr id="25" name="椭圆 24"/>
          <p:cNvSpPr/>
          <p:nvPr/>
        </p:nvSpPr>
        <p:spPr>
          <a:xfrm>
            <a:off x="2489436" y="2963215"/>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2</a:t>
            </a:r>
            <a:endParaRPr lang="zh-CN" altLang="en-US">
              <a:solidFill>
                <a:schemeClr val="tx1">
                  <a:lumMod val="85000"/>
                  <a:lumOff val="15000"/>
                </a:schemeClr>
              </a:solidFill>
            </a:endParaRPr>
          </a:p>
        </p:txBody>
      </p:sp>
      <p:sp>
        <p:nvSpPr>
          <p:cNvPr id="26" name="椭圆 25"/>
          <p:cNvSpPr/>
          <p:nvPr/>
        </p:nvSpPr>
        <p:spPr>
          <a:xfrm>
            <a:off x="3948356" y="2965518"/>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1</a:t>
            </a:r>
            <a:endParaRPr lang="zh-CN" altLang="en-US">
              <a:solidFill>
                <a:schemeClr val="tx1">
                  <a:lumMod val="85000"/>
                  <a:lumOff val="15000"/>
                </a:schemeClr>
              </a:solidFill>
            </a:endParaRPr>
          </a:p>
        </p:txBody>
      </p:sp>
      <p:sp>
        <p:nvSpPr>
          <p:cNvPr id="27" name="椭圆 26"/>
          <p:cNvSpPr/>
          <p:nvPr/>
        </p:nvSpPr>
        <p:spPr>
          <a:xfrm>
            <a:off x="7887578" y="2960912"/>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1</a:t>
            </a:r>
            <a:endParaRPr lang="zh-CN" altLang="en-US">
              <a:solidFill>
                <a:schemeClr val="tx1">
                  <a:lumMod val="85000"/>
                  <a:lumOff val="15000"/>
                </a:schemeClr>
              </a:solidFill>
            </a:endParaRPr>
          </a:p>
        </p:txBody>
      </p:sp>
      <p:sp>
        <p:nvSpPr>
          <p:cNvPr id="28" name="椭圆 27"/>
          <p:cNvSpPr/>
          <p:nvPr/>
        </p:nvSpPr>
        <p:spPr>
          <a:xfrm>
            <a:off x="9346497" y="2963215"/>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2</a:t>
            </a:r>
            <a:endParaRPr lang="zh-CN" altLang="en-US">
              <a:solidFill>
                <a:schemeClr val="tx1">
                  <a:lumMod val="85000"/>
                  <a:lumOff val="15000"/>
                </a:schemeClr>
              </a:solidFill>
            </a:endParaRPr>
          </a:p>
        </p:txBody>
      </p:sp>
      <p:sp>
        <p:nvSpPr>
          <p:cNvPr id="29" name="椭圆 28"/>
          <p:cNvSpPr/>
          <p:nvPr/>
        </p:nvSpPr>
        <p:spPr>
          <a:xfrm>
            <a:off x="10805417" y="2965518"/>
            <a:ext cx="420914" cy="420914"/>
          </a:xfrm>
          <a:prstGeom prst="ellipse">
            <a:avLst/>
          </a:prstGeom>
          <a:solidFill>
            <a:schemeClr val="bg1"/>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lumMod val="85000"/>
                    <a:lumOff val="15000"/>
                  </a:schemeClr>
                </a:solidFill>
              </a:rPr>
              <a:t>3</a:t>
            </a:r>
            <a:endParaRPr lang="zh-CN" altLang="en-US">
              <a:solidFill>
                <a:schemeClr val="tx1">
                  <a:lumMod val="85000"/>
                  <a:lumOff val="15000"/>
                </a:schemeClr>
              </a:solidFill>
            </a:endParaRPr>
          </a:p>
        </p:txBody>
      </p:sp>
      <p:sp>
        <p:nvSpPr>
          <p:cNvPr id="30" name="矩形 29"/>
          <p:cNvSpPr/>
          <p:nvPr/>
        </p:nvSpPr>
        <p:spPr>
          <a:xfrm>
            <a:off x="366106" y="2103754"/>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31" name="矩形 30"/>
          <p:cNvSpPr/>
          <p:nvPr/>
        </p:nvSpPr>
        <p:spPr>
          <a:xfrm>
            <a:off x="366106" y="1724223"/>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cxnSp>
        <p:nvCxnSpPr>
          <p:cNvPr id="32" name="直接箭头连接符 31"/>
          <p:cNvCxnSpPr>
            <a:stCxn id="26" idx="2"/>
            <a:endCxn id="25" idx="6"/>
          </p:cNvCxnSpPr>
          <p:nvPr/>
        </p:nvCxnSpPr>
        <p:spPr>
          <a:xfrm flipH="1" flipV="1">
            <a:off x="2910350" y="3173672"/>
            <a:ext cx="1038006" cy="2303"/>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25" idx="2"/>
            <a:endCxn id="23" idx="6"/>
          </p:cNvCxnSpPr>
          <p:nvPr/>
        </p:nvCxnSpPr>
        <p:spPr>
          <a:xfrm flipH="1" flipV="1">
            <a:off x="1451431" y="3171369"/>
            <a:ext cx="1038005" cy="2303"/>
          </a:xfrm>
          <a:prstGeom prst="straightConnector1">
            <a:avLst/>
          </a:prstGeom>
          <a:ln w="28575">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9767411" y="3169066"/>
            <a:ext cx="1038006" cy="2303"/>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8308492" y="3166763"/>
            <a:ext cx="1038005" cy="2303"/>
          </a:xfrm>
          <a:prstGeom prst="straightConnector1">
            <a:avLst/>
          </a:prstGeom>
          <a:ln w="28575">
            <a:solidFill>
              <a:schemeClr val="tx1">
                <a:lumMod val="75000"/>
                <a:lumOff val="2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87383" y="2101213"/>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10" name="矩形 9"/>
          <p:cNvSpPr/>
          <p:nvPr/>
        </p:nvSpPr>
        <p:spPr>
          <a:xfrm>
            <a:off x="3287383" y="1721682"/>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sp>
        <p:nvSpPr>
          <p:cNvPr id="11" name="矩形 10"/>
          <p:cNvSpPr/>
          <p:nvPr/>
        </p:nvSpPr>
        <p:spPr>
          <a:xfrm>
            <a:off x="1850191" y="4026093"/>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12" name="矩形 11"/>
          <p:cNvSpPr/>
          <p:nvPr/>
        </p:nvSpPr>
        <p:spPr>
          <a:xfrm>
            <a:off x="1850191" y="3646562"/>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sp>
        <p:nvSpPr>
          <p:cNvPr id="13" name="矩形 12"/>
          <p:cNvSpPr/>
          <p:nvPr/>
        </p:nvSpPr>
        <p:spPr>
          <a:xfrm>
            <a:off x="7218877" y="2111412"/>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15" name="矩形 14"/>
          <p:cNvSpPr/>
          <p:nvPr/>
        </p:nvSpPr>
        <p:spPr>
          <a:xfrm>
            <a:off x="7218877" y="1731881"/>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sp>
        <p:nvSpPr>
          <p:cNvPr id="16" name="矩形 15"/>
          <p:cNvSpPr/>
          <p:nvPr/>
        </p:nvSpPr>
        <p:spPr>
          <a:xfrm>
            <a:off x="10140154" y="2108871"/>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17" name="矩形 16"/>
          <p:cNvSpPr/>
          <p:nvPr/>
        </p:nvSpPr>
        <p:spPr>
          <a:xfrm>
            <a:off x="10140154" y="1729340"/>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sp>
        <p:nvSpPr>
          <p:cNvPr id="18" name="矩形 17"/>
          <p:cNvSpPr/>
          <p:nvPr/>
        </p:nvSpPr>
        <p:spPr>
          <a:xfrm>
            <a:off x="8702962" y="4033751"/>
            <a:ext cx="1723951" cy="752514"/>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incididunt ut labore et dolore magna aliqua.  enim ad minim veniam.</a:t>
            </a:r>
            <a:endParaRPr lang="en-US" altLang="zh-CN" sz="1100">
              <a:solidFill>
                <a:schemeClr val="tx1">
                  <a:lumMod val="85000"/>
                  <a:lumOff val="15000"/>
                </a:schemeClr>
              </a:solidFill>
            </a:endParaRPr>
          </a:p>
        </p:txBody>
      </p:sp>
      <p:sp>
        <p:nvSpPr>
          <p:cNvPr id="49" name="矩形 48"/>
          <p:cNvSpPr/>
          <p:nvPr/>
        </p:nvSpPr>
        <p:spPr>
          <a:xfrm>
            <a:off x="8702962" y="3654220"/>
            <a:ext cx="1723951" cy="365760"/>
          </a:xfrm>
          <a:prstGeom prst="rect">
            <a:avLst/>
          </a:prstGeom>
        </p:spPr>
        <p:txBody>
          <a:bodyPr wrap="square">
            <a:spAutoFit/>
          </a:bodyPr>
          <a:lstStyle/>
          <a:p>
            <a:pPr algn="ctr">
              <a:spcBef>
                <a:spcPts val="600"/>
              </a:spcBef>
            </a:pPr>
            <a:r>
              <a:rPr lang="en-US" altLang="zh-CN" b="1">
                <a:solidFill>
                  <a:schemeClr val="tx1">
                    <a:lumMod val="85000"/>
                    <a:lumOff val="15000"/>
                  </a:schemeClr>
                </a:solidFill>
              </a:rPr>
              <a:t>添加标题</a:t>
            </a:r>
            <a:endParaRPr lang="en-US" altLang="zh-CN" b="1">
              <a:solidFill>
                <a:schemeClr val="tx1">
                  <a:lumMod val="85000"/>
                  <a:lumOff val="15000"/>
                </a:schemeClr>
              </a:solidFill>
            </a:endParaRPr>
          </a:p>
        </p:txBody>
      </p:sp>
      <p:sp>
        <p:nvSpPr>
          <p:cNvPr id="19" name="矩形 18"/>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20" name="直角三角形 19"/>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advTm="2917">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descr="C:\Users\Administrator\Desktop\QQ截图20170317130017.jpgQQ截图20170317130017"/>
          <p:cNvPicPr>
            <a:picLocks noChangeAspect="1"/>
          </p:cNvPicPr>
          <p:nvPr/>
        </p:nvPicPr>
        <p:blipFill rotWithShape="1">
          <a:blip r:embed="rId1" cstate="print"/>
          <a:srcRect/>
          <a:stretch>
            <a:fillRect/>
          </a:stretch>
        </p:blipFill>
        <p:spPr>
          <a:xfrm>
            <a:off x="6495941" y="1848707"/>
            <a:ext cx="4754245" cy="3599643"/>
          </a:xfrm>
          <a:prstGeom prst="rect">
            <a:avLst/>
          </a:prstGeom>
        </p:spPr>
      </p:pic>
      <p:pic>
        <p:nvPicPr>
          <p:cNvPr id="11" name="图片 10" descr="C:\Users\Administrator\Desktop\QQ截图20170317125927.jpgQQ截图20170317125927"/>
          <p:cNvPicPr>
            <a:picLocks noChangeAspect="1"/>
          </p:cNvPicPr>
          <p:nvPr/>
        </p:nvPicPr>
        <p:blipFill rotWithShape="1">
          <a:blip r:embed="rId2" cstate="print"/>
          <a:srcRect/>
          <a:stretch>
            <a:fillRect/>
          </a:stretch>
        </p:blipFill>
        <p:spPr>
          <a:xfrm>
            <a:off x="762000" y="1849120"/>
            <a:ext cx="3587115" cy="3574415"/>
          </a:xfrm>
          <a:prstGeom prst="rect">
            <a:avLst/>
          </a:prstGeom>
        </p:spPr>
      </p:pic>
      <p:sp>
        <p:nvSpPr>
          <p:cNvPr id="30" name="矩形 29"/>
          <p:cNvSpPr/>
          <p:nvPr/>
        </p:nvSpPr>
        <p:spPr>
          <a:xfrm>
            <a:off x="762000" y="1848708"/>
            <a:ext cx="3586892" cy="3586892"/>
          </a:xfrm>
          <a:prstGeom prst="rect">
            <a:avLst/>
          </a:prstGeom>
          <a:solidFill>
            <a:srgbClr val="1D8B4F">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562534" y="1848708"/>
            <a:ext cx="1671374" cy="1671374"/>
          </a:xfrm>
          <a:prstGeom prst="rect">
            <a:avLst/>
          </a:prstGeom>
          <a:solidFill>
            <a:srgbClr val="F8723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562534" y="3751915"/>
            <a:ext cx="1671374" cy="1671374"/>
          </a:xfrm>
          <a:prstGeom prst="rect">
            <a:avLst/>
          </a:prstGeom>
          <a:solidFill>
            <a:srgbClr val="F87230">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Freeform 58"/>
          <p:cNvSpPr>
            <a:spLocks noEditPoints="1"/>
          </p:cNvSpPr>
          <p:nvPr/>
        </p:nvSpPr>
        <p:spPr bwMode="auto">
          <a:xfrm>
            <a:off x="5142677" y="4291352"/>
            <a:ext cx="511087" cy="511087"/>
          </a:xfrm>
          <a:custGeom>
            <a:avLst/>
            <a:gdLst/>
            <a:ahLst/>
            <a:cxnLst>
              <a:cxn ang="0">
                <a:pos x="51" y="58"/>
              </a:cxn>
              <a:cxn ang="0">
                <a:pos x="7" y="58"/>
              </a:cxn>
              <a:cxn ang="0">
                <a:pos x="3" y="50"/>
              </a:cxn>
              <a:cxn ang="0">
                <a:pos x="22" y="20"/>
              </a:cxn>
              <a:cxn ang="0">
                <a:pos x="22" y="4"/>
              </a:cxn>
              <a:cxn ang="0">
                <a:pos x="19" y="4"/>
              </a:cxn>
              <a:cxn ang="0">
                <a:pos x="17" y="2"/>
              </a:cxn>
              <a:cxn ang="0">
                <a:pos x="19" y="0"/>
              </a:cxn>
              <a:cxn ang="0">
                <a:pos x="39" y="0"/>
              </a:cxn>
              <a:cxn ang="0">
                <a:pos x="41" y="2"/>
              </a:cxn>
              <a:cxn ang="0">
                <a:pos x="39" y="4"/>
              </a:cxn>
              <a:cxn ang="0">
                <a:pos x="36" y="4"/>
              </a:cxn>
              <a:cxn ang="0">
                <a:pos x="36" y="20"/>
              </a:cxn>
              <a:cxn ang="0">
                <a:pos x="55" y="50"/>
              </a:cxn>
              <a:cxn ang="0">
                <a:pos x="51" y="58"/>
              </a:cxn>
              <a:cxn ang="0">
                <a:pos x="16" y="38"/>
              </a:cxn>
              <a:cxn ang="0">
                <a:pos x="43" y="38"/>
              </a:cxn>
              <a:cxn ang="0">
                <a:pos x="32" y="22"/>
              </a:cxn>
              <a:cxn ang="0">
                <a:pos x="31" y="21"/>
              </a:cxn>
              <a:cxn ang="0">
                <a:pos x="31" y="20"/>
              </a:cxn>
              <a:cxn ang="0">
                <a:pos x="31" y="4"/>
              </a:cxn>
              <a:cxn ang="0">
                <a:pos x="27" y="4"/>
              </a:cxn>
              <a:cxn ang="0">
                <a:pos x="27" y="20"/>
              </a:cxn>
              <a:cxn ang="0">
                <a:pos x="27" y="21"/>
              </a:cxn>
              <a:cxn ang="0">
                <a:pos x="26" y="22"/>
              </a:cxn>
              <a:cxn ang="0">
                <a:pos x="16" y="38"/>
              </a:cxn>
            </a:cxnLst>
            <a:rect l="0" t="0" r="r" b="b"/>
            <a:pathLst>
              <a:path w="58" h="58">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sp>
        <p:nvSpPr>
          <p:cNvPr id="47" name="Freeform 89"/>
          <p:cNvSpPr>
            <a:spLocks noEditPoints="1"/>
          </p:cNvSpPr>
          <p:nvPr/>
        </p:nvSpPr>
        <p:spPr bwMode="auto">
          <a:xfrm>
            <a:off x="5087799" y="2504420"/>
            <a:ext cx="620842" cy="478834"/>
          </a:xfrm>
          <a:custGeom>
            <a:avLst/>
            <a:gdLst/>
            <a:ahLst/>
            <a:cxnLst>
              <a:cxn ang="0">
                <a:pos x="191" y="0"/>
              </a:cxn>
              <a:cxn ang="0">
                <a:pos x="160" y="30"/>
              </a:cxn>
              <a:cxn ang="0">
                <a:pos x="177" y="57"/>
              </a:cxn>
              <a:cxn ang="0">
                <a:pos x="161" y="103"/>
              </a:cxn>
              <a:cxn ang="0">
                <a:pos x="155" y="102"/>
              </a:cxn>
              <a:cxn ang="0">
                <a:pos x="142" y="105"/>
              </a:cxn>
              <a:cxn ang="0">
                <a:pos x="107" y="68"/>
              </a:cxn>
              <a:cxn ang="0">
                <a:pos x="109" y="56"/>
              </a:cxn>
              <a:cxn ang="0">
                <a:pos x="79" y="26"/>
              </a:cxn>
              <a:cxn ang="0">
                <a:pos x="48" y="56"/>
              </a:cxn>
              <a:cxn ang="0">
                <a:pos x="59" y="79"/>
              </a:cxn>
              <a:cxn ang="0">
                <a:pos x="44" y="112"/>
              </a:cxn>
              <a:cxn ang="0">
                <a:pos x="30" y="109"/>
              </a:cxn>
              <a:cxn ang="0">
                <a:pos x="0" y="139"/>
              </a:cxn>
              <a:cxn ang="0">
                <a:pos x="30" y="170"/>
              </a:cxn>
              <a:cxn ang="0">
                <a:pos x="61" y="139"/>
              </a:cxn>
              <a:cxn ang="0">
                <a:pos x="54" y="120"/>
              </a:cxn>
              <a:cxn ang="0">
                <a:pos x="70" y="85"/>
              </a:cxn>
              <a:cxn ang="0">
                <a:pos x="78" y="86"/>
              </a:cxn>
              <a:cxn ang="0">
                <a:pos x="99" y="78"/>
              </a:cxn>
              <a:cxn ang="0">
                <a:pos x="132" y="113"/>
              </a:cxn>
              <a:cxn ang="0">
                <a:pos x="125" y="132"/>
              </a:cxn>
              <a:cxn ang="0">
                <a:pos x="156" y="163"/>
              </a:cxn>
              <a:cxn ang="0">
                <a:pos x="186" y="132"/>
              </a:cxn>
              <a:cxn ang="0">
                <a:pos x="173" y="108"/>
              </a:cxn>
              <a:cxn ang="0">
                <a:pos x="189" y="60"/>
              </a:cxn>
              <a:cxn ang="0">
                <a:pos x="191" y="60"/>
              </a:cxn>
              <a:cxn ang="0">
                <a:pos x="221" y="30"/>
              </a:cxn>
              <a:cxn ang="0">
                <a:pos x="191" y="0"/>
              </a:cxn>
              <a:cxn ang="0">
                <a:pos x="31" y="157"/>
              </a:cxn>
              <a:cxn ang="0">
                <a:pos x="13" y="139"/>
              </a:cxn>
              <a:cxn ang="0">
                <a:pos x="31" y="122"/>
              </a:cxn>
              <a:cxn ang="0">
                <a:pos x="48" y="139"/>
              </a:cxn>
              <a:cxn ang="0">
                <a:pos x="31" y="157"/>
              </a:cxn>
              <a:cxn ang="0">
                <a:pos x="79" y="74"/>
              </a:cxn>
              <a:cxn ang="0">
                <a:pos x="61" y="56"/>
              </a:cxn>
              <a:cxn ang="0">
                <a:pos x="79" y="38"/>
              </a:cxn>
              <a:cxn ang="0">
                <a:pos x="96" y="56"/>
              </a:cxn>
              <a:cxn ang="0">
                <a:pos x="79" y="74"/>
              </a:cxn>
              <a:cxn ang="0">
                <a:pos x="156" y="150"/>
              </a:cxn>
              <a:cxn ang="0">
                <a:pos x="138" y="133"/>
              </a:cxn>
              <a:cxn ang="0">
                <a:pos x="156" y="115"/>
              </a:cxn>
              <a:cxn ang="0">
                <a:pos x="173" y="133"/>
              </a:cxn>
              <a:cxn ang="0">
                <a:pos x="156" y="150"/>
              </a:cxn>
              <a:cxn ang="0">
                <a:pos x="191" y="48"/>
              </a:cxn>
              <a:cxn ang="0">
                <a:pos x="173" y="30"/>
              </a:cxn>
              <a:cxn ang="0">
                <a:pos x="191" y="13"/>
              </a:cxn>
              <a:cxn ang="0">
                <a:pos x="208" y="30"/>
              </a:cxn>
              <a:cxn ang="0">
                <a:pos x="191" y="48"/>
              </a:cxn>
              <a:cxn ang="0">
                <a:pos x="191" y="48"/>
              </a:cxn>
              <a:cxn ang="0">
                <a:pos x="191" y="48"/>
              </a:cxn>
            </a:cxnLst>
            <a:rect l="0" t="0" r="r" b="b"/>
            <a:pathLst>
              <a:path w="221" h="170">
                <a:moveTo>
                  <a:pt x="191" y="0"/>
                </a:moveTo>
                <a:cubicBezTo>
                  <a:pt x="174" y="0"/>
                  <a:pt x="160" y="14"/>
                  <a:pt x="160" y="30"/>
                </a:cubicBezTo>
                <a:cubicBezTo>
                  <a:pt x="160" y="42"/>
                  <a:pt x="167" y="52"/>
                  <a:pt x="177" y="57"/>
                </a:cubicBezTo>
                <a:cubicBezTo>
                  <a:pt x="161" y="103"/>
                  <a:pt x="161" y="103"/>
                  <a:pt x="161" y="103"/>
                </a:cubicBezTo>
                <a:cubicBezTo>
                  <a:pt x="159" y="103"/>
                  <a:pt x="157" y="102"/>
                  <a:pt x="155" y="102"/>
                </a:cubicBezTo>
                <a:cubicBezTo>
                  <a:pt x="150" y="102"/>
                  <a:pt x="146" y="103"/>
                  <a:pt x="142" y="105"/>
                </a:cubicBezTo>
                <a:cubicBezTo>
                  <a:pt x="107" y="68"/>
                  <a:pt x="107" y="68"/>
                  <a:pt x="107" y="68"/>
                </a:cubicBezTo>
                <a:cubicBezTo>
                  <a:pt x="108" y="64"/>
                  <a:pt x="109" y="60"/>
                  <a:pt x="109" y="56"/>
                </a:cubicBezTo>
                <a:cubicBezTo>
                  <a:pt x="109" y="39"/>
                  <a:pt x="95" y="26"/>
                  <a:pt x="79" y="26"/>
                </a:cubicBezTo>
                <a:cubicBezTo>
                  <a:pt x="62" y="26"/>
                  <a:pt x="48" y="39"/>
                  <a:pt x="48" y="56"/>
                </a:cubicBezTo>
                <a:cubicBezTo>
                  <a:pt x="48" y="65"/>
                  <a:pt x="52" y="74"/>
                  <a:pt x="59" y="79"/>
                </a:cubicBezTo>
                <a:cubicBezTo>
                  <a:pt x="44" y="112"/>
                  <a:pt x="44" y="112"/>
                  <a:pt x="44" y="112"/>
                </a:cubicBezTo>
                <a:cubicBezTo>
                  <a:pt x="40" y="110"/>
                  <a:pt x="35" y="109"/>
                  <a:pt x="30" y="109"/>
                </a:cubicBezTo>
                <a:cubicBezTo>
                  <a:pt x="14" y="109"/>
                  <a:pt x="0" y="123"/>
                  <a:pt x="0" y="139"/>
                </a:cubicBezTo>
                <a:cubicBezTo>
                  <a:pt x="0" y="156"/>
                  <a:pt x="14" y="170"/>
                  <a:pt x="30" y="170"/>
                </a:cubicBezTo>
                <a:cubicBezTo>
                  <a:pt x="47" y="170"/>
                  <a:pt x="61" y="156"/>
                  <a:pt x="61" y="139"/>
                </a:cubicBezTo>
                <a:cubicBezTo>
                  <a:pt x="61" y="132"/>
                  <a:pt x="58" y="125"/>
                  <a:pt x="54" y="120"/>
                </a:cubicBezTo>
                <a:cubicBezTo>
                  <a:pt x="70" y="85"/>
                  <a:pt x="70" y="85"/>
                  <a:pt x="70" y="85"/>
                </a:cubicBezTo>
                <a:cubicBezTo>
                  <a:pt x="73" y="86"/>
                  <a:pt x="76" y="86"/>
                  <a:pt x="78" y="86"/>
                </a:cubicBezTo>
                <a:cubicBezTo>
                  <a:pt x="86" y="86"/>
                  <a:pt x="93" y="83"/>
                  <a:pt x="99" y="78"/>
                </a:cubicBezTo>
                <a:cubicBezTo>
                  <a:pt x="132" y="113"/>
                  <a:pt x="132" y="113"/>
                  <a:pt x="132" y="113"/>
                </a:cubicBezTo>
                <a:cubicBezTo>
                  <a:pt x="128" y="118"/>
                  <a:pt x="125" y="125"/>
                  <a:pt x="125" y="132"/>
                </a:cubicBezTo>
                <a:cubicBezTo>
                  <a:pt x="125" y="149"/>
                  <a:pt x="139" y="163"/>
                  <a:pt x="156" y="163"/>
                </a:cubicBezTo>
                <a:cubicBezTo>
                  <a:pt x="172" y="163"/>
                  <a:pt x="186" y="149"/>
                  <a:pt x="186" y="132"/>
                </a:cubicBezTo>
                <a:cubicBezTo>
                  <a:pt x="186" y="122"/>
                  <a:pt x="181" y="113"/>
                  <a:pt x="173" y="108"/>
                </a:cubicBezTo>
                <a:cubicBezTo>
                  <a:pt x="189" y="60"/>
                  <a:pt x="189" y="60"/>
                  <a:pt x="189" y="60"/>
                </a:cubicBezTo>
                <a:cubicBezTo>
                  <a:pt x="191" y="60"/>
                  <a:pt x="191" y="60"/>
                  <a:pt x="191" y="60"/>
                </a:cubicBezTo>
                <a:cubicBezTo>
                  <a:pt x="207" y="60"/>
                  <a:pt x="221" y="47"/>
                  <a:pt x="221" y="30"/>
                </a:cubicBezTo>
                <a:cubicBezTo>
                  <a:pt x="221" y="14"/>
                  <a:pt x="207" y="0"/>
                  <a:pt x="191" y="0"/>
                </a:cubicBezTo>
                <a:close/>
                <a:moveTo>
                  <a:pt x="31" y="157"/>
                </a:moveTo>
                <a:cubicBezTo>
                  <a:pt x="21" y="157"/>
                  <a:pt x="13" y="149"/>
                  <a:pt x="13" y="139"/>
                </a:cubicBezTo>
                <a:cubicBezTo>
                  <a:pt x="13" y="130"/>
                  <a:pt x="21" y="122"/>
                  <a:pt x="31" y="122"/>
                </a:cubicBezTo>
                <a:cubicBezTo>
                  <a:pt x="40" y="122"/>
                  <a:pt x="48" y="130"/>
                  <a:pt x="48" y="139"/>
                </a:cubicBezTo>
                <a:cubicBezTo>
                  <a:pt x="48" y="149"/>
                  <a:pt x="40" y="157"/>
                  <a:pt x="31" y="157"/>
                </a:cubicBezTo>
                <a:close/>
                <a:moveTo>
                  <a:pt x="79" y="74"/>
                </a:moveTo>
                <a:cubicBezTo>
                  <a:pt x="69" y="74"/>
                  <a:pt x="61" y="66"/>
                  <a:pt x="61" y="56"/>
                </a:cubicBezTo>
                <a:cubicBezTo>
                  <a:pt x="61" y="46"/>
                  <a:pt x="69" y="38"/>
                  <a:pt x="79" y="38"/>
                </a:cubicBezTo>
                <a:cubicBezTo>
                  <a:pt x="88" y="38"/>
                  <a:pt x="96" y="46"/>
                  <a:pt x="96" y="56"/>
                </a:cubicBezTo>
                <a:cubicBezTo>
                  <a:pt x="96" y="66"/>
                  <a:pt x="88" y="74"/>
                  <a:pt x="79" y="74"/>
                </a:cubicBezTo>
                <a:close/>
                <a:moveTo>
                  <a:pt x="156" y="150"/>
                </a:moveTo>
                <a:cubicBezTo>
                  <a:pt x="146" y="150"/>
                  <a:pt x="138" y="142"/>
                  <a:pt x="138" y="133"/>
                </a:cubicBezTo>
                <a:cubicBezTo>
                  <a:pt x="138" y="123"/>
                  <a:pt x="146" y="115"/>
                  <a:pt x="156" y="115"/>
                </a:cubicBezTo>
                <a:cubicBezTo>
                  <a:pt x="165" y="115"/>
                  <a:pt x="173" y="123"/>
                  <a:pt x="173" y="133"/>
                </a:cubicBezTo>
                <a:cubicBezTo>
                  <a:pt x="173" y="142"/>
                  <a:pt x="165" y="150"/>
                  <a:pt x="156" y="150"/>
                </a:cubicBezTo>
                <a:close/>
                <a:moveTo>
                  <a:pt x="191" y="48"/>
                </a:moveTo>
                <a:cubicBezTo>
                  <a:pt x="181" y="48"/>
                  <a:pt x="173" y="40"/>
                  <a:pt x="173" y="30"/>
                </a:cubicBezTo>
                <a:cubicBezTo>
                  <a:pt x="173" y="21"/>
                  <a:pt x="181" y="13"/>
                  <a:pt x="191" y="13"/>
                </a:cubicBezTo>
                <a:cubicBezTo>
                  <a:pt x="200" y="13"/>
                  <a:pt x="208" y="21"/>
                  <a:pt x="208" y="30"/>
                </a:cubicBezTo>
                <a:cubicBezTo>
                  <a:pt x="208" y="40"/>
                  <a:pt x="200" y="48"/>
                  <a:pt x="191" y="48"/>
                </a:cubicBezTo>
                <a:close/>
                <a:moveTo>
                  <a:pt x="191" y="48"/>
                </a:moveTo>
                <a:cubicBezTo>
                  <a:pt x="191" y="48"/>
                  <a:pt x="191" y="48"/>
                  <a:pt x="191" y="48"/>
                </a:cubicBezTo>
              </a:path>
            </a:pathLst>
          </a:custGeom>
          <a:solidFill>
            <a:schemeClr val="bg1"/>
          </a:solidFill>
          <a:ln w="9525">
            <a:noFill/>
            <a:round/>
          </a:ln>
        </p:spPr>
        <p:txBody>
          <a:bodyPr vert="horz" wrap="square" lIns="91440" tIns="45720" rIns="91440" bIns="45720" numCol="1" anchor="t" anchorCtr="0" compatLnSpc="1"/>
          <a:lstStyle/>
          <a:p>
            <a:endParaRPr lang="en-US"/>
          </a:p>
        </p:txBody>
      </p:sp>
      <p:grpSp>
        <p:nvGrpSpPr>
          <p:cNvPr id="53" name="Group 65"/>
          <p:cNvGrpSpPr/>
          <p:nvPr/>
        </p:nvGrpSpPr>
        <p:grpSpPr>
          <a:xfrm>
            <a:off x="1515873" y="2809875"/>
            <a:ext cx="2193626" cy="1652246"/>
            <a:chOff x="550885" y="1190671"/>
            <a:chExt cx="3840309" cy="2892537"/>
          </a:xfrm>
          <a:solidFill>
            <a:schemeClr val="bg1"/>
          </a:solidFill>
        </p:grpSpPr>
        <p:sp>
          <p:nvSpPr>
            <p:cNvPr id="54" name="Freeform 14"/>
            <p:cNvSpPr>
              <a:spLocks noEditPoints="1"/>
            </p:cNvSpPr>
            <p:nvPr/>
          </p:nvSpPr>
          <p:spPr bwMode="auto">
            <a:xfrm>
              <a:off x="2425794" y="2978264"/>
              <a:ext cx="149229" cy="239723"/>
            </a:xfrm>
            <a:custGeom>
              <a:avLst/>
              <a:gdLst/>
              <a:ahLst/>
              <a:cxnLst>
                <a:cxn ang="0">
                  <a:pos x="65" y="30"/>
                </a:cxn>
                <a:cxn ang="0">
                  <a:pos x="46" y="17"/>
                </a:cxn>
                <a:cxn ang="0">
                  <a:pos x="0" y="0"/>
                </a:cxn>
                <a:cxn ang="0">
                  <a:pos x="0" y="122"/>
                </a:cxn>
                <a:cxn ang="0">
                  <a:pos x="69" y="86"/>
                </a:cxn>
                <a:cxn ang="0">
                  <a:pos x="74" y="48"/>
                </a:cxn>
                <a:cxn ang="0">
                  <a:pos x="65" y="30"/>
                </a:cxn>
                <a:cxn ang="0">
                  <a:pos x="65" y="30"/>
                </a:cxn>
                <a:cxn ang="0">
                  <a:pos x="65" y="30"/>
                </a:cxn>
              </a:cxnLst>
              <a:rect l="0" t="0" r="r" b="b"/>
              <a:pathLst>
                <a:path w="76" h="122">
                  <a:moveTo>
                    <a:pt x="65" y="30"/>
                  </a:moveTo>
                  <a:cubicBezTo>
                    <a:pt x="59" y="24"/>
                    <a:pt x="53" y="20"/>
                    <a:pt x="46" y="17"/>
                  </a:cubicBezTo>
                  <a:cubicBezTo>
                    <a:pt x="32" y="9"/>
                    <a:pt x="16" y="4"/>
                    <a:pt x="0" y="0"/>
                  </a:cubicBezTo>
                  <a:cubicBezTo>
                    <a:pt x="0" y="122"/>
                    <a:pt x="0" y="122"/>
                    <a:pt x="0" y="122"/>
                  </a:cubicBezTo>
                  <a:cubicBezTo>
                    <a:pt x="26" y="119"/>
                    <a:pt x="55" y="110"/>
                    <a:pt x="69" y="86"/>
                  </a:cubicBezTo>
                  <a:cubicBezTo>
                    <a:pt x="75" y="75"/>
                    <a:pt x="76" y="61"/>
                    <a:pt x="74" y="48"/>
                  </a:cubicBezTo>
                  <a:cubicBezTo>
                    <a:pt x="72" y="41"/>
                    <a:pt x="69" y="35"/>
                    <a:pt x="65" y="30"/>
                  </a:cubicBezTo>
                  <a:close/>
                  <a:moveTo>
                    <a:pt x="65" y="30"/>
                  </a:moveTo>
                  <a:cubicBezTo>
                    <a:pt x="65" y="30"/>
                    <a:pt x="65" y="30"/>
                    <a:pt x="65" y="30"/>
                  </a:cubicBezTo>
                </a:path>
              </a:pathLst>
            </a:custGeom>
            <a:grpFill/>
            <a:ln w="9525">
              <a:noFill/>
              <a:round/>
            </a:ln>
          </p:spPr>
          <p:txBody>
            <a:bodyPr vert="horz" wrap="square" lIns="91440" tIns="45720" rIns="91440" bIns="45720" numCol="1" anchor="t" anchorCtr="0" compatLnSpc="1"/>
            <a:lstStyle/>
            <a:p>
              <a:endParaRPr lang="en-US"/>
            </a:p>
          </p:txBody>
        </p:sp>
        <p:sp>
          <p:nvSpPr>
            <p:cNvPr id="55" name="Freeform 15"/>
            <p:cNvSpPr>
              <a:spLocks noEditPoints="1"/>
            </p:cNvSpPr>
            <p:nvPr/>
          </p:nvSpPr>
          <p:spPr bwMode="auto">
            <a:xfrm>
              <a:off x="2559149" y="3148136"/>
              <a:ext cx="1587" cy="1587"/>
            </a:xfrm>
            <a:custGeom>
              <a:avLst/>
              <a:gdLst/>
              <a:ahLst/>
              <a:cxnLst>
                <a:cxn ang="0">
                  <a:pos x="0" y="0"/>
                </a:cxn>
                <a:cxn ang="0">
                  <a:pos x="1" y="0"/>
                </a:cxn>
                <a:cxn ang="0">
                  <a:pos x="0" y="0"/>
                </a:cxn>
                <a:cxn ang="0">
                  <a:pos x="0" y="0"/>
                </a:cxn>
                <a:cxn ang="0">
                  <a:pos x="0" y="0"/>
                </a:cxn>
              </a:cxnLst>
              <a:rect l="0" t="0" r="r" b="b"/>
              <a:pathLst>
                <a:path w="1">
                  <a:moveTo>
                    <a:pt x="0" y="0"/>
                  </a:moveTo>
                  <a:cubicBezTo>
                    <a:pt x="0" y="0"/>
                    <a:pt x="0" y="0"/>
                    <a:pt x="1" y="0"/>
                  </a:cubicBezTo>
                  <a:cubicBezTo>
                    <a:pt x="0" y="0"/>
                    <a:pt x="0" y="0"/>
                    <a:pt x="0" y="0"/>
                  </a:cubicBezTo>
                  <a:close/>
                  <a:moveTo>
                    <a:pt x="0" y="0"/>
                  </a:moveTo>
                  <a:cubicBezTo>
                    <a:pt x="0" y="0"/>
                    <a:pt x="0" y="0"/>
                    <a:pt x="0" y="0"/>
                  </a:cubicBezTo>
                </a:path>
              </a:pathLst>
            </a:custGeom>
            <a:grpFill/>
            <a:ln w="9525">
              <a:noFill/>
              <a:round/>
            </a:ln>
          </p:spPr>
          <p:txBody>
            <a:bodyPr vert="horz" wrap="square" lIns="91440" tIns="45720" rIns="91440" bIns="45720" numCol="1" anchor="t" anchorCtr="0" compatLnSpc="1"/>
            <a:lstStyle/>
            <a:p>
              <a:endParaRPr lang="en-US"/>
            </a:p>
          </p:txBody>
        </p:sp>
        <p:sp>
          <p:nvSpPr>
            <p:cNvPr id="56" name="Freeform 16"/>
            <p:cNvSpPr>
              <a:spLocks noEditPoints="1"/>
            </p:cNvSpPr>
            <p:nvPr/>
          </p:nvSpPr>
          <p:spPr bwMode="auto">
            <a:xfrm>
              <a:off x="2174958" y="2597251"/>
              <a:ext cx="120655" cy="214319"/>
            </a:xfrm>
            <a:custGeom>
              <a:avLst/>
              <a:gdLst/>
              <a:ahLst/>
              <a:cxnLst>
                <a:cxn ang="0">
                  <a:pos x="9" y="30"/>
                </a:cxn>
                <a:cxn ang="0">
                  <a:pos x="1" y="52"/>
                </a:cxn>
                <a:cxn ang="0">
                  <a:pos x="4" y="75"/>
                </a:cxn>
                <a:cxn ang="0">
                  <a:pos x="18" y="92"/>
                </a:cxn>
                <a:cxn ang="0">
                  <a:pos x="40" y="103"/>
                </a:cxn>
                <a:cxn ang="0">
                  <a:pos x="61" y="110"/>
                </a:cxn>
                <a:cxn ang="0">
                  <a:pos x="61" y="0"/>
                </a:cxn>
                <a:cxn ang="0">
                  <a:pos x="9" y="30"/>
                </a:cxn>
                <a:cxn ang="0">
                  <a:pos x="9" y="30"/>
                </a:cxn>
                <a:cxn ang="0">
                  <a:pos x="9" y="30"/>
                </a:cxn>
              </a:cxnLst>
              <a:rect l="0" t="0" r="r" b="b"/>
              <a:pathLst>
                <a:path w="61" h="110">
                  <a:moveTo>
                    <a:pt x="9" y="30"/>
                  </a:moveTo>
                  <a:cubicBezTo>
                    <a:pt x="4" y="37"/>
                    <a:pt x="2" y="44"/>
                    <a:pt x="1" y="52"/>
                  </a:cubicBezTo>
                  <a:cubicBezTo>
                    <a:pt x="0" y="59"/>
                    <a:pt x="1" y="68"/>
                    <a:pt x="4" y="75"/>
                  </a:cubicBezTo>
                  <a:cubicBezTo>
                    <a:pt x="6" y="82"/>
                    <a:pt x="12" y="87"/>
                    <a:pt x="18" y="92"/>
                  </a:cubicBezTo>
                  <a:cubicBezTo>
                    <a:pt x="25" y="96"/>
                    <a:pt x="33" y="100"/>
                    <a:pt x="40" y="103"/>
                  </a:cubicBezTo>
                  <a:cubicBezTo>
                    <a:pt x="47" y="105"/>
                    <a:pt x="54" y="108"/>
                    <a:pt x="61" y="110"/>
                  </a:cubicBezTo>
                  <a:cubicBezTo>
                    <a:pt x="61" y="0"/>
                    <a:pt x="61" y="0"/>
                    <a:pt x="61" y="0"/>
                  </a:cubicBezTo>
                  <a:cubicBezTo>
                    <a:pt x="42" y="4"/>
                    <a:pt x="21" y="13"/>
                    <a:pt x="9" y="30"/>
                  </a:cubicBezTo>
                  <a:close/>
                  <a:moveTo>
                    <a:pt x="9" y="30"/>
                  </a:moveTo>
                  <a:cubicBezTo>
                    <a:pt x="9" y="30"/>
                    <a:pt x="9" y="30"/>
                    <a:pt x="9" y="30"/>
                  </a:cubicBezTo>
                </a:path>
              </a:pathLst>
            </a:custGeom>
            <a:grpFill/>
            <a:ln w="9525">
              <a:noFill/>
              <a:round/>
            </a:ln>
          </p:spPr>
          <p:txBody>
            <a:bodyPr vert="horz" wrap="square" lIns="91440" tIns="45720" rIns="91440" bIns="45720" numCol="1" anchor="t" anchorCtr="0" compatLnSpc="1"/>
            <a:lstStyle/>
            <a:p>
              <a:endParaRPr lang="en-US"/>
            </a:p>
          </p:txBody>
        </p:sp>
        <p:sp>
          <p:nvSpPr>
            <p:cNvPr id="57" name="Freeform 17"/>
            <p:cNvSpPr>
              <a:spLocks noEditPoints="1"/>
            </p:cNvSpPr>
            <p:nvPr/>
          </p:nvSpPr>
          <p:spPr bwMode="auto">
            <a:xfrm>
              <a:off x="2560736" y="3144958"/>
              <a:ext cx="1587" cy="3174"/>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vert="horz" wrap="square" lIns="91440" tIns="45720" rIns="91440" bIns="45720" numCol="1" anchor="t" anchorCtr="0" compatLnSpc="1"/>
            <a:lstStyle/>
            <a:p>
              <a:endParaRPr lang="en-US"/>
            </a:p>
          </p:txBody>
        </p:sp>
        <p:sp>
          <p:nvSpPr>
            <p:cNvPr id="58" name="Freeform 18"/>
            <p:cNvSpPr>
              <a:spLocks noEditPoints="1"/>
            </p:cNvSpPr>
            <p:nvPr/>
          </p:nvSpPr>
          <p:spPr bwMode="auto">
            <a:xfrm>
              <a:off x="550885" y="1190671"/>
              <a:ext cx="3840309" cy="2892537"/>
            </a:xfrm>
            <a:custGeom>
              <a:avLst/>
              <a:gdLst/>
              <a:ahLst/>
              <a:cxnLst>
                <a:cxn ang="0">
                  <a:pos x="1000" y="335"/>
                </a:cxn>
                <a:cxn ang="0">
                  <a:pos x="1130" y="44"/>
                </a:cxn>
                <a:cxn ang="0">
                  <a:pos x="892" y="91"/>
                </a:cxn>
                <a:cxn ang="0">
                  <a:pos x="664" y="57"/>
                </a:cxn>
                <a:cxn ang="0">
                  <a:pos x="807" y="343"/>
                </a:cxn>
                <a:cxn ang="0">
                  <a:pos x="822" y="1394"/>
                </a:cxn>
                <a:cxn ang="0">
                  <a:pos x="1000" y="335"/>
                </a:cxn>
                <a:cxn ang="0">
                  <a:pos x="1098" y="988"/>
                </a:cxn>
                <a:cxn ang="0">
                  <a:pos x="1052" y="1069"/>
                </a:cxn>
                <a:cxn ang="0">
                  <a:pos x="957" y="1102"/>
                </a:cxn>
                <a:cxn ang="0">
                  <a:pos x="957" y="1138"/>
                </a:cxn>
                <a:cxn ang="0">
                  <a:pos x="946" y="1163"/>
                </a:cxn>
                <a:cxn ang="0">
                  <a:pos x="910" y="1168"/>
                </a:cxn>
                <a:cxn ang="0">
                  <a:pos x="890" y="1138"/>
                </a:cxn>
                <a:cxn ang="0">
                  <a:pos x="890" y="1099"/>
                </a:cxn>
                <a:cxn ang="0">
                  <a:pos x="873" y="1095"/>
                </a:cxn>
                <a:cxn ang="0">
                  <a:pos x="792" y="1045"/>
                </a:cxn>
                <a:cxn ang="0">
                  <a:pos x="766" y="1003"/>
                </a:cxn>
                <a:cxn ang="0">
                  <a:pos x="762" y="991"/>
                </a:cxn>
                <a:cxn ang="0">
                  <a:pos x="759" y="979"/>
                </a:cxn>
                <a:cxn ang="0">
                  <a:pos x="763" y="961"/>
                </a:cxn>
                <a:cxn ang="0">
                  <a:pos x="796" y="943"/>
                </a:cxn>
                <a:cxn ang="0">
                  <a:pos x="825" y="966"/>
                </a:cxn>
                <a:cxn ang="0">
                  <a:pos x="828" y="977"/>
                </a:cxn>
                <a:cxn ang="0">
                  <a:pos x="833" y="988"/>
                </a:cxn>
                <a:cxn ang="0">
                  <a:pos x="848" y="1007"/>
                </a:cxn>
                <a:cxn ang="0">
                  <a:pos x="890" y="1030"/>
                </a:cxn>
                <a:cxn ang="0">
                  <a:pos x="890" y="898"/>
                </a:cxn>
                <a:cxn ang="0">
                  <a:pos x="803" y="860"/>
                </a:cxn>
                <a:cxn ang="0">
                  <a:pos x="773" y="824"/>
                </a:cxn>
                <a:cxn ang="0">
                  <a:pos x="763" y="776"/>
                </a:cxn>
                <a:cxn ang="0">
                  <a:pos x="773" y="728"/>
                </a:cxn>
                <a:cxn ang="0">
                  <a:pos x="800" y="690"/>
                </a:cxn>
                <a:cxn ang="0">
                  <a:pos x="890" y="650"/>
                </a:cxn>
                <a:cxn ang="0">
                  <a:pos x="890" y="613"/>
                </a:cxn>
                <a:cxn ang="0">
                  <a:pos x="902" y="588"/>
                </a:cxn>
                <a:cxn ang="0">
                  <a:pos x="938" y="583"/>
                </a:cxn>
                <a:cxn ang="0">
                  <a:pos x="957" y="613"/>
                </a:cxn>
                <a:cxn ang="0">
                  <a:pos x="957" y="650"/>
                </a:cxn>
                <a:cxn ang="0">
                  <a:pos x="970" y="652"/>
                </a:cxn>
                <a:cxn ang="0">
                  <a:pos x="1058" y="694"/>
                </a:cxn>
                <a:cxn ang="0">
                  <a:pos x="1085" y="733"/>
                </a:cxn>
                <a:cxn ang="0">
                  <a:pos x="1089" y="745"/>
                </a:cxn>
                <a:cxn ang="0">
                  <a:pos x="1092" y="757"/>
                </a:cxn>
                <a:cxn ang="0">
                  <a:pos x="1090" y="776"/>
                </a:cxn>
                <a:cxn ang="0">
                  <a:pos x="1058" y="795"/>
                </a:cxn>
                <a:cxn ang="0">
                  <a:pos x="1028" y="774"/>
                </a:cxn>
                <a:cxn ang="0">
                  <a:pos x="1025" y="763"/>
                </a:cxn>
                <a:cxn ang="0">
                  <a:pos x="1019" y="752"/>
                </a:cxn>
                <a:cxn ang="0">
                  <a:pos x="1003" y="736"/>
                </a:cxn>
                <a:cxn ang="0">
                  <a:pos x="957" y="718"/>
                </a:cxn>
                <a:cxn ang="0">
                  <a:pos x="957" y="844"/>
                </a:cxn>
                <a:cxn ang="0">
                  <a:pos x="1015" y="861"/>
                </a:cxn>
                <a:cxn ang="0">
                  <a:pos x="1084" y="916"/>
                </a:cxn>
                <a:cxn ang="0">
                  <a:pos x="1084" y="916"/>
                </a:cxn>
                <a:cxn ang="0">
                  <a:pos x="1084" y="916"/>
                </a:cxn>
                <a:cxn ang="0">
                  <a:pos x="1098" y="988"/>
                </a:cxn>
                <a:cxn ang="0">
                  <a:pos x="1098" y="988"/>
                </a:cxn>
                <a:cxn ang="0">
                  <a:pos x="1098" y="988"/>
                </a:cxn>
              </a:cxnLst>
              <a:rect l="0" t="0" r="r" b="b"/>
              <a:pathLst>
                <a:path w="1960" h="1477">
                  <a:moveTo>
                    <a:pt x="1000" y="335"/>
                  </a:moveTo>
                  <a:cubicBezTo>
                    <a:pt x="1104" y="248"/>
                    <a:pt x="1173" y="53"/>
                    <a:pt x="1130" y="44"/>
                  </a:cubicBezTo>
                  <a:cubicBezTo>
                    <a:pt x="1074" y="33"/>
                    <a:pt x="951" y="83"/>
                    <a:pt x="892" y="91"/>
                  </a:cubicBezTo>
                  <a:cubicBezTo>
                    <a:pt x="808" y="102"/>
                    <a:pt x="716" y="0"/>
                    <a:pt x="664" y="57"/>
                  </a:cubicBezTo>
                  <a:cubicBezTo>
                    <a:pt x="623" y="103"/>
                    <a:pt x="694" y="270"/>
                    <a:pt x="807" y="343"/>
                  </a:cubicBezTo>
                  <a:cubicBezTo>
                    <a:pt x="472" y="507"/>
                    <a:pt x="0" y="1334"/>
                    <a:pt x="822" y="1394"/>
                  </a:cubicBezTo>
                  <a:cubicBezTo>
                    <a:pt x="1960" y="1477"/>
                    <a:pt x="1390" y="496"/>
                    <a:pt x="1000" y="335"/>
                  </a:cubicBezTo>
                  <a:close/>
                  <a:moveTo>
                    <a:pt x="1098" y="988"/>
                  </a:moveTo>
                  <a:cubicBezTo>
                    <a:pt x="1094" y="1020"/>
                    <a:pt x="1077" y="1049"/>
                    <a:pt x="1052" y="1069"/>
                  </a:cubicBezTo>
                  <a:cubicBezTo>
                    <a:pt x="1025" y="1090"/>
                    <a:pt x="991" y="1099"/>
                    <a:pt x="957" y="1102"/>
                  </a:cubicBezTo>
                  <a:cubicBezTo>
                    <a:pt x="957" y="1138"/>
                    <a:pt x="957" y="1138"/>
                    <a:pt x="957" y="1138"/>
                  </a:cubicBezTo>
                  <a:cubicBezTo>
                    <a:pt x="957" y="1147"/>
                    <a:pt x="953" y="1156"/>
                    <a:pt x="946" y="1163"/>
                  </a:cubicBezTo>
                  <a:cubicBezTo>
                    <a:pt x="936" y="1171"/>
                    <a:pt x="922" y="1174"/>
                    <a:pt x="910" y="1168"/>
                  </a:cubicBezTo>
                  <a:cubicBezTo>
                    <a:pt x="898" y="1163"/>
                    <a:pt x="890" y="1151"/>
                    <a:pt x="890" y="1138"/>
                  </a:cubicBezTo>
                  <a:cubicBezTo>
                    <a:pt x="890" y="1099"/>
                    <a:pt x="890" y="1099"/>
                    <a:pt x="890" y="1099"/>
                  </a:cubicBezTo>
                  <a:cubicBezTo>
                    <a:pt x="885" y="1098"/>
                    <a:pt x="879" y="1096"/>
                    <a:pt x="873" y="1095"/>
                  </a:cubicBezTo>
                  <a:cubicBezTo>
                    <a:pt x="842" y="1086"/>
                    <a:pt x="813" y="1069"/>
                    <a:pt x="792" y="1045"/>
                  </a:cubicBezTo>
                  <a:cubicBezTo>
                    <a:pt x="781" y="1032"/>
                    <a:pt x="772" y="1018"/>
                    <a:pt x="766" y="1003"/>
                  </a:cubicBezTo>
                  <a:cubicBezTo>
                    <a:pt x="765" y="999"/>
                    <a:pt x="763" y="995"/>
                    <a:pt x="762" y="991"/>
                  </a:cubicBezTo>
                  <a:cubicBezTo>
                    <a:pt x="761" y="987"/>
                    <a:pt x="760" y="983"/>
                    <a:pt x="759" y="979"/>
                  </a:cubicBezTo>
                  <a:cubicBezTo>
                    <a:pt x="759" y="973"/>
                    <a:pt x="760" y="966"/>
                    <a:pt x="763" y="961"/>
                  </a:cubicBezTo>
                  <a:cubicBezTo>
                    <a:pt x="769" y="949"/>
                    <a:pt x="782" y="942"/>
                    <a:pt x="796" y="943"/>
                  </a:cubicBezTo>
                  <a:cubicBezTo>
                    <a:pt x="809" y="944"/>
                    <a:pt x="820" y="953"/>
                    <a:pt x="825" y="966"/>
                  </a:cubicBezTo>
                  <a:cubicBezTo>
                    <a:pt x="826" y="969"/>
                    <a:pt x="827" y="973"/>
                    <a:pt x="828" y="977"/>
                  </a:cubicBezTo>
                  <a:cubicBezTo>
                    <a:pt x="830" y="981"/>
                    <a:pt x="831" y="985"/>
                    <a:pt x="833" y="988"/>
                  </a:cubicBezTo>
                  <a:cubicBezTo>
                    <a:pt x="837" y="995"/>
                    <a:pt x="842" y="1001"/>
                    <a:pt x="848" y="1007"/>
                  </a:cubicBezTo>
                  <a:cubicBezTo>
                    <a:pt x="860" y="1018"/>
                    <a:pt x="875" y="1026"/>
                    <a:pt x="890" y="1030"/>
                  </a:cubicBezTo>
                  <a:cubicBezTo>
                    <a:pt x="890" y="898"/>
                    <a:pt x="890" y="898"/>
                    <a:pt x="890" y="898"/>
                  </a:cubicBezTo>
                  <a:cubicBezTo>
                    <a:pt x="860" y="890"/>
                    <a:pt x="828" y="880"/>
                    <a:pt x="803" y="860"/>
                  </a:cubicBezTo>
                  <a:cubicBezTo>
                    <a:pt x="790" y="850"/>
                    <a:pt x="780" y="838"/>
                    <a:pt x="773" y="824"/>
                  </a:cubicBezTo>
                  <a:cubicBezTo>
                    <a:pt x="766" y="809"/>
                    <a:pt x="763" y="793"/>
                    <a:pt x="763" y="776"/>
                  </a:cubicBezTo>
                  <a:cubicBezTo>
                    <a:pt x="763" y="760"/>
                    <a:pt x="766" y="743"/>
                    <a:pt x="773" y="728"/>
                  </a:cubicBezTo>
                  <a:cubicBezTo>
                    <a:pt x="779" y="714"/>
                    <a:pt x="789" y="701"/>
                    <a:pt x="800" y="690"/>
                  </a:cubicBezTo>
                  <a:cubicBezTo>
                    <a:pt x="825" y="668"/>
                    <a:pt x="858" y="655"/>
                    <a:pt x="890" y="650"/>
                  </a:cubicBezTo>
                  <a:cubicBezTo>
                    <a:pt x="890" y="613"/>
                    <a:pt x="890" y="613"/>
                    <a:pt x="890" y="613"/>
                  </a:cubicBezTo>
                  <a:cubicBezTo>
                    <a:pt x="890" y="604"/>
                    <a:pt x="895" y="595"/>
                    <a:pt x="902" y="588"/>
                  </a:cubicBezTo>
                  <a:cubicBezTo>
                    <a:pt x="912" y="580"/>
                    <a:pt x="926" y="577"/>
                    <a:pt x="938" y="583"/>
                  </a:cubicBezTo>
                  <a:cubicBezTo>
                    <a:pt x="950" y="588"/>
                    <a:pt x="957" y="600"/>
                    <a:pt x="957" y="613"/>
                  </a:cubicBezTo>
                  <a:cubicBezTo>
                    <a:pt x="957" y="650"/>
                    <a:pt x="957" y="650"/>
                    <a:pt x="957" y="650"/>
                  </a:cubicBezTo>
                  <a:cubicBezTo>
                    <a:pt x="962" y="651"/>
                    <a:pt x="966" y="651"/>
                    <a:pt x="970" y="652"/>
                  </a:cubicBezTo>
                  <a:cubicBezTo>
                    <a:pt x="1003" y="658"/>
                    <a:pt x="1034" y="671"/>
                    <a:pt x="1058" y="694"/>
                  </a:cubicBezTo>
                  <a:cubicBezTo>
                    <a:pt x="1069" y="705"/>
                    <a:pt x="1078" y="719"/>
                    <a:pt x="1085" y="733"/>
                  </a:cubicBezTo>
                  <a:cubicBezTo>
                    <a:pt x="1086" y="737"/>
                    <a:pt x="1088" y="741"/>
                    <a:pt x="1089" y="745"/>
                  </a:cubicBezTo>
                  <a:cubicBezTo>
                    <a:pt x="1091" y="749"/>
                    <a:pt x="1092" y="753"/>
                    <a:pt x="1092" y="757"/>
                  </a:cubicBezTo>
                  <a:cubicBezTo>
                    <a:pt x="1093" y="763"/>
                    <a:pt x="1092" y="770"/>
                    <a:pt x="1090" y="776"/>
                  </a:cubicBezTo>
                  <a:cubicBezTo>
                    <a:pt x="1084" y="788"/>
                    <a:pt x="1071" y="796"/>
                    <a:pt x="1058" y="795"/>
                  </a:cubicBezTo>
                  <a:cubicBezTo>
                    <a:pt x="1045" y="795"/>
                    <a:pt x="1033" y="786"/>
                    <a:pt x="1028" y="774"/>
                  </a:cubicBezTo>
                  <a:cubicBezTo>
                    <a:pt x="1027" y="770"/>
                    <a:pt x="1026" y="766"/>
                    <a:pt x="1025" y="763"/>
                  </a:cubicBezTo>
                  <a:cubicBezTo>
                    <a:pt x="1023" y="759"/>
                    <a:pt x="1021" y="756"/>
                    <a:pt x="1019" y="752"/>
                  </a:cubicBezTo>
                  <a:cubicBezTo>
                    <a:pt x="1015" y="746"/>
                    <a:pt x="1010" y="740"/>
                    <a:pt x="1003" y="736"/>
                  </a:cubicBezTo>
                  <a:cubicBezTo>
                    <a:pt x="990" y="726"/>
                    <a:pt x="974" y="721"/>
                    <a:pt x="957" y="718"/>
                  </a:cubicBezTo>
                  <a:cubicBezTo>
                    <a:pt x="957" y="844"/>
                    <a:pt x="957" y="844"/>
                    <a:pt x="957" y="844"/>
                  </a:cubicBezTo>
                  <a:cubicBezTo>
                    <a:pt x="977" y="849"/>
                    <a:pt x="996" y="854"/>
                    <a:pt x="1015" y="861"/>
                  </a:cubicBezTo>
                  <a:cubicBezTo>
                    <a:pt x="1043" y="872"/>
                    <a:pt x="1069" y="889"/>
                    <a:pt x="1084" y="916"/>
                  </a:cubicBezTo>
                  <a:cubicBezTo>
                    <a:pt x="1082" y="912"/>
                    <a:pt x="1080" y="908"/>
                    <a:pt x="1084" y="916"/>
                  </a:cubicBezTo>
                  <a:cubicBezTo>
                    <a:pt x="1089" y="924"/>
                    <a:pt x="1087" y="920"/>
                    <a:pt x="1084" y="916"/>
                  </a:cubicBezTo>
                  <a:cubicBezTo>
                    <a:pt x="1097" y="938"/>
                    <a:pt x="1101" y="963"/>
                    <a:pt x="1098" y="988"/>
                  </a:cubicBezTo>
                  <a:close/>
                  <a:moveTo>
                    <a:pt x="1098" y="988"/>
                  </a:moveTo>
                  <a:cubicBezTo>
                    <a:pt x="1098" y="988"/>
                    <a:pt x="1098" y="988"/>
                    <a:pt x="1098" y="988"/>
                  </a:cubicBezTo>
                </a:path>
              </a:pathLst>
            </a:custGeom>
            <a:grpFill/>
            <a:ln w="9525">
              <a:noFill/>
              <a:round/>
            </a:ln>
          </p:spPr>
          <p:txBody>
            <a:bodyPr vert="horz" wrap="square" lIns="91440" tIns="45720" rIns="91440" bIns="45720" numCol="1" anchor="t" anchorCtr="0" compatLnSpc="1"/>
            <a:lstStyle/>
            <a:p>
              <a:endParaRPr lang="en-US"/>
            </a:p>
          </p:txBody>
        </p:sp>
        <p:sp>
          <p:nvSpPr>
            <p:cNvPr id="59" name="Freeform 19"/>
            <p:cNvSpPr>
              <a:spLocks noEditPoints="1"/>
            </p:cNvSpPr>
            <p:nvPr/>
          </p:nvSpPr>
          <p:spPr bwMode="auto">
            <a:xfrm>
              <a:off x="2559051" y="3149601"/>
              <a:ext cx="1587" cy="1587"/>
            </a:xfrm>
            <a:custGeom>
              <a:avLst/>
              <a:gdLst/>
              <a:ahLst/>
              <a:cxnLst>
                <a:cxn ang="0">
                  <a:pos x="0" y="0"/>
                </a:cxn>
                <a:cxn ang="0">
                  <a:pos x="0" y="1"/>
                </a:cxn>
                <a:cxn ang="0">
                  <a:pos x="0" y="0"/>
                </a:cxn>
                <a:cxn ang="0">
                  <a:pos x="0" y="0"/>
                </a:cxn>
                <a:cxn ang="0">
                  <a:pos x="0" y="0"/>
                </a:cxn>
              </a:cxnLst>
              <a:rect l="0" t="0" r="r" b="b"/>
              <a:pathLst>
                <a:path h="1">
                  <a:moveTo>
                    <a:pt x="0" y="0"/>
                  </a:moveTo>
                  <a:cubicBezTo>
                    <a:pt x="0" y="0"/>
                    <a:pt x="0" y="1"/>
                    <a:pt x="0" y="1"/>
                  </a:cubicBezTo>
                  <a:cubicBezTo>
                    <a:pt x="0" y="1"/>
                    <a:pt x="0" y="0"/>
                    <a:pt x="0" y="0"/>
                  </a:cubicBezTo>
                  <a:close/>
                  <a:moveTo>
                    <a:pt x="0" y="0"/>
                  </a:moveTo>
                  <a:cubicBezTo>
                    <a:pt x="0" y="0"/>
                    <a:pt x="0" y="0"/>
                    <a:pt x="0" y="0"/>
                  </a:cubicBezTo>
                </a:path>
              </a:pathLst>
            </a:custGeom>
            <a:grpFill/>
            <a:ln w="9525">
              <a:noFill/>
              <a:round/>
            </a:ln>
          </p:spPr>
          <p:txBody>
            <a:bodyPr vert="horz" wrap="square" lIns="91440" tIns="45720" rIns="91440" bIns="45720" numCol="1" anchor="t" anchorCtr="0" compatLnSpc="1"/>
            <a:lstStyle/>
            <a:p>
              <a:endParaRPr lang="en-US"/>
            </a:p>
          </p:txBody>
        </p:sp>
      </p:grpSp>
      <p:sp>
        <p:nvSpPr>
          <p:cNvPr id="61" name="矩形 60"/>
          <p:cNvSpPr/>
          <p:nvPr/>
        </p:nvSpPr>
        <p:spPr>
          <a:xfrm>
            <a:off x="6759173" y="2142823"/>
            <a:ext cx="4181475" cy="30480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文本框 61"/>
          <p:cNvSpPr txBox="1"/>
          <p:nvPr/>
        </p:nvSpPr>
        <p:spPr>
          <a:xfrm>
            <a:off x="7050795" y="2754785"/>
            <a:ext cx="1775705" cy="457200"/>
          </a:xfrm>
          <a:prstGeom prst="rect">
            <a:avLst/>
          </a:prstGeom>
          <a:noFill/>
        </p:spPr>
        <p:txBody>
          <a:bodyPr wrap="square" rtlCol="0">
            <a:spAutoFit/>
          </a:bodyPr>
          <a:lstStyle/>
          <a:p>
            <a:r>
              <a:rPr lang="zh-CN" altLang="en-US" sz="2400" b="1" smtClean="0">
                <a:solidFill>
                  <a:srgbClr val="424242"/>
                </a:solidFill>
                <a:latin typeface="冬青黑体简体中文 W3" panose="020B0300000000000000" pitchFamily="34" charset="-122"/>
                <a:ea typeface="冬青黑体简体中文 W3" panose="020B0300000000000000" pitchFamily="34" charset="-122"/>
              </a:rPr>
              <a:t>添加标题</a:t>
            </a:r>
            <a:endParaRPr lang="zh-CN" altLang="en-US" sz="2400" b="1" smtClean="0">
              <a:solidFill>
                <a:srgbClr val="424242"/>
              </a:solidFill>
              <a:latin typeface="冬青黑体简体中文 W3" panose="020B0300000000000000" pitchFamily="34" charset="-122"/>
              <a:ea typeface="冬青黑体简体中文 W3" panose="020B0300000000000000" pitchFamily="34" charset="-122"/>
            </a:endParaRPr>
          </a:p>
        </p:txBody>
      </p:sp>
      <p:sp>
        <p:nvSpPr>
          <p:cNvPr id="63" name="矩形 62"/>
          <p:cNvSpPr/>
          <p:nvPr/>
        </p:nvSpPr>
        <p:spPr>
          <a:xfrm>
            <a:off x="7050795" y="3451435"/>
            <a:ext cx="3502905" cy="1407160"/>
          </a:xfrm>
          <a:prstGeom prst="rect">
            <a:avLst/>
          </a:prstGeom>
          <a:noFill/>
        </p:spPr>
        <p:txBody>
          <a:bodyPr wrap="square" rtlCol="0">
            <a:spAutoFit/>
          </a:bodyPr>
          <a:lstStyle/>
          <a:p>
            <a:pPr>
              <a:lnSpc>
                <a:spcPct val="120000"/>
              </a:lnSpc>
            </a:pPr>
            <a:r>
              <a:rPr lang="zh-CN" altLang="en-US">
                <a:solidFill>
                  <a:srgbClr val="595959"/>
                </a:solidFill>
                <a:latin typeface="冬青黑体简体中文 W3" panose="020B0300000000000000" pitchFamily="34" charset="-122"/>
                <a:ea typeface="冬青黑体简体中文 W3" panose="020B0300000000000000" pitchFamily="34" charset="-122"/>
              </a:rPr>
              <a:t>请在此粘贴或者输入您的文字内容请在此粘贴或者输入您的文字内容请在此粘贴或者输入您的文字内容</a:t>
            </a:r>
            <a:endParaRPr lang="zh-CN" altLang="en-US">
              <a:solidFill>
                <a:srgbClr val="595959"/>
              </a:solidFill>
              <a:latin typeface="冬青黑体简体中文 W3" panose="020B0300000000000000" pitchFamily="34" charset="-122"/>
              <a:ea typeface="冬青黑体简体中文 W3" panose="020B0300000000000000" pitchFamily="34" charset="-122"/>
            </a:endParaRPr>
          </a:p>
        </p:txBody>
      </p:sp>
      <p:cxnSp>
        <p:nvCxnSpPr>
          <p:cNvPr id="64" name="直接连接符 63"/>
          <p:cNvCxnSpPr/>
          <p:nvPr/>
        </p:nvCxnSpPr>
        <p:spPr>
          <a:xfrm>
            <a:off x="7193964" y="3258463"/>
            <a:ext cx="321726" cy="0"/>
          </a:xfrm>
          <a:prstGeom prst="line">
            <a:avLst/>
          </a:prstGeom>
          <a:ln w="28575">
            <a:solidFill>
              <a:srgbClr val="F87230"/>
            </a:solidFill>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266203" y="4761331"/>
            <a:ext cx="1367269" cy="584775"/>
          </a:xfrm>
          <a:prstGeom prst="rect">
            <a:avLst/>
          </a:prstGeom>
          <a:noFill/>
        </p:spPr>
        <p:txBody>
          <a:bodyPr wrap="square" rtlCol="0">
            <a:spAutoFit/>
          </a:bodyPr>
          <a:lstStyle/>
          <a:p>
            <a:r>
              <a:rPr lang="en-US" altLang="zh-CN" sz="3200" smtClean="0">
                <a:solidFill>
                  <a:srgbClr val="FFFFFF"/>
                </a:solidFill>
                <a:latin typeface="Century Gothic" panose="020B0502020202020204" pitchFamily="34" charset="0"/>
                <a:ea typeface="冬青黑体简体中文 W3" panose="020B0300000000000000" pitchFamily="34" charset="-122"/>
              </a:rPr>
              <a:t>89%</a:t>
            </a:r>
            <a:endParaRPr lang="zh-CN" altLang="en-US" sz="3200" smtClean="0">
              <a:solidFill>
                <a:srgbClr val="FFFFFF"/>
              </a:solidFill>
              <a:latin typeface="Century Gothic" panose="020B0502020202020204" pitchFamily="34" charset="0"/>
              <a:ea typeface="冬青黑体简体中文 W3" panose="020B0300000000000000" pitchFamily="34" charset="-122"/>
            </a:endParaRPr>
          </a:p>
        </p:txBody>
      </p:sp>
      <p:sp>
        <p:nvSpPr>
          <p:cNvPr id="66" name="文本框 65"/>
          <p:cNvSpPr txBox="1"/>
          <p:nvPr/>
        </p:nvSpPr>
        <p:spPr>
          <a:xfrm>
            <a:off x="5444196" y="4976774"/>
            <a:ext cx="791181" cy="369332"/>
          </a:xfrm>
          <a:prstGeom prst="rect">
            <a:avLst/>
          </a:prstGeom>
          <a:noFill/>
        </p:spPr>
        <p:txBody>
          <a:bodyPr wrap="square" rtlCol="0">
            <a:spAutoFit/>
          </a:bodyPr>
          <a:lstStyle/>
          <a:p>
            <a:r>
              <a:rPr lang="en-US" altLang="zh-CN" smtClean="0">
                <a:solidFill>
                  <a:srgbClr val="FFFFFF"/>
                </a:solidFill>
                <a:latin typeface="Century Gothic" panose="020B0502020202020204" pitchFamily="34" charset="0"/>
                <a:ea typeface="冬青黑体简体中文 W3" panose="020B0300000000000000" pitchFamily="34" charset="-122"/>
              </a:rPr>
              <a:t>120%</a:t>
            </a:r>
            <a:endParaRPr lang="zh-CN" altLang="en-US" smtClean="0">
              <a:solidFill>
                <a:srgbClr val="FFFFFF"/>
              </a:solidFill>
              <a:latin typeface="Century Gothic" panose="020B0502020202020204" pitchFamily="34" charset="0"/>
              <a:ea typeface="冬青黑体简体中文 W3" panose="020B0300000000000000" pitchFamily="34" charset="-122"/>
            </a:endParaRPr>
          </a:p>
        </p:txBody>
      </p:sp>
      <p:sp>
        <p:nvSpPr>
          <p:cNvPr id="67" name="文本框 66"/>
          <p:cNvSpPr txBox="1"/>
          <p:nvPr/>
        </p:nvSpPr>
        <p:spPr>
          <a:xfrm>
            <a:off x="5520396" y="3112865"/>
            <a:ext cx="791181" cy="369332"/>
          </a:xfrm>
          <a:prstGeom prst="rect">
            <a:avLst/>
          </a:prstGeom>
          <a:noFill/>
        </p:spPr>
        <p:txBody>
          <a:bodyPr wrap="square" rtlCol="0">
            <a:spAutoFit/>
          </a:bodyPr>
          <a:lstStyle/>
          <a:p>
            <a:r>
              <a:rPr lang="en-US" altLang="zh-CN" smtClean="0">
                <a:solidFill>
                  <a:srgbClr val="FFFFFF"/>
                </a:solidFill>
                <a:latin typeface="Century Gothic" panose="020B0502020202020204" pitchFamily="34" charset="0"/>
                <a:ea typeface="冬青黑体简体中文 W3" panose="020B0300000000000000" pitchFamily="34" charset="-122"/>
              </a:rPr>
              <a:t>68%</a:t>
            </a:r>
            <a:endParaRPr lang="zh-CN" altLang="en-US" smtClean="0">
              <a:solidFill>
                <a:srgbClr val="FFFFFF"/>
              </a:solidFill>
              <a:latin typeface="Century Gothic" panose="020B0502020202020204" pitchFamily="34" charset="0"/>
              <a:ea typeface="冬青黑体简体中文 W3" panose="020B0300000000000000" pitchFamily="34" charset="-122"/>
            </a:endParaRPr>
          </a:p>
        </p:txBody>
      </p:sp>
      <p:sp>
        <p:nvSpPr>
          <p:cNvPr id="35" name="等腰三角形 34"/>
          <p:cNvSpPr/>
          <p:nvPr/>
        </p:nvSpPr>
        <p:spPr>
          <a:xfrm rot="10800000">
            <a:off x="5632115" y="3098080"/>
            <a:ext cx="76526" cy="659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p:nvSpPr>
        <p:spPr>
          <a:xfrm rot="10800000">
            <a:off x="5577238" y="4968358"/>
            <a:ext cx="76526" cy="6597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p:nvSpPr>
        <p:spPr>
          <a:xfrm rot="10800000">
            <a:off x="2400250" y="4724695"/>
            <a:ext cx="155626" cy="13415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69075" y="2389163"/>
            <a:ext cx="3724326" cy="2579195"/>
          </a:xfrm>
          <a:prstGeom prst="rect">
            <a:avLst/>
          </a:prstGeom>
          <a:noFill/>
          <a:ln w="28575">
            <a:solidFill>
              <a:srgbClr val="F872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矩形 33"/>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2" name="直角三角形 1"/>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326">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64150" y="1159220"/>
            <a:ext cx="1663700" cy="1859280"/>
          </a:xfrm>
          <a:prstGeom prst="rect">
            <a:avLst/>
          </a:prstGeom>
          <a:noFill/>
        </p:spPr>
        <p:txBody>
          <a:bodyPr wrap="none" rtlCol="0">
            <a:spAutoFit/>
          </a:bodyPr>
          <a:lstStyle/>
          <a:p>
            <a:pPr algn="ctr"/>
            <a:r>
              <a:rPr lang="en-US" altLang="zh-CN" sz="11500">
                <a:ln w="19050">
                  <a:noFill/>
                </a:ln>
                <a:solidFill>
                  <a:srgbClr val="1D8B4F"/>
                </a:solidFill>
                <a:latin typeface="+mj-lt"/>
              </a:rPr>
              <a:t>04</a:t>
            </a:r>
            <a:endParaRPr lang="en-US" altLang="zh-CN" sz="11500">
              <a:ln w="19050">
                <a:noFill/>
              </a:ln>
              <a:solidFill>
                <a:srgbClr val="1D8B4F"/>
              </a:solidFill>
              <a:latin typeface="+mj-lt"/>
            </a:endParaRPr>
          </a:p>
        </p:txBody>
      </p:sp>
      <p:sp>
        <p:nvSpPr>
          <p:cNvPr id="4" name="矩形 3"/>
          <p:cNvSpPr/>
          <p:nvPr/>
        </p:nvSpPr>
        <p:spPr>
          <a:xfrm>
            <a:off x="3883959" y="3186953"/>
            <a:ext cx="4424083" cy="822960"/>
          </a:xfrm>
          <a:prstGeom prst="rect">
            <a:avLst/>
          </a:prstGeom>
        </p:spPr>
        <p:txBody>
          <a:bodyPr wrap="square">
            <a:spAutoFit/>
          </a:bodyPr>
          <a:lstStyle/>
          <a:p>
            <a:pPr algn="ctr">
              <a:spcBef>
                <a:spcPts val="600"/>
              </a:spcBef>
            </a:pPr>
            <a:r>
              <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rPr>
              <a:t>此处添加标题</a:t>
            </a:r>
            <a:endPar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endParaRPr>
          </a:p>
        </p:txBody>
      </p:sp>
      <p:sp>
        <p:nvSpPr>
          <p:cNvPr id="5" name="矩形 4"/>
          <p:cNvSpPr/>
          <p:nvPr/>
        </p:nvSpPr>
        <p:spPr>
          <a:xfrm>
            <a:off x="4031877" y="4346171"/>
            <a:ext cx="4128247" cy="752514"/>
          </a:xfrm>
          <a:prstGeom prst="rect">
            <a:avLst/>
          </a:prstGeom>
        </p:spPr>
        <p:txBody>
          <a:bodyPr wrap="square">
            <a:spAutoFit/>
          </a:bodyPr>
          <a:lstStyle/>
          <a:p>
            <a:pPr algn="ctr">
              <a:lnSpc>
                <a:spcPct val="130000"/>
              </a:lnSpc>
              <a:spcBef>
                <a:spcPts val="600"/>
              </a:spcBef>
            </a:pPr>
            <a:r>
              <a:rPr lang="en-US" altLang="zh-CN" sz="1100">
                <a:solidFill>
                  <a:srgbClr val="1D8B4F"/>
                </a:solidFill>
              </a:rPr>
              <a:t>Lorem ipsum dolor sit amet, consectetur adipisicing elit, sed do eiusmod tempor incididunt ut labore et dolore magna aliqua. Ut culpa qui officia deserunt mollit anim id est laborum.</a:t>
            </a:r>
            <a:endParaRPr lang="en-US" altLang="zh-CN" sz="1100">
              <a:solidFill>
                <a:srgbClr val="1D8B4F"/>
              </a:solidFill>
            </a:endParaRPr>
          </a:p>
        </p:txBody>
      </p:sp>
      <p:cxnSp>
        <p:nvCxnSpPr>
          <p:cNvPr id="6" name="直接连接符 5"/>
          <p:cNvCxnSpPr/>
          <p:nvPr/>
        </p:nvCxnSpPr>
        <p:spPr>
          <a:xfrm>
            <a:off x="4159624" y="316005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59624" y="413272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4695">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961412"/>
            <a:ext cx="12192000" cy="877163"/>
          </a:xfrm>
          <a:prstGeom prst="rect">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1179284" y="4965067"/>
            <a:ext cx="1930400" cy="744855"/>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a:t>
            </a:r>
            <a:endParaRPr lang="en-US" altLang="zh-CN" sz="1100">
              <a:solidFill>
                <a:schemeClr val="tx1">
                  <a:lumMod val="85000"/>
                  <a:lumOff val="15000"/>
                </a:schemeClr>
              </a:solidFill>
            </a:endParaRPr>
          </a:p>
        </p:txBody>
      </p:sp>
      <p:sp>
        <p:nvSpPr>
          <p:cNvPr id="3" name="矩形 2"/>
          <p:cNvSpPr/>
          <p:nvPr/>
        </p:nvSpPr>
        <p:spPr>
          <a:xfrm>
            <a:off x="1179284" y="3961412"/>
            <a:ext cx="1930400" cy="762000"/>
          </a:xfrm>
          <a:prstGeom prst="rect">
            <a:avLst/>
          </a:prstGeom>
        </p:spPr>
        <p:txBody>
          <a:bodyPr wrap="square">
            <a:spAutoFit/>
          </a:bodyPr>
          <a:lstStyle/>
          <a:p>
            <a:pPr algn="ctr">
              <a:spcBef>
                <a:spcPts val="600"/>
              </a:spcBef>
            </a:pPr>
            <a:r>
              <a:rPr lang="en-US" altLang="zh-CN" sz="2800">
                <a:solidFill>
                  <a:schemeClr val="bg1"/>
                </a:solidFill>
                <a:latin typeface="Vani" panose="020B0502040204020203" charset="0"/>
              </a:rPr>
              <a:t>添加标题</a:t>
            </a:r>
            <a:r>
              <a:rPr lang="en-US" altLang="zh-CN" sz="1600">
                <a:solidFill>
                  <a:schemeClr val="bg1"/>
                </a:solidFill>
                <a:latin typeface="Vani" panose="020B0502040204020203" charset="0"/>
              </a:rPr>
              <a:t>General Manager</a:t>
            </a:r>
            <a:endParaRPr lang="en-US" altLang="zh-CN" sz="1600">
              <a:solidFill>
                <a:schemeClr val="bg1"/>
              </a:solidFill>
              <a:latin typeface="Vani" panose="020B0502040204020203" charset="0"/>
            </a:endParaRPr>
          </a:p>
        </p:txBody>
      </p:sp>
      <p:sp>
        <p:nvSpPr>
          <p:cNvPr id="4" name="矩形 3"/>
          <p:cNvSpPr/>
          <p:nvPr/>
        </p:nvSpPr>
        <p:spPr>
          <a:xfrm>
            <a:off x="3813628" y="4965067"/>
            <a:ext cx="1930400" cy="744855"/>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a:t>
            </a:r>
            <a:endParaRPr lang="en-US" altLang="zh-CN" sz="1100">
              <a:solidFill>
                <a:schemeClr val="tx1">
                  <a:lumMod val="85000"/>
                  <a:lumOff val="15000"/>
                </a:schemeClr>
              </a:solidFill>
            </a:endParaRPr>
          </a:p>
        </p:txBody>
      </p:sp>
      <p:sp>
        <p:nvSpPr>
          <p:cNvPr id="5" name="矩形 4"/>
          <p:cNvSpPr/>
          <p:nvPr/>
        </p:nvSpPr>
        <p:spPr>
          <a:xfrm>
            <a:off x="3813628" y="3961412"/>
            <a:ext cx="1930400" cy="762000"/>
          </a:xfrm>
          <a:prstGeom prst="rect">
            <a:avLst/>
          </a:prstGeom>
        </p:spPr>
        <p:txBody>
          <a:bodyPr wrap="square">
            <a:spAutoFit/>
          </a:bodyPr>
          <a:lstStyle/>
          <a:p>
            <a:pPr algn="ctr">
              <a:spcBef>
                <a:spcPts val="600"/>
              </a:spcBef>
            </a:pPr>
            <a:r>
              <a:rPr lang="en-US" altLang="zh-CN" sz="2800">
                <a:solidFill>
                  <a:schemeClr val="bg1"/>
                </a:solidFill>
                <a:latin typeface="Vani" panose="020B0502040204020203" charset="0"/>
              </a:rPr>
              <a:t>添加标题</a:t>
            </a:r>
            <a:r>
              <a:rPr lang="en-US" altLang="zh-CN" sz="1600">
                <a:solidFill>
                  <a:schemeClr val="bg1"/>
                </a:solidFill>
                <a:latin typeface="Vani" panose="020B0502040204020203" charset="0"/>
              </a:rPr>
              <a:t>Manager</a:t>
            </a:r>
            <a:endParaRPr lang="en-US" altLang="zh-CN" sz="1600">
              <a:solidFill>
                <a:schemeClr val="bg1"/>
              </a:solidFill>
              <a:latin typeface="Vani" panose="020B0502040204020203" charset="0"/>
            </a:endParaRPr>
          </a:p>
        </p:txBody>
      </p:sp>
      <p:sp>
        <p:nvSpPr>
          <p:cNvPr id="7" name="矩形 6"/>
          <p:cNvSpPr/>
          <p:nvPr/>
        </p:nvSpPr>
        <p:spPr>
          <a:xfrm>
            <a:off x="6447972" y="4965067"/>
            <a:ext cx="1930400" cy="744855"/>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a:t>
            </a:r>
            <a:endParaRPr lang="en-US" altLang="zh-CN" sz="1100">
              <a:solidFill>
                <a:schemeClr val="tx1">
                  <a:lumMod val="85000"/>
                  <a:lumOff val="15000"/>
                </a:schemeClr>
              </a:solidFill>
            </a:endParaRPr>
          </a:p>
        </p:txBody>
      </p:sp>
      <p:sp>
        <p:nvSpPr>
          <p:cNvPr id="8" name="矩形 7"/>
          <p:cNvSpPr/>
          <p:nvPr/>
        </p:nvSpPr>
        <p:spPr>
          <a:xfrm>
            <a:off x="6447972" y="3961412"/>
            <a:ext cx="1930400" cy="762000"/>
          </a:xfrm>
          <a:prstGeom prst="rect">
            <a:avLst/>
          </a:prstGeom>
        </p:spPr>
        <p:txBody>
          <a:bodyPr wrap="square">
            <a:spAutoFit/>
          </a:bodyPr>
          <a:lstStyle/>
          <a:p>
            <a:pPr algn="ctr">
              <a:spcBef>
                <a:spcPts val="600"/>
              </a:spcBef>
            </a:pPr>
            <a:r>
              <a:rPr lang="en-US" altLang="zh-CN" sz="2800">
                <a:solidFill>
                  <a:schemeClr val="bg1"/>
                </a:solidFill>
                <a:latin typeface="Vani" panose="020B0502040204020203" charset="0"/>
              </a:rPr>
              <a:t>添加标题</a:t>
            </a:r>
            <a:r>
              <a:rPr lang="en-US" altLang="zh-CN" sz="1600">
                <a:solidFill>
                  <a:schemeClr val="bg1"/>
                </a:solidFill>
                <a:latin typeface="Vani" panose="020B0502040204020203" charset="0"/>
              </a:rPr>
              <a:t>Executive Director</a:t>
            </a:r>
            <a:endParaRPr lang="en-US" altLang="zh-CN" sz="1600">
              <a:solidFill>
                <a:schemeClr val="bg1"/>
              </a:solidFill>
              <a:latin typeface="Vani" panose="020B0502040204020203" charset="0"/>
            </a:endParaRPr>
          </a:p>
        </p:txBody>
      </p:sp>
      <p:sp>
        <p:nvSpPr>
          <p:cNvPr id="9" name="矩形 8"/>
          <p:cNvSpPr/>
          <p:nvPr/>
        </p:nvSpPr>
        <p:spPr>
          <a:xfrm>
            <a:off x="9082316" y="4965067"/>
            <a:ext cx="1930400" cy="744855"/>
          </a:xfrm>
          <a:prstGeom prst="rect">
            <a:avLst/>
          </a:prstGeom>
        </p:spPr>
        <p:txBody>
          <a:bodyPr wrap="square">
            <a:spAutoFit/>
          </a:bodyPr>
          <a:lstStyle/>
          <a:p>
            <a:pPr algn="ct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a:t>
            </a:r>
            <a:endParaRPr lang="en-US" altLang="zh-CN" sz="1100">
              <a:solidFill>
                <a:schemeClr val="tx1">
                  <a:lumMod val="85000"/>
                  <a:lumOff val="15000"/>
                </a:schemeClr>
              </a:solidFill>
            </a:endParaRPr>
          </a:p>
        </p:txBody>
      </p:sp>
      <p:sp>
        <p:nvSpPr>
          <p:cNvPr id="23" name="矩形 22"/>
          <p:cNvSpPr/>
          <p:nvPr/>
        </p:nvSpPr>
        <p:spPr>
          <a:xfrm>
            <a:off x="9082316" y="3961412"/>
            <a:ext cx="1930400" cy="762000"/>
          </a:xfrm>
          <a:prstGeom prst="rect">
            <a:avLst/>
          </a:prstGeom>
        </p:spPr>
        <p:txBody>
          <a:bodyPr wrap="square">
            <a:spAutoFit/>
          </a:bodyPr>
          <a:lstStyle/>
          <a:p>
            <a:pPr algn="ctr">
              <a:spcBef>
                <a:spcPts val="600"/>
              </a:spcBef>
            </a:pPr>
            <a:r>
              <a:rPr lang="en-US" altLang="zh-CN" sz="2800">
                <a:solidFill>
                  <a:schemeClr val="bg1"/>
                </a:solidFill>
                <a:latin typeface="Vani" panose="020B0502040204020203" charset="0"/>
              </a:rPr>
              <a:t>添加标题</a:t>
            </a:r>
            <a:r>
              <a:rPr lang="en-US" altLang="zh-CN" sz="1600">
                <a:solidFill>
                  <a:schemeClr val="bg1"/>
                </a:solidFill>
                <a:latin typeface="Vani" panose="020B0502040204020203" charset="0"/>
              </a:rPr>
              <a:t>Project Manager</a:t>
            </a:r>
            <a:endParaRPr lang="en-US" altLang="zh-CN" sz="1600">
              <a:solidFill>
                <a:schemeClr val="bg1"/>
              </a:solidFill>
              <a:latin typeface="Vani" panose="020B0502040204020203" charset="0"/>
            </a:endParaRPr>
          </a:p>
        </p:txBody>
      </p:sp>
      <p:pic>
        <p:nvPicPr>
          <p:cNvPr id="11" name="图片占位符 7" descr="C:\Users\Administrator\Desktop\QQ截图20170317130003.jpgQQ截图20170317130003"/>
          <p:cNvPicPr>
            <a:picLocks noGrp="1" noChangeAspect="1"/>
          </p:cNvPicPr>
          <p:nvPr/>
        </p:nvPicPr>
        <p:blipFill rotWithShape="1">
          <a:blip r:embed="rId1" cstate="screen"/>
          <a:srcRect/>
          <a:stretch>
            <a:fillRect/>
          </a:stretch>
        </p:blipFill>
        <p:spPr>
          <a:xfrm>
            <a:off x="3813810" y="1833245"/>
            <a:ext cx="1930400" cy="1877060"/>
          </a:xfrm>
          <a:prstGeom prst="ellipse">
            <a:avLst/>
          </a:prstGeom>
          <a:solidFill>
            <a:schemeClr val="bg1">
              <a:lumMod val="85000"/>
            </a:schemeClr>
          </a:solidFill>
          <a:ln w="38100">
            <a:solidFill>
              <a:srgbClr val="1D8B4F"/>
            </a:solidFill>
          </a:ln>
        </p:spPr>
      </p:pic>
      <p:pic>
        <p:nvPicPr>
          <p:cNvPr id="22" name="图片占位符 7" descr="C:\Users\Administrator\Desktop\QQ截图20170317130029.jpgQQ截图20170317130029"/>
          <p:cNvPicPr>
            <a:picLocks noGrp="1" noChangeAspect="1"/>
          </p:cNvPicPr>
          <p:nvPr/>
        </p:nvPicPr>
        <p:blipFill rotWithShape="1">
          <a:blip r:embed="rId2" cstate="screen"/>
          <a:srcRect/>
          <a:stretch>
            <a:fillRect/>
          </a:stretch>
        </p:blipFill>
        <p:spPr>
          <a:xfrm>
            <a:off x="1178560" y="1833880"/>
            <a:ext cx="1931035" cy="1930400"/>
          </a:xfrm>
          <a:prstGeom prst="ellipse">
            <a:avLst/>
          </a:prstGeom>
          <a:solidFill>
            <a:schemeClr val="bg1">
              <a:lumMod val="85000"/>
            </a:schemeClr>
          </a:solidFill>
          <a:ln w="38100">
            <a:solidFill>
              <a:srgbClr val="F87230"/>
            </a:solidFill>
          </a:ln>
        </p:spPr>
      </p:pic>
      <p:pic>
        <p:nvPicPr>
          <p:cNvPr id="24" name="图片占位符 7" descr="C:\Users\Administrator\Desktop\QQ截图20170317130003.jpgQQ截图20170317130003"/>
          <p:cNvPicPr>
            <a:picLocks noGrp="1" noChangeAspect="1"/>
          </p:cNvPicPr>
          <p:nvPr/>
        </p:nvPicPr>
        <p:blipFill rotWithShape="1">
          <a:blip r:embed="rId1" cstate="screen"/>
          <a:srcRect/>
          <a:stretch>
            <a:fillRect/>
          </a:stretch>
        </p:blipFill>
        <p:spPr>
          <a:xfrm>
            <a:off x="9082405" y="1833880"/>
            <a:ext cx="1930400" cy="1877060"/>
          </a:xfrm>
          <a:prstGeom prst="ellipse">
            <a:avLst/>
          </a:prstGeom>
          <a:solidFill>
            <a:schemeClr val="bg1">
              <a:lumMod val="85000"/>
            </a:schemeClr>
          </a:solidFill>
          <a:ln w="38100">
            <a:solidFill>
              <a:srgbClr val="1D8B4F"/>
            </a:solidFill>
          </a:ln>
        </p:spPr>
      </p:pic>
      <p:pic>
        <p:nvPicPr>
          <p:cNvPr id="25" name="图片占位符 7" descr="C:\Users\Administrator\Desktop\QQ截图20170317130029.jpgQQ截图20170317130029"/>
          <p:cNvPicPr>
            <a:picLocks noGrp="1" noChangeAspect="1"/>
          </p:cNvPicPr>
          <p:nvPr/>
        </p:nvPicPr>
        <p:blipFill rotWithShape="1">
          <a:blip r:embed="rId2" cstate="screen"/>
          <a:srcRect/>
          <a:stretch>
            <a:fillRect/>
          </a:stretch>
        </p:blipFill>
        <p:spPr>
          <a:xfrm>
            <a:off x="6447155" y="1834515"/>
            <a:ext cx="1931035" cy="1930400"/>
          </a:xfrm>
          <a:prstGeom prst="ellipse">
            <a:avLst/>
          </a:prstGeom>
          <a:solidFill>
            <a:schemeClr val="bg1">
              <a:lumMod val="85000"/>
            </a:schemeClr>
          </a:solidFill>
          <a:ln w="38100">
            <a:solidFill>
              <a:srgbClr val="F87230"/>
            </a:solidFill>
          </a:ln>
        </p:spPr>
      </p:pic>
      <p:sp>
        <p:nvSpPr>
          <p:cNvPr id="34" name="矩形 33"/>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35" name="直角三角形 34"/>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transition advTm="4961">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1339350" y="1870341"/>
            <a:ext cx="2868065" cy="744855"/>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58" name="矩形 57"/>
          <p:cNvSpPr/>
          <p:nvPr/>
        </p:nvSpPr>
        <p:spPr>
          <a:xfrm>
            <a:off x="1339350" y="1389211"/>
            <a:ext cx="2868065" cy="396240"/>
          </a:xfrm>
          <a:prstGeom prst="rect">
            <a:avLst/>
          </a:prstGeom>
        </p:spPr>
        <p:txBody>
          <a:bodyPr wrap="square">
            <a:spAutoFit/>
          </a:bodyPr>
          <a:lstStyle/>
          <a:p>
            <a:pP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sp>
        <p:nvSpPr>
          <p:cNvPr id="59" name="矩形 58"/>
          <p:cNvSpPr/>
          <p:nvPr/>
        </p:nvSpPr>
        <p:spPr>
          <a:xfrm>
            <a:off x="1339350" y="5209764"/>
            <a:ext cx="2868065" cy="744855"/>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60" name="矩形 59"/>
          <p:cNvSpPr/>
          <p:nvPr/>
        </p:nvSpPr>
        <p:spPr>
          <a:xfrm>
            <a:off x="1339350" y="4728634"/>
            <a:ext cx="2868065" cy="396240"/>
          </a:xfrm>
          <a:prstGeom prst="rect">
            <a:avLst/>
          </a:prstGeom>
        </p:spPr>
        <p:txBody>
          <a:bodyPr wrap="square">
            <a:spAutoFit/>
          </a:bodyPr>
          <a:lstStyle/>
          <a:p>
            <a:pP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sp>
        <p:nvSpPr>
          <p:cNvPr id="61" name="矩形 60"/>
          <p:cNvSpPr/>
          <p:nvPr/>
        </p:nvSpPr>
        <p:spPr>
          <a:xfrm>
            <a:off x="734631" y="3449661"/>
            <a:ext cx="2868065" cy="744855"/>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62" name="矩形 61"/>
          <p:cNvSpPr/>
          <p:nvPr/>
        </p:nvSpPr>
        <p:spPr>
          <a:xfrm>
            <a:off x="734631" y="2968531"/>
            <a:ext cx="2868065" cy="396240"/>
          </a:xfrm>
          <a:prstGeom prst="rect">
            <a:avLst/>
          </a:prstGeom>
        </p:spPr>
        <p:txBody>
          <a:bodyPr wrap="square">
            <a:spAutoFit/>
          </a:bodyPr>
          <a:lstStyle/>
          <a:p>
            <a:pP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sp>
        <p:nvSpPr>
          <p:cNvPr id="63" name="矩形 62"/>
          <p:cNvSpPr/>
          <p:nvPr/>
        </p:nvSpPr>
        <p:spPr>
          <a:xfrm>
            <a:off x="7927324" y="1870341"/>
            <a:ext cx="2868065" cy="744855"/>
          </a:xfrm>
          <a:prstGeom prst="rect">
            <a:avLst/>
          </a:prstGeom>
        </p:spPr>
        <p:txBody>
          <a:bodyPr wrap="square">
            <a:spAutoFit/>
          </a:bodyPr>
          <a:lstStyle/>
          <a:p>
            <a:pPr algn="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64" name="矩形 63"/>
          <p:cNvSpPr/>
          <p:nvPr/>
        </p:nvSpPr>
        <p:spPr>
          <a:xfrm>
            <a:off x="7927324" y="1389211"/>
            <a:ext cx="2868065" cy="396240"/>
          </a:xfrm>
          <a:prstGeom prst="rect">
            <a:avLst/>
          </a:prstGeom>
        </p:spPr>
        <p:txBody>
          <a:bodyPr wrap="square">
            <a:spAutoFit/>
          </a:bodyPr>
          <a:lstStyle/>
          <a:p>
            <a:pPr algn="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sp>
        <p:nvSpPr>
          <p:cNvPr id="65" name="矩形 64"/>
          <p:cNvSpPr/>
          <p:nvPr/>
        </p:nvSpPr>
        <p:spPr>
          <a:xfrm>
            <a:off x="7927324" y="5209764"/>
            <a:ext cx="2868065" cy="744855"/>
          </a:xfrm>
          <a:prstGeom prst="rect">
            <a:avLst/>
          </a:prstGeom>
        </p:spPr>
        <p:txBody>
          <a:bodyPr wrap="square">
            <a:spAutoFit/>
          </a:bodyPr>
          <a:lstStyle/>
          <a:p>
            <a:pPr algn="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66" name="矩形 65"/>
          <p:cNvSpPr/>
          <p:nvPr/>
        </p:nvSpPr>
        <p:spPr>
          <a:xfrm>
            <a:off x="7927324" y="4728634"/>
            <a:ext cx="2868065" cy="396240"/>
          </a:xfrm>
          <a:prstGeom prst="rect">
            <a:avLst/>
          </a:prstGeom>
        </p:spPr>
        <p:txBody>
          <a:bodyPr wrap="square">
            <a:spAutoFit/>
          </a:bodyPr>
          <a:lstStyle/>
          <a:p>
            <a:pPr algn="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sp>
        <p:nvSpPr>
          <p:cNvPr id="67" name="矩形 66"/>
          <p:cNvSpPr/>
          <p:nvPr/>
        </p:nvSpPr>
        <p:spPr>
          <a:xfrm>
            <a:off x="8589304" y="3449661"/>
            <a:ext cx="2868065" cy="744855"/>
          </a:xfrm>
          <a:prstGeom prst="rect">
            <a:avLst/>
          </a:prstGeom>
        </p:spPr>
        <p:txBody>
          <a:bodyPr wrap="square">
            <a:spAutoFit/>
          </a:bodyPr>
          <a:lstStyle/>
          <a:p>
            <a:pPr algn="r">
              <a:lnSpc>
                <a:spcPct val="130000"/>
              </a:lnSpc>
              <a:spcBef>
                <a:spcPts val="600"/>
              </a:spcBef>
            </a:pPr>
            <a:r>
              <a:rPr lang="en-US" altLang="zh-CN" sz="1100">
                <a:solidFill>
                  <a:schemeClr val="tx1">
                    <a:lumMod val="85000"/>
                    <a:lumOff val="15000"/>
                  </a:schemeClr>
                </a:solidFill>
              </a:rPr>
              <a:t>请在此粘贴或者输入您的文字内容请在此粘贴或者输入您的文字内容请在此粘贴或者输入您的文字内容</a:t>
            </a:r>
            <a:endParaRPr lang="en-US" altLang="zh-CN" sz="1100">
              <a:solidFill>
                <a:schemeClr val="tx1">
                  <a:lumMod val="85000"/>
                  <a:lumOff val="15000"/>
                </a:schemeClr>
              </a:solidFill>
            </a:endParaRPr>
          </a:p>
        </p:txBody>
      </p:sp>
      <p:sp>
        <p:nvSpPr>
          <p:cNvPr id="68" name="矩形 67"/>
          <p:cNvSpPr/>
          <p:nvPr/>
        </p:nvSpPr>
        <p:spPr>
          <a:xfrm>
            <a:off x="8589304" y="2968531"/>
            <a:ext cx="2868065" cy="396240"/>
          </a:xfrm>
          <a:prstGeom prst="rect">
            <a:avLst/>
          </a:prstGeom>
        </p:spPr>
        <p:txBody>
          <a:bodyPr wrap="square">
            <a:spAutoFit/>
          </a:bodyPr>
          <a:lstStyle/>
          <a:p>
            <a:pPr algn="r">
              <a:spcBef>
                <a:spcPts val="600"/>
              </a:spcBef>
            </a:pPr>
            <a:r>
              <a:rPr lang="en-US" altLang="zh-CN" sz="2000" b="1">
                <a:solidFill>
                  <a:schemeClr val="tx1">
                    <a:lumMod val="85000"/>
                    <a:lumOff val="15000"/>
                  </a:schemeClr>
                </a:solidFill>
              </a:rPr>
              <a:t>此处添加标题</a:t>
            </a:r>
            <a:endParaRPr lang="en-US" altLang="zh-CN" sz="2000" b="1">
              <a:solidFill>
                <a:schemeClr val="tx1">
                  <a:lumMod val="85000"/>
                  <a:lumOff val="15000"/>
                </a:schemeClr>
              </a:solidFill>
            </a:endParaRPr>
          </a:p>
        </p:txBody>
      </p:sp>
      <p:grpSp>
        <p:nvGrpSpPr>
          <p:cNvPr id="10" name="组合 9"/>
          <p:cNvGrpSpPr/>
          <p:nvPr/>
        </p:nvGrpSpPr>
        <p:grpSpPr>
          <a:xfrm>
            <a:off x="6715633" y="1763487"/>
            <a:ext cx="614208" cy="614207"/>
            <a:chOff x="6715633" y="1763487"/>
            <a:chExt cx="614208" cy="614207"/>
          </a:xfrm>
        </p:grpSpPr>
        <p:sp>
          <p:nvSpPr>
            <p:cNvPr id="51" name="椭圆 50"/>
            <p:cNvSpPr/>
            <p:nvPr/>
          </p:nvSpPr>
          <p:spPr>
            <a:xfrm>
              <a:off x="6715633" y="1763487"/>
              <a:ext cx="614208" cy="614207"/>
            </a:xfrm>
            <a:prstGeom prst="ellipse">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6859313" y="1907166"/>
              <a:ext cx="326848" cy="326849"/>
              <a:chOff x="7591425" y="1839912"/>
              <a:chExt cx="381000" cy="381000"/>
            </a:xfrm>
          </p:grpSpPr>
          <p:sp>
            <p:nvSpPr>
              <p:cNvPr id="70" name="Oval 37"/>
              <p:cNvSpPr>
                <a:spLocks noChangeArrowheads="1"/>
              </p:cNvSpPr>
              <p:nvPr/>
            </p:nvSpPr>
            <p:spPr bwMode="auto">
              <a:xfrm>
                <a:off x="7591425" y="1839912"/>
                <a:ext cx="381000" cy="381000"/>
              </a:xfrm>
              <a:prstGeom prst="ellipse">
                <a:avLst/>
              </a:pr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Freeform 38"/>
              <p:cNvSpPr/>
              <p:nvPr/>
            </p:nvSpPr>
            <p:spPr bwMode="auto">
              <a:xfrm>
                <a:off x="7781925" y="1887537"/>
                <a:ext cx="79375" cy="222250"/>
              </a:xfrm>
              <a:custGeom>
                <a:avLst/>
                <a:gdLst>
                  <a:gd name="T0" fmla="*/ 0 w 50"/>
                  <a:gd name="T1" fmla="*/ 0 h 140"/>
                  <a:gd name="T2" fmla="*/ 0 w 50"/>
                  <a:gd name="T3" fmla="*/ 90 h 140"/>
                  <a:gd name="T4" fmla="*/ 50 w 50"/>
                  <a:gd name="T5" fmla="*/ 140 h 140"/>
                </a:gdLst>
                <a:ahLst/>
                <a:cxnLst>
                  <a:cxn ang="0">
                    <a:pos x="T0" y="T1"/>
                  </a:cxn>
                  <a:cxn ang="0">
                    <a:pos x="T2" y="T3"/>
                  </a:cxn>
                  <a:cxn ang="0">
                    <a:pos x="T4" y="T5"/>
                  </a:cxn>
                </a:cxnLst>
                <a:rect l="0" t="0" r="r" b="b"/>
                <a:pathLst>
                  <a:path w="50" h="140">
                    <a:moveTo>
                      <a:pt x="0" y="0"/>
                    </a:moveTo>
                    <a:lnTo>
                      <a:pt x="0" y="90"/>
                    </a:lnTo>
                    <a:lnTo>
                      <a:pt x="50" y="140"/>
                    </a:lnTo>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1" name="组合 10"/>
          <p:cNvGrpSpPr/>
          <p:nvPr/>
        </p:nvGrpSpPr>
        <p:grpSpPr>
          <a:xfrm>
            <a:off x="4862160" y="1763487"/>
            <a:ext cx="614208" cy="614207"/>
            <a:chOff x="4862160" y="1763487"/>
            <a:chExt cx="614208" cy="614207"/>
          </a:xfrm>
        </p:grpSpPr>
        <p:sp>
          <p:nvSpPr>
            <p:cNvPr id="50" name="椭圆 49"/>
            <p:cNvSpPr/>
            <p:nvPr/>
          </p:nvSpPr>
          <p:spPr>
            <a:xfrm>
              <a:off x="4862160" y="1763487"/>
              <a:ext cx="614208" cy="614207"/>
            </a:xfrm>
            <a:prstGeom prst="ellips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2" name="组合 71"/>
            <p:cNvGrpSpPr/>
            <p:nvPr/>
          </p:nvGrpSpPr>
          <p:grpSpPr>
            <a:xfrm>
              <a:off x="5005840" y="1939851"/>
              <a:ext cx="326848" cy="261479"/>
              <a:chOff x="5341938" y="6076950"/>
              <a:chExt cx="381000" cy="304800"/>
            </a:xfrm>
          </p:grpSpPr>
          <p:sp>
            <p:nvSpPr>
              <p:cNvPr id="73" name="Freeform 81"/>
              <p:cNvSpPr/>
              <p:nvPr/>
            </p:nvSpPr>
            <p:spPr bwMode="auto">
              <a:xfrm>
                <a:off x="5341938" y="6076950"/>
                <a:ext cx="381000" cy="139700"/>
              </a:xfrm>
              <a:custGeom>
                <a:avLst/>
                <a:gdLst>
                  <a:gd name="T0" fmla="*/ 240 w 240"/>
                  <a:gd name="T1" fmla="*/ 88 h 88"/>
                  <a:gd name="T2" fmla="*/ 120 w 240"/>
                  <a:gd name="T3" fmla="*/ 0 h 88"/>
                  <a:gd name="T4" fmla="*/ 0 w 240"/>
                  <a:gd name="T5" fmla="*/ 88 h 88"/>
                </a:gdLst>
                <a:ahLst/>
                <a:cxnLst>
                  <a:cxn ang="0">
                    <a:pos x="T0" y="T1"/>
                  </a:cxn>
                  <a:cxn ang="0">
                    <a:pos x="T2" y="T3"/>
                  </a:cxn>
                  <a:cxn ang="0">
                    <a:pos x="T4" y="T5"/>
                  </a:cxn>
                </a:cxnLst>
                <a:rect l="0" t="0" r="r" b="b"/>
                <a:pathLst>
                  <a:path w="240" h="88">
                    <a:moveTo>
                      <a:pt x="240" y="88"/>
                    </a:moveTo>
                    <a:lnTo>
                      <a:pt x="120" y="0"/>
                    </a:lnTo>
                    <a:lnTo>
                      <a:pt x="0" y="88"/>
                    </a:lnTo>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Freeform 82"/>
              <p:cNvSpPr/>
              <p:nvPr/>
            </p:nvSpPr>
            <p:spPr bwMode="auto">
              <a:xfrm>
                <a:off x="5386388" y="6181725"/>
                <a:ext cx="292100" cy="200025"/>
              </a:xfrm>
              <a:custGeom>
                <a:avLst/>
                <a:gdLst>
                  <a:gd name="T0" fmla="*/ 184 w 184"/>
                  <a:gd name="T1" fmla="*/ 0 h 126"/>
                  <a:gd name="T2" fmla="*/ 184 w 184"/>
                  <a:gd name="T3" fmla="*/ 126 h 126"/>
                  <a:gd name="T4" fmla="*/ 118 w 184"/>
                  <a:gd name="T5" fmla="*/ 126 h 126"/>
                  <a:gd name="T6" fmla="*/ 118 w 184"/>
                  <a:gd name="T7" fmla="*/ 42 h 126"/>
                  <a:gd name="T8" fmla="*/ 66 w 184"/>
                  <a:gd name="T9" fmla="*/ 42 h 126"/>
                  <a:gd name="T10" fmla="*/ 66 w 184"/>
                  <a:gd name="T11" fmla="*/ 126 h 126"/>
                  <a:gd name="T12" fmla="*/ 0 w 184"/>
                  <a:gd name="T13" fmla="*/ 126 h 126"/>
                  <a:gd name="T14" fmla="*/ 0 w 184"/>
                  <a:gd name="T15" fmla="*/ 0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26">
                    <a:moveTo>
                      <a:pt x="184" y="0"/>
                    </a:moveTo>
                    <a:lnTo>
                      <a:pt x="184" y="126"/>
                    </a:lnTo>
                    <a:lnTo>
                      <a:pt x="118" y="126"/>
                    </a:lnTo>
                    <a:lnTo>
                      <a:pt x="118" y="42"/>
                    </a:lnTo>
                    <a:lnTo>
                      <a:pt x="66" y="42"/>
                    </a:lnTo>
                    <a:lnTo>
                      <a:pt x="66" y="126"/>
                    </a:lnTo>
                    <a:lnTo>
                      <a:pt x="0" y="126"/>
                    </a:lnTo>
                    <a:lnTo>
                      <a:pt x="0" y="0"/>
                    </a:lnTo>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12" name="组合 11"/>
          <p:cNvGrpSpPr/>
          <p:nvPr/>
        </p:nvGrpSpPr>
        <p:grpSpPr>
          <a:xfrm>
            <a:off x="3935424" y="3368641"/>
            <a:ext cx="614208" cy="614207"/>
            <a:chOff x="3935424" y="3368641"/>
            <a:chExt cx="614208" cy="614207"/>
          </a:xfrm>
        </p:grpSpPr>
        <p:sp>
          <p:nvSpPr>
            <p:cNvPr id="36" name="椭圆 35"/>
            <p:cNvSpPr/>
            <p:nvPr/>
          </p:nvSpPr>
          <p:spPr>
            <a:xfrm>
              <a:off x="3935424" y="3368641"/>
              <a:ext cx="614208" cy="614207"/>
            </a:xfrm>
            <a:prstGeom prst="ellipse">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nvGrpSpPr>
          <p:grpSpPr>
            <a:xfrm>
              <a:off x="4082520" y="3512320"/>
              <a:ext cx="280545" cy="326849"/>
              <a:chOff x="6491288" y="6051550"/>
              <a:chExt cx="327025" cy="381000"/>
            </a:xfrm>
          </p:grpSpPr>
          <p:sp>
            <p:nvSpPr>
              <p:cNvPr id="76" name="Oval 83"/>
              <p:cNvSpPr>
                <a:spLocks noChangeArrowheads="1"/>
              </p:cNvSpPr>
              <p:nvPr/>
            </p:nvSpPr>
            <p:spPr bwMode="auto">
              <a:xfrm>
                <a:off x="6719888" y="6051550"/>
                <a:ext cx="98425" cy="98425"/>
              </a:xfrm>
              <a:prstGeom prst="ellipse">
                <a:avLst/>
              </a:pr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Oval 84"/>
              <p:cNvSpPr>
                <a:spLocks noChangeArrowheads="1"/>
              </p:cNvSpPr>
              <p:nvPr/>
            </p:nvSpPr>
            <p:spPr bwMode="auto">
              <a:xfrm>
                <a:off x="6491288" y="6191250"/>
                <a:ext cx="101600" cy="98425"/>
              </a:xfrm>
              <a:prstGeom prst="ellipse">
                <a:avLst/>
              </a:pr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Oval 85"/>
              <p:cNvSpPr>
                <a:spLocks noChangeArrowheads="1"/>
              </p:cNvSpPr>
              <p:nvPr/>
            </p:nvSpPr>
            <p:spPr bwMode="auto">
              <a:xfrm>
                <a:off x="6719888" y="6330950"/>
                <a:ext cx="98425" cy="101600"/>
              </a:xfrm>
              <a:prstGeom prst="ellipse">
                <a:avLst/>
              </a:pr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Line 86"/>
              <p:cNvSpPr>
                <a:spLocks noChangeShapeType="1"/>
              </p:cNvSpPr>
              <p:nvPr/>
            </p:nvSpPr>
            <p:spPr bwMode="auto">
              <a:xfrm>
                <a:off x="6583363" y="6267450"/>
                <a:ext cx="142875" cy="88900"/>
              </a:xfrm>
              <a:prstGeom prst="line">
                <a:avLst/>
              </a:prstGeom>
              <a:noFill/>
              <a:ln w="254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0" name="Line 87"/>
              <p:cNvSpPr>
                <a:spLocks noChangeShapeType="1"/>
              </p:cNvSpPr>
              <p:nvPr/>
            </p:nvSpPr>
            <p:spPr bwMode="auto">
              <a:xfrm flipV="1">
                <a:off x="6583363" y="6130925"/>
                <a:ext cx="142875" cy="82550"/>
              </a:xfrm>
              <a:prstGeom prst="line">
                <a:avLst/>
              </a:prstGeom>
              <a:noFill/>
              <a:ln w="25400" cap="rnd">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grpSp>
        <p:nvGrpSpPr>
          <p:cNvPr id="9" name="组合 8"/>
          <p:cNvGrpSpPr/>
          <p:nvPr/>
        </p:nvGrpSpPr>
        <p:grpSpPr>
          <a:xfrm>
            <a:off x="7628399" y="3368641"/>
            <a:ext cx="614208" cy="614207"/>
            <a:chOff x="7642369" y="3368641"/>
            <a:chExt cx="614208" cy="614207"/>
          </a:xfrm>
        </p:grpSpPr>
        <p:sp>
          <p:nvSpPr>
            <p:cNvPr id="52" name="椭圆 51"/>
            <p:cNvSpPr/>
            <p:nvPr/>
          </p:nvSpPr>
          <p:spPr>
            <a:xfrm>
              <a:off x="7642369" y="3368641"/>
              <a:ext cx="614208" cy="614207"/>
            </a:xfrm>
            <a:prstGeom prst="ellips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Freeform 88"/>
            <p:cNvSpPr>
              <a:spLocks noEditPoints="1"/>
            </p:cNvSpPr>
            <p:nvPr/>
          </p:nvSpPr>
          <p:spPr bwMode="auto">
            <a:xfrm>
              <a:off x="7851418" y="3512320"/>
              <a:ext cx="196109" cy="326849"/>
            </a:xfrm>
            <a:custGeom>
              <a:avLst/>
              <a:gdLst>
                <a:gd name="T0" fmla="*/ 36 w 72"/>
                <a:gd name="T1" fmla="*/ 0 h 120"/>
                <a:gd name="T2" fmla="*/ 0 w 72"/>
                <a:gd name="T3" fmla="*/ 36 h 120"/>
                <a:gd name="T4" fmla="*/ 0 w 72"/>
                <a:gd name="T5" fmla="*/ 84 h 120"/>
                <a:gd name="T6" fmla="*/ 36 w 72"/>
                <a:gd name="T7" fmla="*/ 120 h 120"/>
                <a:gd name="T8" fmla="*/ 72 w 72"/>
                <a:gd name="T9" fmla="*/ 84 h 120"/>
                <a:gd name="T10" fmla="*/ 72 w 72"/>
                <a:gd name="T11" fmla="*/ 36 h 120"/>
                <a:gd name="T12" fmla="*/ 36 w 72"/>
                <a:gd name="T13" fmla="*/ 0 h 120"/>
                <a:gd name="T14" fmla="*/ 43 w 72"/>
                <a:gd name="T15" fmla="*/ 41 h 120"/>
                <a:gd name="T16" fmla="*/ 37 w 72"/>
                <a:gd name="T17" fmla="*/ 47 h 120"/>
                <a:gd name="T18" fmla="*/ 31 w 72"/>
                <a:gd name="T19" fmla="*/ 41 h 120"/>
                <a:gd name="T20" fmla="*/ 31 w 72"/>
                <a:gd name="T21" fmla="*/ 29 h 120"/>
                <a:gd name="T22" fmla="*/ 37 w 72"/>
                <a:gd name="T23" fmla="*/ 23 h 120"/>
                <a:gd name="T24" fmla="*/ 43 w 72"/>
                <a:gd name="T25" fmla="*/ 29 h 120"/>
                <a:gd name="T26" fmla="*/ 43 w 72"/>
                <a:gd name="T27"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20">
                  <a:moveTo>
                    <a:pt x="36" y="0"/>
                  </a:moveTo>
                  <a:cubicBezTo>
                    <a:pt x="17" y="0"/>
                    <a:pt x="0" y="16"/>
                    <a:pt x="0" y="36"/>
                  </a:cubicBezTo>
                  <a:cubicBezTo>
                    <a:pt x="0" y="84"/>
                    <a:pt x="0" y="84"/>
                    <a:pt x="0" y="84"/>
                  </a:cubicBezTo>
                  <a:cubicBezTo>
                    <a:pt x="0" y="104"/>
                    <a:pt x="17" y="120"/>
                    <a:pt x="36" y="120"/>
                  </a:cubicBezTo>
                  <a:cubicBezTo>
                    <a:pt x="56" y="120"/>
                    <a:pt x="72" y="104"/>
                    <a:pt x="72" y="84"/>
                  </a:cubicBezTo>
                  <a:cubicBezTo>
                    <a:pt x="72" y="36"/>
                    <a:pt x="72" y="36"/>
                    <a:pt x="72" y="36"/>
                  </a:cubicBezTo>
                  <a:cubicBezTo>
                    <a:pt x="72" y="16"/>
                    <a:pt x="56" y="0"/>
                    <a:pt x="36" y="0"/>
                  </a:cubicBezTo>
                  <a:close/>
                  <a:moveTo>
                    <a:pt x="43" y="41"/>
                  </a:moveTo>
                  <a:cubicBezTo>
                    <a:pt x="43" y="44"/>
                    <a:pt x="40" y="47"/>
                    <a:pt x="37" y="47"/>
                  </a:cubicBezTo>
                  <a:cubicBezTo>
                    <a:pt x="34" y="47"/>
                    <a:pt x="31" y="44"/>
                    <a:pt x="31" y="41"/>
                  </a:cubicBezTo>
                  <a:cubicBezTo>
                    <a:pt x="31" y="29"/>
                    <a:pt x="31" y="29"/>
                    <a:pt x="31" y="29"/>
                  </a:cubicBezTo>
                  <a:cubicBezTo>
                    <a:pt x="31" y="25"/>
                    <a:pt x="34" y="23"/>
                    <a:pt x="37" y="23"/>
                  </a:cubicBezTo>
                  <a:cubicBezTo>
                    <a:pt x="40" y="23"/>
                    <a:pt x="43" y="25"/>
                    <a:pt x="43" y="29"/>
                  </a:cubicBezTo>
                  <a:lnTo>
                    <a:pt x="43" y="41"/>
                  </a:lnTo>
                  <a:close/>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8" name="组合 7"/>
          <p:cNvGrpSpPr/>
          <p:nvPr/>
        </p:nvGrpSpPr>
        <p:grpSpPr>
          <a:xfrm>
            <a:off x="6715633" y="4973796"/>
            <a:ext cx="614208" cy="614207"/>
            <a:chOff x="6715633" y="4973796"/>
            <a:chExt cx="614208" cy="614207"/>
          </a:xfrm>
        </p:grpSpPr>
        <p:sp>
          <p:nvSpPr>
            <p:cNvPr id="53" name="椭圆 52"/>
            <p:cNvSpPr/>
            <p:nvPr/>
          </p:nvSpPr>
          <p:spPr>
            <a:xfrm>
              <a:off x="6715633" y="4973796"/>
              <a:ext cx="614208" cy="614207"/>
            </a:xfrm>
            <a:prstGeom prst="ellipse">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95"/>
            <p:cNvSpPr/>
            <p:nvPr/>
          </p:nvSpPr>
          <p:spPr bwMode="auto">
            <a:xfrm>
              <a:off x="6859313" y="5117475"/>
              <a:ext cx="326848" cy="326849"/>
            </a:xfrm>
            <a:custGeom>
              <a:avLst/>
              <a:gdLst>
                <a:gd name="T0" fmla="*/ 134 w 240"/>
                <a:gd name="T1" fmla="*/ 240 h 240"/>
                <a:gd name="T2" fmla="*/ 240 w 240"/>
                <a:gd name="T3" fmla="*/ 0 h 240"/>
                <a:gd name="T4" fmla="*/ 0 w 240"/>
                <a:gd name="T5" fmla="*/ 106 h 240"/>
                <a:gd name="T6" fmla="*/ 118 w 240"/>
                <a:gd name="T7" fmla="*/ 122 h 240"/>
                <a:gd name="T8" fmla="*/ 134 w 240"/>
                <a:gd name="T9" fmla="*/ 240 h 240"/>
              </a:gdLst>
              <a:ahLst/>
              <a:cxnLst>
                <a:cxn ang="0">
                  <a:pos x="T0" y="T1"/>
                </a:cxn>
                <a:cxn ang="0">
                  <a:pos x="T2" y="T3"/>
                </a:cxn>
                <a:cxn ang="0">
                  <a:pos x="T4" y="T5"/>
                </a:cxn>
                <a:cxn ang="0">
                  <a:pos x="T6" y="T7"/>
                </a:cxn>
                <a:cxn ang="0">
                  <a:pos x="T8" y="T9"/>
                </a:cxn>
              </a:cxnLst>
              <a:rect l="0" t="0" r="r" b="b"/>
              <a:pathLst>
                <a:path w="240" h="240">
                  <a:moveTo>
                    <a:pt x="134" y="240"/>
                  </a:moveTo>
                  <a:lnTo>
                    <a:pt x="240" y="0"/>
                  </a:lnTo>
                  <a:lnTo>
                    <a:pt x="0" y="106"/>
                  </a:lnTo>
                  <a:lnTo>
                    <a:pt x="118" y="122"/>
                  </a:lnTo>
                  <a:lnTo>
                    <a:pt x="134" y="240"/>
                  </a:lnTo>
                  <a:close/>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4862160" y="4973796"/>
            <a:ext cx="614208" cy="614207"/>
            <a:chOff x="4862160" y="4973796"/>
            <a:chExt cx="614208" cy="614207"/>
          </a:xfrm>
        </p:grpSpPr>
        <p:sp>
          <p:nvSpPr>
            <p:cNvPr id="54" name="椭圆 53"/>
            <p:cNvSpPr/>
            <p:nvPr/>
          </p:nvSpPr>
          <p:spPr>
            <a:xfrm>
              <a:off x="4862160" y="4973796"/>
              <a:ext cx="614208" cy="614207"/>
            </a:xfrm>
            <a:prstGeom prst="ellips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3" name="组合 82"/>
            <p:cNvGrpSpPr/>
            <p:nvPr/>
          </p:nvGrpSpPr>
          <p:grpSpPr>
            <a:xfrm>
              <a:off x="5005840" y="5151522"/>
              <a:ext cx="326848" cy="258755"/>
              <a:chOff x="7591425" y="4687888"/>
              <a:chExt cx="381000" cy="301625"/>
            </a:xfrm>
          </p:grpSpPr>
          <p:sp>
            <p:nvSpPr>
              <p:cNvPr id="84" name="Freeform 113"/>
              <p:cNvSpPr/>
              <p:nvPr/>
            </p:nvSpPr>
            <p:spPr bwMode="auto">
              <a:xfrm>
                <a:off x="7591425" y="4687888"/>
                <a:ext cx="361950" cy="301625"/>
              </a:xfrm>
              <a:custGeom>
                <a:avLst/>
                <a:gdLst>
                  <a:gd name="T0" fmla="*/ 67 w 114"/>
                  <a:gd name="T1" fmla="*/ 88 h 95"/>
                  <a:gd name="T2" fmla="*/ 57 w 114"/>
                  <a:gd name="T3" fmla="*/ 88 h 95"/>
                  <a:gd name="T4" fmla="*/ 37 w 114"/>
                  <a:gd name="T5" fmla="*/ 86 h 95"/>
                  <a:gd name="T6" fmla="*/ 19 w 114"/>
                  <a:gd name="T7" fmla="*/ 94 h 95"/>
                  <a:gd name="T8" fmla="*/ 21 w 114"/>
                  <a:gd name="T9" fmla="*/ 79 h 95"/>
                  <a:gd name="T10" fmla="*/ 0 w 114"/>
                  <a:gd name="T11" fmla="*/ 44 h 95"/>
                  <a:gd name="T12" fmla="*/ 57 w 114"/>
                  <a:gd name="T13" fmla="*/ 0 h 95"/>
                  <a:gd name="T14" fmla="*/ 114 w 114"/>
                  <a:gd name="T15" fmla="*/ 44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95">
                    <a:moveTo>
                      <a:pt x="67" y="88"/>
                    </a:moveTo>
                    <a:cubicBezTo>
                      <a:pt x="64" y="88"/>
                      <a:pt x="60" y="88"/>
                      <a:pt x="57" y="88"/>
                    </a:cubicBezTo>
                    <a:cubicBezTo>
                      <a:pt x="51" y="88"/>
                      <a:pt x="42" y="87"/>
                      <a:pt x="37" y="86"/>
                    </a:cubicBezTo>
                    <a:cubicBezTo>
                      <a:pt x="33" y="85"/>
                      <a:pt x="29" y="95"/>
                      <a:pt x="19" y="94"/>
                    </a:cubicBezTo>
                    <a:cubicBezTo>
                      <a:pt x="19" y="94"/>
                      <a:pt x="28" y="82"/>
                      <a:pt x="21" y="79"/>
                    </a:cubicBezTo>
                    <a:cubicBezTo>
                      <a:pt x="8" y="71"/>
                      <a:pt x="0" y="58"/>
                      <a:pt x="0" y="44"/>
                    </a:cubicBezTo>
                    <a:cubicBezTo>
                      <a:pt x="0" y="20"/>
                      <a:pt x="26" y="0"/>
                      <a:pt x="57" y="0"/>
                    </a:cubicBezTo>
                    <a:cubicBezTo>
                      <a:pt x="89" y="0"/>
                      <a:pt x="114" y="20"/>
                      <a:pt x="114" y="44"/>
                    </a:cubicBezTo>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Freeform 114"/>
              <p:cNvSpPr/>
              <p:nvPr/>
            </p:nvSpPr>
            <p:spPr bwMode="auto">
              <a:xfrm>
                <a:off x="7731125" y="4786313"/>
                <a:ext cx="241300" cy="203200"/>
              </a:xfrm>
              <a:custGeom>
                <a:avLst/>
                <a:gdLst>
                  <a:gd name="T0" fmla="*/ 0 w 76"/>
                  <a:gd name="T1" fmla="*/ 30 h 64"/>
                  <a:gd name="T2" fmla="*/ 38 w 76"/>
                  <a:gd name="T3" fmla="*/ 59 h 64"/>
                  <a:gd name="T4" fmla="*/ 52 w 76"/>
                  <a:gd name="T5" fmla="*/ 58 h 64"/>
                  <a:gd name="T6" fmla="*/ 64 w 76"/>
                  <a:gd name="T7" fmla="*/ 63 h 64"/>
                  <a:gd name="T8" fmla="*/ 62 w 76"/>
                  <a:gd name="T9" fmla="*/ 53 h 64"/>
                  <a:gd name="T10" fmla="*/ 76 w 76"/>
                  <a:gd name="T11" fmla="*/ 30 h 64"/>
                  <a:gd name="T12" fmla="*/ 38 w 76"/>
                  <a:gd name="T13" fmla="*/ 0 h 64"/>
                  <a:gd name="T14" fmla="*/ 0 w 76"/>
                  <a:gd name="T15" fmla="*/ 3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64">
                    <a:moveTo>
                      <a:pt x="0" y="30"/>
                    </a:moveTo>
                    <a:cubicBezTo>
                      <a:pt x="0" y="46"/>
                      <a:pt x="17" y="59"/>
                      <a:pt x="38" y="59"/>
                    </a:cubicBezTo>
                    <a:cubicBezTo>
                      <a:pt x="42" y="59"/>
                      <a:pt x="48" y="58"/>
                      <a:pt x="52" y="58"/>
                    </a:cubicBezTo>
                    <a:cubicBezTo>
                      <a:pt x="54" y="57"/>
                      <a:pt x="57" y="64"/>
                      <a:pt x="64" y="63"/>
                    </a:cubicBezTo>
                    <a:cubicBezTo>
                      <a:pt x="64" y="63"/>
                      <a:pt x="58" y="55"/>
                      <a:pt x="62" y="53"/>
                    </a:cubicBezTo>
                    <a:cubicBezTo>
                      <a:pt x="71" y="47"/>
                      <a:pt x="76" y="39"/>
                      <a:pt x="76" y="30"/>
                    </a:cubicBezTo>
                    <a:cubicBezTo>
                      <a:pt x="76" y="13"/>
                      <a:pt x="59" y="0"/>
                      <a:pt x="38" y="0"/>
                    </a:cubicBezTo>
                    <a:cubicBezTo>
                      <a:pt x="17" y="0"/>
                      <a:pt x="0" y="13"/>
                      <a:pt x="0" y="30"/>
                    </a:cubicBezTo>
                    <a:close/>
                  </a:path>
                </a:pathLst>
              </a:custGeom>
              <a:noFill/>
              <a:ln w="2540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pic>
        <p:nvPicPr>
          <p:cNvPr id="2" name="图片占位符 7" descr="C:\Users\Administrator\Desktop\QQ截图20170317130037.jpgQQ截图20170317130037"/>
          <p:cNvPicPr>
            <a:picLocks noGrp="1" noChangeAspect="1"/>
          </p:cNvPicPr>
          <p:nvPr/>
        </p:nvPicPr>
        <p:blipFill rotWithShape="1">
          <a:blip r:embed="rId1" cstate="print"/>
          <a:srcRect/>
          <a:stretch>
            <a:fillRect/>
          </a:stretch>
        </p:blipFill>
        <p:spPr>
          <a:xfrm>
            <a:off x="4734560" y="2317115"/>
            <a:ext cx="2652395" cy="2656840"/>
          </a:xfrm>
          <a:prstGeom prst="ellipse">
            <a:avLst/>
          </a:prstGeom>
          <a:solidFill>
            <a:schemeClr val="bg1">
              <a:lumMod val="85000"/>
            </a:schemeClr>
          </a:solidFill>
          <a:ln w="38100">
            <a:solidFill>
              <a:srgbClr val="1D8B4F"/>
            </a:solidFill>
          </a:ln>
        </p:spPr>
      </p:pic>
      <p:sp>
        <p:nvSpPr>
          <p:cNvPr id="34" name="矩形 33"/>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35" name="直角三角形 34"/>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ransition advTm="3525">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cxnSp>
        <p:nvCxnSpPr>
          <p:cNvPr id="3" name="直接连接符 2"/>
          <p:cNvCxnSpPr/>
          <p:nvPr/>
        </p:nvCxnSpPr>
        <p:spPr>
          <a:xfrm>
            <a:off x="8890894" y="1590040"/>
            <a:ext cx="0" cy="4083685"/>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270419" y="1529080"/>
            <a:ext cx="345440" cy="4206240"/>
          </a:xfrm>
          <a:prstGeom prst="rect">
            <a:avLst/>
          </a:prstGeom>
        </p:spPr>
        <p:txBody>
          <a:bodyPr wrap="square">
            <a:spAutoFit/>
          </a:bodyPr>
          <a:lstStyle/>
          <a:p>
            <a:pPr algn="dist">
              <a:spcBef>
                <a:spcPts val="600"/>
              </a:spcBef>
            </a:pPr>
            <a:r>
              <a:rPr lang="zh-CN" altLang="en-US" sz="4500" dirty="0">
                <a:solidFill>
                  <a:srgbClr val="1D8B4F"/>
                </a:solidFill>
                <a:latin typeface="方正姚体" panose="02010601030101010101" charset="-122"/>
                <a:ea typeface="方正姚体" panose="02010601030101010101" charset="-122"/>
                <a:cs typeface="Segoe UI Light 8" panose="020B0502040204020203" pitchFamily="34" charset="0"/>
              </a:rPr>
              <a:t>感谢您的聆听</a:t>
            </a:r>
            <a:endParaRPr lang="zh-CN" altLang="en-US" sz="4500" dirty="0">
              <a:solidFill>
                <a:srgbClr val="1D8B4F"/>
              </a:solidFill>
              <a:latin typeface="方正姚体" panose="02010601030101010101" charset="-122"/>
              <a:ea typeface="方正姚体" panose="02010601030101010101" charset="-122"/>
              <a:cs typeface="Segoe UI Light 8" panose="020B0502040204020203" pitchFamily="34" charset="0"/>
            </a:endParaRPr>
          </a:p>
        </p:txBody>
      </p:sp>
      <p:cxnSp>
        <p:nvCxnSpPr>
          <p:cNvPr id="6" name="直接连接符 5"/>
          <p:cNvCxnSpPr/>
          <p:nvPr/>
        </p:nvCxnSpPr>
        <p:spPr>
          <a:xfrm>
            <a:off x="8145145" y="1590040"/>
            <a:ext cx="0" cy="4083685"/>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7286625" y="1687195"/>
            <a:ext cx="844550" cy="4164965"/>
          </a:xfrm>
          <a:prstGeom prst="rect">
            <a:avLst/>
          </a:prstGeom>
        </p:spPr>
        <p:txBody>
          <a:bodyPr vert="eaVert" wrap="square">
            <a:spAutoFit/>
          </a:bodyPr>
          <a:lstStyle/>
          <a:p>
            <a:pPr>
              <a:lnSpc>
                <a:spcPct val="100000"/>
              </a:lnSpc>
              <a:spcBef>
                <a:spcPts val="600"/>
              </a:spcBef>
            </a:pPr>
            <a:r>
              <a:rPr lang="en-US" altLang="zh-CN" sz="1200" dirty="0" err="1">
                <a:solidFill>
                  <a:schemeClr val="tx1">
                    <a:lumMod val="85000"/>
                    <a:lumOff val="15000"/>
                  </a:schemeClr>
                </a:solidFill>
                <a:latin typeface="Vani" panose="020B0502040204020203" charset="0"/>
                <a:sym typeface="+mn-ea"/>
              </a:rPr>
              <a:t>consectetur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adipisicing</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elit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sed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eiusmod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tempor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ut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lbo.consectetur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adipisicing</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elit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sed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eiusmod</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tempor</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ut</a:t>
            </a:r>
            <a:r>
              <a:rPr lang="en-US" altLang="zh-CN" sz="1200" dirty="0">
                <a:solidFill>
                  <a:schemeClr val="tx1">
                    <a:lumMod val="85000"/>
                    <a:lumOff val="15000"/>
                  </a:schemeClr>
                </a:solidFill>
                <a:latin typeface="Vani" panose="020B0502040204020203" charset="0"/>
                <a:sym typeface="+mn-ea"/>
              </a:rPr>
              <a:t> </a:t>
            </a:r>
            <a:r>
              <a:rPr lang="en-US" altLang="zh-CN" sz="1200" dirty="0" err="1">
                <a:solidFill>
                  <a:schemeClr val="tx1">
                    <a:lumMod val="85000"/>
                    <a:lumOff val="15000"/>
                  </a:schemeClr>
                </a:solidFill>
                <a:latin typeface="Vani" panose="020B0502040204020203" charset="0"/>
                <a:sym typeface="+mn-ea"/>
              </a:rPr>
              <a:t>lbo</a:t>
            </a:r>
            <a:r>
              <a:rPr lang="en-US" altLang="zh-CN" sz="1200" dirty="0">
                <a:solidFill>
                  <a:schemeClr val="tx1">
                    <a:lumMod val="85000"/>
                    <a:lumOff val="15000"/>
                  </a:schemeClr>
                </a:solidFill>
                <a:latin typeface="Vani" panose="020B0502040204020203" charset="0"/>
                <a:sym typeface="+mn-ea"/>
              </a:rPr>
              <a:t>.</a:t>
            </a:r>
            <a:endParaRPr lang="en-US" altLang="zh-CN" sz="1200" dirty="0">
              <a:solidFill>
                <a:schemeClr val="tx1">
                  <a:lumMod val="85000"/>
                  <a:lumOff val="15000"/>
                </a:schemeClr>
              </a:solidFill>
              <a:latin typeface="Vani" panose="020B0502040204020203" charset="0"/>
            </a:endParaRPr>
          </a:p>
          <a:p>
            <a:pPr>
              <a:lnSpc>
                <a:spcPct val="100000"/>
              </a:lnSpc>
              <a:spcBef>
                <a:spcPts val="600"/>
              </a:spcBef>
            </a:pPr>
            <a:endParaRPr lang="en-US" altLang="zh-CN" sz="1200" dirty="0">
              <a:solidFill>
                <a:schemeClr val="tx1">
                  <a:lumMod val="85000"/>
                  <a:lumOff val="15000"/>
                </a:schemeClr>
              </a:solidFill>
              <a:latin typeface="Vani" panose="020B0502040204020203" charset="0"/>
            </a:endParaRPr>
          </a:p>
        </p:txBody>
      </p:sp>
      <p:sp>
        <p:nvSpPr>
          <p:cNvPr id="8" name="矩形 7"/>
          <p:cNvSpPr/>
          <p:nvPr/>
        </p:nvSpPr>
        <p:spPr>
          <a:xfrm>
            <a:off x="7286625" y="1687195"/>
            <a:ext cx="345440" cy="2122805"/>
          </a:xfrm>
          <a:prstGeom prst="rect">
            <a:avLst/>
          </a:prstGeom>
        </p:spPr>
        <p:txBody>
          <a:bodyPr wrap="square">
            <a:spAutoFit/>
          </a:bodyPr>
          <a:lstStyle/>
          <a:p>
            <a:pPr algn="dist">
              <a:spcBef>
                <a:spcPts val="600"/>
              </a:spcBef>
            </a:pPr>
            <a:r>
              <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rPr>
              <a:t>授课人</a:t>
            </a:r>
            <a:endPar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rPr>
              <a:t>：</a:t>
            </a:r>
            <a:endParaRPr lang="zh-CN" alt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rPr>
              <a:t>Ne</a:t>
            </a:r>
            <a:endParaRPr 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rPr>
              <a:t>a</a:t>
            </a:r>
            <a:endParaRPr 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endParaRPr>
          </a:p>
          <a:p>
            <a:pPr algn="dist">
              <a:spcBef>
                <a:spcPts val="600"/>
              </a:spcBef>
            </a:pPr>
            <a:r>
              <a:rPr lang="en-US" sz="1400" dirty="0" smtClean="0">
                <a:solidFill>
                  <a:srgbClr val="1D8B4F"/>
                </a:solidFill>
                <a:latin typeface="方正姚体" panose="02010601030101010101" charset="-122"/>
                <a:ea typeface="方正姚体" panose="02010601030101010101" charset="-122"/>
                <a:cs typeface="Segoe UI Light 8" panose="020B0502040204020203" pitchFamily="34" charset="0"/>
              </a:rPr>
              <a:t>l</a:t>
            </a:r>
            <a:endParaRPr lang="en-US" sz="1400" dirty="0">
              <a:solidFill>
                <a:srgbClr val="1D8B4F"/>
              </a:solidFill>
              <a:latin typeface="方正姚体" panose="02010601030101010101" charset="-122"/>
              <a:ea typeface="方正姚体" panose="02010601030101010101" charset="-122"/>
              <a:cs typeface="Segoe UI Light 8" panose="020B0502040204020203" pitchFamily="34" charset="0"/>
            </a:endParaRPr>
          </a:p>
        </p:txBody>
      </p:sp>
      <p:pic>
        <p:nvPicPr>
          <p:cNvPr id="2" name="图片 1" descr="5de101964d001b5eb0b8e18458c80e73"/>
          <p:cNvPicPr>
            <a:picLocks noChangeAspect="1"/>
          </p:cNvPicPr>
          <p:nvPr/>
        </p:nvPicPr>
        <p:blipFill>
          <a:blip r:embed="rId2" cstate="screen"/>
          <a:stretch>
            <a:fillRect/>
          </a:stretch>
        </p:blipFill>
        <p:spPr>
          <a:xfrm>
            <a:off x="8880139" y="5335270"/>
            <a:ext cx="472440" cy="629920"/>
          </a:xfrm>
          <a:prstGeom prst="rect">
            <a:avLst/>
          </a:prstGeom>
        </p:spPr>
      </p:pic>
    </p:spTree>
    <p:custDataLst>
      <p:tags r:id="rId3"/>
    </p:custDataLst>
  </p:cSld>
  <p:clrMapOvr>
    <a:masterClrMapping/>
  </p:clrMapOvr>
  <p:transition advTm="4243">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44" name="文本框 43"/>
          <p:cNvSpPr txBox="1"/>
          <p:nvPr/>
        </p:nvSpPr>
        <p:spPr>
          <a:xfrm>
            <a:off x="3112992" y="2333566"/>
            <a:ext cx="683200" cy="1200329"/>
          </a:xfrm>
          <a:prstGeom prst="rect">
            <a:avLst/>
          </a:prstGeom>
          <a:noFill/>
        </p:spPr>
        <p:txBody>
          <a:bodyPr wrap="none" rtlCol="0">
            <a:spAutoFit/>
          </a:bodyPr>
          <a:lstStyle/>
          <a:p>
            <a:r>
              <a:rPr lang="en-US" altLang="zh-CN" sz="7200" dirty="0">
                <a:solidFill>
                  <a:srgbClr val="1D8B4F"/>
                </a:solidFill>
              </a:rPr>
              <a:t>1</a:t>
            </a:r>
            <a:endParaRPr lang="en-US" altLang="zh-CN" sz="7200" dirty="0">
              <a:solidFill>
                <a:srgbClr val="1D8B4F"/>
              </a:solidFill>
            </a:endParaRPr>
          </a:p>
        </p:txBody>
      </p:sp>
      <p:sp>
        <p:nvSpPr>
          <p:cNvPr id="45" name="矩形 44"/>
          <p:cNvSpPr/>
          <p:nvPr/>
        </p:nvSpPr>
        <p:spPr>
          <a:xfrm>
            <a:off x="3864742" y="2891934"/>
            <a:ext cx="2048571" cy="547266"/>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consectetur adipisicing elit, sed eiusmod tempor ut lbo.</a:t>
            </a:r>
            <a:endParaRPr lang="en-US" altLang="zh-CN" sz="1100">
              <a:solidFill>
                <a:schemeClr val="tx1">
                  <a:lumMod val="85000"/>
                  <a:lumOff val="15000"/>
                </a:schemeClr>
              </a:solidFill>
            </a:endParaRPr>
          </a:p>
        </p:txBody>
      </p:sp>
      <p:sp>
        <p:nvSpPr>
          <p:cNvPr id="46" name="矩形 45"/>
          <p:cNvSpPr/>
          <p:nvPr/>
        </p:nvSpPr>
        <p:spPr>
          <a:xfrm>
            <a:off x="3864742" y="2510498"/>
            <a:ext cx="2048571" cy="365760"/>
          </a:xfrm>
          <a:prstGeom prst="rect">
            <a:avLst/>
          </a:prstGeom>
        </p:spPr>
        <p:txBody>
          <a:bodyPr wrap="square">
            <a:spAutoFit/>
          </a:bodyPr>
          <a:lstStyle/>
          <a:p>
            <a:pPr>
              <a:spcBef>
                <a:spcPts val="600"/>
              </a:spcBef>
            </a:pPr>
            <a:r>
              <a:rPr lang="en-US" altLang="zh-CN" b="1">
                <a:solidFill>
                  <a:srgbClr val="1D8B4F"/>
                </a:solidFill>
              </a:rPr>
              <a:t>此处添加标题</a:t>
            </a:r>
            <a:endParaRPr lang="en-US" altLang="zh-CN" b="1">
              <a:solidFill>
                <a:srgbClr val="1D8B4F"/>
              </a:solidFill>
            </a:endParaRPr>
          </a:p>
        </p:txBody>
      </p:sp>
      <p:cxnSp>
        <p:nvCxnSpPr>
          <p:cNvPr id="78" name="直接连接符 77"/>
          <p:cNvCxnSpPr/>
          <p:nvPr/>
        </p:nvCxnSpPr>
        <p:spPr>
          <a:xfrm>
            <a:off x="3315259" y="3533895"/>
            <a:ext cx="2598054"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3112992" y="3772549"/>
            <a:ext cx="646430" cy="1198245"/>
          </a:xfrm>
          <a:prstGeom prst="rect">
            <a:avLst/>
          </a:prstGeom>
          <a:noFill/>
        </p:spPr>
        <p:txBody>
          <a:bodyPr wrap="none" rtlCol="0">
            <a:spAutoFit/>
          </a:bodyPr>
          <a:lstStyle/>
          <a:p>
            <a:r>
              <a:rPr lang="en-US" altLang="zh-CN" sz="7200">
                <a:solidFill>
                  <a:srgbClr val="1D8B4F"/>
                </a:solidFill>
              </a:rPr>
              <a:t>3</a:t>
            </a:r>
            <a:endParaRPr lang="en-US" altLang="zh-CN" sz="7200">
              <a:solidFill>
                <a:srgbClr val="1D8B4F"/>
              </a:solidFill>
            </a:endParaRPr>
          </a:p>
        </p:txBody>
      </p:sp>
      <p:sp>
        <p:nvSpPr>
          <p:cNvPr id="97" name="矩形 96"/>
          <p:cNvSpPr/>
          <p:nvPr/>
        </p:nvSpPr>
        <p:spPr>
          <a:xfrm>
            <a:off x="3864742" y="4330917"/>
            <a:ext cx="2048571" cy="547266"/>
          </a:xfrm>
          <a:prstGeom prst="rect">
            <a:avLst/>
          </a:prstGeom>
        </p:spPr>
        <p:txBody>
          <a:bodyPr wrap="square">
            <a:spAutoFit/>
          </a:bodyPr>
          <a:lstStyle/>
          <a:p>
            <a:pPr>
              <a:lnSpc>
                <a:spcPct val="130000"/>
              </a:lnSpc>
              <a:spcBef>
                <a:spcPts val="600"/>
              </a:spcBef>
            </a:pPr>
            <a:r>
              <a:rPr lang="en-US" altLang="zh-CN" sz="1100" dirty="0">
                <a:solidFill>
                  <a:schemeClr val="tx1">
                    <a:lumMod val="85000"/>
                    <a:lumOff val="15000"/>
                  </a:schemeClr>
                </a:solidFill>
              </a:rPr>
              <a:t>consectetur adipisicing elit, sed eiusmod tempor ut lbo.</a:t>
            </a:r>
            <a:endParaRPr lang="en-US" altLang="zh-CN" sz="1100" dirty="0">
              <a:solidFill>
                <a:schemeClr val="tx1">
                  <a:lumMod val="85000"/>
                  <a:lumOff val="15000"/>
                </a:schemeClr>
              </a:solidFill>
            </a:endParaRPr>
          </a:p>
        </p:txBody>
      </p:sp>
      <p:sp>
        <p:nvSpPr>
          <p:cNvPr id="98" name="矩形 97"/>
          <p:cNvSpPr/>
          <p:nvPr/>
        </p:nvSpPr>
        <p:spPr>
          <a:xfrm>
            <a:off x="3864742" y="3949481"/>
            <a:ext cx="2048571" cy="365760"/>
          </a:xfrm>
          <a:prstGeom prst="rect">
            <a:avLst/>
          </a:prstGeom>
        </p:spPr>
        <p:txBody>
          <a:bodyPr wrap="square">
            <a:spAutoFit/>
          </a:bodyPr>
          <a:lstStyle/>
          <a:p>
            <a:pPr>
              <a:spcBef>
                <a:spcPts val="600"/>
              </a:spcBef>
            </a:pPr>
            <a:r>
              <a:rPr lang="en-US" altLang="zh-CN" b="1" dirty="0">
                <a:solidFill>
                  <a:srgbClr val="1D8B4F"/>
                </a:solidFill>
              </a:rPr>
              <a:t>此处添加标题</a:t>
            </a:r>
            <a:endParaRPr lang="en-US" altLang="zh-CN" b="1" dirty="0">
              <a:solidFill>
                <a:srgbClr val="1D8B4F"/>
              </a:solidFill>
            </a:endParaRPr>
          </a:p>
        </p:txBody>
      </p:sp>
      <p:cxnSp>
        <p:nvCxnSpPr>
          <p:cNvPr id="99" name="直接连接符 98"/>
          <p:cNvCxnSpPr/>
          <p:nvPr/>
        </p:nvCxnSpPr>
        <p:spPr>
          <a:xfrm>
            <a:off x="3315259" y="4972878"/>
            <a:ext cx="2598054"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106" name="文本框 105"/>
          <p:cNvSpPr txBox="1"/>
          <p:nvPr/>
        </p:nvSpPr>
        <p:spPr>
          <a:xfrm>
            <a:off x="6348745" y="2333566"/>
            <a:ext cx="646430" cy="1198245"/>
          </a:xfrm>
          <a:prstGeom prst="rect">
            <a:avLst/>
          </a:prstGeom>
          <a:noFill/>
        </p:spPr>
        <p:txBody>
          <a:bodyPr wrap="none" rtlCol="0">
            <a:spAutoFit/>
          </a:bodyPr>
          <a:lstStyle/>
          <a:p>
            <a:r>
              <a:rPr lang="en-US" altLang="zh-CN" sz="7200" dirty="0">
                <a:solidFill>
                  <a:srgbClr val="1D8B4F"/>
                </a:solidFill>
              </a:rPr>
              <a:t>2</a:t>
            </a:r>
            <a:endParaRPr lang="en-US" altLang="zh-CN" sz="7200" dirty="0">
              <a:solidFill>
                <a:srgbClr val="1D8B4F"/>
              </a:solidFill>
            </a:endParaRPr>
          </a:p>
        </p:txBody>
      </p:sp>
      <p:sp>
        <p:nvSpPr>
          <p:cNvPr id="107" name="矩形 106"/>
          <p:cNvSpPr/>
          <p:nvPr/>
        </p:nvSpPr>
        <p:spPr>
          <a:xfrm>
            <a:off x="7100495" y="2891934"/>
            <a:ext cx="2048571" cy="547266"/>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consectetur adipisicing elit, sed eiusmod tempor ut lbo.</a:t>
            </a:r>
            <a:endParaRPr lang="en-US" altLang="zh-CN" sz="1100">
              <a:solidFill>
                <a:schemeClr val="tx1">
                  <a:lumMod val="85000"/>
                  <a:lumOff val="15000"/>
                </a:schemeClr>
              </a:solidFill>
            </a:endParaRPr>
          </a:p>
        </p:txBody>
      </p:sp>
      <p:sp>
        <p:nvSpPr>
          <p:cNvPr id="108" name="矩形 107"/>
          <p:cNvSpPr/>
          <p:nvPr/>
        </p:nvSpPr>
        <p:spPr>
          <a:xfrm>
            <a:off x="7100495" y="2510498"/>
            <a:ext cx="2048571" cy="365760"/>
          </a:xfrm>
          <a:prstGeom prst="rect">
            <a:avLst/>
          </a:prstGeom>
        </p:spPr>
        <p:txBody>
          <a:bodyPr wrap="square">
            <a:spAutoFit/>
          </a:bodyPr>
          <a:lstStyle/>
          <a:p>
            <a:pPr>
              <a:spcBef>
                <a:spcPts val="600"/>
              </a:spcBef>
            </a:pPr>
            <a:r>
              <a:rPr lang="en-US" altLang="zh-CN" b="1">
                <a:solidFill>
                  <a:srgbClr val="1D8B4F"/>
                </a:solidFill>
              </a:rPr>
              <a:t>此处添加标题</a:t>
            </a:r>
            <a:endParaRPr lang="en-US" altLang="zh-CN" b="1">
              <a:solidFill>
                <a:srgbClr val="1D8B4F"/>
              </a:solidFill>
            </a:endParaRPr>
          </a:p>
        </p:txBody>
      </p:sp>
      <p:cxnSp>
        <p:nvCxnSpPr>
          <p:cNvPr id="109" name="直接连接符 108"/>
          <p:cNvCxnSpPr/>
          <p:nvPr/>
        </p:nvCxnSpPr>
        <p:spPr>
          <a:xfrm>
            <a:off x="6551012" y="3533895"/>
            <a:ext cx="2598054"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6348745" y="3772549"/>
            <a:ext cx="646430" cy="1198245"/>
          </a:xfrm>
          <a:prstGeom prst="rect">
            <a:avLst/>
          </a:prstGeom>
          <a:noFill/>
        </p:spPr>
        <p:txBody>
          <a:bodyPr wrap="none" rtlCol="0">
            <a:spAutoFit/>
          </a:bodyPr>
          <a:lstStyle/>
          <a:p>
            <a:r>
              <a:rPr lang="en-US" altLang="zh-CN" sz="7200">
                <a:solidFill>
                  <a:srgbClr val="1D8B4F"/>
                </a:solidFill>
              </a:rPr>
              <a:t>4</a:t>
            </a:r>
            <a:endParaRPr lang="en-US" altLang="zh-CN" sz="7200">
              <a:solidFill>
                <a:srgbClr val="1D8B4F"/>
              </a:solidFill>
            </a:endParaRPr>
          </a:p>
        </p:txBody>
      </p:sp>
      <p:sp>
        <p:nvSpPr>
          <p:cNvPr id="112" name="矩形 111"/>
          <p:cNvSpPr/>
          <p:nvPr/>
        </p:nvSpPr>
        <p:spPr>
          <a:xfrm>
            <a:off x="7100495" y="4330917"/>
            <a:ext cx="2048571" cy="547266"/>
          </a:xfrm>
          <a:prstGeom prst="rect">
            <a:avLst/>
          </a:prstGeom>
        </p:spPr>
        <p:txBody>
          <a:bodyPr wrap="square">
            <a:spAutoFit/>
          </a:bodyPr>
          <a:lstStyle/>
          <a:p>
            <a:pPr>
              <a:lnSpc>
                <a:spcPct val="130000"/>
              </a:lnSpc>
              <a:spcBef>
                <a:spcPts val="600"/>
              </a:spcBef>
            </a:pPr>
            <a:r>
              <a:rPr lang="en-US" altLang="zh-CN" sz="1100">
                <a:solidFill>
                  <a:schemeClr val="tx1">
                    <a:lumMod val="85000"/>
                    <a:lumOff val="15000"/>
                  </a:schemeClr>
                </a:solidFill>
              </a:rPr>
              <a:t>consectetur adipisicing elit, sed eiusmod tempor ut lbo.</a:t>
            </a:r>
            <a:endParaRPr lang="en-US" altLang="zh-CN" sz="1100">
              <a:solidFill>
                <a:schemeClr val="tx1">
                  <a:lumMod val="85000"/>
                  <a:lumOff val="15000"/>
                </a:schemeClr>
              </a:solidFill>
            </a:endParaRPr>
          </a:p>
        </p:txBody>
      </p:sp>
      <p:sp>
        <p:nvSpPr>
          <p:cNvPr id="113" name="矩形 112"/>
          <p:cNvSpPr/>
          <p:nvPr/>
        </p:nvSpPr>
        <p:spPr>
          <a:xfrm>
            <a:off x="7100495" y="3949481"/>
            <a:ext cx="2048571" cy="365760"/>
          </a:xfrm>
          <a:prstGeom prst="rect">
            <a:avLst/>
          </a:prstGeom>
        </p:spPr>
        <p:txBody>
          <a:bodyPr wrap="square">
            <a:spAutoFit/>
          </a:bodyPr>
          <a:lstStyle/>
          <a:p>
            <a:pPr>
              <a:spcBef>
                <a:spcPts val="600"/>
              </a:spcBef>
            </a:pPr>
            <a:r>
              <a:rPr lang="en-US" altLang="zh-CN" b="1">
                <a:solidFill>
                  <a:srgbClr val="1D8B4F"/>
                </a:solidFill>
              </a:rPr>
              <a:t>此处添加标题</a:t>
            </a:r>
            <a:endParaRPr lang="en-US" altLang="zh-CN" b="1">
              <a:solidFill>
                <a:srgbClr val="1D8B4F"/>
              </a:solidFill>
            </a:endParaRPr>
          </a:p>
        </p:txBody>
      </p:sp>
      <p:cxnSp>
        <p:nvCxnSpPr>
          <p:cNvPr id="114" name="直接连接符 113"/>
          <p:cNvCxnSpPr/>
          <p:nvPr/>
        </p:nvCxnSpPr>
        <p:spPr>
          <a:xfrm>
            <a:off x="6551012" y="4972878"/>
            <a:ext cx="2598054"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154712" y="402151"/>
            <a:ext cx="3980367" cy="579120"/>
          </a:xfrm>
          <a:prstGeom prst="rect">
            <a:avLst/>
          </a:prstGeom>
        </p:spPr>
        <p:txBody>
          <a:bodyPr wrap="square">
            <a:spAutoFit/>
          </a:bodyPr>
          <a:lstStyle/>
          <a:p>
            <a:pPr algn="ctr">
              <a:spcBef>
                <a:spcPts val="600"/>
              </a:spcBef>
            </a:pPr>
            <a:r>
              <a:rPr lang="en-US" altLang="zh-CN" sz="3200" dirty="0">
                <a:latin typeface="Segoe UI Light 8" panose="020B0502040204020203" pitchFamily="34" charset="0"/>
                <a:cs typeface="Segoe UI Light 8" panose="020B0502040204020203" pitchFamily="34" charset="0"/>
              </a:rPr>
              <a:t>添加</a:t>
            </a:r>
            <a:r>
              <a:rPr lang="zh-CN" altLang="en-US" sz="3200" dirty="0">
                <a:latin typeface="Segoe UI Light 8" panose="020B0502040204020203" pitchFamily="34" charset="0"/>
                <a:cs typeface="Segoe UI Light 8" panose="020B0502040204020203" pitchFamily="34" charset="0"/>
              </a:rPr>
              <a:t>目录</a:t>
            </a:r>
            <a:endParaRPr lang="zh-CN" altLang="en-US" sz="3200" dirty="0">
              <a:latin typeface="Segoe UI Light 8" panose="020B0502040204020203" pitchFamily="34" charset="0"/>
              <a:cs typeface="Segoe UI Light 8" panose="020B0502040204020203" pitchFamily="34" charset="0"/>
            </a:endParaRPr>
          </a:p>
        </p:txBody>
      </p:sp>
      <p:sp>
        <p:nvSpPr>
          <p:cNvPr id="2" name="直角三角形 1"/>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87035" y="103695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ransition advTm="5429">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cstate="print"/>
          <a:stretch>
            <a:fillRect/>
          </a:stretch>
        </a:blipFill>
        <a:effectLst/>
      </p:bgPr>
    </p:bg>
    <p:spTree>
      <p:nvGrpSpPr>
        <p:cNvPr id="1" name=""/>
        <p:cNvGrpSpPr/>
        <p:nvPr/>
      </p:nvGrpSpPr>
      <p:grpSpPr>
        <a:xfrm>
          <a:off x="0" y="0"/>
          <a:ext cx="0" cy="0"/>
          <a:chOff x="0" y="0"/>
          <a:chExt cx="0" cy="0"/>
        </a:xfrm>
      </p:grpSpPr>
      <p:sp>
        <p:nvSpPr>
          <p:cNvPr id="22" name="文本框 21"/>
          <p:cNvSpPr txBox="1"/>
          <p:nvPr/>
        </p:nvSpPr>
        <p:spPr>
          <a:xfrm>
            <a:off x="5360863" y="1159220"/>
            <a:ext cx="1470274" cy="1862048"/>
          </a:xfrm>
          <a:prstGeom prst="rect">
            <a:avLst/>
          </a:prstGeom>
          <a:noFill/>
        </p:spPr>
        <p:txBody>
          <a:bodyPr wrap="none" rtlCol="0">
            <a:spAutoFit/>
          </a:bodyPr>
          <a:lstStyle/>
          <a:p>
            <a:pPr algn="ctr"/>
            <a:r>
              <a:rPr lang="en-US" altLang="zh-CN" sz="11500">
                <a:ln w="19050">
                  <a:noFill/>
                </a:ln>
                <a:solidFill>
                  <a:srgbClr val="1D8B4F"/>
                </a:solidFill>
                <a:latin typeface="+mj-lt"/>
              </a:rPr>
              <a:t>01</a:t>
            </a:r>
            <a:endParaRPr lang="en-US" altLang="zh-CN" sz="11500">
              <a:ln w="19050">
                <a:noFill/>
              </a:ln>
              <a:solidFill>
                <a:srgbClr val="1D8B4F"/>
              </a:solidFill>
              <a:latin typeface="+mj-lt"/>
            </a:endParaRPr>
          </a:p>
        </p:txBody>
      </p:sp>
      <p:sp>
        <p:nvSpPr>
          <p:cNvPr id="23" name="矩形 22"/>
          <p:cNvSpPr/>
          <p:nvPr/>
        </p:nvSpPr>
        <p:spPr>
          <a:xfrm>
            <a:off x="3883959" y="3186953"/>
            <a:ext cx="4424083" cy="822960"/>
          </a:xfrm>
          <a:prstGeom prst="rect">
            <a:avLst/>
          </a:prstGeom>
        </p:spPr>
        <p:txBody>
          <a:bodyPr wrap="square">
            <a:spAutoFit/>
          </a:bodyPr>
          <a:lstStyle/>
          <a:p>
            <a:pPr algn="ctr">
              <a:spcBef>
                <a:spcPts val="600"/>
              </a:spcBef>
            </a:pPr>
            <a:r>
              <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rPr>
              <a:t>此处添加标题</a:t>
            </a:r>
            <a:endPar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endParaRPr>
          </a:p>
        </p:txBody>
      </p:sp>
      <p:sp>
        <p:nvSpPr>
          <p:cNvPr id="24" name="矩形 23"/>
          <p:cNvSpPr/>
          <p:nvPr/>
        </p:nvSpPr>
        <p:spPr>
          <a:xfrm>
            <a:off x="4031877" y="4346171"/>
            <a:ext cx="4128247" cy="752514"/>
          </a:xfrm>
          <a:prstGeom prst="rect">
            <a:avLst/>
          </a:prstGeom>
        </p:spPr>
        <p:txBody>
          <a:bodyPr wrap="square">
            <a:spAutoFit/>
          </a:bodyPr>
          <a:lstStyle/>
          <a:p>
            <a:pPr algn="ctr">
              <a:lnSpc>
                <a:spcPct val="130000"/>
              </a:lnSpc>
              <a:spcBef>
                <a:spcPts val="600"/>
              </a:spcBef>
            </a:pPr>
            <a:r>
              <a:rPr lang="en-US" altLang="zh-CN" sz="1100">
                <a:solidFill>
                  <a:srgbClr val="1D8B4F"/>
                </a:solidFill>
              </a:rPr>
              <a:t>Lorem ipsum dolor sit amet, consectetur adipisicing elit, sed do eiusmod tempor incididunt ut labore et dolore magna aliqua. Ut culpa qui officia deserunt mollit anim id est laborum.</a:t>
            </a:r>
            <a:endParaRPr lang="en-US" altLang="zh-CN" sz="1100">
              <a:solidFill>
                <a:srgbClr val="1D8B4F"/>
              </a:solidFill>
            </a:endParaRPr>
          </a:p>
        </p:txBody>
      </p:sp>
      <p:cxnSp>
        <p:nvCxnSpPr>
          <p:cNvPr id="25" name="直接连接符 24"/>
          <p:cNvCxnSpPr/>
          <p:nvPr/>
        </p:nvCxnSpPr>
        <p:spPr>
          <a:xfrm>
            <a:off x="4159624" y="316005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59624" y="413272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advTm="3682">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20864" y="3754174"/>
            <a:ext cx="1482762" cy="1651635"/>
            <a:chOff x="520864" y="3966264"/>
            <a:chExt cx="1482762" cy="1651635"/>
          </a:xfrm>
          <a:effectLst>
            <a:outerShdw blurRad="431800" dist="203200" dir="2700000" algn="tl" rotWithShape="0">
              <a:prstClr val="black">
                <a:alpha val="27000"/>
              </a:prstClr>
            </a:outerShdw>
          </a:effectLst>
        </p:grpSpPr>
        <p:pic>
          <p:nvPicPr>
            <p:cNvPr id="3" name="图片 2" descr="C:\Users\Administrator\Desktop\QQ截图20170317130003.jpgQQ截图20170317130003"/>
            <p:cNvPicPr>
              <a:picLocks noChangeAspect="1"/>
            </p:cNvPicPr>
            <p:nvPr/>
          </p:nvPicPr>
          <p:blipFill>
            <a:blip r:embed="rId1" cstate="screen"/>
            <a:srcRect/>
            <a:stretch>
              <a:fillRect/>
            </a:stretch>
          </p:blipFill>
          <p:spPr>
            <a:xfrm>
              <a:off x="532929" y="3966264"/>
              <a:ext cx="1468120" cy="1651635"/>
            </a:xfrm>
            <a:custGeom>
              <a:avLst/>
              <a:gdLst>
                <a:gd name="connsiteX0" fmla="*/ 729003 w 1468234"/>
                <a:gd name="connsiteY0" fmla="*/ 0 h 1634974"/>
                <a:gd name="connsiteX1" fmla="*/ 734916 w 1468234"/>
                <a:gd name="connsiteY1" fmla="*/ 155 h 1634974"/>
                <a:gd name="connsiteX2" fmla="*/ 740831 w 1468234"/>
                <a:gd name="connsiteY2" fmla="*/ 0 h 1634974"/>
                <a:gd name="connsiteX3" fmla="*/ 743031 w 1468234"/>
                <a:gd name="connsiteY3" fmla="*/ 369 h 1634974"/>
                <a:gd name="connsiteX4" fmla="*/ 758703 w 1468234"/>
                <a:gd name="connsiteY4" fmla="*/ 782 h 1634974"/>
                <a:gd name="connsiteX5" fmla="*/ 816562 w 1468234"/>
                <a:gd name="connsiteY5" fmla="*/ 20238 h 1634974"/>
                <a:gd name="connsiteX6" fmla="*/ 1386593 w 1468234"/>
                <a:gd name="connsiteY6" fmla="*/ 349346 h 1634974"/>
                <a:gd name="connsiteX7" fmla="*/ 1398036 w 1468234"/>
                <a:gd name="connsiteY7" fmla="*/ 357585 h 1634974"/>
                <a:gd name="connsiteX8" fmla="*/ 1400460 w 1468234"/>
                <a:gd name="connsiteY8" fmla="*/ 358900 h 1634974"/>
                <a:gd name="connsiteX9" fmla="*/ 1404551 w 1468234"/>
                <a:gd name="connsiteY9" fmla="*/ 362276 h 1634974"/>
                <a:gd name="connsiteX10" fmla="*/ 1411861 w 1468234"/>
                <a:gd name="connsiteY10" fmla="*/ 367540 h 1634974"/>
                <a:gd name="connsiteX11" fmla="*/ 1414854 w 1468234"/>
                <a:gd name="connsiteY11" fmla="*/ 370777 h 1634974"/>
                <a:gd name="connsiteX12" fmla="*/ 1423210 w 1468234"/>
                <a:gd name="connsiteY12" fmla="*/ 377671 h 1634974"/>
                <a:gd name="connsiteX13" fmla="*/ 1468234 w 1468234"/>
                <a:gd name="connsiteY13" fmla="*/ 486369 h 1634974"/>
                <a:gd name="connsiteX14" fmla="*/ 1468234 w 1468234"/>
                <a:gd name="connsiteY14" fmla="*/ 1144584 h 1634974"/>
                <a:gd name="connsiteX15" fmla="*/ 1441981 w 1468234"/>
                <a:gd name="connsiteY15" fmla="*/ 1230532 h 1634974"/>
                <a:gd name="connsiteX16" fmla="*/ 1438788 w 1468234"/>
                <a:gd name="connsiteY16" fmla="*/ 1234401 h 1634974"/>
                <a:gd name="connsiteX17" fmla="*/ 1432373 w 1468234"/>
                <a:gd name="connsiteY17" fmla="*/ 1244867 h 1634974"/>
                <a:gd name="connsiteX18" fmla="*/ 1386594 w 1468234"/>
                <a:gd name="connsiteY18" fmla="*/ 1285246 h 1634974"/>
                <a:gd name="connsiteX19" fmla="*/ 816563 w 1468234"/>
                <a:gd name="connsiteY19" fmla="*/ 1614354 h 1634974"/>
                <a:gd name="connsiteX20" fmla="*/ 699916 w 1468234"/>
                <a:gd name="connsiteY20" fmla="*/ 1629711 h 1634974"/>
                <a:gd name="connsiteX21" fmla="*/ 688403 w 1468234"/>
                <a:gd name="connsiteY21" fmla="*/ 1625412 h 1634974"/>
                <a:gd name="connsiteX22" fmla="*/ 681663 w 1468234"/>
                <a:gd name="connsiteY22" fmla="*/ 1623887 h 1634974"/>
                <a:gd name="connsiteX23" fmla="*/ 653272 w 1468234"/>
                <a:gd name="connsiteY23" fmla="*/ 1611101 h 1634974"/>
                <a:gd name="connsiteX24" fmla="*/ 83241 w 1468234"/>
                <a:gd name="connsiteY24" fmla="*/ 1281993 h 1634974"/>
                <a:gd name="connsiteX25" fmla="*/ 73426 w 1468234"/>
                <a:gd name="connsiteY25" fmla="*/ 1274926 h 1634974"/>
                <a:gd name="connsiteX26" fmla="*/ 67774 w 1468234"/>
                <a:gd name="connsiteY26" fmla="*/ 1271859 h 1634974"/>
                <a:gd name="connsiteX27" fmla="*/ 58234 w 1468234"/>
                <a:gd name="connsiteY27" fmla="*/ 1263987 h 1634974"/>
                <a:gd name="connsiteX28" fmla="*/ 57972 w 1468234"/>
                <a:gd name="connsiteY28" fmla="*/ 1263799 h 1634974"/>
                <a:gd name="connsiteX29" fmla="*/ 57866 w 1468234"/>
                <a:gd name="connsiteY29" fmla="*/ 1263683 h 1634974"/>
                <a:gd name="connsiteX30" fmla="*/ 45024 w 1468234"/>
                <a:gd name="connsiteY30" fmla="*/ 1253088 h 1634974"/>
                <a:gd name="connsiteX31" fmla="*/ 0 w 1468234"/>
                <a:gd name="connsiteY31" fmla="*/ 1144390 h 1634974"/>
                <a:gd name="connsiteX32" fmla="*/ 0 w 1468234"/>
                <a:gd name="connsiteY32" fmla="*/ 486175 h 1634974"/>
                <a:gd name="connsiteX33" fmla="*/ 67774 w 1468234"/>
                <a:gd name="connsiteY33" fmla="*/ 358706 h 1634974"/>
                <a:gd name="connsiteX34" fmla="*/ 77789 w 1468234"/>
                <a:gd name="connsiteY34" fmla="*/ 353271 h 1634974"/>
                <a:gd name="connsiteX35" fmla="*/ 83240 w 1468234"/>
                <a:gd name="connsiteY35" fmla="*/ 349346 h 1634974"/>
                <a:gd name="connsiteX36" fmla="*/ 653271 w 1468234"/>
                <a:gd name="connsiteY36" fmla="*/ 20238 h 1634974"/>
                <a:gd name="connsiteX37" fmla="*/ 711131 w 1468234"/>
                <a:gd name="connsiteY37" fmla="*/ 782 h 1634974"/>
                <a:gd name="connsiteX38" fmla="*/ 726803 w 1468234"/>
                <a:gd name="connsiteY38" fmla="*/ 369 h 16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68234" h="1634974">
                  <a:moveTo>
                    <a:pt x="729003" y="0"/>
                  </a:moveTo>
                  <a:lnTo>
                    <a:pt x="734916" y="155"/>
                  </a:lnTo>
                  <a:lnTo>
                    <a:pt x="740831" y="0"/>
                  </a:lnTo>
                  <a:lnTo>
                    <a:pt x="743031" y="369"/>
                  </a:lnTo>
                  <a:lnTo>
                    <a:pt x="758703" y="782"/>
                  </a:lnTo>
                  <a:cubicBezTo>
                    <a:pt x="778519" y="3241"/>
                    <a:pt x="798181" y="9625"/>
                    <a:pt x="816562" y="20238"/>
                  </a:cubicBezTo>
                  <a:lnTo>
                    <a:pt x="1386593" y="349346"/>
                  </a:lnTo>
                  <a:lnTo>
                    <a:pt x="1398036" y="357585"/>
                  </a:lnTo>
                  <a:lnTo>
                    <a:pt x="1400460" y="358900"/>
                  </a:lnTo>
                  <a:lnTo>
                    <a:pt x="1404551" y="362276"/>
                  </a:lnTo>
                  <a:lnTo>
                    <a:pt x="1411861" y="367540"/>
                  </a:lnTo>
                  <a:lnTo>
                    <a:pt x="1414854" y="370777"/>
                  </a:lnTo>
                  <a:lnTo>
                    <a:pt x="1423210" y="377671"/>
                  </a:lnTo>
                  <a:cubicBezTo>
                    <a:pt x="1451028" y="405489"/>
                    <a:pt x="1468234" y="443920"/>
                    <a:pt x="1468234" y="486369"/>
                  </a:cubicBezTo>
                  <a:lnTo>
                    <a:pt x="1468234" y="1144584"/>
                  </a:lnTo>
                  <a:cubicBezTo>
                    <a:pt x="1468234" y="1176421"/>
                    <a:pt x="1458556" y="1205997"/>
                    <a:pt x="1441981" y="1230532"/>
                  </a:cubicBezTo>
                  <a:lnTo>
                    <a:pt x="1438788" y="1234401"/>
                  </a:lnTo>
                  <a:lnTo>
                    <a:pt x="1432373" y="1244867"/>
                  </a:lnTo>
                  <a:cubicBezTo>
                    <a:pt x="1420335" y="1260799"/>
                    <a:pt x="1404975" y="1274634"/>
                    <a:pt x="1386594" y="1285246"/>
                  </a:cubicBezTo>
                  <a:lnTo>
                    <a:pt x="816563" y="1614354"/>
                  </a:lnTo>
                  <a:cubicBezTo>
                    <a:pt x="779801" y="1635578"/>
                    <a:pt x="737916" y="1639893"/>
                    <a:pt x="699916" y="1629711"/>
                  </a:cubicBezTo>
                  <a:lnTo>
                    <a:pt x="688403" y="1625412"/>
                  </a:lnTo>
                  <a:lnTo>
                    <a:pt x="681663" y="1623887"/>
                  </a:lnTo>
                  <a:cubicBezTo>
                    <a:pt x="671973" y="1620656"/>
                    <a:pt x="662462" y="1616407"/>
                    <a:pt x="653272" y="1611101"/>
                  </a:cubicBezTo>
                  <a:lnTo>
                    <a:pt x="83241" y="1281993"/>
                  </a:lnTo>
                  <a:lnTo>
                    <a:pt x="73426" y="1274926"/>
                  </a:lnTo>
                  <a:lnTo>
                    <a:pt x="67774" y="1271859"/>
                  </a:lnTo>
                  <a:lnTo>
                    <a:pt x="58234" y="1263987"/>
                  </a:lnTo>
                  <a:lnTo>
                    <a:pt x="57972" y="1263799"/>
                  </a:lnTo>
                  <a:lnTo>
                    <a:pt x="57866" y="1263683"/>
                  </a:lnTo>
                  <a:lnTo>
                    <a:pt x="45024" y="1253088"/>
                  </a:lnTo>
                  <a:cubicBezTo>
                    <a:pt x="17206" y="1225270"/>
                    <a:pt x="0" y="1186839"/>
                    <a:pt x="0" y="1144390"/>
                  </a:cubicBezTo>
                  <a:lnTo>
                    <a:pt x="0" y="486175"/>
                  </a:lnTo>
                  <a:cubicBezTo>
                    <a:pt x="0" y="433113"/>
                    <a:pt x="26884" y="386331"/>
                    <a:pt x="67774" y="358706"/>
                  </a:cubicBezTo>
                  <a:lnTo>
                    <a:pt x="77789" y="353271"/>
                  </a:lnTo>
                  <a:lnTo>
                    <a:pt x="83240" y="349346"/>
                  </a:lnTo>
                  <a:lnTo>
                    <a:pt x="653271" y="20238"/>
                  </a:lnTo>
                  <a:cubicBezTo>
                    <a:pt x="671652" y="9625"/>
                    <a:pt x="691314" y="3241"/>
                    <a:pt x="711131" y="782"/>
                  </a:cubicBezTo>
                  <a:lnTo>
                    <a:pt x="726803" y="369"/>
                  </a:lnTo>
                  <a:close/>
                </a:path>
              </a:pathLst>
            </a:custGeom>
          </p:spPr>
        </p:pic>
        <p:sp>
          <p:nvSpPr>
            <p:cNvPr id="4" name="任意多边形 3"/>
            <p:cNvSpPr/>
            <p:nvPr/>
          </p:nvSpPr>
          <p:spPr>
            <a:xfrm rot="5400000">
              <a:off x="436669" y="4050459"/>
              <a:ext cx="1651152" cy="148276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 name="组合 4"/>
          <p:cNvGrpSpPr/>
          <p:nvPr/>
        </p:nvGrpSpPr>
        <p:grpSpPr>
          <a:xfrm>
            <a:off x="1698588" y="2637542"/>
            <a:ext cx="2218690" cy="2470634"/>
            <a:chOff x="1908523" y="2762122"/>
            <a:chExt cx="1869223" cy="2081482"/>
          </a:xfrm>
          <a:effectLst>
            <a:outerShdw blurRad="431800" dist="203200" dir="2700000" algn="tl" rotWithShape="0">
              <a:prstClr val="black">
                <a:alpha val="27000"/>
              </a:prstClr>
            </a:outerShdw>
          </a:effectLst>
        </p:grpSpPr>
        <p:pic>
          <p:nvPicPr>
            <p:cNvPr id="6" name="图片 5" descr="C:\Users\Administrator\Desktop\QQ截图20170317130017.jpgQQ截图20170317130017"/>
            <p:cNvPicPr>
              <a:picLocks noChangeAspect="1"/>
            </p:cNvPicPr>
            <p:nvPr/>
          </p:nvPicPr>
          <p:blipFill>
            <a:blip r:embed="rId2" cstate="screen"/>
            <a:srcRect/>
            <a:stretch>
              <a:fillRect/>
            </a:stretch>
          </p:blipFill>
          <p:spPr>
            <a:xfrm>
              <a:off x="1908523" y="2762657"/>
              <a:ext cx="1869223" cy="2080539"/>
            </a:xfrm>
            <a:custGeom>
              <a:avLst/>
              <a:gdLst>
                <a:gd name="connsiteX0" fmla="*/ 928093 w 1869206"/>
                <a:gd name="connsiteY0" fmla="*/ 0 h 2081482"/>
                <a:gd name="connsiteX1" fmla="*/ 935621 w 1869206"/>
                <a:gd name="connsiteY1" fmla="*/ 198 h 2081482"/>
                <a:gd name="connsiteX2" fmla="*/ 943150 w 1869206"/>
                <a:gd name="connsiteY2" fmla="*/ 0 h 2081482"/>
                <a:gd name="connsiteX3" fmla="*/ 945951 w 1869206"/>
                <a:gd name="connsiteY3" fmla="*/ 470 h 2081482"/>
                <a:gd name="connsiteX4" fmla="*/ 965904 w 1869206"/>
                <a:gd name="connsiteY4" fmla="*/ 995 h 2081482"/>
                <a:gd name="connsiteX5" fmla="*/ 1039564 w 1869206"/>
                <a:gd name="connsiteY5" fmla="*/ 25765 h 2081482"/>
                <a:gd name="connsiteX6" fmla="*/ 1765269 w 1869206"/>
                <a:gd name="connsiteY6" fmla="*/ 444751 h 2081482"/>
                <a:gd name="connsiteX7" fmla="*/ 1779837 w 1869206"/>
                <a:gd name="connsiteY7" fmla="*/ 455241 h 2081482"/>
                <a:gd name="connsiteX8" fmla="*/ 1782923 w 1869206"/>
                <a:gd name="connsiteY8" fmla="*/ 456915 h 2081482"/>
                <a:gd name="connsiteX9" fmla="*/ 1788131 w 1869206"/>
                <a:gd name="connsiteY9" fmla="*/ 461213 h 2081482"/>
                <a:gd name="connsiteX10" fmla="*/ 1797438 w 1869206"/>
                <a:gd name="connsiteY10" fmla="*/ 467915 h 2081482"/>
                <a:gd name="connsiteX11" fmla="*/ 1801248 w 1869206"/>
                <a:gd name="connsiteY11" fmla="*/ 472035 h 2081482"/>
                <a:gd name="connsiteX12" fmla="*/ 1811886 w 1869206"/>
                <a:gd name="connsiteY12" fmla="*/ 480812 h 2081482"/>
                <a:gd name="connsiteX13" fmla="*/ 1869206 w 1869206"/>
                <a:gd name="connsiteY13" fmla="*/ 619195 h 2081482"/>
                <a:gd name="connsiteX14" fmla="*/ 1869206 w 1869206"/>
                <a:gd name="connsiteY14" fmla="*/ 1457167 h 2081482"/>
                <a:gd name="connsiteX15" fmla="*/ 1835783 w 1869206"/>
                <a:gd name="connsiteY15" fmla="*/ 1566587 h 2081482"/>
                <a:gd name="connsiteX16" fmla="*/ 1831718 w 1869206"/>
                <a:gd name="connsiteY16" fmla="*/ 1571514 h 2081482"/>
                <a:gd name="connsiteX17" fmla="*/ 1823551 w 1869206"/>
                <a:gd name="connsiteY17" fmla="*/ 1584837 h 2081482"/>
                <a:gd name="connsiteX18" fmla="*/ 1765270 w 1869206"/>
                <a:gd name="connsiteY18" fmla="*/ 1636244 h 2081482"/>
                <a:gd name="connsiteX19" fmla="*/ 1039565 w 1869206"/>
                <a:gd name="connsiteY19" fmla="*/ 2055231 h 2081482"/>
                <a:gd name="connsiteX20" fmla="*/ 891061 w 1869206"/>
                <a:gd name="connsiteY20" fmla="*/ 2074781 h 2081482"/>
                <a:gd name="connsiteX21" fmla="*/ 876405 w 1869206"/>
                <a:gd name="connsiteY21" fmla="*/ 2069309 h 2081482"/>
                <a:gd name="connsiteX22" fmla="*/ 867824 w 1869206"/>
                <a:gd name="connsiteY22" fmla="*/ 2067367 h 2081482"/>
                <a:gd name="connsiteX23" fmla="*/ 831679 w 1869206"/>
                <a:gd name="connsiteY23" fmla="*/ 2051089 h 2081482"/>
                <a:gd name="connsiteX24" fmla="*/ 105974 w 1869206"/>
                <a:gd name="connsiteY24" fmla="*/ 1632103 h 2081482"/>
                <a:gd name="connsiteX25" fmla="*/ 93478 w 1869206"/>
                <a:gd name="connsiteY25" fmla="*/ 1623106 h 2081482"/>
                <a:gd name="connsiteX26" fmla="*/ 86284 w 1869206"/>
                <a:gd name="connsiteY26" fmla="*/ 1619201 h 2081482"/>
                <a:gd name="connsiteX27" fmla="*/ 74137 w 1869206"/>
                <a:gd name="connsiteY27" fmla="*/ 1609179 h 2081482"/>
                <a:gd name="connsiteX28" fmla="*/ 73804 w 1869206"/>
                <a:gd name="connsiteY28" fmla="*/ 1608939 h 2081482"/>
                <a:gd name="connsiteX29" fmla="*/ 73669 w 1869206"/>
                <a:gd name="connsiteY29" fmla="*/ 1608792 h 2081482"/>
                <a:gd name="connsiteX30" fmla="*/ 57320 w 1869206"/>
                <a:gd name="connsiteY30" fmla="*/ 1595303 h 2081482"/>
                <a:gd name="connsiteX31" fmla="*/ 0 w 1869206"/>
                <a:gd name="connsiteY31" fmla="*/ 1456920 h 2081482"/>
                <a:gd name="connsiteX32" fmla="*/ 0 w 1869206"/>
                <a:gd name="connsiteY32" fmla="*/ 618948 h 2081482"/>
                <a:gd name="connsiteX33" fmla="*/ 86284 w 1869206"/>
                <a:gd name="connsiteY33" fmla="*/ 456668 h 2081482"/>
                <a:gd name="connsiteX34" fmla="*/ 99033 w 1869206"/>
                <a:gd name="connsiteY34" fmla="*/ 449748 h 2081482"/>
                <a:gd name="connsiteX35" fmla="*/ 105973 w 1869206"/>
                <a:gd name="connsiteY35" fmla="*/ 444751 h 2081482"/>
                <a:gd name="connsiteX36" fmla="*/ 831678 w 1869206"/>
                <a:gd name="connsiteY36" fmla="*/ 25765 h 2081482"/>
                <a:gd name="connsiteX37" fmla="*/ 905339 w 1869206"/>
                <a:gd name="connsiteY37" fmla="*/ 995 h 2081482"/>
                <a:gd name="connsiteX38" fmla="*/ 925292 w 1869206"/>
                <a:gd name="connsiteY38" fmla="*/ 470 h 208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869206" h="2081482">
                  <a:moveTo>
                    <a:pt x="928093" y="0"/>
                  </a:moveTo>
                  <a:lnTo>
                    <a:pt x="935621" y="198"/>
                  </a:lnTo>
                  <a:lnTo>
                    <a:pt x="943150" y="0"/>
                  </a:lnTo>
                  <a:lnTo>
                    <a:pt x="945951" y="470"/>
                  </a:lnTo>
                  <a:lnTo>
                    <a:pt x="965904" y="995"/>
                  </a:lnTo>
                  <a:cubicBezTo>
                    <a:pt x="991132" y="4126"/>
                    <a:pt x="1016163" y="12254"/>
                    <a:pt x="1039564" y="25765"/>
                  </a:cubicBezTo>
                  <a:lnTo>
                    <a:pt x="1765269" y="444751"/>
                  </a:lnTo>
                  <a:lnTo>
                    <a:pt x="1779837" y="455241"/>
                  </a:lnTo>
                  <a:lnTo>
                    <a:pt x="1782923" y="456915"/>
                  </a:lnTo>
                  <a:lnTo>
                    <a:pt x="1788131" y="461213"/>
                  </a:lnTo>
                  <a:lnTo>
                    <a:pt x="1797438" y="467915"/>
                  </a:lnTo>
                  <a:lnTo>
                    <a:pt x="1801248" y="472035"/>
                  </a:lnTo>
                  <a:lnTo>
                    <a:pt x="1811886" y="480812"/>
                  </a:lnTo>
                  <a:cubicBezTo>
                    <a:pt x="1847301" y="516228"/>
                    <a:pt x="1869206" y="565154"/>
                    <a:pt x="1869206" y="619195"/>
                  </a:cubicBezTo>
                  <a:lnTo>
                    <a:pt x="1869206" y="1457167"/>
                  </a:lnTo>
                  <a:cubicBezTo>
                    <a:pt x="1869206" y="1497699"/>
                    <a:pt x="1856885" y="1535352"/>
                    <a:pt x="1835783" y="1566587"/>
                  </a:cubicBezTo>
                  <a:lnTo>
                    <a:pt x="1831718" y="1571514"/>
                  </a:lnTo>
                  <a:lnTo>
                    <a:pt x="1823551" y="1584837"/>
                  </a:lnTo>
                  <a:cubicBezTo>
                    <a:pt x="1808226" y="1605120"/>
                    <a:pt x="1788671" y="1622734"/>
                    <a:pt x="1765270" y="1636244"/>
                  </a:cubicBezTo>
                  <a:lnTo>
                    <a:pt x="1039565" y="2055231"/>
                  </a:lnTo>
                  <a:cubicBezTo>
                    <a:pt x="992763" y="2082251"/>
                    <a:pt x="939440" y="2087744"/>
                    <a:pt x="891061" y="2074781"/>
                  </a:cubicBezTo>
                  <a:lnTo>
                    <a:pt x="876405" y="2069309"/>
                  </a:lnTo>
                  <a:lnTo>
                    <a:pt x="867824" y="2067367"/>
                  </a:lnTo>
                  <a:cubicBezTo>
                    <a:pt x="855488" y="2063254"/>
                    <a:pt x="843380" y="2057844"/>
                    <a:pt x="831679" y="2051089"/>
                  </a:cubicBezTo>
                  <a:lnTo>
                    <a:pt x="105974" y="1632103"/>
                  </a:lnTo>
                  <a:lnTo>
                    <a:pt x="93478" y="1623106"/>
                  </a:lnTo>
                  <a:lnTo>
                    <a:pt x="86284" y="1619201"/>
                  </a:lnTo>
                  <a:lnTo>
                    <a:pt x="74137" y="1609179"/>
                  </a:lnTo>
                  <a:lnTo>
                    <a:pt x="73804" y="1608939"/>
                  </a:lnTo>
                  <a:lnTo>
                    <a:pt x="73669" y="1608792"/>
                  </a:lnTo>
                  <a:lnTo>
                    <a:pt x="57320" y="1595303"/>
                  </a:lnTo>
                  <a:cubicBezTo>
                    <a:pt x="21904" y="1559888"/>
                    <a:pt x="0" y="1510963"/>
                    <a:pt x="0" y="1456920"/>
                  </a:cubicBezTo>
                  <a:lnTo>
                    <a:pt x="0" y="618948"/>
                  </a:lnTo>
                  <a:cubicBezTo>
                    <a:pt x="0" y="551396"/>
                    <a:pt x="34226" y="491837"/>
                    <a:pt x="86284" y="456668"/>
                  </a:cubicBezTo>
                  <a:lnTo>
                    <a:pt x="99033" y="449748"/>
                  </a:lnTo>
                  <a:lnTo>
                    <a:pt x="105973" y="444751"/>
                  </a:lnTo>
                  <a:lnTo>
                    <a:pt x="831678" y="25765"/>
                  </a:lnTo>
                  <a:cubicBezTo>
                    <a:pt x="855079" y="12254"/>
                    <a:pt x="880111" y="4126"/>
                    <a:pt x="905339" y="995"/>
                  </a:cubicBezTo>
                  <a:lnTo>
                    <a:pt x="925292" y="470"/>
                  </a:lnTo>
                  <a:close/>
                </a:path>
              </a:pathLst>
            </a:custGeom>
          </p:spPr>
        </p:pic>
        <p:sp>
          <p:nvSpPr>
            <p:cNvPr id="7" name="任意多边形 6"/>
            <p:cNvSpPr/>
            <p:nvPr/>
          </p:nvSpPr>
          <p:spPr>
            <a:xfrm rot="5400000">
              <a:off x="1802386" y="2868259"/>
              <a:ext cx="2081482" cy="186920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 name="组合 7"/>
          <p:cNvGrpSpPr/>
          <p:nvPr/>
        </p:nvGrpSpPr>
        <p:grpSpPr>
          <a:xfrm>
            <a:off x="3265024" y="1645610"/>
            <a:ext cx="1602619" cy="1788949"/>
            <a:chOff x="3265024" y="1857700"/>
            <a:chExt cx="1602619" cy="1788949"/>
          </a:xfrm>
          <a:effectLst>
            <a:outerShdw blurRad="431800" dist="203200" dir="2700000" algn="tl" rotWithShape="0">
              <a:prstClr val="black">
                <a:alpha val="27000"/>
              </a:prstClr>
            </a:outerShdw>
          </a:effectLst>
        </p:grpSpPr>
        <p:pic>
          <p:nvPicPr>
            <p:cNvPr id="9" name="图片 8" descr="C:\Users\Administrator\Desktop\QQ截图20170317130029.jpgQQ截图20170317130029"/>
            <p:cNvPicPr>
              <a:picLocks noChangeAspect="1"/>
            </p:cNvPicPr>
            <p:nvPr/>
          </p:nvPicPr>
          <p:blipFill>
            <a:blip r:embed="rId3" cstate="screen"/>
            <a:srcRect/>
            <a:stretch>
              <a:fillRect/>
            </a:stretch>
          </p:blipFill>
          <p:spPr>
            <a:xfrm>
              <a:off x="3268695" y="1870936"/>
              <a:ext cx="1588770" cy="1775713"/>
            </a:xfrm>
            <a:custGeom>
              <a:avLst/>
              <a:gdLst>
                <a:gd name="connsiteX0" fmla="*/ 733882 w 1609126"/>
                <a:gd name="connsiteY0" fmla="*/ 0 h 1775713"/>
                <a:gd name="connsiteX1" fmla="*/ 876998 w 1609126"/>
                <a:gd name="connsiteY1" fmla="*/ 0 h 1775713"/>
                <a:gd name="connsiteX2" fmla="*/ 894920 w 1609126"/>
                <a:gd name="connsiteY2" fmla="*/ 6027 h 1775713"/>
                <a:gd name="connsiteX3" fmla="*/ 1519651 w 1609126"/>
                <a:gd name="connsiteY3" fmla="*/ 366716 h 1775713"/>
                <a:gd name="connsiteX4" fmla="*/ 1532192 w 1609126"/>
                <a:gd name="connsiteY4" fmla="*/ 375746 h 1775713"/>
                <a:gd name="connsiteX5" fmla="*/ 1534848 w 1609126"/>
                <a:gd name="connsiteY5" fmla="*/ 377187 h 1775713"/>
                <a:gd name="connsiteX6" fmla="*/ 1539332 w 1609126"/>
                <a:gd name="connsiteY6" fmla="*/ 380887 h 1775713"/>
                <a:gd name="connsiteX7" fmla="*/ 1547344 w 1609126"/>
                <a:gd name="connsiteY7" fmla="*/ 386656 h 1775713"/>
                <a:gd name="connsiteX8" fmla="*/ 1550624 w 1609126"/>
                <a:gd name="connsiteY8" fmla="*/ 390203 h 1775713"/>
                <a:gd name="connsiteX9" fmla="*/ 1559782 w 1609126"/>
                <a:gd name="connsiteY9" fmla="*/ 397760 h 1775713"/>
                <a:gd name="connsiteX10" fmla="*/ 1609126 w 1609126"/>
                <a:gd name="connsiteY10" fmla="*/ 516888 h 1775713"/>
                <a:gd name="connsiteX11" fmla="*/ 1609126 w 1609126"/>
                <a:gd name="connsiteY11" fmla="*/ 1238265 h 1775713"/>
                <a:gd name="connsiteX12" fmla="*/ 1580354 w 1609126"/>
                <a:gd name="connsiteY12" fmla="*/ 1332460 h 1775713"/>
                <a:gd name="connsiteX13" fmla="*/ 1576854 w 1609126"/>
                <a:gd name="connsiteY13" fmla="*/ 1336701 h 1775713"/>
                <a:gd name="connsiteX14" fmla="*/ 1569824 w 1609126"/>
                <a:gd name="connsiteY14" fmla="*/ 1348171 h 1775713"/>
                <a:gd name="connsiteX15" fmla="*/ 1519652 w 1609126"/>
                <a:gd name="connsiteY15" fmla="*/ 1392425 h 1775713"/>
                <a:gd name="connsiteX16" fmla="*/ 894920 w 1609126"/>
                <a:gd name="connsiteY16" fmla="*/ 1753114 h 1775713"/>
                <a:gd name="connsiteX17" fmla="*/ 767080 w 1609126"/>
                <a:gd name="connsiteY17" fmla="*/ 1769945 h 1775713"/>
                <a:gd name="connsiteX18" fmla="*/ 754462 w 1609126"/>
                <a:gd name="connsiteY18" fmla="*/ 1765234 h 1775713"/>
                <a:gd name="connsiteX19" fmla="*/ 747076 w 1609126"/>
                <a:gd name="connsiteY19" fmla="*/ 1763562 h 1775713"/>
                <a:gd name="connsiteX20" fmla="*/ 715960 w 1609126"/>
                <a:gd name="connsiteY20" fmla="*/ 1749549 h 1775713"/>
                <a:gd name="connsiteX21" fmla="*/ 91229 w 1609126"/>
                <a:gd name="connsiteY21" fmla="*/ 1388860 h 1775713"/>
                <a:gd name="connsiteX22" fmla="*/ 80472 w 1609126"/>
                <a:gd name="connsiteY22" fmla="*/ 1381115 h 1775713"/>
                <a:gd name="connsiteX23" fmla="*/ 74278 w 1609126"/>
                <a:gd name="connsiteY23" fmla="*/ 1377753 h 1775713"/>
                <a:gd name="connsiteX24" fmla="*/ 63822 w 1609126"/>
                <a:gd name="connsiteY24" fmla="*/ 1369126 h 1775713"/>
                <a:gd name="connsiteX25" fmla="*/ 63535 w 1609126"/>
                <a:gd name="connsiteY25" fmla="*/ 1368920 h 1775713"/>
                <a:gd name="connsiteX26" fmla="*/ 63419 w 1609126"/>
                <a:gd name="connsiteY26" fmla="*/ 1368793 h 1775713"/>
                <a:gd name="connsiteX27" fmla="*/ 49345 w 1609126"/>
                <a:gd name="connsiteY27" fmla="*/ 1357181 h 1775713"/>
                <a:gd name="connsiteX28" fmla="*/ 0 w 1609126"/>
                <a:gd name="connsiteY28" fmla="*/ 1238052 h 1775713"/>
                <a:gd name="connsiteX29" fmla="*/ 0 w 1609126"/>
                <a:gd name="connsiteY29" fmla="*/ 516675 h 1775713"/>
                <a:gd name="connsiteX30" fmla="*/ 74278 w 1609126"/>
                <a:gd name="connsiteY30" fmla="*/ 376974 h 1775713"/>
                <a:gd name="connsiteX31" fmla="*/ 85254 w 1609126"/>
                <a:gd name="connsiteY31" fmla="*/ 371018 h 1775713"/>
                <a:gd name="connsiteX32" fmla="*/ 91228 w 1609126"/>
                <a:gd name="connsiteY32" fmla="*/ 366716 h 1775713"/>
                <a:gd name="connsiteX33" fmla="*/ 715959 w 1609126"/>
                <a:gd name="connsiteY33" fmla="*/ 6027 h 177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09126" h="1775713">
                  <a:moveTo>
                    <a:pt x="733882" y="0"/>
                  </a:moveTo>
                  <a:lnTo>
                    <a:pt x="876998" y="0"/>
                  </a:lnTo>
                  <a:lnTo>
                    <a:pt x="894920" y="6027"/>
                  </a:lnTo>
                  <a:lnTo>
                    <a:pt x="1519651" y="366716"/>
                  </a:lnTo>
                  <a:lnTo>
                    <a:pt x="1532192" y="375746"/>
                  </a:lnTo>
                  <a:lnTo>
                    <a:pt x="1534848" y="377187"/>
                  </a:lnTo>
                  <a:lnTo>
                    <a:pt x="1539332" y="380887"/>
                  </a:lnTo>
                  <a:lnTo>
                    <a:pt x="1547344" y="386656"/>
                  </a:lnTo>
                  <a:lnTo>
                    <a:pt x="1550624" y="390203"/>
                  </a:lnTo>
                  <a:lnTo>
                    <a:pt x="1559782" y="397760"/>
                  </a:lnTo>
                  <a:cubicBezTo>
                    <a:pt x="1590269" y="428247"/>
                    <a:pt x="1609126" y="470366"/>
                    <a:pt x="1609126" y="516888"/>
                  </a:cubicBezTo>
                  <a:lnTo>
                    <a:pt x="1609126" y="1238265"/>
                  </a:lnTo>
                  <a:cubicBezTo>
                    <a:pt x="1609126" y="1273157"/>
                    <a:pt x="1598519" y="1305571"/>
                    <a:pt x="1580354" y="1332460"/>
                  </a:cubicBezTo>
                  <a:lnTo>
                    <a:pt x="1576854" y="1336701"/>
                  </a:lnTo>
                  <a:lnTo>
                    <a:pt x="1569824" y="1348171"/>
                  </a:lnTo>
                  <a:cubicBezTo>
                    <a:pt x="1556631" y="1365632"/>
                    <a:pt x="1539797" y="1380795"/>
                    <a:pt x="1519652" y="1392425"/>
                  </a:cubicBezTo>
                  <a:lnTo>
                    <a:pt x="894920" y="1753114"/>
                  </a:lnTo>
                  <a:cubicBezTo>
                    <a:pt x="854630" y="1776375"/>
                    <a:pt x="808727" y="1781104"/>
                    <a:pt x="767080" y="1769945"/>
                  </a:cubicBezTo>
                  <a:lnTo>
                    <a:pt x="754462" y="1765234"/>
                  </a:lnTo>
                  <a:lnTo>
                    <a:pt x="747076" y="1763562"/>
                  </a:lnTo>
                  <a:cubicBezTo>
                    <a:pt x="736456" y="1760021"/>
                    <a:pt x="726032" y="1755364"/>
                    <a:pt x="715960" y="1749549"/>
                  </a:cubicBezTo>
                  <a:lnTo>
                    <a:pt x="91229" y="1388860"/>
                  </a:lnTo>
                  <a:lnTo>
                    <a:pt x="80472" y="1381115"/>
                  </a:lnTo>
                  <a:lnTo>
                    <a:pt x="74278" y="1377753"/>
                  </a:lnTo>
                  <a:lnTo>
                    <a:pt x="63822" y="1369126"/>
                  </a:lnTo>
                  <a:lnTo>
                    <a:pt x="63535" y="1368920"/>
                  </a:lnTo>
                  <a:lnTo>
                    <a:pt x="63419" y="1368793"/>
                  </a:lnTo>
                  <a:lnTo>
                    <a:pt x="49345" y="1357181"/>
                  </a:lnTo>
                  <a:cubicBezTo>
                    <a:pt x="18857" y="1326693"/>
                    <a:pt x="0" y="1284575"/>
                    <a:pt x="0" y="1238052"/>
                  </a:cubicBezTo>
                  <a:lnTo>
                    <a:pt x="0" y="516675"/>
                  </a:lnTo>
                  <a:cubicBezTo>
                    <a:pt x="0" y="458522"/>
                    <a:pt x="29464" y="407250"/>
                    <a:pt x="74278" y="376974"/>
                  </a:cubicBezTo>
                  <a:lnTo>
                    <a:pt x="85254" y="371018"/>
                  </a:lnTo>
                  <a:lnTo>
                    <a:pt x="91228" y="366716"/>
                  </a:lnTo>
                  <a:lnTo>
                    <a:pt x="715959" y="6027"/>
                  </a:lnTo>
                  <a:close/>
                </a:path>
              </a:pathLst>
            </a:custGeom>
          </p:spPr>
        </p:pic>
        <p:sp>
          <p:nvSpPr>
            <p:cNvPr id="10" name="任意多边形 9"/>
            <p:cNvSpPr/>
            <p:nvPr/>
          </p:nvSpPr>
          <p:spPr>
            <a:xfrm rot="5400000">
              <a:off x="3174024" y="1948700"/>
              <a:ext cx="1784619" cy="160261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 name="组合 10"/>
          <p:cNvGrpSpPr/>
          <p:nvPr/>
        </p:nvGrpSpPr>
        <p:grpSpPr>
          <a:xfrm>
            <a:off x="4039021" y="3289356"/>
            <a:ext cx="1482564" cy="1650932"/>
            <a:chOff x="4039021" y="3501446"/>
            <a:chExt cx="1482564" cy="1650932"/>
          </a:xfrm>
          <a:effectLst>
            <a:outerShdw blurRad="431800" dist="203200" dir="2700000" algn="tl" rotWithShape="0">
              <a:prstClr val="black">
                <a:alpha val="27000"/>
              </a:prstClr>
            </a:outerShdw>
          </a:effectLst>
        </p:grpSpPr>
        <p:pic>
          <p:nvPicPr>
            <p:cNvPr id="12" name="图片 11" descr="C:\Users\Administrator\Desktop\QQ截图20170317130037.jpgQQ截图20170317130037"/>
            <p:cNvPicPr>
              <a:picLocks noChangeAspect="1"/>
            </p:cNvPicPr>
            <p:nvPr/>
          </p:nvPicPr>
          <p:blipFill>
            <a:blip r:embed="rId4" cstate="screen"/>
            <a:srcRect/>
            <a:stretch>
              <a:fillRect/>
            </a:stretch>
          </p:blipFill>
          <p:spPr>
            <a:xfrm>
              <a:off x="4048740" y="3555370"/>
              <a:ext cx="1470050" cy="1544320"/>
            </a:xfrm>
            <a:custGeom>
              <a:avLst/>
              <a:gdLst>
                <a:gd name="connsiteX0" fmla="*/ 729905 w 1470050"/>
                <a:gd name="connsiteY0" fmla="*/ 0 h 1636996"/>
                <a:gd name="connsiteX1" fmla="*/ 735825 w 1470050"/>
                <a:gd name="connsiteY1" fmla="*/ 156 h 1636996"/>
                <a:gd name="connsiteX2" fmla="*/ 741747 w 1470050"/>
                <a:gd name="connsiteY2" fmla="*/ 0 h 1636996"/>
                <a:gd name="connsiteX3" fmla="*/ 743950 w 1470050"/>
                <a:gd name="connsiteY3" fmla="*/ 369 h 1636996"/>
                <a:gd name="connsiteX4" fmla="*/ 759642 w 1470050"/>
                <a:gd name="connsiteY4" fmla="*/ 783 h 1636996"/>
                <a:gd name="connsiteX5" fmla="*/ 817572 w 1470050"/>
                <a:gd name="connsiteY5" fmla="*/ 20263 h 1636996"/>
                <a:gd name="connsiteX6" fmla="*/ 1388308 w 1470050"/>
                <a:gd name="connsiteY6" fmla="*/ 349777 h 1636996"/>
                <a:gd name="connsiteX7" fmla="*/ 1399765 w 1470050"/>
                <a:gd name="connsiteY7" fmla="*/ 358027 h 1636996"/>
                <a:gd name="connsiteX8" fmla="*/ 1402192 w 1470050"/>
                <a:gd name="connsiteY8" fmla="*/ 359344 h 1636996"/>
                <a:gd name="connsiteX9" fmla="*/ 1406289 w 1470050"/>
                <a:gd name="connsiteY9" fmla="*/ 362724 h 1636996"/>
                <a:gd name="connsiteX10" fmla="*/ 1413608 w 1470050"/>
                <a:gd name="connsiteY10" fmla="*/ 367995 h 1636996"/>
                <a:gd name="connsiteX11" fmla="*/ 1416604 w 1470050"/>
                <a:gd name="connsiteY11" fmla="*/ 371235 h 1636996"/>
                <a:gd name="connsiteX12" fmla="*/ 1424970 w 1470050"/>
                <a:gd name="connsiteY12" fmla="*/ 378138 h 1636996"/>
                <a:gd name="connsiteX13" fmla="*/ 1470050 w 1470050"/>
                <a:gd name="connsiteY13" fmla="*/ 486971 h 1636996"/>
                <a:gd name="connsiteX14" fmla="*/ 1470050 w 1470050"/>
                <a:gd name="connsiteY14" fmla="*/ 1146000 h 1636996"/>
                <a:gd name="connsiteX15" fmla="*/ 1443765 w 1470050"/>
                <a:gd name="connsiteY15" fmla="*/ 1232053 h 1636996"/>
                <a:gd name="connsiteX16" fmla="*/ 1440568 w 1470050"/>
                <a:gd name="connsiteY16" fmla="*/ 1235928 h 1636996"/>
                <a:gd name="connsiteX17" fmla="*/ 1434145 w 1470050"/>
                <a:gd name="connsiteY17" fmla="*/ 1246406 h 1636996"/>
                <a:gd name="connsiteX18" fmla="*/ 1388309 w 1470050"/>
                <a:gd name="connsiteY18" fmla="*/ 1286836 h 1636996"/>
                <a:gd name="connsiteX19" fmla="*/ 817573 w 1470050"/>
                <a:gd name="connsiteY19" fmla="*/ 1616350 h 1636996"/>
                <a:gd name="connsiteX20" fmla="*/ 700781 w 1470050"/>
                <a:gd name="connsiteY20" fmla="*/ 1631726 h 1636996"/>
                <a:gd name="connsiteX21" fmla="*/ 689255 w 1470050"/>
                <a:gd name="connsiteY21" fmla="*/ 1627422 h 1636996"/>
                <a:gd name="connsiteX22" fmla="*/ 682506 w 1470050"/>
                <a:gd name="connsiteY22" fmla="*/ 1625895 h 1636996"/>
                <a:gd name="connsiteX23" fmla="*/ 654080 w 1470050"/>
                <a:gd name="connsiteY23" fmla="*/ 1613094 h 1636996"/>
                <a:gd name="connsiteX24" fmla="*/ 83344 w 1470050"/>
                <a:gd name="connsiteY24" fmla="*/ 1283579 h 1636996"/>
                <a:gd name="connsiteX25" fmla="*/ 73517 w 1470050"/>
                <a:gd name="connsiteY25" fmla="*/ 1276503 h 1636996"/>
                <a:gd name="connsiteX26" fmla="*/ 67858 w 1470050"/>
                <a:gd name="connsiteY26" fmla="*/ 1273432 h 1636996"/>
                <a:gd name="connsiteX27" fmla="*/ 58306 w 1470050"/>
                <a:gd name="connsiteY27" fmla="*/ 1265550 h 1636996"/>
                <a:gd name="connsiteX28" fmla="*/ 58044 w 1470050"/>
                <a:gd name="connsiteY28" fmla="*/ 1265362 h 1636996"/>
                <a:gd name="connsiteX29" fmla="*/ 57937 w 1470050"/>
                <a:gd name="connsiteY29" fmla="*/ 1265246 h 1636996"/>
                <a:gd name="connsiteX30" fmla="*/ 45080 w 1470050"/>
                <a:gd name="connsiteY30" fmla="*/ 1254637 h 1636996"/>
                <a:gd name="connsiteX31" fmla="*/ 0 w 1470050"/>
                <a:gd name="connsiteY31" fmla="*/ 1145805 h 1636996"/>
                <a:gd name="connsiteX32" fmla="*/ 0 w 1470050"/>
                <a:gd name="connsiteY32" fmla="*/ 486776 h 1636996"/>
                <a:gd name="connsiteX33" fmla="*/ 67858 w 1470050"/>
                <a:gd name="connsiteY33" fmla="*/ 359150 h 1636996"/>
                <a:gd name="connsiteX34" fmla="*/ 77885 w 1470050"/>
                <a:gd name="connsiteY34" fmla="*/ 353708 h 1636996"/>
                <a:gd name="connsiteX35" fmla="*/ 83343 w 1470050"/>
                <a:gd name="connsiteY35" fmla="*/ 349777 h 1636996"/>
                <a:gd name="connsiteX36" fmla="*/ 654079 w 1470050"/>
                <a:gd name="connsiteY36" fmla="*/ 20263 h 1636996"/>
                <a:gd name="connsiteX37" fmla="*/ 712010 w 1470050"/>
                <a:gd name="connsiteY37" fmla="*/ 783 h 1636996"/>
                <a:gd name="connsiteX38" fmla="*/ 727702 w 1470050"/>
                <a:gd name="connsiteY38" fmla="*/ 369 h 1636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70050" h="1636996">
                  <a:moveTo>
                    <a:pt x="729905" y="0"/>
                  </a:moveTo>
                  <a:lnTo>
                    <a:pt x="735825" y="156"/>
                  </a:lnTo>
                  <a:lnTo>
                    <a:pt x="741747" y="0"/>
                  </a:lnTo>
                  <a:lnTo>
                    <a:pt x="743950" y="369"/>
                  </a:lnTo>
                  <a:lnTo>
                    <a:pt x="759642" y="783"/>
                  </a:lnTo>
                  <a:cubicBezTo>
                    <a:pt x="779482" y="3245"/>
                    <a:pt x="799169" y="9637"/>
                    <a:pt x="817572" y="20263"/>
                  </a:cubicBezTo>
                  <a:lnTo>
                    <a:pt x="1388308" y="349777"/>
                  </a:lnTo>
                  <a:lnTo>
                    <a:pt x="1399765" y="358027"/>
                  </a:lnTo>
                  <a:lnTo>
                    <a:pt x="1402192" y="359344"/>
                  </a:lnTo>
                  <a:lnTo>
                    <a:pt x="1406289" y="362724"/>
                  </a:lnTo>
                  <a:lnTo>
                    <a:pt x="1413608" y="367995"/>
                  </a:lnTo>
                  <a:lnTo>
                    <a:pt x="1416604" y="371235"/>
                  </a:lnTo>
                  <a:lnTo>
                    <a:pt x="1424970" y="378138"/>
                  </a:lnTo>
                  <a:cubicBezTo>
                    <a:pt x="1452823" y="405991"/>
                    <a:pt x="1470050" y="444469"/>
                    <a:pt x="1470050" y="486971"/>
                  </a:cubicBezTo>
                  <a:lnTo>
                    <a:pt x="1470050" y="1146000"/>
                  </a:lnTo>
                  <a:cubicBezTo>
                    <a:pt x="1470050" y="1177876"/>
                    <a:pt x="1460360" y="1207489"/>
                    <a:pt x="1443765" y="1232053"/>
                  </a:cubicBezTo>
                  <a:lnTo>
                    <a:pt x="1440568" y="1235928"/>
                  </a:lnTo>
                  <a:lnTo>
                    <a:pt x="1434145" y="1246406"/>
                  </a:lnTo>
                  <a:cubicBezTo>
                    <a:pt x="1422092" y="1262358"/>
                    <a:pt x="1406713" y="1276210"/>
                    <a:pt x="1388309" y="1286836"/>
                  </a:cubicBezTo>
                  <a:lnTo>
                    <a:pt x="817573" y="1616350"/>
                  </a:lnTo>
                  <a:cubicBezTo>
                    <a:pt x="780765" y="1637601"/>
                    <a:pt x="738829" y="1641921"/>
                    <a:pt x="700781" y="1631726"/>
                  </a:cubicBezTo>
                  <a:lnTo>
                    <a:pt x="689255" y="1627422"/>
                  </a:lnTo>
                  <a:lnTo>
                    <a:pt x="682506" y="1625895"/>
                  </a:lnTo>
                  <a:cubicBezTo>
                    <a:pt x="672804" y="1622661"/>
                    <a:pt x="663282" y="1618406"/>
                    <a:pt x="654080" y="1613094"/>
                  </a:cubicBezTo>
                  <a:lnTo>
                    <a:pt x="83344" y="1283579"/>
                  </a:lnTo>
                  <a:lnTo>
                    <a:pt x="73517" y="1276503"/>
                  </a:lnTo>
                  <a:lnTo>
                    <a:pt x="67858" y="1273432"/>
                  </a:lnTo>
                  <a:lnTo>
                    <a:pt x="58306" y="1265550"/>
                  </a:lnTo>
                  <a:lnTo>
                    <a:pt x="58044" y="1265362"/>
                  </a:lnTo>
                  <a:lnTo>
                    <a:pt x="57937" y="1265246"/>
                  </a:lnTo>
                  <a:lnTo>
                    <a:pt x="45080" y="1254637"/>
                  </a:lnTo>
                  <a:cubicBezTo>
                    <a:pt x="17227" y="1226785"/>
                    <a:pt x="0" y="1188307"/>
                    <a:pt x="0" y="1145805"/>
                  </a:cubicBezTo>
                  <a:lnTo>
                    <a:pt x="0" y="486776"/>
                  </a:lnTo>
                  <a:cubicBezTo>
                    <a:pt x="0" y="433649"/>
                    <a:pt x="26918" y="386809"/>
                    <a:pt x="67858" y="359150"/>
                  </a:cubicBezTo>
                  <a:lnTo>
                    <a:pt x="77885" y="353708"/>
                  </a:lnTo>
                  <a:lnTo>
                    <a:pt x="83343" y="349777"/>
                  </a:lnTo>
                  <a:lnTo>
                    <a:pt x="654079" y="20263"/>
                  </a:lnTo>
                  <a:cubicBezTo>
                    <a:pt x="672483" y="9637"/>
                    <a:pt x="692169" y="3245"/>
                    <a:pt x="712010" y="783"/>
                  </a:cubicBezTo>
                  <a:lnTo>
                    <a:pt x="727702" y="369"/>
                  </a:lnTo>
                  <a:close/>
                </a:path>
              </a:pathLst>
            </a:custGeom>
          </p:spPr>
        </p:pic>
        <p:sp>
          <p:nvSpPr>
            <p:cNvPr id="13" name="任意多边形 12"/>
            <p:cNvSpPr/>
            <p:nvPr/>
          </p:nvSpPr>
          <p:spPr>
            <a:xfrm rot="5400000">
              <a:off x="3954837" y="3585630"/>
              <a:ext cx="1650932" cy="1482564"/>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矩形 13"/>
          <p:cNvSpPr/>
          <p:nvPr/>
        </p:nvSpPr>
        <p:spPr>
          <a:xfrm>
            <a:off x="7626581" y="1462903"/>
            <a:ext cx="2236510"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37" name="矩形 36"/>
          <p:cNvSpPr/>
          <p:nvPr/>
        </p:nvSpPr>
        <p:spPr>
          <a:xfrm>
            <a:off x="7583039" y="1881001"/>
            <a:ext cx="4902877" cy="683264"/>
          </a:xfrm>
          <a:prstGeom prst="rect">
            <a:avLst/>
          </a:prstGeom>
        </p:spPr>
        <p:txBody>
          <a:bodyPr wrap="square">
            <a:spAutoFit/>
          </a:bodyPr>
          <a:lstStyle/>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点击此处添加文本点击此处添加文本</a:t>
            </a:r>
            <a:endParaRPr lang="zh-CN" altLang="en-US" sz="1600" dirty="0">
              <a:solidFill>
                <a:schemeClr val="tx1"/>
              </a:solidFill>
              <a:latin typeface="微软雅黑" panose="020B0503020204020204" charset="-122"/>
              <a:ea typeface="微软雅黑" panose="020B0503020204020204" charset="-122"/>
            </a:endParaRPr>
          </a:p>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a:t>
            </a:r>
            <a:r>
              <a:rPr lang="zh-CN" altLang="en-US" sz="1600" dirty="0" smtClean="0">
                <a:solidFill>
                  <a:schemeClr val="tx1"/>
                </a:solidFill>
                <a:latin typeface="微软雅黑" panose="020B0503020204020204" charset="-122"/>
                <a:ea typeface="微软雅黑" panose="020B0503020204020204" charset="-122"/>
              </a:rPr>
              <a:t>文本点击</a:t>
            </a:r>
            <a:r>
              <a:rPr lang="zh-CN" altLang="en-US" sz="1600" dirty="0">
                <a:solidFill>
                  <a:schemeClr val="tx1"/>
                </a:solidFill>
                <a:latin typeface="微软雅黑" panose="020B0503020204020204" charset="-122"/>
                <a:ea typeface="微软雅黑" panose="020B0503020204020204" charset="-122"/>
              </a:rPr>
              <a:t>此处添加</a:t>
            </a:r>
            <a:r>
              <a:rPr lang="zh-CN" altLang="en-US" sz="1600" dirty="0" smtClean="0">
                <a:solidFill>
                  <a:schemeClr val="tx1"/>
                </a:solidFill>
                <a:latin typeface="微软雅黑" panose="020B0503020204020204" charset="-122"/>
                <a:ea typeface="微软雅黑" panose="020B0503020204020204" charset="-122"/>
              </a:rPr>
              <a:t>文本</a:t>
            </a:r>
            <a:endParaRPr lang="zh-CN" altLang="en-US" sz="1600" dirty="0" smtClean="0">
              <a:solidFill>
                <a:schemeClr val="tx1"/>
              </a:solidFill>
              <a:latin typeface="微软雅黑" panose="020B0503020204020204" charset="-122"/>
              <a:ea typeface="微软雅黑" panose="020B0503020204020204" charset="-122"/>
            </a:endParaRPr>
          </a:p>
        </p:txBody>
      </p:sp>
      <p:sp>
        <p:nvSpPr>
          <p:cNvPr id="15" name="矩形 14"/>
          <p:cNvSpPr/>
          <p:nvPr/>
        </p:nvSpPr>
        <p:spPr>
          <a:xfrm>
            <a:off x="7626581" y="3112567"/>
            <a:ext cx="2236510"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41" name="矩形 40"/>
          <p:cNvSpPr/>
          <p:nvPr/>
        </p:nvSpPr>
        <p:spPr>
          <a:xfrm>
            <a:off x="7583039" y="3530665"/>
            <a:ext cx="4902877" cy="683264"/>
          </a:xfrm>
          <a:prstGeom prst="rect">
            <a:avLst/>
          </a:prstGeom>
        </p:spPr>
        <p:txBody>
          <a:bodyPr wrap="square">
            <a:spAutoFit/>
          </a:bodyPr>
          <a:lstStyle/>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点击此处添加文本点击此处添加文本</a:t>
            </a:r>
            <a:endParaRPr lang="zh-CN" altLang="en-US" sz="1600" dirty="0">
              <a:solidFill>
                <a:schemeClr val="tx1"/>
              </a:solidFill>
              <a:latin typeface="微软雅黑" panose="020B0503020204020204" charset="-122"/>
              <a:ea typeface="微软雅黑" panose="020B0503020204020204" charset="-122"/>
            </a:endParaRPr>
          </a:p>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a:t>
            </a:r>
            <a:r>
              <a:rPr lang="zh-CN" altLang="en-US" sz="1600" dirty="0" smtClean="0">
                <a:solidFill>
                  <a:schemeClr val="tx1"/>
                </a:solidFill>
                <a:latin typeface="微软雅黑" panose="020B0503020204020204" charset="-122"/>
                <a:ea typeface="微软雅黑" panose="020B0503020204020204" charset="-122"/>
              </a:rPr>
              <a:t>文本点击</a:t>
            </a:r>
            <a:r>
              <a:rPr lang="zh-CN" altLang="en-US" sz="1600" dirty="0">
                <a:solidFill>
                  <a:schemeClr val="tx1"/>
                </a:solidFill>
                <a:latin typeface="微软雅黑" panose="020B0503020204020204" charset="-122"/>
                <a:ea typeface="微软雅黑" panose="020B0503020204020204" charset="-122"/>
              </a:rPr>
              <a:t>此处添加</a:t>
            </a:r>
            <a:r>
              <a:rPr lang="zh-CN" altLang="en-US" sz="1600" dirty="0" smtClean="0">
                <a:solidFill>
                  <a:schemeClr val="tx1"/>
                </a:solidFill>
                <a:latin typeface="微软雅黑" panose="020B0503020204020204" charset="-122"/>
                <a:ea typeface="微软雅黑" panose="020B0503020204020204" charset="-122"/>
              </a:rPr>
              <a:t>文本</a:t>
            </a:r>
            <a:endParaRPr lang="zh-CN" altLang="en-US" sz="1600" dirty="0" smtClean="0">
              <a:solidFill>
                <a:schemeClr val="tx1"/>
              </a:solidFill>
              <a:latin typeface="微软雅黑" panose="020B0503020204020204" charset="-122"/>
              <a:ea typeface="微软雅黑" panose="020B0503020204020204" charset="-122"/>
            </a:endParaRPr>
          </a:p>
        </p:txBody>
      </p:sp>
      <p:sp>
        <p:nvSpPr>
          <p:cNvPr id="16" name="矩形 15"/>
          <p:cNvSpPr/>
          <p:nvPr/>
        </p:nvSpPr>
        <p:spPr>
          <a:xfrm>
            <a:off x="7626581" y="4753470"/>
            <a:ext cx="2236510"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20" name="矩形 19"/>
          <p:cNvSpPr/>
          <p:nvPr/>
        </p:nvSpPr>
        <p:spPr>
          <a:xfrm>
            <a:off x="7626581" y="5171568"/>
            <a:ext cx="3465965" cy="683264"/>
          </a:xfrm>
          <a:prstGeom prst="rect">
            <a:avLst/>
          </a:prstGeom>
        </p:spPr>
        <p:txBody>
          <a:bodyPr wrap="square">
            <a:spAutoFit/>
          </a:bodyPr>
          <a:lstStyle/>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点击此处添加文本点击此处添加文本</a:t>
            </a:r>
            <a:endParaRPr lang="zh-CN" altLang="en-US" sz="1600" dirty="0">
              <a:solidFill>
                <a:schemeClr val="tx1"/>
              </a:solidFill>
              <a:latin typeface="微软雅黑" panose="020B0503020204020204" charset="-122"/>
              <a:ea typeface="微软雅黑" panose="020B0503020204020204" charset="-122"/>
            </a:endParaRPr>
          </a:p>
          <a:p>
            <a:pPr>
              <a:lnSpc>
                <a:spcPct val="120000"/>
              </a:lnSpc>
            </a:pPr>
            <a:r>
              <a:rPr lang="zh-CN" altLang="en-US" sz="1600" dirty="0">
                <a:solidFill>
                  <a:schemeClr val="tx1"/>
                </a:solidFill>
                <a:latin typeface="微软雅黑" panose="020B0503020204020204" charset="-122"/>
                <a:ea typeface="微软雅黑" panose="020B0503020204020204" charset="-122"/>
              </a:rPr>
              <a:t>点击此处添加</a:t>
            </a:r>
            <a:r>
              <a:rPr lang="zh-CN" altLang="en-US" sz="1600" dirty="0" smtClean="0">
                <a:solidFill>
                  <a:schemeClr val="tx1"/>
                </a:solidFill>
                <a:latin typeface="微软雅黑" panose="020B0503020204020204" charset="-122"/>
                <a:ea typeface="微软雅黑" panose="020B0503020204020204" charset="-122"/>
              </a:rPr>
              <a:t>文本点击</a:t>
            </a:r>
            <a:r>
              <a:rPr lang="zh-CN" altLang="en-US" sz="1600" dirty="0">
                <a:solidFill>
                  <a:schemeClr val="tx1"/>
                </a:solidFill>
                <a:latin typeface="微软雅黑" panose="020B0503020204020204" charset="-122"/>
                <a:ea typeface="微软雅黑" panose="020B0503020204020204" charset="-122"/>
              </a:rPr>
              <a:t>此处添加</a:t>
            </a:r>
            <a:r>
              <a:rPr lang="zh-CN" altLang="en-US" sz="1600" dirty="0" smtClean="0">
                <a:solidFill>
                  <a:schemeClr val="tx1"/>
                </a:solidFill>
                <a:latin typeface="微软雅黑" panose="020B0503020204020204" charset="-122"/>
                <a:ea typeface="微软雅黑" panose="020B0503020204020204" charset="-122"/>
              </a:rPr>
              <a:t>文本</a:t>
            </a:r>
            <a:endParaRPr lang="zh-CN" altLang="en-US" sz="1600" dirty="0" smtClean="0">
              <a:solidFill>
                <a:schemeClr val="tx1"/>
              </a:solidFill>
              <a:latin typeface="微软雅黑" panose="020B0503020204020204" charset="-122"/>
              <a:ea typeface="微软雅黑" panose="020B0503020204020204" charset="-122"/>
            </a:endParaRPr>
          </a:p>
        </p:txBody>
      </p:sp>
      <p:grpSp>
        <p:nvGrpSpPr>
          <p:cNvPr id="21" name="组合 20"/>
          <p:cNvGrpSpPr/>
          <p:nvPr/>
        </p:nvGrpSpPr>
        <p:grpSpPr>
          <a:xfrm>
            <a:off x="6707083" y="1618286"/>
            <a:ext cx="732098" cy="657439"/>
            <a:chOff x="6489367" y="1830376"/>
            <a:chExt cx="732098" cy="657439"/>
          </a:xfrm>
        </p:grpSpPr>
        <p:sp>
          <p:nvSpPr>
            <p:cNvPr id="23" name="任意多边形 22"/>
            <p:cNvSpPr/>
            <p:nvPr/>
          </p:nvSpPr>
          <p:spPr>
            <a:xfrm>
              <a:off x="6489367" y="1830376"/>
              <a:ext cx="732098" cy="65743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1D8B4F"/>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微软简粗黑" charset="0"/>
                <a:ea typeface="微软简粗黑" charset="0"/>
              </a:endParaRPr>
            </a:p>
          </p:txBody>
        </p:sp>
        <p:sp>
          <p:nvSpPr>
            <p:cNvPr id="24" name="文本框 23"/>
            <p:cNvSpPr txBox="1"/>
            <p:nvPr/>
          </p:nvSpPr>
          <p:spPr>
            <a:xfrm>
              <a:off x="6582745" y="1872165"/>
              <a:ext cx="607060" cy="548640"/>
            </a:xfrm>
            <a:prstGeom prst="rect">
              <a:avLst/>
            </a:prstGeom>
            <a:noFill/>
          </p:spPr>
          <p:txBody>
            <a:bodyPr wrap="none" rtlCol="0">
              <a:spAutoFit/>
            </a:bodyPr>
            <a:lstStyle/>
            <a:p>
              <a:r>
                <a:rPr lang="en-US" altLang="zh-CN" sz="3000" dirty="0" smtClean="0">
                  <a:solidFill>
                    <a:schemeClr val="bg1"/>
                  </a:solidFill>
                  <a:latin typeface="微软简粗黑" charset="0"/>
                  <a:ea typeface="微软简粗黑" charset="0"/>
                </a:rPr>
                <a:t>01</a:t>
              </a:r>
              <a:endParaRPr lang="en-US" altLang="zh-CN" sz="3000" dirty="0" smtClean="0">
                <a:solidFill>
                  <a:schemeClr val="bg1"/>
                </a:solidFill>
                <a:latin typeface="微软简粗黑" charset="0"/>
                <a:ea typeface="微软简粗黑" charset="0"/>
              </a:endParaRPr>
            </a:p>
          </p:txBody>
        </p:sp>
      </p:grpSp>
      <p:grpSp>
        <p:nvGrpSpPr>
          <p:cNvPr id="25" name="组合 24"/>
          <p:cNvGrpSpPr/>
          <p:nvPr/>
        </p:nvGrpSpPr>
        <p:grpSpPr>
          <a:xfrm>
            <a:off x="6707083" y="3258547"/>
            <a:ext cx="732098" cy="657438"/>
            <a:chOff x="6489367" y="3470636"/>
            <a:chExt cx="732098" cy="657438"/>
          </a:xfrm>
        </p:grpSpPr>
        <p:sp>
          <p:nvSpPr>
            <p:cNvPr id="27" name="任意多边形 26"/>
            <p:cNvSpPr/>
            <p:nvPr/>
          </p:nvSpPr>
          <p:spPr>
            <a:xfrm>
              <a:off x="6489367" y="3470636"/>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F87230"/>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微软简粗黑" charset="0"/>
                <a:ea typeface="微软简粗黑" charset="0"/>
              </a:endParaRPr>
            </a:p>
          </p:txBody>
        </p:sp>
        <p:sp>
          <p:nvSpPr>
            <p:cNvPr id="29" name="文本框 28"/>
            <p:cNvSpPr txBox="1"/>
            <p:nvPr/>
          </p:nvSpPr>
          <p:spPr>
            <a:xfrm>
              <a:off x="6544618" y="3512425"/>
              <a:ext cx="607060" cy="548640"/>
            </a:xfrm>
            <a:prstGeom prst="rect">
              <a:avLst/>
            </a:prstGeom>
            <a:noFill/>
          </p:spPr>
          <p:txBody>
            <a:bodyPr wrap="none" rtlCol="0">
              <a:spAutoFit/>
            </a:bodyPr>
            <a:lstStyle/>
            <a:p>
              <a:r>
                <a:rPr lang="en-US" altLang="zh-CN" sz="3000" dirty="0" smtClean="0">
                  <a:solidFill>
                    <a:schemeClr val="bg1"/>
                  </a:solidFill>
                  <a:latin typeface="微软简粗黑" charset="0"/>
                  <a:ea typeface="微软简粗黑" charset="0"/>
                </a:rPr>
                <a:t>02</a:t>
              </a:r>
              <a:endParaRPr lang="en-US" altLang="zh-CN" sz="3000" dirty="0" smtClean="0">
                <a:solidFill>
                  <a:schemeClr val="bg1"/>
                </a:solidFill>
                <a:latin typeface="微软简粗黑" charset="0"/>
                <a:ea typeface="微软简粗黑" charset="0"/>
              </a:endParaRPr>
            </a:p>
          </p:txBody>
        </p:sp>
      </p:grpSp>
      <p:grpSp>
        <p:nvGrpSpPr>
          <p:cNvPr id="30" name="组合 29"/>
          <p:cNvGrpSpPr/>
          <p:nvPr/>
        </p:nvGrpSpPr>
        <p:grpSpPr>
          <a:xfrm>
            <a:off x="6707083" y="4898808"/>
            <a:ext cx="732098" cy="657438"/>
            <a:chOff x="6489367" y="5110898"/>
            <a:chExt cx="732098" cy="657438"/>
          </a:xfrm>
        </p:grpSpPr>
        <p:sp>
          <p:nvSpPr>
            <p:cNvPr id="31" name="任意多边形 30"/>
            <p:cNvSpPr/>
            <p:nvPr/>
          </p:nvSpPr>
          <p:spPr>
            <a:xfrm>
              <a:off x="6489367" y="5110898"/>
              <a:ext cx="732098" cy="657438"/>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1D8B4F"/>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latin typeface="微软简粗黑" charset="0"/>
                <a:ea typeface="微软简粗黑" charset="0"/>
              </a:endParaRPr>
            </a:p>
          </p:txBody>
        </p:sp>
        <p:sp>
          <p:nvSpPr>
            <p:cNvPr id="33" name="文本框 32"/>
            <p:cNvSpPr txBox="1"/>
            <p:nvPr/>
          </p:nvSpPr>
          <p:spPr>
            <a:xfrm>
              <a:off x="6536270" y="5166657"/>
              <a:ext cx="607060" cy="548640"/>
            </a:xfrm>
            <a:prstGeom prst="rect">
              <a:avLst/>
            </a:prstGeom>
            <a:noFill/>
          </p:spPr>
          <p:txBody>
            <a:bodyPr wrap="none" rtlCol="0">
              <a:spAutoFit/>
            </a:bodyPr>
            <a:lstStyle/>
            <a:p>
              <a:r>
                <a:rPr lang="en-US" altLang="zh-CN" sz="3000" dirty="0" smtClean="0">
                  <a:solidFill>
                    <a:schemeClr val="bg1"/>
                  </a:solidFill>
                  <a:latin typeface="微软简粗黑" charset="0"/>
                  <a:ea typeface="微软简粗黑" charset="0"/>
                </a:rPr>
                <a:t>03</a:t>
              </a:r>
              <a:endParaRPr lang="en-US" altLang="zh-CN" sz="3000" dirty="0" smtClean="0">
                <a:solidFill>
                  <a:schemeClr val="bg1"/>
                </a:solidFill>
                <a:latin typeface="微软简粗黑" charset="0"/>
                <a:ea typeface="微软简粗黑" charset="0"/>
              </a:endParaRPr>
            </a:p>
          </p:txBody>
        </p:sp>
      </p:grpSp>
      <p:sp>
        <p:nvSpPr>
          <p:cNvPr id="34" name="矩形 33"/>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35" name="直角三角形 34"/>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129">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188048" y="2937643"/>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28" name="矩形 27"/>
          <p:cNvSpPr/>
          <p:nvPr/>
        </p:nvSpPr>
        <p:spPr>
          <a:xfrm>
            <a:off x="5101430" y="2937643"/>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29" name="矩形 28"/>
          <p:cNvSpPr/>
          <p:nvPr/>
        </p:nvSpPr>
        <p:spPr>
          <a:xfrm>
            <a:off x="9029738" y="2922946"/>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33" name="矩形 32"/>
          <p:cNvSpPr/>
          <p:nvPr/>
        </p:nvSpPr>
        <p:spPr>
          <a:xfrm>
            <a:off x="3121856" y="5218537"/>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34" name="矩形 33"/>
          <p:cNvSpPr/>
          <p:nvPr/>
        </p:nvSpPr>
        <p:spPr>
          <a:xfrm>
            <a:off x="7060446" y="5218537"/>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grpSp>
        <p:nvGrpSpPr>
          <p:cNvPr id="56" name="组合 55"/>
          <p:cNvGrpSpPr/>
          <p:nvPr/>
        </p:nvGrpSpPr>
        <p:grpSpPr>
          <a:xfrm>
            <a:off x="1527368" y="1140020"/>
            <a:ext cx="1499870" cy="1670050"/>
            <a:chOff x="1527368" y="2073286"/>
            <a:chExt cx="1499870" cy="1670050"/>
          </a:xfrm>
          <a:effectLst>
            <a:outerShdw blurRad="431800" dist="203200" dir="2700000" algn="tl" rotWithShape="0">
              <a:prstClr val="black">
                <a:alpha val="27000"/>
              </a:prstClr>
            </a:outerShdw>
          </a:effectLst>
        </p:grpSpPr>
        <p:pic>
          <p:nvPicPr>
            <p:cNvPr id="37" name="图片 36" descr="C:\Users\Administrator\Desktop\QQ截图20170317130017.jpgQQ截图20170317130017"/>
            <p:cNvPicPr>
              <a:picLocks noChangeAspect="1"/>
            </p:cNvPicPr>
            <p:nvPr/>
          </p:nvPicPr>
          <p:blipFill>
            <a:blip r:embed="rId1" cstate="screen"/>
            <a:srcRect/>
            <a:stretch>
              <a:fillRect/>
            </a:stretch>
          </p:blipFill>
          <p:spPr>
            <a:xfrm>
              <a:off x="1527368" y="2073921"/>
              <a:ext cx="1499870" cy="1669415"/>
            </a:xfrm>
            <a:custGeom>
              <a:avLst/>
              <a:gdLst>
                <a:gd name="connsiteX0" fmla="*/ 744639 w 1499724"/>
                <a:gd name="connsiteY0" fmla="*/ 0 h 1670042"/>
                <a:gd name="connsiteX1" fmla="*/ 750678 w 1499724"/>
                <a:gd name="connsiteY1" fmla="*/ 159 h 1670042"/>
                <a:gd name="connsiteX2" fmla="*/ 756720 w 1499724"/>
                <a:gd name="connsiteY2" fmla="*/ 0 h 1670042"/>
                <a:gd name="connsiteX3" fmla="*/ 758967 w 1499724"/>
                <a:gd name="connsiteY3" fmla="*/ 377 h 1670042"/>
                <a:gd name="connsiteX4" fmla="*/ 774976 w 1499724"/>
                <a:gd name="connsiteY4" fmla="*/ 799 h 1670042"/>
                <a:gd name="connsiteX5" fmla="*/ 834076 w 1499724"/>
                <a:gd name="connsiteY5" fmla="*/ 20672 h 1670042"/>
                <a:gd name="connsiteX6" fmla="*/ 1416332 w 1499724"/>
                <a:gd name="connsiteY6" fmla="*/ 356838 h 1670042"/>
                <a:gd name="connsiteX7" fmla="*/ 1428021 w 1499724"/>
                <a:gd name="connsiteY7" fmla="*/ 365255 h 1670042"/>
                <a:gd name="connsiteX8" fmla="*/ 1430496 w 1499724"/>
                <a:gd name="connsiteY8" fmla="*/ 366598 h 1670042"/>
                <a:gd name="connsiteX9" fmla="*/ 1434675 w 1499724"/>
                <a:gd name="connsiteY9" fmla="*/ 370046 h 1670042"/>
                <a:gd name="connsiteX10" fmla="*/ 1442142 w 1499724"/>
                <a:gd name="connsiteY10" fmla="*/ 375423 h 1670042"/>
                <a:gd name="connsiteX11" fmla="*/ 1445199 w 1499724"/>
                <a:gd name="connsiteY11" fmla="*/ 378729 h 1670042"/>
                <a:gd name="connsiteX12" fmla="*/ 1453734 w 1499724"/>
                <a:gd name="connsiteY12" fmla="*/ 385772 h 1670042"/>
                <a:gd name="connsiteX13" fmla="*/ 1499724 w 1499724"/>
                <a:gd name="connsiteY13" fmla="*/ 496801 h 1670042"/>
                <a:gd name="connsiteX14" fmla="*/ 1499724 w 1499724"/>
                <a:gd name="connsiteY14" fmla="*/ 1169134 h 1670042"/>
                <a:gd name="connsiteX15" fmla="*/ 1472908 w 1499724"/>
                <a:gd name="connsiteY15" fmla="*/ 1256925 h 1670042"/>
                <a:gd name="connsiteX16" fmla="*/ 1469646 w 1499724"/>
                <a:gd name="connsiteY16" fmla="*/ 1260877 h 1670042"/>
                <a:gd name="connsiteX17" fmla="*/ 1463094 w 1499724"/>
                <a:gd name="connsiteY17" fmla="*/ 1271568 h 1670042"/>
                <a:gd name="connsiteX18" fmla="*/ 1416333 w 1499724"/>
                <a:gd name="connsiteY18" fmla="*/ 1312813 h 1670042"/>
                <a:gd name="connsiteX19" fmla="*/ 834076 w 1499724"/>
                <a:gd name="connsiteY19" fmla="*/ 1648980 h 1670042"/>
                <a:gd name="connsiteX20" fmla="*/ 714927 w 1499724"/>
                <a:gd name="connsiteY20" fmla="*/ 1664666 h 1670042"/>
                <a:gd name="connsiteX21" fmla="*/ 703168 w 1499724"/>
                <a:gd name="connsiteY21" fmla="*/ 1660275 h 1670042"/>
                <a:gd name="connsiteX22" fmla="*/ 696283 w 1499724"/>
                <a:gd name="connsiteY22" fmla="*/ 1658717 h 1670042"/>
                <a:gd name="connsiteX23" fmla="*/ 667283 w 1499724"/>
                <a:gd name="connsiteY23" fmla="*/ 1645657 h 1670042"/>
                <a:gd name="connsiteX24" fmla="*/ 85026 w 1499724"/>
                <a:gd name="connsiteY24" fmla="*/ 1309490 h 1670042"/>
                <a:gd name="connsiteX25" fmla="*/ 75001 w 1499724"/>
                <a:gd name="connsiteY25" fmla="*/ 1302272 h 1670042"/>
                <a:gd name="connsiteX26" fmla="*/ 69228 w 1499724"/>
                <a:gd name="connsiteY26" fmla="*/ 1299138 h 1670042"/>
                <a:gd name="connsiteX27" fmla="*/ 59482 w 1499724"/>
                <a:gd name="connsiteY27" fmla="*/ 1291097 h 1670042"/>
                <a:gd name="connsiteX28" fmla="*/ 59216 w 1499724"/>
                <a:gd name="connsiteY28" fmla="*/ 1290905 h 1670042"/>
                <a:gd name="connsiteX29" fmla="*/ 59107 w 1499724"/>
                <a:gd name="connsiteY29" fmla="*/ 1290787 h 1670042"/>
                <a:gd name="connsiteX30" fmla="*/ 45990 w 1499724"/>
                <a:gd name="connsiteY30" fmla="*/ 1279965 h 1670042"/>
                <a:gd name="connsiteX31" fmla="*/ 0 w 1499724"/>
                <a:gd name="connsiteY31" fmla="*/ 1168935 h 1670042"/>
                <a:gd name="connsiteX32" fmla="*/ 0 w 1499724"/>
                <a:gd name="connsiteY32" fmla="*/ 496603 h 1670042"/>
                <a:gd name="connsiteX33" fmla="*/ 69228 w 1499724"/>
                <a:gd name="connsiteY33" fmla="*/ 366400 h 1670042"/>
                <a:gd name="connsiteX34" fmla="*/ 79457 w 1499724"/>
                <a:gd name="connsiteY34" fmla="*/ 360848 h 1670042"/>
                <a:gd name="connsiteX35" fmla="*/ 85026 w 1499724"/>
                <a:gd name="connsiteY35" fmla="*/ 356838 h 1670042"/>
                <a:gd name="connsiteX36" fmla="*/ 667282 w 1499724"/>
                <a:gd name="connsiteY36" fmla="*/ 20672 h 1670042"/>
                <a:gd name="connsiteX37" fmla="*/ 726383 w 1499724"/>
                <a:gd name="connsiteY37" fmla="*/ 799 h 1670042"/>
                <a:gd name="connsiteX38" fmla="*/ 742391 w 1499724"/>
                <a:gd name="connsiteY38" fmla="*/ 377 h 167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99724" h="1670042">
                  <a:moveTo>
                    <a:pt x="744639" y="0"/>
                  </a:moveTo>
                  <a:lnTo>
                    <a:pt x="750678" y="159"/>
                  </a:lnTo>
                  <a:lnTo>
                    <a:pt x="756720" y="0"/>
                  </a:lnTo>
                  <a:lnTo>
                    <a:pt x="758967" y="377"/>
                  </a:lnTo>
                  <a:lnTo>
                    <a:pt x="774976" y="799"/>
                  </a:lnTo>
                  <a:cubicBezTo>
                    <a:pt x="795217" y="3310"/>
                    <a:pt x="815300" y="9831"/>
                    <a:pt x="834076" y="20672"/>
                  </a:cubicBezTo>
                  <a:lnTo>
                    <a:pt x="1416332" y="356838"/>
                  </a:lnTo>
                  <a:lnTo>
                    <a:pt x="1428021" y="365255"/>
                  </a:lnTo>
                  <a:lnTo>
                    <a:pt x="1430496" y="366598"/>
                  </a:lnTo>
                  <a:lnTo>
                    <a:pt x="1434675" y="370046"/>
                  </a:lnTo>
                  <a:lnTo>
                    <a:pt x="1442142" y="375423"/>
                  </a:lnTo>
                  <a:lnTo>
                    <a:pt x="1445199" y="378729"/>
                  </a:lnTo>
                  <a:lnTo>
                    <a:pt x="1453734" y="385772"/>
                  </a:lnTo>
                  <a:cubicBezTo>
                    <a:pt x="1482149" y="414187"/>
                    <a:pt x="1499724" y="453442"/>
                    <a:pt x="1499724" y="496801"/>
                  </a:cubicBezTo>
                  <a:lnTo>
                    <a:pt x="1499724" y="1169134"/>
                  </a:lnTo>
                  <a:cubicBezTo>
                    <a:pt x="1499724" y="1201653"/>
                    <a:pt x="1489838" y="1231864"/>
                    <a:pt x="1472908" y="1256925"/>
                  </a:cubicBezTo>
                  <a:lnTo>
                    <a:pt x="1469646" y="1260877"/>
                  </a:lnTo>
                  <a:lnTo>
                    <a:pt x="1463094" y="1271568"/>
                  </a:lnTo>
                  <a:cubicBezTo>
                    <a:pt x="1450798" y="1287841"/>
                    <a:pt x="1435108" y="1301973"/>
                    <a:pt x="1416333" y="1312813"/>
                  </a:cubicBezTo>
                  <a:lnTo>
                    <a:pt x="834076" y="1648980"/>
                  </a:lnTo>
                  <a:cubicBezTo>
                    <a:pt x="796525" y="1670659"/>
                    <a:pt x="753743" y="1675066"/>
                    <a:pt x="714927" y="1664666"/>
                  </a:cubicBezTo>
                  <a:lnTo>
                    <a:pt x="703168" y="1660275"/>
                  </a:lnTo>
                  <a:lnTo>
                    <a:pt x="696283" y="1658717"/>
                  </a:lnTo>
                  <a:cubicBezTo>
                    <a:pt x="686385" y="1655417"/>
                    <a:pt x="676671" y="1651077"/>
                    <a:pt x="667283" y="1645657"/>
                  </a:cubicBezTo>
                  <a:lnTo>
                    <a:pt x="85026" y="1309490"/>
                  </a:lnTo>
                  <a:lnTo>
                    <a:pt x="75001" y="1302272"/>
                  </a:lnTo>
                  <a:lnTo>
                    <a:pt x="69228" y="1299138"/>
                  </a:lnTo>
                  <a:lnTo>
                    <a:pt x="59482" y="1291097"/>
                  </a:lnTo>
                  <a:lnTo>
                    <a:pt x="59216" y="1290905"/>
                  </a:lnTo>
                  <a:lnTo>
                    <a:pt x="59107" y="1290787"/>
                  </a:lnTo>
                  <a:lnTo>
                    <a:pt x="45990" y="1279965"/>
                  </a:lnTo>
                  <a:cubicBezTo>
                    <a:pt x="17575" y="1251550"/>
                    <a:pt x="0" y="1212295"/>
                    <a:pt x="0" y="1168935"/>
                  </a:cubicBezTo>
                  <a:lnTo>
                    <a:pt x="0" y="496603"/>
                  </a:lnTo>
                  <a:cubicBezTo>
                    <a:pt x="0" y="442403"/>
                    <a:pt x="27461" y="394617"/>
                    <a:pt x="69228" y="366400"/>
                  </a:cubicBezTo>
                  <a:lnTo>
                    <a:pt x="79457" y="360848"/>
                  </a:lnTo>
                  <a:lnTo>
                    <a:pt x="85026" y="356838"/>
                  </a:lnTo>
                  <a:lnTo>
                    <a:pt x="667282" y="20672"/>
                  </a:lnTo>
                  <a:cubicBezTo>
                    <a:pt x="686058" y="9831"/>
                    <a:pt x="706141" y="3310"/>
                    <a:pt x="726383" y="799"/>
                  </a:cubicBezTo>
                  <a:lnTo>
                    <a:pt x="742391" y="377"/>
                  </a:lnTo>
                  <a:close/>
                </a:path>
              </a:pathLst>
            </a:custGeom>
          </p:spPr>
        </p:pic>
        <p:sp>
          <p:nvSpPr>
            <p:cNvPr id="51" name="任意多边形 50"/>
            <p:cNvSpPr/>
            <p:nvPr/>
          </p:nvSpPr>
          <p:spPr>
            <a:xfrm rot="5400000">
              <a:off x="1442212" y="2158444"/>
              <a:ext cx="1670036" cy="149972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5" name="组合 54"/>
          <p:cNvGrpSpPr/>
          <p:nvPr/>
        </p:nvGrpSpPr>
        <p:grpSpPr>
          <a:xfrm>
            <a:off x="5465956" y="1129066"/>
            <a:ext cx="1499724" cy="1670036"/>
            <a:chOff x="5465956" y="2062332"/>
            <a:chExt cx="1499724" cy="1670036"/>
          </a:xfrm>
          <a:effectLst>
            <a:outerShdw blurRad="431800" dist="203200" dir="2700000" algn="tl" rotWithShape="0">
              <a:prstClr val="black">
                <a:alpha val="27000"/>
              </a:prstClr>
            </a:outerShdw>
          </a:effectLst>
        </p:grpSpPr>
        <p:pic>
          <p:nvPicPr>
            <p:cNvPr id="43" name="图片 42" descr="C:\Users\Administrator\Desktop\QQ截图20170317130037.jpgQQ截图20170317130037"/>
            <p:cNvPicPr>
              <a:picLocks noChangeAspect="1"/>
            </p:cNvPicPr>
            <p:nvPr/>
          </p:nvPicPr>
          <p:blipFill>
            <a:blip r:embed="rId2" cstate="screen"/>
            <a:srcRect/>
            <a:stretch>
              <a:fillRect/>
            </a:stretch>
          </p:blipFill>
          <p:spPr>
            <a:xfrm>
              <a:off x="5465956" y="2120586"/>
              <a:ext cx="1499724" cy="1575435"/>
            </a:xfrm>
            <a:custGeom>
              <a:avLst/>
              <a:gdLst>
                <a:gd name="connsiteX0" fmla="*/ 744639 w 1499724"/>
                <a:gd name="connsiteY0" fmla="*/ 0 h 1670042"/>
                <a:gd name="connsiteX1" fmla="*/ 750678 w 1499724"/>
                <a:gd name="connsiteY1" fmla="*/ 159 h 1670042"/>
                <a:gd name="connsiteX2" fmla="*/ 756720 w 1499724"/>
                <a:gd name="connsiteY2" fmla="*/ 0 h 1670042"/>
                <a:gd name="connsiteX3" fmla="*/ 758967 w 1499724"/>
                <a:gd name="connsiteY3" fmla="*/ 377 h 1670042"/>
                <a:gd name="connsiteX4" fmla="*/ 774976 w 1499724"/>
                <a:gd name="connsiteY4" fmla="*/ 799 h 1670042"/>
                <a:gd name="connsiteX5" fmla="*/ 834076 w 1499724"/>
                <a:gd name="connsiteY5" fmla="*/ 20672 h 1670042"/>
                <a:gd name="connsiteX6" fmla="*/ 1416332 w 1499724"/>
                <a:gd name="connsiteY6" fmla="*/ 356838 h 1670042"/>
                <a:gd name="connsiteX7" fmla="*/ 1428021 w 1499724"/>
                <a:gd name="connsiteY7" fmla="*/ 365255 h 1670042"/>
                <a:gd name="connsiteX8" fmla="*/ 1430496 w 1499724"/>
                <a:gd name="connsiteY8" fmla="*/ 366598 h 1670042"/>
                <a:gd name="connsiteX9" fmla="*/ 1434675 w 1499724"/>
                <a:gd name="connsiteY9" fmla="*/ 370046 h 1670042"/>
                <a:gd name="connsiteX10" fmla="*/ 1442142 w 1499724"/>
                <a:gd name="connsiteY10" fmla="*/ 375423 h 1670042"/>
                <a:gd name="connsiteX11" fmla="*/ 1445199 w 1499724"/>
                <a:gd name="connsiteY11" fmla="*/ 378729 h 1670042"/>
                <a:gd name="connsiteX12" fmla="*/ 1453734 w 1499724"/>
                <a:gd name="connsiteY12" fmla="*/ 385772 h 1670042"/>
                <a:gd name="connsiteX13" fmla="*/ 1499724 w 1499724"/>
                <a:gd name="connsiteY13" fmla="*/ 496801 h 1670042"/>
                <a:gd name="connsiteX14" fmla="*/ 1499724 w 1499724"/>
                <a:gd name="connsiteY14" fmla="*/ 1169134 h 1670042"/>
                <a:gd name="connsiteX15" fmla="*/ 1472908 w 1499724"/>
                <a:gd name="connsiteY15" fmla="*/ 1256925 h 1670042"/>
                <a:gd name="connsiteX16" fmla="*/ 1469647 w 1499724"/>
                <a:gd name="connsiteY16" fmla="*/ 1260877 h 1670042"/>
                <a:gd name="connsiteX17" fmla="*/ 1463094 w 1499724"/>
                <a:gd name="connsiteY17" fmla="*/ 1271568 h 1670042"/>
                <a:gd name="connsiteX18" fmla="*/ 1416333 w 1499724"/>
                <a:gd name="connsiteY18" fmla="*/ 1312813 h 1670042"/>
                <a:gd name="connsiteX19" fmla="*/ 834076 w 1499724"/>
                <a:gd name="connsiteY19" fmla="*/ 1648980 h 1670042"/>
                <a:gd name="connsiteX20" fmla="*/ 714927 w 1499724"/>
                <a:gd name="connsiteY20" fmla="*/ 1664666 h 1670042"/>
                <a:gd name="connsiteX21" fmla="*/ 703168 w 1499724"/>
                <a:gd name="connsiteY21" fmla="*/ 1660275 h 1670042"/>
                <a:gd name="connsiteX22" fmla="*/ 696283 w 1499724"/>
                <a:gd name="connsiteY22" fmla="*/ 1658717 h 1670042"/>
                <a:gd name="connsiteX23" fmla="*/ 667283 w 1499724"/>
                <a:gd name="connsiteY23" fmla="*/ 1645657 h 1670042"/>
                <a:gd name="connsiteX24" fmla="*/ 85026 w 1499724"/>
                <a:gd name="connsiteY24" fmla="*/ 1309490 h 1670042"/>
                <a:gd name="connsiteX25" fmla="*/ 75001 w 1499724"/>
                <a:gd name="connsiteY25" fmla="*/ 1302272 h 1670042"/>
                <a:gd name="connsiteX26" fmla="*/ 69228 w 1499724"/>
                <a:gd name="connsiteY26" fmla="*/ 1299138 h 1670042"/>
                <a:gd name="connsiteX27" fmla="*/ 59483 w 1499724"/>
                <a:gd name="connsiteY27" fmla="*/ 1291097 h 1670042"/>
                <a:gd name="connsiteX28" fmla="*/ 59216 w 1499724"/>
                <a:gd name="connsiteY28" fmla="*/ 1290905 h 1670042"/>
                <a:gd name="connsiteX29" fmla="*/ 59107 w 1499724"/>
                <a:gd name="connsiteY29" fmla="*/ 1290787 h 1670042"/>
                <a:gd name="connsiteX30" fmla="*/ 45990 w 1499724"/>
                <a:gd name="connsiteY30" fmla="*/ 1279965 h 1670042"/>
                <a:gd name="connsiteX31" fmla="*/ 0 w 1499724"/>
                <a:gd name="connsiteY31" fmla="*/ 1168935 h 1670042"/>
                <a:gd name="connsiteX32" fmla="*/ 0 w 1499724"/>
                <a:gd name="connsiteY32" fmla="*/ 496603 h 1670042"/>
                <a:gd name="connsiteX33" fmla="*/ 69228 w 1499724"/>
                <a:gd name="connsiteY33" fmla="*/ 366400 h 1670042"/>
                <a:gd name="connsiteX34" fmla="*/ 79457 w 1499724"/>
                <a:gd name="connsiteY34" fmla="*/ 360848 h 1670042"/>
                <a:gd name="connsiteX35" fmla="*/ 85026 w 1499724"/>
                <a:gd name="connsiteY35" fmla="*/ 356838 h 1670042"/>
                <a:gd name="connsiteX36" fmla="*/ 667282 w 1499724"/>
                <a:gd name="connsiteY36" fmla="*/ 20672 h 1670042"/>
                <a:gd name="connsiteX37" fmla="*/ 726383 w 1499724"/>
                <a:gd name="connsiteY37" fmla="*/ 799 h 1670042"/>
                <a:gd name="connsiteX38" fmla="*/ 742391 w 1499724"/>
                <a:gd name="connsiteY38" fmla="*/ 377 h 167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99724" h="1670042">
                  <a:moveTo>
                    <a:pt x="744639" y="0"/>
                  </a:moveTo>
                  <a:lnTo>
                    <a:pt x="750678" y="159"/>
                  </a:lnTo>
                  <a:lnTo>
                    <a:pt x="756720" y="0"/>
                  </a:lnTo>
                  <a:lnTo>
                    <a:pt x="758967" y="377"/>
                  </a:lnTo>
                  <a:lnTo>
                    <a:pt x="774976" y="799"/>
                  </a:lnTo>
                  <a:cubicBezTo>
                    <a:pt x="795217" y="3310"/>
                    <a:pt x="815300" y="9831"/>
                    <a:pt x="834076" y="20672"/>
                  </a:cubicBezTo>
                  <a:lnTo>
                    <a:pt x="1416332" y="356838"/>
                  </a:lnTo>
                  <a:lnTo>
                    <a:pt x="1428021" y="365255"/>
                  </a:lnTo>
                  <a:lnTo>
                    <a:pt x="1430496" y="366598"/>
                  </a:lnTo>
                  <a:lnTo>
                    <a:pt x="1434675" y="370046"/>
                  </a:lnTo>
                  <a:lnTo>
                    <a:pt x="1442142" y="375423"/>
                  </a:lnTo>
                  <a:lnTo>
                    <a:pt x="1445199" y="378729"/>
                  </a:lnTo>
                  <a:lnTo>
                    <a:pt x="1453734" y="385772"/>
                  </a:lnTo>
                  <a:cubicBezTo>
                    <a:pt x="1482149" y="414187"/>
                    <a:pt x="1499724" y="453442"/>
                    <a:pt x="1499724" y="496801"/>
                  </a:cubicBezTo>
                  <a:lnTo>
                    <a:pt x="1499724" y="1169134"/>
                  </a:lnTo>
                  <a:cubicBezTo>
                    <a:pt x="1499724" y="1201653"/>
                    <a:pt x="1489838" y="1231864"/>
                    <a:pt x="1472908" y="1256925"/>
                  </a:cubicBezTo>
                  <a:lnTo>
                    <a:pt x="1469647" y="1260877"/>
                  </a:lnTo>
                  <a:lnTo>
                    <a:pt x="1463094" y="1271568"/>
                  </a:lnTo>
                  <a:cubicBezTo>
                    <a:pt x="1450798" y="1287841"/>
                    <a:pt x="1435108" y="1301973"/>
                    <a:pt x="1416333" y="1312813"/>
                  </a:cubicBezTo>
                  <a:lnTo>
                    <a:pt x="834076" y="1648980"/>
                  </a:lnTo>
                  <a:cubicBezTo>
                    <a:pt x="796525" y="1670659"/>
                    <a:pt x="753743" y="1675066"/>
                    <a:pt x="714927" y="1664666"/>
                  </a:cubicBezTo>
                  <a:lnTo>
                    <a:pt x="703168" y="1660275"/>
                  </a:lnTo>
                  <a:lnTo>
                    <a:pt x="696283" y="1658717"/>
                  </a:lnTo>
                  <a:cubicBezTo>
                    <a:pt x="686385" y="1655417"/>
                    <a:pt x="676671" y="1651077"/>
                    <a:pt x="667283" y="1645657"/>
                  </a:cubicBezTo>
                  <a:lnTo>
                    <a:pt x="85026" y="1309490"/>
                  </a:lnTo>
                  <a:lnTo>
                    <a:pt x="75001" y="1302272"/>
                  </a:lnTo>
                  <a:lnTo>
                    <a:pt x="69228" y="1299138"/>
                  </a:lnTo>
                  <a:lnTo>
                    <a:pt x="59483" y="1291097"/>
                  </a:lnTo>
                  <a:lnTo>
                    <a:pt x="59216" y="1290905"/>
                  </a:lnTo>
                  <a:lnTo>
                    <a:pt x="59107" y="1290787"/>
                  </a:lnTo>
                  <a:lnTo>
                    <a:pt x="45990" y="1279965"/>
                  </a:lnTo>
                  <a:cubicBezTo>
                    <a:pt x="17575" y="1251550"/>
                    <a:pt x="0" y="1212295"/>
                    <a:pt x="0" y="1168935"/>
                  </a:cubicBezTo>
                  <a:lnTo>
                    <a:pt x="0" y="496603"/>
                  </a:lnTo>
                  <a:cubicBezTo>
                    <a:pt x="0" y="442403"/>
                    <a:pt x="27461" y="394617"/>
                    <a:pt x="69228" y="366400"/>
                  </a:cubicBezTo>
                  <a:lnTo>
                    <a:pt x="79457" y="360848"/>
                  </a:lnTo>
                  <a:lnTo>
                    <a:pt x="85026" y="356838"/>
                  </a:lnTo>
                  <a:lnTo>
                    <a:pt x="667282" y="20672"/>
                  </a:lnTo>
                  <a:cubicBezTo>
                    <a:pt x="686058" y="9831"/>
                    <a:pt x="706141" y="3310"/>
                    <a:pt x="726383" y="799"/>
                  </a:cubicBezTo>
                  <a:lnTo>
                    <a:pt x="742391" y="377"/>
                  </a:lnTo>
                  <a:close/>
                </a:path>
              </a:pathLst>
            </a:custGeom>
          </p:spPr>
        </p:pic>
        <p:sp>
          <p:nvSpPr>
            <p:cNvPr id="52" name="任意多边形 51"/>
            <p:cNvSpPr/>
            <p:nvPr/>
          </p:nvSpPr>
          <p:spPr>
            <a:xfrm rot="5400000">
              <a:off x="5380802" y="2147490"/>
              <a:ext cx="1670036" cy="149972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4" name="组合 53"/>
          <p:cNvGrpSpPr/>
          <p:nvPr/>
        </p:nvGrpSpPr>
        <p:grpSpPr>
          <a:xfrm>
            <a:off x="9404547" y="1125900"/>
            <a:ext cx="1499720" cy="1684159"/>
            <a:chOff x="9404547" y="2059166"/>
            <a:chExt cx="1499720" cy="1684159"/>
          </a:xfrm>
          <a:effectLst>
            <a:outerShdw blurRad="431800" dist="203200" dir="2700000" algn="tl" rotWithShape="0">
              <a:prstClr val="black">
                <a:alpha val="27000"/>
              </a:prstClr>
            </a:outerShdw>
          </a:effectLst>
        </p:grpSpPr>
        <p:pic>
          <p:nvPicPr>
            <p:cNvPr id="45" name="图片 44" descr="C:\Users\Administrator\Desktop\QQ截图20170317130029.jpgQQ截图20170317130029"/>
            <p:cNvPicPr>
              <a:picLocks noChangeAspect="1"/>
            </p:cNvPicPr>
            <p:nvPr/>
          </p:nvPicPr>
          <p:blipFill>
            <a:blip r:embed="rId3" cstate="screen"/>
            <a:srcRect/>
            <a:stretch>
              <a:fillRect/>
            </a:stretch>
          </p:blipFill>
          <p:spPr>
            <a:xfrm>
              <a:off x="9407327" y="2073283"/>
              <a:ext cx="1494155" cy="1670042"/>
            </a:xfrm>
            <a:custGeom>
              <a:avLst/>
              <a:gdLst>
                <a:gd name="connsiteX0" fmla="*/ 744638 w 1499724"/>
                <a:gd name="connsiteY0" fmla="*/ 0 h 1670042"/>
                <a:gd name="connsiteX1" fmla="*/ 750678 w 1499724"/>
                <a:gd name="connsiteY1" fmla="*/ 159 h 1670042"/>
                <a:gd name="connsiteX2" fmla="*/ 756720 w 1499724"/>
                <a:gd name="connsiteY2" fmla="*/ 0 h 1670042"/>
                <a:gd name="connsiteX3" fmla="*/ 758967 w 1499724"/>
                <a:gd name="connsiteY3" fmla="*/ 377 h 1670042"/>
                <a:gd name="connsiteX4" fmla="*/ 774976 w 1499724"/>
                <a:gd name="connsiteY4" fmla="*/ 799 h 1670042"/>
                <a:gd name="connsiteX5" fmla="*/ 834075 w 1499724"/>
                <a:gd name="connsiteY5" fmla="*/ 20672 h 1670042"/>
                <a:gd name="connsiteX6" fmla="*/ 1416332 w 1499724"/>
                <a:gd name="connsiteY6" fmla="*/ 356838 h 1670042"/>
                <a:gd name="connsiteX7" fmla="*/ 1428020 w 1499724"/>
                <a:gd name="connsiteY7" fmla="*/ 365255 h 1670042"/>
                <a:gd name="connsiteX8" fmla="*/ 1430496 w 1499724"/>
                <a:gd name="connsiteY8" fmla="*/ 366598 h 1670042"/>
                <a:gd name="connsiteX9" fmla="*/ 1434675 w 1499724"/>
                <a:gd name="connsiteY9" fmla="*/ 370046 h 1670042"/>
                <a:gd name="connsiteX10" fmla="*/ 1442142 w 1499724"/>
                <a:gd name="connsiteY10" fmla="*/ 375423 h 1670042"/>
                <a:gd name="connsiteX11" fmla="*/ 1445199 w 1499724"/>
                <a:gd name="connsiteY11" fmla="*/ 378729 h 1670042"/>
                <a:gd name="connsiteX12" fmla="*/ 1453734 w 1499724"/>
                <a:gd name="connsiteY12" fmla="*/ 385772 h 1670042"/>
                <a:gd name="connsiteX13" fmla="*/ 1499724 w 1499724"/>
                <a:gd name="connsiteY13" fmla="*/ 496801 h 1670042"/>
                <a:gd name="connsiteX14" fmla="*/ 1499724 w 1499724"/>
                <a:gd name="connsiteY14" fmla="*/ 1169134 h 1670042"/>
                <a:gd name="connsiteX15" fmla="*/ 1472908 w 1499724"/>
                <a:gd name="connsiteY15" fmla="*/ 1256925 h 1670042"/>
                <a:gd name="connsiteX16" fmla="*/ 1469646 w 1499724"/>
                <a:gd name="connsiteY16" fmla="*/ 1260877 h 1670042"/>
                <a:gd name="connsiteX17" fmla="*/ 1463094 w 1499724"/>
                <a:gd name="connsiteY17" fmla="*/ 1271568 h 1670042"/>
                <a:gd name="connsiteX18" fmla="*/ 1416333 w 1499724"/>
                <a:gd name="connsiteY18" fmla="*/ 1312813 h 1670042"/>
                <a:gd name="connsiteX19" fmla="*/ 834076 w 1499724"/>
                <a:gd name="connsiteY19" fmla="*/ 1648980 h 1670042"/>
                <a:gd name="connsiteX20" fmla="*/ 714927 w 1499724"/>
                <a:gd name="connsiteY20" fmla="*/ 1664666 h 1670042"/>
                <a:gd name="connsiteX21" fmla="*/ 703167 w 1499724"/>
                <a:gd name="connsiteY21" fmla="*/ 1660275 h 1670042"/>
                <a:gd name="connsiteX22" fmla="*/ 696283 w 1499724"/>
                <a:gd name="connsiteY22" fmla="*/ 1658717 h 1670042"/>
                <a:gd name="connsiteX23" fmla="*/ 667283 w 1499724"/>
                <a:gd name="connsiteY23" fmla="*/ 1645657 h 1670042"/>
                <a:gd name="connsiteX24" fmla="*/ 85026 w 1499724"/>
                <a:gd name="connsiteY24" fmla="*/ 1309490 h 1670042"/>
                <a:gd name="connsiteX25" fmla="*/ 75001 w 1499724"/>
                <a:gd name="connsiteY25" fmla="*/ 1302272 h 1670042"/>
                <a:gd name="connsiteX26" fmla="*/ 69228 w 1499724"/>
                <a:gd name="connsiteY26" fmla="*/ 1299138 h 1670042"/>
                <a:gd name="connsiteX27" fmla="*/ 59482 w 1499724"/>
                <a:gd name="connsiteY27" fmla="*/ 1291097 h 1670042"/>
                <a:gd name="connsiteX28" fmla="*/ 59215 w 1499724"/>
                <a:gd name="connsiteY28" fmla="*/ 1290905 h 1670042"/>
                <a:gd name="connsiteX29" fmla="*/ 59107 w 1499724"/>
                <a:gd name="connsiteY29" fmla="*/ 1290787 h 1670042"/>
                <a:gd name="connsiteX30" fmla="*/ 45990 w 1499724"/>
                <a:gd name="connsiteY30" fmla="*/ 1279965 h 1670042"/>
                <a:gd name="connsiteX31" fmla="*/ 0 w 1499724"/>
                <a:gd name="connsiteY31" fmla="*/ 1168935 h 1670042"/>
                <a:gd name="connsiteX32" fmla="*/ 0 w 1499724"/>
                <a:gd name="connsiteY32" fmla="*/ 496603 h 1670042"/>
                <a:gd name="connsiteX33" fmla="*/ 69228 w 1499724"/>
                <a:gd name="connsiteY33" fmla="*/ 366400 h 1670042"/>
                <a:gd name="connsiteX34" fmla="*/ 79457 w 1499724"/>
                <a:gd name="connsiteY34" fmla="*/ 360848 h 1670042"/>
                <a:gd name="connsiteX35" fmla="*/ 85025 w 1499724"/>
                <a:gd name="connsiteY35" fmla="*/ 356838 h 1670042"/>
                <a:gd name="connsiteX36" fmla="*/ 667282 w 1499724"/>
                <a:gd name="connsiteY36" fmla="*/ 20672 h 1670042"/>
                <a:gd name="connsiteX37" fmla="*/ 726383 w 1499724"/>
                <a:gd name="connsiteY37" fmla="*/ 799 h 1670042"/>
                <a:gd name="connsiteX38" fmla="*/ 742391 w 1499724"/>
                <a:gd name="connsiteY38" fmla="*/ 377 h 167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99724" h="1670042">
                  <a:moveTo>
                    <a:pt x="744638" y="0"/>
                  </a:moveTo>
                  <a:lnTo>
                    <a:pt x="750678" y="159"/>
                  </a:lnTo>
                  <a:lnTo>
                    <a:pt x="756720" y="0"/>
                  </a:lnTo>
                  <a:lnTo>
                    <a:pt x="758967" y="377"/>
                  </a:lnTo>
                  <a:lnTo>
                    <a:pt x="774976" y="799"/>
                  </a:lnTo>
                  <a:cubicBezTo>
                    <a:pt x="795217" y="3310"/>
                    <a:pt x="815300" y="9831"/>
                    <a:pt x="834075" y="20672"/>
                  </a:cubicBezTo>
                  <a:lnTo>
                    <a:pt x="1416332" y="356838"/>
                  </a:lnTo>
                  <a:lnTo>
                    <a:pt x="1428020" y="365255"/>
                  </a:lnTo>
                  <a:lnTo>
                    <a:pt x="1430496" y="366598"/>
                  </a:lnTo>
                  <a:lnTo>
                    <a:pt x="1434675" y="370046"/>
                  </a:lnTo>
                  <a:lnTo>
                    <a:pt x="1442142" y="375423"/>
                  </a:lnTo>
                  <a:lnTo>
                    <a:pt x="1445199" y="378729"/>
                  </a:lnTo>
                  <a:lnTo>
                    <a:pt x="1453734" y="385772"/>
                  </a:lnTo>
                  <a:cubicBezTo>
                    <a:pt x="1482149" y="414187"/>
                    <a:pt x="1499724" y="453442"/>
                    <a:pt x="1499724" y="496801"/>
                  </a:cubicBezTo>
                  <a:lnTo>
                    <a:pt x="1499724" y="1169134"/>
                  </a:lnTo>
                  <a:cubicBezTo>
                    <a:pt x="1499724" y="1201653"/>
                    <a:pt x="1489838" y="1231864"/>
                    <a:pt x="1472908" y="1256925"/>
                  </a:cubicBezTo>
                  <a:lnTo>
                    <a:pt x="1469646" y="1260877"/>
                  </a:lnTo>
                  <a:lnTo>
                    <a:pt x="1463094" y="1271568"/>
                  </a:lnTo>
                  <a:cubicBezTo>
                    <a:pt x="1450798" y="1287841"/>
                    <a:pt x="1435108" y="1301973"/>
                    <a:pt x="1416333" y="1312813"/>
                  </a:cubicBezTo>
                  <a:lnTo>
                    <a:pt x="834076" y="1648980"/>
                  </a:lnTo>
                  <a:cubicBezTo>
                    <a:pt x="796525" y="1670659"/>
                    <a:pt x="753742" y="1675066"/>
                    <a:pt x="714927" y="1664666"/>
                  </a:cubicBezTo>
                  <a:lnTo>
                    <a:pt x="703167" y="1660275"/>
                  </a:lnTo>
                  <a:lnTo>
                    <a:pt x="696283" y="1658717"/>
                  </a:lnTo>
                  <a:cubicBezTo>
                    <a:pt x="686385" y="1655417"/>
                    <a:pt x="676670" y="1651077"/>
                    <a:pt x="667283" y="1645657"/>
                  </a:cubicBezTo>
                  <a:lnTo>
                    <a:pt x="85026" y="1309490"/>
                  </a:lnTo>
                  <a:lnTo>
                    <a:pt x="75001" y="1302272"/>
                  </a:lnTo>
                  <a:lnTo>
                    <a:pt x="69228" y="1299138"/>
                  </a:lnTo>
                  <a:lnTo>
                    <a:pt x="59482" y="1291097"/>
                  </a:lnTo>
                  <a:lnTo>
                    <a:pt x="59215" y="1290905"/>
                  </a:lnTo>
                  <a:lnTo>
                    <a:pt x="59107" y="1290787"/>
                  </a:lnTo>
                  <a:lnTo>
                    <a:pt x="45990" y="1279965"/>
                  </a:lnTo>
                  <a:cubicBezTo>
                    <a:pt x="17575" y="1251550"/>
                    <a:pt x="0" y="1212295"/>
                    <a:pt x="0" y="1168935"/>
                  </a:cubicBezTo>
                  <a:lnTo>
                    <a:pt x="0" y="496603"/>
                  </a:lnTo>
                  <a:cubicBezTo>
                    <a:pt x="0" y="442403"/>
                    <a:pt x="27461" y="394617"/>
                    <a:pt x="69228" y="366400"/>
                  </a:cubicBezTo>
                  <a:lnTo>
                    <a:pt x="79457" y="360848"/>
                  </a:lnTo>
                  <a:lnTo>
                    <a:pt x="85025" y="356838"/>
                  </a:lnTo>
                  <a:lnTo>
                    <a:pt x="667282" y="20672"/>
                  </a:lnTo>
                  <a:cubicBezTo>
                    <a:pt x="686057" y="9831"/>
                    <a:pt x="706141" y="3310"/>
                    <a:pt x="726383" y="799"/>
                  </a:cubicBezTo>
                  <a:lnTo>
                    <a:pt x="742391" y="377"/>
                  </a:lnTo>
                  <a:close/>
                </a:path>
              </a:pathLst>
            </a:custGeom>
          </p:spPr>
        </p:pic>
        <p:sp>
          <p:nvSpPr>
            <p:cNvPr id="53" name="任意多边形 52"/>
            <p:cNvSpPr/>
            <p:nvPr/>
          </p:nvSpPr>
          <p:spPr>
            <a:xfrm rot="5400000">
              <a:off x="9319389" y="2144324"/>
              <a:ext cx="1670036" cy="149972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0" name="组合 59"/>
          <p:cNvGrpSpPr/>
          <p:nvPr/>
        </p:nvGrpSpPr>
        <p:grpSpPr>
          <a:xfrm>
            <a:off x="3782927" y="4047242"/>
            <a:ext cx="908142" cy="1011276"/>
            <a:chOff x="3786778" y="3736166"/>
            <a:chExt cx="908142" cy="1011276"/>
          </a:xfrm>
          <a:effectLst>
            <a:outerShdw blurRad="431800" dist="203200" dir="2700000" algn="tl" rotWithShape="0">
              <a:prstClr val="black">
                <a:alpha val="27000"/>
              </a:prstClr>
            </a:outerShdw>
          </a:effectLst>
        </p:grpSpPr>
        <p:pic>
          <p:nvPicPr>
            <p:cNvPr id="47" name="图片 46" descr="C:\Users\Administrator\Desktop\QQ截图20170317130003.jpgQQ截图20170317130003"/>
            <p:cNvPicPr>
              <a:picLocks noChangeAspect="1"/>
            </p:cNvPicPr>
            <p:nvPr/>
          </p:nvPicPr>
          <p:blipFill>
            <a:blip r:embed="rId4" cstate="screen"/>
            <a:srcRect/>
            <a:stretch>
              <a:fillRect/>
            </a:stretch>
          </p:blipFill>
          <p:spPr>
            <a:xfrm>
              <a:off x="3798843" y="3736166"/>
              <a:ext cx="895350" cy="1010920"/>
            </a:xfrm>
            <a:custGeom>
              <a:avLst/>
              <a:gdLst>
                <a:gd name="connsiteX0" fmla="*/ 444524 w 895284"/>
                <a:gd name="connsiteY0" fmla="*/ 0 h 996958"/>
                <a:gd name="connsiteX1" fmla="*/ 448130 w 895284"/>
                <a:gd name="connsiteY1" fmla="*/ 95 h 996958"/>
                <a:gd name="connsiteX2" fmla="*/ 451736 w 895284"/>
                <a:gd name="connsiteY2" fmla="*/ 0 h 996958"/>
                <a:gd name="connsiteX3" fmla="*/ 453078 w 895284"/>
                <a:gd name="connsiteY3" fmla="*/ 225 h 996958"/>
                <a:gd name="connsiteX4" fmla="*/ 462634 w 895284"/>
                <a:gd name="connsiteY4" fmla="*/ 477 h 996958"/>
                <a:gd name="connsiteX5" fmla="*/ 497915 w 895284"/>
                <a:gd name="connsiteY5" fmla="*/ 12340 h 996958"/>
                <a:gd name="connsiteX6" fmla="*/ 845502 w 895284"/>
                <a:gd name="connsiteY6" fmla="*/ 213020 h 996958"/>
                <a:gd name="connsiteX7" fmla="*/ 852480 w 895284"/>
                <a:gd name="connsiteY7" fmla="*/ 218045 h 996958"/>
                <a:gd name="connsiteX8" fmla="*/ 853957 w 895284"/>
                <a:gd name="connsiteY8" fmla="*/ 218847 h 996958"/>
                <a:gd name="connsiteX9" fmla="*/ 856452 w 895284"/>
                <a:gd name="connsiteY9" fmla="*/ 220905 h 996958"/>
                <a:gd name="connsiteX10" fmla="*/ 860910 w 895284"/>
                <a:gd name="connsiteY10" fmla="*/ 224115 h 996958"/>
                <a:gd name="connsiteX11" fmla="*/ 862735 w 895284"/>
                <a:gd name="connsiteY11" fmla="*/ 226088 h 996958"/>
                <a:gd name="connsiteX12" fmla="*/ 867830 w 895284"/>
                <a:gd name="connsiteY12" fmla="*/ 230293 h 996958"/>
                <a:gd name="connsiteX13" fmla="*/ 895284 w 895284"/>
                <a:gd name="connsiteY13" fmla="*/ 296573 h 996958"/>
                <a:gd name="connsiteX14" fmla="*/ 895284 w 895284"/>
                <a:gd name="connsiteY14" fmla="*/ 697933 h 996958"/>
                <a:gd name="connsiteX15" fmla="*/ 879276 w 895284"/>
                <a:gd name="connsiteY15" fmla="*/ 750341 h 996958"/>
                <a:gd name="connsiteX16" fmla="*/ 877329 w 895284"/>
                <a:gd name="connsiteY16" fmla="*/ 752701 h 996958"/>
                <a:gd name="connsiteX17" fmla="*/ 873417 w 895284"/>
                <a:gd name="connsiteY17" fmla="*/ 759082 h 996958"/>
                <a:gd name="connsiteX18" fmla="*/ 845502 w 895284"/>
                <a:gd name="connsiteY18" fmla="*/ 783705 h 996958"/>
                <a:gd name="connsiteX19" fmla="*/ 497915 w 895284"/>
                <a:gd name="connsiteY19" fmla="*/ 984385 h 996958"/>
                <a:gd name="connsiteX20" fmla="*/ 426787 w 895284"/>
                <a:gd name="connsiteY20" fmla="*/ 993749 h 996958"/>
                <a:gd name="connsiteX21" fmla="*/ 419767 w 895284"/>
                <a:gd name="connsiteY21" fmla="*/ 991128 h 996958"/>
                <a:gd name="connsiteX22" fmla="*/ 415657 w 895284"/>
                <a:gd name="connsiteY22" fmla="*/ 990197 h 996958"/>
                <a:gd name="connsiteX23" fmla="*/ 398345 w 895284"/>
                <a:gd name="connsiteY23" fmla="*/ 982401 h 996958"/>
                <a:gd name="connsiteX24" fmla="*/ 50758 w 895284"/>
                <a:gd name="connsiteY24" fmla="*/ 781721 h 996958"/>
                <a:gd name="connsiteX25" fmla="*/ 44773 w 895284"/>
                <a:gd name="connsiteY25" fmla="*/ 777412 h 996958"/>
                <a:gd name="connsiteX26" fmla="*/ 41327 w 895284"/>
                <a:gd name="connsiteY26" fmla="*/ 775541 h 996958"/>
                <a:gd name="connsiteX27" fmla="*/ 35509 w 895284"/>
                <a:gd name="connsiteY27" fmla="*/ 770741 h 996958"/>
                <a:gd name="connsiteX28" fmla="*/ 35350 w 895284"/>
                <a:gd name="connsiteY28" fmla="*/ 770627 h 996958"/>
                <a:gd name="connsiteX29" fmla="*/ 35285 w 895284"/>
                <a:gd name="connsiteY29" fmla="*/ 770556 h 996958"/>
                <a:gd name="connsiteX30" fmla="*/ 27454 w 895284"/>
                <a:gd name="connsiteY30" fmla="*/ 764095 h 996958"/>
                <a:gd name="connsiteX31" fmla="*/ 0 w 895284"/>
                <a:gd name="connsiteY31" fmla="*/ 697815 h 996958"/>
                <a:gd name="connsiteX32" fmla="*/ 0 w 895284"/>
                <a:gd name="connsiteY32" fmla="*/ 296455 h 996958"/>
                <a:gd name="connsiteX33" fmla="*/ 41327 w 895284"/>
                <a:gd name="connsiteY33" fmla="*/ 218728 h 996958"/>
                <a:gd name="connsiteX34" fmla="*/ 47433 w 895284"/>
                <a:gd name="connsiteY34" fmla="*/ 215414 h 996958"/>
                <a:gd name="connsiteX35" fmla="*/ 50758 w 895284"/>
                <a:gd name="connsiteY35" fmla="*/ 213020 h 996958"/>
                <a:gd name="connsiteX36" fmla="*/ 398345 w 895284"/>
                <a:gd name="connsiteY36" fmla="*/ 12340 h 996958"/>
                <a:gd name="connsiteX37" fmla="*/ 433626 w 895284"/>
                <a:gd name="connsiteY37" fmla="*/ 477 h 996958"/>
                <a:gd name="connsiteX38" fmla="*/ 443182 w 895284"/>
                <a:gd name="connsiteY38" fmla="*/ 225 h 9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95284" h="996958">
                  <a:moveTo>
                    <a:pt x="444524" y="0"/>
                  </a:moveTo>
                  <a:lnTo>
                    <a:pt x="448130" y="95"/>
                  </a:lnTo>
                  <a:lnTo>
                    <a:pt x="451736" y="0"/>
                  </a:lnTo>
                  <a:lnTo>
                    <a:pt x="453078" y="225"/>
                  </a:lnTo>
                  <a:lnTo>
                    <a:pt x="462634" y="477"/>
                  </a:lnTo>
                  <a:cubicBezTo>
                    <a:pt x="474717" y="1976"/>
                    <a:pt x="486707" y="5869"/>
                    <a:pt x="497915" y="12340"/>
                  </a:cubicBezTo>
                  <a:lnTo>
                    <a:pt x="845502" y="213020"/>
                  </a:lnTo>
                  <a:lnTo>
                    <a:pt x="852480" y="218045"/>
                  </a:lnTo>
                  <a:lnTo>
                    <a:pt x="853957" y="218847"/>
                  </a:lnTo>
                  <a:lnTo>
                    <a:pt x="856452" y="220905"/>
                  </a:lnTo>
                  <a:lnTo>
                    <a:pt x="860910" y="224115"/>
                  </a:lnTo>
                  <a:lnTo>
                    <a:pt x="862735" y="226088"/>
                  </a:lnTo>
                  <a:lnTo>
                    <a:pt x="867830" y="230293"/>
                  </a:lnTo>
                  <a:cubicBezTo>
                    <a:pt x="884793" y="247255"/>
                    <a:pt x="895284" y="270689"/>
                    <a:pt x="895284" y="296573"/>
                  </a:cubicBezTo>
                  <a:lnTo>
                    <a:pt x="895284" y="697933"/>
                  </a:lnTo>
                  <a:cubicBezTo>
                    <a:pt x="895284" y="717346"/>
                    <a:pt x="889383" y="735381"/>
                    <a:pt x="879276" y="750341"/>
                  </a:cubicBezTo>
                  <a:lnTo>
                    <a:pt x="877329" y="752701"/>
                  </a:lnTo>
                  <a:lnTo>
                    <a:pt x="873417" y="759082"/>
                  </a:lnTo>
                  <a:cubicBezTo>
                    <a:pt x="866077" y="768797"/>
                    <a:pt x="856711" y="777234"/>
                    <a:pt x="845502" y="783705"/>
                  </a:cubicBezTo>
                  <a:lnTo>
                    <a:pt x="497915" y="984385"/>
                  </a:lnTo>
                  <a:cubicBezTo>
                    <a:pt x="475499" y="997326"/>
                    <a:pt x="449959" y="999958"/>
                    <a:pt x="426787" y="993749"/>
                  </a:cubicBezTo>
                  <a:lnTo>
                    <a:pt x="419767" y="991128"/>
                  </a:lnTo>
                  <a:lnTo>
                    <a:pt x="415657" y="990197"/>
                  </a:lnTo>
                  <a:cubicBezTo>
                    <a:pt x="409749" y="988228"/>
                    <a:pt x="403949" y="985637"/>
                    <a:pt x="398345" y="982401"/>
                  </a:cubicBezTo>
                  <a:lnTo>
                    <a:pt x="50758" y="781721"/>
                  </a:lnTo>
                  <a:lnTo>
                    <a:pt x="44773" y="777412"/>
                  </a:lnTo>
                  <a:lnTo>
                    <a:pt x="41327" y="775541"/>
                  </a:lnTo>
                  <a:lnTo>
                    <a:pt x="35509" y="770741"/>
                  </a:lnTo>
                  <a:lnTo>
                    <a:pt x="35350" y="770627"/>
                  </a:lnTo>
                  <a:lnTo>
                    <a:pt x="35285" y="770556"/>
                  </a:lnTo>
                  <a:lnTo>
                    <a:pt x="27454" y="764095"/>
                  </a:lnTo>
                  <a:cubicBezTo>
                    <a:pt x="10492" y="747133"/>
                    <a:pt x="0" y="723699"/>
                    <a:pt x="0" y="697815"/>
                  </a:cubicBezTo>
                  <a:lnTo>
                    <a:pt x="0" y="296455"/>
                  </a:lnTo>
                  <a:cubicBezTo>
                    <a:pt x="0" y="264100"/>
                    <a:pt x="16393" y="235573"/>
                    <a:pt x="41327" y="218728"/>
                  </a:cubicBezTo>
                  <a:lnTo>
                    <a:pt x="47433" y="215414"/>
                  </a:lnTo>
                  <a:lnTo>
                    <a:pt x="50758" y="213020"/>
                  </a:lnTo>
                  <a:lnTo>
                    <a:pt x="398345" y="12340"/>
                  </a:lnTo>
                  <a:cubicBezTo>
                    <a:pt x="409553" y="5869"/>
                    <a:pt x="421542" y="1976"/>
                    <a:pt x="433626" y="477"/>
                  </a:cubicBezTo>
                  <a:lnTo>
                    <a:pt x="443182" y="225"/>
                  </a:lnTo>
                  <a:close/>
                </a:path>
              </a:pathLst>
            </a:custGeom>
          </p:spPr>
        </p:pic>
        <p:sp>
          <p:nvSpPr>
            <p:cNvPr id="57" name="任意多边形 56"/>
            <p:cNvSpPr/>
            <p:nvPr/>
          </p:nvSpPr>
          <p:spPr>
            <a:xfrm rot="5400000">
              <a:off x="3735211" y="3787733"/>
              <a:ext cx="1011276" cy="90814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9" name="组合 58"/>
          <p:cNvGrpSpPr/>
          <p:nvPr/>
        </p:nvGrpSpPr>
        <p:grpSpPr>
          <a:xfrm>
            <a:off x="7730884" y="4047242"/>
            <a:ext cx="908458" cy="1012190"/>
            <a:chOff x="7737469" y="3736166"/>
            <a:chExt cx="908458" cy="1012190"/>
          </a:xfrm>
          <a:effectLst>
            <a:outerShdw blurRad="431800" dist="203200" dir="2700000" algn="tl" rotWithShape="0">
              <a:prstClr val="black">
                <a:alpha val="27000"/>
              </a:prstClr>
            </a:outerShdw>
          </a:effectLst>
        </p:grpSpPr>
        <p:pic>
          <p:nvPicPr>
            <p:cNvPr id="50" name="图片 49" descr="C:\Users\Administrator\Desktop\QQ截图20170317125917.jpgQQ截图20170317125917"/>
            <p:cNvPicPr>
              <a:picLocks noChangeAspect="1"/>
            </p:cNvPicPr>
            <p:nvPr/>
          </p:nvPicPr>
          <p:blipFill>
            <a:blip r:embed="rId5" cstate="screen"/>
            <a:srcRect/>
            <a:stretch>
              <a:fillRect/>
            </a:stretch>
          </p:blipFill>
          <p:spPr>
            <a:xfrm>
              <a:off x="7737469" y="3736166"/>
              <a:ext cx="895350" cy="1012190"/>
            </a:xfrm>
            <a:custGeom>
              <a:avLst/>
              <a:gdLst>
                <a:gd name="connsiteX0" fmla="*/ 444524 w 895284"/>
                <a:gd name="connsiteY0" fmla="*/ 0 h 996958"/>
                <a:gd name="connsiteX1" fmla="*/ 448130 w 895284"/>
                <a:gd name="connsiteY1" fmla="*/ 95 h 996958"/>
                <a:gd name="connsiteX2" fmla="*/ 451736 w 895284"/>
                <a:gd name="connsiteY2" fmla="*/ 0 h 996958"/>
                <a:gd name="connsiteX3" fmla="*/ 453078 w 895284"/>
                <a:gd name="connsiteY3" fmla="*/ 225 h 996958"/>
                <a:gd name="connsiteX4" fmla="*/ 462634 w 895284"/>
                <a:gd name="connsiteY4" fmla="*/ 477 h 996958"/>
                <a:gd name="connsiteX5" fmla="*/ 497915 w 895284"/>
                <a:gd name="connsiteY5" fmla="*/ 12340 h 996958"/>
                <a:gd name="connsiteX6" fmla="*/ 845502 w 895284"/>
                <a:gd name="connsiteY6" fmla="*/ 213020 h 996958"/>
                <a:gd name="connsiteX7" fmla="*/ 852479 w 895284"/>
                <a:gd name="connsiteY7" fmla="*/ 218045 h 996958"/>
                <a:gd name="connsiteX8" fmla="*/ 853957 w 895284"/>
                <a:gd name="connsiteY8" fmla="*/ 218847 h 996958"/>
                <a:gd name="connsiteX9" fmla="*/ 856452 w 895284"/>
                <a:gd name="connsiteY9" fmla="*/ 220905 h 996958"/>
                <a:gd name="connsiteX10" fmla="*/ 860910 w 895284"/>
                <a:gd name="connsiteY10" fmla="*/ 224115 h 996958"/>
                <a:gd name="connsiteX11" fmla="*/ 862734 w 895284"/>
                <a:gd name="connsiteY11" fmla="*/ 226088 h 996958"/>
                <a:gd name="connsiteX12" fmla="*/ 867830 w 895284"/>
                <a:gd name="connsiteY12" fmla="*/ 230293 h 996958"/>
                <a:gd name="connsiteX13" fmla="*/ 895284 w 895284"/>
                <a:gd name="connsiteY13" fmla="*/ 296573 h 996958"/>
                <a:gd name="connsiteX14" fmla="*/ 895284 w 895284"/>
                <a:gd name="connsiteY14" fmla="*/ 697933 h 996958"/>
                <a:gd name="connsiteX15" fmla="*/ 879276 w 895284"/>
                <a:gd name="connsiteY15" fmla="*/ 750341 h 996958"/>
                <a:gd name="connsiteX16" fmla="*/ 877329 w 895284"/>
                <a:gd name="connsiteY16" fmla="*/ 752701 h 996958"/>
                <a:gd name="connsiteX17" fmla="*/ 873417 w 895284"/>
                <a:gd name="connsiteY17" fmla="*/ 759082 h 996958"/>
                <a:gd name="connsiteX18" fmla="*/ 845502 w 895284"/>
                <a:gd name="connsiteY18" fmla="*/ 783705 h 996958"/>
                <a:gd name="connsiteX19" fmla="*/ 497915 w 895284"/>
                <a:gd name="connsiteY19" fmla="*/ 984385 h 996958"/>
                <a:gd name="connsiteX20" fmla="*/ 426787 w 895284"/>
                <a:gd name="connsiteY20" fmla="*/ 993749 h 996958"/>
                <a:gd name="connsiteX21" fmla="*/ 419767 w 895284"/>
                <a:gd name="connsiteY21" fmla="*/ 991128 h 996958"/>
                <a:gd name="connsiteX22" fmla="*/ 415657 w 895284"/>
                <a:gd name="connsiteY22" fmla="*/ 990197 h 996958"/>
                <a:gd name="connsiteX23" fmla="*/ 398345 w 895284"/>
                <a:gd name="connsiteY23" fmla="*/ 982401 h 996958"/>
                <a:gd name="connsiteX24" fmla="*/ 50758 w 895284"/>
                <a:gd name="connsiteY24" fmla="*/ 781721 h 996958"/>
                <a:gd name="connsiteX25" fmla="*/ 44773 w 895284"/>
                <a:gd name="connsiteY25" fmla="*/ 777412 h 996958"/>
                <a:gd name="connsiteX26" fmla="*/ 41327 w 895284"/>
                <a:gd name="connsiteY26" fmla="*/ 775541 h 996958"/>
                <a:gd name="connsiteX27" fmla="*/ 35509 w 895284"/>
                <a:gd name="connsiteY27" fmla="*/ 770741 h 996958"/>
                <a:gd name="connsiteX28" fmla="*/ 35350 w 895284"/>
                <a:gd name="connsiteY28" fmla="*/ 770627 h 996958"/>
                <a:gd name="connsiteX29" fmla="*/ 35285 w 895284"/>
                <a:gd name="connsiteY29" fmla="*/ 770556 h 996958"/>
                <a:gd name="connsiteX30" fmla="*/ 27455 w 895284"/>
                <a:gd name="connsiteY30" fmla="*/ 764095 h 996958"/>
                <a:gd name="connsiteX31" fmla="*/ 0 w 895284"/>
                <a:gd name="connsiteY31" fmla="*/ 697815 h 996958"/>
                <a:gd name="connsiteX32" fmla="*/ 0 w 895284"/>
                <a:gd name="connsiteY32" fmla="*/ 296455 h 996958"/>
                <a:gd name="connsiteX33" fmla="*/ 41327 w 895284"/>
                <a:gd name="connsiteY33" fmla="*/ 218728 h 996958"/>
                <a:gd name="connsiteX34" fmla="*/ 47433 w 895284"/>
                <a:gd name="connsiteY34" fmla="*/ 215414 h 996958"/>
                <a:gd name="connsiteX35" fmla="*/ 50758 w 895284"/>
                <a:gd name="connsiteY35" fmla="*/ 213020 h 996958"/>
                <a:gd name="connsiteX36" fmla="*/ 398345 w 895284"/>
                <a:gd name="connsiteY36" fmla="*/ 12340 h 996958"/>
                <a:gd name="connsiteX37" fmla="*/ 433626 w 895284"/>
                <a:gd name="connsiteY37" fmla="*/ 477 h 996958"/>
                <a:gd name="connsiteX38" fmla="*/ 443182 w 895284"/>
                <a:gd name="connsiteY38" fmla="*/ 225 h 99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95284" h="996958">
                  <a:moveTo>
                    <a:pt x="444524" y="0"/>
                  </a:moveTo>
                  <a:lnTo>
                    <a:pt x="448130" y="95"/>
                  </a:lnTo>
                  <a:lnTo>
                    <a:pt x="451736" y="0"/>
                  </a:lnTo>
                  <a:lnTo>
                    <a:pt x="453078" y="225"/>
                  </a:lnTo>
                  <a:lnTo>
                    <a:pt x="462634" y="477"/>
                  </a:lnTo>
                  <a:cubicBezTo>
                    <a:pt x="474717" y="1976"/>
                    <a:pt x="486707" y="5869"/>
                    <a:pt x="497915" y="12340"/>
                  </a:cubicBezTo>
                  <a:lnTo>
                    <a:pt x="845502" y="213020"/>
                  </a:lnTo>
                  <a:lnTo>
                    <a:pt x="852479" y="218045"/>
                  </a:lnTo>
                  <a:lnTo>
                    <a:pt x="853957" y="218847"/>
                  </a:lnTo>
                  <a:lnTo>
                    <a:pt x="856452" y="220905"/>
                  </a:lnTo>
                  <a:lnTo>
                    <a:pt x="860910" y="224115"/>
                  </a:lnTo>
                  <a:lnTo>
                    <a:pt x="862734" y="226088"/>
                  </a:lnTo>
                  <a:lnTo>
                    <a:pt x="867830" y="230293"/>
                  </a:lnTo>
                  <a:cubicBezTo>
                    <a:pt x="884792" y="247255"/>
                    <a:pt x="895284" y="270689"/>
                    <a:pt x="895284" y="296573"/>
                  </a:cubicBezTo>
                  <a:lnTo>
                    <a:pt x="895284" y="697933"/>
                  </a:lnTo>
                  <a:cubicBezTo>
                    <a:pt x="895284" y="717346"/>
                    <a:pt x="889382" y="735381"/>
                    <a:pt x="879276" y="750341"/>
                  </a:cubicBezTo>
                  <a:lnTo>
                    <a:pt x="877329" y="752701"/>
                  </a:lnTo>
                  <a:lnTo>
                    <a:pt x="873417" y="759082"/>
                  </a:lnTo>
                  <a:cubicBezTo>
                    <a:pt x="866077" y="768797"/>
                    <a:pt x="856710" y="777234"/>
                    <a:pt x="845502" y="783705"/>
                  </a:cubicBezTo>
                  <a:lnTo>
                    <a:pt x="497915" y="984385"/>
                  </a:lnTo>
                  <a:cubicBezTo>
                    <a:pt x="475499" y="997326"/>
                    <a:pt x="449959" y="999958"/>
                    <a:pt x="426787" y="993749"/>
                  </a:cubicBezTo>
                  <a:lnTo>
                    <a:pt x="419767" y="991128"/>
                  </a:lnTo>
                  <a:lnTo>
                    <a:pt x="415657" y="990197"/>
                  </a:lnTo>
                  <a:cubicBezTo>
                    <a:pt x="409749" y="988228"/>
                    <a:pt x="403949" y="985637"/>
                    <a:pt x="398345" y="982401"/>
                  </a:cubicBezTo>
                  <a:lnTo>
                    <a:pt x="50758" y="781721"/>
                  </a:lnTo>
                  <a:lnTo>
                    <a:pt x="44773" y="777412"/>
                  </a:lnTo>
                  <a:lnTo>
                    <a:pt x="41327" y="775541"/>
                  </a:lnTo>
                  <a:lnTo>
                    <a:pt x="35509" y="770741"/>
                  </a:lnTo>
                  <a:lnTo>
                    <a:pt x="35350" y="770627"/>
                  </a:lnTo>
                  <a:lnTo>
                    <a:pt x="35285" y="770556"/>
                  </a:lnTo>
                  <a:lnTo>
                    <a:pt x="27455" y="764095"/>
                  </a:lnTo>
                  <a:cubicBezTo>
                    <a:pt x="10492" y="747133"/>
                    <a:pt x="0" y="723699"/>
                    <a:pt x="0" y="697815"/>
                  </a:cubicBezTo>
                  <a:lnTo>
                    <a:pt x="0" y="296455"/>
                  </a:lnTo>
                  <a:cubicBezTo>
                    <a:pt x="0" y="264100"/>
                    <a:pt x="16393" y="235573"/>
                    <a:pt x="41327" y="218728"/>
                  </a:cubicBezTo>
                  <a:lnTo>
                    <a:pt x="47433" y="215414"/>
                  </a:lnTo>
                  <a:lnTo>
                    <a:pt x="50758" y="213020"/>
                  </a:lnTo>
                  <a:lnTo>
                    <a:pt x="398345" y="12340"/>
                  </a:lnTo>
                  <a:cubicBezTo>
                    <a:pt x="409553" y="5869"/>
                    <a:pt x="421542" y="1976"/>
                    <a:pt x="433626" y="477"/>
                  </a:cubicBezTo>
                  <a:lnTo>
                    <a:pt x="443182" y="225"/>
                  </a:lnTo>
                  <a:close/>
                </a:path>
              </a:pathLst>
            </a:custGeom>
          </p:spPr>
        </p:pic>
        <p:sp>
          <p:nvSpPr>
            <p:cNvPr id="58" name="任意多边形 57"/>
            <p:cNvSpPr/>
            <p:nvPr/>
          </p:nvSpPr>
          <p:spPr>
            <a:xfrm rot="5400000">
              <a:off x="7686218" y="3787733"/>
              <a:ext cx="1011276" cy="90814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1" name="矩形 60"/>
          <p:cNvSpPr/>
          <p:nvPr/>
        </p:nvSpPr>
        <p:spPr>
          <a:xfrm>
            <a:off x="1466751" y="3450066"/>
            <a:ext cx="1620957" cy="609398"/>
          </a:xfrm>
          <a:prstGeom prst="rect">
            <a:avLst/>
          </a:prstGeom>
        </p:spPr>
        <p:txBody>
          <a:bodyPr wrap="non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a:p>
            <a:pPr>
              <a:lnSpc>
                <a:spcPct val="120000"/>
              </a:lnSpc>
            </a:pPr>
            <a:r>
              <a:rPr lang="zh-CN" altLang="en-US" sz="1400" dirty="0" smtClean="0">
                <a:solidFill>
                  <a:schemeClr val="tx1"/>
                </a:solidFill>
                <a:latin typeface="微软雅黑" panose="020B0503020204020204" charset="-122"/>
                <a:ea typeface="微软雅黑" panose="020B0503020204020204" charset="-122"/>
              </a:rPr>
              <a:t>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62" name="矩形 61"/>
          <p:cNvSpPr/>
          <p:nvPr/>
        </p:nvSpPr>
        <p:spPr>
          <a:xfrm>
            <a:off x="5402583" y="3450066"/>
            <a:ext cx="1620957" cy="609398"/>
          </a:xfrm>
          <a:prstGeom prst="rect">
            <a:avLst/>
          </a:prstGeom>
        </p:spPr>
        <p:txBody>
          <a:bodyPr wrap="non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a:p>
            <a:pPr>
              <a:lnSpc>
                <a:spcPct val="120000"/>
              </a:lnSpc>
            </a:pPr>
            <a:r>
              <a:rPr lang="zh-CN" altLang="en-US" sz="1400" dirty="0" smtClean="0">
                <a:solidFill>
                  <a:schemeClr val="tx1"/>
                </a:solidFill>
                <a:latin typeface="微软雅黑" panose="020B0503020204020204" charset="-122"/>
                <a:ea typeface="微软雅黑" panose="020B0503020204020204" charset="-122"/>
              </a:rPr>
              <a:t>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65" name="矩形 64"/>
          <p:cNvSpPr/>
          <p:nvPr/>
        </p:nvSpPr>
        <p:spPr>
          <a:xfrm>
            <a:off x="9338415" y="3450066"/>
            <a:ext cx="1620957" cy="609398"/>
          </a:xfrm>
          <a:prstGeom prst="rect">
            <a:avLst/>
          </a:prstGeom>
        </p:spPr>
        <p:txBody>
          <a:bodyPr wrap="non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a:p>
            <a:pPr>
              <a:lnSpc>
                <a:spcPct val="120000"/>
              </a:lnSpc>
            </a:pPr>
            <a:r>
              <a:rPr lang="zh-CN" altLang="en-US" sz="1400" dirty="0" smtClean="0">
                <a:solidFill>
                  <a:schemeClr val="tx1"/>
                </a:solidFill>
                <a:latin typeface="微软雅黑" panose="020B0503020204020204" charset="-122"/>
                <a:ea typeface="微软雅黑" panose="020B0503020204020204" charset="-122"/>
              </a:rPr>
              <a:t>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66" name="矩形 65"/>
          <p:cNvSpPr/>
          <p:nvPr/>
        </p:nvSpPr>
        <p:spPr>
          <a:xfrm>
            <a:off x="3436045" y="5785825"/>
            <a:ext cx="1620957" cy="609398"/>
          </a:xfrm>
          <a:prstGeom prst="rect">
            <a:avLst/>
          </a:prstGeom>
        </p:spPr>
        <p:txBody>
          <a:bodyPr wrap="non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a:p>
            <a:pPr>
              <a:lnSpc>
                <a:spcPct val="120000"/>
              </a:lnSpc>
            </a:pPr>
            <a:r>
              <a:rPr lang="zh-CN" altLang="en-US" sz="1400" dirty="0" smtClean="0">
                <a:solidFill>
                  <a:schemeClr val="tx1"/>
                </a:solidFill>
                <a:latin typeface="微软雅黑" panose="020B0503020204020204" charset="-122"/>
                <a:ea typeface="微软雅黑" panose="020B0503020204020204" charset="-122"/>
              </a:rPr>
              <a:t>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67" name="矩形 66"/>
          <p:cNvSpPr/>
          <p:nvPr/>
        </p:nvSpPr>
        <p:spPr>
          <a:xfrm>
            <a:off x="7374635" y="5785825"/>
            <a:ext cx="1620957" cy="609398"/>
          </a:xfrm>
          <a:prstGeom prst="rect">
            <a:avLst/>
          </a:prstGeom>
        </p:spPr>
        <p:txBody>
          <a:bodyPr wrap="non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a:p>
            <a:pPr>
              <a:lnSpc>
                <a:spcPct val="120000"/>
              </a:lnSpc>
            </a:pPr>
            <a:r>
              <a:rPr lang="zh-CN" altLang="en-US" sz="1400" dirty="0" smtClean="0">
                <a:solidFill>
                  <a:schemeClr val="tx1"/>
                </a:solidFill>
                <a:latin typeface="微软雅黑" panose="020B0503020204020204" charset="-122"/>
                <a:ea typeface="微软雅黑" panose="020B0503020204020204" charset="-122"/>
              </a:rPr>
              <a:t>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2" name="矩形 1"/>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35" name="直角三角形 34"/>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7628">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5264150" y="1159220"/>
            <a:ext cx="1663700" cy="1859280"/>
          </a:xfrm>
          <a:prstGeom prst="rect">
            <a:avLst/>
          </a:prstGeom>
          <a:noFill/>
        </p:spPr>
        <p:txBody>
          <a:bodyPr wrap="none" rtlCol="0">
            <a:spAutoFit/>
          </a:bodyPr>
          <a:lstStyle/>
          <a:p>
            <a:pPr algn="ctr"/>
            <a:r>
              <a:rPr lang="en-US" altLang="zh-CN" sz="11500">
                <a:ln w="19050">
                  <a:noFill/>
                </a:ln>
                <a:solidFill>
                  <a:srgbClr val="1D8B4F"/>
                </a:solidFill>
                <a:latin typeface="+mj-lt"/>
              </a:rPr>
              <a:t>02</a:t>
            </a:r>
            <a:endParaRPr lang="en-US" altLang="zh-CN" sz="11500">
              <a:ln w="19050">
                <a:noFill/>
              </a:ln>
              <a:solidFill>
                <a:srgbClr val="1D8B4F"/>
              </a:solidFill>
              <a:latin typeface="+mj-lt"/>
            </a:endParaRPr>
          </a:p>
        </p:txBody>
      </p:sp>
      <p:sp>
        <p:nvSpPr>
          <p:cNvPr id="11" name="矩形 10"/>
          <p:cNvSpPr/>
          <p:nvPr/>
        </p:nvSpPr>
        <p:spPr>
          <a:xfrm>
            <a:off x="3883959" y="3186953"/>
            <a:ext cx="4424083" cy="822960"/>
          </a:xfrm>
          <a:prstGeom prst="rect">
            <a:avLst/>
          </a:prstGeom>
        </p:spPr>
        <p:txBody>
          <a:bodyPr wrap="square">
            <a:spAutoFit/>
          </a:bodyPr>
          <a:lstStyle/>
          <a:p>
            <a:pPr algn="ctr">
              <a:spcBef>
                <a:spcPts val="600"/>
              </a:spcBef>
            </a:pPr>
            <a:r>
              <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rPr>
              <a:t>此处添加标题</a:t>
            </a:r>
            <a:endPar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endParaRPr>
          </a:p>
        </p:txBody>
      </p:sp>
      <p:sp>
        <p:nvSpPr>
          <p:cNvPr id="12" name="矩形 11"/>
          <p:cNvSpPr/>
          <p:nvPr/>
        </p:nvSpPr>
        <p:spPr>
          <a:xfrm>
            <a:off x="4031877" y="4346171"/>
            <a:ext cx="4128247" cy="752514"/>
          </a:xfrm>
          <a:prstGeom prst="rect">
            <a:avLst/>
          </a:prstGeom>
        </p:spPr>
        <p:txBody>
          <a:bodyPr wrap="square">
            <a:spAutoFit/>
          </a:bodyPr>
          <a:lstStyle/>
          <a:p>
            <a:pPr algn="ctr">
              <a:lnSpc>
                <a:spcPct val="130000"/>
              </a:lnSpc>
              <a:spcBef>
                <a:spcPts val="600"/>
              </a:spcBef>
            </a:pPr>
            <a:r>
              <a:rPr lang="en-US" altLang="zh-CN" sz="1100">
                <a:solidFill>
                  <a:srgbClr val="1D8B4F"/>
                </a:solidFill>
              </a:rPr>
              <a:t>Lorem ipsum dolor sit amet, consectetur adipisicing elit, sed do eiusmod tempor incididunt ut labore et dolore magna aliqua. Ut culpa qui officia deserunt mollit anim id est laborum.</a:t>
            </a:r>
            <a:endParaRPr lang="en-US" altLang="zh-CN" sz="1100">
              <a:solidFill>
                <a:srgbClr val="1D8B4F"/>
              </a:solidFill>
            </a:endParaRPr>
          </a:p>
        </p:txBody>
      </p:sp>
      <p:cxnSp>
        <p:nvCxnSpPr>
          <p:cNvPr id="13" name="直接连接符 12"/>
          <p:cNvCxnSpPr/>
          <p:nvPr/>
        </p:nvCxnSpPr>
        <p:spPr>
          <a:xfrm>
            <a:off x="4159624" y="316005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59624" y="413272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4398">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p:nvPr/>
        </p:nvSpPr>
        <p:spPr>
          <a:xfrm>
            <a:off x="2138019" y="2901036"/>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任意多边形 20"/>
          <p:cNvSpPr/>
          <p:nvPr/>
        </p:nvSpPr>
        <p:spPr>
          <a:xfrm>
            <a:off x="6105526" y="2901036"/>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任意多边形 21"/>
          <p:cNvSpPr/>
          <p:nvPr/>
        </p:nvSpPr>
        <p:spPr>
          <a:xfrm>
            <a:off x="10072344" y="2901036"/>
            <a:ext cx="0" cy="1076325"/>
          </a:xfrm>
          <a:custGeom>
            <a:avLst/>
            <a:gdLst>
              <a:gd name="connsiteX0" fmla="*/ 0 w 0"/>
              <a:gd name="connsiteY0" fmla="*/ 0 h 1076325"/>
              <a:gd name="connsiteX1" fmla="*/ 0 w 0"/>
              <a:gd name="connsiteY1" fmla="*/ 1076325 h 1076325"/>
            </a:gdLst>
            <a:ahLst/>
            <a:cxnLst>
              <a:cxn ang="0">
                <a:pos x="connsiteX0" y="connsiteY0"/>
              </a:cxn>
              <a:cxn ang="0">
                <a:pos x="connsiteX1" y="connsiteY1"/>
              </a:cxn>
            </a:cxnLst>
            <a:rect l="l" t="t" r="r" b="b"/>
            <a:pathLst>
              <a:path h="1076325">
                <a:moveTo>
                  <a:pt x="0" y="0"/>
                </a:moveTo>
                <a:lnTo>
                  <a:pt x="0" y="1076325"/>
                </a:lnTo>
              </a:path>
            </a:pathLst>
          </a:custGeom>
          <a:noFill/>
          <a:ln w="19050">
            <a:solidFill>
              <a:schemeClr val="bg1"/>
            </a:solidFill>
            <a:prstDash val="sysDot"/>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0" name="组合 49"/>
          <p:cNvGrpSpPr/>
          <p:nvPr/>
        </p:nvGrpSpPr>
        <p:grpSpPr>
          <a:xfrm>
            <a:off x="7342366" y="1242340"/>
            <a:ext cx="1459865" cy="1659890"/>
            <a:chOff x="7090297" y="2322754"/>
            <a:chExt cx="1459865" cy="1659890"/>
          </a:xfrm>
          <a:effectLst>
            <a:outerShdw blurRad="431800" dist="203200" dir="2700000" algn="tl" rotWithShape="0">
              <a:prstClr val="black">
                <a:alpha val="27000"/>
              </a:prstClr>
            </a:outerShdw>
          </a:effectLst>
        </p:grpSpPr>
        <p:pic>
          <p:nvPicPr>
            <p:cNvPr id="40" name="图片 39" descr="C:\Users\Administrator\Desktop\QQ截图20170317130017.jpgQQ截图20170317130017"/>
            <p:cNvPicPr>
              <a:picLocks noChangeAspect="1"/>
            </p:cNvPicPr>
            <p:nvPr/>
          </p:nvPicPr>
          <p:blipFill>
            <a:blip r:embed="rId1" cstate="screen"/>
            <a:srcRect/>
            <a:stretch>
              <a:fillRect/>
            </a:stretch>
          </p:blipFill>
          <p:spPr>
            <a:xfrm>
              <a:off x="7094742" y="2322754"/>
              <a:ext cx="1455420" cy="165989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3" name="任意多边形 42"/>
            <p:cNvSpPr/>
            <p:nvPr/>
          </p:nvSpPr>
          <p:spPr>
            <a:xfrm rot="5400000">
              <a:off x="7007660"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2" name="组合 51"/>
          <p:cNvGrpSpPr/>
          <p:nvPr/>
        </p:nvGrpSpPr>
        <p:grpSpPr>
          <a:xfrm>
            <a:off x="3389691" y="1261390"/>
            <a:ext cx="1459943" cy="1620600"/>
            <a:chOff x="3137622" y="2341804"/>
            <a:chExt cx="1459943" cy="1620600"/>
          </a:xfrm>
          <a:effectLst>
            <a:outerShdw blurRad="431800" dist="203200" dir="2700000" algn="tl" rotWithShape="0">
              <a:prstClr val="black">
                <a:alpha val="27000"/>
              </a:prstClr>
            </a:outerShdw>
          </a:effectLst>
        </p:grpSpPr>
        <p:pic>
          <p:nvPicPr>
            <p:cNvPr id="36" name="图片 35" descr="C:\Users\Administrator\Desktop\QQ截图20170317125917.jpgQQ截图20170317125917"/>
            <p:cNvPicPr>
              <a:picLocks noChangeAspect="1"/>
            </p:cNvPicPr>
            <p:nvPr/>
          </p:nvPicPr>
          <p:blipFill>
            <a:blip r:embed="rId2" cstate="screen"/>
            <a:srcRect/>
            <a:stretch>
              <a:fillRect/>
            </a:stretch>
          </p:blipFill>
          <p:spPr>
            <a:xfrm>
              <a:off x="3137622" y="2343074"/>
              <a:ext cx="1455420" cy="157353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5" name="任意多边形 44"/>
            <p:cNvSpPr/>
            <p:nvPr/>
          </p:nvSpPr>
          <p:spPr>
            <a:xfrm rot="5400000">
              <a:off x="3059602"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1" name="组合 50"/>
          <p:cNvGrpSpPr/>
          <p:nvPr/>
        </p:nvGrpSpPr>
        <p:grpSpPr>
          <a:xfrm>
            <a:off x="5363720" y="1261390"/>
            <a:ext cx="1459944" cy="1620600"/>
            <a:chOff x="5111651" y="2341804"/>
            <a:chExt cx="1459944" cy="1620600"/>
          </a:xfrm>
          <a:effectLst>
            <a:outerShdw blurRad="431800" dist="203200" dir="2700000" algn="tl" rotWithShape="0">
              <a:prstClr val="black">
                <a:alpha val="27000"/>
              </a:prstClr>
            </a:outerShdw>
          </a:effectLst>
        </p:grpSpPr>
        <p:pic>
          <p:nvPicPr>
            <p:cNvPr id="38" name="图片 37" descr="C:\Users\Administrator\Desktop\QQ截图20170317130037.jpgQQ截图20170317130037"/>
            <p:cNvPicPr>
              <a:picLocks noChangeAspect="1"/>
            </p:cNvPicPr>
            <p:nvPr/>
          </p:nvPicPr>
          <p:blipFill>
            <a:blip r:embed="rId3" cstate="screen"/>
            <a:srcRect/>
            <a:stretch>
              <a:fillRect/>
            </a:stretch>
          </p:blipFill>
          <p:spPr>
            <a:xfrm>
              <a:off x="5116269" y="2387564"/>
              <a:ext cx="1455326" cy="152908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4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4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9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4" y="20060"/>
                  </a:cubicBezTo>
                  <a:lnTo>
                    <a:pt x="1374403" y="346274"/>
                  </a:lnTo>
                  <a:lnTo>
                    <a:pt x="1385745" y="354442"/>
                  </a:lnTo>
                  <a:lnTo>
                    <a:pt x="1388148" y="355745"/>
                  </a:lnTo>
                  <a:lnTo>
                    <a:pt x="1392203" y="359091"/>
                  </a:lnTo>
                  <a:lnTo>
                    <a:pt x="1399449" y="364309"/>
                  </a:lnTo>
                  <a:lnTo>
                    <a:pt x="1402415" y="367517"/>
                  </a:lnTo>
                  <a:lnTo>
                    <a:pt x="1410698" y="374351"/>
                  </a:lnTo>
                  <a:cubicBezTo>
                    <a:pt x="1438272"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4" y="1273947"/>
                  </a:cubicBezTo>
                  <a:lnTo>
                    <a:pt x="809384" y="1600161"/>
                  </a:lnTo>
                  <a:cubicBezTo>
                    <a:pt x="772945" y="1621199"/>
                    <a:pt x="731429" y="1625476"/>
                    <a:pt x="693762" y="1615383"/>
                  </a:cubicBezTo>
                  <a:lnTo>
                    <a:pt x="682351" y="1611122"/>
                  </a:lnTo>
                  <a:lnTo>
                    <a:pt x="675670" y="1609610"/>
                  </a:lnTo>
                  <a:cubicBezTo>
                    <a:pt x="666065" y="1606408"/>
                    <a:pt x="656638" y="1602196"/>
                    <a:pt x="647529"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8" y="9540"/>
                    <a:pt x="685237" y="3212"/>
                    <a:pt x="704879" y="775"/>
                  </a:cubicBezTo>
                  <a:lnTo>
                    <a:pt x="720413" y="366"/>
                  </a:lnTo>
                  <a:close/>
                </a:path>
              </a:pathLst>
            </a:custGeom>
          </p:spPr>
        </p:pic>
        <p:sp>
          <p:nvSpPr>
            <p:cNvPr id="46" name="任意多边形 45"/>
            <p:cNvSpPr/>
            <p:nvPr/>
          </p:nvSpPr>
          <p:spPr>
            <a:xfrm rot="5400000">
              <a:off x="5029014"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9" name="组合 48"/>
          <p:cNvGrpSpPr/>
          <p:nvPr/>
        </p:nvGrpSpPr>
        <p:grpSpPr>
          <a:xfrm>
            <a:off x="9325631" y="1242344"/>
            <a:ext cx="1455420" cy="1640205"/>
            <a:chOff x="9073562" y="2322758"/>
            <a:chExt cx="1455420" cy="1640205"/>
          </a:xfrm>
          <a:effectLst>
            <a:outerShdw blurRad="431800" dist="203200" dir="2700000" algn="tl" rotWithShape="0">
              <a:prstClr val="black">
                <a:alpha val="27000"/>
              </a:prstClr>
            </a:outerShdw>
          </a:effectLst>
        </p:grpSpPr>
        <p:pic>
          <p:nvPicPr>
            <p:cNvPr id="42" name="图片 41" descr="C:\Users\Administrator\Desktop\QQ截图20170317130003.jpgQQ截图20170317130003"/>
            <p:cNvPicPr>
              <a:picLocks noChangeAspect="1"/>
            </p:cNvPicPr>
            <p:nvPr/>
          </p:nvPicPr>
          <p:blipFill>
            <a:blip r:embed="rId4" cstate="screen"/>
            <a:srcRect/>
            <a:stretch>
              <a:fillRect/>
            </a:stretch>
          </p:blipFill>
          <p:spPr>
            <a:xfrm>
              <a:off x="9073562" y="2342443"/>
              <a:ext cx="1455420" cy="1620520"/>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7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2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8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7"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2"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8" y="346274"/>
                  </a:lnTo>
                  <a:lnTo>
                    <a:pt x="647528" y="20060"/>
                  </a:lnTo>
                  <a:cubicBezTo>
                    <a:pt x="665747" y="9540"/>
                    <a:pt x="685236" y="3212"/>
                    <a:pt x="704879" y="775"/>
                  </a:cubicBezTo>
                  <a:lnTo>
                    <a:pt x="720413" y="366"/>
                  </a:lnTo>
                  <a:close/>
                </a:path>
              </a:pathLst>
            </a:custGeom>
          </p:spPr>
        </p:pic>
        <p:sp>
          <p:nvSpPr>
            <p:cNvPr id="47" name="任意多边形 46"/>
            <p:cNvSpPr/>
            <p:nvPr/>
          </p:nvSpPr>
          <p:spPr>
            <a:xfrm rot="5400000">
              <a:off x="8990925" y="2405395"/>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3" name="组合 52"/>
          <p:cNvGrpSpPr/>
          <p:nvPr/>
        </p:nvGrpSpPr>
        <p:grpSpPr>
          <a:xfrm>
            <a:off x="1411044" y="1242340"/>
            <a:ext cx="1459944" cy="1659255"/>
            <a:chOff x="1158975" y="2322754"/>
            <a:chExt cx="1459944" cy="1659255"/>
          </a:xfrm>
          <a:effectLst>
            <a:outerShdw blurRad="431800" dist="203200" dir="2700000" algn="tl" rotWithShape="0">
              <a:prstClr val="black">
                <a:alpha val="27000"/>
              </a:prstClr>
            </a:outerShdw>
          </a:effectLst>
        </p:grpSpPr>
        <p:pic>
          <p:nvPicPr>
            <p:cNvPr id="33" name="图片 32" descr="C:\Users\Administrator\Desktop\QQ截图20170317125855.jpgQQ截图20170317125855"/>
            <p:cNvPicPr>
              <a:picLocks noChangeAspect="1"/>
            </p:cNvPicPr>
            <p:nvPr/>
          </p:nvPicPr>
          <p:blipFill>
            <a:blip r:embed="rId5" cstate="screen"/>
            <a:srcRect/>
            <a:stretch>
              <a:fillRect/>
            </a:stretch>
          </p:blipFill>
          <p:spPr>
            <a:xfrm>
              <a:off x="1158975" y="2322754"/>
              <a:ext cx="1455420" cy="1659255"/>
            </a:xfrm>
            <a:custGeom>
              <a:avLst/>
              <a:gdLst>
                <a:gd name="connsiteX0" fmla="*/ 722594 w 1455326"/>
                <a:gd name="connsiteY0" fmla="*/ 0 h 1620600"/>
                <a:gd name="connsiteX1" fmla="*/ 728455 w 1455326"/>
                <a:gd name="connsiteY1" fmla="*/ 154 h 1620600"/>
                <a:gd name="connsiteX2" fmla="*/ 734318 w 1455326"/>
                <a:gd name="connsiteY2" fmla="*/ 0 h 1620600"/>
                <a:gd name="connsiteX3" fmla="*/ 736499 w 1455326"/>
                <a:gd name="connsiteY3" fmla="*/ 366 h 1620600"/>
                <a:gd name="connsiteX4" fmla="*/ 752033 w 1455326"/>
                <a:gd name="connsiteY4" fmla="*/ 775 h 1620600"/>
                <a:gd name="connsiteX5" fmla="*/ 809383 w 1455326"/>
                <a:gd name="connsiteY5" fmla="*/ 20060 h 1620600"/>
                <a:gd name="connsiteX6" fmla="*/ 1374403 w 1455326"/>
                <a:gd name="connsiteY6" fmla="*/ 346274 h 1620600"/>
                <a:gd name="connsiteX7" fmla="*/ 1385745 w 1455326"/>
                <a:gd name="connsiteY7" fmla="*/ 354442 h 1620600"/>
                <a:gd name="connsiteX8" fmla="*/ 1388148 w 1455326"/>
                <a:gd name="connsiteY8" fmla="*/ 355745 h 1620600"/>
                <a:gd name="connsiteX9" fmla="*/ 1392203 w 1455326"/>
                <a:gd name="connsiteY9" fmla="*/ 359091 h 1620600"/>
                <a:gd name="connsiteX10" fmla="*/ 1399449 w 1455326"/>
                <a:gd name="connsiteY10" fmla="*/ 364309 h 1620600"/>
                <a:gd name="connsiteX11" fmla="*/ 1402415 w 1455326"/>
                <a:gd name="connsiteY11" fmla="*/ 367517 h 1620600"/>
                <a:gd name="connsiteX12" fmla="*/ 1410698 w 1455326"/>
                <a:gd name="connsiteY12" fmla="*/ 374351 h 1620600"/>
                <a:gd name="connsiteX13" fmla="*/ 1455326 w 1455326"/>
                <a:gd name="connsiteY13" fmla="*/ 482093 h 1620600"/>
                <a:gd name="connsiteX14" fmla="*/ 1455326 w 1455326"/>
                <a:gd name="connsiteY14" fmla="*/ 1134521 h 1620600"/>
                <a:gd name="connsiteX15" fmla="*/ 1429304 w 1455326"/>
                <a:gd name="connsiteY15" fmla="*/ 1219713 h 1620600"/>
                <a:gd name="connsiteX16" fmla="*/ 1426139 w 1455326"/>
                <a:gd name="connsiteY16" fmla="*/ 1223549 h 1620600"/>
                <a:gd name="connsiteX17" fmla="*/ 1419780 w 1455326"/>
                <a:gd name="connsiteY17" fmla="*/ 1233922 h 1620600"/>
                <a:gd name="connsiteX18" fmla="*/ 1374403 w 1455326"/>
                <a:gd name="connsiteY18" fmla="*/ 1273947 h 1620600"/>
                <a:gd name="connsiteX19" fmla="*/ 809384 w 1455326"/>
                <a:gd name="connsiteY19" fmla="*/ 1600161 h 1620600"/>
                <a:gd name="connsiteX20" fmla="*/ 693762 w 1455326"/>
                <a:gd name="connsiteY20" fmla="*/ 1615383 h 1620600"/>
                <a:gd name="connsiteX21" fmla="*/ 682351 w 1455326"/>
                <a:gd name="connsiteY21" fmla="*/ 1611122 h 1620600"/>
                <a:gd name="connsiteX22" fmla="*/ 675670 w 1455326"/>
                <a:gd name="connsiteY22" fmla="*/ 1609610 h 1620600"/>
                <a:gd name="connsiteX23" fmla="*/ 647528 w 1455326"/>
                <a:gd name="connsiteY23" fmla="*/ 1596937 h 1620600"/>
                <a:gd name="connsiteX24" fmla="*/ 82509 w 1455326"/>
                <a:gd name="connsiteY24" fmla="*/ 1270723 h 1620600"/>
                <a:gd name="connsiteX25" fmla="*/ 72780 w 1455326"/>
                <a:gd name="connsiteY25" fmla="*/ 1263717 h 1620600"/>
                <a:gd name="connsiteX26" fmla="*/ 67179 w 1455326"/>
                <a:gd name="connsiteY26" fmla="*/ 1260677 h 1620600"/>
                <a:gd name="connsiteX27" fmla="*/ 57722 w 1455326"/>
                <a:gd name="connsiteY27" fmla="*/ 1252874 h 1620600"/>
                <a:gd name="connsiteX28" fmla="*/ 57463 w 1455326"/>
                <a:gd name="connsiteY28" fmla="*/ 1252688 h 1620600"/>
                <a:gd name="connsiteX29" fmla="*/ 57357 w 1455326"/>
                <a:gd name="connsiteY29" fmla="*/ 1252573 h 1620600"/>
                <a:gd name="connsiteX30" fmla="*/ 44628 w 1455326"/>
                <a:gd name="connsiteY30" fmla="*/ 1242071 h 1620600"/>
                <a:gd name="connsiteX31" fmla="*/ 0 w 1455326"/>
                <a:gd name="connsiteY31" fmla="*/ 1134329 h 1620600"/>
                <a:gd name="connsiteX32" fmla="*/ 0 w 1455326"/>
                <a:gd name="connsiteY32" fmla="*/ 481901 h 1620600"/>
                <a:gd name="connsiteX33" fmla="*/ 67179 w 1455326"/>
                <a:gd name="connsiteY33" fmla="*/ 355552 h 1620600"/>
                <a:gd name="connsiteX34" fmla="*/ 77105 w 1455326"/>
                <a:gd name="connsiteY34" fmla="*/ 350165 h 1620600"/>
                <a:gd name="connsiteX35" fmla="*/ 82509 w 1455326"/>
                <a:gd name="connsiteY35" fmla="*/ 346274 h 1620600"/>
                <a:gd name="connsiteX36" fmla="*/ 647528 w 1455326"/>
                <a:gd name="connsiteY36" fmla="*/ 20060 h 1620600"/>
                <a:gd name="connsiteX37" fmla="*/ 704879 w 1455326"/>
                <a:gd name="connsiteY37" fmla="*/ 775 h 1620600"/>
                <a:gd name="connsiteX38" fmla="*/ 720413 w 1455326"/>
                <a:gd name="connsiteY38" fmla="*/ 366 h 162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55326" h="1620600">
                  <a:moveTo>
                    <a:pt x="722594" y="0"/>
                  </a:moveTo>
                  <a:lnTo>
                    <a:pt x="728455" y="154"/>
                  </a:lnTo>
                  <a:lnTo>
                    <a:pt x="734318" y="0"/>
                  </a:lnTo>
                  <a:lnTo>
                    <a:pt x="736499" y="366"/>
                  </a:lnTo>
                  <a:lnTo>
                    <a:pt x="752033" y="775"/>
                  </a:lnTo>
                  <a:cubicBezTo>
                    <a:pt x="771675" y="3212"/>
                    <a:pt x="791164" y="9540"/>
                    <a:pt x="809383" y="20060"/>
                  </a:cubicBezTo>
                  <a:lnTo>
                    <a:pt x="1374403" y="346274"/>
                  </a:lnTo>
                  <a:lnTo>
                    <a:pt x="1385745" y="354442"/>
                  </a:lnTo>
                  <a:lnTo>
                    <a:pt x="1388148" y="355745"/>
                  </a:lnTo>
                  <a:lnTo>
                    <a:pt x="1392203" y="359091"/>
                  </a:lnTo>
                  <a:lnTo>
                    <a:pt x="1399449" y="364309"/>
                  </a:lnTo>
                  <a:lnTo>
                    <a:pt x="1402415" y="367517"/>
                  </a:lnTo>
                  <a:lnTo>
                    <a:pt x="1410698" y="374351"/>
                  </a:lnTo>
                  <a:cubicBezTo>
                    <a:pt x="1438271" y="401924"/>
                    <a:pt x="1455326" y="440017"/>
                    <a:pt x="1455326" y="482093"/>
                  </a:cubicBezTo>
                  <a:lnTo>
                    <a:pt x="1455326" y="1134521"/>
                  </a:lnTo>
                  <a:cubicBezTo>
                    <a:pt x="1455326" y="1166078"/>
                    <a:pt x="1445733" y="1195394"/>
                    <a:pt x="1429304" y="1219713"/>
                  </a:cubicBezTo>
                  <a:lnTo>
                    <a:pt x="1426139" y="1223549"/>
                  </a:lnTo>
                  <a:lnTo>
                    <a:pt x="1419780" y="1233922"/>
                  </a:lnTo>
                  <a:cubicBezTo>
                    <a:pt x="1407848" y="1249714"/>
                    <a:pt x="1392623" y="1263428"/>
                    <a:pt x="1374403" y="1273947"/>
                  </a:cubicBezTo>
                  <a:lnTo>
                    <a:pt x="809384" y="1600161"/>
                  </a:lnTo>
                  <a:cubicBezTo>
                    <a:pt x="772945" y="1621199"/>
                    <a:pt x="731429" y="1625476"/>
                    <a:pt x="693762" y="1615383"/>
                  </a:cubicBezTo>
                  <a:lnTo>
                    <a:pt x="682351" y="1611122"/>
                  </a:lnTo>
                  <a:lnTo>
                    <a:pt x="675670" y="1609610"/>
                  </a:lnTo>
                  <a:cubicBezTo>
                    <a:pt x="666065" y="1606408"/>
                    <a:pt x="656638" y="1602196"/>
                    <a:pt x="647528" y="1596937"/>
                  </a:cubicBezTo>
                  <a:lnTo>
                    <a:pt x="82509" y="1270723"/>
                  </a:lnTo>
                  <a:lnTo>
                    <a:pt x="72780" y="1263717"/>
                  </a:lnTo>
                  <a:lnTo>
                    <a:pt x="67179" y="1260677"/>
                  </a:lnTo>
                  <a:lnTo>
                    <a:pt x="57722" y="1252874"/>
                  </a:lnTo>
                  <a:lnTo>
                    <a:pt x="57463" y="1252688"/>
                  </a:lnTo>
                  <a:lnTo>
                    <a:pt x="57357" y="1252573"/>
                  </a:lnTo>
                  <a:lnTo>
                    <a:pt x="44628" y="1242071"/>
                  </a:lnTo>
                  <a:cubicBezTo>
                    <a:pt x="17054" y="1214497"/>
                    <a:pt x="0" y="1176405"/>
                    <a:pt x="0" y="1134329"/>
                  </a:cubicBezTo>
                  <a:lnTo>
                    <a:pt x="0" y="481901"/>
                  </a:lnTo>
                  <a:cubicBezTo>
                    <a:pt x="0" y="429306"/>
                    <a:pt x="26648" y="382935"/>
                    <a:pt x="67179" y="355552"/>
                  </a:cubicBezTo>
                  <a:lnTo>
                    <a:pt x="77105" y="350165"/>
                  </a:lnTo>
                  <a:lnTo>
                    <a:pt x="82509" y="346274"/>
                  </a:lnTo>
                  <a:lnTo>
                    <a:pt x="647528" y="20060"/>
                  </a:lnTo>
                  <a:cubicBezTo>
                    <a:pt x="665747" y="9540"/>
                    <a:pt x="685236" y="3212"/>
                    <a:pt x="704879" y="775"/>
                  </a:cubicBezTo>
                  <a:lnTo>
                    <a:pt x="720413" y="366"/>
                  </a:lnTo>
                  <a:close/>
                </a:path>
              </a:pathLst>
            </a:custGeom>
          </p:spPr>
        </p:pic>
        <p:sp>
          <p:nvSpPr>
            <p:cNvPr id="48" name="任意多边形 47"/>
            <p:cNvSpPr/>
            <p:nvPr/>
          </p:nvSpPr>
          <p:spPr>
            <a:xfrm rot="5400000">
              <a:off x="1080956" y="2424441"/>
              <a:ext cx="1620600" cy="1455326"/>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57" name="组合 56"/>
          <p:cNvGrpSpPr/>
          <p:nvPr/>
        </p:nvGrpSpPr>
        <p:grpSpPr>
          <a:xfrm>
            <a:off x="1718919" y="3996407"/>
            <a:ext cx="838200" cy="838200"/>
            <a:chOff x="1466850" y="5076821"/>
            <a:chExt cx="838200" cy="838200"/>
          </a:xfrm>
        </p:grpSpPr>
        <p:sp>
          <p:nvSpPr>
            <p:cNvPr id="23" name="椭圆 22"/>
            <p:cNvSpPr/>
            <p:nvPr/>
          </p:nvSpPr>
          <p:spPr>
            <a:xfrm>
              <a:off x="1466850"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Freeform 898"/>
            <p:cNvSpPr>
              <a:spLocks noEditPoints="1"/>
            </p:cNvSpPr>
            <p:nvPr/>
          </p:nvSpPr>
          <p:spPr bwMode="auto">
            <a:xfrm>
              <a:off x="1606550" y="5303833"/>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F87230"/>
            </a:solidFill>
            <a:ln>
              <a:noFill/>
            </a:ln>
          </p:spPr>
          <p:txBody>
            <a:bodyPr vert="horz" wrap="square" lIns="91440" tIns="45720" rIns="91440" bIns="45720" numCol="1" anchor="t" anchorCtr="0" compatLnSpc="1"/>
            <a:lstStyle/>
            <a:p>
              <a:endParaRPr lang="zh-CN" altLang="en-US">
                <a:solidFill>
                  <a:schemeClr val="tx1"/>
                </a:solidFill>
              </a:endParaRPr>
            </a:p>
          </p:txBody>
        </p:sp>
      </p:grpSp>
      <p:grpSp>
        <p:nvGrpSpPr>
          <p:cNvPr id="56" name="组合 55"/>
          <p:cNvGrpSpPr/>
          <p:nvPr/>
        </p:nvGrpSpPr>
        <p:grpSpPr>
          <a:xfrm>
            <a:off x="5686426" y="3996407"/>
            <a:ext cx="838200" cy="838200"/>
            <a:chOff x="5434357" y="5076821"/>
            <a:chExt cx="838200" cy="838200"/>
          </a:xfrm>
        </p:grpSpPr>
        <p:sp>
          <p:nvSpPr>
            <p:cNvPr id="26" name="椭圆 25"/>
            <p:cNvSpPr/>
            <p:nvPr/>
          </p:nvSpPr>
          <p:spPr>
            <a:xfrm>
              <a:off x="5434357"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Freeform 804"/>
            <p:cNvSpPr/>
            <p:nvPr/>
          </p:nvSpPr>
          <p:spPr bwMode="auto">
            <a:xfrm>
              <a:off x="5610913" y="5258072"/>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rgbClr val="1D8B4F"/>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66" name="矩形 65"/>
          <p:cNvSpPr/>
          <p:nvPr/>
        </p:nvSpPr>
        <p:spPr>
          <a:xfrm>
            <a:off x="2996761" y="3293061"/>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68" name="矩形 67"/>
          <p:cNvSpPr/>
          <p:nvPr/>
        </p:nvSpPr>
        <p:spPr>
          <a:xfrm>
            <a:off x="2996761" y="3697260"/>
            <a:ext cx="2249334" cy="1104533"/>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69" name="矩形 68"/>
          <p:cNvSpPr/>
          <p:nvPr/>
        </p:nvSpPr>
        <p:spPr>
          <a:xfrm>
            <a:off x="6963858" y="3293061"/>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70" name="矩形 69"/>
          <p:cNvSpPr/>
          <p:nvPr/>
        </p:nvSpPr>
        <p:spPr>
          <a:xfrm>
            <a:off x="6963858" y="3697260"/>
            <a:ext cx="2249334" cy="1104533"/>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72" name="矩形 71"/>
          <p:cNvSpPr/>
          <p:nvPr/>
        </p:nvSpPr>
        <p:spPr>
          <a:xfrm>
            <a:off x="1767902" y="5579089"/>
            <a:ext cx="8675248" cy="587469"/>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点击此处添加文本点击此处添加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此处添加文本点击此处添加文本点击此处添加文本点击此处添加文本点击此处添加</a:t>
            </a:r>
            <a:r>
              <a:rPr lang="zh-CN" altLang="en-US" sz="1400" dirty="0" smtClean="0">
                <a:solidFill>
                  <a:schemeClr val="tx1"/>
                </a:solidFill>
                <a:latin typeface="微软雅黑" panose="020B0503020204020204" charset="-122"/>
                <a:ea typeface="微软雅黑" panose="020B0503020204020204" charset="-122"/>
              </a:rPr>
              <a:t>文本点击</a:t>
            </a:r>
            <a:r>
              <a:rPr lang="zh-CN" altLang="en-US" sz="1400" dirty="0">
                <a:solidFill>
                  <a:schemeClr val="tx1"/>
                </a:solidFill>
                <a:latin typeface="微软雅黑" panose="020B0503020204020204" charset="-122"/>
                <a:ea typeface="微软雅黑" panose="020B0503020204020204" charset="-122"/>
              </a:rPr>
              <a:t>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grpSp>
        <p:nvGrpSpPr>
          <p:cNvPr id="2" name="组合 1"/>
          <p:cNvGrpSpPr/>
          <p:nvPr/>
        </p:nvGrpSpPr>
        <p:grpSpPr>
          <a:xfrm>
            <a:off x="9653244" y="4042127"/>
            <a:ext cx="838200" cy="838200"/>
            <a:chOff x="1466850" y="5076821"/>
            <a:chExt cx="838200" cy="838200"/>
          </a:xfrm>
        </p:grpSpPr>
        <p:sp>
          <p:nvSpPr>
            <p:cNvPr id="3" name="椭圆 2"/>
            <p:cNvSpPr/>
            <p:nvPr/>
          </p:nvSpPr>
          <p:spPr>
            <a:xfrm>
              <a:off x="1466850" y="5076821"/>
              <a:ext cx="838200" cy="838200"/>
            </a:xfrm>
            <a:prstGeom prst="ellipse">
              <a:avLst/>
            </a:prstGeom>
            <a:gradFill flip="none" rotWithShape="1">
              <a:gsLst>
                <a:gs pos="0">
                  <a:srgbClr val="FDFDFD"/>
                </a:gs>
                <a:gs pos="100000">
                  <a:srgbClr val="E6E6E6"/>
                </a:gs>
              </a:gsLst>
              <a:lin ang="0" scaled="1"/>
              <a:tileRect/>
            </a:gradFill>
            <a:ln w="25400">
              <a:gradFill>
                <a:gsLst>
                  <a:gs pos="0">
                    <a:srgbClr val="E6E6E6"/>
                  </a:gs>
                  <a:gs pos="100000">
                    <a:srgbClr val="FDFDFD"/>
                  </a:gs>
                </a:gsLst>
                <a:lin ang="5400000" scaled="1"/>
              </a:gradFill>
            </a:ln>
            <a:effectLst>
              <a:outerShdw blurRad="431800" dist="203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Freeform 898"/>
            <p:cNvSpPr>
              <a:spLocks noEditPoints="1"/>
            </p:cNvSpPr>
            <p:nvPr/>
          </p:nvSpPr>
          <p:spPr bwMode="auto">
            <a:xfrm>
              <a:off x="1606550" y="5303833"/>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rgbClr val="F87230"/>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34" name="矩形 33"/>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35" name="直角三角形 34"/>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9141">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653338" y="-1"/>
            <a:ext cx="2695575" cy="6858000"/>
          </a:xfrm>
          <a:prstGeom prst="rect">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5889940" y="1515620"/>
            <a:ext cx="6222370" cy="3826758"/>
            <a:chOff x="5889940" y="1515620"/>
            <a:chExt cx="6222370" cy="3826758"/>
          </a:xfrm>
        </p:grpSpPr>
        <p:pic>
          <p:nvPicPr>
            <p:cNvPr id="29" name="图片 28"/>
            <p:cNvPicPr>
              <a:picLocks noChangeAspect="1"/>
            </p:cNvPicPr>
            <p:nvPr/>
          </p:nvPicPr>
          <p:blipFill>
            <a:blip r:embed="rId1" cstate="screen"/>
            <a:stretch>
              <a:fillRect/>
            </a:stretch>
          </p:blipFill>
          <p:spPr>
            <a:xfrm>
              <a:off x="5889940" y="1515620"/>
              <a:ext cx="6222370" cy="3826758"/>
            </a:xfrm>
            <a:prstGeom prst="rect">
              <a:avLst/>
            </a:prstGeom>
            <a:effectLst>
              <a:outerShdw blurRad="431800" dist="203200" dir="2700000" algn="tl" rotWithShape="0">
                <a:prstClr val="black">
                  <a:alpha val="27000"/>
                </a:prstClr>
              </a:outerShdw>
            </a:effectLst>
          </p:spPr>
        </p:pic>
        <p:pic>
          <p:nvPicPr>
            <p:cNvPr id="30" name="图片 29" descr="C:\Users\Administrator\Desktop\QQ截图20170317125855.jpgQQ截图20170317125855"/>
            <p:cNvPicPr>
              <a:picLocks noChangeAspect="1"/>
            </p:cNvPicPr>
            <p:nvPr/>
          </p:nvPicPr>
          <p:blipFill rotWithShape="1">
            <a:blip r:embed="rId2" cstate="print"/>
            <a:srcRect/>
            <a:stretch>
              <a:fillRect/>
            </a:stretch>
          </p:blipFill>
          <p:spPr>
            <a:xfrm>
              <a:off x="7018335" y="2019175"/>
              <a:ext cx="3962400" cy="2457450"/>
            </a:xfrm>
            <a:prstGeom prst="rect">
              <a:avLst/>
            </a:prstGeom>
          </p:spPr>
        </p:pic>
      </p:grpSp>
      <p:sp>
        <p:nvSpPr>
          <p:cNvPr id="32" name="任意多边形 31"/>
          <p:cNvSpPr/>
          <p:nvPr/>
        </p:nvSpPr>
        <p:spPr>
          <a:xfrm rot="5400000">
            <a:off x="990600" y="1654810"/>
            <a:ext cx="1003300" cy="901065"/>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F87230"/>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5" name="组合 44"/>
          <p:cNvGrpSpPr/>
          <p:nvPr/>
        </p:nvGrpSpPr>
        <p:grpSpPr>
          <a:xfrm>
            <a:off x="1042310" y="3141637"/>
            <a:ext cx="900789" cy="1003088"/>
            <a:chOff x="1042310" y="3321057"/>
            <a:chExt cx="900789" cy="1003088"/>
          </a:xfrm>
        </p:grpSpPr>
        <p:sp>
          <p:nvSpPr>
            <p:cNvPr id="33" name="任意多边形 32"/>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1D8B4F"/>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Freeform 804"/>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47" name="矩形 46"/>
          <p:cNvSpPr/>
          <p:nvPr/>
        </p:nvSpPr>
        <p:spPr>
          <a:xfrm>
            <a:off x="2104139" y="1499138"/>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48" name="矩形 47"/>
          <p:cNvSpPr/>
          <p:nvPr/>
        </p:nvSpPr>
        <p:spPr>
          <a:xfrm>
            <a:off x="2104139" y="1865849"/>
            <a:ext cx="3554423" cy="846001"/>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点击此处添加文本点击此处添加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49" name="矩形 48"/>
          <p:cNvSpPr/>
          <p:nvPr/>
        </p:nvSpPr>
        <p:spPr>
          <a:xfrm>
            <a:off x="2104139" y="3038730"/>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50" name="矩形 49"/>
          <p:cNvSpPr/>
          <p:nvPr/>
        </p:nvSpPr>
        <p:spPr>
          <a:xfrm>
            <a:off x="2104139" y="3405441"/>
            <a:ext cx="3554423" cy="846001"/>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点击此处添加文本点击此处添加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sp>
        <p:nvSpPr>
          <p:cNvPr id="51" name="矩形 50"/>
          <p:cNvSpPr/>
          <p:nvPr/>
        </p:nvSpPr>
        <p:spPr>
          <a:xfrm>
            <a:off x="2104139" y="4578322"/>
            <a:ext cx="2249334" cy="400110"/>
          </a:xfrm>
          <a:prstGeom prst="rect">
            <a:avLst/>
          </a:prstGeom>
        </p:spPr>
        <p:txBody>
          <a:bodyPr wrap="none">
            <a:spAutoFit/>
          </a:bodyPr>
          <a:lstStyle/>
          <a:p>
            <a:r>
              <a:rPr lang="zh-CN" altLang="en-US" sz="2000" b="1" dirty="0">
                <a:solidFill>
                  <a:schemeClr val="tx1"/>
                </a:solidFill>
                <a:latin typeface="方正正纤黑简体" panose="02000000000000000000" pitchFamily="2" charset="-122"/>
                <a:ea typeface="方正正纤黑简体" panose="02000000000000000000" pitchFamily="2" charset="-122"/>
              </a:rPr>
              <a:t>点击此处添加文本</a:t>
            </a:r>
            <a:endParaRPr lang="zh-CN" altLang="en-US" sz="2000" b="1" dirty="0">
              <a:solidFill>
                <a:schemeClr val="tx1"/>
              </a:solidFill>
              <a:latin typeface="方正正纤黑简体" panose="02000000000000000000" pitchFamily="2" charset="-122"/>
              <a:ea typeface="方正正纤黑简体" panose="02000000000000000000" pitchFamily="2" charset="-122"/>
            </a:endParaRPr>
          </a:p>
        </p:txBody>
      </p:sp>
      <p:sp>
        <p:nvSpPr>
          <p:cNvPr id="52" name="矩形 51"/>
          <p:cNvSpPr/>
          <p:nvPr/>
        </p:nvSpPr>
        <p:spPr>
          <a:xfrm>
            <a:off x="2104139" y="4945033"/>
            <a:ext cx="3554423" cy="846001"/>
          </a:xfrm>
          <a:prstGeom prst="rect">
            <a:avLst/>
          </a:prstGeom>
        </p:spPr>
        <p:txBody>
          <a:bodyPr wrap="square">
            <a:spAutoFit/>
          </a:bodyPr>
          <a:lstStyle/>
          <a:p>
            <a:pPr>
              <a:lnSpc>
                <a:spcPct val="120000"/>
              </a:lnSpc>
            </a:pPr>
            <a:r>
              <a:rPr lang="zh-CN" altLang="en-US" sz="1400" dirty="0">
                <a:solidFill>
                  <a:schemeClr val="tx1"/>
                </a:solidFill>
                <a:latin typeface="微软雅黑" panose="020B0503020204020204" charset="-122"/>
                <a:ea typeface="微软雅黑" panose="020B0503020204020204" charset="-122"/>
              </a:rPr>
              <a:t>点击此处添加文本点击此处添加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r>
              <a:rPr lang="zh-CN" altLang="en-US" sz="1400" dirty="0">
                <a:solidFill>
                  <a:schemeClr val="tx1"/>
                </a:solidFill>
                <a:latin typeface="微软雅黑" panose="020B0503020204020204" charset="-122"/>
                <a:ea typeface="微软雅黑" panose="020B0503020204020204" charset="-122"/>
              </a:rPr>
              <a:t>点击此处添加</a:t>
            </a:r>
            <a:r>
              <a:rPr lang="zh-CN" altLang="en-US" sz="1400" dirty="0" smtClean="0">
                <a:solidFill>
                  <a:schemeClr val="tx1"/>
                </a:solidFill>
                <a:latin typeface="微软雅黑" panose="020B0503020204020204" charset="-122"/>
                <a:ea typeface="微软雅黑" panose="020B0503020204020204" charset="-122"/>
              </a:rPr>
              <a:t>文本</a:t>
            </a:r>
            <a:endParaRPr lang="zh-CN" altLang="en-US" sz="1400" dirty="0" smtClean="0">
              <a:solidFill>
                <a:schemeClr val="tx1"/>
              </a:solidFill>
              <a:latin typeface="微软雅黑" panose="020B0503020204020204" charset="-122"/>
              <a:ea typeface="微软雅黑" panose="020B0503020204020204" charset="-122"/>
            </a:endParaRPr>
          </a:p>
        </p:txBody>
      </p:sp>
      <p:grpSp>
        <p:nvGrpSpPr>
          <p:cNvPr id="2" name="组合 1"/>
          <p:cNvGrpSpPr/>
          <p:nvPr/>
        </p:nvGrpSpPr>
        <p:grpSpPr>
          <a:xfrm>
            <a:off x="1042945" y="4578642"/>
            <a:ext cx="900789" cy="1003088"/>
            <a:chOff x="1042310" y="3321057"/>
            <a:chExt cx="900789" cy="1003088"/>
          </a:xfrm>
        </p:grpSpPr>
        <p:sp>
          <p:nvSpPr>
            <p:cNvPr id="3" name="任意多边形 2"/>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F87230"/>
            </a:soli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Freeform 804"/>
            <p:cNvSpPr/>
            <p:nvPr/>
          </p:nvSpPr>
          <p:spPr bwMode="auto">
            <a:xfrm>
              <a:off x="1240636" y="35847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5" name="Freeform 804"/>
          <p:cNvSpPr/>
          <p:nvPr/>
        </p:nvSpPr>
        <p:spPr bwMode="auto">
          <a:xfrm>
            <a:off x="1239366" y="1863551"/>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solidFill>
            </a:endParaRPr>
          </a:p>
        </p:txBody>
      </p:sp>
      <p:sp>
        <p:nvSpPr>
          <p:cNvPr id="6" name="矩形 5"/>
          <p:cNvSpPr/>
          <p:nvPr/>
        </p:nvSpPr>
        <p:spPr>
          <a:xfrm>
            <a:off x="4154712" y="360241"/>
            <a:ext cx="3980367" cy="457200"/>
          </a:xfrm>
          <a:prstGeom prst="rect">
            <a:avLst/>
          </a:prstGeom>
        </p:spPr>
        <p:txBody>
          <a:bodyPr wrap="square">
            <a:spAutoFit/>
          </a:bodyPr>
          <a:lstStyle/>
          <a:p>
            <a:pPr algn="ctr">
              <a:spcBef>
                <a:spcPts val="600"/>
              </a:spcBef>
            </a:pPr>
            <a:r>
              <a:rPr sz="2400" dirty="0">
                <a:latin typeface="方正姚体" panose="02010601030101010101" charset="-122"/>
                <a:ea typeface="方正姚体" panose="02010601030101010101" charset="-122"/>
                <a:cs typeface="Segoe UI Light 8" panose="020B0502040204020203" pitchFamily="34" charset="0"/>
              </a:rPr>
              <a:t>单击此处添加标题</a:t>
            </a:r>
            <a:endParaRPr sz="2400" dirty="0">
              <a:latin typeface="方正姚体" panose="02010601030101010101" charset="-122"/>
              <a:ea typeface="方正姚体" panose="02010601030101010101" charset="-122"/>
              <a:cs typeface="Segoe UI Light 8" panose="020B0502040204020203" pitchFamily="34" charset="0"/>
            </a:endParaRPr>
          </a:p>
        </p:txBody>
      </p:sp>
      <p:sp>
        <p:nvSpPr>
          <p:cNvPr id="7" name="直角三角形 6"/>
          <p:cNvSpPr/>
          <p:nvPr/>
        </p:nvSpPr>
        <p:spPr>
          <a:xfrm rot="18900000">
            <a:off x="5847715" y="-315595"/>
            <a:ext cx="594360" cy="594360"/>
          </a:xfrm>
          <a:prstGeom prst="rtTriangle">
            <a:avLst/>
          </a:prstGeom>
          <a:solidFill>
            <a:srgbClr val="1D8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87035" y="817245"/>
            <a:ext cx="1315720" cy="75565"/>
          </a:xfrm>
          <a:prstGeom prst="rect">
            <a:avLst/>
          </a:prstGeom>
          <a:solidFill>
            <a:srgbClr val="F87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transition advTm="8893">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64150" y="1159220"/>
            <a:ext cx="1663700" cy="1859280"/>
          </a:xfrm>
          <a:prstGeom prst="rect">
            <a:avLst/>
          </a:prstGeom>
          <a:noFill/>
        </p:spPr>
        <p:txBody>
          <a:bodyPr wrap="none" rtlCol="0">
            <a:spAutoFit/>
          </a:bodyPr>
          <a:lstStyle/>
          <a:p>
            <a:pPr algn="ctr"/>
            <a:r>
              <a:rPr lang="en-US" altLang="zh-CN" sz="11500">
                <a:ln w="19050">
                  <a:noFill/>
                </a:ln>
                <a:solidFill>
                  <a:srgbClr val="1D8B4F"/>
                </a:solidFill>
                <a:latin typeface="+mj-lt"/>
              </a:rPr>
              <a:t>03</a:t>
            </a:r>
            <a:endParaRPr lang="en-US" altLang="zh-CN" sz="11500">
              <a:ln w="19050">
                <a:noFill/>
              </a:ln>
              <a:solidFill>
                <a:srgbClr val="1D8B4F"/>
              </a:solidFill>
              <a:latin typeface="+mj-lt"/>
            </a:endParaRPr>
          </a:p>
        </p:txBody>
      </p:sp>
      <p:sp>
        <p:nvSpPr>
          <p:cNvPr id="4" name="矩形 3"/>
          <p:cNvSpPr/>
          <p:nvPr/>
        </p:nvSpPr>
        <p:spPr>
          <a:xfrm>
            <a:off x="3883959" y="3186953"/>
            <a:ext cx="4424083" cy="822960"/>
          </a:xfrm>
          <a:prstGeom prst="rect">
            <a:avLst/>
          </a:prstGeom>
        </p:spPr>
        <p:txBody>
          <a:bodyPr wrap="square">
            <a:spAutoFit/>
          </a:bodyPr>
          <a:lstStyle/>
          <a:p>
            <a:pPr algn="ctr">
              <a:spcBef>
                <a:spcPts val="600"/>
              </a:spcBef>
            </a:pPr>
            <a:r>
              <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rPr>
              <a:t>此处添加标题</a:t>
            </a:r>
            <a:endParaRPr lang="en-US" altLang="zh-CN" sz="4800">
              <a:solidFill>
                <a:srgbClr val="1D8B4F"/>
              </a:solidFill>
              <a:latin typeface="方正姚体" panose="02010601030101010101" charset="-122"/>
              <a:ea typeface="方正姚体" panose="02010601030101010101" charset="-122"/>
              <a:cs typeface="Segoe UI Light 8" panose="020B0502040204020203" pitchFamily="34" charset="0"/>
            </a:endParaRPr>
          </a:p>
        </p:txBody>
      </p:sp>
      <p:sp>
        <p:nvSpPr>
          <p:cNvPr id="5" name="矩形 4"/>
          <p:cNvSpPr/>
          <p:nvPr/>
        </p:nvSpPr>
        <p:spPr>
          <a:xfrm>
            <a:off x="4031877" y="4346171"/>
            <a:ext cx="4128247" cy="752514"/>
          </a:xfrm>
          <a:prstGeom prst="rect">
            <a:avLst/>
          </a:prstGeom>
        </p:spPr>
        <p:txBody>
          <a:bodyPr wrap="square">
            <a:spAutoFit/>
          </a:bodyPr>
          <a:lstStyle/>
          <a:p>
            <a:pPr algn="ctr">
              <a:lnSpc>
                <a:spcPct val="130000"/>
              </a:lnSpc>
              <a:spcBef>
                <a:spcPts val="600"/>
              </a:spcBef>
            </a:pPr>
            <a:r>
              <a:rPr lang="en-US" altLang="zh-CN" sz="1100">
                <a:solidFill>
                  <a:srgbClr val="1D8B4F"/>
                </a:solidFill>
              </a:rPr>
              <a:t>Lorem ipsum dolor sit amet, consectetur adipisicing elit, sed do eiusmod tempor incididunt ut labore et dolore magna aliqua. Ut culpa qui officia deserunt mollit anim id est laborum.</a:t>
            </a:r>
            <a:endParaRPr lang="en-US" altLang="zh-CN" sz="1100">
              <a:solidFill>
                <a:srgbClr val="1D8B4F"/>
              </a:solidFill>
            </a:endParaRPr>
          </a:p>
        </p:txBody>
      </p:sp>
      <p:cxnSp>
        <p:nvCxnSpPr>
          <p:cNvPr id="6" name="直接连接符 5"/>
          <p:cNvCxnSpPr/>
          <p:nvPr/>
        </p:nvCxnSpPr>
        <p:spPr>
          <a:xfrm>
            <a:off x="4159624" y="316005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59624" y="4132729"/>
            <a:ext cx="3872753" cy="0"/>
          </a:xfrm>
          <a:prstGeom prst="line">
            <a:avLst/>
          </a:prstGeom>
          <a:ln>
            <a:solidFill>
              <a:srgbClr val="1D8B4F"/>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4212">
    <p:comb dir="vert"/>
  </p:transition>
  <p:timing>
    <p:tnLst>
      <p:par>
        <p:cTn id="1" dur="indefinite" restart="never" nodeType="tmRoot"/>
      </p:par>
    </p:tnLst>
  </p:timing>
</p:sld>
</file>

<file path=ppt/tags/tag1.xml><?xml version="1.0" encoding="utf-8"?>
<p:tagLst xmlns:p="http://schemas.openxmlformats.org/presentationml/2006/main">
  <p:tag name="TIMING" val="|0.5|2.1"/>
</p:tagLst>
</file>

<file path=ppt/tags/tag10.xml><?xml version="1.0" encoding="utf-8"?>
<p:tagLst xmlns:p="http://schemas.openxmlformats.org/presentationml/2006/main">
  <p:tag name="TIMING" val="|0.5|1|0.8"/>
</p:tagLst>
</file>

<file path=ppt/tags/tag11.xml><?xml version="1.0" encoding="utf-8"?>
<p:tagLst xmlns:p="http://schemas.openxmlformats.org/presentationml/2006/main">
  <p:tag name="TIMING" val="|0.5|1.1|0.9|0.7"/>
</p:tagLst>
</file>

<file path=ppt/tags/tag2.xml><?xml version="1.0" encoding="utf-8"?>
<p:tagLst xmlns:p="http://schemas.openxmlformats.org/presentationml/2006/main">
  <p:tag name="TIMING" val="|1.1|0.9|0.8|0.7|0.7"/>
</p:tagLst>
</file>

<file path=ppt/tags/tag3.xml><?xml version="1.0" encoding="utf-8"?>
<p:tagLst xmlns:p="http://schemas.openxmlformats.org/presentationml/2006/main">
  <p:tag name="TIMING" val="|1.1|1.5"/>
</p:tagLst>
</file>

<file path=ppt/tags/tag4.xml><?xml version="1.0" encoding="utf-8"?>
<p:tagLst xmlns:p="http://schemas.openxmlformats.org/presentationml/2006/main">
  <p:tag name="TIMING" val="|1.2|1.4"/>
</p:tagLst>
</file>

<file path=ppt/tags/tag5.xml><?xml version="1.0" encoding="utf-8"?>
<p:tagLst xmlns:p="http://schemas.openxmlformats.org/presentationml/2006/main">
  <p:tag name="TIMING" val="|1.5"/>
</p:tagLst>
</file>

<file path=ppt/tags/tag6.xml><?xml version="1.0" encoding="utf-8"?>
<p:tagLst xmlns:p="http://schemas.openxmlformats.org/presentationml/2006/main">
  <p:tag name="TIMING" val="|1.2|1.5"/>
</p:tagLst>
</file>

<file path=ppt/tags/tag7.xml><?xml version="1.0" encoding="utf-8"?>
<p:tagLst xmlns:p="http://schemas.openxmlformats.org/presentationml/2006/main">
  <p:tag name="TIMING" val="|0.7|0.8|0.6"/>
</p:tagLst>
</file>

<file path=ppt/tags/tag8.xml><?xml version="1.0" encoding="utf-8"?>
<p:tagLst xmlns:p="http://schemas.openxmlformats.org/presentationml/2006/main">
  <p:tag name="TIMING" val="|1.1|2.1"/>
</p:tagLst>
</file>

<file path=ppt/tags/tag9.xml><?xml version="1.0" encoding="utf-8"?>
<p:tagLst xmlns:p="http://schemas.openxmlformats.org/presentationml/2006/main">
  <p:tag name="TIMING" val="|0.7|1.2|1.1|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3017</Words>
  <Application>WPS 演示</Application>
  <PresentationFormat>自定义</PresentationFormat>
  <Paragraphs>244</Paragraphs>
  <Slides>15</Slides>
  <Notes>26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15</vt:i4>
      </vt:variant>
    </vt:vector>
  </HeadingPairs>
  <TitlesOfParts>
    <vt:vector size="33" baseType="lpstr">
      <vt:lpstr>Arial</vt:lpstr>
      <vt:lpstr>宋体</vt:lpstr>
      <vt:lpstr>Wingdings</vt:lpstr>
      <vt:lpstr>方正姚体</vt:lpstr>
      <vt:lpstr>Segoe UI Light 8</vt:lpstr>
      <vt:lpstr>Segoe UI</vt:lpstr>
      <vt:lpstr>Vani</vt:lpstr>
      <vt:lpstr>方正正纤黑简体</vt:lpstr>
      <vt:lpstr>黑体</vt:lpstr>
      <vt:lpstr>微软雅黑</vt:lpstr>
      <vt:lpstr>微软简粗黑</vt:lpstr>
      <vt:lpstr>冬青黑体简体中文 W3</vt:lpstr>
      <vt:lpstr>Century Gothic</vt:lpstr>
      <vt:lpstr>Segoe UI Symbol</vt:lpstr>
      <vt:lpstr>Arial Unicode MS</vt:lpstr>
      <vt:lpstr>Calibri Light</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鸟语花香</dc:title>
  <dc:creator>第一PPT</dc:creator>
  <cp:keywords>www.1ppt.com</cp:keywords>
  <cp:lastModifiedBy>叶中菩提</cp:lastModifiedBy>
  <cp:revision>20</cp:revision>
  <dcterms:created xsi:type="dcterms:W3CDTF">2017-03-17T02:58:00Z</dcterms:created>
  <dcterms:modified xsi:type="dcterms:W3CDTF">2019-08-06T18:33:13Z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