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310" r:id="rId5"/>
    <p:sldId id="342" r:id="rId6"/>
    <p:sldId id="316" r:id="rId7"/>
    <p:sldId id="345" r:id="rId8"/>
    <p:sldId id="339" r:id="rId9"/>
    <p:sldId id="361" r:id="rId10"/>
    <p:sldId id="337" r:id="rId11"/>
    <p:sldId id="338" r:id="rId12"/>
    <p:sldId id="362" r:id="rId13"/>
    <p:sldId id="347" r:id="rId14"/>
    <p:sldId id="346" r:id="rId15"/>
    <p:sldId id="340" r:id="rId16"/>
    <p:sldId id="364" r:id="rId17"/>
    <p:sldId id="341" r:id="rId18"/>
    <p:sldId id="3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29B"/>
    <a:srgbClr val="269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8" autoAdjust="0"/>
  </p:normalViewPr>
  <p:slideViewPr>
    <p:cSldViewPr snapToGrid="0">
      <p:cViewPr varScale="1">
        <p:scale>
          <a:sx n="82" d="100"/>
          <a:sy n="8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2670-D0B9-4A58-A3DF-C75E6FD59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500A4-2FC7-4E71-869B-4B1AFD5F3A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108A-0A5C-4D05-AB30-DEB30FAF6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6E86-A6BB-48CD-A263-B8E28C700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4F4C-FBC5-40C9-BF6F-0796B22E84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7925" y="1572768"/>
            <a:ext cx="8586966" cy="4032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水陆草木之花，可爱者甚蕃。晋陶渊明独爱菊。自李唐来，世人盛爱牡丹。予独爱莲之出淤泥而不染，濯清涟而不妖，中通外直，不蔓不枝，香远益清，亭亭净植，可远观而不可亵玩焉。予谓菊，花之隐逸者也；牡丹，花之富贵者也；莲，花之君子者也。噫！菊之爱，陶后鲜有闻。莲之爱，同予者何人</a:t>
            </a:r>
            <a:r>
              <a:rPr lang="en-US" altLang="zh-CN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?</a:t>
            </a:r>
            <a:r>
              <a:rPr lang="zh-CN" altLang="en-US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牡丹之爱，宜乎众矣！</a:t>
            </a:r>
            <a:endParaRPr lang="zh-CN" altLang="en-US" sz="2800" dirty="0">
              <a:solidFill>
                <a:schemeClr val="tx1">
                  <a:alpha val="20000"/>
                </a:schemeClr>
              </a:solidFill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4452964"/>
            <a:ext cx="3008376" cy="24050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1" y="148157"/>
            <a:ext cx="3603061" cy="21579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0284" y="1844377"/>
            <a:ext cx="1800493" cy="3090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中国</a:t>
            </a:r>
            <a:endParaRPr lang="zh-CN" altLang="en-US" sz="105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7442" y="2129262"/>
            <a:ext cx="2194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风</a:t>
            </a:r>
            <a:endParaRPr lang="zh-CN" altLang="en-US" sz="208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3187320" y="4526406"/>
            <a:ext cx="5074804" cy="47228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45034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  <a:cs typeface="Arial" panose="020B0604020202020204" pitchFamily="34" charset="0"/>
              </a:rPr>
              <a:t>出淤泥而不染 濯清涟而不妖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黄草简体" panose="03000509000000000000" pitchFamily="65" charset="-122"/>
              <a:ea typeface="方正黄草简体" panose="03000509000000000000" pitchFamily="65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58679" y="3820294"/>
            <a:ext cx="553998" cy="760522"/>
            <a:chOff x="7063336" y="3583638"/>
            <a:chExt cx="553998" cy="76052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255" y="3632552"/>
              <a:ext cx="450025" cy="6626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063336" y="3583638"/>
              <a:ext cx="553998" cy="7605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spc="-400" dirty="0">
                  <a:solidFill>
                    <a:schemeClr val="bg1"/>
                  </a:solidFill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莲说</a:t>
              </a:r>
              <a:endParaRPr lang="zh-CN" altLang="en-US" sz="2400" spc="-400" dirty="0">
                <a:solidFill>
                  <a:schemeClr val="bg1"/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7504" y="2034540"/>
            <a:ext cx="7936992" cy="32826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34118" y="273110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请输入章节标题</a:t>
            </a:r>
            <a:endParaRPr lang="zh-CN" altLang="en-US" sz="4000" b="0" dirty="0">
              <a:solidFill>
                <a:schemeClr val="tx1">
                  <a:lumMod val="85000"/>
                  <a:lumOff val="1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7367" y="3457282"/>
            <a:ext cx="462889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1860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84" y="694944"/>
            <a:ext cx="5470216" cy="5007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9630" y="2193897"/>
            <a:ext cx="6831326" cy="274309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333535" y="1407250"/>
            <a:ext cx="2459301" cy="1384972"/>
            <a:chOff x="6414655" y="883254"/>
            <a:chExt cx="1256562" cy="758511"/>
          </a:xfrm>
        </p:grpSpPr>
        <p:grpSp>
          <p:nvGrpSpPr>
            <p:cNvPr id="15" name="组合 14"/>
            <p:cNvGrpSpPr/>
            <p:nvPr/>
          </p:nvGrpSpPr>
          <p:grpSpPr>
            <a:xfrm>
              <a:off x="6414655" y="921327"/>
              <a:ext cx="1191489" cy="720438"/>
              <a:chOff x="6414655" y="997527"/>
              <a:chExt cx="1437473" cy="644238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6414655" y="997527"/>
                <a:ext cx="353290" cy="64423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764546" y="997527"/>
                <a:ext cx="1087582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7599217" y="883254"/>
              <a:ext cx="72000" cy="72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7" name="组合 26"/>
          <p:cNvGrpSpPr/>
          <p:nvPr/>
        </p:nvGrpSpPr>
        <p:grpSpPr>
          <a:xfrm flipH="1" flipV="1">
            <a:off x="2707510" y="3310845"/>
            <a:ext cx="2200514" cy="1448339"/>
            <a:chOff x="6355658" y="855620"/>
            <a:chExt cx="1332209" cy="1238637"/>
          </a:xfrm>
        </p:grpSpPr>
        <p:grpSp>
          <p:nvGrpSpPr>
            <p:cNvPr id="28" name="组合 27"/>
            <p:cNvGrpSpPr/>
            <p:nvPr/>
          </p:nvGrpSpPr>
          <p:grpSpPr>
            <a:xfrm>
              <a:off x="6355658" y="921327"/>
              <a:ext cx="1250484" cy="1172930"/>
              <a:chOff x="6343480" y="997527"/>
              <a:chExt cx="1508648" cy="1048870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6343480" y="997527"/>
                <a:ext cx="424464" cy="104887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6764546" y="997527"/>
                <a:ext cx="1087582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椭圆 28"/>
            <p:cNvSpPr/>
            <p:nvPr/>
          </p:nvSpPr>
          <p:spPr>
            <a:xfrm>
              <a:off x="7600688" y="855620"/>
              <a:ext cx="87179" cy="12315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 flipV="1">
            <a:off x="6227647" y="4426028"/>
            <a:ext cx="2983309" cy="1240977"/>
            <a:chOff x="6414655" y="877899"/>
            <a:chExt cx="1248671" cy="763866"/>
          </a:xfrm>
        </p:grpSpPr>
        <p:grpSp>
          <p:nvGrpSpPr>
            <p:cNvPr id="41" name="组合 40"/>
            <p:cNvGrpSpPr/>
            <p:nvPr/>
          </p:nvGrpSpPr>
          <p:grpSpPr>
            <a:xfrm>
              <a:off x="6414655" y="921327"/>
              <a:ext cx="1191489" cy="720438"/>
              <a:chOff x="6414655" y="997527"/>
              <a:chExt cx="1437473" cy="644238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V="1">
                <a:off x="6414655" y="997527"/>
                <a:ext cx="353290" cy="64423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6764546" y="997527"/>
                <a:ext cx="1087582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椭圆 41"/>
            <p:cNvSpPr/>
            <p:nvPr/>
          </p:nvSpPr>
          <p:spPr>
            <a:xfrm>
              <a:off x="7603054" y="877899"/>
              <a:ext cx="60272" cy="8863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913931" y="4086763"/>
            <a:ext cx="627428" cy="627428"/>
            <a:chOff x="6179369" y="1406480"/>
            <a:chExt cx="470571" cy="470571"/>
          </a:xfrm>
        </p:grpSpPr>
        <p:sp>
          <p:nvSpPr>
            <p:cNvPr id="46" name="椭圆 45"/>
            <p:cNvSpPr/>
            <p:nvPr/>
          </p:nvSpPr>
          <p:spPr>
            <a:xfrm>
              <a:off x="6179369" y="1406480"/>
              <a:ext cx="470571" cy="470571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271942" y="1499053"/>
              <a:ext cx="285425" cy="285425"/>
              <a:chOff x="2746287" y="2265590"/>
              <a:chExt cx="712188" cy="71218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746287" y="2265590"/>
                <a:ext cx="712188" cy="712188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842031" y="2361334"/>
                <a:ext cx="520700" cy="520700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959506" y="2478809"/>
                <a:ext cx="285750" cy="28575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7019821" y="2494524"/>
            <a:ext cx="627428" cy="627428"/>
            <a:chOff x="6179369" y="1406480"/>
            <a:chExt cx="470571" cy="470571"/>
          </a:xfrm>
        </p:grpSpPr>
        <p:sp>
          <p:nvSpPr>
            <p:cNvPr id="54" name="椭圆 53"/>
            <p:cNvSpPr/>
            <p:nvPr/>
          </p:nvSpPr>
          <p:spPr>
            <a:xfrm>
              <a:off x="6179369" y="1406480"/>
              <a:ext cx="470571" cy="470571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6271942" y="1499053"/>
              <a:ext cx="285425" cy="285425"/>
              <a:chOff x="2746287" y="2265590"/>
              <a:chExt cx="712188" cy="71218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746287" y="2265590"/>
                <a:ext cx="712188" cy="712188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842031" y="2361334"/>
                <a:ext cx="520700" cy="520700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59506" y="2478809"/>
                <a:ext cx="285750" cy="28575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4594310" y="3056207"/>
            <a:ext cx="627428" cy="627428"/>
            <a:chOff x="6179369" y="1406480"/>
            <a:chExt cx="470571" cy="470571"/>
          </a:xfrm>
        </p:grpSpPr>
        <p:sp>
          <p:nvSpPr>
            <p:cNvPr id="60" name="椭圆 59"/>
            <p:cNvSpPr/>
            <p:nvPr/>
          </p:nvSpPr>
          <p:spPr>
            <a:xfrm>
              <a:off x="6179369" y="1406480"/>
              <a:ext cx="470571" cy="470571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271942" y="1499053"/>
              <a:ext cx="285425" cy="285425"/>
              <a:chOff x="2746287" y="2265590"/>
              <a:chExt cx="712188" cy="712188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746287" y="2265590"/>
                <a:ext cx="712188" cy="712188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842031" y="2361334"/>
                <a:ext cx="520700" cy="520700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959506" y="2478809"/>
                <a:ext cx="285750" cy="28575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9210956" y="1270171"/>
            <a:ext cx="2905280" cy="1285269"/>
            <a:chOff x="6257393" y="1604235"/>
            <a:chExt cx="5074804" cy="1285269"/>
          </a:xfrm>
        </p:grpSpPr>
        <p:sp>
          <p:nvSpPr>
            <p:cNvPr id="66" name="Content Placeholder 2"/>
            <p:cNvSpPr txBox="1"/>
            <p:nvPr/>
          </p:nvSpPr>
          <p:spPr>
            <a:xfrm>
              <a:off x="6257393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193266" y="1604235"/>
              <a:ext cx="320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595260" y="5381923"/>
            <a:ext cx="2905280" cy="1285269"/>
            <a:chOff x="6257393" y="1604235"/>
            <a:chExt cx="5074804" cy="1285269"/>
          </a:xfrm>
        </p:grpSpPr>
        <p:sp>
          <p:nvSpPr>
            <p:cNvPr id="69" name="Content Placeholder 2"/>
            <p:cNvSpPr txBox="1"/>
            <p:nvPr/>
          </p:nvSpPr>
          <p:spPr>
            <a:xfrm>
              <a:off x="6257393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193266" y="1604235"/>
              <a:ext cx="320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7964" y="4539599"/>
            <a:ext cx="2905280" cy="1285269"/>
            <a:chOff x="6257393" y="1604235"/>
            <a:chExt cx="5074804" cy="1285269"/>
          </a:xfrm>
        </p:grpSpPr>
        <p:sp>
          <p:nvSpPr>
            <p:cNvPr id="72" name="Content Placeholder 2"/>
            <p:cNvSpPr txBox="1"/>
            <p:nvPr/>
          </p:nvSpPr>
          <p:spPr>
            <a:xfrm>
              <a:off x="6257393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193266" y="1604235"/>
              <a:ext cx="320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92231" y="1641180"/>
            <a:ext cx="3117513" cy="3049834"/>
            <a:chOff x="1463631" y="1450057"/>
            <a:chExt cx="3984450" cy="3897951"/>
          </a:xfrm>
        </p:grpSpPr>
        <p:pic>
          <p:nvPicPr>
            <p:cNvPr id="2" name="大白-木先生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631" y="2047173"/>
              <a:ext cx="3897259" cy="33008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16000"/>
                </a:prstClr>
              </a:outerShdw>
            </a:effectLst>
          </p:spPr>
        </p:pic>
        <p:sp>
          <p:nvSpPr>
            <p:cNvPr id="3" name="椭圆 2"/>
            <p:cNvSpPr/>
            <p:nvPr/>
          </p:nvSpPr>
          <p:spPr>
            <a:xfrm>
              <a:off x="1550130" y="1450057"/>
              <a:ext cx="3897951" cy="389795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03721" y="1440652"/>
            <a:ext cx="3769434" cy="3450891"/>
            <a:chOff x="3939422" y="1938528"/>
            <a:chExt cx="4764304" cy="436168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422" y="1938528"/>
              <a:ext cx="4764304" cy="4361687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4530534" y="2107850"/>
              <a:ext cx="3897951" cy="3897951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zh-CN" altLang="en-US" sz="1350">
                <a:solidFill>
                  <a:schemeClr val="accent2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973148" y="2685697"/>
            <a:ext cx="2180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+mn-ea"/>
              </a:rPr>
              <a:t>VS</a:t>
            </a:r>
            <a:endParaRPr lang="zh-CN" altLang="en-US" sz="60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49499" y="5060667"/>
            <a:ext cx="3270655" cy="1285269"/>
            <a:chOff x="6257393" y="1604235"/>
            <a:chExt cx="5074804" cy="1285269"/>
          </a:xfrm>
        </p:grpSpPr>
        <p:sp>
          <p:nvSpPr>
            <p:cNvPr id="10" name="Content Placeholder 2"/>
            <p:cNvSpPr txBox="1"/>
            <p:nvPr/>
          </p:nvSpPr>
          <p:spPr>
            <a:xfrm>
              <a:off x="6257393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193267" y="1604235"/>
              <a:ext cx="3203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点击添加标题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20788" y="5025508"/>
            <a:ext cx="3270655" cy="1285269"/>
            <a:chOff x="6257393" y="1604235"/>
            <a:chExt cx="5074804" cy="1285269"/>
          </a:xfrm>
        </p:grpSpPr>
        <p:sp>
          <p:nvSpPr>
            <p:cNvPr id="13" name="Content Placeholder 2"/>
            <p:cNvSpPr txBox="1"/>
            <p:nvPr/>
          </p:nvSpPr>
          <p:spPr>
            <a:xfrm>
              <a:off x="6257393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93267" y="1604235"/>
              <a:ext cx="3203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点击添加标题</a:t>
              </a:r>
              <a:endParaRPr lang="zh-CN" altLang="en-US" sz="2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58598" y="362693"/>
            <a:ext cx="5074804" cy="806562"/>
            <a:chOff x="3655896" y="362693"/>
            <a:chExt cx="5074804" cy="806562"/>
          </a:xfrm>
        </p:grpSpPr>
        <p:sp>
          <p:nvSpPr>
            <p:cNvPr id="16" name="文本框 15"/>
            <p:cNvSpPr txBox="1"/>
            <p:nvPr/>
          </p:nvSpPr>
          <p:spPr>
            <a:xfrm>
              <a:off x="4877461" y="362693"/>
              <a:ext cx="2597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国风系列之荷花</a:t>
              </a:r>
              <a:endParaRPr lang="zh-CN" altLang="en-US" sz="24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1004" y="420824"/>
              <a:ext cx="521184" cy="34540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083" y="420824"/>
              <a:ext cx="521184" cy="345402"/>
            </a:xfrm>
            <a:prstGeom prst="rect">
              <a:avLst/>
            </a:prstGeom>
          </p:spPr>
        </p:pic>
        <p:sp>
          <p:nvSpPr>
            <p:cNvPr id="19" name="Content Placeholder 2"/>
            <p:cNvSpPr txBox="1"/>
            <p:nvPr/>
          </p:nvSpPr>
          <p:spPr>
            <a:xfrm>
              <a:off x="3655896" y="696972"/>
              <a:ext cx="5074804" cy="472283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黄草简体" panose="03000509000000000000" pitchFamily="65" charset="-122"/>
                  <a:ea typeface="方正黄草简体" panose="03000509000000000000" pitchFamily="65" charset="-122"/>
                  <a:cs typeface="Arial" panose="020B0604020202020204" pitchFamily="34" charset="0"/>
                </a:rPr>
                <a:t>出淤泥而不染 濯清涟而不妖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大白-木先生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9" y="2760405"/>
            <a:ext cx="3059299" cy="259111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</p:pic>
      <p:sp>
        <p:nvSpPr>
          <p:cNvPr id="3" name="椭圆 2"/>
          <p:cNvSpPr/>
          <p:nvPr/>
        </p:nvSpPr>
        <p:spPr>
          <a:xfrm>
            <a:off x="4083018" y="2163289"/>
            <a:ext cx="3897951" cy="38979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79251" y="4708712"/>
            <a:ext cx="935421" cy="93542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贰</a:t>
            </a:r>
            <a:endParaRPr lang="zh-CN" altLang="en-US" sz="4400" dirty="0">
              <a:solidFill>
                <a:schemeClr val="bg1"/>
              </a:solidFill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71705" y="3785018"/>
            <a:ext cx="1176124" cy="11761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5400" dirty="0">
                <a:solidFill>
                  <a:schemeClr val="bg1"/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叁</a:t>
            </a:r>
            <a:endParaRPr kumimoji="1" lang="en-US" altLang="en-US" sz="5400" dirty="0">
              <a:solidFill>
                <a:schemeClr val="bg1"/>
              </a:solidFill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123625" y="2433381"/>
            <a:ext cx="855824" cy="8558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壹</a:t>
            </a:r>
            <a:endParaRPr kumimoji="1" lang="en-US" altLang="en-US" sz="3600" dirty="0">
              <a:solidFill>
                <a:schemeClr val="bg1"/>
              </a:solidFill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26427" y="4055962"/>
            <a:ext cx="3601565" cy="1285269"/>
            <a:chOff x="6251030" y="1604235"/>
            <a:chExt cx="5087530" cy="1285269"/>
          </a:xfrm>
        </p:grpSpPr>
        <p:sp>
          <p:nvSpPr>
            <p:cNvPr id="15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51030" y="1604235"/>
              <a:ext cx="320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736" y="2288122"/>
            <a:ext cx="3592556" cy="1285269"/>
            <a:chOff x="6263756" y="1604235"/>
            <a:chExt cx="5074804" cy="1285269"/>
          </a:xfrm>
        </p:grpSpPr>
        <p:sp>
          <p:nvSpPr>
            <p:cNvPr id="21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35502" y="1604235"/>
              <a:ext cx="3203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9088" y="4533787"/>
            <a:ext cx="3592556" cy="1285269"/>
            <a:chOff x="6263756" y="1604235"/>
            <a:chExt cx="5074804" cy="1285269"/>
          </a:xfrm>
        </p:grpSpPr>
        <p:sp>
          <p:nvSpPr>
            <p:cNvPr id="24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35502" y="1604235"/>
              <a:ext cx="3203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58598" y="362693"/>
            <a:ext cx="5074804" cy="806562"/>
            <a:chOff x="3655896" y="362693"/>
            <a:chExt cx="5074804" cy="806562"/>
          </a:xfrm>
        </p:grpSpPr>
        <p:sp>
          <p:nvSpPr>
            <p:cNvPr id="19" name="文本框 18"/>
            <p:cNvSpPr txBox="1"/>
            <p:nvPr/>
          </p:nvSpPr>
          <p:spPr>
            <a:xfrm>
              <a:off x="4877461" y="362693"/>
              <a:ext cx="2597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国风系列之荷花</a:t>
              </a:r>
              <a:endParaRPr lang="zh-CN" altLang="en-US" sz="2400" dirty="0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1004" y="420824"/>
              <a:ext cx="521184" cy="34540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083" y="420824"/>
              <a:ext cx="521184" cy="345402"/>
            </a:xfrm>
            <a:prstGeom prst="rect">
              <a:avLst/>
            </a:prstGeom>
          </p:spPr>
        </p:pic>
        <p:sp>
          <p:nvSpPr>
            <p:cNvPr id="27" name="Content Placeholder 2"/>
            <p:cNvSpPr txBox="1"/>
            <p:nvPr/>
          </p:nvSpPr>
          <p:spPr>
            <a:xfrm>
              <a:off x="3655896" y="696972"/>
              <a:ext cx="5074804" cy="472283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黄草简体" panose="03000509000000000000" pitchFamily="65" charset="-122"/>
                  <a:ea typeface="方正黄草简体" panose="03000509000000000000" pitchFamily="65" charset="-122"/>
                  <a:cs typeface="Arial" panose="020B0604020202020204" pitchFamily="34" charset="0"/>
                </a:rPr>
                <a:t>出淤泥而不染 濯清涟而不妖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7504" y="2034540"/>
            <a:ext cx="7936992" cy="32826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34118" y="273110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请输入章节标题</a:t>
            </a:r>
            <a:endParaRPr lang="zh-CN" altLang="en-US" sz="4000" b="0" dirty="0">
              <a:solidFill>
                <a:schemeClr val="tx1">
                  <a:lumMod val="85000"/>
                  <a:lumOff val="1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7367" y="3457282"/>
            <a:ext cx="462889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1860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84" y="694944"/>
            <a:ext cx="5470216" cy="50079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360" y="1650238"/>
            <a:ext cx="8586966" cy="4032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水陆草木之花，可爱者甚蕃。晋陶渊明独爱菊。自李唐来，世人盛爱牡丹。予独爱莲之出淤泥而不染，濯清涟而不妖，中通外直，不蔓不枝，香远益清，亭亭净植，可远观而不可亵玩焉。予谓菊，花之隐逸者也；牡丹，花之富贵者也；莲，花之君子者也。噫！菊之爱，陶后鲜有闻。莲之爱，同予者何人</a:t>
            </a:r>
            <a:r>
              <a:rPr lang="en-US" altLang="zh-CN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?</a:t>
            </a:r>
            <a:r>
              <a:rPr lang="zh-CN" altLang="en-US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牡丹之爱，宜乎众矣！</a:t>
            </a:r>
            <a:endParaRPr lang="zh-CN" altLang="en-US" sz="2800" dirty="0">
              <a:solidFill>
                <a:schemeClr val="tx1">
                  <a:alpha val="20000"/>
                </a:schemeClr>
              </a:solidFill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8603" y="1921847"/>
            <a:ext cx="1800493" cy="3090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感谢</a:t>
            </a:r>
            <a:endParaRPr lang="zh-CN" altLang="en-US" sz="105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587755" y="4603876"/>
            <a:ext cx="5074804" cy="47228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45034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  <a:cs typeface="Arial" panose="020B0604020202020204" pitchFamily="34" charset="0"/>
              </a:rPr>
              <a:t>出淤泥而不染 濯清涟而不妖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黄草简体" panose="03000509000000000000" pitchFamily="65" charset="-122"/>
              <a:ea typeface="方正黄草简体" panose="03000509000000000000" pitchFamily="65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659114" y="3897764"/>
            <a:ext cx="553998" cy="760522"/>
            <a:chOff x="7063336" y="3583638"/>
            <a:chExt cx="553998" cy="76052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255" y="3632552"/>
              <a:ext cx="450025" cy="66269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063336" y="3583638"/>
              <a:ext cx="553998" cy="7605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spc="-400" dirty="0">
                  <a:solidFill>
                    <a:schemeClr val="bg1"/>
                  </a:solidFill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莲说</a:t>
              </a:r>
              <a:endParaRPr lang="zh-CN" altLang="en-US" sz="2400" spc="-400" dirty="0">
                <a:solidFill>
                  <a:schemeClr val="bg1"/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125784" y="1985487"/>
            <a:ext cx="1800493" cy="3090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聆听</a:t>
            </a:r>
            <a:endParaRPr lang="zh-CN" altLang="en-US" sz="105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69" y="982866"/>
            <a:ext cx="4290116" cy="5875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7925" y="1572768"/>
            <a:ext cx="8586966" cy="4032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水陆草木之花，可爱者甚蕃。晋陶渊明独爱菊。自李唐来，世人盛爱牡丹。予独爱莲之出淤泥而不染，濯清涟而不妖，中通外直，不蔓不枝，香远益清，亭亭净植，可远观而不可亵玩焉。予谓菊，花之隐逸者也；牡丹，花之富贵者也；莲，花之君子者也。噫！菊之爱，陶后鲜有闻。莲之爱，同予者何人</a:t>
            </a:r>
            <a:r>
              <a:rPr lang="en-US" altLang="zh-CN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?</a:t>
            </a:r>
            <a:r>
              <a:rPr lang="zh-CN" altLang="en-US" sz="2800" dirty="0">
                <a:solidFill>
                  <a:schemeClr val="tx1">
                    <a:alpha val="20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牡丹之爱，宜乎众矣！</a:t>
            </a:r>
            <a:endParaRPr lang="zh-CN" altLang="en-US" sz="2800" dirty="0">
              <a:solidFill>
                <a:schemeClr val="tx1">
                  <a:alpha val="20000"/>
                </a:schemeClr>
              </a:solidFill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4452964"/>
            <a:ext cx="3008376" cy="24050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1" y="148157"/>
            <a:ext cx="3603061" cy="21579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8168" y="1844377"/>
            <a:ext cx="1800493" cy="3090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感谢</a:t>
            </a:r>
            <a:endParaRPr lang="zh-CN" altLang="en-US" sz="105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3187320" y="4526406"/>
            <a:ext cx="5074804" cy="47228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45034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  <a:cs typeface="Arial" panose="020B0604020202020204" pitchFamily="34" charset="0"/>
              </a:rPr>
              <a:t>出淤泥而不染 濯清涟而不妖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方正黄草简体" panose="03000509000000000000" pitchFamily="65" charset="-122"/>
              <a:ea typeface="方正黄草简体" panose="03000509000000000000" pitchFamily="65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58679" y="3820294"/>
            <a:ext cx="553998" cy="760522"/>
            <a:chOff x="7063336" y="3583638"/>
            <a:chExt cx="553998" cy="76052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255" y="3632552"/>
              <a:ext cx="450025" cy="6626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063336" y="3583638"/>
              <a:ext cx="553998" cy="7605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spc="-400" dirty="0">
                  <a:solidFill>
                    <a:schemeClr val="bg1"/>
                  </a:solidFill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莲说</a:t>
              </a:r>
              <a:endParaRPr lang="zh-CN" altLang="en-US" sz="2400" spc="-400" dirty="0">
                <a:solidFill>
                  <a:schemeClr val="bg1"/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25349" y="1908017"/>
            <a:ext cx="1800493" cy="3090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聆听</a:t>
            </a:r>
            <a:endParaRPr lang="zh-CN" altLang="en-US" sz="105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070041" y="2127673"/>
            <a:ext cx="872093" cy="872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壹</a:t>
            </a:r>
            <a:endParaRPr lang="zh-CN" altLang="en-US" sz="44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1986" y="3161413"/>
            <a:ext cx="615553" cy="2031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spc="250" dirty="0">
                <a:latin typeface="+mn-ea"/>
              </a:rPr>
              <a:t>标题文字一</a:t>
            </a:r>
            <a:endParaRPr lang="zh-CN" altLang="en-US" sz="2800" spc="25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2239" y="3161413"/>
            <a:ext cx="430887" cy="1686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Title Text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27816" y="2127673"/>
            <a:ext cx="872093" cy="872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贰</a:t>
            </a:r>
            <a:endParaRPr lang="zh-CN" altLang="en-US" sz="44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09818" y="3161413"/>
            <a:ext cx="615553" cy="2031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spc="250" dirty="0">
                <a:latin typeface="+mn-ea"/>
              </a:rPr>
              <a:t>标题文字二</a:t>
            </a:r>
            <a:endParaRPr lang="zh-CN" altLang="en-US" sz="2800" spc="25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0071" y="3161413"/>
            <a:ext cx="430887" cy="1686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Title Text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386378" y="2127673"/>
            <a:ext cx="872093" cy="872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叁</a:t>
            </a:r>
            <a:endParaRPr lang="zh-CN" altLang="en-US" sz="44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67650" y="3161413"/>
            <a:ext cx="615553" cy="2031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spc="250" dirty="0">
                <a:latin typeface="+mn-ea"/>
              </a:rPr>
              <a:t>标题文字三</a:t>
            </a:r>
            <a:endParaRPr lang="zh-CN" altLang="en-US" sz="2800" spc="25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7903" y="3161413"/>
            <a:ext cx="430887" cy="1686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Title Text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544940" y="2127673"/>
            <a:ext cx="872093" cy="872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肆</a:t>
            </a:r>
            <a:endParaRPr lang="zh-CN" altLang="en-US" sz="4400" dirty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25482" y="3161413"/>
            <a:ext cx="615553" cy="2031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spc="250" dirty="0">
                <a:latin typeface="+mn-ea"/>
              </a:rPr>
              <a:t>标题文字四</a:t>
            </a:r>
            <a:endParaRPr lang="zh-CN" altLang="en-US" sz="2800" spc="250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65735" y="3161413"/>
            <a:ext cx="430887" cy="1686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Title Text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35822" y="46106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目录</a:t>
            </a:r>
            <a:endParaRPr lang="zh-CN" altLang="en-US" sz="48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4189" y="637978"/>
            <a:ext cx="720000" cy="4771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514610" y="637978"/>
            <a:ext cx="720000" cy="477163"/>
          </a:xfrm>
          <a:prstGeom prst="rect">
            <a:avLst/>
          </a:prstGeom>
        </p:spPr>
      </p:pic>
      <p:sp>
        <p:nvSpPr>
          <p:cNvPr id="19" name="椭圆 18"/>
          <p:cNvSpPr>
            <a:spLocks noChangeAspect="1"/>
          </p:cNvSpPr>
          <p:nvPr/>
        </p:nvSpPr>
        <p:spPr>
          <a:xfrm>
            <a:off x="2020087" y="2077719"/>
            <a:ext cx="972000" cy="972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noFill/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壹</a:t>
            </a:r>
            <a:endParaRPr lang="zh-CN" altLang="en-US" sz="4400" dirty="0">
              <a:noFill/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4177862" y="2082800"/>
            <a:ext cx="972000" cy="972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noFill/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壹</a:t>
            </a:r>
            <a:endParaRPr lang="zh-CN" altLang="en-US" sz="4400" dirty="0">
              <a:noFill/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336424" y="2082800"/>
            <a:ext cx="972000" cy="972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noFill/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壹</a:t>
            </a:r>
            <a:endParaRPr lang="zh-CN" altLang="en-US" sz="4400" dirty="0">
              <a:noFill/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8494986" y="2082800"/>
            <a:ext cx="972000" cy="972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noFill/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壹</a:t>
            </a:r>
            <a:endParaRPr lang="zh-CN" altLang="en-US" sz="4400" dirty="0">
              <a:noFill/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7504" y="2034540"/>
            <a:ext cx="7936992" cy="32826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34118" y="273110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请输入章节标题</a:t>
            </a:r>
            <a:endParaRPr lang="zh-CN" altLang="en-US" sz="4000" b="0" dirty="0">
              <a:solidFill>
                <a:schemeClr val="tx1">
                  <a:lumMod val="85000"/>
                  <a:lumOff val="1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7367" y="3457282"/>
            <a:ext cx="462889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1860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84" y="694944"/>
            <a:ext cx="5470216" cy="5007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79046" y="1531083"/>
            <a:ext cx="5087530" cy="1285269"/>
            <a:chOff x="6251030" y="1604235"/>
            <a:chExt cx="5087530" cy="1285269"/>
          </a:xfrm>
        </p:grpSpPr>
        <p:sp>
          <p:nvSpPr>
            <p:cNvPr id="30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251030" y="1604235"/>
              <a:ext cx="3203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点击添加标题</a:t>
              </a:r>
              <a:endParaRPr lang="zh-CN" altLang="en-US" sz="2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91772" y="3180681"/>
            <a:ext cx="5087530" cy="1285269"/>
            <a:chOff x="6251030" y="1604235"/>
            <a:chExt cx="5087530" cy="1285269"/>
          </a:xfrm>
        </p:grpSpPr>
        <p:sp>
          <p:nvSpPr>
            <p:cNvPr id="33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251030" y="1604235"/>
              <a:ext cx="3203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点击添加标题</a:t>
              </a:r>
              <a:endParaRPr lang="zh-CN" altLang="en-US" sz="2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79046" y="4830279"/>
            <a:ext cx="5087530" cy="1285269"/>
            <a:chOff x="6251030" y="1604235"/>
            <a:chExt cx="5087530" cy="1285269"/>
          </a:xfrm>
        </p:grpSpPr>
        <p:sp>
          <p:nvSpPr>
            <p:cNvPr id="36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51030" y="1604235"/>
              <a:ext cx="3203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点击添加标题</a:t>
              </a:r>
              <a:endParaRPr lang="zh-CN" altLang="en-US" sz="2400" dirty="0"/>
            </a:p>
          </p:txBody>
        </p:sp>
      </p:grpSp>
      <p:sp>
        <p:nvSpPr>
          <p:cNvPr id="18" name="椭圆 17"/>
          <p:cNvSpPr/>
          <p:nvPr/>
        </p:nvSpPr>
        <p:spPr>
          <a:xfrm>
            <a:off x="758952" y="1438642"/>
            <a:ext cx="4645152" cy="46451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582640"/>
            <a:ext cx="5630336" cy="450115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558598" y="362693"/>
            <a:ext cx="5074804" cy="806562"/>
            <a:chOff x="3655896" y="362693"/>
            <a:chExt cx="5074804" cy="806562"/>
          </a:xfrm>
        </p:grpSpPr>
        <p:sp>
          <p:nvSpPr>
            <p:cNvPr id="14" name="文本框 13"/>
            <p:cNvSpPr txBox="1"/>
            <p:nvPr/>
          </p:nvSpPr>
          <p:spPr>
            <a:xfrm>
              <a:off x="4877461" y="362693"/>
              <a:ext cx="2597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国风系列之荷花</a:t>
              </a:r>
              <a:endParaRPr lang="zh-CN" altLang="en-US" sz="24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1004" y="420824"/>
              <a:ext cx="521184" cy="345402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083" y="420824"/>
              <a:ext cx="521184" cy="345402"/>
            </a:xfrm>
            <a:prstGeom prst="rect">
              <a:avLst/>
            </a:prstGeom>
          </p:spPr>
        </p:pic>
        <p:sp>
          <p:nvSpPr>
            <p:cNvPr id="17" name="Content Placeholder 2"/>
            <p:cNvSpPr txBox="1"/>
            <p:nvPr/>
          </p:nvSpPr>
          <p:spPr>
            <a:xfrm>
              <a:off x="3655896" y="696972"/>
              <a:ext cx="5074804" cy="472283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黄草简体" panose="03000509000000000000" pitchFamily="65" charset="-122"/>
                  <a:ea typeface="方正黄草简体" panose="03000509000000000000" pitchFamily="65" charset="-122"/>
                  <a:cs typeface="Arial" panose="020B0604020202020204" pitchFamily="34" charset="0"/>
                </a:rPr>
                <a:t>出淤泥而不染 濯清涟而不妖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365533" y="4533787"/>
            <a:ext cx="3601565" cy="1285269"/>
            <a:chOff x="6251030" y="1604235"/>
            <a:chExt cx="5087530" cy="1285269"/>
          </a:xfrm>
        </p:grpSpPr>
        <p:sp>
          <p:nvSpPr>
            <p:cNvPr id="15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51030" y="1604235"/>
              <a:ext cx="320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3440" y="2288122"/>
            <a:ext cx="3592556" cy="1285269"/>
            <a:chOff x="6263756" y="1604235"/>
            <a:chExt cx="5074804" cy="1285269"/>
          </a:xfrm>
        </p:grpSpPr>
        <p:sp>
          <p:nvSpPr>
            <p:cNvPr id="21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35502" y="1604235"/>
              <a:ext cx="3203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6792" y="4533787"/>
            <a:ext cx="3592556" cy="1285269"/>
            <a:chOff x="6263756" y="1604235"/>
            <a:chExt cx="5074804" cy="1285269"/>
          </a:xfrm>
        </p:grpSpPr>
        <p:sp>
          <p:nvSpPr>
            <p:cNvPr id="24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35502" y="1604235"/>
              <a:ext cx="3203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365533" y="2288122"/>
            <a:ext cx="3601565" cy="1285269"/>
            <a:chOff x="6251030" y="1604235"/>
            <a:chExt cx="5087530" cy="1285269"/>
          </a:xfrm>
        </p:grpSpPr>
        <p:sp>
          <p:nvSpPr>
            <p:cNvPr id="19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51030" y="1604235"/>
              <a:ext cx="320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点击添加标题</a:t>
              </a:r>
              <a:endParaRPr lang="zh-CN" altLang="en-US" sz="2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1229" y="1929384"/>
            <a:ext cx="4764304" cy="4361687"/>
            <a:chOff x="3939422" y="1938528"/>
            <a:chExt cx="4764304" cy="436168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422" y="1938528"/>
              <a:ext cx="4764304" cy="4361687"/>
            </a:xfrm>
            <a:prstGeom prst="rect">
              <a:avLst/>
            </a:prstGeom>
          </p:spPr>
        </p:pic>
        <p:sp>
          <p:nvSpPr>
            <p:cNvPr id="26" name="椭圆 25"/>
            <p:cNvSpPr/>
            <p:nvPr/>
          </p:nvSpPr>
          <p:spPr>
            <a:xfrm>
              <a:off x="4530534" y="2107850"/>
              <a:ext cx="3897951" cy="3897951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zh-CN" altLang="en-US" sz="1350">
                <a:solidFill>
                  <a:schemeClr val="accent2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58598" y="362693"/>
            <a:ext cx="5074804" cy="806562"/>
            <a:chOff x="3655896" y="362693"/>
            <a:chExt cx="5074804" cy="806562"/>
          </a:xfrm>
        </p:grpSpPr>
        <p:sp>
          <p:nvSpPr>
            <p:cNvPr id="28" name="文本框 27"/>
            <p:cNvSpPr txBox="1"/>
            <p:nvPr/>
          </p:nvSpPr>
          <p:spPr>
            <a:xfrm>
              <a:off x="4877461" y="362693"/>
              <a:ext cx="2597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国风系列之荷花</a:t>
              </a:r>
              <a:endParaRPr lang="zh-CN" altLang="en-US" sz="2400" dirty="0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1004" y="420824"/>
              <a:ext cx="521184" cy="345402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083" y="420824"/>
              <a:ext cx="521184" cy="345402"/>
            </a:xfrm>
            <a:prstGeom prst="rect">
              <a:avLst/>
            </a:prstGeom>
          </p:spPr>
        </p:pic>
        <p:sp>
          <p:nvSpPr>
            <p:cNvPr id="31" name="Content Placeholder 2"/>
            <p:cNvSpPr txBox="1"/>
            <p:nvPr/>
          </p:nvSpPr>
          <p:spPr>
            <a:xfrm>
              <a:off x="3655896" y="696972"/>
              <a:ext cx="5074804" cy="472283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黄草简体" panose="03000509000000000000" pitchFamily="65" charset="-122"/>
                  <a:ea typeface="方正黄草简体" panose="03000509000000000000" pitchFamily="65" charset="-122"/>
                  <a:cs typeface="Arial" panose="020B0604020202020204" pitchFamily="34" charset="0"/>
                </a:rPr>
                <a:t>出淤泥而不染 濯清涟而不妖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197864" y="1626918"/>
            <a:ext cx="3170076" cy="52310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013861" y="1798064"/>
            <a:ext cx="1618956" cy="802632"/>
            <a:chOff x="2825702" y="811272"/>
            <a:chExt cx="1739423" cy="350635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2825702" y="811272"/>
              <a:ext cx="749396" cy="35063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575098" y="811272"/>
              <a:ext cx="99002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565337" y="3175970"/>
            <a:ext cx="1224279" cy="1224279"/>
            <a:chOff x="916933" y="1568174"/>
            <a:chExt cx="1159002" cy="1159002"/>
          </a:xfrm>
        </p:grpSpPr>
        <p:sp>
          <p:nvSpPr>
            <p:cNvPr id="17" name="Oval 4"/>
            <p:cNvSpPr/>
            <p:nvPr/>
          </p:nvSpPr>
          <p:spPr>
            <a:xfrm>
              <a:off x="916933" y="1568174"/>
              <a:ext cx="1159002" cy="1159002"/>
            </a:xfrm>
            <a:prstGeom prst="ellipse">
              <a:avLst/>
            </a:prstGeom>
            <a:noFill/>
            <a:ln w="76200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Arc 20"/>
            <p:cNvSpPr/>
            <p:nvPr/>
          </p:nvSpPr>
          <p:spPr>
            <a:xfrm>
              <a:off x="916933" y="1568174"/>
              <a:ext cx="1159002" cy="1159002"/>
            </a:xfrm>
            <a:prstGeom prst="arc">
              <a:avLst>
                <a:gd name="adj1" fmla="val 20172577"/>
                <a:gd name="adj2" fmla="val 16297434"/>
              </a:avLst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TextBox 24"/>
            <p:cNvSpPr txBox="1"/>
            <p:nvPr/>
          </p:nvSpPr>
          <p:spPr>
            <a:xfrm>
              <a:off x="1166733" y="1972316"/>
              <a:ext cx="602764" cy="35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80%</a:t>
              </a:r>
              <a:endParaRPr 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Arc 37"/>
            <p:cNvSpPr/>
            <p:nvPr/>
          </p:nvSpPr>
          <p:spPr>
            <a:xfrm>
              <a:off x="980815" y="1632677"/>
              <a:ext cx="1028700" cy="1028700"/>
            </a:xfrm>
            <a:prstGeom prst="arc">
              <a:avLst>
                <a:gd name="adj1" fmla="val 20172577"/>
                <a:gd name="adj2" fmla="val 16297434"/>
              </a:avLst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723634" y="3175238"/>
            <a:ext cx="1224279" cy="1224279"/>
            <a:chOff x="2960153" y="1567481"/>
            <a:chExt cx="1159002" cy="1159002"/>
          </a:xfrm>
        </p:grpSpPr>
        <p:sp>
          <p:nvSpPr>
            <p:cNvPr id="22" name="Oval 26"/>
            <p:cNvSpPr/>
            <p:nvPr/>
          </p:nvSpPr>
          <p:spPr>
            <a:xfrm>
              <a:off x="2960153" y="1567481"/>
              <a:ext cx="1159002" cy="1159002"/>
            </a:xfrm>
            <a:prstGeom prst="ellipse">
              <a:avLst/>
            </a:prstGeom>
            <a:noFill/>
            <a:ln w="76200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Arc 21"/>
            <p:cNvSpPr/>
            <p:nvPr/>
          </p:nvSpPr>
          <p:spPr>
            <a:xfrm>
              <a:off x="2960153" y="1567481"/>
              <a:ext cx="1159002" cy="1159002"/>
            </a:xfrm>
            <a:prstGeom prst="arc">
              <a:avLst>
                <a:gd name="adj1" fmla="val 17379292"/>
                <a:gd name="adj2" fmla="val 8825709"/>
              </a:avLst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" name="TextBox 27"/>
            <p:cNvSpPr txBox="1"/>
            <p:nvPr/>
          </p:nvSpPr>
          <p:spPr>
            <a:xfrm>
              <a:off x="3276843" y="1972316"/>
              <a:ext cx="602764" cy="35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70%</a:t>
              </a:r>
              <a:endParaRPr 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5" name="Arc 38"/>
            <p:cNvSpPr/>
            <p:nvPr/>
          </p:nvSpPr>
          <p:spPr>
            <a:xfrm>
              <a:off x="3022770" y="1622996"/>
              <a:ext cx="1028700" cy="1028700"/>
            </a:xfrm>
            <a:prstGeom prst="arc">
              <a:avLst>
                <a:gd name="adj1" fmla="val 17379292"/>
                <a:gd name="adj2" fmla="val 8693360"/>
              </a:avLst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873906" y="3172273"/>
            <a:ext cx="1224279" cy="1224279"/>
            <a:chOff x="4995775" y="1564674"/>
            <a:chExt cx="1159002" cy="1159002"/>
          </a:xfrm>
        </p:grpSpPr>
        <p:sp>
          <p:nvSpPr>
            <p:cNvPr id="27" name="Oval 34"/>
            <p:cNvSpPr/>
            <p:nvPr/>
          </p:nvSpPr>
          <p:spPr>
            <a:xfrm>
              <a:off x="4995775" y="1564674"/>
              <a:ext cx="1159002" cy="1159002"/>
            </a:xfrm>
            <a:prstGeom prst="ellipse">
              <a:avLst/>
            </a:prstGeom>
            <a:noFill/>
            <a:ln w="76200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Arc 22"/>
            <p:cNvSpPr/>
            <p:nvPr/>
          </p:nvSpPr>
          <p:spPr>
            <a:xfrm>
              <a:off x="4995775" y="1564674"/>
              <a:ext cx="1159002" cy="1159002"/>
            </a:xfrm>
            <a:prstGeom prst="arc">
              <a:avLst>
                <a:gd name="adj1" fmla="val 14283035"/>
                <a:gd name="adj2" fmla="val 8268073"/>
              </a:avLst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16265" y="1973730"/>
              <a:ext cx="602764" cy="35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76%</a:t>
              </a:r>
              <a:endParaRPr 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Arc 39"/>
            <p:cNvSpPr/>
            <p:nvPr/>
          </p:nvSpPr>
          <p:spPr>
            <a:xfrm>
              <a:off x="5055736" y="1622996"/>
              <a:ext cx="1028700" cy="1028700"/>
            </a:xfrm>
            <a:prstGeom prst="arc">
              <a:avLst>
                <a:gd name="adj1" fmla="val 14340729"/>
                <a:gd name="adj2" fmla="val 8272277"/>
              </a:avLst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1" y="-1769423"/>
            <a:ext cx="3903313" cy="8627423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5762880" y="1529482"/>
            <a:ext cx="5087530" cy="1285269"/>
            <a:chOff x="6251030" y="1604235"/>
            <a:chExt cx="5087530" cy="1285269"/>
          </a:xfrm>
        </p:grpSpPr>
        <p:sp>
          <p:nvSpPr>
            <p:cNvPr id="37" name="Content Placeholder 2"/>
            <p:cNvSpPr txBox="1"/>
            <p:nvPr/>
          </p:nvSpPr>
          <p:spPr>
            <a:xfrm>
              <a:off x="6263756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251030" y="1604235"/>
              <a:ext cx="3203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点击添加标题</a:t>
              </a:r>
              <a:endParaRPr lang="zh-CN" altLang="en-US" sz="24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22188" y="4655984"/>
            <a:ext cx="2342220" cy="1218612"/>
            <a:chOff x="6257393" y="1625172"/>
            <a:chExt cx="5074804" cy="1218612"/>
          </a:xfrm>
        </p:grpSpPr>
        <p:sp>
          <p:nvSpPr>
            <p:cNvPr id="41" name="Content Placeholder 2"/>
            <p:cNvSpPr txBox="1"/>
            <p:nvPr/>
          </p:nvSpPr>
          <p:spPr>
            <a:xfrm>
              <a:off x="6257393" y="192284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846173" y="1625172"/>
              <a:ext cx="389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点击添加标题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309453" y="4655984"/>
            <a:ext cx="2342220" cy="1218612"/>
            <a:chOff x="6257393" y="1625172"/>
            <a:chExt cx="5074804" cy="1218612"/>
          </a:xfrm>
        </p:grpSpPr>
        <p:sp>
          <p:nvSpPr>
            <p:cNvPr id="46" name="Content Placeholder 2"/>
            <p:cNvSpPr txBox="1"/>
            <p:nvPr/>
          </p:nvSpPr>
          <p:spPr>
            <a:xfrm>
              <a:off x="6257393" y="192284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846173" y="1625172"/>
              <a:ext cx="389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点击添加标题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165820" y="4655984"/>
            <a:ext cx="2342220" cy="1218612"/>
            <a:chOff x="6257393" y="1625172"/>
            <a:chExt cx="5074804" cy="1218612"/>
          </a:xfrm>
        </p:grpSpPr>
        <p:sp>
          <p:nvSpPr>
            <p:cNvPr id="49" name="Content Placeholder 2"/>
            <p:cNvSpPr txBox="1"/>
            <p:nvPr/>
          </p:nvSpPr>
          <p:spPr>
            <a:xfrm>
              <a:off x="6257393" y="192284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846173" y="1625172"/>
              <a:ext cx="389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点击添加标题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7504" y="2034540"/>
            <a:ext cx="7936992" cy="32826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34118" y="273110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请输入章节标题</a:t>
            </a:r>
            <a:endParaRPr lang="zh-CN" altLang="en-US" sz="4000" b="0" dirty="0">
              <a:solidFill>
                <a:schemeClr val="tx1">
                  <a:lumMod val="85000"/>
                  <a:lumOff val="1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7367" y="3457282"/>
            <a:ext cx="462889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1860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84" y="694944"/>
            <a:ext cx="5470216" cy="50079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958614" y="1786094"/>
            <a:ext cx="553998" cy="31425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莲花出淤泥而不染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05074" y="1831814"/>
            <a:ext cx="0" cy="346309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15825" y="1758662"/>
            <a:ext cx="3201774" cy="39056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dirty="0"/>
              <a:t>莲，多年水生草本，又称荷花。根茎横生，肥厚，节间膨大，内有多数纵行通气孔洞，外生须状不定根。节上生叶，露出水面；叶柄着生于叶背中央，粗壮，圆柱形，多刺；叶片圆形，直径</a:t>
            </a:r>
            <a:r>
              <a:rPr lang="en-US" altLang="zh-CN" sz="1865" dirty="0"/>
              <a:t>25-90</a:t>
            </a:r>
            <a:r>
              <a:rPr lang="zh-CN" altLang="en-US" sz="1865" dirty="0"/>
              <a:t>厘米，全缘或稍呈波状，上面粉绿色，下面叶脉从中央射出</a:t>
            </a:r>
            <a:endParaRPr lang="zh-CN" altLang="en-US" sz="1865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8" y="1151753"/>
            <a:ext cx="5557714" cy="49183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68440" y="1621602"/>
            <a:ext cx="4464289" cy="4464289"/>
          </a:xfrm>
          <a:prstGeom prst="ellipse">
            <a:avLst/>
          </a:prstGeom>
          <a:noFill/>
          <a:ln w="127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9148582" y="1548266"/>
            <a:ext cx="1705047" cy="1705047"/>
          </a:xfrm>
          <a:prstGeom prst="ellipse">
            <a:avLst/>
          </a:prstGeom>
          <a:noFill/>
          <a:ln w="127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47394" y="4116533"/>
            <a:ext cx="1666849" cy="1666849"/>
          </a:xfrm>
          <a:prstGeom prst="ellipse">
            <a:avLst/>
          </a:prstGeom>
          <a:noFill/>
          <a:ln w="127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9" name="组合 8"/>
          <p:cNvGrpSpPr/>
          <p:nvPr/>
        </p:nvGrpSpPr>
        <p:grpSpPr>
          <a:xfrm>
            <a:off x="8365777" y="3570195"/>
            <a:ext cx="3270655" cy="1285269"/>
            <a:chOff x="6257393" y="1604235"/>
            <a:chExt cx="5074804" cy="1285269"/>
          </a:xfrm>
        </p:grpSpPr>
        <p:sp>
          <p:nvSpPr>
            <p:cNvPr id="10" name="Content Placeholder 2"/>
            <p:cNvSpPr txBox="1"/>
            <p:nvPr/>
          </p:nvSpPr>
          <p:spPr>
            <a:xfrm>
              <a:off x="6257393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193267" y="1604235"/>
              <a:ext cx="3203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点击添加标题</a:t>
              </a:r>
              <a:endParaRPr lang="zh-CN" altLang="en-US" sz="2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5490" y="2400789"/>
            <a:ext cx="3270655" cy="1285269"/>
            <a:chOff x="6257393" y="1604235"/>
            <a:chExt cx="5074804" cy="1285269"/>
          </a:xfrm>
        </p:grpSpPr>
        <p:sp>
          <p:nvSpPr>
            <p:cNvPr id="17" name="Content Placeholder 2"/>
            <p:cNvSpPr txBox="1"/>
            <p:nvPr/>
          </p:nvSpPr>
          <p:spPr>
            <a:xfrm>
              <a:off x="6257393" y="1968564"/>
              <a:ext cx="5074804" cy="92094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93267" y="1604235"/>
              <a:ext cx="3203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点击添加标题</a:t>
              </a:r>
              <a:endParaRPr lang="zh-CN" altLang="en-US" sz="2400" dirty="0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21" y="2352206"/>
            <a:ext cx="4670336" cy="37336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77" y="4454823"/>
            <a:ext cx="1661847" cy="132855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71" y="1924754"/>
            <a:ext cx="1661847" cy="132855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558598" y="362693"/>
            <a:ext cx="5074804" cy="806562"/>
            <a:chOff x="3655896" y="362693"/>
            <a:chExt cx="5074804" cy="806562"/>
          </a:xfrm>
        </p:grpSpPr>
        <p:sp>
          <p:nvSpPr>
            <p:cNvPr id="15" name="文本框 14"/>
            <p:cNvSpPr txBox="1"/>
            <p:nvPr/>
          </p:nvSpPr>
          <p:spPr>
            <a:xfrm>
              <a:off x="4877461" y="362693"/>
              <a:ext cx="2597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国风系列之荷花</a:t>
              </a:r>
              <a:endParaRPr lang="zh-CN" altLang="en-US" sz="2400" dirty="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1004" y="420824"/>
              <a:ext cx="521184" cy="345402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083" y="420824"/>
              <a:ext cx="521184" cy="345402"/>
            </a:xfrm>
            <a:prstGeom prst="rect">
              <a:avLst/>
            </a:prstGeom>
          </p:spPr>
        </p:pic>
        <p:sp>
          <p:nvSpPr>
            <p:cNvPr id="23" name="Content Placeholder 2"/>
            <p:cNvSpPr txBox="1"/>
            <p:nvPr/>
          </p:nvSpPr>
          <p:spPr>
            <a:xfrm>
              <a:off x="3655896" y="696972"/>
              <a:ext cx="5074804" cy="472283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45034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黄草简体" panose="03000509000000000000" pitchFamily="65" charset="-122"/>
                  <a:ea typeface="方正黄草简体" panose="03000509000000000000" pitchFamily="65" charset="-122"/>
                  <a:cs typeface="Arial" panose="020B0604020202020204" pitchFamily="34" charset="0"/>
                </a:rPr>
                <a:t>出淤泥而不染 濯清涟而不妖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46-莲花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914F"/>
      </a:accent1>
      <a:accent2>
        <a:srgbClr val="CC729B"/>
      </a:accent2>
      <a:accent3>
        <a:srgbClr val="E55618"/>
      </a:accent3>
      <a:accent4>
        <a:srgbClr val="2A3D52"/>
      </a:accent4>
      <a:accent5>
        <a:srgbClr val="2A3D52"/>
      </a:accent5>
      <a:accent6>
        <a:srgbClr val="00ADEF"/>
      </a:accent6>
      <a:hlink>
        <a:srgbClr val="00ADEF"/>
      </a:hlink>
      <a:folHlink>
        <a:srgbClr val="00ADEF"/>
      </a:folHlink>
    </a:clrScheme>
    <a:fontScheme name="自定义 8">
      <a:majorFont>
        <a:latin typeface="Lao UI"/>
        <a:ea typeface="方正苏新诗柳楷简体"/>
        <a:cs typeface=""/>
      </a:majorFont>
      <a:minorFont>
        <a:latin typeface="Lao UI"/>
        <a:ea typeface="方正苏新诗柳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2076</Words>
  <Application>WPS 演示</Application>
  <PresentationFormat>宽屏</PresentationFormat>
  <Paragraphs>202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方正黄草简体</vt:lpstr>
      <vt:lpstr>方正苏新诗柳楷简体</vt:lpstr>
      <vt:lpstr>华文细黑</vt:lpstr>
      <vt:lpstr>微软雅黑</vt:lpstr>
      <vt:lpstr>Arial Unicode MS</vt:lpstr>
      <vt:lpstr>Lao UI</vt:lpstr>
      <vt:lpstr>Segoe Print</vt:lpstr>
      <vt:lpstr>Calibri</vt:lpstr>
      <vt:lpstr>Meiryo</vt:lpstr>
      <vt:lpstr>Yu Gothic UI</vt:lpstr>
      <vt:lpstr>Arial Narrow</vt:lpstr>
      <vt:lpstr>Calibri Light</vt:lpstr>
      <vt:lpstr>方正苏新诗柳楷简体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叶中菩提</cp:lastModifiedBy>
  <cp:revision>58</cp:revision>
  <dcterms:created xsi:type="dcterms:W3CDTF">2015-10-07T12:43:00Z</dcterms:created>
  <dcterms:modified xsi:type="dcterms:W3CDTF">2019-08-07T22:00:54Z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