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1" r:id="rId5"/>
    <p:sldId id="258" r:id="rId6"/>
    <p:sldId id="286" r:id="rId7"/>
    <p:sldId id="260" r:id="rId8"/>
    <p:sldId id="287" r:id="rId9"/>
    <p:sldId id="277" r:id="rId10"/>
    <p:sldId id="288" r:id="rId11"/>
    <p:sldId id="285" r:id="rId12"/>
    <p:sldId id="266" r:id="rId13"/>
    <p:sldId id="278" r:id="rId14"/>
    <p:sldId id="267" r:id="rId15"/>
    <p:sldId id="268" r:id="rId16"/>
    <p:sldId id="282" r:id="rId17"/>
    <p:sldId id="271" r:id="rId18"/>
    <p:sldId id="279" r:id="rId19"/>
    <p:sldId id="289" r:id="rId20"/>
    <p:sldId id="272" r:id="rId21"/>
    <p:sldId id="284" r:id="rId22"/>
    <p:sldId id="274" r:id="rId23"/>
    <p:sldId id="283" r:id="rId24"/>
    <p:sldId id="291"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7636"/>
    <a:srgbClr val="7BAD51"/>
    <a:srgbClr val="F69F95"/>
    <a:srgbClr val="EA628D"/>
    <a:srgbClr val="3996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19120-4D31-4E8A-9A4F-DA758C6E17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AEED6-F3CE-4989-8114-EA4976C9EDF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CAEED6-F3CE-4989-8114-EA4976C9EDF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千图网拥有20W+精美PPT模板 更多PPT模板下载至：www.58pic.com/office/ppt">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D5E9D20F-BEB0-4012-B897-2C9053B9BB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C07DA0-4BCF-49E0-974B-3E2E9EEDCB3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5E9D20F-BEB0-4012-B897-2C9053B9BB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C07DA0-4BCF-49E0-974B-3E2E9EEDCB3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5E9D20F-BEB0-4012-B897-2C9053B9BB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C07DA0-4BCF-49E0-974B-3E2E9EEDCB3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5E9D20F-BEB0-4012-B897-2C9053B9BB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C07DA0-4BCF-49E0-974B-3E2E9EEDCB3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5E9D20F-BEB0-4012-B897-2C9053B9BB0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C07DA0-4BCF-49E0-974B-3E2E9EEDCB3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5E9D20F-BEB0-4012-B897-2C9053B9BB0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C07DA0-4BCF-49E0-974B-3E2E9EEDCB3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5E9D20F-BEB0-4012-B897-2C9053B9BB0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C07DA0-4BCF-49E0-974B-3E2E9EEDCB3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5E9D20F-BEB0-4012-B897-2C9053B9BB0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C07DA0-4BCF-49E0-974B-3E2E9EEDCB3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E9D20F-BEB0-4012-B897-2C9053B9BB0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C07DA0-4BCF-49E0-974B-3E2E9EEDCB3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5E9D20F-BEB0-4012-B897-2C9053B9BB0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C07DA0-4BCF-49E0-974B-3E2E9EEDCB3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5E9D20F-BEB0-4012-B897-2C9053B9BB0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C07DA0-4BCF-49E0-974B-3E2E9EEDCB36}"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9D20F-BEB0-4012-B897-2C9053B9BB0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07DA0-4BCF-49E0-974B-3E2E9EEDCB3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2500" advClick="0" advTm="0">
        <p15:prstTrans prst="drape"/>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0" y="-16934"/>
            <a:ext cx="12192000" cy="6874934"/>
          </a:xfrm>
          <a:prstGeom prst="rect">
            <a:avLst/>
          </a:prstGeom>
        </p:spPr>
      </p:pic>
      <p:pic>
        <p:nvPicPr>
          <p:cNvPr id="14" name="图片 13" descr="f81029c4ad44b53fb1fcc1efa9ebdad16副本"/>
          <p:cNvPicPr>
            <a:picLocks noChangeAspect="1"/>
          </p:cNvPicPr>
          <p:nvPr/>
        </p:nvPicPr>
        <p:blipFill>
          <a:blip r:embed="rId2"/>
          <a:srcRect l="32311" t="677" r="50006" b="58032"/>
          <a:stretch>
            <a:fillRect/>
          </a:stretch>
        </p:blipFill>
        <p:spPr>
          <a:xfrm>
            <a:off x="-64154" y="4773984"/>
            <a:ext cx="2520158" cy="208401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460910" y="-214318"/>
            <a:ext cx="3623712" cy="7530074"/>
          </a:xfrm>
          <a:prstGeom prst="rect">
            <a:avLst/>
          </a:prstGeom>
        </p:spPr>
      </p:pic>
      <p:sp>
        <p:nvSpPr>
          <p:cNvPr id="10" name="文本框 9"/>
          <p:cNvSpPr txBox="1"/>
          <p:nvPr/>
        </p:nvSpPr>
        <p:spPr>
          <a:xfrm>
            <a:off x="2786903" y="2855197"/>
            <a:ext cx="5526304" cy="830997"/>
          </a:xfrm>
          <a:prstGeom prst="rect">
            <a:avLst/>
          </a:prstGeom>
          <a:noFill/>
        </p:spPr>
        <p:txBody>
          <a:bodyPr wrap="square" rtlCol="0">
            <a:spAutoFit/>
          </a:bodyPr>
          <a:lstStyle/>
          <a:p>
            <a:r>
              <a:rPr lang="zh-CN" altLang="en-US" sz="4800" b="1" dirty="0">
                <a:solidFill>
                  <a:schemeClr val="accent6">
                    <a:lumMod val="50000"/>
                  </a:schemeClr>
                </a:solidFill>
                <a:latin typeface="幼圆" panose="02010509060101010101" pitchFamily="49" charset="-122"/>
                <a:ea typeface="幼圆" panose="02010509060101010101" pitchFamily="49" charset="-122"/>
              </a:rPr>
              <a:t>荷</a:t>
            </a:r>
            <a:r>
              <a:rPr lang="zh-CN" altLang="en-US" sz="4800" b="1" dirty="0" smtClean="0">
                <a:solidFill>
                  <a:schemeClr val="accent6">
                    <a:lumMod val="50000"/>
                  </a:schemeClr>
                </a:solidFill>
                <a:latin typeface="幼圆" panose="02010509060101010101" pitchFamily="49" charset="-122"/>
                <a:ea typeface="幼圆" panose="02010509060101010101" pitchFamily="49" charset="-122"/>
              </a:rPr>
              <a:t>塘景色中国风</a:t>
            </a:r>
            <a:r>
              <a:rPr lang="en-US" altLang="zh-CN" sz="4800" b="1" dirty="0" smtClean="0">
                <a:solidFill>
                  <a:schemeClr val="accent6">
                    <a:lumMod val="50000"/>
                  </a:schemeClr>
                </a:solidFill>
                <a:latin typeface="幼圆" panose="02010509060101010101" pitchFamily="49" charset="-122"/>
                <a:ea typeface="幼圆" panose="02010509060101010101" pitchFamily="49" charset="-122"/>
              </a:rPr>
              <a:t>PPT</a:t>
            </a:r>
            <a:endParaRPr lang="zh-CN" altLang="en-US" sz="4800" b="1" dirty="0">
              <a:solidFill>
                <a:schemeClr val="accent6">
                  <a:lumMod val="50000"/>
                </a:schemeClr>
              </a:solidFill>
              <a:latin typeface="幼圆" panose="02010509060101010101" pitchFamily="49" charset="-122"/>
              <a:ea typeface="幼圆" panose="02010509060101010101" pitchFamily="49" charset="-122"/>
            </a:endParaRPr>
          </a:p>
        </p:txBody>
      </p:sp>
      <p:cxnSp>
        <p:nvCxnSpPr>
          <p:cNvPr id="11" name="直接连接符 10"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5550055" y="1472738"/>
            <a:ext cx="0" cy="468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434361" y="3939283"/>
            <a:ext cx="2231390" cy="583565"/>
          </a:xfrm>
          <a:prstGeom prst="rect">
            <a:avLst/>
          </a:prstGeom>
          <a:noFill/>
        </p:spPr>
        <p:txBody>
          <a:bodyPr wrap="none" rtlCol="0">
            <a:spAutoFit/>
          </a:bodyPr>
          <a:lstStyle/>
          <a:p>
            <a:pPr algn="ctr"/>
            <a:r>
              <a:rPr lang="zh-CN" altLang="en-US" sz="1600" b="1" dirty="0" smtClean="0">
                <a:solidFill>
                  <a:schemeClr val="accent6">
                    <a:lumMod val="50000"/>
                  </a:schemeClr>
                </a:solidFill>
                <a:latin typeface="幼圆" panose="02010509060101010101" pitchFamily="49" charset="-122"/>
                <a:ea typeface="幼圆" panose="02010509060101010101" pitchFamily="49" charset="-122"/>
              </a:rPr>
              <a:t>授课人：    </a:t>
            </a:r>
            <a:r>
              <a:rPr lang="en-US" sz="1600" b="1" dirty="0">
                <a:solidFill>
                  <a:schemeClr val="accent6">
                    <a:lumMod val="50000"/>
                  </a:schemeClr>
                </a:solidFill>
                <a:latin typeface="幼圆" panose="02010509060101010101" pitchFamily="49" charset="-122"/>
                <a:ea typeface="幼圆" panose="02010509060101010101" pitchFamily="49" charset="-122"/>
              </a:rPr>
              <a:t>Neal</a:t>
            </a:r>
            <a:endParaRPr lang="en-US" altLang="zh-CN" sz="1600" b="1" dirty="0">
              <a:solidFill>
                <a:schemeClr val="accent6">
                  <a:lumMod val="50000"/>
                </a:schemeClr>
              </a:solidFill>
              <a:latin typeface="幼圆" panose="02010509060101010101" pitchFamily="49" charset="-122"/>
              <a:ea typeface="幼圆" panose="02010509060101010101" pitchFamily="49" charset="-122"/>
            </a:endParaRPr>
          </a:p>
          <a:p>
            <a:pPr algn="ctr"/>
            <a:r>
              <a:rPr lang="zh-CN" altLang="en-US" sz="1600" b="1" dirty="0">
                <a:solidFill>
                  <a:schemeClr val="accent6">
                    <a:lumMod val="50000"/>
                  </a:schemeClr>
                </a:solidFill>
                <a:latin typeface="幼圆" panose="02010509060101010101" pitchFamily="49" charset="-122"/>
                <a:ea typeface="幼圆" panose="02010509060101010101" pitchFamily="49" charset="-122"/>
              </a:rPr>
              <a:t>授课时间：</a:t>
            </a:r>
            <a:r>
              <a:rPr lang="en-US" altLang="zh-CN" sz="1600" b="1" dirty="0">
                <a:solidFill>
                  <a:schemeClr val="accent6">
                    <a:lumMod val="50000"/>
                  </a:schemeClr>
                </a:solidFill>
                <a:latin typeface="幼圆" panose="02010509060101010101" pitchFamily="49" charset="-122"/>
                <a:ea typeface="幼圆" panose="02010509060101010101" pitchFamily="49" charset="-122"/>
              </a:rPr>
              <a:t>201X</a:t>
            </a:r>
            <a:r>
              <a:rPr lang="zh-CN" altLang="en-US" sz="1600" b="1" dirty="0">
                <a:solidFill>
                  <a:schemeClr val="accent6">
                    <a:lumMod val="50000"/>
                  </a:schemeClr>
                </a:solidFill>
                <a:latin typeface="幼圆" panose="02010509060101010101" pitchFamily="49" charset="-122"/>
                <a:ea typeface="幼圆" panose="02010509060101010101" pitchFamily="49" charset="-122"/>
              </a:rPr>
              <a:t>年</a:t>
            </a:r>
            <a:r>
              <a:rPr lang="en-US" altLang="zh-CN" sz="1600" b="1" dirty="0">
                <a:solidFill>
                  <a:schemeClr val="accent6">
                    <a:lumMod val="50000"/>
                  </a:schemeClr>
                </a:solidFill>
                <a:latin typeface="幼圆" panose="02010509060101010101" pitchFamily="49" charset="-122"/>
                <a:ea typeface="幼圆" panose="02010509060101010101" pitchFamily="49" charset="-122"/>
              </a:rPr>
              <a:t>XX</a:t>
            </a:r>
            <a:r>
              <a:rPr lang="zh-CN" altLang="en-US" sz="1600" b="1" dirty="0">
                <a:solidFill>
                  <a:schemeClr val="accent6">
                    <a:lumMod val="50000"/>
                  </a:schemeClr>
                </a:solidFill>
                <a:latin typeface="幼圆" panose="02010509060101010101" pitchFamily="49" charset="-122"/>
                <a:ea typeface="幼圆" panose="02010509060101010101" pitchFamily="49" charset="-122"/>
              </a:rPr>
              <a:t>月  </a:t>
            </a:r>
            <a:endParaRPr lang="zh-CN" altLang="en-US" sz="1600" b="1" dirty="0">
              <a:solidFill>
                <a:schemeClr val="accent6">
                  <a:lumMod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by="(-#ppt_w*2)" calcmode="lin" valueType="num">
                                      <p:cBhvr rctx="PPT">
                                        <p:cTn id="11" dur="500" autoRev="1" fill="hold">
                                          <p:stCondLst>
                                            <p:cond delay="0"/>
                                          </p:stCondLst>
                                        </p:cTn>
                                        <p:tgtEl>
                                          <p:spTgt spid="10"/>
                                        </p:tgtEl>
                                        <p:attrNameLst>
                                          <p:attrName>ppt_w</p:attrName>
                                        </p:attrNameLst>
                                      </p:cBhvr>
                                    </p:anim>
                                    <p:anim by="(#ppt_w*0.50)" calcmode="lin" valueType="num">
                                      <p:cBhvr>
                                        <p:cTn id="12" dur="500" decel="50000" autoRev="1" fill="hold">
                                          <p:stCondLst>
                                            <p:cond delay="0"/>
                                          </p:stCondLst>
                                        </p:cTn>
                                        <p:tgtEl>
                                          <p:spTgt spid="10"/>
                                        </p:tgtEl>
                                        <p:attrNameLst>
                                          <p:attrName>ppt_x</p:attrName>
                                        </p:attrNameLst>
                                      </p:cBhvr>
                                    </p:anim>
                                    <p:anim from="(-#ppt_h/2)" to="(#ppt_y)" calcmode="lin" valueType="num">
                                      <p:cBhvr>
                                        <p:cTn id="13" dur="1000" fill="hold">
                                          <p:stCondLst>
                                            <p:cond delay="0"/>
                                          </p:stCondLst>
                                        </p:cTn>
                                        <p:tgtEl>
                                          <p:spTgt spid="10"/>
                                        </p:tgtEl>
                                        <p:attrNameLst>
                                          <p:attrName>ppt_y</p:attrName>
                                        </p:attrNameLst>
                                      </p:cBhvr>
                                    </p:anim>
                                    <p:animRot by="21600000">
                                      <p:cBhvr>
                                        <p:cTn id="14" dur="1000" fill="hold">
                                          <p:stCondLst>
                                            <p:cond delay="0"/>
                                          </p:stCondLst>
                                        </p:cTn>
                                        <p:tgtEl>
                                          <p:spTgt spid="10"/>
                                        </p:tgtEl>
                                        <p:attrNameLst>
                                          <p:attrName>r</p:attrName>
                                        </p:attrNameLst>
                                      </p:cBhvr>
                                    </p:animRot>
                                  </p:childTnLst>
                                </p:cTn>
                              </p:par>
                            </p:childTnLst>
                          </p:cTn>
                        </p:par>
                        <p:par>
                          <p:cTn id="15" fill="hold">
                            <p:stCondLst>
                              <p:cond delay="2400"/>
                            </p:stCondLst>
                            <p:childTnLst>
                              <p:par>
                                <p:cTn id="16" presetID="16" presetClass="entr" presetSubtype="37"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outVertical)">
                                      <p:cBhvr>
                                        <p:cTn id="18" dur="500"/>
                                        <p:tgtEl>
                                          <p:spTgt spid="11"/>
                                        </p:tgtEl>
                                      </p:cBhvr>
                                    </p:animEffect>
                                  </p:childTnLst>
                                </p:cTn>
                              </p:par>
                            </p:childTnLst>
                          </p:cTn>
                        </p:par>
                        <p:par>
                          <p:cTn id="19" fill="hold">
                            <p:stCondLst>
                              <p:cond delay="2900"/>
                            </p:stCondLst>
                            <p:childTnLst>
                              <p:par>
                                <p:cTn id="20" presetID="37"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900" decel="100000" fill="hold"/>
                                        <p:tgtEl>
                                          <p:spTgt spid="12"/>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022781" y="2046047"/>
            <a:ext cx="2005584" cy="2630424"/>
            <a:chOff x="6022781" y="2046047"/>
            <a:chExt cx="2005584" cy="2630424"/>
          </a:xfrm>
        </p:grpSpPr>
        <p:sp>
          <p:nvSpPr>
            <p:cNvPr id="6" name="矩形 5"/>
            <p:cNvSpPr/>
            <p:nvPr/>
          </p:nvSpPr>
          <p:spPr>
            <a:xfrm flipH="1">
              <a:off x="6135557" y="2152727"/>
              <a:ext cx="1892808" cy="2523744"/>
            </a:xfrm>
            <a:prstGeom prst="rect">
              <a:avLst/>
            </a:prstGeom>
            <a:noFill/>
            <a:ln>
              <a:solidFill>
                <a:srgbClr val="399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H="1">
              <a:off x="6022781" y="2046047"/>
              <a:ext cx="1892808" cy="2523744"/>
            </a:xfrm>
            <a:prstGeom prst="rect">
              <a:avLst/>
            </a:prstGeom>
            <a:blipFill>
              <a:blip r:embed="rId1"/>
              <a:stretch>
                <a:fillRect/>
              </a:stretch>
            </a:blipFill>
            <a:ln>
              <a:solidFill>
                <a:srgbClr val="399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3617909" y="2756231"/>
            <a:ext cx="2164080" cy="3694176"/>
            <a:chOff x="3617909" y="2756231"/>
            <a:chExt cx="2164080" cy="3694176"/>
          </a:xfrm>
        </p:grpSpPr>
        <p:sp>
          <p:nvSpPr>
            <p:cNvPr id="7" name="矩形 6"/>
            <p:cNvSpPr/>
            <p:nvPr/>
          </p:nvSpPr>
          <p:spPr>
            <a:xfrm flipH="1">
              <a:off x="3730685" y="2862911"/>
              <a:ext cx="2051304" cy="3587496"/>
            </a:xfrm>
            <a:prstGeom prst="rect">
              <a:avLst/>
            </a:prstGeom>
            <a:noFill/>
            <a:ln>
              <a:solidFill>
                <a:srgbClr val="399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H="1">
              <a:off x="3617909" y="2756231"/>
              <a:ext cx="2051304" cy="3587496"/>
            </a:xfrm>
            <a:prstGeom prst="rect">
              <a:avLst/>
            </a:prstGeom>
            <a:blipFill>
              <a:blip r:embed="rId2"/>
              <a:stretch>
                <a:fillRect/>
              </a:stretch>
            </a:blipFill>
            <a:ln>
              <a:solidFill>
                <a:srgbClr val="3996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778602" y="4676471"/>
            <a:ext cx="2381167" cy="1746563"/>
          </a:xfrm>
          <a:prstGeom prst="rect">
            <a:avLst/>
          </a:prstGeom>
        </p:spPr>
      </p:pic>
      <p:sp>
        <p:nvSpPr>
          <p:cNvPr id="15" name="文本框 14"/>
          <p:cNvSpPr txBox="1"/>
          <p:nvPr/>
        </p:nvSpPr>
        <p:spPr>
          <a:xfrm>
            <a:off x="525919" y="3953196"/>
            <a:ext cx="2698175" cy="1446550"/>
          </a:xfrm>
          <a:prstGeom prst="rect">
            <a:avLst/>
          </a:prstGeom>
          <a:noFill/>
          <a:effectLst/>
        </p:spPr>
        <p:txBody>
          <a:bodyPr wrap="none" rtlCol="0">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8708646" y="2756231"/>
            <a:ext cx="2698175" cy="1446550"/>
          </a:xfrm>
          <a:prstGeom prst="rect">
            <a:avLst/>
          </a:prstGeom>
          <a:noFill/>
          <a:effectLst/>
        </p:spPr>
        <p:txBody>
          <a:bodyPr wrap="none" rtlCol="0">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460876" y="261511"/>
            <a:ext cx="2735580" cy="706755"/>
          </a:xfrm>
          <a:prstGeom prst="rect">
            <a:avLst/>
          </a:prstGeom>
          <a:noFill/>
        </p:spPr>
        <p:txBody>
          <a:bodyPr wrap="none" rtlCol="0">
            <a:spAutoFit/>
          </a:bodyPr>
          <a:lstStyle/>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课本章节二</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2" presetClass="entr" presetSubtype="4" decel="3800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750" fill="hold"/>
                                        <p:tgtEl>
                                          <p:spTgt spid="15"/>
                                        </p:tgtEl>
                                        <p:attrNameLst>
                                          <p:attrName>ppt_x</p:attrName>
                                        </p:attrNameLst>
                                      </p:cBhvr>
                                      <p:tavLst>
                                        <p:tav tm="0">
                                          <p:val>
                                            <p:strVal val="#ppt_x"/>
                                          </p:val>
                                        </p:tav>
                                        <p:tav tm="100000">
                                          <p:val>
                                            <p:strVal val="#ppt_x"/>
                                          </p:val>
                                        </p:tav>
                                      </p:tavLst>
                                    </p:anim>
                                    <p:anim calcmode="lin" valueType="num">
                                      <p:cBhvr additive="base">
                                        <p:cTn id="19" dur="750" fill="hold"/>
                                        <p:tgtEl>
                                          <p:spTgt spid="15"/>
                                        </p:tgtEl>
                                        <p:attrNameLst>
                                          <p:attrName>ppt_y</p:attrName>
                                        </p:attrNameLst>
                                      </p:cBhvr>
                                      <p:tavLst>
                                        <p:tav tm="0">
                                          <p:val>
                                            <p:strVal val="1+#ppt_h/2"/>
                                          </p:val>
                                        </p:tav>
                                        <p:tav tm="100000">
                                          <p:val>
                                            <p:strVal val="#ppt_y"/>
                                          </p:val>
                                        </p:tav>
                                      </p:tavLst>
                                    </p:anim>
                                  </p:childTnLst>
                                </p:cTn>
                              </p:par>
                              <p:par>
                                <p:cTn id="20" presetID="2" presetClass="entr" presetSubtype="4" decel="3800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750" fill="hold"/>
                                        <p:tgtEl>
                                          <p:spTgt spid="16"/>
                                        </p:tgtEl>
                                        <p:attrNameLst>
                                          <p:attrName>ppt_x</p:attrName>
                                        </p:attrNameLst>
                                      </p:cBhvr>
                                      <p:tavLst>
                                        <p:tav tm="0">
                                          <p:val>
                                            <p:strVal val="#ppt_x"/>
                                          </p:val>
                                        </p:tav>
                                        <p:tav tm="100000">
                                          <p:val>
                                            <p:strVal val="#ppt_x"/>
                                          </p:val>
                                        </p:tav>
                                      </p:tavLst>
                                    </p:anim>
                                    <p:anim calcmode="lin" valueType="num">
                                      <p:cBhvr additive="base">
                                        <p:cTn id="23" dur="750" fill="hold"/>
                                        <p:tgtEl>
                                          <p:spTgt spid="1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37"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900" decel="100000" fill="hold"/>
                                        <p:tgtEl>
                                          <p:spTgt spid="13"/>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5358449" y="-185889"/>
            <a:ext cx="2903775" cy="6034045"/>
          </a:xfrm>
          <a:prstGeom prst="rect">
            <a:avLst/>
          </a:prstGeom>
        </p:spPr>
      </p:pic>
      <p:sp>
        <p:nvSpPr>
          <p:cNvPr id="27" name="文本框 26"/>
          <p:cNvSpPr txBox="1"/>
          <p:nvPr/>
        </p:nvSpPr>
        <p:spPr>
          <a:xfrm>
            <a:off x="4696526" y="2107858"/>
            <a:ext cx="4350871" cy="1446550"/>
          </a:xfrm>
          <a:prstGeom prst="rect">
            <a:avLst/>
          </a:prstGeom>
          <a:noFill/>
        </p:spPr>
        <p:txBody>
          <a:bodyPr wrap="none" rtlCol="0">
            <a:spAutoFit/>
          </a:bodyPr>
          <a:lstStyle/>
          <a:p>
            <a:r>
              <a:rPr lang="en-US" altLang="zh-CN" sz="8800" b="1" dirty="0">
                <a:solidFill>
                  <a:srgbClr val="377636"/>
                </a:solidFill>
                <a:latin typeface="Agency FB" panose="020B0503020202020204" pitchFamily="34" charset="0"/>
                <a:ea typeface="微软雅黑" panose="020B0503020204020204" pitchFamily="34" charset="-122"/>
              </a:rPr>
              <a:t>PART     03</a:t>
            </a:r>
            <a:endParaRPr lang="zh-CN" altLang="en-US" sz="8800" b="1" dirty="0">
              <a:solidFill>
                <a:srgbClr val="377636"/>
              </a:solidFill>
              <a:latin typeface="Agency FB" panose="020B0503020202020204" pitchFamily="34" charset="0"/>
              <a:ea typeface="微软雅黑" panose="020B0503020204020204" pitchFamily="34" charset="-122"/>
            </a:endParaRPr>
          </a:p>
        </p:txBody>
      </p:sp>
      <p:sp>
        <p:nvSpPr>
          <p:cNvPr id="28" name="文本框 27"/>
          <p:cNvSpPr txBox="1"/>
          <p:nvPr/>
        </p:nvSpPr>
        <p:spPr>
          <a:xfrm>
            <a:off x="4805958" y="4691959"/>
            <a:ext cx="4008755" cy="1014730"/>
          </a:xfrm>
          <a:prstGeom prst="rect">
            <a:avLst/>
          </a:prstGeom>
          <a:noFill/>
        </p:spPr>
        <p:txBody>
          <a:bodyPr wrap="none" rtlCol="0">
            <a:spAutoFit/>
          </a:bodyPr>
          <a:lstStyle/>
          <a:p>
            <a:pPr algn="ctr"/>
            <a:r>
              <a:rPr lang="zh-CN" altLang="en-US" sz="6000" b="1" dirty="0">
                <a:solidFill>
                  <a:srgbClr val="399644"/>
                </a:solidFill>
                <a:latin typeface="幼圆" panose="02010509060101010101" pitchFamily="49" charset="-122"/>
                <a:ea typeface="幼圆" panose="02010509060101010101" pitchFamily="49" charset="-122"/>
              </a:rPr>
              <a:t>课本章节三</a:t>
            </a:r>
            <a:endParaRPr lang="zh-CN" altLang="en-US" sz="6000" b="1" dirty="0">
              <a:solidFill>
                <a:srgbClr val="399644"/>
              </a:solidFill>
              <a:latin typeface="幼圆" panose="02010509060101010101" pitchFamily="49" charset="-122"/>
              <a:ea typeface="幼圆" panose="02010509060101010101" pitchFamily="49" charset="-122"/>
            </a:endParaRPr>
          </a:p>
        </p:txBody>
      </p:sp>
      <p:pic>
        <p:nvPicPr>
          <p:cNvPr id="9" name="图片 8" descr="f81029c4ad44b53fb1fcc1efa9ebdad16副本"/>
          <p:cNvPicPr>
            <a:picLocks noChangeAspect="1"/>
          </p:cNvPicPr>
          <p:nvPr/>
        </p:nvPicPr>
        <p:blipFill>
          <a:blip r:embed="rId2"/>
          <a:srcRect l="32311" t="677" r="50006" b="58032"/>
          <a:stretch>
            <a:fillRect/>
          </a:stretch>
        </p:blipFill>
        <p:spPr>
          <a:xfrm>
            <a:off x="0" y="3365842"/>
            <a:ext cx="4222994" cy="34921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27"/>
                                        </p:tgtEl>
                                        <p:attrNameLst>
                                          <p:attrName>style.visibility</p:attrName>
                                        </p:attrNameLst>
                                      </p:cBhvr>
                                      <p:to>
                                        <p:strVal val="visible"/>
                                      </p:to>
                                    </p:set>
                                    <p:anim by="(-#ppt_w*2)" calcmode="lin" valueType="num">
                                      <p:cBhvr rctx="PPT">
                                        <p:cTn id="11" dur="500" autoRev="1" fill="hold">
                                          <p:stCondLst>
                                            <p:cond delay="0"/>
                                          </p:stCondLst>
                                        </p:cTn>
                                        <p:tgtEl>
                                          <p:spTgt spid="27"/>
                                        </p:tgtEl>
                                        <p:attrNameLst>
                                          <p:attrName>ppt_w</p:attrName>
                                        </p:attrNameLst>
                                      </p:cBhvr>
                                    </p:anim>
                                    <p:anim by="(#ppt_w*0.50)" calcmode="lin" valueType="num">
                                      <p:cBhvr>
                                        <p:cTn id="12" dur="500" decel="50000" autoRev="1" fill="hold">
                                          <p:stCondLst>
                                            <p:cond delay="0"/>
                                          </p:stCondLst>
                                        </p:cTn>
                                        <p:tgtEl>
                                          <p:spTgt spid="27"/>
                                        </p:tgtEl>
                                        <p:attrNameLst>
                                          <p:attrName>ppt_x</p:attrName>
                                        </p:attrNameLst>
                                      </p:cBhvr>
                                    </p:anim>
                                    <p:anim from="(-#ppt_h/2)" to="(#ppt_y)" calcmode="lin" valueType="num">
                                      <p:cBhvr>
                                        <p:cTn id="13" dur="1000" fill="hold">
                                          <p:stCondLst>
                                            <p:cond delay="0"/>
                                          </p:stCondLst>
                                        </p:cTn>
                                        <p:tgtEl>
                                          <p:spTgt spid="27"/>
                                        </p:tgtEl>
                                        <p:attrNameLst>
                                          <p:attrName>ppt_y</p:attrName>
                                        </p:attrNameLst>
                                      </p:cBhvr>
                                    </p:anim>
                                    <p:animRot by="21600000">
                                      <p:cBhvr>
                                        <p:cTn id="14" dur="1000" fill="hold">
                                          <p:stCondLst>
                                            <p:cond delay="0"/>
                                          </p:stCondLst>
                                        </p:cTn>
                                        <p:tgtEl>
                                          <p:spTgt spid="27"/>
                                        </p:tgtEl>
                                        <p:attrNameLst>
                                          <p:attrName>r</p:attrName>
                                        </p:attrNameLst>
                                      </p:cBhvr>
                                    </p:animRot>
                                  </p:childTnLst>
                                </p:cTn>
                              </p:par>
                            </p:childTnLst>
                          </p:cTn>
                        </p:par>
                        <p:par>
                          <p:cTn id="15" fill="hold">
                            <p:stCondLst>
                              <p:cond delay="2500"/>
                            </p:stCondLst>
                            <p:childTnLst>
                              <p:par>
                                <p:cTn id="16" presetID="37" presetClass="entr" presetSubtype="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900" decel="100000" fill="hold"/>
                                        <p:tgtEl>
                                          <p:spTgt spid="28"/>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333447" y="3919863"/>
            <a:ext cx="4654320" cy="923564"/>
          </a:xfrm>
          <a:prstGeom prst="rect">
            <a:avLst/>
          </a:prstGeom>
        </p:spPr>
        <p:txBody>
          <a:bodyPr wrap="square">
            <a:spAutoFit/>
          </a:bodyPr>
          <a:lstStyle/>
          <a:p>
            <a:pPr marL="285750" indent="-285750" algn="just" defTabSz="913765" fontAlgn="base">
              <a:spcBef>
                <a:spcPct val="0"/>
              </a:spcBef>
              <a:spcAft>
                <a:spcPct val="0"/>
              </a:spcAft>
              <a:buFont typeface="Wingdings" panose="05000000000000000000" pitchFamily="2" charset="2"/>
              <a:buChar char="l"/>
              <a:defRP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缺点是短期内不能立刻消除客户对本地综合修理厂不放心的顾虑，需要一定时间从服务和技术上消除客户的顾虑</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Freeform 5"/>
          <p:cNvSpPr>
            <a:spLocks noEditPoints="1"/>
          </p:cNvSpPr>
          <p:nvPr/>
        </p:nvSpPr>
        <p:spPr>
          <a:xfrm>
            <a:off x="595583" y="1959733"/>
            <a:ext cx="1185962" cy="1363100"/>
          </a:xfrm>
          <a:custGeom>
            <a:avLst/>
            <a:gdLst/>
            <a:ahLst/>
            <a:cxnLst>
              <a:cxn ang="0">
                <a:pos x="555446" y="125445"/>
              </a:cxn>
              <a:cxn ang="0">
                <a:pos x="432013" y="250890"/>
              </a:cxn>
              <a:cxn ang="0">
                <a:pos x="308581" y="250890"/>
              </a:cxn>
              <a:cxn ang="0">
                <a:pos x="185149" y="125445"/>
              </a:cxn>
              <a:cxn ang="0">
                <a:pos x="308581" y="0"/>
              </a:cxn>
              <a:cxn ang="0">
                <a:pos x="432013" y="0"/>
              </a:cxn>
              <a:cxn ang="0">
                <a:pos x="555446" y="125445"/>
              </a:cxn>
              <a:cxn ang="0">
                <a:pos x="724221" y="549141"/>
              </a:cxn>
              <a:cxn ang="0">
                <a:pos x="675100" y="542741"/>
              </a:cxn>
              <a:cxn ang="0">
                <a:pos x="478615" y="742428"/>
              </a:cxn>
              <a:cxn ang="0">
                <a:pos x="633536" y="938276"/>
              </a:cxn>
              <a:cxn ang="0">
                <a:pos x="675100" y="942116"/>
              </a:cxn>
              <a:cxn ang="0">
                <a:pos x="871584" y="742428"/>
              </a:cxn>
              <a:cxn ang="0">
                <a:pos x="724221" y="549141"/>
              </a:cxn>
              <a:cxn ang="0">
                <a:pos x="785937" y="714267"/>
              </a:cxn>
              <a:cxn ang="0">
                <a:pos x="785937" y="714267"/>
              </a:cxn>
              <a:cxn ang="0">
                <a:pos x="724221" y="776989"/>
              </a:cxn>
              <a:cxn ang="0">
                <a:pos x="675100" y="826911"/>
              </a:cxn>
              <a:cxn ang="0">
                <a:pos x="619681" y="826911"/>
              </a:cxn>
              <a:cxn ang="0">
                <a:pos x="563003" y="770589"/>
              </a:cxn>
              <a:cxn ang="0">
                <a:pos x="563003" y="714267"/>
              </a:cxn>
              <a:cxn ang="0">
                <a:pos x="619681" y="714267"/>
              </a:cxn>
              <a:cxn ang="0">
                <a:pos x="647390" y="742428"/>
              </a:cxn>
              <a:cxn ang="0">
                <a:pos x="724221" y="664345"/>
              </a:cxn>
              <a:cxn ang="0">
                <a:pos x="730518" y="657945"/>
              </a:cxn>
              <a:cxn ang="0">
                <a:pos x="785937" y="657945"/>
              </a:cxn>
              <a:cxn ang="0">
                <a:pos x="785937" y="714267"/>
              </a:cxn>
              <a:cxn ang="0">
                <a:pos x="614643" y="125445"/>
              </a:cxn>
              <a:cxn ang="0">
                <a:pos x="617162" y="153606"/>
              </a:cxn>
              <a:cxn ang="0">
                <a:pos x="462242" y="311052"/>
              </a:cxn>
              <a:cxn ang="0">
                <a:pos x="277093" y="311052"/>
              </a:cxn>
              <a:cxn ang="0">
                <a:pos x="123432" y="153606"/>
              </a:cxn>
              <a:cxn ang="0">
                <a:pos x="125951" y="125445"/>
              </a:cxn>
              <a:cxn ang="0">
                <a:pos x="0" y="279051"/>
              </a:cxn>
              <a:cxn ang="0">
                <a:pos x="0" y="843552"/>
              </a:cxn>
              <a:cxn ang="0">
                <a:pos x="153661" y="1000998"/>
              </a:cxn>
              <a:cxn ang="0">
                <a:pos x="564262" y="1000998"/>
              </a:cxn>
              <a:cxn ang="0">
                <a:pos x="396747" y="742428"/>
              </a:cxn>
              <a:cxn ang="0">
                <a:pos x="672581" y="462098"/>
              </a:cxn>
              <a:cxn ang="0">
                <a:pos x="740594" y="471058"/>
              </a:cxn>
              <a:cxn ang="0">
                <a:pos x="740594" y="279051"/>
              </a:cxn>
              <a:cxn ang="0">
                <a:pos x="614643" y="125445"/>
              </a:cxn>
              <a:cxn ang="0">
                <a:pos x="346366" y="627224"/>
              </a:cxn>
              <a:cxn ang="0">
                <a:pos x="346366" y="627224"/>
              </a:cxn>
              <a:cxn ang="0">
                <a:pos x="153661" y="627224"/>
              </a:cxn>
              <a:cxn ang="0">
                <a:pos x="123432" y="596503"/>
              </a:cxn>
              <a:cxn ang="0">
                <a:pos x="153661" y="564501"/>
              </a:cxn>
              <a:cxn ang="0">
                <a:pos x="346366" y="564501"/>
              </a:cxn>
              <a:cxn ang="0">
                <a:pos x="377854" y="596503"/>
              </a:cxn>
              <a:cxn ang="0">
                <a:pos x="346366" y="627224"/>
              </a:cxn>
              <a:cxn ang="0">
                <a:pos x="408083" y="501779"/>
              </a:cxn>
              <a:cxn ang="0">
                <a:pos x="408083" y="501779"/>
              </a:cxn>
              <a:cxn ang="0">
                <a:pos x="153661" y="501779"/>
              </a:cxn>
              <a:cxn ang="0">
                <a:pos x="123432" y="471058"/>
              </a:cxn>
              <a:cxn ang="0">
                <a:pos x="153661" y="439057"/>
              </a:cxn>
              <a:cxn ang="0">
                <a:pos x="408083" y="439057"/>
              </a:cxn>
              <a:cxn ang="0">
                <a:pos x="439571" y="471058"/>
              </a:cxn>
              <a:cxn ang="0">
                <a:pos x="408083" y="501779"/>
              </a:cxn>
            </a:cxnLst>
            <a:rect l="0" t="0" r="0" b="0"/>
            <a:pathLst>
              <a:path w="692" h="782">
                <a:moveTo>
                  <a:pt x="441" y="98"/>
                </a:moveTo>
                <a:cubicBezTo>
                  <a:pt x="441" y="152"/>
                  <a:pt x="397" y="196"/>
                  <a:pt x="343" y="196"/>
                </a:cubicBezTo>
                <a:lnTo>
                  <a:pt x="245" y="196"/>
                </a:lnTo>
                <a:cubicBezTo>
                  <a:pt x="191" y="196"/>
                  <a:pt x="147" y="152"/>
                  <a:pt x="147" y="98"/>
                </a:cubicBezTo>
                <a:cubicBezTo>
                  <a:pt x="147" y="44"/>
                  <a:pt x="191" y="0"/>
                  <a:pt x="245" y="0"/>
                </a:cubicBezTo>
                <a:lnTo>
                  <a:pt x="343" y="0"/>
                </a:lnTo>
                <a:cubicBezTo>
                  <a:pt x="397" y="0"/>
                  <a:pt x="441" y="44"/>
                  <a:pt x="441" y="98"/>
                </a:cubicBezTo>
                <a:close/>
                <a:moveTo>
                  <a:pt x="575" y="429"/>
                </a:moveTo>
                <a:cubicBezTo>
                  <a:pt x="562" y="425"/>
                  <a:pt x="549" y="424"/>
                  <a:pt x="536" y="424"/>
                </a:cubicBezTo>
                <a:cubicBezTo>
                  <a:pt x="450" y="424"/>
                  <a:pt x="380" y="494"/>
                  <a:pt x="380" y="580"/>
                </a:cubicBezTo>
                <a:cubicBezTo>
                  <a:pt x="380" y="655"/>
                  <a:pt x="432" y="717"/>
                  <a:pt x="503" y="733"/>
                </a:cubicBezTo>
                <a:cubicBezTo>
                  <a:pt x="513" y="735"/>
                  <a:pt x="524" y="736"/>
                  <a:pt x="536" y="736"/>
                </a:cubicBezTo>
                <a:cubicBezTo>
                  <a:pt x="622" y="736"/>
                  <a:pt x="692" y="666"/>
                  <a:pt x="692" y="580"/>
                </a:cubicBezTo>
                <a:cubicBezTo>
                  <a:pt x="692" y="507"/>
                  <a:pt x="642" y="446"/>
                  <a:pt x="575" y="429"/>
                </a:cubicBezTo>
                <a:close/>
                <a:moveTo>
                  <a:pt x="624" y="558"/>
                </a:moveTo>
                <a:lnTo>
                  <a:pt x="624" y="558"/>
                </a:lnTo>
                <a:lnTo>
                  <a:pt x="575" y="607"/>
                </a:lnTo>
                <a:lnTo>
                  <a:pt x="536" y="646"/>
                </a:lnTo>
                <a:cubicBezTo>
                  <a:pt x="524" y="658"/>
                  <a:pt x="504" y="658"/>
                  <a:pt x="492" y="646"/>
                </a:cubicBezTo>
                <a:lnTo>
                  <a:pt x="447" y="602"/>
                </a:lnTo>
                <a:cubicBezTo>
                  <a:pt x="435" y="590"/>
                  <a:pt x="435" y="570"/>
                  <a:pt x="447" y="558"/>
                </a:cubicBezTo>
                <a:cubicBezTo>
                  <a:pt x="460" y="546"/>
                  <a:pt x="479" y="546"/>
                  <a:pt x="492" y="558"/>
                </a:cubicBezTo>
                <a:lnTo>
                  <a:pt x="514" y="580"/>
                </a:lnTo>
                <a:lnTo>
                  <a:pt x="575" y="519"/>
                </a:lnTo>
                <a:lnTo>
                  <a:pt x="580" y="514"/>
                </a:lnTo>
                <a:cubicBezTo>
                  <a:pt x="592" y="501"/>
                  <a:pt x="612" y="501"/>
                  <a:pt x="624" y="514"/>
                </a:cubicBezTo>
                <a:cubicBezTo>
                  <a:pt x="636" y="526"/>
                  <a:pt x="636" y="546"/>
                  <a:pt x="624" y="558"/>
                </a:cubicBezTo>
                <a:close/>
                <a:moveTo>
                  <a:pt x="488" y="98"/>
                </a:moveTo>
                <a:cubicBezTo>
                  <a:pt x="489" y="105"/>
                  <a:pt x="490" y="113"/>
                  <a:pt x="490" y="120"/>
                </a:cubicBezTo>
                <a:cubicBezTo>
                  <a:pt x="490" y="188"/>
                  <a:pt x="435" y="243"/>
                  <a:pt x="367" y="243"/>
                </a:cubicBezTo>
                <a:lnTo>
                  <a:pt x="220" y="243"/>
                </a:lnTo>
                <a:cubicBezTo>
                  <a:pt x="153" y="243"/>
                  <a:pt x="98" y="188"/>
                  <a:pt x="98" y="120"/>
                </a:cubicBezTo>
                <a:cubicBezTo>
                  <a:pt x="98" y="113"/>
                  <a:pt x="99" y="105"/>
                  <a:pt x="100" y="98"/>
                </a:cubicBezTo>
                <a:cubicBezTo>
                  <a:pt x="43" y="109"/>
                  <a:pt x="0" y="158"/>
                  <a:pt x="0" y="218"/>
                </a:cubicBezTo>
                <a:lnTo>
                  <a:pt x="0" y="659"/>
                </a:lnTo>
                <a:cubicBezTo>
                  <a:pt x="0" y="727"/>
                  <a:pt x="55" y="782"/>
                  <a:pt x="122" y="782"/>
                </a:cubicBezTo>
                <a:lnTo>
                  <a:pt x="448" y="782"/>
                </a:lnTo>
                <a:cubicBezTo>
                  <a:pt x="370" y="749"/>
                  <a:pt x="315" y="671"/>
                  <a:pt x="315" y="580"/>
                </a:cubicBezTo>
                <a:cubicBezTo>
                  <a:pt x="315" y="459"/>
                  <a:pt x="413" y="361"/>
                  <a:pt x="534" y="361"/>
                </a:cubicBezTo>
                <a:cubicBezTo>
                  <a:pt x="553" y="361"/>
                  <a:pt x="571" y="364"/>
                  <a:pt x="588" y="368"/>
                </a:cubicBezTo>
                <a:lnTo>
                  <a:pt x="588" y="218"/>
                </a:lnTo>
                <a:cubicBezTo>
                  <a:pt x="588" y="158"/>
                  <a:pt x="545" y="109"/>
                  <a:pt x="488" y="98"/>
                </a:cubicBezTo>
                <a:close/>
                <a:moveTo>
                  <a:pt x="275" y="490"/>
                </a:moveTo>
                <a:lnTo>
                  <a:pt x="275" y="490"/>
                </a:lnTo>
                <a:lnTo>
                  <a:pt x="122" y="490"/>
                </a:lnTo>
                <a:cubicBezTo>
                  <a:pt x="109" y="490"/>
                  <a:pt x="98" y="479"/>
                  <a:pt x="98" y="466"/>
                </a:cubicBezTo>
                <a:cubicBezTo>
                  <a:pt x="98" y="452"/>
                  <a:pt x="109" y="441"/>
                  <a:pt x="122" y="441"/>
                </a:cubicBezTo>
                <a:lnTo>
                  <a:pt x="275" y="441"/>
                </a:lnTo>
                <a:cubicBezTo>
                  <a:pt x="289" y="441"/>
                  <a:pt x="300" y="452"/>
                  <a:pt x="300" y="466"/>
                </a:cubicBezTo>
                <a:cubicBezTo>
                  <a:pt x="300" y="479"/>
                  <a:pt x="289" y="490"/>
                  <a:pt x="275" y="490"/>
                </a:cubicBezTo>
                <a:close/>
                <a:moveTo>
                  <a:pt x="324" y="392"/>
                </a:moveTo>
                <a:lnTo>
                  <a:pt x="324" y="392"/>
                </a:lnTo>
                <a:lnTo>
                  <a:pt x="122" y="392"/>
                </a:lnTo>
                <a:cubicBezTo>
                  <a:pt x="109" y="392"/>
                  <a:pt x="98" y="381"/>
                  <a:pt x="98" y="368"/>
                </a:cubicBezTo>
                <a:cubicBezTo>
                  <a:pt x="98" y="354"/>
                  <a:pt x="109" y="343"/>
                  <a:pt x="122" y="343"/>
                </a:cubicBezTo>
                <a:lnTo>
                  <a:pt x="324" y="343"/>
                </a:lnTo>
                <a:cubicBezTo>
                  <a:pt x="338" y="343"/>
                  <a:pt x="349" y="354"/>
                  <a:pt x="349" y="368"/>
                </a:cubicBezTo>
                <a:cubicBezTo>
                  <a:pt x="349" y="381"/>
                  <a:pt x="338" y="392"/>
                  <a:pt x="324" y="392"/>
                </a:cubicBezTo>
                <a:close/>
              </a:path>
            </a:pathLst>
          </a:custGeom>
          <a:solidFill>
            <a:srgbClr val="7BAD51"/>
          </a:solidFill>
          <a:ln w="9525">
            <a:noFill/>
          </a:ln>
        </p:spPr>
        <p:txBody>
          <a:bodyPr/>
          <a:lstStyle/>
          <a:p>
            <a:endParaRPr lang="zh-CN" altLang="en-US" sz="1800" dirty="0">
              <a:ea typeface="微软雅黑" panose="020B0503020204020204" pitchFamily="34" charset="-122"/>
            </a:endParaRPr>
          </a:p>
        </p:txBody>
      </p:sp>
      <p:sp>
        <p:nvSpPr>
          <p:cNvPr id="26" name="Freeform 6"/>
          <p:cNvSpPr>
            <a:spLocks noEditPoints="1"/>
          </p:cNvSpPr>
          <p:nvPr/>
        </p:nvSpPr>
        <p:spPr>
          <a:xfrm>
            <a:off x="8086761" y="1925215"/>
            <a:ext cx="1185962" cy="1363098"/>
          </a:xfrm>
          <a:custGeom>
            <a:avLst/>
            <a:gdLst/>
            <a:ahLst/>
            <a:cxnLst>
              <a:cxn ang="0">
                <a:pos x="555446" y="125445"/>
              </a:cxn>
              <a:cxn ang="0">
                <a:pos x="432013" y="250890"/>
              </a:cxn>
              <a:cxn ang="0">
                <a:pos x="308581" y="250890"/>
              </a:cxn>
              <a:cxn ang="0">
                <a:pos x="185149" y="125445"/>
              </a:cxn>
              <a:cxn ang="0">
                <a:pos x="308581" y="0"/>
              </a:cxn>
              <a:cxn ang="0">
                <a:pos x="432013" y="0"/>
              </a:cxn>
              <a:cxn ang="0">
                <a:pos x="555446" y="125445"/>
              </a:cxn>
              <a:cxn ang="0">
                <a:pos x="483654" y="692506"/>
              </a:cxn>
              <a:cxn ang="0">
                <a:pos x="477356" y="742428"/>
              </a:cxn>
              <a:cxn ang="0">
                <a:pos x="675100" y="942116"/>
              </a:cxn>
              <a:cxn ang="0">
                <a:pos x="866546" y="784670"/>
              </a:cxn>
              <a:cxn ang="0">
                <a:pos x="871584" y="742428"/>
              </a:cxn>
              <a:cxn ang="0">
                <a:pos x="675100" y="541461"/>
              </a:cxn>
              <a:cxn ang="0">
                <a:pos x="483654" y="692506"/>
              </a:cxn>
              <a:cxn ang="0">
                <a:pos x="765785" y="648985"/>
              </a:cxn>
              <a:cxn ang="0">
                <a:pos x="765785" y="648985"/>
              </a:cxn>
              <a:cxn ang="0">
                <a:pos x="765785" y="710427"/>
              </a:cxn>
              <a:cxn ang="0">
                <a:pos x="734297" y="742428"/>
              </a:cxn>
              <a:cxn ang="0">
                <a:pos x="765785" y="773149"/>
              </a:cxn>
              <a:cxn ang="0">
                <a:pos x="765785" y="834592"/>
              </a:cxn>
              <a:cxn ang="0">
                <a:pos x="705328" y="834592"/>
              </a:cxn>
              <a:cxn ang="0">
                <a:pos x="675100" y="802590"/>
              </a:cxn>
              <a:cxn ang="0">
                <a:pos x="643612" y="834592"/>
              </a:cxn>
              <a:cxn ang="0">
                <a:pos x="583155" y="834592"/>
              </a:cxn>
              <a:cxn ang="0">
                <a:pos x="583155" y="773149"/>
              </a:cxn>
              <a:cxn ang="0">
                <a:pos x="614643" y="742428"/>
              </a:cxn>
              <a:cxn ang="0">
                <a:pos x="583155" y="710427"/>
              </a:cxn>
              <a:cxn ang="0">
                <a:pos x="583155" y="648985"/>
              </a:cxn>
              <a:cxn ang="0">
                <a:pos x="643612" y="648985"/>
              </a:cxn>
              <a:cxn ang="0">
                <a:pos x="675100" y="680986"/>
              </a:cxn>
              <a:cxn ang="0">
                <a:pos x="705328" y="648985"/>
              </a:cxn>
              <a:cxn ang="0">
                <a:pos x="765785" y="648985"/>
              </a:cxn>
              <a:cxn ang="0">
                <a:pos x="614643" y="125445"/>
              </a:cxn>
              <a:cxn ang="0">
                <a:pos x="617162" y="153606"/>
              </a:cxn>
              <a:cxn ang="0">
                <a:pos x="463501" y="311052"/>
              </a:cxn>
              <a:cxn ang="0">
                <a:pos x="278353" y="311052"/>
              </a:cxn>
              <a:cxn ang="0">
                <a:pos x="123432" y="153606"/>
              </a:cxn>
              <a:cxn ang="0">
                <a:pos x="125951" y="125445"/>
              </a:cxn>
              <a:cxn ang="0">
                <a:pos x="0" y="279051"/>
              </a:cxn>
              <a:cxn ang="0">
                <a:pos x="0" y="843552"/>
              </a:cxn>
              <a:cxn ang="0">
                <a:pos x="153661" y="1000998"/>
              </a:cxn>
              <a:cxn ang="0">
                <a:pos x="565522" y="1000998"/>
              </a:cxn>
              <a:cxn ang="0">
                <a:pos x="398007" y="742428"/>
              </a:cxn>
              <a:cxn ang="0">
                <a:pos x="673840" y="462098"/>
              </a:cxn>
              <a:cxn ang="0">
                <a:pos x="740594" y="471058"/>
              </a:cxn>
              <a:cxn ang="0">
                <a:pos x="740594" y="279051"/>
              </a:cxn>
              <a:cxn ang="0">
                <a:pos x="614643" y="125445"/>
              </a:cxn>
              <a:cxn ang="0">
                <a:pos x="347626" y="627224"/>
              </a:cxn>
              <a:cxn ang="0">
                <a:pos x="347626" y="627224"/>
              </a:cxn>
              <a:cxn ang="0">
                <a:pos x="153661" y="627224"/>
              </a:cxn>
              <a:cxn ang="0">
                <a:pos x="123432" y="596503"/>
              </a:cxn>
              <a:cxn ang="0">
                <a:pos x="153661" y="564501"/>
              </a:cxn>
              <a:cxn ang="0">
                <a:pos x="347626" y="564501"/>
              </a:cxn>
              <a:cxn ang="0">
                <a:pos x="377854" y="596503"/>
              </a:cxn>
              <a:cxn ang="0">
                <a:pos x="347626" y="627224"/>
              </a:cxn>
              <a:cxn ang="0">
                <a:pos x="409342" y="501779"/>
              </a:cxn>
              <a:cxn ang="0">
                <a:pos x="409342" y="501779"/>
              </a:cxn>
              <a:cxn ang="0">
                <a:pos x="153661" y="501779"/>
              </a:cxn>
              <a:cxn ang="0">
                <a:pos x="123432" y="471058"/>
              </a:cxn>
              <a:cxn ang="0">
                <a:pos x="153661" y="439057"/>
              </a:cxn>
              <a:cxn ang="0">
                <a:pos x="409342" y="439057"/>
              </a:cxn>
              <a:cxn ang="0">
                <a:pos x="439571" y="471058"/>
              </a:cxn>
              <a:cxn ang="0">
                <a:pos x="409342" y="501779"/>
              </a:cxn>
            </a:cxnLst>
            <a:rect l="0" t="0" r="0" b="0"/>
            <a:pathLst>
              <a:path w="692" h="782">
                <a:moveTo>
                  <a:pt x="441" y="98"/>
                </a:moveTo>
                <a:cubicBezTo>
                  <a:pt x="441" y="152"/>
                  <a:pt x="397" y="196"/>
                  <a:pt x="343" y="196"/>
                </a:cubicBezTo>
                <a:lnTo>
                  <a:pt x="245" y="196"/>
                </a:lnTo>
                <a:cubicBezTo>
                  <a:pt x="191" y="196"/>
                  <a:pt x="147" y="152"/>
                  <a:pt x="147" y="98"/>
                </a:cubicBezTo>
                <a:cubicBezTo>
                  <a:pt x="147" y="44"/>
                  <a:pt x="191" y="0"/>
                  <a:pt x="245" y="0"/>
                </a:cubicBezTo>
                <a:lnTo>
                  <a:pt x="343" y="0"/>
                </a:lnTo>
                <a:cubicBezTo>
                  <a:pt x="397" y="0"/>
                  <a:pt x="441" y="44"/>
                  <a:pt x="441" y="98"/>
                </a:cubicBezTo>
                <a:close/>
                <a:moveTo>
                  <a:pt x="384" y="541"/>
                </a:moveTo>
                <a:cubicBezTo>
                  <a:pt x="381" y="553"/>
                  <a:pt x="379" y="566"/>
                  <a:pt x="379" y="580"/>
                </a:cubicBezTo>
                <a:cubicBezTo>
                  <a:pt x="379" y="666"/>
                  <a:pt x="449" y="736"/>
                  <a:pt x="536" y="736"/>
                </a:cubicBezTo>
                <a:cubicBezTo>
                  <a:pt x="610" y="736"/>
                  <a:pt x="673" y="683"/>
                  <a:pt x="688" y="613"/>
                </a:cubicBezTo>
                <a:cubicBezTo>
                  <a:pt x="690" y="602"/>
                  <a:pt x="692" y="591"/>
                  <a:pt x="692" y="580"/>
                </a:cubicBezTo>
                <a:cubicBezTo>
                  <a:pt x="692" y="493"/>
                  <a:pt x="622" y="423"/>
                  <a:pt x="536" y="423"/>
                </a:cubicBezTo>
                <a:cubicBezTo>
                  <a:pt x="463" y="423"/>
                  <a:pt x="402" y="473"/>
                  <a:pt x="384" y="541"/>
                </a:cubicBezTo>
                <a:close/>
                <a:moveTo>
                  <a:pt x="608" y="507"/>
                </a:moveTo>
                <a:lnTo>
                  <a:pt x="608" y="507"/>
                </a:lnTo>
                <a:cubicBezTo>
                  <a:pt x="621" y="521"/>
                  <a:pt x="621" y="542"/>
                  <a:pt x="608" y="555"/>
                </a:cubicBezTo>
                <a:lnTo>
                  <a:pt x="583" y="580"/>
                </a:lnTo>
                <a:lnTo>
                  <a:pt x="608" y="604"/>
                </a:lnTo>
                <a:cubicBezTo>
                  <a:pt x="621" y="617"/>
                  <a:pt x="621" y="639"/>
                  <a:pt x="608" y="652"/>
                </a:cubicBezTo>
                <a:cubicBezTo>
                  <a:pt x="595" y="665"/>
                  <a:pt x="573" y="665"/>
                  <a:pt x="560" y="652"/>
                </a:cubicBezTo>
                <a:lnTo>
                  <a:pt x="536" y="627"/>
                </a:lnTo>
                <a:lnTo>
                  <a:pt x="511" y="652"/>
                </a:lnTo>
                <a:cubicBezTo>
                  <a:pt x="498" y="665"/>
                  <a:pt x="476" y="665"/>
                  <a:pt x="463" y="652"/>
                </a:cubicBezTo>
                <a:cubicBezTo>
                  <a:pt x="450" y="639"/>
                  <a:pt x="450" y="617"/>
                  <a:pt x="463" y="604"/>
                </a:cubicBezTo>
                <a:lnTo>
                  <a:pt x="488" y="580"/>
                </a:lnTo>
                <a:lnTo>
                  <a:pt x="463" y="555"/>
                </a:lnTo>
                <a:cubicBezTo>
                  <a:pt x="450" y="542"/>
                  <a:pt x="450" y="521"/>
                  <a:pt x="463" y="507"/>
                </a:cubicBezTo>
                <a:cubicBezTo>
                  <a:pt x="476" y="494"/>
                  <a:pt x="498" y="494"/>
                  <a:pt x="511" y="507"/>
                </a:cubicBezTo>
                <a:lnTo>
                  <a:pt x="536" y="532"/>
                </a:lnTo>
                <a:lnTo>
                  <a:pt x="560" y="507"/>
                </a:lnTo>
                <a:cubicBezTo>
                  <a:pt x="573" y="494"/>
                  <a:pt x="595" y="494"/>
                  <a:pt x="608" y="507"/>
                </a:cubicBezTo>
                <a:close/>
                <a:moveTo>
                  <a:pt x="488" y="98"/>
                </a:moveTo>
                <a:cubicBezTo>
                  <a:pt x="489" y="105"/>
                  <a:pt x="490" y="113"/>
                  <a:pt x="490" y="120"/>
                </a:cubicBezTo>
                <a:cubicBezTo>
                  <a:pt x="490" y="188"/>
                  <a:pt x="435" y="243"/>
                  <a:pt x="368" y="243"/>
                </a:cubicBezTo>
                <a:lnTo>
                  <a:pt x="221" y="243"/>
                </a:lnTo>
                <a:cubicBezTo>
                  <a:pt x="153" y="243"/>
                  <a:pt x="98" y="188"/>
                  <a:pt x="98" y="120"/>
                </a:cubicBezTo>
                <a:cubicBezTo>
                  <a:pt x="98" y="113"/>
                  <a:pt x="99" y="105"/>
                  <a:pt x="100" y="98"/>
                </a:cubicBezTo>
                <a:cubicBezTo>
                  <a:pt x="43" y="109"/>
                  <a:pt x="0" y="158"/>
                  <a:pt x="0" y="218"/>
                </a:cubicBezTo>
                <a:lnTo>
                  <a:pt x="0" y="659"/>
                </a:lnTo>
                <a:cubicBezTo>
                  <a:pt x="0" y="727"/>
                  <a:pt x="55" y="782"/>
                  <a:pt x="122" y="782"/>
                </a:cubicBezTo>
                <a:lnTo>
                  <a:pt x="449" y="782"/>
                </a:lnTo>
                <a:cubicBezTo>
                  <a:pt x="370" y="749"/>
                  <a:pt x="316" y="671"/>
                  <a:pt x="316" y="580"/>
                </a:cubicBezTo>
                <a:cubicBezTo>
                  <a:pt x="316" y="459"/>
                  <a:pt x="414" y="361"/>
                  <a:pt x="535" y="361"/>
                </a:cubicBezTo>
                <a:cubicBezTo>
                  <a:pt x="553" y="361"/>
                  <a:pt x="571" y="364"/>
                  <a:pt x="588" y="368"/>
                </a:cubicBezTo>
                <a:lnTo>
                  <a:pt x="588" y="218"/>
                </a:lnTo>
                <a:cubicBezTo>
                  <a:pt x="588" y="158"/>
                  <a:pt x="545" y="109"/>
                  <a:pt x="488" y="98"/>
                </a:cubicBezTo>
                <a:close/>
                <a:moveTo>
                  <a:pt x="276" y="490"/>
                </a:moveTo>
                <a:lnTo>
                  <a:pt x="276" y="490"/>
                </a:lnTo>
                <a:lnTo>
                  <a:pt x="122" y="490"/>
                </a:lnTo>
                <a:cubicBezTo>
                  <a:pt x="109" y="490"/>
                  <a:pt x="98" y="479"/>
                  <a:pt x="98" y="466"/>
                </a:cubicBezTo>
                <a:cubicBezTo>
                  <a:pt x="98" y="452"/>
                  <a:pt x="109" y="441"/>
                  <a:pt x="122" y="441"/>
                </a:cubicBezTo>
                <a:lnTo>
                  <a:pt x="276" y="441"/>
                </a:lnTo>
                <a:cubicBezTo>
                  <a:pt x="289" y="441"/>
                  <a:pt x="300" y="452"/>
                  <a:pt x="300" y="466"/>
                </a:cubicBezTo>
                <a:cubicBezTo>
                  <a:pt x="300" y="479"/>
                  <a:pt x="289" y="490"/>
                  <a:pt x="276" y="490"/>
                </a:cubicBezTo>
                <a:close/>
                <a:moveTo>
                  <a:pt x="325" y="392"/>
                </a:moveTo>
                <a:lnTo>
                  <a:pt x="325" y="392"/>
                </a:lnTo>
                <a:lnTo>
                  <a:pt x="122" y="392"/>
                </a:lnTo>
                <a:cubicBezTo>
                  <a:pt x="109" y="392"/>
                  <a:pt x="98" y="381"/>
                  <a:pt x="98" y="368"/>
                </a:cubicBezTo>
                <a:cubicBezTo>
                  <a:pt x="98" y="354"/>
                  <a:pt x="109" y="343"/>
                  <a:pt x="122" y="343"/>
                </a:cubicBezTo>
                <a:lnTo>
                  <a:pt x="325" y="343"/>
                </a:lnTo>
                <a:cubicBezTo>
                  <a:pt x="338" y="343"/>
                  <a:pt x="349" y="354"/>
                  <a:pt x="349" y="368"/>
                </a:cubicBezTo>
                <a:cubicBezTo>
                  <a:pt x="349" y="381"/>
                  <a:pt x="338" y="392"/>
                  <a:pt x="325" y="392"/>
                </a:cubicBezTo>
                <a:close/>
              </a:path>
            </a:pathLst>
          </a:custGeom>
          <a:solidFill>
            <a:srgbClr val="F69F95"/>
          </a:solidFill>
          <a:ln w="9525">
            <a:noFill/>
          </a:ln>
        </p:spPr>
        <p:txBody>
          <a:bodyPr/>
          <a:lstStyle/>
          <a:p>
            <a:endParaRPr lang="zh-CN" altLang="en-US" sz="1800" dirty="0">
              <a:ea typeface="微软雅黑" panose="020B0503020204020204" pitchFamily="34" charset="-122"/>
            </a:endParaRPr>
          </a:p>
        </p:txBody>
      </p:sp>
      <p:sp>
        <p:nvSpPr>
          <p:cNvPr id="27" name="矩形 26"/>
          <p:cNvSpPr/>
          <p:nvPr/>
        </p:nvSpPr>
        <p:spPr>
          <a:xfrm>
            <a:off x="195343" y="3799260"/>
            <a:ext cx="4655906" cy="369744"/>
          </a:xfrm>
          <a:prstGeom prst="rect">
            <a:avLst/>
          </a:prstGeom>
        </p:spPr>
        <p:txBody>
          <a:bodyPr wrap="square">
            <a:spAutoFit/>
          </a:bodyPr>
          <a:lstStyle/>
          <a:p>
            <a:pPr marL="285750" indent="-285750" algn="just" defTabSz="913765" fontAlgn="base">
              <a:spcBef>
                <a:spcPct val="0"/>
              </a:spcBef>
              <a:spcAft>
                <a:spcPct val="0"/>
              </a:spcAft>
              <a:buFont typeface="Wingdings" panose="05000000000000000000" pitchFamily="2" charset="2"/>
              <a:buChar char="l"/>
              <a:defRPr/>
            </a:pPr>
            <a:r>
              <a:rPr lang="zh-CN" altLang="en-US" sz="1800" dirty="0">
                <a:solidFill>
                  <a:srgbClr val="1F3240"/>
                </a:solidFill>
                <a:latin typeface="微软雅黑" panose="020B0503020204020204" pitchFamily="34" charset="-122"/>
                <a:ea typeface="微软雅黑" panose="020B0503020204020204" pitchFamily="34" charset="-122"/>
              </a:rPr>
              <a:t>从费用上看可以节省一笔加盟费；</a:t>
            </a:r>
            <a:endParaRPr lang="zh-CN" altLang="en-US" sz="1800" dirty="0">
              <a:solidFill>
                <a:srgbClr val="1F3240"/>
              </a:solidFill>
              <a:latin typeface="微软雅黑" panose="020B0503020204020204" pitchFamily="34" charset="-122"/>
              <a:ea typeface="微软雅黑" panose="020B0503020204020204" pitchFamily="34" charset="-122"/>
            </a:endParaRPr>
          </a:p>
        </p:txBody>
      </p:sp>
      <p:sp>
        <p:nvSpPr>
          <p:cNvPr id="28" name="矩形 27"/>
          <p:cNvSpPr/>
          <p:nvPr/>
        </p:nvSpPr>
        <p:spPr>
          <a:xfrm>
            <a:off x="195343" y="4215023"/>
            <a:ext cx="4655906" cy="645861"/>
          </a:xfrm>
          <a:prstGeom prst="rect">
            <a:avLst/>
          </a:prstGeom>
        </p:spPr>
        <p:txBody>
          <a:bodyPr wrap="square">
            <a:spAutoFit/>
          </a:bodyPr>
          <a:lstStyle/>
          <a:p>
            <a:pPr marL="285750" indent="-285750" algn="just" defTabSz="913765" fontAlgn="base">
              <a:spcBef>
                <a:spcPct val="0"/>
              </a:spcBef>
              <a:spcAft>
                <a:spcPct val="0"/>
              </a:spcAft>
              <a:buFont typeface="Wingdings" panose="05000000000000000000" pitchFamily="2" charset="2"/>
              <a:buChar char="l"/>
              <a:defRPr/>
            </a:pPr>
            <a:r>
              <a:rPr lang="zh-CN" altLang="en-US" sz="1800" dirty="0">
                <a:solidFill>
                  <a:srgbClr val="1F3240"/>
                </a:solidFill>
                <a:latin typeface="微软雅黑" panose="020B0503020204020204" pitchFamily="34" charset="-122"/>
                <a:ea typeface="微软雅黑" panose="020B0503020204020204" pitchFamily="34" charset="-122"/>
              </a:rPr>
              <a:t>从经营角度看，经营更灵活，不受加盟政策的拘束；</a:t>
            </a:r>
            <a:endParaRPr lang="en-US" altLang="zh-CN" sz="1800" dirty="0">
              <a:solidFill>
                <a:srgbClr val="1F3240"/>
              </a:solidFill>
              <a:latin typeface="微软雅黑" panose="020B0503020204020204" pitchFamily="34" charset="-122"/>
              <a:ea typeface="微软雅黑" panose="020B0503020204020204" pitchFamily="34" charset="-122"/>
            </a:endParaRPr>
          </a:p>
        </p:txBody>
      </p:sp>
      <p:sp>
        <p:nvSpPr>
          <p:cNvPr id="29" name="矩形 28"/>
          <p:cNvSpPr/>
          <p:nvPr/>
        </p:nvSpPr>
        <p:spPr>
          <a:xfrm>
            <a:off x="195343" y="4862470"/>
            <a:ext cx="4655906" cy="923564"/>
          </a:xfrm>
          <a:prstGeom prst="rect">
            <a:avLst/>
          </a:prstGeom>
        </p:spPr>
        <p:txBody>
          <a:bodyPr wrap="square">
            <a:spAutoFit/>
          </a:bodyPr>
          <a:lstStyle/>
          <a:p>
            <a:pPr marL="285750" indent="-285750" algn="just" defTabSz="913765" fontAlgn="base">
              <a:spcBef>
                <a:spcPct val="0"/>
              </a:spcBef>
              <a:spcAft>
                <a:spcPct val="0"/>
              </a:spcAft>
              <a:buFont typeface="Wingdings" panose="05000000000000000000" pitchFamily="2" charset="2"/>
              <a:buChar char="l"/>
              <a:defRPr/>
            </a:pPr>
            <a:r>
              <a:rPr lang="zh-CN" altLang="en-US" sz="1800" dirty="0">
                <a:solidFill>
                  <a:srgbClr val="1F3240"/>
                </a:solidFill>
                <a:latin typeface="微软雅黑" panose="020B0503020204020204" pitchFamily="34" charset="-122"/>
                <a:ea typeface="微软雅黑" panose="020B0503020204020204" pitchFamily="34" charset="-122"/>
              </a:rPr>
              <a:t>从长远发展看，自主品牌的发展空间更大，用心经营自己的品牌，后期不排除开分店甚至连锁店的可能。</a:t>
            </a:r>
            <a:endParaRPr lang="zh-CN" altLang="en-US" sz="1800" dirty="0">
              <a:solidFill>
                <a:srgbClr val="1F3240"/>
              </a:solidFill>
              <a:latin typeface="微软雅黑" panose="020B0503020204020204" pitchFamily="34" charset="-122"/>
              <a:ea typeface="微软雅黑" panose="020B0503020204020204" pitchFamily="34" charset="-122"/>
            </a:endParaRPr>
          </a:p>
        </p:txBody>
      </p:sp>
      <p:sp>
        <p:nvSpPr>
          <p:cNvPr id="30" name="TextBox 10"/>
          <p:cNvSpPr txBox="1"/>
          <p:nvPr/>
        </p:nvSpPr>
        <p:spPr>
          <a:xfrm>
            <a:off x="2169429" y="2453120"/>
            <a:ext cx="1776730" cy="645160"/>
          </a:xfrm>
          <a:prstGeom prst="rect">
            <a:avLst/>
          </a:prstGeom>
          <a:solidFill>
            <a:srgbClr val="7BAD51"/>
          </a:solidFill>
        </p:spPr>
        <p:txBody>
          <a:bodyPr wrap="none" rtlCol="0">
            <a:spAutoFit/>
          </a:bodyPr>
          <a:lstStyle/>
          <a:p>
            <a:pPr defTabSz="913765" fontAlgn="base">
              <a:spcBef>
                <a:spcPct val="0"/>
              </a:spcBef>
              <a:spcAft>
                <a:spcPct val="0"/>
              </a:spcAft>
              <a:defRPr/>
            </a:pPr>
            <a:r>
              <a:rPr lang="zh-CN" altLang="en-US" sz="3600" b="1" dirty="0">
                <a:solidFill>
                  <a:srgbClr val="FFFFFF"/>
                </a:solidFill>
                <a:latin typeface="微软雅黑" panose="020B0503020204020204" pitchFamily="34" charset="-122"/>
                <a:ea typeface="微软雅黑" panose="020B0503020204020204" pitchFamily="34" charset="-122"/>
              </a:rPr>
              <a:t>优     点</a:t>
            </a:r>
            <a:endParaRPr lang="zh-CN" altLang="en-US" sz="3600" b="1" dirty="0">
              <a:solidFill>
                <a:srgbClr val="FFFFFF"/>
              </a:solidFill>
              <a:latin typeface="微软雅黑" panose="020B0503020204020204" pitchFamily="34" charset="-122"/>
              <a:ea typeface="微软雅黑" panose="020B0503020204020204" pitchFamily="34" charset="-122"/>
            </a:endParaRPr>
          </a:p>
        </p:txBody>
      </p:sp>
      <p:sp>
        <p:nvSpPr>
          <p:cNvPr id="31" name="TextBox 11"/>
          <p:cNvSpPr txBox="1"/>
          <p:nvPr/>
        </p:nvSpPr>
        <p:spPr>
          <a:xfrm>
            <a:off x="9660607" y="2300223"/>
            <a:ext cx="1659429" cy="646331"/>
          </a:xfrm>
          <a:prstGeom prst="rect">
            <a:avLst/>
          </a:prstGeom>
          <a:solidFill>
            <a:srgbClr val="F69F95"/>
          </a:solidFill>
        </p:spPr>
        <p:txBody>
          <a:bodyPr wrap="none" rtlCol="0">
            <a:spAutoFit/>
          </a:bodyPr>
          <a:lstStyle/>
          <a:p>
            <a:pPr defTabSz="913765" fontAlgn="base">
              <a:spcBef>
                <a:spcPct val="0"/>
              </a:spcBef>
              <a:spcAft>
                <a:spcPct val="0"/>
              </a:spcAft>
              <a:defRPr/>
            </a:pPr>
            <a:r>
              <a:rPr lang="zh-CN" altLang="en-US" sz="3600" b="1" dirty="0">
                <a:solidFill>
                  <a:srgbClr val="FFFFFF"/>
                </a:solidFill>
                <a:latin typeface="微软雅黑" panose="020B0503020204020204" pitchFamily="34" charset="-122"/>
                <a:ea typeface="微软雅黑" panose="020B0503020204020204" pitchFamily="34" charset="-122"/>
              </a:rPr>
              <a:t>缺    点</a:t>
            </a:r>
            <a:endParaRPr lang="zh-CN" altLang="en-US" sz="3600" b="1" dirty="0">
              <a:solidFill>
                <a:srgbClr val="FFFFFF"/>
              </a:solidFill>
              <a:latin typeface="微软雅黑" panose="020B0503020204020204" pitchFamily="34" charset="-122"/>
              <a:ea typeface="微软雅黑" panose="020B0503020204020204" pitchFamily="34" charset="-122"/>
            </a:endParaRPr>
          </a:p>
        </p:txBody>
      </p:sp>
      <p:sp>
        <p:nvSpPr>
          <p:cNvPr id="32" name="矩形 31"/>
          <p:cNvSpPr/>
          <p:nvPr/>
        </p:nvSpPr>
        <p:spPr>
          <a:xfrm>
            <a:off x="7333447" y="4954508"/>
            <a:ext cx="4654320" cy="369744"/>
          </a:xfrm>
          <a:prstGeom prst="rect">
            <a:avLst/>
          </a:prstGeom>
        </p:spPr>
        <p:txBody>
          <a:bodyPr wrap="square">
            <a:spAutoFit/>
          </a:bodyPr>
          <a:lstStyle/>
          <a:p>
            <a:pPr marL="285750" indent="-285750" algn="just" defTabSz="913765" fontAlgn="base">
              <a:spcBef>
                <a:spcPct val="0"/>
              </a:spcBef>
              <a:spcAft>
                <a:spcPct val="0"/>
              </a:spcAft>
              <a:buFont typeface="Wingdings" panose="05000000000000000000" pitchFamily="2" charset="2"/>
              <a:buChar char="l"/>
              <a:defRPr/>
            </a:pPr>
            <a:r>
              <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rPr>
              <a:t>开业初期的发展速度上会受到一定影响。</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rotWithShape="1">
          <a:blip r:embed="rId1" cstate="print">
            <a:extLst>
              <a:ext uri="{28A0092B-C50C-407E-A947-70E740481C1C}">
                <a14:useLocalDpi xmlns:a14="http://schemas.microsoft.com/office/drawing/2010/main" val="0"/>
              </a:ext>
            </a:extLst>
          </a:blip>
          <a:srcRect t="32057"/>
          <a:stretch>
            <a:fillRect/>
          </a:stretch>
        </p:blipFill>
        <p:spPr>
          <a:xfrm>
            <a:off x="4263743" y="1198574"/>
            <a:ext cx="3360247" cy="5046176"/>
          </a:xfrm>
          <a:prstGeom prst="rect">
            <a:avLst/>
          </a:prstGeom>
        </p:spPr>
      </p:pic>
      <p:sp>
        <p:nvSpPr>
          <p:cNvPr id="2" name="文本框 1"/>
          <p:cNvSpPr txBox="1"/>
          <p:nvPr/>
        </p:nvSpPr>
        <p:spPr>
          <a:xfrm>
            <a:off x="4460876" y="261511"/>
            <a:ext cx="2735580" cy="706755"/>
          </a:xfrm>
          <a:prstGeom prst="rect">
            <a:avLst/>
          </a:prstGeom>
          <a:noFill/>
        </p:spPr>
        <p:txBody>
          <a:bodyPr wrap="none" rtlCol="0">
            <a:spAutoFit/>
          </a:bodyPr>
          <a:lstStyle/>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课本章节三</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fltVal val="0"/>
                                          </p:val>
                                        </p:tav>
                                        <p:tav tm="100000">
                                          <p:val>
                                            <p:strVal val="#ppt_w"/>
                                          </p:val>
                                        </p:tav>
                                      </p:tavLst>
                                    </p:anim>
                                    <p:anim calcmode="lin" valueType="num">
                                      <p:cBhvr>
                                        <p:cTn id="12" dur="500" fill="hold"/>
                                        <p:tgtEl>
                                          <p:spTgt spid="25"/>
                                        </p:tgtEl>
                                        <p:attrNameLst>
                                          <p:attrName>ppt_h</p:attrName>
                                        </p:attrNameLst>
                                      </p:cBhvr>
                                      <p:tavLst>
                                        <p:tav tm="0">
                                          <p:val>
                                            <p:fltVal val="0"/>
                                          </p:val>
                                        </p:tav>
                                        <p:tav tm="100000">
                                          <p:val>
                                            <p:strVal val="#ppt_h"/>
                                          </p:val>
                                        </p:tav>
                                      </p:tavLst>
                                    </p:anim>
                                    <p:anim calcmode="lin" valueType="num">
                                      <p:cBhvr>
                                        <p:cTn id="13" dur="500" fill="hold"/>
                                        <p:tgtEl>
                                          <p:spTgt spid="25"/>
                                        </p:tgtEl>
                                        <p:attrNameLst>
                                          <p:attrName>style.rotation</p:attrName>
                                        </p:attrNameLst>
                                      </p:cBhvr>
                                      <p:tavLst>
                                        <p:tav tm="0">
                                          <p:val>
                                            <p:fltVal val="90"/>
                                          </p:val>
                                        </p:tav>
                                        <p:tav tm="100000">
                                          <p:val>
                                            <p:fltVal val="0"/>
                                          </p:val>
                                        </p:tav>
                                      </p:tavLst>
                                    </p:anim>
                                    <p:animEffect transition="in" filter="fade">
                                      <p:cBhvr>
                                        <p:cTn id="14" dur="500"/>
                                        <p:tgtEl>
                                          <p:spTgt spid="25"/>
                                        </p:tgtEl>
                                      </p:cBhvr>
                                    </p:animEffect>
                                  </p:childTnLst>
                                </p:cTn>
                              </p:par>
                              <p:par>
                                <p:cTn id="15" presetID="8" presetClass="emph" presetSubtype="0" fill="hold" nodeType="withEffect">
                                  <p:stCondLst>
                                    <p:cond delay="0"/>
                                  </p:stCondLst>
                                  <p:childTnLst>
                                    <p:animRot by="21600000">
                                      <p:cBhvr>
                                        <p:cTn id="16" dur="500" fill="hold"/>
                                        <p:tgtEl>
                                          <p:spTgt spid="25"/>
                                        </p:tgtEl>
                                        <p:attrNameLst>
                                          <p:attrName>r</p:attrName>
                                        </p:attrNameLst>
                                      </p:cBhvr>
                                    </p:animRo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arn(inVertical)">
                                      <p:cBhvr>
                                        <p:cTn id="20" dur="500"/>
                                        <p:tgtEl>
                                          <p:spTgt spid="30"/>
                                        </p:tgtEl>
                                      </p:cBhvr>
                                    </p:animEffect>
                                  </p:childTnLst>
                                </p:cTn>
                              </p:par>
                            </p:childTnLst>
                          </p:cTn>
                        </p:par>
                        <p:par>
                          <p:cTn id="21" fill="hold">
                            <p:stCondLst>
                              <p:cond delay="1500"/>
                            </p:stCondLst>
                            <p:childTnLst>
                              <p:par>
                                <p:cTn id="22" presetID="2" presetClass="entr" presetSubtype="4"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ppt_x"/>
                                          </p:val>
                                        </p:tav>
                                        <p:tav tm="100000">
                                          <p:val>
                                            <p:strVal val="#ppt_x"/>
                                          </p:val>
                                        </p:tav>
                                      </p:tavLst>
                                    </p:anim>
                                    <p:anim calcmode="lin" valueType="num">
                                      <p:cBhvr additive="base">
                                        <p:cTn id="25" dur="500" fill="hold"/>
                                        <p:tgtEl>
                                          <p:spTgt spid="2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10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ppt_x"/>
                                          </p:val>
                                        </p:tav>
                                        <p:tav tm="100000">
                                          <p:val>
                                            <p:strVal val="#ppt_x"/>
                                          </p:val>
                                        </p:tav>
                                      </p:tavLst>
                                    </p:anim>
                                    <p:anim calcmode="lin" valueType="num">
                                      <p:cBhvr additive="base">
                                        <p:cTn id="29" dur="500" fill="hold"/>
                                        <p:tgtEl>
                                          <p:spTgt spid="2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par>
                          <p:cTn id="34" fill="hold">
                            <p:stCondLst>
                              <p:cond delay="2000"/>
                            </p:stCondLst>
                            <p:childTnLst>
                              <p:par>
                                <p:cTn id="35" presetID="31"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90"/>
                                          </p:val>
                                        </p:tav>
                                        <p:tav tm="100000">
                                          <p:val>
                                            <p:fltVal val="0"/>
                                          </p:val>
                                        </p:tav>
                                      </p:tavLst>
                                    </p:anim>
                                    <p:animEffect transition="in" filter="fade">
                                      <p:cBhvr>
                                        <p:cTn id="40" dur="500"/>
                                        <p:tgtEl>
                                          <p:spTgt spid="26"/>
                                        </p:tgtEl>
                                      </p:cBhvr>
                                    </p:animEffect>
                                  </p:childTnLst>
                                </p:cTn>
                              </p:par>
                              <p:par>
                                <p:cTn id="41" presetID="8" presetClass="emph" presetSubtype="0" fill="hold" nodeType="withEffect">
                                  <p:stCondLst>
                                    <p:cond delay="0"/>
                                  </p:stCondLst>
                                  <p:childTnLst>
                                    <p:animRot by="21600000">
                                      <p:cBhvr>
                                        <p:cTn id="42" dur="500" fill="hold"/>
                                        <p:tgtEl>
                                          <p:spTgt spid="26"/>
                                        </p:tgtEl>
                                        <p:attrNameLst>
                                          <p:attrName>r</p:attrName>
                                        </p:attrNameLst>
                                      </p:cBhvr>
                                    </p:animRot>
                                  </p:childTnLst>
                                </p:cTn>
                              </p:par>
                            </p:childTnLst>
                          </p:cTn>
                        </p:par>
                        <p:par>
                          <p:cTn id="43" fill="hold">
                            <p:stCondLst>
                              <p:cond delay="2500"/>
                            </p:stCondLst>
                            <p:childTnLst>
                              <p:par>
                                <p:cTn id="44" presetID="16" presetClass="entr" presetSubtype="21" fill="hold" grpId="0"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barn(inVertical)">
                                      <p:cBhvr>
                                        <p:cTn id="46" dur="500"/>
                                        <p:tgtEl>
                                          <p:spTgt spid="31"/>
                                        </p:tgtEl>
                                      </p:cBhvr>
                                    </p:animEffect>
                                  </p:childTnLst>
                                </p:cTn>
                              </p:par>
                            </p:childTnLst>
                          </p:cTn>
                        </p:par>
                        <p:par>
                          <p:cTn id="47" fill="hold">
                            <p:stCondLst>
                              <p:cond delay="3000"/>
                            </p:stCondLst>
                            <p:childTnLst>
                              <p:par>
                                <p:cTn id="48" presetID="2" presetClass="entr" presetSubtype="4"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ppt_x"/>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10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fill="hold"/>
                                        <p:tgtEl>
                                          <p:spTgt spid="32"/>
                                        </p:tgtEl>
                                        <p:attrNameLst>
                                          <p:attrName>ppt_x</p:attrName>
                                        </p:attrNameLst>
                                      </p:cBhvr>
                                      <p:tavLst>
                                        <p:tav tm="0">
                                          <p:val>
                                            <p:strVal val="#ppt_x"/>
                                          </p:val>
                                        </p:tav>
                                        <p:tav tm="100000">
                                          <p:val>
                                            <p:strVal val="#ppt_x"/>
                                          </p:val>
                                        </p:tav>
                                      </p:tavLst>
                                    </p:anim>
                                    <p:anim calcmode="lin" valueType="num">
                                      <p:cBhvr additive="base">
                                        <p:cTn id="55" dur="500" fill="hold"/>
                                        <p:tgtEl>
                                          <p:spTgt spid="32"/>
                                        </p:tgtEl>
                                        <p:attrNameLst>
                                          <p:attrName>ppt_y</p:attrName>
                                        </p:attrNameLst>
                                      </p:cBhvr>
                                      <p:tavLst>
                                        <p:tav tm="0">
                                          <p:val>
                                            <p:strVal val="1+#ppt_h/2"/>
                                          </p:val>
                                        </p:tav>
                                        <p:tav tm="100000">
                                          <p:val>
                                            <p:strVal val="#ppt_y"/>
                                          </p:val>
                                        </p:tav>
                                      </p:tavLst>
                                    </p:anim>
                                  </p:childTnLst>
                                </p:cTn>
                              </p:par>
                            </p:childTnLst>
                          </p:cTn>
                        </p:par>
                        <p:par>
                          <p:cTn id="56" fill="hold">
                            <p:stCondLst>
                              <p:cond delay="3500"/>
                            </p:stCondLst>
                            <p:childTnLst>
                              <p:par>
                                <p:cTn id="57" presetID="37" presetClass="entr" presetSubtype="0"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1000"/>
                                        <p:tgtEl>
                                          <p:spTgt spid="2"/>
                                        </p:tgtEl>
                                      </p:cBhvr>
                                    </p:animEffect>
                                    <p:anim calcmode="lin" valueType="num">
                                      <p:cBhvr>
                                        <p:cTn id="60" dur="1000" fill="hold"/>
                                        <p:tgtEl>
                                          <p:spTgt spid="2"/>
                                        </p:tgtEl>
                                        <p:attrNameLst>
                                          <p:attrName>ppt_x</p:attrName>
                                        </p:attrNameLst>
                                      </p:cBhvr>
                                      <p:tavLst>
                                        <p:tav tm="0">
                                          <p:val>
                                            <p:strVal val="#ppt_x"/>
                                          </p:val>
                                        </p:tav>
                                        <p:tav tm="100000">
                                          <p:val>
                                            <p:strVal val="#ppt_x"/>
                                          </p:val>
                                        </p:tav>
                                      </p:tavLst>
                                    </p:anim>
                                    <p:anim calcmode="lin" valueType="num">
                                      <p:cBhvr>
                                        <p:cTn id="61" dur="900" decel="100000" fill="hold"/>
                                        <p:tgtEl>
                                          <p:spTgt spid="2"/>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p:bldP spid="29" grpId="0"/>
      <p:bldP spid="30" grpId="0" bldLvl="0" animBg="1"/>
      <p:bldP spid="31" grpId="0" animBg="1"/>
      <p:bldP spid="32"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943662" y="1838719"/>
            <a:ext cx="2686548" cy="2628225"/>
            <a:chOff x="1463631" y="1450057"/>
            <a:chExt cx="3984450" cy="3897951"/>
          </a:xfrm>
        </p:grpSpPr>
        <p:pic>
          <p:nvPicPr>
            <p:cNvPr id="7" name="大白-木先生"/>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63631" y="2047173"/>
              <a:ext cx="3897259" cy="3300835"/>
            </a:xfrm>
            <a:prstGeom prst="rect">
              <a:avLst/>
            </a:prstGeom>
            <a:effectLst>
              <a:outerShdw blurRad="76200" dir="18900000" sy="23000" kx="-1200000" algn="bl" rotWithShape="0">
                <a:prstClr val="black">
                  <a:alpha val="16000"/>
                </a:prstClr>
              </a:outerShdw>
            </a:effectLst>
          </p:spPr>
        </p:pic>
        <p:sp>
          <p:nvSpPr>
            <p:cNvPr id="8" name="椭圆 7"/>
            <p:cNvSpPr/>
            <p:nvPr/>
          </p:nvSpPr>
          <p:spPr>
            <a:xfrm>
              <a:off x="1550130" y="1450057"/>
              <a:ext cx="3897951" cy="3897951"/>
            </a:xfrm>
            <a:prstGeom prst="ellipse">
              <a:avLst/>
            </a:prstGeom>
            <a:noFill/>
            <a:ln w="19050">
              <a:solidFill>
                <a:srgbClr val="7BAD51"/>
              </a:solidFill>
            </a:ln>
          </p:spPr>
          <p:txBody>
            <a:bodyPr wrap="none" rtlCol="0" anchor="ctr">
              <a:noAutofit/>
            </a:bodyPr>
            <a:lstStyle/>
            <a:p>
              <a:pPr algn="ctr"/>
              <a:endParaRPr lang="zh-CN" altLang="en-US" sz="1350">
                <a:solidFill>
                  <a:schemeClr val="bg1"/>
                </a:solidFill>
              </a:endParaRPr>
            </a:p>
          </p:txBody>
        </p:sp>
      </p:grpSp>
      <p:grpSp>
        <p:nvGrpSpPr>
          <p:cNvPr id="10" name="组合 9"/>
          <p:cNvGrpSpPr/>
          <p:nvPr/>
        </p:nvGrpSpPr>
        <p:grpSpPr>
          <a:xfrm>
            <a:off x="7155152" y="1693634"/>
            <a:ext cx="3248346" cy="2973839"/>
            <a:chOff x="3939422" y="1938528"/>
            <a:chExt cx="4764304" cy="4361687"/>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9422" y="1938528"/>
              <a:ext cx="4764304" cy="4361687"/>
            </a:xfrm>
            <a:prstGeom prst="rect">
              <a:avLst/>
            </a:prstGeom>
          </p:spPr>
        </p:pic>
        <p:sp>
          <p:nvSpPr>
            <p:cNvPr id="15" name="椭圆 14"/>
            <p:cNvSpPr/>
            <p:nvPr/>
          </p:nvSpPr>
          <p:spPr>
            <a:xfrm>
              <a:off x="4530534" y="2107850"/>
              <a:ext cx="3897951" cy="3897951"/>
            </a:xfrm>
            <a:prstGeom prst="ellipse">
              <a:avLst/>
            </a:prstGeom>
            <a:noFill/>
            <a:ln w="12700">
              <a:solidFill>
                <a:srgbClr val="EA628D"/>
              </a:solidFill>
            </a:ln>
          </p:spPr>
          <p:txBody>
            <a:bodyPr wrap="none" rtlCol="0" anchor="ctr">
              <a:noAutofit/>
            </a:bodyPr>
            <a:lstStyle/>
            <a:p>
              <a:pPr algn="ctr"/>
              <a:endParaRPr lang="zh-CN" altLang="en-US" sz="1350">
                <a:solidFill>
                  <a:schemeClr val="accent2"/>
                </a:solidFill>
              </a:endParaRPr>
            </a:p>
          </p:txBody>
        </p:sp>
      </p:grpSp>
      <p:sp>
        <p:nvSpPr>
          <p:cNvPr id="16" name="文本框 15"/>
          <p:cNvSpPr txBox="1"/>
          <p:nvPr/>
        </p:nvSpPr>
        <p:spPr>
          <a:xfrm>
            <a:off x="5224579" y="2689761"/>
            <a:ext cx="1690713" cy="1015663"/>
          </a:xfrm>
          <a:prstGeom prst="rect">
            <a:avLst/>
          </a:prstGeom>
          <a:noFill/>
        </p:spPr>
        <p:txBody>
          <a:bodyPr wrap="square" rtlCol="0">
            <a:spAutoFit/>
          </a:bodyPr>
          <a:lstStyle/>
          <a:p>
            <a:pPr algn="ctr"/>
            <a:r>
              <a:rPr lang="en-US" altLang="zh-CN" sz="6000" dirty="0">
                <a:solidFill>
                  <a:srgbClr val="399644"/>
                </a:solidFill>
                <a:latin typeface="+mn-ea"/>
              </a:rPr>
              <a:t>VS</a:t>
            </a:r>
            <a:endParaRPr lang="zh-CN" altLang="en-US" sz="6000" dirty="0">
              <a:solidFill>
                <a:srgbClr val="399644"/>
              </a:solidFill>
              <a:latin typeface="+mn-ea"/>
            </a:endParaRPr>
          </a:p>
        </p:txBody>
      </p:sp>
      <p:sp>
        <p:nvSpPr>
          <p:cNvPr id="33" name="文本框 32"/>
          <p:cNvSpPr txBox="1"/>
          <p:nvPr/>
        </p:nvSpPr>
        <p:spPr>
          <a:xfrm>
            <a:off x="1829448" y="4871089"/>
            <a:ext cx="2698175" cy="1446550"/>
          </a:xfrm>
          <a:prstGeom prst="rect">
            <a:avLst/>
          </a:prstGeom>
          <a:noFill/>
          <a:effectLst/>
        </p:spPr>
        <p:txBody>
          <a:bodyPr wrap="none" rtlCol="0">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364333" y="4871089"/>
            <a:ext cx="2698175" cy="1446550"/>
          </a:xfrm>
          <a:prstGeom prst="rect">
            <a:avLst/>
          </a:prstGeom>
          <a:noFill/>
          <a:effectLst/>
        </p:spPr>
        <p:txBody>
          <a:bodyPr wrap="none" rtlCol="0">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460876" y="261511"/>
            <a:ext cx="2735580" cy="706755"/>
          </a:xfrm>
          <a:prstGeom prst="rect">
            <a:avLst/>
          </a:prstGeom>
          <a:noFill/>
        </p:spPr>
        <p:txBody>
          <a:bodyPr wrap="none" rtlCol="0">
            <a:spAutoFit/>
          </a:bodyPr>
          <a:lstStyle/>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课本章节三</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1000"/>
                                        <p:tgtEl>
                                          <p:spTgt spid="10"/>
                                        </p:tgtEl>
                                      </p:cBhvr>
                                    </p:animEffect>
                                  </p:childTnLst>
                                </p:cTn>
                              </p:par>
                            </p:childTnLst>
                          </p:cTn>
                        </p:par>
                        <p:par>
                          <p:cTn id="11" fill="hold">
                            <p:stCondLst>
                              <p:cond delay="10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by="(-#ppt_w*2)" calcmode="lin" valueType="num">
                                      <p:cBhvr rctx="PPT">
                                        <p:cTn id="14" dur="500" autoRev="1" fill="hold">
                                          <p:stCondLst>
                                            <p:cond delay="0"/>
                                          </p:stCondLst>
                                        </p:cTn>
                                        <p:tgtEl>
                                          <p:spTgt spid="16"/>
                                        </p:tgtEl>
                                        <p:attrNameLst>
                                          <p:attrName>ppt_w</p:attrName>
                                        </p:attrNameLst>
                                      </p:cBhvr>
                                    </p:anim>
                                    <p:anim by="(#ppt_w*0.50)" calcmode="lin" valueType="num">
                                      <p:cBhvr>
                                        <p:cTn id="15" dur="500" decel="50000" autoRev="1" fill="hold">
                                          <p:stCondLst>
                                            <p:cond delay="0"/>
                                          </p:stCondLst>
                                        </p:cTn>
                                        <p:tgtEl>
                                          <p:spTgt spid="16"/>
                                        </p:tgtEl>
                                        <p:attrNameLst>
                                          <p:attrName>ppt_x</p:attrName>
                                        </p:attrNameLst>
                                      </p:cBhvr>
                                    </p:anim>
                                    <p:anim from="(-#ppt_h/2)" to="(#ppt_y)" calcmode="lin" valueType="num">
                                      <p:cBhvr>
                                        <p:cTn id="16" dur="1000" fill="hold">
                                          <p:stCondLst>
                                            <p:cond delay="0"/>
                                          </p:stCondLst>
                                        </p:cTn>
                                        <p:tgtEl>
                                          <p:spTgt spid="16"/>
                                        </p:tgtEl>
                                        <p:attrNameLst>
                                          <p:attrName>ppt_y</p:attrName>
                                        </p:attrNameLst>
                                      </p:cBhvr>
                                    </p:anim>
                                    <p:animRot by="21600000">
                                      <p:cBhvr>
                                        <p:cTn id="17" dur="1000" fill="hold">
                                          <p:stCondLst>
                                            <p:cond delay="0"/>
                                          </p:stCondLst>
                                        </p:cTn>
                                        <p:tgtEl>
                                          <p:spTgt spid="16"/>
                                        </p:tgtEl>
                                        <p:attrNameLst>
                                          <p:attrName>r</p:attrName>
                                        </p:attrNameLst>
                                      </p:cBhvr>
                                    </p:animRot>
                                  </p:childTnLst>
                                </p:cTn>
                              </p:par>
                            </p:childTnLst>
                          </p:cTn>
                        </p:par>
                        <p:par>
                          <p:cTn id="18" fill="hold">
                            <p:stCondLst>
                              <p:cond delay="1100"/>
                            </p:stCondLst>
                            <p:childTnLst>
                              <p:par>
                                <p:cTn id="19" presetID="2" presetClass="entr" presetSubtype="4" decel="3800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750" fill="hold"/>
                                        <p:tgtEl>
                                          <p:spTgt spid="33"/>
                                        </p:tgtEl>
                                        <p:attrNameLst>
                                          <p:attrName>ppt_x</p:attrName>
                                        </p:attrNameLst>
                                      </p:cBhvr>
                                      <p:tavLst>
                                        <p:tav tm="0">
                                          <p:val>
                                            <p:strVal val="#ppt_x"/>
                                          </p:val>
                                        </p:tav>
                                        <p:tav tm="100000">
                                          <p:val>
                                            <p:strVal val="#ppt_x"/>
                                          </p:val>
                                        </p:tav>
                                      </p:tavLst>
                                    </p:anim>
                                    <p:anim calcmode="lin" valueType="num">
                                      <p:cBhvr additive="base">
                                        <p:cTn id="22" dur="750" fill="hold"/>
                                        <p:tgtEl>
                                          <p:spTgt spid="33"/>
                                        </p:tgtEl>
                                        <p:attrNameLst>
                                          <p:attrName>ppt_y</p:attrName>
                                        </p:attrNameLst>
                                      </p:cBhvr>
                                      <p:tavLst>
                                        <p:tav tm="0">
                                          <p:val>
                                            <p:strVal val="1+#ppt_h/2"/>
                                          </p:val>
                                        </p:tav>
                                        <p:tav tm="100000">
                                          <p:val>
                                            <p:strVal val="#ppt_y"/>
                                          </p:val>
                                        </p:tav>
                                      </p:tavLst>
                                    </p:anim>
                                  </p:childTnLst>
                                </p:cTn>
                              </p:par>
                              <p:par>
                                <p:cTn id="23" presetID="2" presetClass="entr" presetSubtype="4" decel="3800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750" fill="hold"/>
                                        <p:tgtEl>
                                          <p:spTgt spid="34"/>
                                        </p:tgtEl>
                                        <p:attrNameLst>
                                          <p:attrName>ppt_x</p:attrName>
                                        </p:attrNameLst>
                                      </p:cBhvr>
                                      <p:tavLst>
                                        <p:tav tm="0">
                                          <p:val>
                                            <p:strVal val="#ppt_x"/>
                                          </p:val>
                                        </p:tav>
                                        <p:tav tm="100000">
                                          <p:val>
                                            <p:strVal val="#ppt_x"/>
                                          </p:val>
                                        </p:tav>
                                      </p:tavLst>
                                    </p:anim>
                                    <p:anim calcmode="lin" valueType="num">
                                      <p:cBhvr additive="base">
                                        <p:cTn id="26" dur="75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100"/>
                            </p:stCondLst>
                            <p:childTnLst>
                              <p:par>
                                <p:cTn id="28" presetID="37"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900" decel="100000" fill="hold"/>
                                        <p:tgtEl>
                                          <p:spTgt spid="13"/>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p:bldP spid="34"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728470" y="2066290"/>
            <a:ext cx="4425950" cy="2171065"/>
            <a:chOff x="8138" y="4766"/>
            <a:chExt cx="6970" cy="3419"/>
          </a:xfrm>
        </p:grpSpPr>
        <p:sp>
          <p:nvSpPr>
            <p:cNvPr id="69" name="矩形 68"/>
            <p:cNvSpPr/>
            <p:nvPr/>
          </p:nvSpPr>
          <p:spPr>
            <a:xfrm>
              <a:off x="8366" y="6033"/>
              <a:ext cx="6514" cy="2153"/>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sp>
          <p:nvSpPr>
            <p:cNvPr id="26" name="矩形 25"/>
            <p:cNvSpPr/>
            <p:nvPr/>
          </p:nvSpPr>
          <p:spPr>
            <a:xfrm>
              <a:off x="8138" y="4766"/>
              <a:ext cx="6970" cy="1267"/>
            </a:xfrm>
            <a:prstGeom prst="rect">
              <a:avLst/>
            </a:prstGeom>
          </p:spPr>
          <p:txBody>
            <a:bodyPr wrap="square">
              <a:spAutoFit/>
            </a:bodyPr>
            <a:lstStyle/>
            <a:p>
              <a:pPr>
                <a:lnSpc>
                  <a:spcPct val="130000"/>
                </a:lnSpc>
              </a:pPr>
              <a:r>
                <a:rPr lang="zh-CN" altLang="en-US" sz="3600" dirty="0">
                  <a:solidFill>
                    <a:schemeClr val="bg2">
                      <a:lumMod val="50000"/>
                    </a:schemeClr>
                  </a:solidFill>
                  <a:latin typeface="方正清刻本悦宋简体" panose="02000000000000000000" charset="-122"/>
                  <a:ea typeface="方正清刻本悦宋简体" panose="02000000000000000000" charset="-122"/>
                </a:rPr>
                <a:t>点击添加目录页内容</a:t>
              </a:r>
              <a:endParaRPr lang="zh-CN" altLang="en-US" sz="3600" dirty="0">
                <a:solidFill>
                  <a:schemeClr val="bg2">
                    <a:lumMod val="50000"/>
                  </a:schemeClr>
                </a:solidFill>
                <a:latin typeface="方正清刻本悦宋简体" panose="02000000000000000000" charset="-122"/>
                <a:ea typeface="方正清刻本悦宋简体" panose="02000000000000000000" charset="-122"/>
              </a:endParaRPr>
            </a:p>
          </p:txBody>
        </p:sp>
      </p:grpSp>
      <p:sp>
        <p:nvSpPr>
          <p:cNvPr id="4" name="右中括号 3"/>
          <p:cNvSpPr/>
          <p:nvPr/>
        </p:nvSpPr>
        <p:spPr>
          <a:xfrm>
            <a:off x="6154420" y="2047875"/>
            <a:ext cx="284480" cy="2442845"/>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nvSpPr>
        <p:spPr>
          <a:xfrm flipH="1">
            <a:off x="1443990" y="2047875"/>
            <a:ext cx="284480" cy="2442845"/>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 name="图片 1" descr="56e8e2aa3b631副本"/>
          <p:cNvPicPr>
            <a:picLocks noChangeAspect="1"/>
          </p:cNvPicPr>
          <p:nvPr/>
        </p:nvPicPr>
        <p:blipFill>
          <a:blip r:embed="rId1"/>
          <a:srcRect l="54986" t="30351" r="12847" b="12704"/>
          <a:stretch>
            <a:fillRect/>
          </a:stretch>
        </p:blipFill>
        <p:spPr>
          <a:xfrm>
            <a:off x="8681085" y="-1290955"/>
            <a:ext cx="3510280" cy="8152765"/>
          </a:xfrm>
          <a:prstGeom prst="rect">
            <a:avLst/>
          </a:prstGeom>
        </p:spPr>
      </p:pic>
      <p:sp>
        <p:nvSpPr>
          <p:cNvPr id="13" name="文本框 12"/>
          <p:cNvSpPr txBox="1"/>
          <p:nvPr/>
        </p:nvSpPr>
        <p:spPr>
          <a:xfrm>
            <a:off x="4460876" y="261511"/>
            <a:ext cx="2735580" cy="706755"/>
          </a:xfrm>
          <a:prstGeom prst="rect">
            <a:avLst/>
          </a:prstGeom>
          <a:noFill/>
        </p:spPr>
        <p:txBody>
          <a:bodyPr wrap="none" rtlCol="0">
            <a:spAutoFit/>
          </a:bodyPr>
          <a:lstStyle/>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课本章节三</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p:tgtEl>
                                          <p:spTgt spid="4"/>
                                        </p:tgtEl>
                                        <p:attrNameLst>
                                          <p:attrName>ppt_y</p:attrName>
                                        </p:attrNameLst>
                                      </p:cBhvr>
                                      <p:tavLst>
                                        <p:tav tm="0">
                                          <p:val>
                                            <p:strVal val="#ppt_y+#ppt_h*1.125000"/>
                                          </p:val>
                                        </p:tav>
                                        <p:tav tm="100000">
                                          <p:val>
                                            <p:strVal val="#ppt_y"/>
                                          </p:val>
                                        </p:tav>
                                      </p:tavLst>
                                    </p:anim>
                                    <p:animEffect transition="in" filter="wipe(up)">
                                      <p:cBhvr>
                                        <p:cTn id="17" dur="500"/>
                                        <p:tgtEl>
                                          <p:spTgt spid="4"/>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p:tgtEl>
                                          <p:spTgt spid="6"/>
                                        </p:tgtEl>
                                        <p:attrNameLst>
                                          <p:attrName>ppt_y</p:attrName>
                                        </p:attrNameLst>
                                      </p:cBhvr>
                                      <p:tavLst>
                                        <p:tav tm="0">
                                          <p:val>
                                            <p:strVal val="#ppt_y+#ppt_h*1.125000"/>
                                          </p:val>
                                        </p:tav>
                                        <p:tav tm="100000">
                                          <p:val>
                                            <p:strVal val="#ppt_y"/>
                                          </p:val>
                                        </p:tav>
                                      </p:tavLst>
                                    </p:anim>
                                    <p:animEffect transition="in" filter="wipe(up)">
                                      <p:cBhvr>
                                        <p:cTn id="21" dur="500"/>
                                        <p:tgtEl>
                                          <p:spTgt spid="6"/>
                                        </p:tgtEl>
                                      </p:cBhvr>
                                    </p:animEffect>
                                  </p:childTnLst>
                                </p:cTn>
                              </p:par>
                            </p:childTnLst>
                          </p:cTn>
                        </p:par>
                        <p:par>
                          <p:cTn id="22" fill="hold">
                            <p:stCondLst>
                              <p:cond delay="500"/>
                            </p:stCondLst>
                            <p:childTnLst>
                              <p:par>
                                <p:cTn id="23" presetID="37"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900" decel="100000" fill="hold"/>
                                        <p:tgtEl>
                                          <p:spTgt spid="13"/>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58958" y="1963034"/>
            <a:ext cx="2005584" cy="2630424"/>
            <a:chOff x="6406896" y="1591056"/>
            <a:chExt cx="2005584" cy="2630424"/>
          </a:xfrm>
        </p:grpSpPr>
        <p:sp>
          <p:nvSpPr>
            <p:cNvPr id="7" name="矩形 6"/>
            <p:cNvSpPr/>
            <p:nvPr/>
          </p:nvSpPr>
          <p:spPr>
            <a:xfrm>
              <a:off x="6406896" y="1697736"/>
              <a:ext cx="1892808" cy="2523744"/>
            </a:xfrm>
            <a:prstGeom prst="rect">
              <a:avLst/>
            </a:prstGeom>
            <a:noFill/>
            <a:ln>
              <a:solidFill>
                <a:srgbClr val="7BA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19672" y="1591056"/>
              <a:ext cx="1892808" cy="2523744"/>
            </a:xfrm>
            <a:prstGeom prst="rect">
              <a:avLst/>
            </a:prstGeom>
            <a:blipFill>
              <a:blip r:embed="rId1"/>
              <a:stretch>
                <a:fillRect/>
              </a:stretch>
            </a:blipFill>
            <a:ln>
              <a:solidFill>
                <a:srgbClr val="7BA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4993114" y="1963034"/>
            <a:ext cx="2005584" cy="2630424"/>
            <a:chOff x="6406896" y="1591056"/>
            <a:chExt cx="2005584" cy="2630424"/>
          </a:xfrm>
        </p:grpSpPr>
        <p:sp>
          <p:nvSpPr>
            <p:cNvPr id="11" name="矩形 10"/>
            <p:cNvSpPr/>
            <p:nvPr/>
          </p:nvSpPr>
          <p:spPr>
            <a:xfrm>
              <a:off x="6406896" y="1697736"/>
              <a:ext cx="1892808" cy="2523744"/>
            </a:xfrm>
            <a:prstGeom prst="rect">
              <a:avLst/>
            </a:prstGeom>
            <a:noFill/>
            <a:ln>
              <a:solidFill>
                <a:srgbClr val="7BA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519672" y="1591056"/>
              <a:ext cx="1892808" cy="2523744"/>
            </a:xfrm>
            <a:prstGeom prst="rect">
              <a:avLst/>
            </a:prstGeom>
            <a:blipFill>
              <a:blip r:embed="rId1"/>
              <a:stretch>
                <a:fillRect/>
              </a:stretch>
            </a:blipFill>
            <a:ln>
              <a:solidFill>
                <a:srgbClr val="7BA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8527270" y="1963034"/>
            <a:ext cx="2005584" cy="2630424"/>
            <a:chOff x="6406896" y="1591056"/>
            <a:chExt cx="2005584" cy="2630424"/>
          </a:xfrm>
        </p:grpSpPr>
        <p:sp>
          <p:nvSpPr>
            <p:cNvPr id="17" name="矩形 16"/>
            <p:cNvSpPr/>
            <p:nvPr/>
          </p:nvSpPr>
          <p:spPr>
            <a:xfrm>
              <a:off x="6406896" y="1697736"/>
              <a:ext cx="1892808" cy="2523744"/>
            </a:xfrm>
            <a:prstGeom prst="rect">
              <a:avLst/>
            </a:prstGeom>
            <a:noFill/>
            <a:ln>
              <a:solidFill>
                <a:srgbClr val="7BA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519672" y="1591056"/>
              <a:ext cx="1892808" cy="2523744"/>
            </a:xfrm>
            <a:prstGeom prst="rect">
              <a:avLst/>
            </a:prstGeom>
            <a:blipFill>
              <a:blip r:embed="rId1"/>
              <a:stretch>
                <a:fillRect/>
              </a:stretch>
            </a:blipFill>
            <a:ln>
              <a:solidFill>
                <a:srgbClr val="7BA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18"/>
          <p:cNvSpPr txBox="1"/>
          <p:nvPr/>
        </p:nvSpPr>
        <p:spPr>
          <a:xfrm>
            <a:off x="1211362" y="4956954"/>
            <a:ext cx="2698175" cy="1446550"/>
          </a:xfrm>
          <a:prstGeom prst="rect">
            <a:avLst/>
          </a:prstGeom>
          <a:noFill/>
          <a:effectLst/>
        </p:spPr>
        <p:txBody>
          <a:bodyPr wrap="none" rtlCol="0">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590430" y="4956954"/>
            <a:ext cx="2698175" cy="1446550"/>
          </a:xfrm>
          <a:prstGeom prst="rect">
            <a:avLst/>
          </a:prstGeom>
          <a:noFill/>
          <a:effectLst/>
        </p:spPr>
        <p:txBody>
          <a:bodyPr wrap="none" rtlCol="0">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8237362" y="4956954"/>
            <a:ext cx="2698175" cy="1446550"/>
          </a:xfrm>
          <a:prstGeom prst="rect">
            <a:avLst/>
          </a:prstGeom>
          <a:noFill/>
          <a:effectLst/>
        </p:spPr>
        <p:txBody>
          <a:bodyPr wrap="none" rtlCol="0">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单击此处输入标题</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460876" y="261511"/>
            <a:ext cx="2735580" cy="706755"/>
          </a:xfrm>
          <a:prstGeom prst="rect">
            <a:avLst/>
          </a:prstGeom>
          <a:noFill/>
        </p:spPr>
        <p:txBody>
          <a:bodyPr wrap="none" rtlCol="0">
            <a:spAutoFit/>
          </a:bodyPr>
          <a:lstStyle/>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课本章节三</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par>
                                <p:cTn id="15" presetID="25" presetClass="entr" presetSubtype="0" fill="hold" nodeType="withEffect">
                                  <p:stCondLst>
                                    <p:cond delay="25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20" dur="1000" fill="hold"/>
                                        <p:tgtEl>
                                          <p:spTgt spid="10"/>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0"/>
                                        </p:tgtEl>
                                      </p:cBhvr>
                                    </p:animEffect>
                                  </p:childTnLst>
                                </p:cTn>
                              </p:par>
                              <p:par>
                                <p:cTn id="25" presetID="25" presetClass="entr" presetSubtype="0" fill="hold" nodeType="withEffect">
                                  <p:stCondLst>
                                    <p:cond delay="50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0" dur="1000" fill="hold"/>
                                        <p:tgtEl>
                                          <p:spTgt spid="16"/>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6"/>
                                        </p:tgtEl>
                                      </p:cBhvr>
                                    </p:animEffect>
                                  </p:childTnLst>
                                </p:cTn>
                              </p:par>
                            </p:childTnLst>
                          </p:cTn>
                        </p:par>
                        <p:par>
                          <p:cTn id="35" fill="hold">
                            <p:stCondLst>
                              <p:cond delay="1000"/>
                            </p:stCondLst>
                            <p:childTnLst>
                              <p:par>
                                <p:cTn id="36" presetID="2" presetClass="entr" presetSubtype="4" decel="3800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750" fill="hold"/>
                                        <p:tgtEl>
                                          <p:spTgt spid="19"/>
                                        </p:tgtEl>
                                        <p:attrNameLst>
                                          <p:attrName>ppt_x</p:attrName>
                                        </p:attrNameLst>
                                      </p:cBhvr>
                                      <p:tavLst>
                                        <p:tav tm="0">
                                          <p:val>
                                            <p:strVal val="#ppt_x"/>
                                          </p:val>
                                        </p:tav>
                                        <p:tav tm="100000">
                                          <p:val>
                                            <p:strVal val="#ppt_x"/>
                                          </p:val>
                                        </p:tav>
                                      </p:tavLst>
                                    </p:anim>
                                    <p:anim calcmode="lin" valueType="num">
                                      <p:cBhvr additive="base">
                                        <p:cTn id="39" dur="750" fill="hold"/>
                                        <p:tgtEl>
                                          <p:spTgt spid="19"/>
                                        </p:tgtEl>
                                        <p:attrNameLst>
                                          <p:attrName>ppt_y</p:attrName>
                                        </p:attrNameLst>
                                      </p:cBhvr>
                                      <p:tavLst>
                                        <p:tav tm="0">
                                          <p:val>
                                            <p:strVal val="1+#ppt_h/2"/>
                                          </p:val>
                                        </p:tav>
                                        <p:tav tm="100000">
                                          <p:val>
                                            <p:strVal val="#ppt_y"/>
                                          </p:val>
                                        </p:tav>
                                      </p:tavLst>
                                    </p:anim>
                                  </p:childTnLst>
                                </p:cTn>
                              </p:par>
                              <p:par>
                                <p:cTn id="40" presetID="2" presetClass="entr" presetSubtype="4" decel="3800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750" fill="hold"/>
                                        <p:tgtEl>
                                          <p:spTgt spid="20"/>
                                        </p:tgtEl>
                                        <p:attrNameLst>
                                          <p:attrName>ppt_x</p:attrName>
                                        </p:attrNameLst>
                                      </p:cBhvr>
                                      <p:tavLst>
                                        <p:tav tm="0">
                                          <p:val>
                                            <p:strVal val="#ppt_x"/>
                                          </p:val>
                                        </p:tav>
                                        <p:tav tm="100000">
                                          <p:val>
                                            <p:strVal val="#ppt_x"/>
                                          </p:val>
                                        </p:tav>
                                      </p:tavLst>
                                    </p:anim>
                                    <p:anim calcmode="lin" valueType="num">
                                      <p:cBhvr additive="base">
                                        <p:cTn id="43" dur="750" fill="hold"/>
                                        <p:tgtEl>
                                          <p:spTgt spid="20"/>
                                        </p:tgtEl>
                                        <p:attrNameLst>
                                          <p:attrName>ppt_y</p:attrName>
                                        </p:attrNameLst>
                                      </p:cBhvr>
                                      <p:tavLst>
                                        <p:tav tm="0">
                                          <p:val>
                                            <p:strVal val="1+#ppt_h/2"/>
                                          </p:val>
                                        </p:tav>
                                        <p:tav tm="100000">
                                          <p:val>
                                            <p:strVal val="#ppt_y"/>
                                          </p:val>
                                        </p:tav>
                                      </p:tavLst>
                                    </p:anim>
                                  </p:childTnLst>
                                </p:cTn>
                              </p:par>
                              <p:par>
                                <p:cTn id="44" presetID="2" presetClass="entr" presetSubtype="4" decel="38000" fill="hold" grpId="0" nodeType="withEffect">
                                  <p:stCondLst>
                                    <p:cond delay="25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750" fill="hold"/>
                                        <p:tgtEl>
                                          <p:spTgt spid="21"/>
                                        </p:tgtEl>
                                        <p:attrNameLst>
                                          <p:attrName>ppt_x</p:attrName>
                                        </p:attrNameLst>
                                      </p:cBhvr>
                                      <p:tavLst>
                                        <p:tav tm="0">
                                          <p:val>
                                            <p:strVal val="#ppt_x"/>
                                          </p:val>
                                        </p:tav>
                                        <p:tav tm="100000">
                                          <p:val>
                                            <p:strVal val="#ppt_x"/>
                                          </p:val>
                                        </p:tav>
                                      </p:tavLst>
                                    </p:anim>
                                    <p:anim calcmode="lin" valueType="num">
                                      <p:cBhvr additive="base">
                                        <p:cTn id="47" dur="750" fill="hold"/>
                                        <p:tgtEl>
                                          <p:spTgt spid="21"/>
                                        </p:tgtEl>
                                        <p:attrNameLst>
                                          <p:attrName>ppt_y</p:attrName>
                                        </p:attrNameLst>
                                      </p:cBhvr>
                                      <p:tavLst>
                                        <p:tav tm="0">
                                          <p:val>
                                            <p:strVal val="1+#ppt_h/2"/>
                                          </p:val>
                                        </p:tav>
                                        <p:tav tm="100000">
                                          <p:val>
                                            <p:strVal val="#ppt_y"/>
                                          </p:val>
                                        </p:tav>
                                      </p:tavLst>
                                    </p:anim>
                                  </p:childTnLst>
                                </p:cTn>
                              </p:par>
                            </p:childTnLst>
                          </p:cTn>
                        </p:par>
                        <p:par>
                          <p:cTn id="48" fill="hold">
                            <p:stCondLst>
                              <p:cond delay="2000"/>
                            </p:stCondLst>
                            <p:childTnLst>
                              <p:par>
                                <p:cTn id="49" presetID="37"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900" decel="100000" fill="hold"/>
                                        <p:tgtEl>
                                          <p:spTgt spid="13"/>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5358449" y="-185889"/>
            <a:ext cx="2903775" cy="6034045"/>
          </a:xfrm>
          <a:prstGeom prst="rect">
            <a:avLst/>
          </a:prstGeom>
        </p:spPr>
      </p:pic>
      <p:sp>
        <p:nvSpPr>
          <p:cNvPr id="27" name="文本框 26"/>
          <p:cNvSpPr txBox="1"/>
          <p:nvPr/>
        </p:nvSpPr>
        <p:spPr>
          <a:xfrm>
            <a:off x="4696526" y="2107858"/>
            <a:ext cx="4350871" cy="1446550"/>
          </a:xfrm>
          <a:prstGeom prst="rect">
            <a:avLst/>
          </a:prstGeom>
          <a:noFill/>
        </p:spPr>
        <p:txBody>
          <a:bodyPr wrap="none" rtlCol="0">
            <a:spAutoFit/>
          </a:bodyPr>
          <a:lstStyle/>
          <a:p>
            <a:r>
              <a:rPr lang="en-US" altLang="zh-CN" sz="8800" b="1" dirty="0">
                <a:solidFill>
                  <a:srgbClr val="377636"/>
                </a:solidFill>
                <a:latin typeface="Agency FB" panose="020B0503020202020204" pitchFamily="34" charset="0"/>
                <a:ea typeface="微软雅黑" panose="020B0503020204020204" pitchFamily="34" charset="-122"/>
              </a:rPr>
              <a:t>PART     04</a:t>
            </a:r>
            <a:endParaRPr lang="zh-CN" altLang="en-US" sz="8800" b="1" dirty="0">
              <a:solidFill>
                <a:srgbClr val="377636"/>
              </a:solidFill>
              <a:latin typeface="Agency FB" panose="020B0503020202020204" pitchFamily="34" charset="0"/>
              <a:ea typeface="微软雅黑" panose="020B0503020204020204" pitchFamily="34" charset="-122"/>
            </a:endParaRPr>
          </a:p>
        </p:txBody>
      </p:sp>
      <p:sp>
        <p:nvSpPr>
          <p:cNvPr id="28" name="文本框 27"/>
          <p:cNvSpPr txBox="1"/>
          <p:nvPr/>
        </p:nvSpPr>
        <p:spPr>
          <a:xfrm>
            <a:off x="4805959" y="4691959"/>
            <a:ext cx="4008755" cy="1014730"/>
          </a:xfrm>
          <a:prstGeom prst="rect">
            <a:avLst/>
          </a:prstGeom>
          <a:noFill/>
        </p:spPr>
        <p:txBody>
          <a:bodyPr wrap="none" rtlCol="0">
            <a:spAutoFit/>
          </a:bodyPr>
          <a:lstStyle/>
          <a:p>
            <a:pPr algn="ctr"/>
            <a:r>
              <a:rPr lang="zh-CN" altLang="en-US" sz="6000" b="1" dirty="0">
                <a:solidFill>
                  <a:srgbClr val="399644"/>
                </a:solidFill>
                <a:latin typeface="幼圆" panose="02010509060101010101" pitchFamily="49" charset="-122"/>
                <a:ea typeface="幼圆" panose="02010509060101010101" pitchFamily="49" charset="-122"/>
              </a:rPr>
              <a:t>课本章节四</a:t>
            </a:r>
            <a:endParaRPr lang="zh-CN" altLang="en-US" sz="6000" b="1" dirty="0">
              <a:solidFill>
                <a:srgbClr val="399644"/>
              </a:solidFill>
              <a:latin typeface="幼圆" panose="02010509060101010101" pitchFamily="49" charset="-122"/>
              <a:ea typeface="幼圆" panose="02010509060101010101" pitchFamily="49" charset="-122"/>
            </a:endParaRPr>
          </a:p>
        </p:txBody>
      </p:sp>
      <p:pic>
        <p:nvPicPr>
          <p:cNvPr id="9" name="图片 8" descr="f81029c4ad44b53fb1fcc1efa9ebdad16副本"/>
          <p:cNvPicPr>
            <a:picLocks noChangeAspect="1"/>
          </p:cNvPicPr>
          <p:nvPr/>
        </p:nvPicPr>
        <p:blipFill>
          <a:blip r:embed="rId2"/>
          <a:srcRect l="32311" t="677" r="50006" b="58032"/>
          <a:stretch>
            <a:fillRect/>
          </a:stretch>
        </p:blipFill>
        <p:spPr>
          <a:xfrm>
            <a:off x="0" y="3289642"/>
            <a:ext cx="4222994" cy="34921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27"/>
                                        </p:tgtEl>
                                        <p:attrNameLst>
                                          <p:attrName>style.visibility</p:attrName>
                                        </p:attrNameLst>
                                      </p:cBhvr>
                                      <p:to>
                                        <p:strVal val="visible"/>
                                      </p:to>
                                    </p:set>
                                    <p:anim by="(-#ppt_w*2)" calcmode="lin" valueType="num">
                                      <p:cBhvr rctx="PPT">
                                        <p:cTn id="11" dur="500" autoRev="1" fill="hold">
                                          <p:stCondLst>
                                            <p:cond delay="0"/>
                                          </p:stCondLst>
                                        </p:cTn>
                                        <p:tgtEl>
                                          <p:spTgt spid="27"/>
                                        </p:tgtEl>
                                        <p:attrNameLst>
                                          <p:attrName>ppt_w</p:attrName>
                                        </p:attrNameLst>
                                      </p:cBhvr>
                                    </p:anim>
                                    <p:anim by="(#ppt_w*0.50)" calcmode="lin" valueType="num">
                                      <p:cBhvr>
                                        <p:cTn id="12" dur="500" decel="50000" autoRev="1" fill="hold">
                                          <p:stCondLst>
                                            <p:cond delay="0"/>
                                          </p:stCondLst>
                                        </p:cTn>
                                        <p:tgtEl>
                                          <p:spTgt spid="27"/>
                                        </p:tgtEl>
                                        <p:attrNameLst>
                                          <p:attrName>ppt_x</p:attrName>
                                        </p:attrNameLst>
                                      </p:cBhvr>
                                    </p:anim>
                                    <p:anim from="(-#ppt_h/2)" to="(#ppt_y)" calcmode="lin" valueType="num">
                                      <p:cBhvr>
                                        <p:cTn id="13" dur="1000" fill="hold">
                                          <p:stCondLst>
                                            <p:cond delay="0"/>
                                          </p:stCondLst>
                                        </p:cTn>
                                        <p:tgtEl>
                                          <p:spTgt spid="27"/>
                                        </p:tgtEl>
                                        <p:attrNameLst>
                                          <p:attrName>ppt_y</p:attrName>
                                        </p:attrNameLst>
                                      </p:cBhvr>
                                    </p:anim>
                                    <p:animRot by="21600000">
                                      <p:cBhvr>
                                        <p:cTn id="14" dur="1000" fill="hold">
                                          <p:stCondLst>
                                            <p:cond delay="0"/>
                                          </p:stCondLst>
                                        </p:cTn>
                                        <p:tgtEl>
                                          <p:spTgt spid="27"/>
                                        </p:tgtEl>
                                        <p:attrNameLst>
                                          <p:attrName>r</p:attrName>
                                        </p:attrNameLst>
                                      </p:cBhvr>
                                    </p:animRot>
                                  </p:childTnLst>
                                </p:cTn>
                              </p:par>
                            </p:childTnLst>
                          </p:cTn>
                        </p:par>
                        <p:par>
                          <p:cTn id="15" fill="hold">
                            <p:stCondLst>
                              <p:cond delay="2500"/>
                            </p:stCondLst>
                            <p:childTnLst>
                              <p:par>
                                <p:cTn id="16" presetID="37" presetClass="entr" presetSubtype="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900" decel="100000" fill="hold"/>
                                        <p:tgtEl>
                                          <p:spTgt spid="28"/>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8528685" y="4235450"/>
            <a:ext cx="3063240" cy="1884680"/>
            <a:chOff x="13431" y="6670"/>
            <a:chExt cx="4824" cy="2968"/>
          </a:xfrm>
        </p:grpSpPr>
        <p:sp>
          <p:nvSpPr>
            <p:cNvPr id="7" name="矩形 6"/>
            <p:cNvSpPr/>
            <p:nvPr/>
          </p:nvSpPr>
          <p:spPr>
            <a:xfrm>
              <a:off x="13676" y="6670"/>
              <a:ext cx="4334" cy="1142"/>
            </a:xfrm>
            <a:prstGeom prst="rect">
              <a:avLst/>
            </a:prstGeom>
          </p:spPr>
          <p:txBody>
            <a:bodyPr wrap="square">
              <a:spAutoFit/>
            </a:bodyPr>
            <a:lstStyle/>
            <a:p>
              <a:pPr>
                <a:lnSpc>
                  <a:spcPct val="130000"/>
                </a:lnSpc>
              </a:pPr>
              <a:r>
                <a:rPr lang="zh-CN" altLang="en-US" sz="3200" dirty="0">
                  <a:solidFill>
                    <a:schemeClr val="bg2">
                      <a:lumMod val="50000"/>
                    </a:schemeClr>
                  </a:solidFill>
                  <a:latin typeface="方正清刻本悦宋简体" panose="02000000000000000000" charset="-122"/>
                  <a:ea typeface="方正清刻本悦宋简体" panose="02000000000000000000" charset="-122"/>
                </a:rPr>
                <a:t>点击添加内容</a:t>
              </a:r>
              <a:endParaRPr lang="zh-CN" altLang="en-US" sz="32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8" name="矩形 7"/>
            <p:cNvSpPr/>
            <p:nvPr/>
          </p:nvSpPr>
          <p:spPr>
            <a:xfrm>
              <a:off x="13431" y="7812"/>
              <a:ext cx="4824" cy="1826"/>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grpSp>
      <p:grpSp>
        <p:nvGrpSpPr>
          <p:cNvPr id="15" name="组合 14"/>
          <p:cNvGrpSpPr/>
          <p:nvPr/>
        </p:nvGrpSpPr>
        <p:grpSpPr>
          <a:xfrm>
            <a:off x="803275" y="575945"/>
            <a:ext cx="3063240" cy="1884680"/>
            <a:chOff x="1265" y="907"/>
            <a:chExt cx="4824" cy="2968"/>
          </a:xfrm>
        </p:grpSpPr>
        <p:sp>
          <p:nvSpPr>
            <p:cNvPr id="5" name="矩形 4"/>
            <p:cNvSpPr/>
            <p:nvPr/>
          </p:nvSpPr>
          <p:spPr>
            <a:xfrm>
              <a:off x="1510" y="907"/>
              <a:ext cx="4334" cy="1142"/>
            </a:xfrm>
            <a:prstGeom prst="rect">
              <a:avLst/>
            </a:prstGeom>
          </p:spPr>
          <p:txBody>
            <a:bodyPr wrap="square">
              <a:spAutoFit/>
            </a:bodyPr>
            <a:lstStyle/>
            <a:p>
              <a:pPr>
                <a:lnSpc>
                  <a:spcPct val="130000"/>
                </a:lnSpc>
              </a:pPr>
              <a:r>
                <a:rPr lang="zh-CN" altLang="en-US" sz="3200" dirty="0">
                  <a:solidFill>
                    <a:schemeClr val="bg2">
                      <a:lumMod val="50000"/>
                    </a:schemeClr>
                  </a:solidFill>
                  <a:latin typeface="方正清刻本悦宋简体" panose="02000000000000000000" charset="-122"/>
                  <a:ea typeface="方正清刻本悦宋简体" panose="02000000000000000000" charset="-122"/>
                </a:rPr>
                <a:t>点击添加内容</a:t>
              </a:r>
              <a:endParaRPr lang="zh-CN" altLang="en-US" sz="32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6" name="矩形 5"/>
            <p:cNvSpPr/>
            <p:nvPr/>
          </p:nvSpPr>
          <p:spPr>
            <a:xfrm>
              <a:off x="1265" y="2049"/>
              <a:ext cx="4824" cy="1826"/>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grpSp>
      <p:grpSp>
        <p:nvGrpSpPr>
          <p:cNvPr id="18" name="组合 17"/>
          <p:cNvGrpSpPr/>
          <p:nvPr/>
        </p:nvGrpSpPr>
        <p:grpSpPr>
          <a:xfrm>
            <a:off x="1162050" y="3415665"/>
            <a:ext cx="2703830" cy="2703830"/>
            <a:chOff x="1830" y="5379"/>
            <a:chExt cx="4258" cy="4258"/>
          </a:xfrm>
        </p:grpSpPr>
        <p:sp>
          <p:nvSpPr>
            <p:cNvPr id="9" name="等腰三角形 8"/>
            <p:cNvSpPr/>
            <p:nvPr/>
          </p:nvSpPr>
          <p:spPr>
            <a:xfrm>
              <a:off x="1830" y="5379"/>
              <a:ext cx="4259" cy="4259"/>
            </a:xfrm>
            <a:prstGeom prst="triangle">
              <a:avLst/>
            </a:prstGeom>
            <a:noFill/>
            <a:ln>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179" y="6862"/>
              <a:ext cx="1520" cy="1392"/>
            </a:xfrm>
            <a:prstGeom prst="rect">
              <a:avLst/>
            </a:prstGeom>
          </p:spPr>
          <p:txBody>
            <a:bodyPr wrap="square">
              <a:spAutoFit/>
            </a:bodyPr>
            <a:lstStyle/>
            <a:p>
              <a:pPr>
                <a:lnSpc>
                  <a:spcPct val="130000"/>
                </a:lnSpc>
              </a:pPr>
              <a:r>
                <a:rPr lang="zh-CN" altLang="en-US" sz="2000" dirty="0">
                  <a:solidFill>
                    <a:schemeClr val="bg2">
                      <a:lumMod val="50000"/>
                    </a:schemeClr>
                  </a:solidFill>
                  <a:latin typeface="方正清刻本悦宋简体" panose="02000000000000000000" charset="-122"/>
                  <a:ea typeface="方正清刻本悦宋简体" panose="02000000000000000000" charset="-122"/>
                </a:rPr>
                <a:t>点击添</a:t>
              </a:r>
              <a:endParaRPr lang="zh-CN" altLang="en-US" sz="2000" dirty="0">
                <a:solidFill>
                  <a:schemeClr val="bg2">
                    <a:lumMod val="50000"/>
                  </a:schemeClr>
                </a:solidFill>
                <a:latin typeface="方正清刻本悦宋简体" panose="02000000000000000000" charset="-122"/>
                <a:ea typeface="方正清刻本悦宋简体" panose="02000000000000000000" charset="-122"/>
              </a:endParaRPr>
            </a:p>
            <a:p>
              <a:pPr>
                <a:lnSpc>
                  <a:spcPct val="130000"/>
                </a:lnSpc>
              </a:pPr>
              <a:r>
                <a:rPr lang="zh-CN" altLang="en-US" sz="2000" dirty="0">
                  <a:solidFill>
                    <a:schemeClr val="bg2">
                      <a:lumMod val="50000"/>
                    </a:schemeClr>
                  </a:solidFill>
                  <a:latin typeface="方正清刻本悦宋简体" panose="02000000000000000000" charset="-122"/>
                  <a:ea typeface="方正清刻本悦宋简体" panose="02000000000000000000" charset="-122"/>
                </a:rPr>
                <a:t>加内容</a:t>
              </a:r>
              <a:endParaRPr lang="zh-CN" altLang="en-US" sz="20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11" name="矩形 10"/>
            <p:cNvSpPr/>
            <p:nvPr/>
          </p:nvSpPr>
          <p:spPr>
            <a:xfrm>
              <a:off x="2661" y="8367"/>
              <a:ext cx="2705" cy="1172"/>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a:t>
              </a:r>
              <a:endParaRPr lang="zh-CN" altLang="en-US" sz="1050" dirty="0">
                <a:solidFill>
                  <a:schemeClr val="bg1">
                    <a:lumMod val="50000"/>
                  </a:schemeClr>
                </a:solidFill>
                <a:latin typeface="+mn-ea"/>
                <a:sym typeface="+mn-ea"/>
              </a:endParaRPr>
            </a:p>
          </p:txBody>
        </p:sp>
      </p:grpSp>
      <p:grpSp>
        <p:nvGrpSpPr>
          <p:cNvPr id="17" name="组合 16"/>
          <p:cNvGrpSpPr/>
          <p:nvPr/>
        </p:nvGrpSpPr>
        <p:grpSpPr>
          <a:xfrm>
            <a:off x="8887460" y="158750"/>
            <a:ext cx="2703830" cy="2703830"/>
            <a:chOff x="13996" y="250"/>
            <a:chExt cx="4258" cy="4258"/>
          </a:xfrm>
        </p:grpSpPr>
        <p:sp>
          <p:nvSpPr>
            <p:cNvPr id="12" name="等腰三角形 11"/>
            <p:cNvSpPr/>
            <p:nvPr/>
          </p:nvSpPr>
          <p:spPr>
            <a:xfrm>
              <a:off x="13996" y="250"/>
              <a:ext cx="4259" cy="4259"/>
            </a:xfrm>
            <a:prstGeom prst="triangle">
              <a:avLst/>
            </a:prstGeom>
            <a:noFill/>
            <a:ln>
              <a:solidFill>
                <a:srgbClr val="00B05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5345" y="1733"/>
              <a:ext cx="1520" cy="1392"/>
            </a:xfrm>
            <a:prstGeom prst="rect">
              <a:avLst/>
            </a:prstGeom>
          </p:spPr>
          <p:txBody>
            <a:bodyPr wrap="square">
              <a:spAutoFit/>
            </a:bodyPr>
            <a:lstStyle/>
            <a:p>
              <a:pPr>
                <a:lnSpc>
                  <a:spcPct val="130000"/>
                </a:lnSpc>
              </a:pPr>
              <a:r>
                <a:rPr lang="zh-CN" altLang="en-US" sz="2000" dirty="0">
                  <a:solidFill>
                    <a:schemeClr val="bg2">
                      <a:lumMod val="50000"/>
                    </a:schemeClr>
                  </a:solidFill>
                  <a:latin typeface="方正清刻本悦宋简体" panose="02000000000000000000" charset="-122"/>
                  <a:ea typeface="方正清刻本悦宋简体" panose="02000000000000000000" charset="-122"/>
                </a:rPr>
                <a:t>点击添</a:t>
              </a:r>
              <a:endParaRPr lang="zh-CN" altLang="en-US" sz="2000" dirty="0">
                <a:solidFill>
                  <a:schemeClr val="bg2">
                    <a:lumMod val="50000"/>
                  </a:schemeClr>
                </a:solidFill>
                <a:latin typeface="方正清刻本悦宋简体" panose="02000000000000000000" charset="-122"/>
                <a:ea typeface="方正清刻本悦宋简体" panose="02000000000000000000" charset="-122"/>
              </a:endParaRPr>
            </a:p>
            <a:p>
              <a:pPr>
                <a:lnSpc>
                  <a:spcPct val="130000"/>
                </a:lnSpc>
              </a:pPr>
              <a:r>
                <a:rPr lang="zh-CN" altLang="en-US" sz="2000" dirty="0">
                  <a:solidFill>
                    <a:schemeClr val="bg2">
                      <a:lumMod val="50000"/>
                    </a:schemeClr>
                  </a:solidFill>
                  <a:latin typeface="方正清刻本悦宋简体" panose="02000000000000000000" charset="-122"/>
                  <a:ea typeface="方正清刻本悦宋简体" panose="02000000000000000000" charset="-122"/>
                </a:rPr>
                <a:t>加内容</a:t>
              </a:r>
              <a:endParaRPr lang="zh-CN" altLang="en-US" sz="20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14" name="矩形 13"/>
            <p:cNvSpPr/>
            <p:nvPr/>
          </p:nvSpPr>
          <p:spPr>
            <a:xfrm>
              <a:off x="14827" y="3238"/>
              <a:ext cx="2705" cy="1172"/>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a:t>
              </a:r>
              <a:endParaRPr lang="zh-CN" altLang="en-US" sz="1050" dirty="0">
                <a:solidFill>
                  <a:schemeClr val="bg1">
                    <a:lumMod val="50000"/>
                  </a:schemeClr>
                </a:solidFill>
                <a:latin typeface="+mn-ea"/>
                <a:sym typeface="+mn-ea"/>
              </a:endParaRPr>
            </a:p>
          </p:txBody>
        </p:sp>
      </p:grpSp>
      <p:pic>
        <p:nvPicPr>
          <p:cNvPr id="19" name="图片 18" descr="psd2015092228_素材中国-sccnn.com副本"/>
          <p:cNvPicPr>
            <a:picLocks noChangeAspect="1"/>
          </p:cNvPicPr>
          <p:nvPr/>
        </p:nvPicPr>
        <p:blipFill>
          <a:blip r:embed="rId1"/>
          <a:srcRect t="29476" r="1522"/>
          <a:stretch>
            <a:fillRect/>
          </a:stretch>
        </p:blipFill>
        <p:spPr>
          <a:xfrm>
            <a:off x="3102610" y="158750"/>
            <a:ext cx="5986780" cy="6154420"/>
          </a:xfrm>
          <a:prstGeom prst="rect">
            <a:avLst/>
          </a:prstGeom>
        </p:spPr>
      </p:pic>
      <p:sp>
        <p:nvSpPr>
          <p:cNvPr id="2" name="文本框 1"/>
          <p:cNvSpPr txBox="1"/>
          <p:nvPr/>
        </p:nvSpPr>
        <p:spPr>
          <a:xfrm>
            <a:off x="5008246" y="158641"/>
            <a:ext cx="2735580" cy="706755"/>
          </a:xfrm>
          <a:prstGeom prst="rect">
            <a:avLst/>
          </a:prstGeom>
          <a:noFill/>
        </p:spPr>
        <p:txBody>
          <a:bodyPr wrap="none" rtlCol="0">
            <a:spAutoFit/>
          </a:bodyPr>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课本章节四</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childTnLst>
                                </p:cTn>
                              </p:par>
                              <p:par>
                                <p:cTn id="16" presetID="23" presetClass="entr" presetSubtype="16"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0"/>
                            </p:stCondLst>
                            <p:childTnLst>
                              <p:par>
                                <p:cTn id="27" presetID="37"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900" decel="100000" fill="hold"/>
                                        <p:tgtEl>
                                          <p:spTgt spid="2"/>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55a7369272f84副本"/>
          <p:cNvPicPr>
            <a:picLocks noChangeAspect="1"/>
          </p:cNvPicPr>
          <p:nvPr/>
        </p:nvPicPr>
        <p:blipFill>
          <a:blip r:embed="rId1"/>
          <a:srcRect l="79389" t="78374" r="-2118" b="-2444"/>
          <a:stretch>
            <a:fillRect/>
          </a:stretch>
        </p:blipFill>
        <p:spPr>
          <a:xfrm>
            <a:off x="444517" y="2475996"/>
            <a:ext cx="2552700" cy="1981200"/>
          </a:xfrm>
          <a:prstGeom prst="rect">
            <a:avLst/>
          </a:prstGeom>
        </p:spPr>
      </p:pic>
      <p:pic>
        <p:nvPicPr>
          <p:cNvPr id="7" name="图片 6" descr="55a7369272f84副本"/>
          <p:cNvPicPr>
            <a:picLocks noChangeAspect="1"/>
          </p:cNvPicPr>
          <p:nvPr/>
        </p:nvPicPr>
        <p:blipFill>
          <a:blip r:embed="rId1"/>
          <a:srcRect l="40569" t="53286" r="39478" b="24519"/>
          <a:stretch>
            <a:fillRect/>
          </a:stretch>
        </p:blipFill>
        <p:spPr>
          <a:xfrm>
            <a:off x="3655096" y="1173846"/>
            <a:ext cx="2240915" cy="1826895"/>
          </a:xfrm>
          <a:prstGeom prst="rect">
            <a:avLst/>
          </a:prstGeom>
        </p:spPr>
      </p:pic>
      <p:pic>
        <p:nvPicPr>
          <p:cNvPr id="8" name="图片 7" descr="55a7369272f84副本"/>
          <p:cNvPicPr>
            <a:picLocks noChangeAspect="1"/>
          </p:cNvPicPr>
          <p:nvPr/>
        </p:nvPicPr>
        <p:blipFill>
          <a:blip r:embed="rId1"/>
          <a:srcRect l="50916" t="28507" r="29131" b="49298"/>
          <a:stretch>
            <a:fillRect/>
          </a:stretch>
        </p:blipFill>
        <p:spPr>
          <a:xfrm>
            <a:off x="6553890" y="2178462"/>
            <a:ext cx="2240915" cy="1826895"/>
          </a:xfrm>
          <a:prstGeom prst="rect">
            <a:avLst/>
          </a:prstGeom>
        </p:spPr>
      </p:pic>
      <p:pic>
        <p:nvPicPr>
          <p:cNvPr id="10" name="图片 9" descr="f81029c4ad44b53fb1fcc1efa9e00bdad6副本"/>
          <p:cNvPicPr>
            <a:picLocks noChangeAspect="1"/>
          </p:cNvPicPr>
          <p:nvPr/>
        </p:nvPicPr>
        <p:blipFill>
          <a:blip r:embed="rId2"/>
          <a:srcRect l="35840" t="25958" r="40814" b="12088"/>
          <a:stretch>
            <a:fillRect/>
          </a:stretch>
        </p:blipFill>
        <p:spPr>
          <a:xfrm rot="1620000">
            <a:off x="9262571" y="2270218"/>
            <a:ext cx="2309696" cy="2170194"/>
          </a:xfrm>
          <a:prstGeom prst="rect">
            <a:avLst/>
          </a:prstGeom>
        </p:spPr>
      </p:pic>
      <p:sp>
        <p:nvSpPr>
          <p:cNvPr id="11" name="文本框 10"/>
          <p:cNvSpPr txBox="1"/>
          <p:nvPr/>
        </p:nvSpPr>
        <p:spPr>
          <a:xfrm>
            <a:off x="551316" y="4507513"/>
            <a:ext cx="2339102" cy="1261884"/>
          </a:xfrm>
          <a:prstGeom prst="rect">
            <a:avLst/>
          </a:prstGeom>
          <a:noFill/>
          <a:effectLst/>
        </p:spPr>
        <p:txBody>
          <a:bodyPr wrap="none"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381111" y="3245629"/>
            <a:ext cx="2339102" cy="1261884"/>
          </a:xfrm>
          <a:prstGeom prst="rect">
            <a:avLst/>
          </a:prstGeom>
          <a:noFill/>
          <a:effectLst/>
        </p:spPr>
        <p:txBody>
          <a:bodyPr wrap="none"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796294" y="4172522"/>
            <a:ext cx="2339102" cy="1261884"/>
          </a:xfrm>
          <a:prstGeom prst="rect">
            <a:avLst/>
          </a:prstGeom>
          <a:noFill/>
          <a:effectLst/>
        </p:spPr>
        <p:txBody>
          <a:bodyPr wrap="none"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9247868" y="4429191"/>
            <a:ext cx="2339102" cy="1261884"/>
          </a:xfrm>
          <a:prstGeom prst="rect">
            <a:avLst/>
          </a:prstGeom>
          <a:noFill/>
          <a:effectLst/>
        </p:spPr>
        <p:txBody>
          <a:bodyPr wrap="none"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925061" y="401211"/>
            <a:ext cx="2735580" cy="706755"/>
          </a:xfrm>
          <a:prstGeom prst="rect">
            <a:avLst/>
          </a:prstGeom>
          <a:noFill/>
        </p:spPr>
        <p:txBody>
          <a:bodyPr wrap="none" rtlCol="0">
            <a:spAutoFit/>
          </a:bodyPr>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课本章节四</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50" presetClass="entr" presetSubtype="0" decel="10000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strVal val="#ppt_w+.3"/>
                                          </p:val>
                                        </p:tav>
                                        <p:tav tm="100000">
                                          <p:val>
                                            <p:strVal val="#ppt_w"/>
                                          </p:val>
                                        </p:tav>
                                      </p:tavLst>
                                    </p:anim>
                                    <p:anim calcmode="lin" valueType="num">
                                      <p:cBhvr>
                                        <p:cTn id="29" dur="1000" fill="hold"/>
                                        <p:tgtEl>
                                          <p:spTgt spid="11"/>
                                        </p:tgtEl>
                                        <p:attrNameLst>
                                          <p:attrName>ppt_h</p:attrName>
                                        </p:attrNameLst>
                                      </p:cBhvr>
                                      <p:tavLst>
                                        <p:tav tm="0">
                                          <p:val>
                                            <p:strVal val="#ppt_h"/>
                                          </p:val>
                                        </p:tav>
                                        <p:tav tm="100000">
                                          <p:val>
                                            <p:strVal val="#ppt_h"/>
                                          </p:val>
                                        </p:tav>
                                      </p:tavLst>
                                    </p:anim>
                                    <p:animEffect transition="in" filter="fade">
                                      <p:cBhvr>
                                        <p:cTn id="30" dur="1000"/>
                                        <p:tgtEl>
                                          <p:spTgt spid="11"/>
                                        </p:tgtEl>
                                      </p:cBhvr>
                                    </p:animEffect>
                                  </p:childTnLst>
                                </p:cTn>
                              </p:par>
                              <p:par>
                                <p:cTn id="31" presetID="50" presetClass="entr" presetSubtype="0" decel="100000" fill="hold" grpId="0" nodeType="withEffect">
                                  <p:stCondLst>
                                    <p:cond delay="250"/>
                                  </p:stCondLst>
                                  <p:childTnLst>
                                    <p:set>
                                      <p:cBhvr>
                                        <p:cTn id="32" dur="1" fill="hold">
                                          <p:stCondLst>
                                            <p:cond delay="0"/>
                                          </p:stCondLst>
                                        </p:cTn>
                                        <p:tgtEl>
                                          <p:spTgt spid="15"/>
                                        </p:tgtEl>
                                        <p:attrNameLst>
                                          <p:attrName>style.visibility</p:attrName>
                                        </p:attrNameLst>
                                      </p:cBhvr>
                                      <p:to>
                                        <p:strVal val="visible"/>
                                      </p:to>
                                    </p:set>
                                    <p:anim calcmode="lin" valueType="num">
                                      <p:cBhvr>
                                        <p:cTn id="33" dur="1000" fill="hold"/>
                                        <p:tgtEl>
                                          <p:spTgt spid="15"/>
                                        </p:tgtEl>
                                        <p:attrNameLst>
                                          <p:attrName>ppt_w</p:attrName>
                                        </p:attrNameLst>
                                      </p:cBhvr>
                                      <p:tavLst>
                                        <p:tav tm="0">
                                          <p:val>
                                            <p:strVal val="#ppt_w+.3"/>
                                          </p:val>
                                        </p:tav>
                                        <p:tav tm="100000">
                                          <p:val>
                                            <p:strVal val="#ppt_w"/>
                                          </p:val>
                                        </p:tav>
                                      </p:tavLst>
                                    </p:anim>
                                    <p:anim calcmode="lin" valueType="num">
                                      <p:cBhvr>
                                        <p:cTn id="34" dur="1000" fill="hold"/>
                                        <p:tgtEl>
                                          <p:spTgt spid="15"/>
                                        </p:tgtEl>
                                        <p:attrNameLst>
                                          <p:attrName>ppt_h</p:attrName>
                                        </p:attrNameLst>
                                      </p:cBhvr>
                                      <p:tavLst>
                                        <p:tav tm="0">
                                          <p:val>
                                            <p:strVal val="#ppt_h"/>
                                          </p:val>
                                        </p:tav>
                                        <p:tav tm="100000">
                                          <p:val>
                                            <p:strVal val="#ppt_h"/>
                                          </p:val>
                                        </p:tav>
                                      </p:tavLst>
                                    </p:anim>
                                    <p:animEffect transition="in" filter="fade">
                                      <p:cBhvr>
                                        <p:cTn id="35" dur="1000"/>
                                        <p:tgtEl>
                                          <p:spTgt spid="15"/>
                                        </p:tgtEl>
                                      </p:cBhvr>
                                    </p:animEffect>
                                  </p:childTnLst>
                                </p:cTn>
                              </p:par>
                              <p:par>
                                <p:cTn id="36" presetID="50" presetClass="entr" presetSubtype="0" decel="100000" fill="hold" grpId="0" nodeType="withEffect">
                                  <p:stCondLst>
                                    <p:cond delay="50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strVal val="#ppt_w+.3"/>
                                          </p:val>
                                        </p:tav>
                                        <p:tav tm="100000">
                                          <p:val>
                                            <p:strVal val="#ppt_w"/>
                                          </p:val>
                                        </p:tav>
                                      </p:tavLst>
                                    </p:anim>
                                    <p:anim calcmode="lin" valueType="num">
                                      <p:cBhvr>
                                        <p:cTn id="39" dur="1000" fill="hold"/>
                                        <p:tgtEl>
                                          <p:spTgt spid="16"/>
                                        </p:tgtEl>
                                        <p:attrNameLst>
                                          <p:attrName>ppt_h</p:attrName>
                                        </p:attrNameLst>
                                      </p:cBhvr>
                                      <p:tavLst>
                                        <p:tav tm="0">
                                          <p:val>
                                            <p:strVal val="#ppt_h"/>
                                          </p:val>
                                        </p:tav>
                                        <p:tav tm="100000">
                                          <p:val>
                                            <p:strVal val="#ppt_h"/>
                                          </p:val>
                                        </p:tav>
                                      </p:tavLst>
                                    </p:anim>
                                    <p:animEffect transition="in" filter="fade">
                                      <p:cBhvr>
                                        <p:cTn id="40" dur="1000"/>
                                        <p:tgtEl>
                                          <p:spTgt spid="16"/>
                                        </p:tgtEl>
                                      </p:cBhvr>
                                    </p:animEffect>
                                  </p:childTnLst>
                                </p:cTn>
                              </p:par>
                              <p:par>
                                <p:cTn id="41" presetID="50" presetClass="entr" presetSubtype="0" decel="100000" fill="hold" grpId="0" nodeType="withEffect">
                                  <p:stCondLst>
                                    <p:cond delay="750"/>
                                  </p:stCondLst>
                                  <p:childTnLst>
                                    <p:set>
                                      <p:cBhvr>
                                        <p:cTn id="42" dur="1" fill="hold">
                                          <p:stCondLst>
                                            <p:cond delay="0"/>
                                          </p:stCondLst>
                                        </p:cTn>
                                        <p:tgtEl>
                                          <p:spTgt spid="17"/>
                                        </p:tgtEl>
                                        <p:attrNameLst>
                                          <p:attrName>style.visibility</p:attrName>
                                        </p:attrNameLst>
                                      </p:cBhvr>
                                      <p:to>
                                        <p:strVal val="visible"/>
                                      </p:to>
                                    </p:set>
                                    <p:anim calcmode="lin" valueType="num">
                                      <p:cBhvr>
                                        <p:cTn id="43" dur="1000" fill="hold"/>
                                        <p:tgtEl>
                                          <p:spTgt spid="17"/>
                                        </p:tgtEl>
                                        <p:attrNameLst>
                                          <p:attrName>ppt_w</p:attrName>
                                        </p:attrNameLst>
                                      </p:cBhvr>
                                      <p:tavLst>
                                        <p:tav tm="0">
                                          <p:val>
                                            <p:strVal val="#ppt_w+.3"/>
                                          </p:val>
                                        </p:tav>
                                        <p:tav tm="100000">
                                          <p:val>
                                            <p:strVal val="#ppt_w"/>
                                          </p:val>
                                        </p:tav>
                                      </p:tavLst>
                                    </p:anim>
                                    <p:anim calcmode="lin" valueType="num">
                                      <p:cBhvr>
                                        <p:cTn id="44" dur="1000" fill="hold"/>
                                        <p:tgtEl>
                                          <p:spTgt spid="17"/>
                                        </p:tgtEl>
                                        <p:attrNameLst>
                                          <p:attrName>ppt_h</p:attrName>
                                        </p:attrNameLst>
                                      </p:cBhvr>
                                      <p:tavLst>
                                        <p:tav tm="0">
                                          <p:val>
                                            <p:strVal val="#ppt_h"/>
                                          </p:val>
                                        </p:tav>
                                        <p:tav tm="100000">
                                          <p:val>
                                            <p:strVal val="#ppt_h"/>
                                          </p:val>
                                        </p:tav>
                                      </p:tavLst>
                                    </p:anim>
                                    <p:animEffect transition="in" filter="fade">
                                      <p:cBhvr>
                                        <p:cTn id="45" dur="1000"/>
                                        <p:tgtEl>
                                          <p:spTgt spid="17"/>
                                        </p:tgtEl>
                                      </p:cBhvr>
                                    </p:animEffect>
                                  </p:childTnLst>
                                </p:cTn>
                              </p:par>
                            </p:childTnLst>
                          </p:cTn>
                        </p:par>
                        <p:par>
                          <p:cTn id="46" fill="hold">
                            <p:stCondLst>
                              <p:cond delay="2000"/>
                            </p:stCondLst>
                            <p:childTnLst>
                              <p:par>
                                <p:cTn id="47" presetID="37" presetClass="entr" presetSubtype="0"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900" decel="100000" fill="hold"/>
                                        <p:tgtEl>
                                          <p:spTgt spid="2"/>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P spid="17"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805815" y="659765"/>
            <a:ext cx="3463290" cy="3463290"/>
          </a:xfrm>
          <a:prstGeom prst="ellipse">
            <a:avLst/>
          </a:prstGeom>
          <a:noFill/>
          <a:ln cmpd="dbl">
            <a:solidFill>
              <a:srgbClr val="00B05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171190" y="1098550"/>
            <a:ext cx="5288915" cy="5288915"/>
          </a:xfrm>
          <a:prstGeom prst="ellipse">
            <a:avLst/>
          </a:prstGeom>
          <a:noFill/>
          <a:ln cmpd="dbl">
            <a:solidFill>
              <a:srgbClr val="00B05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23938" y="1301750"/>
            <a:ext cx="3027045" cy="804545"/>
          </a:xfrm>
          <a:prstGeom prst="rect">
            <a:avLst/>
          </a:prstGeom>
        </p:spPr>
        <p:txBody>
          <a:bodyPr wrap="square">
            <a:spAutoFit/>
          </a:bodyPr>
          <a:lstStyle/>
          <a:p>
            <a:pPr>
              <a:lnSpc>
                <a:spcPct val="130000"/>
              </a:lnSpc>
            </a:pPr>
            <a:r>
              <a:rPr lang="zh-CN" altLang="en-US" sz="3600" dirty="0">
                <a:solidFill>
                  <a:schemeClr val="bg2">
                    <a:lumMod val="50000"/>
                  </a:schemeClr>
                </a:solidFill>
                <a:latin typeface="方正清刻本悦宋简体" panose="02000000000000000000" charset="-122"/>
                <a:ea typeface="方正清刻本悦宋简体" panose="02000000000000000000" charset="-122"/>
              </a:rPr>
              <a:t>点击添加内容</a:t>
            </a:r>
            <a:endParaRPr lang="zh-CN" altLang="en-US" sz="36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12" name="矩形 11"/>
          <p:cNvSpPr/>
          <p:nvPr/>
        </p:nvSpPr>
        <p:spPr>
          <a:xfrm>
            <a:off x="1085850" y="2059305"/>
            <a:ext cx="2903220" cy="1367155"/>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23686" y="-175260"/>
            <a:ext cx="4447273" cy="5836285"/>
          </a:xfrm>
          <a:prstGeom prst="rect">
            <a:avLst/>
          </a:prstGeom>
        </p:spPr>
      </p:pic>
      <p:sp>
        <p:nvSpPr>
          <p:cNvPr id="5" name="椭圆 4"/>
          <p:cNvSpPr/>
          <p:nvPr/>
        </p:nvSpPr>
        <p:spPr>
          <a:xfrm>
            <a:off x="7927975" y="1697355"/>
            <a:ext cx="3463290" cy="3463290"/>
          </a:xfrm>
          <a:prstGeom prst="ellipse">
            <a:avLst/>
          </a:prstGeom>
          <a:noFill/>
          <a:ln cmpd="dbl">
            <a:solidFill>
              <a:srgbClr val="00B05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146098" y="2339340"/>
            <a:ext cx="3027045" cy="804545"/>
          </a:xfrm>
          <a:prstGeom prst="rect">
            <a:avLst/>
          </a:prstGeom>
        </p:spPr>
        <p:txBody>
          <a:bodyPr wrap="square">
            <a:spAutoFit/>
          </a:bodyPr>
          <a:lstStyle/>
          <a:p>
            <a:pPr>
              <a:lnSpc>
                <a:spcPct val="130000"/>
              </a:lnSpc>
            </a:pPr>
            <a:r>
              <a:rPr lang="zh-CN" altLang="en-US" sz="3600" dirty="0">
                <a:solidFill>
                  <a:schemeClr val="bg2">
                    <a:lumMod val="50000"/>
                  </a:schemeClr>
                </a:solidFill>
                <a:latin typeface="方正清刻本悦宋简体" panose="02000000000000000000" charset="-122"/>
                <a:ea typeface="方正清刻本悦宋简体" panose="02000000000000000000" charset="-122"/>
              </a:rPr>
              <a:t>点击添加内容</a:t>
            </a:r>
            <a:endParaRPr lang="zh-CN" altLang="en-US" sz="36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7" name="矩形 6"/>
          <p:cNvSpPr/>
          <p:nvPr/>
        </p:nvSpPr>
        <p:spPr>
          <a:xfrm>
            <a:off x="8208010" y="3096895"/>
            <a:ext cx="2903220" cy="1367155"/>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sp>
        <p:nvSpPr>
          <p:cNvPr id="2" name="文本框 1"/>
          <p:cNvSpPr txBox="1"/>
          <p:nvPr/>
        </p:nvSpPr>
        <p:spPr>
          <a:xfrm>
            <a:off x="4953001" y="186581"/>
            <a:ext cx="2735580" cy="706755"/>
          </a:xfrm>
          <a:prstGeom prst="rect">
            <a:avLst/>
          </a:prstGeom>
          <a:noFill/>
        </p:spPr>
        <p:txBody>
          <a:bodyPr wrap="none" rtlCol="0">
            <a:spAutoFit/>
          </a:bodyPr>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课本章节四</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1"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1"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1000" fill="hold"/>
                                        <p:tgtEl>
                                          <p:spTgt spid="26"/>
                                        </p:tgtEl>
                                        <p:attrNameLst>
                                          <p:attrName>ppt_w</p:attrName>
                                        </p:attrNameLst>
                                      </p:cBhvr>
                                      <p:tavLst>
                                        <p:tav tm="0">
                                          <p:val>
                                            <p:fltVal val="0"/>
                                          </p:val>
                                        </p:tav>
                                        <p:tav tm="100000">
                                          <p:val>
                                            <p:strVal val="#ppt_w"/>
                                          </p:val>
                                        </p:tav>
                                      </p:tavLst>
                                    </p:anim>
                                    <p:anim calcmode="lin" valueType="num">
                                      <p:cBhvr>
                                        <p:cTn id="25" dur="1000" fill="hold"/>
                                        <p:tgtEl>
                                          <p:spTgt spid="26"/>
                                        </p:tgtEl>
                                        <p:attrNameLst>
                                          <p:attrName>ppt_h</p:attrName>
                                        </p:attrNameLst>
                                      </p:cBhvr>
                                      <p:tavLst>
                                        <p:tav tm="0">
                                          <p:val>
                                            <p:fltVal val="0"/>
                                          </p:val>
                                        </p:tav>
                                        <p:tav tm="100000">
                                          <p:val>
                                            <p:strVal val="#ppt_h"/>
                                          </p:val>
                                        </p:tav>
                                      </p:tavLst>
                                    </p:anim>
                                    <p:anim calcmode="lin" valueType="num">
                                      <p:cBhvr>
                                        <p:cTn id="26" dur="1000" fill="hold"/>
                                        <p:tgtEl>
                                          <p:spTgt spid="26"/>
                                        </p:tgtEl>
                                        <p:attrNameLst>
                                          <p:attrName>style.rotation</p:attrName>
                                        </p:attrNameLst>
                                      </p:cBhvr>
                                      <p:tavLst>
                                        <p:tav tm="0">
                                          <p:val>
                                            <p:fltVal val="90"/>
                                          </p:val>
                                        </p:tav>
                                        <p:tav tm="100000">
                                          <p:val>
                                            <p:fltVal val="0"/>
                                          </p:val>
                                        </p:tav>
                                      </p:tavLst>
                                    </p:anim>
                                    <p:animEffect transition="in" filter="fade">
                                      <p:cBhvr>
                                        <p:cTn id="27" dur="1000"/>
                                        <p:tgtEl>
                                          <p:spTgt spid="26"/>
                                        </p:tgtEl>
                                      </p:cBhvr>
                                    </p:animEffect>
                                  </p:childTnLst>
                                </p:cTn>
                              </p:par>
                              <p:par>
                                <p:cTn id="28" presetID="31" presetClass="entr" presetSubtype="0" fill="hold" grpId="1"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 calcmode="lin" valueType="num">
                                      <p:cBhvr>
                                        <p:cTn id="32" dur="1000" fill="hold"/>
                                        <p:tgtEl>
                                          <p:spTgt spid="12"/>
                                        </p:tgtEl>
                                        <p:attrNameLst>
                                          <p:attrName>style.rotation</p:attrName>
                                        </p:attrNameLst>
                                      </p:cBhvr>
                                      <p:tavLst>
                                        <p:tav tm="0">
                                          <p:val>
                                            <p:fltVal val="90"/>
                                          </p:val>
                                        </p:tav>
                                        <p:tav tm="100000">
                                          <p:val>
                                            <p:fltVal val="0"/>
                                          </p:val>
                                        </p:tav>
                                      </p:tavLst>
                                    </p:anim>
                                    <p:animEffect transition="in" filter="fade">
                                      <p:cBhvr>
                                        <p:cTn id="33" dur="1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1"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heel(1)">
                                      <p:cBhvr>
                                        <p:cTn id="38" dur="2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1"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1000" fill="hold"/>
                                        <p:tgtEl>
                                          <p:spTgt spid="6"/>
                                        </p:tgtEl>
                                        <p:attrNameLst>
                                          <p:attrName>ppt_w</p:attrName>
                                        </p:attrNameLst>
                                      </p:cBhvr>
                                      <p:tavLst>
                                        <p:tav tm="0">
                                          <p:val>
                                            <p:fltVal val="0"/>
                                          </p:val>
                                        </p:tav>
                                        <p:tav tm="100000">
                                          <p:val>
                                            <p:strVal val="#ppt_w"/>
                                          </p:val>
                                        </p:tav>
                                      </p:tavLst>
                                    </p:anim>
                                    <p:anim calcmode="lin" valueType="num">
                                      <p:cBhvr>
                                        <p:cTn id="44" dur="1000" fill="hold"/>
                                        <p:tgtEl>
                                          <p:spTgt spid="6"/>
                                        </p:tgtEl>
                                        <p:attrNameLst>
                                          <p:attrName>ppt_h</p:attrName>
                                        </p:attrNameLst>
                                      </p:cBhvr>
                                      <p:tavLst>
                                        <p:tav tm="0">
                                          <p:val>
                                            <p:fltVal val="0"/>
                                          </p:val>
                                        </p:tav>
                                        <p:tav tm="100000">
                                          <p:val>
                                            <p:strVal val="#ppt_h"/>
                                          </p:val>
                                        </p:tav>
                                      </p:tavLst>
                                    </p:anim>
                                    <p:anim calcmode="lin" valueType="num">
                                      <p:cBhvr>
                                        <p:cTn id="45" dur="1000" fill="hold"/>
                                        <p:tgtEl>
                                          <p:spTgt spid="6"/>
                                        </p:tgtEl>
                                        <p:attrNameLst>
                                          <p:attrName>style.rotation</p:attrName>
                                        </p:attrNameLst>
                                      </p:cBhvr>
                                      <p:tavLst>
                                        <p:tav tm="0">
                                          <p:val>
                                            <p:fltVal val="90"/>
                                          </p:val>
                                        </p:tav>
                                        <p:tav tm="100000">
                                          <p:val>
                                            <p:fltVal val="0"/>
                                          </p:val>
                                        </p:tav>
                                      </p:tavLst>
                                    </p:anim>
                                    <p:animEffect transition="in" filter="fade">
                                      <p:cBhvr>
                                        <p:cTn id="46" dur="1000"/>
                                        <p:tgtEl>
                                          <p:spTgt spid="6"/>
                                        </p:tgtEl>
                                      </p:cBhvr>
                                    </p:animEffect>
                                  </p:childTnLst>
                                </p:cTn>
                              </p:par>
                              <p:par>
                                <p:cTn id="47" presetID="31" presetClass="entr" presetSubtype="0" fill="hold" grpId="1" nodeType="with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1000" fill="hold"/>
                                        <p:tgtEl>
                                          <p:spTgt spid="7"/>
                                        </p:tgtEl>
                                        <p:attrNameLst>
                                          <p:attrName>ppt_w</p:attrName>
                                        </p:attrNameLst>
                                      </p:cBhvr>
                                      <p:tavLst>
                                        <p:tav tm="0">
                                          <p:val>
                                            <p:fltVal val="0"/>
                                          </p:val>
                                        </p:tav>
                                        <p:tav tm="100000">
                                          <p:val>
                                            <p:strVal val="#ppt_w"/>
                                          </p:val>
                                        </p:tav>
                                      </p:tavLst>
                                    </p:anim>
                                    <p:anim calcmode="lin" valueType="num">
                                      <p:cBhvr>
                                        <p:cTn id="50" dur="1000" fill="hold"/>
                                        <p:tgtEl>
                                          <p:spTgt spid="7"/>
                                        </p:tgtEl>
                                        <p:attrNameLst>
                                          <p:attrName>ppt_h</p:attrName>
                                        </p:attrNameLst>
                                      </p:cBhvr>
                                      <p:tavLst>
                                        <p:tav tm="0">
                                          <p:val>
                                            <p:fltVal val="0"/>
                                          </p:val>
                                        </p:tav>
                                        <p:tav tm="100000">
                                          <p:val>
                                            <p:strVal val="#ppt_h"/>
                                          </p:val>
                                        </p:tav>
                                      </p:tavLst>
                                    </p:anim>
                                    <p:anim calcmode="lin" valueType="num">
                                      <p:cBhvr>
                                        <p:cTn id="51" dur="1000" fill="hold"/>
                                        <p:tgtEl>
                                          <p:spTgt spid="7"/>
                                        </p:tgtEl>
                                        <p:attrNameLst>
                                          <p:attrName>style.rotation</p:attrName>
                                        </p:attrNameLst>
                                      </p:cBhvr>
                                      <p:tavLst>
                                        <p:tav tm="0">
                                          <p:val>
                                            <p:fltVal val="90"/>
                                          </p:val>
                                        </p:tav>
                                        <p:tav tm="100000">
                                          <p:val>
                                            <p:fltVal val="0"/>
                                          </p:val>
                                        </p:tav>
                                      </p:tavLst>
                                    </p:anim>
                                    <p:animEffect transition="in" filter="fade">
                                      <p:cBhvr>
                                        <p:cTn id="52" dur="1000"/>
                                        <p:tgtEl>
                                          <p:spTgt spid="7"/>
                                        </p:tgtEl>
                                      </p:cBhvr>
                                    </p:animEffect>
                                  </p:childTnLst>
                                </p:cTn>
                              </p:par>
                            </p:childTnLst>
                          </p:cTn>
                        </p:par>
                        <p:par>
                          <p:cTn id="53" fill="hold">
                            <p:stCondLst>
                              <p:cond delay="1000"/>
                            </p:stCondLst>
                            <p:childTnLst>
                              <p:par>
                                <p:cTn id="54" presetID="37" presetClass="entr" presetSubtype="0"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1000"/>
                                        <p:tgtEl>
                                          <p:spTgt spid="2"/>
                                        </p:tgtEl>
                                      </p:cBhvr>
                                    </p:animEffect>
                                    <p:anim calcmode="lin" valueType="num">
                                      <p:cBhvr>
                                        <p:cTn id="57" dur="1000" fill="hold"/>
                                        <p:tgtEl>
                                          <p:spTgt spid="2"/>
                                        </p:tgtEl>
                                        <p:attrNameLst>
                                          <p:attrName>ppt_x</p:attrName>
                                        </p:attrNameLst>
                                      </p:cBhvr>
                                      <p:tavLst>
                                        <p:tav tm="0">
                                          <p:val>
                                            <p:strVal val="#ppt_x"/>
                                          </p:val>
                                        </p:tav>
                                        <p:tav tm="100000">
                                          <p:val>
                                            <p:strVal val="#ppt_x"/>
                                          </p:val>
                                        </p:tav>
                                      </p:tavLst>
                                    </p:anim>
                                    <p:anim calcmode="lin" valueType="num">
                                      <p:cBhvr>
                                        <p:cTn id="58" dur="900" decel="100000" fill="hold"/>
                                        <p:tgtEl>
                                          <p:spTgt spid="2"/>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bldLvl="0" animBg="1"/>
      <p:bldP spid="9" grpId="0" bldLvl="0" animBg="1"/>
      <p:bldP spid="26" grpId="0"/>
      <p:bldP spid="26" grpId="1"/>
      <p:bldP spid="12" grpId="0"/>
      <p:bldP spid="12" grpId="1"/>
      <p:bldP spid="5" grpId="0" animBg="1"/>
      <p:bldP spid="5" grpId="1" bldLvl="0" animBg="1"/>
      <p:bldP spid="6" grpId="0"/>
      <p:bldP spid="6" grpId="1"/>
      <p:bldP spid="7" grpId="0"/>
      <p:bldP spid="7" grpId="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2118792" y="2441468"/>
            <a:ext cx="4927108" cy="888147"/>
            <a:chOff x="1857939" y="3148015"/>
            <a:chExt cx="3991362" cy="888147"/>
          </a:xfrm>
        </p:grpSpPr>
        <p:grpSp>
          <p:nvGrpSpPr>
            <p:cNvPr id="21" name="组合 20"/>
            <p:cNvGrpSpPr/>
            <p:nvPr/>
          </p:nvGrpSpPr>
          <p:grpSpPr>
            <a:xfrm>
              <a:off x="1857939" y="3176590"/>
              <a:ext cx="3991362" cy="830997"/>
              <a:chOff x="2200651" y="3233740"/>
              <a:chExt cx="3991362" cy="830997"/>
            </a:xfrm>
          </p:grpSpPr>
          <p:sp>
            <p:nvSpPr>
              <p:cNvPr id="25" name="文本框 24"/>
              <p:cNvSpPr txBox="1"/>
              <p:nvPr/>
            </p:nvSpPr>
            <p:spPr>
              <a:xfrm>
                <a:off x="2200651" y="3233740"/>
                <a:ext cx="648243" cy="830997"/>
              </a:xfrm>
              <a:prstGeom prst="rect">
                <a:avLst/>
              </a:prstGeom>
              <a:noFill/>
            </p:spPr>
            <p:txBody>
              <a:bodyPr wrap="none" rtlCol="0">
                <a:spAutoFit/>
              </a:bodyPr>
              <a:lstStyle/>
              <a:p>
                <a:r>
                  <a:rPr lang="en-US" altLang="zh-CN" sz="4800" b="1" i="1" dirty="0">
                    <a:solidFill>
                      <a:srgbClr val="377636"/>
                    </a:solidFill>
                    <a:latin typeface="幼圆" panose="02010509060101010101" pitchFamily="49" charset="-122"/>
                    <a:ea typeface="幼圆" panose="02010509060101010101" pitchFamily="49" charset="-122"/>
                  </a:rPr>
                  <a:t>01</a:t>
                </a:r>
                <a:endParaRPr lang="en-US" altLang="zh-CN" sz="4800" b="1" i="1" dirty="0">
                  <a:solidFill>
                    <a:srgbClr val="377636"/>
                  </a:solidFill>
                  <a:latin typeface="幼圆" panose="02010509060101010101" pitchFamily="49" charset="-122"/>
                  <a:ea typeface="幼圆" panose="02010509060101010101" pitchFamily="49" charset="-122"/>
                </a:endParaRPr>
              </a:p>
            </p:txBody>
          </p:sp>
          <p:sp>
            <p:nvSpPr>
              <p:cNvPr id="26" name="矩形 25"/>
              <p:cNvSpPr/>
              <p:nvPr/>
            </p:nvSpPr>
            <p:spPr>
              <a:xfrm>
                <a:off x="3168214" y="3414986"/>
                <a:ext cx="3023799" cy="570865"/>
              </a:xfrm>
              <a:prstGeom prst="rect">
                <a:avLst/>
              </a:prstGeom>
            </p:spPr>
            <p:txBody>
              <a:bodyPr wrap="square">
                <a:spAutoFit/>
              </a:bodyPr>
              <a:lstStyle/>
              <a:p>
                <a:pPr>
                  <a:lnSpc>
                    <a:spcPct val="130000"/>
                  </a:lnSpc>
                </a:pPr>
                <a:r>
                  <a:rPr lang="zh-CN" altLang="en-US" sz="2400" b="1" dirty="0">
                    <a:solidFill>
                      <a:srgbClr val="377636"/>
                    </a:solidFill>
                    <a:latin typeface="幼圆" panose="02010509060101010101" pitchFamily="49" charset="-122"/>
                    <a:ea typeface="幼圆" panose="02010509060101010101" pitchFamily="49" charset="-122"/>
                  </a:rPr>
                  <a:t>课本章节一</a:t>
                </a:r>
                <a:endParaRPr lang="zh-CN" altLang="en-US" sz="2400" b="1" dirty="0">
                  <a:solidFill>
                    <a:srgbClr val="377636"/>
                  </a:solidFill>
                  <a:latin typeface="幼圆" panose="02010509060101010101" pitchFamily="49" charset="-122"/>
                  <a:ea typeface="幼圆" panose="02010509060101010101" pitchFamily="49" charset="-122"/>
                </a:endParaRPr>
              </a:p>
            </p:txBody>
          </p:sp>
        </p:grpSp>
        <p:grpSp>
          <p:nvGrpSpPr>
            <p:cNvPr id="22" name="组合 21"/>
            <p:cNvGrpSpPr/>
            <p:nvPr/>
          </p:nvGrpSpPr>
          <p:grpSpPr>
            <a:xfrm>
              <a:off x="1981958" y="3148015"/>
              <a:ext cx="3743325" cy="888147"/>
              <a:chOff x="1981200" y="3148015"/>
              <a:chExt cx="3743325" cy="888147"/>
            </a:xfrm>
          </p:grpSpPr>
          <p:cxnSp>
            <p:nvCxnSpPr>
              <p:cNvPr id="23" name="直接连接符 22"/>
              <p:cNvCxnSpPr/>
              <p:nvPr/>
            </p:nvCxnSpPr>
            <p:spPr>
              <a:xfrm>
                <a:off x="1981200" y="3148015"/>
                <a:ext cx="37433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981200" y="4036162"/>
                <a:ext cx="37433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7" name="组合 26"/>
          <p:cNvGrpSpPr/>
          <p:nvPr/>
        </p:nvGrpSpPr>
        <p:grpSpPr>
          <a:xfrm>
            <a:off x="6821528" y="2441468"/>
            <a:ext cx="4927108" cy="888147"/>
            <a:chOff x="6560675" y="3148015"/>
            <a:chExt cx="3991362" cy="888147"/>
          </a:xfrm>
        </p:grpSpPr>
        <p:grpSp>
          <p:nvGrpSpPr>
            <p:cNvPr id="28" name="组合 27"/>
            <p:cNvGrpSpPr/>
            <p:nvPr/>
          </p:nvGrpSpPr>
          <p:grpSpPr>
            <a:xfrm>
              <a:off x="6560675" y="3205165"/>
              <a:ext cx="3991362" cy="830997"/>
              <a:chOff x="2200651" y="3233740"/>
              <a:chExt cx="3991362" cy="830997"/>
            </a:xfrm>
          </p:grpSpPr>
          <p:sp>
            <p:nvSpPr>
              <p:cNvPr id="32" name="文本框 31"/>
              <p:cNvSpPr txBox="1"/>
              <p:nvPr/>
            </p:nvSpPr>
            <p:spPr>
              <a:xfrm>
                <a:off x="2200651" y="3233740"/>
                <a:ext cx="648243" cy="830997"/>
              </a:xfrm>
              <a:prstGeom prst="rect">
                <a:avLst/>
              </a:prstGeom>
              <a:noFill/>
            </p:spPr>
            <p:txBody>
              <a:bodyPr wrap="none" rtlCol="0">
                <a:spAutoFit/>
              </a:bodyPr>
              <a:lstStyle/>
              <a:p>
                <a:r>
                  <a:rPr lang="en-US" altLang="zh-CN" sz="4800" b="1" i="1" dirty="0">
                    <a:solidFill>
                      <a:srgbClr val="377636"/>
                    </a:solidFill>
                    <a:latin typeface="幼圆" panose="02010509060101010101" pitchFamily="49" charset="-122"/>
                    <a:ea typeface="幼圆" panose="02010509060101010101" pitchFamily="49" charset="-122"/>
                  </a:rPr>
                  <a:t>02</a:t>
                </a:r>
                <a:endParaRPr lang="en-US" altLang="zh-CN" sz="4800" b="1" i="1" dirty="0">
                  <a:solidFill>
                    <a:srgbClr val="377636"/>
                  </a:solidFill>
                  <a:latin typeface="幼圆" panose="02010509060101010101" pitchFamily="49" charset="-122"/>
                  <a:ea typeface="幼圆" panose="02010509060101010101" pitchFamily="49" charset="-122"/>
                </a:endParaRPr>
              </a:p>
            </p:txBody>
          </p:sp>
          <p:sp>
            <p:nvSpPr>
              <p:cNvPr id="33" name="矩形 32"/>
              <p:cNvSpPr/>
              <p:nvPr/>
            </p:nvSpPr>
            <p:spPr>
              <a:xfrm>
                <a:off x="3168214" y="3414986"/>
                <a:ext cx="3023799" cy="570865"/>
              </a:xfrm>
              <a:prstGeom prst="rect">
                <a:avLst/>
              </a:prstGeom>
            </p:spPr>
            <p:txBody>
              <a:bodyPr wrap="square">
                <a:spAutoFit/>
              </a:bodyPr>
              <a:lstStyle/>
              <a:p>
                <a:pPr>
                  <a:lnSpc>
                    <a:spcPct val="130000"/>
                  </a:lnSpc>
                </a:pPr>
                <a:r>
                  <a:rPr lang="zh-CN" altLang="en-US" sz="2400" b="1" dirty="0">
                    <a:solidFill>
                      <a:srgbClr val="377636"/>
                    </a:solidFill>
                    <a:latin typeface="幼圆" panose="02010509060101010101" pitchFamily="49" charset="-122"/>
                    <a:ea typeface="幼圆" panose="02010509060101010101" pitchFamily="49" charset="-122"/>
                    <a:sym typeface="+mn-ea"/>
                  </a:rPr>
                  <a:t>课本章节二</a:t>
                </a:r>
                <a:endParaRPr lang="zh-CN" altLang="en-US" sz="2400" b="1" dirty="0">
                  <a:solidFill>
                    <a:srgbClr val="377636"/>
                  </a:solidFill>
                  <a:latin typeface="幼圆" panose="02010509060101010101" pitchFamily="49" charset="-122"/>
                  <a:ea typeface="幼圆" panose="02010509060101010101" pitchFamily="49" charset="-122"/>
                </a:endParaRPr>
              </a:p>
            </p:txBody>
          </p:sp>
        </p:grpSp>
        <p:grpSp>
          <p:nvGrpSpPr>
            <p:cNvPr id="29" name="组合 28"/>
            <p:cNvGrpSpPr/>
            <p:nvPr/>
          </p:nvGrpSpPr>
          <p:grpSpPr>
            <a:xfrm>
              <a:off x="6684693" y="3148015"/>
              <a:ext cx="3743325" cy="888147"/>
              <a:chOff x="1981200" y="3148015"/>
              <a:chExt cx="3743325" cy="888147"/>
            </a:xfrm>
          </p:grpSpPr>
          <p:cxnSp>
            <p:nvCxnSpPr>
              <p:cNvPr id="30" name="直接连接符 29"/>
              <p:cNvCxnSpPr/>
              <p:nvPr/>
            </p:nvCxnSpPr>
            <p:spPr>
              <a:xfrm>
                <a:off x="1981200" y="3148015"/>
                <a:ext cx="37433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981200" y="4036162"/>
                <a:ext cx="37433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p:cNvGrpSpPr/>
          <p:nvPr/>
        </p:nvGrpSpPr>
        <p:grpSpPr>
          <a:xfrm>
            <a:off x="2118792" y="3721085"/>
            <a:ext cx="4927108" cy="888147"/>
            <a:chOff x="1857939" y="4838584"/>
            <a:chExt cx="3991362" cy="888147"/>
          </a:xfrm>
        </p:grpSpPr>
        <p:grpSp>
          <p:nvGrpSpPr>
            <p:cNvPr id="35" name="组合 34"/>
            <p:cNvGrpSpPr/>
            <p:nvPr/>
          </p:nvGrpSpPr>
          <p:grpSpPr>
            <a:xfrm>
              <a:off x="1857939" y="4872040"/>
              <a:ext cx="3991362" cy="830997"/>
              <a:chOff x="2200651" y="3233740"/>
              <a:chExt cx="3991362" cy="830997"/>
            </a:xfrm>
          </p:grpSpPr>
          <p:sp>
            <p:nvSpPr>
              <p:cNvPr id="39" name="文本框 38"/>
              <p:cNvSpPr txBox="1"/>
              <p:nvPr/>
            </p:nvSpPr>
            <p:spPr>
              <a:xfrm>
                <a:off x="2200651" y="3233740"/>
                <a:ext cx="866775" cy="830997"/>
              </a:xfrm>
              <a:prstGeom prst="rect">
                <a:avLst/>
              </a:prstGeom>
              <a:noFill/>
            </p:spPr>
            <p:txBody>
              <a:bodyPr wrap="square" rtlCol="0">
                <a:spAutoFit/>
              </a:bodyPr>
              <a:lstStyle/>
              <a:p>
                <a:r>
                  <a:rPr lang="en-US" altLang="zh-CN" sz="4800" b="1" i="1" dirty="0">
                    <a:solidFill>
                      <a:srgbClr val="377636"/>
                    </a:solidFill>
                    <a:latin typeface="幼圆" panose="02010509060101010101" pitchFamily="49" charset="-122"/>
                    <a:ea typeface="幼圆" panose="02010509060101010101" pitchFamily="49" charset="-122"/>
                  </a:rPr>
                  <a:t>03</a:t>
                </a:r>
                <a:endParaRPr lang="en-US" altLang="zh-CN" sz="4800" b="1" i="1" dirty="0">
                  <a:solidFill>
                    <a:srgbClr val="377636"/>
                  </a:solidFill>
                  <a:latin typeface="幼圆" panose="02010509060101010101" pitchFamily="49" charset="-122"/>
                  <a:ea typeface="幼圆" panose="02010509060101010101" pitchFamily="49" charset="-122"/>
                </a:endParaRPr>
              </a:p>
            </p:txBody>
          </p:sp>
          <p:sp>
            <p:nvSpPr>
              <p:cNvPr id="40" name="矩形 39"/>
              <p:cNvSpPr/>
              <p:nvPr/>
            </p:nvSpPr>
            <p:spPr>
              <a:xfrm>
                <a:off x="3168214" y="3414986"/>
                <a:ext cx="3023799" cy="570865"/>
              </a:xfrm>
              <a:prstGeom prst="rect">
                <a:avLst/>
              </a:prstGeom>
            </p:spPr>
            <p:txBody>
              <a:bodyPr wrap="square">
                <a:spAutoFit/>
              </a:bodyPr>
              <a:lstStyle/>
              <a:p>
                <a:pPr>
                  <a:lnSpc>
                    <a:spcPct val="130000"/>
                  </a:lnSpc>
                </a:pPr>
                <a:r>
                  <a:rPr lang="zh-CN" altLang="en-US" sz="2400" b="1" dirty="0">
                    <a:solidFill>
                      <a:srgbClr val="377636"/>
                    </a:solidFill>
                    <a:latin typeface="幼圆" panose="02010509060101010101" pitchFamily="49" charset="-122"/>
                    <a:ea typeface="幼圆" panose="02010509060101010101" pitchFamily="49" charset="-122"/>
                    <a:sym typeface="+mn-ea"/>
                  </a:rPr>
                  <a:t>课本章节三</a:t>
                </a:r>
                <a:endParaRPr lang="zh-CN" altLang="en-US" sz="2400" b="1" dirty="0">
                  <a:solidFill>
                    <a:srgbClr val="377636"/>
                  </a:solidFill>
                  <a:latin typeface="幼圆" panose="02010509060101010101" pitchFamily="49" charset="-122"/>
                  <a:ea typeface="幼圆" panose="02010509060101010101" pitchFamily="49" charset="-122"/>
                </a:endParaRPr>
              </a:p>
            </p:txBody>
          </p:sp>
        </p:grpSp>
        <p:grpSp>
          <p:nvGrpSpPr>
            <p:cNvPr id="36" name="组合 35"/>
            <p:cNvGrpSpPr/>
            <p:nvPr/>
          </p:nvGrpSpPr>
          <p:grpSpPr>
            <a:xfrm>
              <a:off x="1981958" y="4838584"/>
              <a:ext cx="3743325" cy="888147"/>
              <a:chOff x="1981200" y="3148015"/>
              <a:chExt cx="3743325" cy="888147"/>
            </a:xfrm>
          </p:grpSpPr>
          <p:cxnSp>
            <p:nvCxnSpPr>
              <p:cNvPr id="37" name="直接连接符 36"/>
              <p:cNvCxnSpPr/>
              <p:nvPr/>
            </p:nvCxnSpPr>
            <p:spPr>
              <a:xfrm>
                <a:off x="1981200" y="3148015"/>
                <a:ext cx="37433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981200" y="4036162"/>
                <a:ext cx="37433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组合 40"/>
          <p:cNvGrpSpPr/>
          <p:nvPr/>
        </p:nvGrpSpPr>
        <p:grpSpPr>
          <a:xfrm>
            <a:off x="6821528" y="3721085"/>
            <a:ext cx="4927108" cy="888147"/>
            <a:chOff x="6560675" y="4838584"/>
            <a:chExt cx="3991362" cy="888147"/>
          </a:xfrm>
        </p:grpSpPr>
        <p:grpSp>
          <p:nvGrpSpPr>
            <p:cNvPr id="42" name="组合 41"/>
            <p:cNvGrpSpPr/>
            <p:nvPr/>
          </p:nvGrpSpPr>
          <p:grpSpPr>
            <a:xfrm>
              <a:off x="6560675" y="4872040"/>
              <a:ext cx="3991362" cy="830997"/>
              <a:chOff x="2200651" y="3233740"/>
              <a:chExt cx="3991362" cy="830997"/>
            </a:xfrm>
          </p:grpSpPr>
          <p:sp>
            <p:nvSpPr>
              <p:cNvPr id="46" name="文本框 45"/>
              <p:cNvSpPr txBox="1"/>
              <p:nvPr/>
            </p:nvSpPr>
            <p:spPr>
              <a:xfrm>
                <a:off x="2200651" y="3233740"/>
                <a:ext cx="648243" cy="830997"/>
              </a:xfrm>
              <a:prstGeom prst="rect">
                <a:avLst/>
              </a:prstGeom>
              <a:noFill/>
            </p:spPr>
            <p:txBody>
              <a:bodyPr wrap="none" rtlCol="0">
                <a:spAutoFit/>
              </a:bodyPr>
              <a:lstStyle/>
              <a:p>
                <a:r>
                  <a:rPr lang="en-US" altLang="zh-CN" sz="4800" b="1" i="1" dirty="0">
                    <a:solidFill>
                      <a:srgbClr val="377636"/>
                    </a:solidFill>
                    <a:latin typeface="幼圆" panose="02010509060101010101" pitchFamily="49" charset="-122"/>
                    <a:ea typeface="幼圆" panose="02010509060101010101" pitchFamily="49" charset="-122"/>
                  </a:rPr>
                  <a:t>04</a:t>
                </a:r>
                <a:endParaRPr lang="en-US" altLang="zh-CN" sz="4800" b="1" i="1" dirty="0">
                  <a:solidFill>
                    <a:srgbClr val="377636"/>
                  </a:solidFill>
                  <a:latin typeface="幼圆" panose="02010509060101010101" pitchFamily="49" charset="-122"/>
                  <a:ea typeface="幼圆" panose="02010509060101010101" pitchFamily="49" charset="-122"/>
                </a:endParaRPr>
              </a:p>
            </p:txBody>
          </p:sp>
          <p:sp>
            <p:nvSpPr>
              <p:cNvPr id="47" name="矩形 46"/>
              <p:cNvSpPr/>
              <p:nvPr/>
            </p:nvSpPr>
            <p:spPr>
              <a:xfrm>
                <a:off x="3168214" y="3414986"/>
                <a:ext cx="3023799" cy="570865"/>
              </a:xfrm>
              <a:prstGeom prst="rect">
                <a:avLst/>
              </a:prstGeom>
            </p:spPr>
            <p:txBody>
              <a:bodyPr wrap="square">
                <a:spAutoFit/>
              </a:bodyPr>
              <a:lstStyle/>
              <a:p>
                <a:pPr>
                  <a:lnSpc>
                    <a:spcPct val="130000"/>
                  </a:lnSpc>
                </a:pPr>
                <a:r>
                  <a:rPr lang="zh-CN" altLang="en-US" sz="2400" b="1" dirty="0">
                    <a:solidFill>
                      <a:srgbClr val="377636"/>
                    </a:solidFill>
                    <a:latin typeface="幼圆" panose="02010509060101010101" pitchFamily="49" charset="-122"/>
                    <a:ea typeface="幼圆" panose="02010509060101010101" pitchFamily="49" charset="-122"/>
                    <a:sym typeface="+mn-ea"/>
                  </a:rPr>
                  <a:t>课本章节四</a:t>
                </a:r>
                <a:endParaRPr lang="zh-CN" altLang="en-US" sz="2400" b="1" dirty="0">
                  <a:solidFill>
                    <a:srgbClr val="377636"/>
                  </a:solidFill>
                  <a:latin typeface="幼圆" panose="02010509060101010101" pitchFamily="49" charset="-122"/>
                  <a:ea typeface="幼圆" panose="02010509060101010101" pitchFamily="49" charset="-122"/>
                </a:endParaRPr>
              </a:p>
            </p:txBody>
          </p:sp>
        </p:grpSp>
        <p:grpSp>
          <p:nvGrpSpPr>
            <p:cNvPr id="43" name="组合 42"/>
            <p:cNvGrpSpPr/>
            <p:nvPr/>
          </p:nvGrpSpPr>
          <p:grpSpPr>
            <a:xfrm>
              <a:off x="6684693" y="4838584"/>
              <a:ext cx="3743325" cy="888147"/>
              <a:chOff x="1981200" y="3148015"/>
              <a:chExt cx="3743325" cy="888147"/>
            </a:xfrm>
          </p:grpSpPr>
          <p:cxnSp>
            <p:nvCxnSpPr>
              <p:cNvPr id="44" name="直接连接符 43"/>
              <p:cNvCxnSpPr/>
              <p:nvPr/>
            </p:nvCxnSpPr>
            <p:spPr>
              <a:xfrm>
                <a:off x="1981200" y="3148015"/>
                <a:ext cx="37433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81200" y="4036162"/>
                <a:ext cx="37433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 name="组合 4"/>
          <p:cNvGrpSpPr/>
          <p:nvPr/>
        </p:nvGrpSpPr>
        <p:grpSpPr>
          <a:xfrm>
            <a:off x="1528445" y="1198245"/>
            <a:ext cx="2723952" cy="159385"/>
            <a:chOff x="3260262" y="1087143"/>
            <a:chExt cx="5671476" cy="409682"/>
          </a:xfrm>
          <a:solidFill>
            <a:schemeClr val="bg2">
              <a:lumMod val="10000"/>
            </a:schemeClr>
          </a:solidFill>
        </p:grpSpPr>
        <p:sp>
          <p:nvSpPr>
            <p:cNvPr id="6" name="任意多边形 5"/>
            <p:cNvSpPr/>
            <p:nvPr/>
          </p:nvSpPr>
          <p:spPr>
            <a:xfrm>
              <a:off x="5643744" y="1087143"/>
              <a:ext cx="361387" cy="392120"/>
            </a:xfrm>
            <a:custGeom>
              <a:avLst/>
              <a:gdLst/>
              <a:ahLst/>
              <a:cxnLst/>
              <a:rect l="l" t="t" r="r" b="b"/>
              <a:pathLst>
                <a:path w="361387" h="392120">
                  <a:moveTo>
                    <a:pt x="0" y="0"/>
                  </a:moveTo>
                  <a:lnTo>
                    <a:pt x="8781" y="0"/>
                  </a:lnTo>
                  <a:cubicBezTo>
                    <a:pt x="10427" y="7026"/>
                    <a:pt x="12851" y="11709"/>
                    <a:pt x="16053" y="14050"/>
                  </a:cubicBezTo>
                  <a:cubicBezTo>
                    <a:pt x="19254" y="16391"/>
                    <a:pt x="24696" y="17561"/>
                    <a:pt x="32379" y="17561"/>
                  </a:cubicBezTo>
                  <a:lnTo>
                    <a:pt x="329008" y="17561"/>
                  </a:lnTo>
                  <a:cubicBezTo>
                    <a:pt x="336691" y="17561"/>
                    <a:pt x="342133" y="16391"/>
                    <a:pt x="345335" y="14050"/>
                  </a:cubicBezTo>
                  <a:cubicBezTo>
                    <a:pt x="348537" y="11709"/>
                    <a:pt x="350960" y="7026"/>
                    <a:pt x="352607" y="0"/>
                  </a:cubicBezTo>
                  <a:lnTo>
                    <a:pt x="361387" y="0"/>
                  </a:lnTo>
                  <a:lnTo>
                    <a:pt x="361387" y="70795"/>
                  </a:lnTo>
                  <a:lnTo>
                    <a:pt x="352607" y="70795"/>
                  </a:lnTo>
                  <a:cubicBezTo>
                    <a:pt x="350960" y="63732"/>
                    <a:pt x="348537" y="59040"/>
                    <a:pt x="345335" y="56717"/>
                  </a:cubicBezTo>
                  <a:cubicBezTo>
                    <a:pt x="342133" y="54395"/>
                    <a:pt x="336691" y="53234"/>
                    <a:pt x="329008" y="53234"/>
                  </a:cubicBezTo>
                  <a:lnTo>
                    <a:pt x="202234" y="53234"/>
                  </a:lnTo>
                  <a:lnTo>
                    <a:pt x="202234" y="359741"/>
                  </a:lnTo>
                  <a:cubicBezTo>
                    <a:pt x="202234" y="367241"/>
                    <a:pt x="203423" y="372592"/>
                    <a:pt x="205801" y="375793"/>
                  </a:cubicBezTo>
                  <a:cubicBezTo>
                    <a:pt x="208180" y="378994"/>
                    <a:pt x="212845" y="381510"/>
                    <a:pt x="219796" y="383339"/>
                  </a:cubicBezTo>
                  <a:lnTo>
                    <a:pt x="219796" y="392120"/>
                  </a:lnTo>
                  <a:lnTo>
                    <a:pt x="141591" y="392120"/>
                  </a:lnTo>
                  <a:lnTo>
                    <a:pt x="141591" y="383339"/>
                  </a:lnTo>
                  <a:cubicBezTo>
                    <a:pt x="148543" y="381510"/>
                    <a:pt x="153207" y="379040"/>
                    <a:pt x="155586" y="375930"/>
                  </a:cubicBezTo>
                  <a:cubicBezTo>
                    <a:pt x="157964" y="372820"/>
                    <a:pt x="159153" y="367424"/>
                    <a:pt x="159153" y="359741"/>
                  </a:cubicBezTo>
                  <a:lnTo>
                    <a:pt x="159153" y="53234"/>
                  </a:lnTo>
                  <a:lnTo>
                    <a:pt x="32379" y="53234"/>
                  </a:lnTo>
                  <a:cubicBezTo>
                    <a:pt x="24696" y="53234"/>
                    <a:pt x="19254" y="54395"/>
                    <a:pt x="16053" y="56717"/>
                  </a:cubicBezTo>
                  <a:cubicBezTo>
                    <a:pt x="12851" y="59040"/>
                    <a:pt x="10427" y="63732"/>
                    <a:pt x="8781" y="70795"/>
                  </a:cubicBezTo>
                  <a:lnTo>
                    <a:pt x="0" y="70795"/>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377636"/>
                </a:solidFill>
                <a:latin typeface="幼圆" panose="02010509060101010101" pitchFamily="49" charset="-122"/>
                <a:ea typeface="幼圆" panose="02010509060101010101" pitchFamily="49" charset="-122"/>
              </a:endParaRPr>
            </a:p>
          </p:txBody>
        </p:sp>
        <p:sp>
          <p:nvSpPr>
            <p:cNvPr id="7" name="任意多边形 6"/>
            <p:cNvSpPr/>
            <p:nvPr/>
          </p:nvSpPr>
          <p:spPr>
            <a:xfrm>
              <a:off x="6374740" y="1087143"/>
              <a:ext cx="333124" cy="409682"/>
            </a:xfrm>
            <a:custGeom>
              <a:avLst/>
              <a:gdLst/>
              <a:ahLst/>
              <a:cxnLst/>
              <a:rect l="l" t="t" r="r" b="b"/>
              <a:pathLst>
                <a:path w="333124" h="409682">
                  <a:moveTo>
                    <a:pt x="320776" y="0"/>
                  </a:moveTo>
                  <a:lnTo>
                    <a:pt x="329557" y="0"/>
                  </a:lnTo>
                  <a:lnTo>
                    <a:pt x="329557" y="70795"/>
                  </a:lnTo>
                  <a:lnTo>
                    <a:pt x="320776" y="70795"/>
                  </a:lnTo>
                  <a:cubicBezTo>
                    <a:pt x="319130" y="63918"/>
                    <a:pt x="316706" y="59272"/>
                    <a:pt x="313504" y="56857"/>
                  </a:cubicBezTo>
                  <a:cubicBezTo>
                    <a:pt x="310303" y="54441"/>
                    <a:pt x="304861" y="53234"/>
                    <a:pt x="297178" y="53234"/>
                  </a:cubicBezTo>
                  <a:lnTo>
                    <a:pt x="60643" y="53234"/>
                  </a:lnTo>
                  <a:lnTo>
                    <a:pt x="60643" y="181654"/>
                  </a:lnTo>
                  <a:lnTo>
                    <a:pt x="215680" y="181654"/>
                  </a:lnTo>
                  <a:cubicBezTo>
                    <a:pt x="223364" y="181654"/>
                    <a:pt x="228806" y="180465"/>
                    <a:pt x="232007" y="178087"/>
                  </a:cubicBezTo>
                  <a:cubicBezTo>
                    <a:pt x="235208" y="175708"/>
                    <a:pt x="237632" y="171044"/>
                    <a:pt x="239279" y="164092"/>
                  </a:cubicBezTo>
                  <a:lnTo>
                    <a:pt x="248060" y="164092"/>
                  </a:lnTo>
                  <a:lnTo>
                    <a:pt x="248060" y="234888"/>
                  </a:lnTo>
                  <a:lnTo>
                    <a:pt x="239279" y="234888"/>
                  </a:lnTo>
                  <a:cubicBezTo>
                    <a:pt x="237632" y="227936"/>
                    <a:pt x="235208" y="223271"/>
                    <a:pt x="232007" y="220893"/>
                  </a:cubicBezTo>
                  <a:cubicBezTo>
                    <a:pt x="228806" y="218515"/>
                    <a:pt x="223364" y="217326"/>
                    <a:pt x="215680" y="217326"/>
                  </a:cubicBezTo>
                  <a:lnTo>
                    <a:pt x="60643" y="217326"/>
                  </a:lnTo>
                  <a:lnTo>
                    <a:pt x="60643" y="356448"/>
                  </a:lnTo>
                  <a:lnTo>
                    <a:pt x="300745" y="356448"/>
                  </a:lnTo>
                  <a:cubicBezTo>
                    <a:pt x="308428" y="356448"/>
                    <a:pt x="313870" y="355259"/>
                    <a:pt x="317072" y="352881"/>
                  </a:cubicBezTo>
                  <a:cubicBezTo>
                    <a:pt x="320273" y="350502"/>
                    <a:pt x="322697" y="345838"/>
                    <a:pt x="324343" y="338886"/>
                  </a:cubicBezTo>
                  <a:lnTo>
                    <a:pt x="333124" y="338886"/>
                  </a:lnTo>
                  <a:lnTo>
                    <a:pt x="333124" y="409682"/>
                  </a:lnTo>
                  <a:lnTo>
                    <a:pt x="324343" y="409682"/>
                  </a:lnTo>
                  <a:cubicBezTo>
                    <a:pt x="322517" y="402730"/>
                    <a:pt x="320004" y="398065"/>
                    <a:pt x="316804" y="395687"/>
                  </a:cubicBezTo>
                  <a:cubicBezTo>
                    <a:pt x="313604" y="393309"/>
                    <a:pt x="308166" y="392120"/>
                    <a:pt x="300492" y="392120"/>
                  </a:cubicBezTo>
                  <a:lnTo>
                    <a:pt x="0" y="392120"/>
                  </a:lnTo>
                  <a:lnTo>
                    <a:pt x="0" y="383339"/>
                  </a:lnTo>
                  <a:cubicBezTo>
                    <a:pt x="7135" y="381510"/>
                    <a:pt x="11845" y="379040"/>
                    <a:pt x="14132" y="375930"/>
                  </a:cubicBezTo>
                  <a:cubicBezTo>
                    <a:pt x="16419" y="372820"/>
                    <a:pt x="17562" y="367424"/>
                    <a:pt x="17562" y="359741"/>
                  </a:cubicBezTo>
                  <a:lnTo>
                    <a:pt x="17562" y="49941"/>
                  </a:lnTo>
                  <a:cubicBezTo>
                    <a:pt x="17562" y="42258"/>
                    <a:pt x="16373" y="36861"/>
                    <a:pt x="13995" y="33751"/>
                  </a:cubicBezTo>
                  <a:cubicBezTo>
                    <a:pt x="11617" y="30641"/>
                    <a:pt x="6952" y="28172"/>
                    <a:pt x="0" y="26342"/>
                  </a:cubicBezTo>
                  <a:lnTo>
                    <a:pt x="0" y="17561"/>
                  </a:lnTo>
                  <a:lnTo>
                    <a:pt x="297178" y="17561"/>
                  </a:lnTo>
                  <a:cubicBezTo>
                    <a:pt x="304861" y="17561"/>
                    <a:pt x="310257" y="16391"/>
                    <a:pt x="313367" y="14050"/>
                  </a:cubicBezTo>
                  <a:cubicBezTo>
                    <a:pt x="316477" y="11709"/>
                    <a:pt x="318947" y="7026"/>
                    <a:pt x="3207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377636"/>
                </a:solidFill>
                <a:latin typeface="幼圆" panose="02010509060101010101" pitchFamily="49" charset="-122"/>
                <a:ea typeface="幼圆" panose="02010509060101010101" pitchFamily="49" charset="-122"/>
              </a:endParaRPr>
            </a:p>
          </p:txBody>
        </p:sp>
        <p:sp>
          <p:nvSpPr>
            <p:cNvPr id="8" name="任意多边形 7"/>
            <p:cNvSpPr/>
            <p:nvPr/>
          </p:nvSpPr>
          <p:spPr>
            <a:xfrm>
              <a:off x="7853544" y="1087143"/>
              <a:ext cx="361387" cy="392120"/>
            </a:xfrm>
            <a:custGeom>
              <a:avLst/>
              <a:gdLst/>
              <a:ahLst/>
              <a:cxnLst/>
              <a:rect l="l" t="t" r="r" b="b"/>
              <a:pathLst>
                <a:path w="361387" h="392120">
                  <a:moveTo>
                    <a:pt x="0" y="0"/>
                  </a:moveTo>
                  <a:lnTo>
                    <a:pt x="8781" y="0"/>
                  </a:lnTo>
                  <a:cubicBezTo>
                    <a:pt x="10427" y="7026"/>
                    <a:pt x="12851" y="11709"/>
                    <a:pt x="16053" y="14050"/>
                  </a:cubicBezTo>
                  <a:cubicBezTo>
                    <a:pt x="19254" y="16391"/>
                    <a:pt x="24697" y="17561"/>
                    <a:pt x="32379" y="17561"/>
                  </a:cubicBezTo>
                  <a:lnTo>
                    <a:pt x="329007" y="17561"/>
                  </a:lnTo>
                  <a:cubicBezTo>
                    <a:pt x="336691" y="17561"/>
                    <a:pt x="342133" y="16391"/>
                    <a:pt x="345335" y="14050"/>
                  </a:cubicBezTo>
                  <a:cubicBezTo>
                    <a:pt x="348535" y="11709"/>
                    <a:pt x="350960" y="7026"/>
                    <a:pt x="352606" y="0"/>
                  </a:cubicBezTo>
                  <a:lnTo>
                    <a:pt x="361387" y="0"/>
                  </a:lnTo>
                  <a:lnTo>
                    <a:pt x="361387" y="70795"/>
                  </a:lnTo>
                  <a:lnTo>
                    <a:pt x="352606" y="70795"/>
                  </a:lnTo>
                  <a:cubicBezTo>
                    <a:pt x="350960" y="63732"/>
                    <a:pt x="348535" y="59040"/>
                    <a:pt x="345335" y="56717"/>
                  </a:cubicBezTo>
                  <a:cubicBezTo>
                    <a:pt x="342133" y="54395"/>
                    <a:pt x="336691" y="53234"/>
                    <a:pt x="329007" y="53234"/>
                  </a:cubicBezTo>
                  <a:lnTo>
                    <a:pt x="202234" y="53234"/>
                  </a:lnTo>
                  <a:lnTo>
                    <a:pt x="202234" y="359741"/>
                  </a:lnTo>
                  <a:cubicBezTo>
                    <a:pt x="202234" y="367241"/>
                    <a:pt x="203423" y="372592"/>
                    <a:pt x="205801" y="375793"/>
                  </a:cubicBezTo>
                  <a:cubicBezTo>
                    <a:pt x="208179" y="378994"/>
                    <a:pt x="212845" y="381510"/>
                    <a:pt x="219795" y="383339"/>
                  </a:cubicBezTo>
                  <a:lnTo>
                    <a:pt x="219795" y="392120"/>
                  </a:lnTo>
                  <a:lnTo>
                    <a:pt x="141591" y="392120"/>
                  </a:lnTo>
                  <a:lnTo>
                    <a:pt x="141591" y="383339"/>
                  </a:lnTo>
                  <a:cubicBezTo>
                    <a:pt x="148543" y="381510"/>
                    <a:pt x="153208" y="379040"/>
                    <a:pt x="155586" y="375930"/>
                  </a:cubicBezTo>
                  <a:cubicBezTo>
                    <a:pt x="157965" y="372820"/>
                    <a:pt x="159153" y="367424"/>
                    <a:pt x="159153" y="359741"/>
                  </a:cubicBezTo>
                  <a:lnTo>
                    <a:pt x="159153" y="53234"/>
                  </a:lnTo>
                  <a:lnTo>
                    <a:pt x="32379" y="53234"/>
                  </a:lnTo>
                  <a:cubicBezTo>
                    <a:pt x="24697" y="53234"/>
                    <a:pt x="19254" y="54395"/>
                    <a:pt x="16053" y="56717"/>
                  </a:cubicBezTo>
                  <a:cubicBezTo>
                    <a:pt x="12851" y="59040"/>
                    <a:pt x="10427" y="63732"/>
                    <a:pt x="8781" y="70795"/>
                  </a:cubicBezTo>
                  <a:lnTo>
                    <a:pt x="0" y="70795"/>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377636"/>
                </a:solidFill>
                <a:latin typeface="幼圆" panose="02010509060101010101" pitchFamily="49" charset="-122"/>
                <a:ea typeface="幼圆" panose="02010509060101010101" pitchFamily="49" charset="-122"/>
              </a:endParaRPr>
            </a:p>
          </p:txBody>
        </p:sp>
        <p:sp>
          <p:nvSpPr>
            <p:cNvPr id="9" name="任意多边形 8"/>
            <p:cNvSpPr/>
            <p:nvPr/>
          </p:nvSpPr>
          <p:spPr>
            <a:xfrm>
              <a:off x="3260262" y="1098119"/>
              <a:ext cx="414347" cy="387730"/>
            </a:xfrm>
            <a:custGeom>
              <a:avLst/>
              <a:gdLst/>
              <a:ahLst/>
              <a:cxnLst/>
              <a:rect l="l" t="t" r="r" b="b"/>
              <a:pathLst>
                <a:path w="414347" h="387730">
                  <a:moveTo>
                    <a:pt x="221442" y="0"/>
                  </a:moveTo>
                  <a:cubicBezTo>
                    <a:pt x="275042" y="0"/>
                    <a:pt x="326904" y="14177"/>
                    <a:pt x="377028" y="42532"/>
                  </a:cubicBezTo>
                  <a:cubicBezTo>
                    <a:pt x="380321" y="44361"/>
                    <a:pt x="382608" y="45276"/>
                    <a:pt x="383888" y="45276"/>
                  </a:cubicBezTo>
                  <a:cubicBezTo>
                    <a:pt x="386266" y="45276"/>
                    <a:pt x="390565" y="41800"/>
                    <a:pt x="396785" y="34849"/>
                  </a:cubicBezTo>
                  <a:lnTo>
                    <a:pt x="404194" y="38965"/>
                  </a:lnTo>
                  <a:lnTo>
                    <a:pt x="363582" y="106742"/>
                  </a:lnTo>
                  <a:lnTo>
                    <a:pt x="356174" y="102352"/>
                  </a:lnTo>
                  <a:cubicBezTo>
                    <a:pt x="357820" y="96864"/>
                    <a:pt x="358643" y="92565"/>
                    <a:pt x="358643" y="89455"/>
                  </a:cubicBezTo>
                  <a:cubicBezTo>
                    <a:pt x="358643" y="81955"/>
                    <a:pt x="346935" y="72533"/>
                    <a:pt x="323520" y="61191"/>
                  </a:cubicBezTo>
                  <a:cubicBezTo>
                    <a:pt x="291323" y="45459"/>
                    <a:pt x="256200" y="37593"/>
                    <a:pt x="218149" y="37593"/>
                  </a:cubicBezTo>
                  <a:cubicBezTo>
                    <a:pt x="166928" y="37593"/>
                    <a:pt x="125402" y="51757"/>
                    <a:pt x="93571" y="80087"/>
                  </a:cubicBezTo>
                  <a:cubicBezTo>
                    <a:pt x="61192" y="108965"/>
                    <a:pt x="45002" y="146342"/>
                    <a:pt x="45002" y="192218"/>
                  </a:cubicBezTo>
                  <a:cubicBezTo>
                    <a:pt x="45002" y="237912"/>
                    <a:pt x="61832" y="275838"/>
                    <a:pt x="95492" y="305997"/>
                  </a:cubicBezTo>
                  <a:cubicBezTo>
                    <a:pt x="128054" y="335423"/>
                    <a:pt x="168208" y="350137"/>
                    <a:pt x="215954" y="350137"/>
                  </a:cubicBezTo>
                  <a:cubicBezTo>
                    <a:pt x="262602" y="350137"/>
                    <a:pt x="303763" y="336554"/>
                    <a:pt x="339435" y="309388"/>
                  </a:cubicBezTo>
                  <a:cubicBezTo>
                    <a:pt x="355533" y="297131"/>
                    <a:pt x="363582" y="288442"/>
                    <a:pt x="363582" y="283320"/>
                  </a:cubicBezTo>
                  <a:cubicBezTo>
                    <a:pt x="363582" y="280759"/>
                    <a:pt x="362027" y="276551"/>
                    <a:pt x="358918" y="270697"/>
                  </a:cubicBezTo>
                  <a:lnTo>
                    <a:pt x="365503" y="265484"/>
                  </a:lnTo>
                  <a:lnTo>
                    <a:pt x="414347" y="324754"/>
                  </a:lnTo>
                  <a:lnTo>
                    <a:pt x="407487" y="330255"/>
                  </a:lnTo>
                  <a:cubicBezTo>
                    <a:pt x="402365" y="325673"/>
                    <a:pt x="398157" y="323382"/>
                    <a:pt x="394864" y="323382"/>
                  </a:cubicBezTo>
                  <a:cubicBezTo>
                    <a:pt x="392852" y="323382"/>
                    <a:pt x="389376" y="325306"/>
                    <a:pt x="384437" y="329153"/>
                  </a:cubicBezTo>
                  <a:cubicBezTo>
                    <a:pt x="367607" y="341805"/>
                    <a:pt x="353658" y="351293"/>
                    <a:pt x="342591" y="357618"/>
                  </a:cubicBezTo>
                  <a:cubicBezTo>
                    <a:pt x="331523" y="363944"/>
                    <a:pt x="319404" y="369306"/>
                    <a:pt x="306232" y="373705"/>
                  </a:cubicBezTo>
                  <a:cubicBezTo>
                    <a:pt x="278975" y="383055"/>
                    <a:pt x="248974" y="387730"/>
                    <a:pt x="216229" y="387730"/>
                  </a:cubicBezTo>
                  <a:cubicBezTo>
                    <a:pt x="153116" y="387730"/>
                    <a:pt x="101803" y="370168"/>
                    <a:pt x="62289" y="335045"/>
                  </a:cubicBezTo>
                  <a:cubicBezTo>
                    <a:pt x="20763" y="298275"/>
                    <a:pt x="0" y="251352"/>
                    <a:pt x="0" y="194276"/>
                  </a:cubicBezTo>
                  <a:cubicBezTo>
                    <a:pt x="0" y="149274"/>
                    <a:pt x="12988" y="110309"/>
                    <a:pt x="38965" y="77381"/>
                  </a:cubicBezTo>
                  <a:cubicBezTo>
                    <a:pt x="79576" y="25794"/>
                    <a:pt x="140402" y="0"/>
                    <a:pt x="2214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377636"/>
                </a:solidFill>
                <a:latin typeface="幼圆" panose="02010509060101010101" pitchFamily="49" charset="-122"/>
                <a:ea typeface="幼圆" panose="02010509060101010101" pitchFamily="49" charset="-122"/>
              </a:endParaRPr>
            </a:p>
          </p:txBody>
        </p:sp>
        <p:sp>
          <p:nvSpPr>
            <p:cNvPr id="10" name="任意多边形 9"/>
            <p:cNvSpPr/>
            <p:nvPr/>
          </p:nvSpPr>
          <p:spPr>
            <a:xfrm>
              <a:off x="4041311" y="1098119"/>
              <a:ext cx="448098" cy="387730"/>
            </a:xfrm>
            <a:custGeom>
              <a:avLst/>
              <a:gdLst/>
              <a:ahLst/>
              <a:cxnLst/>
              <a:rect l="l" t="t" r="r" b="b"/>
              <a:pathLst>
                <a:path w="448098" h="387730">
                  <a:moveTo>
                    <a:pt x="223363" y="0"/>
                  </a:moveTo>
                  <a:cubicBezTo>
                    <a:pt x="289402" y="0"/>
                    <a:pt x="342636" y="17287"/>
                    <a:pt x="383065" y="51862"/>
                  </a:cubicBezTo>
                  <a:cubicBezTo>
                    <a:pt x="405749" y="71070"/>
                    <a:pt x="422762" y="94577"/>
                    <a:pt x="434104" y="122383"/>
                  </a:cubicBezTo>
                  <a:cubicBezTo>
                    <a:pt x="443433" y="145250"/>
                    <a:pt x="448098" y="169855"/>
                    <a:pt x="448098" y="196197"/>
                  </a:cubicBezTo>
                  <a:cubicBezTo>
                    <a:pt x="448098" y="231869"/>
                    <a:pt x="437945" y="265255"/>
                    <a:pt x="417640" y="296354"/>
                  </a:cubicBezTo>
                  <a:cubicBezTo>
                    <a:pt x="395322" y="330746"/>
                    <a:pt x="364314" y="355533"/>
                    <a:pt x="324617" y="370717"/>
                  </a:cubicBezTo>
                  <a:cubicBezTo>
                    <a:pt x="294982" y="382059"/>
                    <a:pt x="261413" y="387730"/>
                    <a:pt x="223912" y="387730"/>
                  </a:cubicBezTo>
                  <a:cubicBezTo>
                    <a:pt x="158238" y="387730"/>
                    <a:pt x="105279" y="370442"/>
                    <a:pt x="65033" y="335868"/>
                  </a:cubicBezTo>
                  <a:cubicBezTo>
                    <a:pt x="42532" y="316477"/>
                    <a:pt x="25519" y="292970"/>
                    <a:pt x="13994" y="265346"/>
                  </a:cubicBezTo>
                  <a:cubicBezTo>
                    <a:pt x="4665" y="242663"/>
                    <a:pt x="0" y="218790"/>
                    <a:pt x="0" y="193728"/>
                  </a:cubicBezTo>
                  <a:cubicBezTo>
                    <a:pt x="0" y="156592"/>
                    <a:pt x="10061" y="122383"/>
                    <a:pt x="30184" y="91101"/>
                  </a:cubicBezTo>
                  <a:cubicBezTo>
                    <a:pt x="52136" y="57258"/>
                    <a:pt x="83235" y="32562"/>
                    <a:pt x="123481" y="17013"/>
                  </a:cubicBezTo>
                  <a:cubicBezTo>
                    <a:pt x="151653" y="6220"/>
                    <a:pt x="184947" y="549"/>
                    <a:pt x="223363" y="0"/>
                  </a:cubicBezTo>
                  <a:close/>
                  <a:moveTo>
                    <a:pt x="223363" y="37593"/>
                  </a:moveTo>
                  <a:cubicBezTo>
                    <a:pt x="167202" y="37593"/>
                    <a:pt x="122749" y="53325"/>
                    <a:pt x="90004" y="84790"/>
                  </a:cubicBezTo>
                  <a:cubicBezTo>
                    <a:pt x="60002" y="113694"/>
                    <a:pt x="45002" y="150006"/>
                    <a:pt x="45002" y="193728"/>
                  </a:cubicBezTo>
                  <a:cubicBezTo>
                    <a:pt x="45002" y="237632"/>
                    <a:pt x="60002" y="274036"/>
                    <a:pt x="90004" y="302940"/>
                  </a:cubicBezTo>
                  <a:cubicBezTo>
                    <a:pt x="122566" y="334404"/>
                    <a:pt x="167202" y="350137"/>
                    <a:pt x="223912" y="350137"/>
                  </a:cubicBezTo>
                  <a:cubicBezTo>
                    <a:pt x="280805" y="350137"/>
                    <a:pt x="325623" y="334404"/>
                    <a:pt x="358369" y="302940"/>
                  </a:cubicBezTo>
                  <a:cubicBezTo>
                    <a:pt x="388187" y="274036"/>
                    <a:pt x="403096" y="238364"/>
                    <a:pt x="403096" y="195923"/>
                  </a:cubicBezTo>
                  <a:cubicBezTo>
                    <a:pt x="403096" y="150006"/>
                    <a:pt x="388187" y="112962"/>
                    <a:pt x="358369" y="84790"/>
                  </a:cubicBezTo>
                  <a:cubicBezTo>
                    <a:pt x="340441" y="67960"/>
                    <a:pt x="321233" y="56161"/>
                    <a:pt x="300744" y="49392"/>
                  </a:cubicBezTo>
                  <a:cubicBezTo>
                    <a:pt x="278060" y="41709"/>
                    <a:pt x="252267" y="37776"/>
                    <a:pt x="223363" y="375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377636"/>
                </a:solidFill>
                <a:latin typeface="幼圆" panose="02010509060101010101" pitchFamily="49" charset="-122"/>
                <a:ea typeface="幼圆" panose="02010509060101010101" pitchFamily="49" charset="-122"/>
              </a:endParaRPr>
            </a:p>
          </p:txBody>
        </p:sp>
        <p:sp>
          <p:nvSpPr>
            <p:cNvPr id="11" name="任意多边形 10"/>
            <p:cNvSpPr/>
            <p:nvPr/>
          </p:nvSpPr>
          <p:spPr>
            <a:xfrm>
              <a:off x="8556356" y="1098119"/>
              <a:ext cx="375382" cy="387730"/>
            </a:xfrm>
            <a:custGeom>
              <a:avLst/>
              <a:gdLst/>
              <a:ahLst/>
              <a:cxnLst/>
              <a:rect l="l" t="t" r="r" b="b"/>
              <a:pathLst>
                <a:path w="375382" h="387730">
                  <a:moveTo>
                    <a:pt x="195100" y="0"/>
                  </a:moveTo>
                  <a:cubicBezTo>
                    <a:pt x="220162" y="0"/>
                    <a:pt x="243440" y="2487"/>
                    <a:pt x="264934" y="7462"/>
                  </a:cubicBezTo>
                  <a:cubicBezTo>
                    <a:pt x="286430" y="12437"/>
                    <a:pt x="310714" y="21006"/>
                    <a:pt x="337788" y="33168"/>
                  </a:cubicBezTo>
                  <a:cubicBezTo>
                    <a:pt x="343825" y="35749"/>
                    <a:pt x="347576" y="37040"/>
                    <a:pt x="349039" y="37040"/>
                  </a:cubicBezTo>
                  <a:cubicBezTo>
                    <a:pt x="352332" y="37040"/>
                    <a:pt x="356814" y="33354"/>
                    <a:pt x="362484" y="25982"/>
                  </a:cubicBezTo>
                  <a:lnTo>
                    <a:pt x="370168" y="29854"/>
                  </a:lnTo>
                  <a:lnTo>
                    <a:pt x="330928" y="100705"/>
                  </a:lnTo>
                  <a:lnTo>
                    <a:pt x="323245" y="96589"/>
                  </a:lnTo>
                  <a:cubicBezTo>
                    <a:pt x="326355" y="88357"/>
                    <a:pt x="327910" y="83235"/>
                    <a:pt x="327910" y="81223"/>
                  </a:cubicBezTo>
                  <a:cubicBezTo>
                    <a:pt x="327910" y="75735"/>
                    <a:pt x="321141" y="69789"/>
                    <a:pt x="307604" y="63387"/>
                  </a:cubicBezTo>
                  <a:cubicBezTo>
                    <a:pt x="270834" y="46191"/>
                    <a:pt x="231870" y="37593"/>
                    <a:pt x="190709" y="37593"/>
                  </a:cubicBezTo>
                  <a:cubicBezTo>
                    <a:pt x="156866" y="37593"/>
                    <a:pt x="127414" y="43891"/>
                    <a:pt x="102352" y="56488"/>
                  </a:cubicBezTo>
                  <a:cubicBezTo>
                    <a:pt x="90278" y="62694"/>
                    <a:pt x="80720" y="70725"/>
                    <a:pt x="73676" y="80584"/>
                  </a:cubicBezTo>
                  <a:cubicBezTo>
                    <a:pt x="66634" y="90442"/>
                    <a:pt x="63112" y="100848"/>
                    <a:pt x="63112" y="111801"/>
                  </a:cubicBezTo>
                  <a:cubicBezTo>
                    <a:pt x="63112" y="120928"/>
                    <a:pt x="65856" y="129553"/>
                    <a:pt x="71344" y="137677"/>
                  </a:cubicBezTo>
                  <a:cubicBezTo>
                    <a:pt x="76832" y="145800"/>
                    <a:pt x="84058" y="151871"/>
                    <a:pt x="93022" y="155890"/>
                  </a:cubicBezTo>
                  <a:cubicBezTo>
                    <a:pt x="102900" y="160452"/>
                    <a:pt x="114562" y="163601"/>
                    <a:pt x="128008" y="165336"/>
                  </a:cubicBezTo>
                  <a:cubicBezTo>
                    <a:pt x="141454" y="167071"/>
                    <a:pt x="163360" y="168394"/>
                    <a:pt x="193728" y="169306"/>
                  </a:cubicBezTo>
                  <a:cubicBezTo>
                    <a:pt x="235802" y="170586"/>
                    <a:pt x="265895" y="172553"/>
                    <a:pt x="284006" y="175205"/>
                  </a:cubicBezTo>
                  <a:cubicBezTo>
                    <a:pt x="302116" y="177858"/>
                    <a:pt x="317025" y="182477"/>
                    <a:pt x="328733" y="189063"/>
                  </a:cubicBezTo>
                  <a:cubicBezTo>
                    <a:pt x="359832" y="206442"/>
                    <a:pt x="375382" y="232876"/>
                    <a:pt x="375382" y="268365"/>
                  </a:cubicBezTo>
                  <a:cubicBezTo>
                    <a:pt x="375382" y="302208"/>
                    <a:pt x="361296" y="329922"/>
                    <a:pt x="333124" y="351509"/>
                  </a:cubicBezTo>
                  <a:cubicBezTo>
                    <a:pt x="301842" y="375656"/>
                    <a:pt x="258760" y="387730"/>
                    <a:pt x="203880" y="387730"/>
                  </a:cubicBezTo>
                  <a:cubicBezTo>
                    <a:pt x="172233" y="387730"/>
                    <a:pt x="144610" y="384528"/>
                    <a:pt x="121011" y="378126"/>
                  </a:cubicBezTo>
                  <a:cubicBezTo>
                    <a:pt x="97412" y="371723"/>
                    <a:pt x="69240" y="359924"/>
                    <a:pt x="36495" y="342728"/>
                  </a:cubicBezTo>
                  <a:cubicBezTo>
                    <a:pt x="27348" y="338520"/>
                    <a:pt x="21952" y="336417"/>
                    <a:pt x="20306" y="336417"/>
                  </a:cubicBezTo>
                  <a:cubicBezTo>
                    <a:pt x="17562" y="336417"/>
                    <a:pt x="13262" y="339709"/>
                    <a:pt x="7408" y="346295"/>
                  </a:cubicBezTo>
                  <a:lnTo>
                    <a:pt x="0" y="341630"/>
                  </a:lnTo>
                  <a:lnTo>
                    <a:pt x="41160" y="272755"/>
                  </a:lnTo>
                  <a:lnTo>
                    <a:pt x="48843" y="277146"/>
                  </a:lnTo>
                  <a:cubicBezTo>
                    <a:pt x="45368" y="284463"/>
                    <a:pt x="43630" y="289402"/>
                    <a:pt x="43630" y="291963"/>
                  </a:cubicBezTo>
                  <a:cubicBezTo>
                    <a:pt x="43630" y="297817"/>
                    <a:pt x="55338" y="306873"/>
                    <a:pt x="78753" y="319129"/>
                  </a:cubicBezTo>
                  <a:cubicBezTo>
                    <a:pt x="99790" y="330105"/>
                    <a:pt x="120050" y="338017"/>
                    <a:pt x="139533" y="342865"/>
                  </a:cubicBezTo>
                  <a:cubicBezTo>
                    <a:pt x="159016" y="347713"/>
                    <a:pt x="180190" y="350137"/>
                    <a:pt x="203057" y="350137"/>
                  </a:cubicBezTo>
                  <a:cubicBezTo>
                    <a:pt x="249340" y="350137"/>
                    <a:pt x="284463" y="339984"/>
                    <a:pt x="308428" y="319678"/>
                  </a:cubicBezTo>
                  <a:cubicBezTo>
                    <a:pt x="324342" y="306141"/>
                    <a:pt x="332300" y="290043"/>
                    <a:pt x="332300" y="271383"/>
                  </a:cubicBezTo>
                  <a:cubicBezTo>
                    <a:pt x="332300" y="246870"/>
                    <a:pt x="318672" y="229949"/>
                    <a:pt x="291414" y="220619"/>
                  </a:cubicBezTo>
                  <a:cubicBezTo>
                    <a:pt x="282634" y="217509"/>
                    <a:pt x="273532" y="215543"/>
                    <a:pt x="264112" y="214719"/>
                  </a:cubicBezTo>
                  <a:cubicBezTo>
                    <a:pt x="254690" y="213896"/>
                    <a:pt x="227936" y="212661"/>
                    <a:pt x="183849" y="211015"/>
                  </a:cubicBezTo>
                  <a:cubicBezTo>
                    <a:pt x="152384" y="209734"/>
                    <a:pt x="127734" y="207356"/>
                    <a:pt x="109898" y="203880"/>
                  </a:cubicBezTo>
                  <a:cubicBezTo>
                    <a:pt x="92062" y="200405"/>
                    <a:pt x="76192" y="194734"/>
                    <a:pt x="62289" y="186868"/>
                  </a:cubicBezTo>
                  <a:cubicBezTo>
                    <a:pt x="49301" y="179550"/>
                    <a:pt x="39010" y="169306"/>
                    <a:pt x="31418" y="156135"/>
                  </a:cubicBezTo>
                  <a:cubicBezTo>
                    <a:pt x="23827" y="142963"/>
                    <a:pt x="20031" y="128603"/>
                    <a:pt x="20031" y="113053"/>
                  </a:cubicBezTo>
                  <a:cubicBezTo>
                    <a:pt x="20031" y="86528"/>
                    <a:pt x="29910" y="63753"/>
                    <a:pt x="49666" y="44727"/>
                  </a:cubicBezTo>
                  <a:cubicBezTo>
                    <a:pt x="64301" y="30824"/>
                    <a:pt x="84516" y="19894"/>
                    <a:pt x="110310" y="11936"/>
                  </a:cubicBezTo>
                  <a:cubicBezTo>
                    <a:pt x="136103" y="3979"/>
                    <a:pt x="164366" y="0"/>
                    <a:pt x="1951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377636"/>
                </a:solidFill>
                <a:latin typeface="幼圆" panose="02010509060101010101" pitchFamily="49" charset="-122"/>
                <a:ea typeface="幼圆" panose="02010509060101010101" pitchFamily="49" charset="-122"/>
              </a:endParaRPr>
            </a:p>
          </p:txBody>
        </p:sp>
        <p:sp>
          <p:nvSpPr>
            <p:cNvPr id="12" name="任意多边形 11"/>
            <p:cNvSpPr/>
            <p:nvPr/>
          </p:nvSpPr>
          <p:spPr>
            <a:xfrm>
              <a:off x="4879317" y="1104705"/>
              <a:ext cx="390199" cy="374559"/>
            </a:xfrm>
            <a:custGeom>
              <a:avLst/>
              <a:gdLst/>
              <a:ahLst/>
              <a:cxnLst/>
              <a:rect l="l" t="t" r="r" b="b"/>
              <a:pathLst>
                <a:path w="390199" h="374559">
                  <a:moveTo>
                    <a:pt x="0" y="0"/>
                  </a:moveTo>
                  <a:lnTo>
                    <a:pt x="107617" y="0"/>
                  </a:lnTo>
                  <a:lnTo>
                    <a:pt x="107617" y="8781"/>
                  </a:lnTo>
                  <a:cubicBezTo>
                    <a:pt x="99016" y="11708"/>
                    <a:pt x="94716" y="15824"/>
                    <a:pt x="94716" y="21129"/>
                  </a:cubicBezTo>
                  <a:cubicBezTo>
                    <a:pt x="94716" y="24788"/>
                    <a:pt x="99016" y="31648"/>
                    <a:pt x="107617" y="41710"/>
                  </a:cubicBezTo>
                  <a:lnTo>
                    <a:pt x="333398" y="305684"/>
                  </a:lnTo>
                  <a:lnTo>
                    <a:pt x="333398" y="32380"/>
                  </a:lnTo>
                  <a:cubicBezTo>
                    <a:pt x="333398" y="24697"/>
                    <a:pt x="332209" y="19254"/>
                    <a:pt x="329831" y="16053"/>
                  </a:cubicBezTo>
                  <a:cubicBezTo>
                    <a:pt x="327453" y="12852"/>
                    <a:pt x="322788" y="10428"/>
                    <a:pt x="315836" y="8781"/>
                  </a:cubicBezTo>
                  <a:lnTo>
                    <a:pt x="315836" y="0"/>
                  </a:lnTo>
                  <a:lnTo>
                    <a:pt x="390199" y="0"/>
                  </a:lnTo>
                  <a:lnTo>
                    <a:pt x="390199" y="8781"/>
                  </a:lnTo>
                  <a:cubicBezTo>
                    <a:pt x="383247" y="10428"/>
                    <a:pt x="378583" y="12852"/>
                    <a:pt x="376204" y="16053"/>
                  </a:cubicBezTo>
                  <a:cubicBezTo>
                    <a:pt x="373826" y="19254"/>
                    <a:pt x="372637" y="24697"/>
                    <a:pt x="372637" y="32380"/>
                  </a:cubicBezTo>
                  <a:lnTo>
                    <a:pt x="372637" y="342180"/>
                  </a:lnTo>
                  <a:cubicBezTo>
                    <a:pt x="372637" y="349863"/>
                    <a:pt x="373826" y="355259"/>
                    <a:pt x="376204" y="358369"/>
                  </a:cubicBezTo>
                  <a:cubicBezTo>
                    <a:pt x="378583" y="361479"/>
                    <a:pt x="383247" y="363949"/>
                    <a:pt x="390199" y="365778"/>
                  </a:cubicBezTo>
                  <a:lnTo>
                    <a:pt x="390199" y="374559"/>
                  </a:lnTo>
                  <a:lnTo>
                    <a:pt x="303733" y="374559"/>
                  </a:lnTo>
                  <a:lnTo>
                    <a:pt x="303733" y="365778"/>
                  </a:lnTo>
                  <a:cubicBezTo>
                    <a:pt x="312150" y="363583"/>
                    <a:pt x="316359" y="359833"/>
                    <a:pt x="316359" y="354528"/>
                  </a:cubicBezTo>
                  <a:cubicBezTo>
                    <a:pt x="316359" y="350503"/>
                    <a:pt x="312516" y="343918"/>
                    <a:pt x="304830" y="334771"/>
                  </a:cubicBezTo>
                  <a:lnTo>
                    <a:pt x="56801" y="47472"/>
                  </a:lnTo>
                  <a:lnTo>
                    <a:pt x="56801" y="342180"/>
                  </a:lnTo>
                  <a:cubicBezTo>
                    <a:pt x="56801" y="349680"/>
                    <a:pt x="57990" y="355031"/>
                    <a:pt x="60368" y="358232"/>
                  </a:cubicBezTo>
                  <a:cubicBezTo>
                    <a:pt x="62746" y="361433"/>
                    <a:pt x="67411" y="363949"/>
                    <a:pt x="74362" y="365778"/>
                  </a:cubicBezTo>
                  <a:lnTo>
                    <a:pt x="74362" y="374559"/>
                  </a:lnTo>
                  <a:lnTo>
                    <a:pt x="0" y="374559"/>
                  </a:lnTo>
                  <a:lnTo>
                    <a:pt x="0" y="365778"/>
                  </a:lnTo>
                  <a:cubicBezTo>
                    <a:pt x="7134" y="363949"/>
                    <a:pt x="11845" y="361479"/>
                    <a:pt x="14131" y="358369"/>
                  </a:cubicBezTo>
                  <a:cubicBezTo>
                    <a:pt x="16418" y="355259"/>
                    <a:pt x="17561" y="349863"/>
                    <a:pt x="17561" y="342180"/>
                  </a:cubicBezTo>
                  <a:lnTo>
                    <a:pt x="17561" y="32380"/>
                  </a:lnTo>
                  <a:cubicBezTo>
                    <a:pt x="17561" y="24697"/>
                    <a:pt x="16372" y="19254"/>
                    <a:pt x="13994" y="16053"/>
                  </a:cubicBezTo>
                  <a:cubicBezTo>
                    <a:pt x="11616" y="12852"/>
                    <a:pt x="6951" y="10428"/>
                    <a:pt x="0" y="8781"/>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377636"/>
                </a:solidFill>
                <a:latin typeface="幼圆" panose="02010509060101010101" pitchFamily="49" charset="-122"/>
                <a:ea typeface="幼圆" panose="02010509060101010101" pitchFamily="49" charset="-122"/>
              </a:endParaRPr>
            </a:p>
          </p:txBody>
        </p:sp>
        <p:sp>
          <p:nvSpPr>
            <p:cNvPr id="13" name="任意多边形 12"/>
            <p:cNvSpPr/>
            <p:nvPr/>
          </p:nvSpPr>
          <p:spPr>
            <a:xfrm>
              <a:off x="7089115" y="1104705"/>
              <a:ext cx="390200" cy="374559"/>
            </a:xfrm>
            <a:custGeom>
              <a:avLst/>
              <a:gdLst/>
              <a:ahLst/>
              <a:cxnLst/>
              <a:rect l="l" t="t" r="r" b="b"/>
              <a:pathLst>
                <a:path w="390200" h="374559">
                  <a:moveTo>
                    <a:pt x="0" y="0"/>
                  </a:moveTo>
                  <a:lnTo>
                    <a:pt x="107617" y="0"/>
                  </a:lnTo>
                  <a:lnTo>
                    <a:pt x="107617" y="8781"/>
                  </a:lnTo>
                  <a:cubicBezTo>
                    <a:pt x="99017" y="11708"/>
                    <a:pt x="94716" y="15824"/>
                    <a:pt x="94716" y="21129"/>
                  </a:cubicBezTo>
                  <a:cubicBezTo>
                    <a:pt x="94716" y="24788"/>
                    <a:pt x="99017" y="31648"/>
                    <a:pt x="107617" y="41710"/>
                  </a:cubicBezTo>
                  <a:lnTo>
                    <a:pt x="333399" y="305684"/>
                  </a:lnTo>
                  <a:lnTo>
                    <a:pt x="333399" y="32380"/>
                  </a:lnTo>
                  <a:cubicBezTo>
                    <a:pt x="333399" y="24697"/>
                    <a:pt x="332209" y="19254"/>
                    <a:pt x="329831" y="16053"/>
                  </a:cubicBezTo>
                  <a:cubicBezTo>
                    <a:pt x="327453" y="12852"/>
                    <a:pt x="322789" y="10428"/>
                    <a:pt x="315837" y="8781"/>
                  </a:cubicBezTo>
                  <a:lnTo>
                    <a:pt x="315837" y="0"/>
                  </a:lnTo>
                  <a:lnTo>
                    <a:pt x="390200" y="0"/>
                  </a:lnTo>
                  <a:lnTo>
                    <a:pt x="390200" y="8781"/>
                  </a:lnTo>
                  <a:cubicBezTo>
                    <a:pt x="383248" y="10428"/>
                    <a:pt x="378583" y="12852"/>
                    <a:pt x="376205" y="16053"/>
                  </a:cubicBezTo>
                  <a:cubicBezTo>
                    <a:pt x="373827" y="19254"/>
                    <a:pt x="372638" y="24697"/>
                    <a:pt x="372638" y="32380"/>
                  </a:cubicBezTo>
                  <a:lnTo>
                    <a:pt x="372638" y="342180"/>
                  </a:lnTo>
                  <a:cubicBezTo>
                    <a:pt x="372638" y="349863"/>
                    <a:pt x="373827" y="355259"/>
                    <a:pt x="376205" y="358369"/>
                  </a:cubicBezTo>
                  <a:cubicBezTo>
                    <a:pt x="378583" y="361479"/>
                    <a:pt x="383248" y="363949"/>
                    <a:pt x="390200" y="365778"/>
                  </a:cubicBezTo>
                  <a:lnTo>
                    <a:pt x="390200" y="374559"/>
                  </a:lnTo>
                  <a:lnTo>
                    <a:pt x="303733" y="374559"/>
                  </a:lnTo>
                  <a:lnTo>
                    <a:pt x="303733" y="365778"/>
                  </a:lnTo>
                  <a:cubicBezTo>
                    <a:pt x="312151" y="363583"/>
                    <a:pt x="316360" y="359833"/>
                    <a:pt x="316360" y="354528"/>
                  </a:cubicBezTo>
                  <a:cubicBezTo>
                    <a:pt x="316360" y="350503"/>
                    <a:pt x="312517" y="343918"/>
                    <a:pt x="304831" y="334771"/>
                  </a:cubicBezTo>
                  <a:lnTo>
                    <a:pt x="56801" y="47472"/>
                  </a:lnTo>
                  <a:lnTo>
                    <a:pt x="56801" y="342180"/>
                  </a:lnTo>
                  <a:cubicBezTo>
                    <a:pt x="56801" y="349680"/>
                    <a:pt x="57991" y="355031"/>
                    <a:pt x="60369" y="358232"/>
                  </a:cubicBezTo>
                  <a:cubicBezTo>
                    <a:pt x="62747" y="361433"/>
                    <a:pt x="67412" y="363949"/>
                    <a:pt x="74363" y="365778"/>
                  </a:cubicBezTo>
                  <a:lnTo>
                    <a:pt x="74363" y="374559"/>
                  </a:lnTo>
                  <a:lnTo>
                    <a:pt x="0" y="374559"/>
                  </a:lnTo>
                  <a:lnTo>
                    <a:pt x="0" y="365778"/>
                  </a:lnTo>
                  <a:cubicBezTo>
                    <a:pt x="7135" y="363949"/>
                    <a:pt x="11845" y="361479"/>
                    <a:pt x="14132" y="358369"/>
                  </a:cubicBezTo>
                  <a:cubicBezTo>
                    <a:pt x="16419" y="355259"/>
                    <a:pt x="17562" y="349863"/>
                    <a:pt x="17562" y="342180"/>
                  </a:cubicBezTo>
                  <a:lnTo>
                    <a:pt x="17562" y="32380"/>
                  </a:lnTo>
                  <a:cubicBezTo>
                    <a:pt x="17562" y="24697"/>
                    <a:pt x="16373" y="19254"/>
                    <a:pt x="13995" y="16053"/>
                  </a:cubicBezTo>
                  <a:cubicBezTo>
                    <a:pt x="11617" y="12852"/>
                    <a:pt x="6952" y="10428"/>
                    <a:pt x="0" y="8781"/>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377636"/>
                </a:solidFill>
                <a:latin typeface="幼圆" panose="02010509060101010101" pitchFamily="49" charset="-122"/>
                <a:ea typeface="幼圆" panose="02010509060101010101" pitchFamily="49" charset="-122"/>
              </a:endParaRPr>
            </a:p>
          </p:txBody>
        </p:sp>
        <p:cxnSp>
          <p:nvCxnSpPr>
            <p:cNvPr id="14" name="直接连接符 13"/>
            <p:cNvCxnSpPr/>
            <p:nvPr/>
          </p:nvCxnSpPr>
          <p:spPr>
            <a:xfrm>
              <a:off x="3886963" y="1096227"/>
              <a:ext cx="0" cy="345016"/>
            </a:xfrm>
            <a:prstGeom prst="line">
              <a:avLst/>
            </a:prstGeom>
            <a:grpFill/>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696588" y="1096227"/>
              <a:ext cx="0" cy="345016"/>
            </a:xfrm>
            <a:prstGeom prst="line">
              <a:avLst/>
            </a:prstGeom>
            <a:grpFill/>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449063" y="1096227"/>
              <a:ext cx="0" cy="345016"/>
            </a:xfrm>
            <a:prstGeom prst="line">
              <a:avLst/>
            </a:prstGeom>
            <a:grpFill/>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192013" y="1096227"/>
              <a:ext cx="0" cy="345016"/>
            </a:xfrm>
            <a:prstGeom prst="line">
              <a:avLst/>
            </a:prstGeom>
            <a:grpFill/>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06388" y="1096227"/>
              <a:ext cx="0" cy="345016"/>
            </a:xfrm>
            <a:prstGeom prst="line">
              <a:avLst/>
            </a:prstGeom>
            <a:grpFill/>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630288" y="1096227"/>
              <a:ext cx="0" cy="345016"/>
            </a:xfrm>
            <a:prstGeom prst="line">
              <a:avLst/>
            </a:prstGeom>
            <a:grpFill/>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392288" y="1096227"/>
              <a:ext cx="0" cy="345016"/>
            </a:xfrm>
            <a:prstGeom prst="line">
              <a:avLst/>
            </a:prstGeom>
            <a:grpFill/>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63" name="文本框 62"/>
          <p:cNvSpPr txBox="1"/>
          <p:nvPr/>
        </p:nvSpPr>
        <p:spPr>
          <a:xfrm>
            <a:off x="1717358" y="224155"/>
            <a:ext cx="2256765" cy="830997"/>
          </a:xfrm>
          <a:prstGeom prst="rect">
            <a:avLst/>
          </a:prstGeom>
          <a:noFill/>
        </p:spPr>
        <p:txBody>
          <a:bodyPr wrap="square" rtlCol="0">
            <a:spAutoFit/>
          </a:bodyPr>
          <a:lstStyle/>
          <a:p>
            <a:pPr algn="ctr"/>
            <a:r>
              <a:rPr lang="zh-CN" altLang="en-US" sz="4800" b="1">
                <a:solidFill>
                  <a:srgbClr val="377636"/>
                </a:solidFill>
                <a:latin typeface="幼圆" panose="02010509060101010101" pitchFamily="49" charset="-122"/>
                <a:ea typeface="幼圆" panose="02010509060101010101" pitchFamily="49" charset="-122"/>
              </a:rPr>
              <a:t>目  录</a:t>
            </a:r>
            <a:endParaRPr lang="zh-CN" altLang="en-US" sz="4800" b="1">
              <a:solidFill>
                <a:srgbClr val="377636"/>
              </a:solidFill>
              <a:latin typeface="幼圆" panose="02010509060101010101" pitchFamily="49" charset="-122"/>
              <a:ea typeface="幼圆" panose="02010509060101010101" pitchFamily="49" charset="-122"/>
            </a:endParaRPr>
          </a:p>
        </p:txBody>
      </p:sp>
      <p:pic>
        <p:nvPicPr>
          <p:cNvPr id="4" name="图片 3" descr="f81029c4ad44b53fb1fcc1efa9ebdad6副本"/>
          <p:cNvPicPr>
            <a:picLocks noChangeAspect="1"/>
          </p:cNvPicPr>
          <p:nvPr/>
        </p:nvPicPr>
        <p:blipFill>
          <a:blip r:embed="rId1"/>
          <a:srcRect t="31164" r="77128"/>
          <a:stretch>
            <a:fillRect/>
          </a:stretch>
        </p:blipFill>
        <p:spPr>
          <a:xfrm>
            <a:off x="-18415" y="2913380"/>
            <a:ext cx="3735070" cy="39801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1" presetClass="entr" presetSubtype="0" fill="hold" grpId="0" nodeType="clickEffect">
                                  <p:stCondLst>
                                    <p:cond delay="0"/>
                                  </p:stCondLst>
                                  <p:iterate type="lt">
                                    <p:tmPct val="10000"/>
                                  </p:iterate>
                                  <p:childTnLst>
                                    <p:set>
                                      <p:cBhvr>
                                        <p:cTn id="10" dur="1" fill="hold">
                                          <p:stCondLst>
                                            <p:cond delay="0"/>
                                          </p:stCondLst>
                                        </p:cTn>
                                        <p:tgtEl>
                                          <p:spTgt spid="63"/>
                                        </p:tgtEl>
                                        <p:attrNameLst>
                                          <p:attrName>style.visibility</p:attrName>
                                        </p:attrNameLst>
                                      </p:cBhvr>
                                      <p:to>
                                        <p:strVal val="visible"/>
                                      </p:to>
                                    </p:set>
                                    <p:anim calcmode="lin" valueType="num">
                                      <p:cBhvr>
                                        <p:cTn id="11" dur="500" fill="hold"/>
                                        <p:tgtEl>
                                          <p:spTgt spid="63"/>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63"/>
                                        </p:tgtEl>
                                        <p:attrNameLst>
                                          <p:attrName>ppt_y</p:attrName>
                                        </p:attrNameLst>
                                      </p:cBhvr>
                                      <p:tavLst>
                                        <p:tav tm="0">
                                          <p:val>
                                            <p:strVal val="#ppt_y"/>
                                          </p:val>
                                        </p:tav>
                                        <p:tav tm="100000">
                                          <p:val>
                                            <p:strVal val="#ppt_y"/>
                                          </p:val>
                                        </p:tav>
                                      </p:tavLst>
                                    </p:anim>
                                    <p:anim calcmode="lin" valueType="num">
                                      <p:cBhvr>
                                        <p:cTn id="13" dur="500" fill="hold"/>
                                        <p:tgtEl>
                                          <p:spTgt spid="63"/>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63"/>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63"/>
                                        </p:tgtEl>
                                      </p:cBhvr>
                                    </p:animEffect>
                                  </p:childTnLst>
                                </p:cTn>
                              </p:par>
                              <p:par>
                                <p:cTn id="16" presetID="12" presetClass="entr" presetSubtype="4" fill="hold" nodeType="withEffect">
                                  <p:stCondLst>
                                    <p:cond delay="20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ppt_y</p:attrName>
                                        </p:attrNameLst>
                                      </p:cBhvr>
                                      <p:tavLst>
                                        <p:tav tm="0">
                                          <p:val>
                                            <p:strVal val="#ppt_y+#ppt_h*1.125000"/>
                                          </p:val>
                                        </p:tav>
                                        <p:tav tm="100000">
                                          <p:val>
                                            <p:strVal val="#ppt_y"/>
                                          </p:val>
                                        </p:tav>
                                      </p:tavLst>
                                    </p:anim>
                                    <p:animEffect transition="in" filter="wipe(up)">
                                      <p:cBhvr>
                                        <p:cTn id="19" dur="500"/>
                                        <p:tgtEl>
                                          <p:spTgt spid="5"/>
                                        </p:tgtEl>
                                      </p:cBhvr>
                                    </p:animEffect>
                                  </p:childTnLst>
                                </p:cTn>
                              </p:par>
                            </p:childTnLst>
                          </p:cTn>
                        </p:par>
                        <p:par>
                          <p:cTn id="20" fill="hold">
                            <p:stCondLst>
                              <p:cond delay="699"/>
                            </p:stCondLst>
                            <p:childTnLst>
                              <p:par>
                                <p:cTn id="21" presetID="10" presetClass="entr" presetSubtype="0"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1199"/>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699"/>
                            </p:stCondLst>
                            <p:childTnLst>
                              <p:par>
                                <p:cTn id="29" presetID="10" presetClass="entr" presetSubtype="0"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2199"/>
                            </p:stCondLst>
                            <p:childTnLst>
                              <p:par>
                                <p:cTn id="33" presetID="10" presetClass="entr" presetSubtype="0"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f81029c4ad44b53fb1fcc1efa9e00bdad6副本"/>
          <p:cNvPicPr>
            <a:picLocks noChangeAspect="1"/>
          </p:cNvPicPr>
          <p:nvPr/>
        </p:nvPicPr>
        <p:blipFill>
          <a:blip r:embed="rId1"/>
          <a:srcRect l="35840" t="25958" r="40814" b="12088"/>
          <a:stretch>
            <a:fillRect/>
          </a:stretch>
        </p:blipFill>
        <p:spPr>
          <a:xfrm>
            <a:off x="6980133" y="1283387"/>
            <a:ext cx="5211867" cy="4897606"/>
          </a:xfrm>
          <a:prstGeom prst="rect">
            <a:avLst/>
          </a:prstGeom>
        </p:spPr>
      </p:pic>
      <p:pic>
        <p:nvPicPr>
          <p:cNvPr id="7" name="图片 6" descr="556c1d435b9b4副本"/>
          <p:cNvPicPr>
            <a:picLocks noChangeAspect="1"/>
          </p:cNvPicPr>
          <p:nvPr/>
        </p:nvPicPr>
        <p:blipFill rotWithShape="1">
          <a:blip r:embed="rId2"/>
          <a:srcRect l="63527" t="54209" r="2739" b="27630"/>
          <a:stretch>
            <a:fillRect/>
          </a:stretch>
        </p:blipFill>
        <p:spPr>
          <a:xfrm>
            <a:off x="4821438" y="3702430"/>
            <a:ext cx="2199757" cy="2478563"/>
          </a:xfrm>
          <a:prstGeom prst="rect">
            <a:avLst/>
          </a:prstGeom>
        </p:spPr>
      </p:pic>
      <p:sp>
        <p:nvSpPr>
          <p:cNvPr id="8" name="Freeform 11"/>
          <p:cNvSpPr>
            <a:spLocks noEditPoints="1"/>
          </p:cNvSpPr>
          <p:nvPr/>
        </p:nvSpPr>
        <p:spPr bwMode="auto">
          <a:xfrm>
            <a:off x="419549" y="3933026"/>
            <a:ext cx="1666358" cy="1664147"/>
          </a:xfrm>
          <a:custGeom>
            <a:avLst/>
            <a:gdLst>
              <a:gd name="T0" fmla="*/ 638 w 638"/>
              <a:gd name="T1" fmla="*/ 346 h 637"/>
              <a:gd name="T2" fmla="*/ 603 w 638"/>
              <a:gd name="T3" fmla="*/ 284 h 637"/>
              <a:gd name="T4" fmla="*/ 556 w 638"/>
              <a:gd name="T5" fmla="*/ 221 h 637"/>
              <a:gd name="T6" fmla="*/ 609 w 638"/>
              <a:gd name="T7" fmla="*/ 184 h 637"/>
              <a:gd name="T8" fmla="*/ 547 w 638"/>
              <a:gd name="T9" fmla="*/ 146 h 637"/>
              <a:gd name="T10" fmla="*/ 476 w 638"/>
              <a:gd name="T11" fmla="*/ 116 h 637"/>
              <a:gd name="T12" fmla="*/ 503 w 638"/>
              <a:gd name="T13" fmla="*/ 57 h 637"/>
              <a:gd name="T14" fmla="*/ 432 w 638"/>
              <a:gd name="T15" fmla="*/ 56 h 637"/>
              <a:gd name="T16" fmla="*/ 353 w 638"/>
              <a:gd name="T17" fmla="*/ 65 h 637"/>
              <a:gd name="T18" fmla="*/ 347 w 638"/>
              <a:gd name="T19" fmla="*/ 0 h 637"/>
              <a:gd name="T20" fmla="*/ 285 w 638"/>
              <a:gd name="T21" fmla="*/ 34 h 637"/>
              <a:gd name="T22" fmla="*/ 221 w 638"/>
              <a:gd name="T23" fmla="*/ 81 h 637"/>
              <a:gd name="T24" fmla="*/ 185 w 638"/>
              <a:gd name="T25" fmla="*/ 28 h 637"/>
              <a:gd name="T26" fmla="*/ 149 w 638"/>
              <a:gd name="T27" fmla="*/ 90 h 637"/>
              <a:gd name="T28" fmla="*/ 117 w 638"/>
              <a:gd name="T29" fmla="*/ 162 h 637"/>
              <a:gd name="T30" fmla="*/ 58 w 638"/>
              <a:gd name="T31" fmla="*/ 134 h 637"/>
              <a:gd name="T32" fmla="*/ 56 w 638"/>
              <a:gd name="T33" fmla="*/ 205 h 637"/>
              <a:gd name="T34" fmla="*/ 66 w 638"/>
              <a:gd name="T35" fmla="*/ 284 h 637"/>
              <a:gd name="T36" fmla="*/ 0 w 638"/>
              <a:gd name="T37" fmla="*/ 290 h 637"/>
              <a:gd name="T38" fmla="*/ 37 w 638"/>
              <a:gd name="T39" fmla="*/ 352 h 637"/>
              <a:gd name="T40" fmla="*/ 82 w 638"/>
              <a:gd name="T41" fmla="*/ 414 h 637"/>
              <a:gd name="T42" fmla="*/ 29 w 638"/>
              <a:gd name="T43" fmla="*/ 452 h 637"/>
              <a:gd name="T44" fmla="*/ 91 w 638"/>
              <a:gd name="T45" fmla="*/ 488 h 637"/>
              <a:gd name="T46" fmla="*/ 162 w 638"/>
              <a:gd name="T47" fmla="*/ 520 h 637"/>
              <a:gd name="T48" fmla="*/ 135 w 638"/>
              <a:gd name="T49" fmla="*/ 579 h 637"/>
              <a:gd name="T50" fmla="*/ 208 w 638"/>
              <a:gd name="T51" fmla="*/ 581 h 637"/>
              <a:gd name="T52" fmla="*/ 285 w 638"/>
              <a:gd name="T53" fmla="*/ 572 h 637"/>
              <a:gd name="T54" fmla="*/ 291 w 638"/>
              <a:gd name="T55" fmla="*/ 637 h 637"/>
              <a:gd name="T56" fmla="*/ 353 w 638"/>
              <a:gd name="T57" fmla="*/ 600 h 637"/>
              <a:gd name="T58" fmla="*/ 417 w 638"/>
              <a:gd name="T59" fmla="*/ 555 h 637"/>
              <a:gd name="T60" fmla="*/ 453 w 638"/>
              <a:gd name="T61" fmla="*/ 608 h 637"/>
              <a:gd name="T62" fmla="*/ 491 w 638"/>
              <a:gd name="T63" fmla="*/ 546 h 637"/>
              <a:gd name="T64" fmla="*/ 521 w 638"/>
              <a:gd name="T65" fmla="*/ 475 h 637"/>
              <a:gd name="T66" fmla="*/ 580 w 638"/>
              <a:gd name="T67" fmla="*/ 502 h 637"/>
              <a:gd name="T68" fmla="*/ 582 w 638"/>
              <a:gd name="T69" fmla="*/ 429 h 637"/>
              <a:gd name="T70" fmla="*/ 573 w 638"/>
              <a:gd name="T71" fmla="*/ 352 h 637"/>
              <a:gd name="T72" fmla="*/ 319 w 638"/>
              <a:gd name="T73" fmla="*/ 493 h 637"/>
              <a:gd name="T74" fmla="*/ 319 w 638"/>
              <a:gd name="T75" fmla="*/ 144 h 637"/>
              <a:gd name="T76" fmla="*/ 319 w 638"/>
              <a:gd name="T77" fmla="*/ 493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8" h="637">
                <a:moveTo>
                  <a:pt x="603" y="352"/>
                </a:moveTo>
                <a:cubicBezTo>
                  <a:pt x="638" y="346"/>
                  <a:pt x="638" y="346"/>
                  <a:pt x="638" y="346"/>
                </a:cubicBezTo>
                <a:cubicBezTo>
                  <a:pt x="638" y="290"/>
                  <a:pt x="638" y="290"/>
                  <a:pt x="638" y="290"/>
                </a:cubicBezTo>
                <a:cubicBezTo>
                  <a:pt x="603" y="284"/>
                  <a:pt x="603" y="284"/>
                  <a:pt x="603" y="284"/>
                </a:cubicBezTo>
                <a:cubicBezTo>
                  <a:pt x="573" y="284"/>
                  <a:pt x="573" y="284"/>
                  <a:pt x="573" y="284"/>
                </a:cubicBezTo>
                <a:cubicBezTo>
                  <a:pt x="570" y="261"/>
                  <a:pt x="564" y="240"/>
                  <a:pt x="556" y="221"/>
                </a:cubicBezTo>
                <a:cubicBezTo>
                  <a:pt x="582" y="205"/>
                  <a:pt x="582" y="205"/>
                  <a:pt x="582" y="205"/>
                </a:cubicBezTo>
                <a:cubicBezTo>
                  <a:pt x="609" y="184"/>
                  <a:pt x="609" y="184"/>
                  <a:pt x="609" y="184"/>
                </a:cubicBezTo>
                <a:cubicBezTo>
                  <a:pt x="580" y="134"/>
                  <a:pt x="580" y="134"/>
                  <a:pt x="580" y="134"/>
                </a:cubicBezTo>
                <a:cubicBezTo>
                  <a:pt x="547" y="146"/>
                  <a:pt x="547" y="146"/>
                  <a:pt x="547" y="146"/>
                </a:cubicBezTo>
                <a:cubicBezTo>
                  <a:pt x="521" y="162"/>
                  <a:pt x="521" y="162"/>
                  <a:pt x="521" y="162"/>
                </a:cubicBezTo>
                <a:cubicBezTo>
                  <a:pt x="509" y="145"/>
                  <a:pt x="493" y="128"/>
                  <a:pt x="476" y="116"/>
                </a:cubicBezTo>
                <a:cubicBezTo>
                  <a:pt x="491" y="90"/>
                  <a:pt x="491" y="90"/>
                  <a:pt x="491" y="90"/>
                </a:cubicBezTo>
                <a:cubicBezTo>
                  <a:pt x="503" y="57"/>
                  <a:pt x="503" y="57"/>
                  <a:pt x="503" y="57"/>
                </a:cubicBezTo>
                <a:cubicBezTo>
                  <a:pt x="453" y="28"/>
                  <a:pt x="453" y="28"/>
                  <a:pt x="453" y="28"/>
                </a:cubicBezTo>
                <a:cubicBezTo>
                  <a:pt x="432" y="56"/>
                  <a:pt x="432" y="56"/>
                  <a:pt x="432" y="56"/>
                </a:cubicBezTo>
                <a:cubicBezTo>
                  <a:pt x="417" y="81"/>
                  <a:pt x="417" y="81"/>
                  <a:pt x="417" y="81"/>
                </a:cubicBezTo>
                <a:cubicBezTo>
                  <a:pt x="397" y="74"/>
                  <a:pt x="376" y="68"/>
                  <a:pt x="353" y="65"/>
                </a:cubicBezTo>
                <a:cubicBezTo>
                  <a:pt x="353" y="34"/>
                  <a:pt x="353" y="34"/>
                  <a:pt x="353" y="34"/>
                </a:cubicBezTo>
                <a:cubicBezTo>
                  <a:pt x="347" y="0"/>
                  <a:pt x="347" y="0"/>
                  <a:pt x="347" y="0"/>
                </a:cubicBezTo>
                <a:cubicBezTo>
                  <a:pt x="291" y="0"/>
                  <a:pt x="291" y="0"/>
                  <a:pt x="291" y="0"/>
                </a:cubicBezTo>
                <a:cubicBezTo>
                  <a:pt x="285" y="34"/>
                  <a:pt x="285" y="34"/>
                  <a:pt x="285" y="34"/>
                </a:cubicBezTo>
                <a:cubicBezTo>
                  <a:pt x="285" y="65"/>
                  <a:pt x="285" y="65"/>
                  <a:pt x="285" y="65"/>
                </a:cubicBezTo>
                <a:cubicBezTo>
                  <a:pt x="262" y="68"/>
                  <a:pt x="243" y="74"/>
                  <a:pt x="221" y="81"/>
                </a:cubicBezTo>
                <a:cubicBezTo>
                  <a:pt x="208" y="56"/>
                  <a:pt x="208" y="56"/>
                  <a:pt x="208" y="56"/>
                </a:cubicBezTo>
                <a:cubicBezTo>
                  <a:pt x="185" y="28"/>
                  <a:pt x="185" y="28"/>
                  <a:pt x="185" y="28"/>
                </a:cubicBezTo>
                <a:cubicBezTo>
                  <a:pt x="135" y="57"/>
                  <a:pt x="135" y="57"/>
                  <a:pt x="135" y="57"/>
                </a:cubicBezTo>
                <a:cubicBezTo>
                  <a:pt x="149" y="90"/>
                  <a:pt x="149" y="90"/>
                  <a:pt x="149" y="90"/>
                </a:cubicBezTo>
                <a:cubicBezTo>
                  <a:pt x="162" y="116"/>
                  <a:pt x="162" y="116"/>
                  <a:pt x="162" y="116"/>
                </a:cubicBezTo>
                <a:cubicBezTo>
                  <a:pt x="146" y="128"/>
                  <a:pt x="131" y="145"/>
                  <a:pt x="117" y="162"/>
                </a:cubicBezTo>
                <a:cubicBezTo>
                  <a:pt x="91" y="146"/>
                  <a:pt x="91" y="146"/>
                  <a:pt x="91" y="146"/>
                </a:cubicBezTo>
                <a:cubicBezTo>
                  <a:pt x="58" y="134"/>
                  <a:pt x="58" y="134"/>
                  <a:pt x="58" y="134"/>
                </a:cubicBezTo>
                <a:cubicBezTo>
                  <a:pt x="29" y="184"/>
                  <a:pt x="29" y="184"/>
                  <a:pt x="29" y="184"/>
                </a:cubicBezTo>
                <a:cubicBezTo>
                  <a:pt x="56" y="205"/>
                  <a:pt x="56" y="205"/>
                  <a:pt x="56" y="205"/>
                </a:cubicBezTo>
                <a:cubicBezTo>
                  <a:pt x="82" y="221"/>
                  <a:pt x="82" y="221"/>
                  <a:pt x="82" y="221"/>
                </a:cubicBezTo>
                <a:cubicBezTo>
                  <a:pt x="75" y="240"/>
                  <a:pt x="69" y="261"/>
                  <a:pt x="66" y="284"/>
                </a:cubicBezTo>
                <a:cubicBezTo>
                  <a:pt x="37" y="284"/>
                  <a:pt x="37" y="284"/>
                  <a:pt x="37" y="284"/>
                </a:cubicBezTo>
                <a:cubicBezTo>
                  <a:pt x="0" y="290"/>
                  <a:pt x="0" y="290"/>
                  <a:pt x="0" y="290"/>
                </a:cubicBezTo>
                <a:cubicBezTo>
                  <a:pt x="0" y="346"/>
                  <a:pt x="0" y="346"/>
                  <a:pt x="0" y="346"/>
                </a:cubicBezTo>
                <a:cubicBezTo>
                  <a:pt x="37" y="352"/>
                  <a:pt x="37" y="352"/>
                  <a:pt x="37" y="352"/>
                </a:cubicBezTo>
                <a:cubicBezTo>
                  <a:pt x="66" y="352"/>
                  <a:pt x="66" y="352"/>
                  <a:pt x="66" y="352"/>
                </a:cubicBezTo>
                <a:cubicBezTo>
                  <a:pt x="69" y="373"/>
                  <a:pt x="75" y="395"/>
                  <a:pt x="82" y="414"/>
                </a:cubicBezTo>
                <a:cubicBezTo>
                  <a:pt x="56" y="429"/>
                  <a:pt x="56" y="429"/>
                  <a:pt x="56" y="429"/>
                </a:cubicBezTo>
                <a:cubicBezTo>
                  <a:pt x="29" y="452"/>
                  <a:pt x="29" y="452"/>
                  <a:pt x="29" y="452"/>
                </a:cubicBezTo>
                <a:cubicBezTo>
                  <a:pt x="58" y="502"/>
                  <a:pt x="58" y="502"/>
                  <a:pt x="58" y="502"/>
                </a:cubicBezTo>
                <a:cubicBezTo>
                  <a:pt x="91" y="488"/>
                  <a:pt x="91" y="488"/>
                  <a:pt x="91" y="488"/>
                </a:cubicBezTo>
                <a:cubicBezTo>
                  <a:pt x="117" y="475"/>
                  <a:pt x="117" y="475"/>
                  <a:pt x="117" y="475"/>
                </a:cubicBezTo>
                <a:cubicBezTo>
                  <a:pt x="131" y="491"/>
                  <a:pt x="146" y="507"/>
                  <a:pt x="162" y="520"/>
                </a:cubicBezTo>
                <a:cubicBezTo>
                  <a:pt x="149" y="546"/>
                  <a:pt x="149" y="546"/>
                  <a:pt x="149" y="546"/>
                </a:cubicBezTo>
                <a:cubicBezTo>
                  <a:pt x="135" y="579"/>
                  <a:pt x="135" y="579"/>
                  <a:pt x="135" y="579"/>
                </a:cubicBezTo>
                <a:cubicBezTo>
                  <a:pt x="185" y="608"/>
                  <a:pt x="185" y="608"/>
                  <a:pt x="185" y="608"/>
                </a:cubicBezTo>
                <a:cubicBezTo>
                  <a:pt x="208" y="581"/>
                  <a:pt x="208" y="581"/>
                  <a:pt x="208" y="581"/>
                </a:cubicBezTo>
                <a:cubicBezTo>
                  <a:pt x="221" y="555"/>
                  <a:pt x="221" y="555"/>
                  <a:pt x="221" y="555"/>
                </a:cubicBezTo>
                <a:cubicBezTo>
                  <a:pt x="243" y="563"/>
                  <a:pt x="262" y="569"/>
                  <a:pt x="285" y="572"/>
                </a:cubicBezTo>
                <a:cubicBezTo>
                  <a:pt x="285" y="600"/>
                  <a:pt x="285" y="600"/>
                  <a:pt x="285" y="600"/>
                </a:cubicBezTo>
                <a:cubicBezTo>
                  <a:pt x="291" y="637"/>
                  <a:pt x="291" y="637"/>
                  <a:pt x="291" y="637"/>
                </a:cubicBezTo>
                <a:cubicBezTo>
                  <a:pt x="347" y="637"/>
                  <a:pt x="347" y="637"/>
                  <a:pt x="347" y="637"/>
                </a:cubicBezTo>
                <a:cubicBezTo>
                  <a:pt x="353" y="600"/>
                  <a:pt x="353" y="600"/>
                  <a:pt x="353" y="600"/>
                </a:cubicBezTo>
                <a:cubicBezTo>
                  <a:pt x="353" y="572"/>
                  <a:pt x="353" y="572"/>
                  <a:pt x="353" y="572"/>
                </a:cubicBezTo>
                <a:cubicBezTo>
                  <a:pt x="376" y="569"/>
                  <a:pt x="397" y="563"/>
                  <a:pt x="417" y="555"/>
                </a:cubicBezTo>
                <a:cubicBezTo>
                  <a:pt x="432" y="581"/>
                  <a:pt x="432" y="581"/>
                  <a:pt x="432" y="581"/>
                </a:cubicBezTo>
                <a:cubicBezTo>
                  <a:pt x="453" y="608"/>
                  <a:pt x="453" y="608"/>
                  <a:pt x="453" y="608"/>
                </a:cubicBezTo>
                <a:cubicBezTo>
                  <a:pt x="503" y="579"/>
                  <a:pt x="503" y="579"/>
                  <a:pt x="503" y="579"/>
                </a:cubicBezTo>
                <a:cubicBezTo>
                  <a:pt x="491" y="546"/>
                  <a:pt x="491" y="546"/>
                  <a:pt x="491" y="546"/>
                </a:cubicBezTo>
                <a:cubicBezTo>
                  <a:pt x="476" y="520"/>
                  <a:pt x="476" y="520"/>
                  <a:pt x="476" y="520"/>
                </a:cubicBezTo>
                <a:cubicBezTo>
                  <a:pt x="493" y="507"/>
                  <a:pt x="509" y="491"/>
                  <a:pt x="521" y="475"/>
                </a:cubicBezTo>
                <a:cubicBezTo>
                  <a:pt x="547" y="488"/>
                  <a:pt x="547" y="488"/>
                  <a:pt x="547" y="488"/>
                </a:cubicBezTo>
                <a:cubicBezTo>
                  <a:pt x="580" y="502"/>
                  <a:pt x="580" y="502"/>
                  <a:pt x="580" y="502"/>
                </a:cubicBezTo>
                <a:cubicBezTo>
                  <a:pt x="609" y="452"/>
                  <a:pt x="609" y="452"/>
                  <a:pt x="609" y="452"/>
                </a:cubicBezTo>
                <a:cubicBezTo>
                  <a:pt x="582" y="429"/>
                  <a:pt x="582" y="429"/>
                  <a:pt x="582" y="429"/>
                </a:cubicBezTo>
                <a:cubicBezTo>
                  <a:pt x="556" y="414"/>
                  <a:pt x="556" y="414"/>
                  <a:pt x="556" y="414"/>
                </a:cubicBezTo>
                <a:cubicBezTo>
                  <a:pt x="564" y="395"/>
                  <a:pt x="570" y="373"/>
                  <a:pt x="573" y="352"/>
                </a:cubicBezTo>
                <a:lnTo>
                  <a:pt x="603" y="352"/>
                </a:lnTo>
                <a:close/>
                <a:moveTo>
                  <a:pt x="319" y="493"/>
                </a:moveTo>
                <a:cubicBezTo>
                  <a:pt x="223" y="493"/>
                  <a:pt x="145" y="414"/>
                  <a:pt x="145" y="318"/>
                </a:cubicBezTo>
                <a:cubicBezTo>
                  <a:pt x="145" y="222"/>
                  <a:pt x="223" y="144"/>
                  <a:pt x="319" y="144"/>
                </a:cubicBezTo>
                <a:cubicBezTo>
                  <a:pt x="415" y="144"/>
                  <a:pt x="493" y="222"/>
                  <a:pt x="493" y="318"/>
                </a:cubicBezTo>
                <a:cubicBezTo>
                  <a:pt x="493" y="414"/>
                  <a:pt x="415" y="493"/>
                  <a:pt x="319" y="493"/>
                </a:cubicBezTo>
                <a:close/>
              </a:path>
            </a:pathLst>
          </a:custGeom>
          <a:solidFill>
            <a:srgbClr val="F69F95"/>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858123" y="3131360"/>
            <a:ext cx="2089859" cy="2086542"/>
          </a:xfrm>
          <a:custGeom>
            <a:avLst/>
            <a:gdLst>
              <a:gd name="T0" fmla="*/ 800 w 800"/>
              <a:gd name="T1" fmla="*/ 428 h 799"/>
              <a:gd name="T2" fmla="*/ 766 w 800"/>
              <a:gd name="T3" fmla="*/ 365 h 799"/>
              <a:gd name="T4" fmla="*/ 725 w 800"/>
              <a:gd name="T5" fmla="*/ 303 h 799"/>
              <a:gd name="T6" fmla="*/ 781 w 800"/>
              <a:gd name="T7" fmla="*/ 273 h 799"/>
              <a:gd name="T8" fmla="*/ 725 w 800"/>
              <a:gd name="T9" fmla="*/ 229 h 799"/>
              <a:gd name="T10" fmla="*/ 663 w 800"/>
              <a:gd name="T11" fmla="*/ 186 h 799"/>
              <a:gd name="T12" fmla="*/ 704 w 800"/>
              <a:gd name="T13" fmla="*/ 136 h 799"/>
              <a:gd name="T14" fmla="*/ 636 w 800"/>
              <a:gd name="T15" fmla="*/ 117 h 799"/>
              <a:gd name="T16" fmla="*/ 561 w 800"/>
              <a:gd name="T17" fmla="*/ 102 h 799"/>
              <a:gd name="T18" fmla="*/ 580 w 800"/>
              <a:gd name="T19" fmla="*/ 41 h 799"/>
              <a:gd name="T20" fmla="*/ 509 w 800"/>
              <a:gd name="T21" fmla="*/ 49 h 799"/>
              <a:gd name="T22" fmla="*/ 436 w 800"/>
              <a:gd name="T23" fmla="*/ 64 h 799"/>
              <a:gd name="T24" fmla="*/ 430 w 800"/>
              <a:gd name="T25" fmla="*/ 0 h 799"/>
              <a:gd name="T26" fmla="*/ 366 w 800"/>
              <a:gd name="T27" fmla="*/ 35 h 799"/>
              <a:gd name="T28" fmla="*/ 304 w 800"/>
              <a:gd name="T29" fmla="*/ 76 h 799"/>
              <a:gd name="T30" fmla="*/ 274 w 800"/>
              <a:gd name="T31" fmla="*/ 20 h 799"/>
              <a:gd name="T32" fmla="*/ 230 w 800"/>
              <a:gd name="T33" fmla="*/ 76 h 799"/>
              <a:gd name="T34" fmla="*/ 188 w 800"/>
              <a:gd name="T35" fmla="*/ 138 h 799"/>
              <a:gd name="T36" fmla="*/ 138 w 800"/>
              <a:gd name="T37" fmla="*/ 97 h 799"/>
              <a:gd name="T38" fmla="*/ 118 w 800"/>
              <a:gd name="T39" fmla="*/ 165 h 799"/>
              <a:gd name="T40" fmla="*/ 103 w 800"/>
              <a:gd name="T41" fmla="*/ 239 h 799"/>
              <a:gd name="T42" fmla="*/ 43 w 800"/>
              <a:gd name="T43" fmla="*/ 220 h 799"/>
              <a:gd name="T44" fmla="*/ 50 w 800"/>
              <a:gd name="T45" fmla="*/ 292 h 799"/>
              <a:gd name="T46" fmla="*/ 64 w 800"/>
              <a:gd name="T47" fmla="*/ 365 h 799"/>
              <a:gd name="T48" fmla="*/ 0 w 800"/>
              <a:gd name="T49" fmla="*/ 371 h 799"/>
              <a:gd name="T50" fmla="*/ 37 w 800"/>
              <a:gd name="T51" fmla="*/ 435 h 799"/>
              <a:gd name="T52" fmla="*/ 77 w 800"/>
              <a:gd name="T53" fmla="*/ 497 h 799"/>
              <a:gd name="T54" fmla="*/ 20 w 800"/>
              <a:gd name="T55" fmla="*/ 527 h 799"/>
              <a:gd name="T56" fmla="*/ 77 w 800"/>
              <a:gd name="T57" fmla="*/ 571 h 799"/>
              <a:gd name="T58" fmla="*/ 139 w 800"/>
              <a:gd name="T59" fmla="*/ 613 h 799"/>
              <a:gd name="T60" fmla="*/ 99 w 800"/>
              <a:gd name="T61" fmla="*/ 663 h 799"/>
              <a:gd name="T62" fmla="*/ 167 w 800"/>
              <a:gd name="T63" fmla="*/ 683 h 799"/>
              <a:gd name="T64" fmla="*/ 241 w 800"/>
              <a:gd name="T65" fmla="*/ 698 h 799"/>
              <a:gd name="T66" fmla="*/ 221 w 800"/>
              <a:gd name="T67" fmla="*/ 758 h 799"/>
              <a:gd name="T68" fmla="*/ 292 w 800"/>
              <a:gd name="T69" fmla="*/ 751 h 799"/>
              <a:gd name="T70" fmla="*/ 366 w 800"/>
              <a:gd name="T71" fmla="*/ 736 h 799"/>
              <a:gd name="T72" fmla="*/ 372 w 800"/>
              <a:gd name="T73" fmla="*/ 799 h 799"/>
              <a:gd name="T74" fmla="*/ 436 w 800"/>
              <a:gd name="T75" fmla="*/ 764 h 799"/>
              <a:gd name="T76" fmla="*/ 498 w 800"/>
              <a:gd name="T77" fmla="*/ 724 h 799"/>
              <a:gd name="T78" fmla="*/ 528 w 800"/>
              <a:gd name="T79" fmla="*/ 781 h 799"/>
              <a:gd name="T80" fmla="*/ 572 w 800"/>
              <a:gd name="T81" fmla="*/ 724 h 799"/>
              <a:gd name="T82" fmla="*/ 614 w 800"/>
              <a:gd name="T83" fmla="*/ 662 h 799"/>
              <a:gd name="T84" fmla="*/ 664 w 800"/>
              <a:gd name="T85" fmla="*/ 702 h 799"/>
              <a:gd name="T86" fmla="*/ 684 w 800"/>
              <a:gd name="T87" fmla="*/ 634 h 799"/>
              <a:gd name="T88" fmla="*/ 699 w 800"/>
              <a:gd name="T89" fmla="*/ 560 h 799"/>
              <a:gd name="T90" fmla="*/ 760 w 800"/>
              <a:gd name="T91" fmla="*/ 580 h 799"/>
              <a:gd name="T92" fmla="*/ 751 w 800"/>
              <a:gd name="T93" fmla="*/ 507 h 799"/>
              <a:gd name="T94" fmla="*/ 737 w 800"/>
              <a:gd name="T95" fmla="*/ 435 h 799"/>
              <a:gd name="T96" fmla="*/ 400 w 800"/>
              <a:gd name="T97" fmla="*/ 650 h 799"/>
              <a:gd name="T98" fmla="*/ 400 w 800"/>
              <a:gd name="T99" fmla="*/ 149 h 799"/>
              <a:gd name="T100" fmla="*/ 400 w 800"/>
              <a:gd name="T101" fmla="*/ 65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0" h="799">
                <a:moveTo>
                  <a:pt x="766" y="435"/>
                </a:moveTo>
                <a:cubicBezTo>
                  <a:pt x="800" y="428"/>
                  <a:pt x="800" y="428"/>
                  <a:pt x="800" y="428"/>
                </a:cubicBezTo>
                <a:cubicBezTo>
                  <a:pt x="800" y="371"/>
                  <a:pt x="800" y="371"/>
                  <a:pt x="800" y="371"/>
                </a:cubicBezTo>
                <a:cubicBezTo>
                  <a:pt x="766" y="365"/>
                  <a:pt x="766" y="365"/>
                  <a:pt x="766" y="365"/>
                </a:cubicBezTo>
                <a:cubicBezTo>
                  <a:pt x="737" y="365"/>
                  <a:pt x="737" y="365"/>
                  <a:pt x="737" y="365"/>
                </a:cubicBezTo>
                <a:cubicBezTo>
                  <a:pt x="735" y="344"/>
                  <a:pt x="731" y="322"/>
                  <a:pt x="725" y="303"/>
                </a:cubicBezTo>
                <a:cubicBezTo>
                  <a:pt x="751" y="292"/>
                  <a:pt x="751" y="292"/>
                  <a:pt x="751" y="292"/>
                </a:cubicBezTo>
                <a:cubicBezTo>
                  <a:pt x="781" y="273"/>
                  <a:pt x="781" y="273"/>
                  <a:pt x="781" y="273"/>
                </a:cubicBezTo>
                <a:cubicBezTo>
                  <a:pt x="760" y="220"/>
                  <a:pt x="760" y="220"/>
                  <a:pt x="760" y="220"/>
                </a:cubicBezTo>
                <a:cubicBezTo>
                  <a:pt x="725" y="229"/>
                  <a:pt x="725" y="229"/>
                  <a:pt x="725" y="229"/>
                </a:cubicBezTo>
                <a:cubicBezTo>
                  <a:pt x="699" y="239"/>
                  <a:pt x="699" y="239"/>
                  <a:pt x="699" y="239"/>
                </a:cubicBezTo>
                <a:cubicBezTo>
                  <a:pt x="689" y="220"/>
                  <a:pt x="676" y="203"/>
                  <a:pt x="663" y="186"/>
                </a:cubicBezTo>
                <a:cubicBezTo>
                  <a:pt x="684" y="165"/>
                  <a:pt x="684" y="165"/>
                  <a:pt x="684" y="165"/>
                </a:cubicBezTo>
                <a:cubicBezTo>
                  <a:pt x="704" y="136"/>
                  <a:pt x="704" y="136"/>
                  <a:pt x="704" y="136"/>
                </a:cubicBezTo>
                <a:cubicBezTo>
                  <a:pt x="664" y="97"/>
                  <a:pt x="664" y="97"/>
                  <a:pt x="664" y="97"/>
                </a:cubicBezTo>
                <a:cubicBezTo>
                  <a:pt x="636" y="117"/>
                  <a:pt x="636" y="117"/>
                  <a:pt x="636" y="117"/>
                </a:cubicBezTo>
                <a:cubicBezTo>
                  <a:pt x="614" y="138"/>
                  <a:pt x="614" y="138"/>
                  <a:pt x="614" y="138"/>
                </a:cubicBezTo>
                <a:cubicBezTo>
                  <a:pt x="598" y="124"/>
                  <a:pt x="580" y="112"/>
                  <a:pt x="561" y="102"/>
                </a:cubicBezTo>
                <a:cubicBezTo>
                  <a:pt x="572" y="76"/>
                  <a:pt x="572" y="76"/>
                  <a:pt x="572" y="76"/>
                </a:cubicBezTo>
                <a:cubicBezTo>
                  <a:pt x="580" y="41"/>
                  <a:pt x="580" y="41"/>
                  <a:pt x="580" y="41"/>
                </a:cubicBezTo>
                <a:cubicBezTo>
                  <a:pt x="528" y="20"/>
                  <a:pt x="528" y="20"/>
                  <a:pt x="528" y="20"/>
                </a:cubicBezTo>
                <a:cubicBezTo>
                  <a:pt x="509" y="49"/>
                  <a:pt x="509" y="49"/>
                  <a:pt x="509" y="49"/>
                </a:cubicBezTo>
                <a:cubicBezTo>
                  <a:pt x="498" y="76"/>
                  <a:pt x="498" y="76"/>
                  <a:pt x="498" y="76"/>
                </a:cubicBezTo>
                <a:cubicBezTo>
                  <a:pt x="478" y="70"/>
                  <a:pt x="457" y="65"/>
                  <a:pt x="436" y="64"/>
                </a:cubicBezTo>
                <a:cubicBezTo>
                  <a:pt x="436" y="35"/>
                  <a:pt x="436" y="35"/>
                  <a:pt x="436" y="35"/>
                </a:cubicBezTo>
                <a:cubicBezTo>
                  <a:pt x="430" y="0"/>
                  <a:pt x="430" y="0"/>
                  <a:pt x="430" y="0"/>
                </a:cubicBezTo>
                <a:cubicBezTo>
                  <a:pt x="372" y="0"/>
                  <a:pt x="372" y="0"/>
                  <a:pt x="372" y="0"/>
                </a:cubicBezTo>
                <a:cubicBezTo>
                  <a:pt x="366" y="35"/>
                  <a:pt x="366" y="35"/>
                  <a:pt x="366" y="35"/>
                </a:cubicBezTo>
                <a:cubicBezTo>
                  <a:pt x="366" y="64"/>
                  <a:pt x="366" y="64"/>
                  <a:pt x="366" y="64"/>
                </a:cubicBezTo>
                <a:cubicBezTo>
                  <a:pt x="345" y="65"/>
                  <a:pt x="324" y="70"/>
                  <a:pt x="304" y="76"/>
                </a:cubicBezTo>
                <a:cubicBezTo>
                  <a:pt x="292" y="49"/>
                  <a:pt x="292" y="49"/>
                  <a:pt x="292" y="49"/>
                </a:cubicBezTo>
                <a:cubicBezTo>
                  <a:pt x="274" y="20"/>
                  <a:pt x="274" y="20"/>
                  <a:pt x="274" y="20"/>
                </a:cubicBezTo>
                <a:cubicBezTo>
                  <a:pt x="221" y="41"/>
                  <a:pt x="221" y="41"/>
                  <a:pt x="221" y="41"/>
                </a:cubicBezTo>
                <a:cubicBezTo>
                  <a:pt x="230" y="76"/>
                  <a:pt x="230" y="76"/>
                  <a:pt x="230" y="76"/>
                </a:cubicBezTo>
                <a:cubicBezTo>
                  <a:pt x="241" y="102"/>
                  <a:pt x="241" y="102"/>
                  <a:pt x="241" y="102"/>
                </a:cubicBezTo>
                <a:cubicBezTo>
                  <a:pt x="221" y="112"/>
                  <a:pt x="204" y="124"/>
                  <a:pt x="188" y="138"/>
                </a:cubicBezTo>
                <a:cubicBezTo>
                  <a:pt x="167" y="117"/>
                  <a:pt x="167" y="117"/>
                  <a:pt x="167" y="117"/>
                </a:cubicBezTo>
                <a:cubicBezTo>
                  <a:pt x="138" y="97"/>
                  <a:pt x="138" y="97"/>
                  <a:pt x="138" y="97"/>
                </a:cubicBezTo>
                <a:cubicBezTo>
                  <a:pt x="99" y="136"/>
                  <a:pt x="99" y="136"/>
                  <a:pt x="99" y="136"/>
                </a:cubicBezTo>
                <a:cubicBezTo>
                  <a:pt x="118" y="165"/>
                  <a:pt x="118" y="165"/>
                  <a:pt x="118" y="165"/>
                </a:cubicBezTo>
                <a:cubicBezTo>
                  <a:pt x="139" y="186"/>
                  <a:pt x="139" y="186"/>
                  <a:pt x="139" y="186"/>
                </a:cubicBezTo>
                <a:cubicBezTo>
                  <a:pt x="126" y="203"/>
                  <a:pt x="114" y="220"/>
                  <a:pt x="103" y="239"/>
                </a:cubicBezTo>
                <a:cubicBezTo>
                  <a:pt x="77" y="229"/>
                  <a:pt x="77" y="229"/>
                  <a:pt x="77" y="229"/>
                </a:cubicBezTo>
                <a:cubicBezTo>
                  <a:pt x="43" y="220"/>
                  <a:pt x="43" y="220"/>
                  <a:pt x="43" y="220"/>
                </a:cubicBezTo>
                <a:cubicBezTo>
                  <a:pt x="20" y="273"/>
                  <a:pt x="20" y="273"/>
                  <a:pt x="20" y="273"/>
                </a:cubicBezTo>
                <a:cubicBezTo>
                  <a:pt x="50" y="292"/>
                  <a:pt x="50" y="292"/>
                  <a:pt x="50" y="292"/>
                </a:cubicBezTo>
                <a:cubicBezTo>
                  <a:pt x="77" y="303"/>
                  <a:pt x="77" y="303"/>
                  <a:pt x="77" y="303"/>
                </a:cubicBezTo>
                <a:cubicBezTo>
                  <a:pt x="71" y="322"/>
                  <a:pt x="67" y="344"/>
                  <a:pt x="64" y="365"/>
                </a:cubicBezTo>
                <a:cubicBezTo>
                  <a:pt x="37" y="365"/>
                  <a:pt x="37" y="365"/>
                  <a:pt x="37" y="365"/>
                </a:cubicBezTo>
                <a:cubicBezTo>
                  <a:pt x="0" y="371"/>
                  <a:pt x="0" y="371"/>
                  <a:pt x="0" y="371"/>
                </a:cubicBezTo>
                <a:cubicBezTo>
                  <a:pt x="0" y="428"/>
                  <a:pt x="0" y="428"/>
                  <a:pt x="0" y="428"/>
                </a:cubicBezTo>
                <a:cubicBezTo>
                  <a:pt x="37" y="435"/>
                  <a:pt x="37" y="435"/>
                  <a:pt x="37" y="435"/>
                </a:cubicBezTo>
                <a:cubicBezTo>
                  <a:pt x="64" y="435"/>
                  <a:pt x="64" y="435"/>
                  <a:pt x="64" y="435"/>
                </a:cubicBezTo>
                <a:cubicBezTo>
                  <a:pt x="67" y="456"/>
                  <a:pt x="71" y="477"/>
                  <a:pt x="77" y="497"/>
                </a:cubicBezTo>
                <a:cubicBezTo>
                  <a:pt x="50" y="507"/>
                  <a:pt x="50" y="507"/>
                  <a:pt x="50" y="507"/>
                </a:cubicBezTo>
                <a:cubicBezTo>
                  <a:pt x="20" y="527"/>
                  <a:pt x="20" y="527"/>
                  <a:pt x="20" y="527"/>
                </a:cubicBezTo>
                <a:cubicBezTo>
                  <a:pt x="43" y="580"/>
                  <a:pt x="43" y="580"/>
                  <a:pt x="43" y="580"/>
                </a:cubicBezTo>
                <a:cubicBezTo>
                  <a:pt x="77" y="571"/>
                  <a:pt x="77" y="571"/>
                  <a:pt x="77" y="571"/>
                </a:cubicBezTo>
                <a:cubicBezTo>
                  <a:pt x="103" y="560"/>
                  <a:pt x="103" y="560"/>
                  <a:pt x="103" y="560"/>
                </a:cubicBezTo>
                <a:cubicBezTo>
                  <a:pt x="114" y="580"/>
                  <a:pt x="126" y="596"/>
                  <a:pt x="139" y="613"/>
                </a:cubicBezTo>
                <a:cubicBezTo>
                  <a:pt x="118" y="634"/>
                  <a:pt x="118" y="634"/>
                  <a:pt x="118" y="634"/>
                </a:cubicBezTo>
                <a:cubicBezTo>
                  <a:pt x="99" y="663"/>
                  <a:pt x="99" y="663"/>
                  <a:pt x="99" y="663"/>
                </a:cubicBezTo>
                <a:cubicBezTo>
                  <a:pt x="138" y="702"/>
                  <a:pt x="138" y="702"/>
                  <a:pt x="138" y="702"/>
                </a:cubicBezTo>
                <a:cubicBezTo>
                  <a:pt x="167" y="683"/>
                  <a:pt x="167" y="683"/>
                  <a:pt x="167" y="683"/>
                </a:cubicBezTo>
                <a:cubicBezTo>
                  <a:pt x="188" y="662"/>
                  <a:pt x="188" y="662"/>
                  <a:pt x="188" y="662"/>
                </a:cubicBezTo>
                <a:cubicBezTo>
                  <a:pt x="204" y="675"/>
                  <a:pt x="221" y="687"/>
                  <a:pt x="241" y="698"/>
                </a:cubicBezTo>
                <a:cubicBezTo>
                  <a:pt x="230" y="724"/>
                  <a:pt x="230" y="724"/>
                  <a:pt x="230" y="724"/>
                </a:cubicBezTo>
                <a:cubicBezTo>
                  <a:pt x="221" y="758"/>
                  <a:pt x="221" y="758"/>
                  <a:pt x="221" y="758"/>
                </a:cubicBezTo>
                <a:cubicBezTo>
                  <a:pt x="274" y="781"/>
                  <a:pt x="274" y="781"/>
                  <a:pt x="274" y="781"/>
                </a:cubicBezTo>
                <a:cubicBezTo>
                  <a:pt x="292" y="751"/>
                  <a:pt x="292" y="751"/>
                  <a:pt x="292" y="751"/>
                </a:cubicBezTo>
                <a:cubicBezTo>
                  <a:pt x="304" y="724"/>
                  <a:pt x="304" y="724"/>
                  <a:pt x="304" y="724"/>
                </a:cubicBezTo>
                <a:cubicBezTo>
                  <a:pt x="324" y="730"/>
                  <a:pt x="345" y="734"/>
                  <a:pt x="366" y="736"/>
                </a:cubicBezTo>
                <a:cubicBezTo>
                  <a:pt x="366" y="764"/>
                  <a:pt x="366" y="764"/>
                  <a:pt x="366" y="764"/>
                </a:cubicBezTo>
                <a:cubicBezTo>
                  <a:pt x="372" y="799"/>
                  <a:pt x="372" y="799"/>
                  <a:pt x="372" y="799"/>
                </a:cubicBezTo>
                <a:cubicBezTo>
                  <a:pt x="430" y="799"/>
                  <a:pt x="430" y="799"/>
                  <a:pt x="430" y="799"/>
                </a:cubicBezTo>
                <a:cubicBezTo>
                  <a:pt x="436" y="764"/>
                  <a:pt x="436" y="764"/>
                  <a:pt x="436" y="764"/>
                </a:cubicBezTo>
                <a:cubicBezTo>
                  <a:pt x="436" y="736"/>
                  <a:pt x="436" y="736"/>
                  <a:pt x="436" y="736"/>
                </a:cubicBezTo>
                <a:cubicBezTo>
                  <a:pt x="457" y="734"/>
                  <a:pt x="478" y="730"/>
                  <a:pt x="498" y="724"/>
                </a:cubicBezTo>
                <a:cubicBezTo>
                  <a:pt x="509" y="751"/>
                  <a:pt x="509" y="751"/>
                  <a:pt x="509" y="751"/>
                </a:cubicBezTo>
                <a:cubicBezTo>
                  <a:pt x="528" y="781"/>
                  <a:pt x="528" y="781"/>
                  <a:pt x="528" y="781"/>
                </a:cubicBezTo>
                <a:cubicBezTo>
                  <a:pt x="580" y="758"/>
                  <a:pt x="580" y="758"/>
                  <a:pt x="580" y="758"/>
                </a:cubicBezTo>
                <a:cubicBezTo>
                  <a:pt x="572" y="724"/>
                  <a:pt x="572" y="724"/>
                  <a:pt x="572" y="724"/>
                </a:cubicBezTo>
                <a:cubicBezTo>
                  <a:pt x="561" y="698"/>
                  <a:pt x="561" y="698"/>
                  <a:pt x="561" y="698"/>
                </a:cubicBezTo>
                <a:cubicBezTo>
                  <a:pt x="580" y="687"/>
                  <a:pt x="598" y="675"/>
                  <a:pt x="614" y="662"/>
                </a:cubicBezTo>
                <a:cubicBezTo>
                  <a:pt x="636" y="683"/>
                  <a:pt x="636" y="683"/>
                  <a:pt x="636" y="683"/>
                </a:cubicBezTo>
                <a:cubicBezTo>
                  <a:pt x="664" y="702"/>
                  <a:pt x="664" y="702"/>
                  <a:pt x="664" y="702"/>
                </a:cubicBezTo>
                <a:cubicBezTo>
                  <a:pt x="704" y="663"/>
                  <a:pt x="704" y="663"/>
                  <a:pt x="704" y="663"/>
                </a:cubicBezTo>
                <a:cubicBezTo>
                  <a:pt x="684" y="634"/>
                  <a:pt x="684" y="634"/>
                  <a:pt x="684" y="634"/>
                </a:cubicBezTo>
                <a:cubicBezTo>
                  <a:pt x="663" y="613"/>
                  <a:pt x="663" y="613"/>
                  <a:pt x="663" y="613"/>
                </a:cubicBezTo>
                <a:cubicBezTo>
                  <a:pt x="676" y="596"/>
                  <a:pt x="689" y="580"/>
                  <a:pt x="699" y="560"/>
                </a:cubicBezTo>
                <a:cubicBezTo>
                  <a:pt x="725" y="571"/>
                  <a:pt x="725" y="571"/>
                  <a:pt x="725" y="571"/>
                </a:cubicBezTo>
                <a:cubicBezTo>
                  <a:pt x="760" y="580"/>
                  <a:pt x="760" y="580"/>
                  <a:pt x="760" y="580"/>
                </a:cubicBezTo>
                <a:cubicBezTo>
                  <a:pt x="781" y="527"/>
                  <a:pt x="781" y="527"/>
                  <a:pt x="781" y="527"/>
                </a:cubicBezTo>
                <a:cubicBezTo>
                  <a:pt x="751" y="507"/>
                  <a:pt x="751" y="507"/>
                  <a:pt x="751" y="507"/>
                </a:cubicBezTo>
                <a:cubicBezTo>
                  <a:pt x="725" y="497"/>
                  <a:pt x="725" y="497"/>
                  <a:pt x="725" y="497"/>
                </a:cubicBezTo>
                <a:cubicBezTo>
                  <a:pt x="731" y="477"/>
                  <a:pt x="735" y="456"/>
                  <a:pt x="737" y="435"/>
                </a:cubicBezTo>
                <a:lnTo>
                  <a:pt x="766" y="435"/>
                </a:lnTo>
                <a:close/>
                <a:moveTo>
                  <a:pt x="400" y="650"/>
                </a:moveTo>
                <a:cubicBezTo>
                  <a:pt x="262" y="650"/>
                  <a:pt x="150" y="538"/>
                  <a:pt x="150" y="400"/>
                </a:cubicBezTo>
                <a:cubicBezTo>
                  <a:pt x="150" y="261"/>
                  <a:pt x="262" y="149"/>
                  <a:pt x="400" y="149"/>
                </a:cubicBezTo>
                <a:cubicBezTo>
                  <a:pt x="539" y="149"/>
                  <a:pt x="651" y="261"/>
                  <a:pt x="651" y="400"/>
                </a:cubicBezTo>
                <a:cubicBezTo>
                  <a:pt x="651" y="538"/>
                  <a:pt x="539" y="650"/>
                  <a:pt x="400" y="650"/>
                </a:cubicBezTo>
                <a:close/>
              </a:path>
            </a:pathLst>
          </a:custGeom>
          <a:solidFill>
            <a:srgbClr val="7BAD5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3641691" y="2742138"/>
            <a:ext cx="1368913" cy="1392134"/>
          </a:xfrm>
          <a:custGeom>
            <a:avLst/>
            <a:gdLst>
              <a:gd name="T0" fmla="*/ 467 w 524"/>
              <a:gd name="T1" fmla="*/ 267 h 533"/>
              <a:gd name="T2" fmla="*/ 493 w 524"/>
              <a:gd name="T3" fmla="*/ 227 h 533"/>
              <a:gd name="T4" fmla="*/ 506 w 524"/>
              <a:gd name="T5" fmla="*/ 156 h 533"/>
              <a:gd name="T6" fmla="*/ 444 w 524"/>
              <a:gd name="T7" fmla="*/ 171 h 533"/>
              <a:gd name="T8" fmla="*/ 426 w 524"/>
              <a:gd name="T9" fmla="*/ 99 h 533"/>
              <a:gd name="T10" fmla="*/ 396 w 524"/>
              <a:gd name="T11" fmla="*/ 33 h 533"/>
              <a:gd name="T12" fmla="*/ 354 w 524"/>
              <a:gd name="T13" fmla="*/ 82 h 533"/>
              <a:gd name="T14" fmla="*/ 296 w 524"/>
              <a:gd name="T15" fmla="*/ 35 h 533"/>
              <a:gd name="T16" fmla="*/ 234 w 524"/>
              <a:gd name="T17" fmla="*/ 0 h 533"/>
              <a:gd name="T18" fmla="*/ 228 w 524"/>
              <a:gd name="T19" fmla="*/ 64 h 533"/>
              <a:gd name="T20" fmla="*/ 154 w 524"/>
              <a:gd name="T21" fmla="*/ 59 h 533"/>
              <a:gd name="T22" fmla="*/ 83 w 524"/>
              <a:gd name="T23" fmla="*/ 67 h 533"/>
              <a:gd name="T24" fmla="*/ 116 w 524"/>
              <a:gd name="T25" fmla="*/ 123 h 533"/>
              <a:gd name="T26" fmla="*/ 53 w 524"/>
              <a:gd name="T27" fmla="*/ 162 h 533"/>
              <a:gd name="T28" fmla="*/ 0 w 524"/>
              <a:gd name="T29" fmla="*/ 211 h 533"/>
              <a:gd name="T30" fmla="*/ 59 w 524"/>
              <a:gd name="T31" fmla="*/ 236 h 533"/>
              <a:gd name="T32" fmla="*/ 59 w 524"/>
              <a:gd name="T33" fmla="*/ 295 h 533"/>
              <a:gd name="T34" fmla="*/ 0 w 524"/>
              <a:gd name="T35" fmla="*/ 321 h 533"/>
              <a:gd name="T36" fmla="*/ 53 w 524"/>
              <a:gd name="T37" fmla="*/ 369 h 533"/>
              <a:gd name="T38" fmla="*/ 116 w 524"/>
              <a:gd name="T39" fmla="*/ 410 h 533"/>
              <a:gd name="T40" fmla="*/ 83 w 524"/>
              <a:gd name="T41" fmla="*/ 465 h 533"/>
              <a:gd name="T42" fmla="*/ 154 w 524"/>
              <a:gd name="T43" fmla="*/ 474 h 533"/>
              <a:gd name="T44" fmla="*/ 228 w 524"/>
              <a:gd name="T45" fmla="*/ 468 h 533"/>
              <a:gd name="T46" fmla="*/ 234 w 524"/>
              <a:gd name="T47" fmla="*/ 533 h 533"/>
              <a:gd name="T48" fmla="*/ 296 w 524"/>
              <a:gd name="T49" fmla="*/ 498 h 533"/>
              <a:gd name="T50" fmla="*/ 354 w 524"/>
              <a:gd name="T51" fmla="*/ 450 h 533"/>
              <a:gd name="T52" fmla="*/ 396 w 524"/>
              <a:gd name="T53" fmla="*/ 498 h 533"/>
              <a:gd name="T54" fmla="*/ 426 w 524"/>
              <a:gd name="T55" fmla="*/ 433 h 533"/>
              <a:gd name="T56" fmla="*/ 444 w 524"/>
              <a:gd name="T57" fmla="*/ 362 h 533"/>
              <a:gd name="T58" fmla="*/ 506 w 524"/>
              <a:gd name="T59" fmla="*/ 376 h 533"/>
              <a:gd name="T60" fmla="*/ 493 w 524"/>
              <a:gd name="T61" fmla="*/ 304 h 533"/>
              <a:gd name="T62" fmla="*/ 262 w 524"/>
              <a:gd name="T63" fmla="*/ 417 h 533"/>
              <a:gd name="T64" fmla="*/ 262 w 524"/>
              <a:gd name="T65" fmla="*/ 116 h 533"/>
              <a:gd name="T66" fmla="*/ 262 w 524"/>
              <a:gd name="T67" fmla="*/ 41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4" h="533">
                <a:moveTo>
                  <a:pt x="466" y="295"/>
                </a:moveTo>
                <a:cubicBezTo>
                  <a:pt x="467" y="286"/>
                  <a:pt x="467" y="276"/>
                  <a:pt x="467" y="267"/>
                </a:cubicBezTo>
                <a:cubicBezTo>
                  <a:pt x="467" y="256"/>
                  <a:pt x="467" y="245"/>
                  <a:pt x="466" y="236"/>
                </a:cubicBezTo>
                <a:cubicBezTo>
                  <a:pt x="493" y="227"/>
                  <a:pt x="493" y="227"/>
                  <a:pt x="493" y="227"/>
                </a:cubicBezTo>
                <a:cubicBezTo>
                  <a:pt x="524" y="211"/>
                  <a:pt x="524" y="211"/>
                  <a:pt x="524" y="211"/>
                </a:cubicBezTo>
                <a:cubicBezTo>
                  <a:pt x="506" y="156"/>
                  <a:pt x="506" y="156"/>
                  <a:pt x="506" y="156"/>
                </a:cubicBezTo>
                <a:cubicBezTo>
                  <a:pt x="472" y="162"/>
                  <a:pt x="472" y="162"/>
                  <a:pt x="472" y="162"/>
                </a:cubicBezTo>
                <a:cubicBezTo>
                  <a:pt x="444" y="171"/>
                  <a:pt x="444" y="171"/>
                  <a:pt x="444" y="171"/>
                </a:cubicBezTo>
                <a:cubicBezTo>
                  <a:pt x="435" y="153"/>
                  <a:pt x="423" y="136"/>
                  <a:pt x="410" y="123"/>
                </a:cubicBezTo>
                <a:cubicBezTo>
                  <a:pt x="426" y="99"/>
                  <a:pt x="426" y="99"/>
                  <a:pt x="426" y="99"/>
                </a:cubicBezTo>
                <a:cubicBezTo>
                  <a:pt x="441" y="67"/>
                  <a:pt x="441" y="67"/>
                  <a:pt x="441" y="67"/>
                </a:cubicBezTo>
                <a:cubicBezTo>
                  <a:pt x="396" y="33"/>
                  <a:pt x="396" y="33"/>
                  <a:pt x="396" y="33"/>
                </a:cubicBezTo>
                <a:cubicBezTo>
                  <a:pt x="370" y="59"/>
                  <a:pt x="370" y="59"/>
                  <a:pt x="370" y="59"/>
                </a:cubicBezTo>
                <a:cubicBezTo>
                  <a:pt x="354" y="82"/>
                  <a:pt x="354" y="82"/>
                  <a:pt x="354" y="82"/>
                </a:cubicBezTo>
                <a:cubicBezTo>
                  <a:pt x="335" y="73"/>
                  <a:pt x="317" y="67"/>
                  <a:pt x="296" y="64"/>
                </a:cubicBezTo>
                <a:cubicBezTo>
                  <a:pt x="296" y="35"/>
                  <a:pt x="296" y="35"/>
                  <a:pt x="296" y="35"/>
                </a:cubicBezTo>
                <a:cubicBezTo>
                  <a:pt x="290" y="0"/>
                  <a:pt x="290" y="0"/>
                  <a:pt x="290" y="0"/>
                </a:cubicBezTo>
                <a:cubicBezTo>
                  <a:pt x="234" y="0"/>
                  <a:pt x="234" y="0"/>
                  <a:pt x="234" y="0"/>
                </a:cubicBezTo>
                <a:cubicBezTo>
                  <a:pt x="228" y="35"/>
                  <a:pt x="228" y="35"/>
                  <a:pt x="228" y="35"/>
                </a:cubicBezTo>
                <a:cubicBezTo>
                  <a:pt x="228" y="64"/>
                  <a:pt x="228" y="64"/>
                  <a:pt x="228" y="64"/>
                </a:cubicBezTo>
                <a:cubicBezTo>
                  <a:pt x="208" y="67"/>
                  <a:pt x="189" y="73"/>
                  <a:pt x="171" y="82"/>
                </a:cubicBezTo>
                <a:cubicBezTo>
                  <a:pt x="154" y="59"/>
                  <a:pt x="154" y="59"/>
                  <a:pt x="154" y="59"/>
                </a:cubicBezTo>
                <a:cubicBezTo>
                  <a:pt x="128" y="33"/>
                  <a:pt x="128" y="33"/>
                  <a:pt x="128" y="33"/>
                </a:cubicBezTo>
                <a:cubicBezTo>
                  <a:pt x="83" y="67"/>
                  <a:pt x="83" y="67"/>
                  <a:pt x="83" y="67"/>
                </a:cubicBezTo>
                <a:cubicBezTo>
                  <a:pt x="98" y="99"/>
                  <a:pt x="98" y="99"/>
                  <a:pt x="98" y="99"/>
                </a:cubicBezTo>
                <a:cubicBezTo>
                  <a:pt x="116" y="123"/>
                  <a:pt x="116" y="123"/>
                  <a:pt x="116" y="123"/>
                </a:cubicBezTo>
                <a:cubicBezTo>
                  <a:pt x="101" y="136"/>
                  <a:pt x="91" y="153"/>
                  <a:pt x="80" y="171"/>
                </a:cubicBezTo>
                <a:cubicBezTo>
                  <a:pt x="53" y="162"/>
                  <a:pt x="53" y="162"/>
                  <a:pt x="53" y="162"/>
                </a:cubicBezTo>
                <a:cubicBezTo>
                  <a:pt x="18" y="156"/>
                  <a:pt x="18" y="156"/>
                  <a:pt x="18" y="156"/>
                </a:cubicBezTo>
                <a:cubicBezTo>
                  <a:pt x="0" y="211"/>
                  <a:pt x="0" y="211"/>
                  <a:pt x="0" y="211"/>
                </a:cubicBezTo>
                <a:cubicBezTo>
                  <a:pt x="32" y="227"/>
                  <a:pt x="32" y="227"/>
                  <a:pt x="32" y="227"/>
                </a:cubicBezTo>
                <a:cubicBezTo>
                  <a:pt x="59" y="236"/>
                  <a:pt x="59" y="236"/>
                  <a:pt x="59" y="236"/>
                </a:cubicBezTo>
                <a:cubicBezTo>
                  <a:pt x="57" y="245"/>
                  <a:pt x="57" y="256"/>
                  <a:pt x="57" y="267"/>
                </a:cubicBezTo>
                <a:cubicBezTo>
                  <a:pt x="57" y="276"/>
                  <a:pt x="57" y="286"/>
                  <a:pt x="59" y="295"/>
                </a:cubicBezTo>
                <a:cubicBezTo>
                  <a:pt x="32" y="304"/>
                  <a:pt x="32" y="304"/>
                  <a:pt x="32" y="304"/>
                </a:cubicBezTo>
                <a:cubicBezTo>
                  <a:pt x="0" y="321"/>
                  <a:pt x="0" y="321"/>
                  <a:pt x="0" y="321"/>
                </a:cubicBezTo>
                <a:cubicBezTo>
                  <a:pt x="18" y="376"/>
                  <a:pt x="18" y="376"/>
                  <a:pt x="18" y="376"/>
                </a:cubicBezTo>
                <a:cubicBezTo>
                  <a:pt x="53" y="369"/>
                  <a:pt x="53" y="369"/>
                  <a:pt x="53" y="369"/>
                </a:cubicBezTo>
                <a:cubicBezTo>
                  <a:pt x="80" y="362"/>
                  <a:pt x="80" y="362"/>
                  <a:pt x="80" y="362"/>
                </a:cubicBezTo>
                <a:cubicBezTo>
                  <a:pt x="91" y="379"/>
                  <a:pt x="101" y="395"/>
                  <a:pt x="116" y="410"/>
                </a:cubicBezTo>
                <a:cubicBezTo>
                  <a:pt x="98" y="433"/>
                  <a:pt x="98" y="433"/>
                  <a:pt x="98" y="433"/>
                </a:cubicBezTo>
                <a:cubicBezTo>
                  <a:pt x="83" y="465"/>
                  <a:pt x="83" y="465"/>
                  <a:pt x="83" y="465"/>
                </a:cubicBezTo>
                <a:cubicBezTo>
                  <a:pt x="128" y="498"/>
                  <a:pt x="128" y="498"/>
                  <a:pt x="128" y="498"/>
                </a:cubicBezTo>
                <a:cubicBezTo>
                  <a:pt x="154" y="474"/>
                  <a:pt x="154" y="474"/>
                  <a:pt x="154" y="474"/>
                </a:cubicBezTo>
                <a:cubicBezTo>
                  <a:pt x="171" y="450"/>
                  <a:pt x="171" y="450"/>
                  <a:pt x="171" y="450"/>
                </a:cubicBezTo>
                <a:cubicBezTo>
                  <a:pt x="189" y="459"/>
                  <a:pt x="208" y="465"/>
                  <a:pt x="228" y="468"/>
                </a:cubicBezTo>
                <a:cubicBezTo>
                  <a:pt x="228" y="498"/>
                  <a:pt x="228" y="498"/>
                  <a:pt x="228" y="498"/>
                </a:cubicBezTo>
                <a:cubicBezTo>
                  <a:pt x="234" y="533"/>
                  <a:pt x="234" y="533"/>
                  <a:pt x="234" y="533"/>
                </a:cubicBezTo>
                <a:cubicBezTo>
                  <a:pt x="290" y="533"/>
                  <a:pt x="290" y="533"/>
                  <a:pt x="290" y="533"/>
                </a:cubicBezTo>
                <a:cubicBezTo>
                  <a:pt x="296" y="498"/>
                  <a:pt x="296" y="498"/>
                  <a:pt x="296" y="498"/>
                </a:cubicBezTo>
                <a:cubicBezTo>
                  <a:pt x="296" y="468"/>
                  <a:pt x="296" y="468"/>
                  <a:pt x="296" y="468"/>
                </a:cubicBezTo>
                <a:cubicBezTo>
                  <a:pt x="317" y="465"/>
                  <a:pt x="335" y="459"/>
                  <a:pt x="354" y="450"/>
                </a:cubicBezTo>
                <a:cubicBezTo>
                  <a:pt x="370" y="474"/>
                  <a:pt x="370" y="474"/>
                  <a:pt x="370" y="474"/>
                </a:cubicBezTo>
                <a:cubicBezTo>
                  <a:pt x="396" y="498"/>
                  <a:pt x="396" y="498"/>
                  <a:pt x="396" y="498"/>
                </a:cubicBezTo>
                <a:cubicBezTo>
                  <a:pt x="441" y="465"/>
                  <a:pt x="441" y="465"/>
                  <a:pt x="441" y="465"/>
                </a:cubicBezTo>
                <a:cubicBezTo>
                  <a:pt x="426" y="433"/>
                  <a:pt x="426" y="433"/>
                  <a:pt x="426" y="433"/>
                </a:cubicBezTo>
                <a:cubicBezTo>
                  <a:pt x="410" y="410"/>
                  <a:pt x="410" y="410"/>
                  <a:pt x="410" y="410"/>
                </a:cubicBezTo>
                <a:cubicBezTo>
                  <a:pt x="423" y="395"/>
                  <a:pt x="435" y="379"/>
                  <a:pt x="444" y="362"/>
                </a:cubicBezTo>
                <a:cubicBezTo>
                  <a:pt x="472" y="369"/>
                  <a:pt x="472" y="369"/>
                  <a:pt x="472" y="369"/>
                </a:cubicBezTo>
                <a:cubicBezTo>
                  <a:pt x="506" y="376"/>
                  <a:pt x="506" y="376"/>
                  <a:pt x="506" y="376"/>
                </a:cubicBezTo>
                <a:cubicBezTo>
                  <a:pt x="524" y="321"/>
                  <a:pt x="524" y="321"/>
                  <a:pt x="524" y="321"/>
                </a:cubicBezTo>
                <a:cubicBezTo>
                  <a:pt x="493" y="304"/>
                  <a:pt x="493" y="304"/>
                  <a:pt x="493" y="304"/>
                </a:cubicBezTo>
                <a:lnTo>
                  <a:pt x="466" y="295"/>
                </a:lnTo>
                <a:close/>
                <a:moveTo>
                  <a:pt x="262" y="417"/>
                </a:moveTo>
                <a:cubicBezTo>
                  <a:pt x="179" y="417"/>
                  <a:pt x="112" y="350"/>
                  <a:pt x="112" y="267"/>
                </a:cubicBezTo>
                <a:cubicBezTo>
                  <a:pt x="112" y="183"/>
                  <a:pt x="179" y="116"/>
                  <a:pt x="262" y="116"/>
                </a:cubicBezTo>
                <a:cubicBezTo>
                  <a:pt x="345" y="116"/>
                  <a:pt x="412" y="183"/>
                  <a:pt x="412" y="267"/>
                </a:cubicBezTo>
                <a:cubicBezTo>
                  <a:pt x="412" y="350"/>
                  <a:pt x="345" y="417"/>
                  <a:pt x="262" y="417"/>
                </a:cubicBezTo>
                <a:close/>
              </a:path>
            </a:pathLst>
          </a:custGeom>
          <a:solidFill>
            <a:srgbClr val="F69F95"/>
          </a:solidFill>
          <a:ln>
            <a:noFill/>
          </a:ln>
        </p:spPr>
        <p:txBody>
          <a:bodyPr vert="horz" wrap="square" lIns="91440" tIns="45720" rIns="91440" bIns="45720" numCol="1" anchor="t" anchorCtr="0" compatLnSpc="1"/>
          <a:lstStyle/>
          <a:p>
            <a:endParaRPr lang="zh-CN" altLang="en-US"/>
          </a:p>
        </p:txBody>
      </p:sp>
      <p:sp>
        <p:nvSpPr>
          <p:cNvPr id="15" name="Freeform 14"/>
          <p:cNvSpPr>
            <a:spLocks noEditPoints="1"/>
          </p:cNvSpPr>
          <p:nvPr/>
        </p:nvSpPr>
        <p:spPr bwMode="auto">
          <a:xfrm>
            <a:off x="4389175" y="1566731"/>
            <a:ext cx="1666358" cy="1666359"/>
          </a:xfrm>
          <a:custGeom>
            <a:avLst/>
            <a:gdLst>
              <a:gd name="T0" fmla="*/ 638 w 638"/>
              <a:gd name="T1" fmla="*/ 347 h 638"/>
              <a:gd name="T2" fmla="*/ 603 w 638"/>
              <a:gd name="T3" fmla="*/ 285 h 638"/>
              <a:gd name="T4" fmla="*/ 556 w 638"/>
              <a:gd name="T5" fmla="*/ 221 h 638"/>
              <a:gd name="T6" fmla="*/ 609 w 638"/>
              <a:gd name="T7" fmla="*/ 185 h 638"/>
              <a:gd name="T8" fmla="*/ 547 w 638"/>
              <a:gd name="T9" fmla="*/ 147 h 638"/>
              <a:gd name="T10" fmla="*/ 476 w 638"/>
              <a:gd name="T11" fmla="*/ 117 h 638"/>
              <a:gd name="T12" fmla="*/ 503 w 638"/>
              <a:gd name="T13" fmla="*/ 58 h 638"/>
              <a:gd name="T14" fmla="*/ 432 w 638"/>
              <a:gd name="T15" fmla="*/ 56 h 638"/>
              <a:gd name="T16" fmla="*/ 353 w 638"/>
              <a:gd name="T17" fmla="*/ 65 h 638"/>
              <a:gd name="T18" fmla="*/ 347 w 638"/>
              <a:gd name="T19" fmla="*/ 0 h 638"/>
              <a:gd name="T20" fmla="*/ 285 w 638"/>
              <a:gd name="T21" fmla="*/ 35 h 638"/>
              <a:gd name="T22" fmla="*/ 221 w 638"/>
              <a:gd name="T23" fmla="*/ 82 h 638"/>
              <a:gd name="T24" fmla="*/ 185 w 638"/>
              <a:gd name="T25" fmla="*/ 29 h 638"/>
              <a:gd name="T26" fmla="*/ 148 w 638"/>
              <a:gd name="T27" fmla="*/ 91 h 638"/>
              <a:gd name="T28" fmla="*/ 117 w 638"/>
              <a:gd name="T29" fmla="*/ 162 h 638"/>
              <a:gd name="T30" fmla="*/ 58 w 638"/>
              <a:gd name="T31" fmla="*/ 135 h 638"/>
              <a:gd name="T32" fmla="*/ 56 w 638"/>
              <a:gd name="T33" fmla="*/ 206 h 638"/>
              <a:gd name="T34" fmla="*/ 65 w 638"/>
              <a:gd name="T35" fmla="*/ 285 h 638"/>
              <a:gd name="T36" fmla="*/ 0 w 638"/>
              <a:gd name="T37" fmla="*/ 291 h 638"/>
              <a:gd name="T38" fmla="*/ 36 w 638"/>
              <a:gd name="T39" fmla="*/ 353 h 638"/>
              <a:gd name="T40" fmla="*/ 82 w 638"/>
              <a:gd name="T41" fmla="*/ 415 h 638"/>
              <a:gd name="T42" fmla="*/ 29 w 638"/>
              <a:gd name="T43" fmla="*/ 453 h 638"/>
              <a:gd name="T44" fmla="*/ 91 w 638"/>
              <a:gd name="T45" fmla="*/ 489 h 638"/>
              <a:gd name="T46" fmla="*/ 162 w 638"/>
              <a:gd name="T47" fmla="*/ 521 h 638"/>
              <a:gd name="T48" fmla="*/ 135 w 638"/>
              <a:gd name="T49" fmla="*/ 580 h 638"/>
              <a:gd name="T50" fmla="*/ 208 w 638"/>
              <a:gd name="T51" fmla="*/ 582 h 638"/>
              <a:gd name="T52" fmla="*/ 285 w 638"/>
              <a:gd name="T53" fmla="*/ 573 h 638"/>
              <a:gd name="T54" fmla="*/ 291 w 638"/>
              <a:gd name="T55" fmla="*/ 638 h 638"/>
              <a:gd name="T56" fmla="*/ 353 w 638"/>
              <a:gd name="T57" fmla="*/ 601 h 638"/>
              <a:gd name="T58" fmla="*/ 416 w 638"/>
              <a:gd name="T59" fmla="*/ 556 h 638"/>
              <a:gd name="T60" fmla="*/ 453 w 638"/>
              <a:gd name="T61" fmla="*/ 609 h 638"/>
              <a:gd name="T62" fmla="*/ 491 w 638"/>
              <a:gd name="T63" fmla="*/ 547 h 638"/>
              <a:gd name="T64" fmla="*/ 521 w 638"/>
              <a:gd name="T65" fmla="*/ 476 h 638"/>
              <a:gd name="T66" fmla="*/ 580 w 638"/>
              <a:gd name="T67" fmla="*/ 503 h 638"/>
              <a:gd name="T68" fmla="*/ 582 w 638"/>
              <a:gd name="T69" fmla="*/ 430 h 638"/>
              <a:gd name="T70" fmla="*/ 572 w 638"/>
              <a:gd name="T71" fmla="*/ 353 h 638"/>
              <a:gd name="T72" fmla="*/ 319 w 638"/>
              <a:gd name="T73" fmla="*/ 503 h 638"/>
              <a:gd name="T74" fmla="*/ 319 w 638"/>
              <a:gd name="T75" fmla="*/ 135 h 638"/>
              <a:gd name="T76" fmla="*/ 319 w 638"/>
              <a:gd name="T77" fmla="*/ 503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8" h="638">
                <a:moveTo>
                  <a:pt x="603" y="353"/>
                </a:moveTo>
                <a:cubicBezTo>
                  <a:pt x="638" y="347"/>
                  <a:pt x="638" y="347"/>
                  <a:pt x="638" y="347"/>
                </a:cubicBezTo>
                <a:cubicBezTo>
                  <a:pt x="638" y="291"/>
                  <a:pt x="638" y="291"/>
                  <a:pt x="638" y="291"/>
                </a:cubicBezTo>
                <a:cubicBezTo>
                  <a:pt x="603" y="285"/>
                  <a:pt x="603" y="285"/>
                  <a:pt x="603" y="285"/>
                </a:cubicBezTo>
                <a:cubicBezTo>
                  <a:pt x="572" y="285"/>
                  <a:pt x="572" y="285"/>
                  <a:pt x="572" y="285"/>
                </a:cubicBezTo>
                <a:cubicBezTo>
                  <a:pt x="569" y="262"/>
                  <a:pt x="563" y="241"/>
                  <a:pt x="556" y="221"/>
                </a:cubicBezTo>
                <a:cubicBezTo>
                  <a:pt x="582" y="206"/>
                  <a:pt x="582" y="206"/>
                  <a:pt x="582" y="206"/>
                </a:cubicBezTo>
                <a:cubicBezTo>
                  <a:pt x="609" y="185"/>
                  <a:pt x="609" y="185"/>
                  <a:pt x="609" y="185"/>
                </a:cubicBezTo>
                <a:cubicBezTo>
                  <a:pt x="580" y="135"/>
                  <a:pt x="580" y="135"/>
                  <a:pt x="580" y="135"/>
                </a:cubicBezTo>
                <a:cubicBezTo>
                  <a:pt x="547" y="147"/>
                  <a:pt x="547" y="147"/>
                  <a:pt x="547" y="147"/>
                </a:cubicBezTo>
                <a:cubicBezTo>
                  <a:pt x="521" y="162"/>
                  <a:pt x="521" y="162"/>
                  <a:pt x="521" y="162"/>
                </a:cubicBezTo>
                <a:cubicBezTo>
                  <a:pt x="509" y="146"/>
                  <a:pt x="492" y="129"/>
                  <a:pt x="476" y="117"/>
                </a:cubicBezTo>
                <a:cubicBezTo>
                  <a:pt x="491" y="91"/>
                  <a:pt x="491" y="91"/>
                  <a:pt x="491" y="91"/>
                </a:cubicBezTo>
                <a:cubicBezTo>
                  <a:pt x="503" y="58"/>
                  <a:pt x="503" y="58"/>
                  <a:pt x="503" y="58"/>
                </a:cubicBezTo>
                <a:cubicBezTo>
                  <a:pt x="453" y="29"/>
                  <a:pt x="453" y="29"/>
                  <a:pt x="453" y="29"/>
                </a:cubicBezTo>
                <a:cubicBezTo>
                  <a:pt x="432" y="56"/>
                  <a:pt x="432" y="56"/>
                  <a:pt x="432" y="56"/>
                </a:cubicBezTo>
                <a:cubicBezTo>
                  <a:pt x="416" y="82"/>
                  <a:pt x="416" y="82"/>
                  <a:pt x="416" y="82"/>
                </a:cubicBezTo>
                <a:cubicBezTo>
                  <a:pt x="397" y="74"/>
                  <a:pt x="376" y="68"/>
                  <a:pt x="353" y="65"/>
                </a:cubicBezTo>
                <a:cubicBezTo>
                  <a:pt x="353" y="35"/>
                  <a:pt x="353" y="35"/>
                  <a:pt x="353" y="35"/>
                </a:cubicBezTo>
                <a:cubicBezTo>
                  <a:pt x="347" y="0"/>
                  <a:pt x="347" y="0"/>
                  <a:pt x="347" y="0"/>
                </a:cubicBezTo>
                <a:cubicBezTo>
                  <a:pt x="291" y="0"/>
                  <a:pt x="291" y="0"/>
                  <a:pt x="291" y="0"/>
                </a:cubicBezTo>
                <a:cubicBezTo>
                  <a:pt x="285" y="35"/>
                  <a:pt x="285" y="35"/>
                  <a:pt x="285" y="35"/>
                </a:cubicBezTo>
                <a:cubicBezTo>
                  <a:pt x="285" y="65"/>
                  <a:pt x="285" y="65"/>
                  <a:pt x="285" y="65"/>
                </a:cubicBezTo>
                <a:cubicBezTo>
                  <a:pt x="262" y="68"/>
                  <a:pt x="242" y="74"/>
                  <a:pt x="221" y="82"/>
                </a:cubicBezTo>
                <a:cubicBezTo>
                  <a:pt x="208" y="56"/>
                  <a:pt x="208" y="56"/>
                  <a:pt x="208" y="56"/>
                </a:cubicBezTo>
                <a:cubicBezTo>
                  <a:pt x="185" y="29"/>
                  <a:pt x="185" y="29"/>
                  <a:pt x="185" y="29"/>
                </a:cubicBezTo>
                <a:cubicBezTo>
                  <a:pt x="135" y="58"/>
                  <a:pt x="135" y="58"/>
                  <a:pt x="135" y="58"/>
                </a:cubicBezTo>
                <a:cubicBezTo>
                  <a:pt x="148" y="91"/>
                  <a:pt x="148" y="91"/>
                  <a:pt x="148" y="91"/>
                </a:cubicBezTo>
                <a:cubicBezTo>
                  <a:pt x="162" y="117"/>
                  <a:pt x="162" y="117"/>
                  <a:pt x="162" y="117"/>
                </a:cubicBezTo>
                <a:cubicBezTo>
                  <a:pt x="145" y="129"/>
                  <a:pt x="130" y="146"/>
                  <a:pt x="117" y="162"/>
                </a:cubicBezTo>
                <a:cubicBezTo>
                  <a:pt x="91" y="147"/>
                  <a:pt x="91" y="147"/>
                  <a:pt x="91" y="147"/>
                </a:cubicBezTo>
                <a:cubicBezTo>
                  <a:pt x="58" y="135"/>
                  <a:pt x="58" y="135"/>
                  <a:pt x="58" y="135"/>
                </a:cubicBezTo>
                <a:cubicBezTo>
                  <a:pt x="29" y="185"/>
                  <a:pt x="29" y="185"/>
                  <a:pt x="29" y="185"/>
                </a:cubicBezTo>
                <a:cubicBezTo>
                  <a:pt x="56" y="206"/>
                  <a:pt x="56" y="206"/>
                  <a:pt x="56" y="206"/>
                </a:cubicBezTo>
                <a:cubicBezTo>
                  <a:pt x="82" y="221"/>
                  <a:pt x="82" y="221"/>
                  <a:pt x="82" y="221"/>
                </a:cubicBezTo>
                <a:cubicBezTo>
                  <a:pt x="74" y="241"/>
                  <a:pt x="68" y="262"/>
                  <a:pt x="65" y="285"/>
                </a:cubicBezTo>
                <a:cubicBezTo>
                  <a:pt x="36" y="285"/>
                  <a:pt x="36" y="285"/>
                  <a:pt x="36" y="285"/>
                </a:cubicBezTo>
                <a:cubicBezTo>
                  <a:pt x="0" y="291"/>
                  <a:pt x="0" y="291"/>
                  <a:pt x="0" y="291"/>
                </a:cubicBezTo>
                <a:cubicBezTo>
                  <a:pt x="0" y="347"/>
                  <a:pt x="0" y="347"/>
                  <a:pt x="0" y="347"/>
                </a:cubicBezTo>
                <a:cubicBezTo>
                  <a:pt x="36" y="353"/>
                  <a:pt x="36" y="353"/>
                  <a:pt x="36" y="353"/>
                </a:cubicBezTo>
                <a:cubicBezTo>
                  <a:pt x="65" y="353"/>
                  <a:pt x="65" y="353"/>
                  <a:pt x="65" y="353"/>
                </a:cubicBezTo>
                <a:cubicBezTo>
                  <a:pt x="68" y="374"/>
                  <a:pt x="74" y="395"/>
                  <a:pt x="82" y="415"/>
                </a:cubicBezTo>
                <a:cubicBezTo>
                  <a:pt x="56" y="430"/>
                  <a:pt x="56" y="430"/>
                  <a:pt x="56" y="430"/>
                </a:cubicBezTo>
                <a:cubicBezTo>
                  <a:pt x="29" y="453"/>
                  <a:pt x="29" y="453"/>
                  <a:pt x="29" y="453"/>
                </a:cubicBezTo>
                <a:cubicBezTo>
                  <a:pt x="58" y="503"/>
                  <a:pt x="58" y="503"/>
                  <a:pt x="58" y="503"/>
                </a:cubicBezTo>
                <a:cubicBezTo>
                  <a:pt x="91" y="489"/>
                  <a:pt x="91" y="489"/>
                  <a:pt x="91" y="489"/>
                </a:cubicBezTo>
                <a:cubicBezTo>
                  <a:pt x="117" y="476"/>
                  <a:pt x="117" y="476"/>
                  <a:pt x="117" y="476"/>
                </a:cubicBezTo>
                <a:cubicBezTo>
                  <a:pt x="130" y="492"/>
                  <a:pt x="145" y="507"/>
                  <a:pt x="162" y="521"/>
                </a:cubicBezTo>
                <a:cubicBezTo>
                  <a:pt x="148" y="547"/>
                  <a:pt x="148" y="547"/>
                  <a:pt x="148" y="547"/>
                </a:cubicBezTo>
                <a:cubicBezTo>
                  <a:pt x="135" y="580"/>
                  <a:pt x="135" y="580"/>
                  <a:pt x="135" y="580"/>
                </a:cubicBezTo>
                <a:cubicBezTo>
                  <a:pt x="185" y="609"/>
                  <a:pt x="185" y="609"/>
                  <a:pt x="185" y="609"/>
                </a:cubicBezTo>
                <a:cubicBezTo>
                  <a:pt x="208" y="582"/>
                  <a:pt x="208" y="582"/>
                  <a:pt x="208" y="582"/>
                </a:cubicBezTo>
                <a:cubicBezTo>
                  <a:pt x="221" y="556"/>
                  <a:pt x="221" y="556"/>
                  <a:pt x="221" y="556"/>
                </a:cubicBezTo>
                <a:cubicBezTo>
                  <a:pt x="242" y="563"/>
                  <a:pt x="262" y="570"/>
                  <a:pt x="285" y="573"/>
                </a:cubicBezTo>
                <a:cubicBezTo>
                  <a:pt x="285" y="601"/>
                  <a:pt x="285" y="601"/>
                  <a:pt x="285" y="601"/>
                </a:cubicBezTo>
                <a:cubicBezTo>
                  <a:pt x="291" y="638"/>
                  <a:pt x="291" y="638"/>
                  <a:pt x="291" y="638"/>
                </a:cubicBezTo>
                <a:cubicBezTo>
                  <a:pt x="347" y="638"/>
                  <a:pt x="347" y="638"/>
                  <a:pt x="347" y="638"/>
                </a:cubicBezTo>
                <a:cubicBezTo>
                  <a:pt x="353" y="601"/>
                  <a:pt x="353" y="601"/>
                  <a:pt x="353" y="601"/>
                </a:cubicBezTo>
                <a:cubicBezTo>
                  <a:pt x="353" y="573"/>
                  <a:pt x="353" y="573"/>
                  <a:pt x="353" y="573"/>
                </a:cubicBezTo>
                <a:cubicBezTo>
                  <a:pt x="376" y="570"/>
                  <a:pt x="397" y="563"/>
                  <a:pt x="416" y="556"/>
                </a:cubicBezTo>
                <a:cubicBezTo>
                  <a:pt x="432" y="582"/>
                  <a:pt x="432" y="582"/>
                  <a:pt x="432" y="582"/>
                </a:cubicBezTo>
                <a:cubicBezTo>
                  <a:pt x="453" y="609"/>
                  <a:pt x="453" y="609"/>
                  <a:pt x="453" y="609"/>
                </a:cubicBezTo>
                <a:cubicBezTo>
                  <a:pt x="503" y="580"/>
                  <a:pt x="503" y="580"/>
                  <a:pt x="503" y="580"/>
                </a:cubicBezTo>
                <a:cubicBezTo>
                  <a:pt x="491" y="547"/>
                  <a:pt x="491" y="547"/>
                  <a:pt x="491" y="547"/>
                </a:cubicBezTo>
                <a:cubicBezTo>
                  <a:pt x="476" y="521"/>
                  <a:pt x="476" y="521"/>
                  <a:pt x="476" y="521"/>
                </a:cubicBezTo>
                <a:cubicBezTo>
                  <a:pt x="492" y="507"/>
                  <a:pt x="509" y="492"/>
                  <a:pt x="521" y="476"/>
                </a:cubicBezTo>
                <a:cubicBezTo>
                  <a:pt x="547" y="489"/>
                  <a:pt x="547" y="489"/>
                  <a:pt x="547" y="489"/>
                </a:cubicBezTo>
                <a:cubicBezTo>
                  <a:pt x="580" y="503"/>
                  <a:pt x="580" y="503"/>
                  <a:pt x="580" y="503"/>
                </a:cubicBezTo>
                <a:cubicBezTo>
                  <a:pt x="609" y="453"/>
                  <a:pt x="609" y="453"/>
                  <a:pt x="609" y="453"/>
                </a:cubicBezTo>
                <a:cubicBezTo>
                  <a:pt x="582" y="430"/>
                  <a:pt x="582" y="430"/>
                  <a:pt x="582" y="430"/>
                </a:cubicBezTo>
                <a:cubicBezTo>
                  <a:pt x="556" y="415"/>
                  <a:pt x="556" y="415"/>
                  <a:pt x="556" y="415"/>
                </a:cubicBezTo>
                <a:cubicBezTo>
                  <a:pt x="563" y="395"/>
                  <a:pt x="569" y="374"/>
                  <a:pt x="572" y="353"/>
                </a:cubicBezTo>
                <a:lnTo>
                  <a:pt x="603" y="353"/>
                </a:lnTo>
                <a:close/>
                <a:moveTo>
                  <a:pt x="319" y="503"/>
                </a:moveTo>
                <a:cubicBezTo>
                  <a:pt x="217" y="503"/>
                  <a:pt x="135" y="420"/>
                  <a:pt x="135" y="319"/>
                </a:cubicBezTo>
                <a:cubicBezTo>
                  <a:pt x="135" y="217"/>
                  <a:pt x="217" y="135"/>
                  <a:pt x="319" y="135"/>
                </a:cubicBezTo>
                <a:cubicBezTo>
                  <a:pt x="420" y="135"/>
                  <a:pt x="503" y="217"/>
                  <a:pt x="503" y="319"/>
                </a:cubicBezTo>
                <a:cubicBezTo>
                  <a:pt x="503" y="420"/>
                  <a:pt x="420" y="503"/>
                  <a:pt x="319" y="503"/>
                </a:cubicBezTo>
                <a:close/>
              </a:path>
            </a:pathLst>
          </a:custGeom>
          <a:solidFill>
            <a:srgbClr val="399644"/>
          </a:solidFill>
          <a:ln>
            <a:noFill/>
          </a:ln>
        </p:spPr>
        <p:txBody>
          <a:bodyPr vert="horz" wrap="square" lIns="91440" tIns="45720" rIns="91440" bIns="45720" numCol="1" anchor="t" anchorCtr="0" compatLnSpc="1"/>
          <a:lstStyle/>
          <a:p>
            <a:endParaRPr lang="zh-CN" altLang="en-US"/>
          </a:p>
        </p:txBody>
      </p:sp>
      <p:sp>
        <p:nvSpPr>
          <p:cNvPr id="16" name="Freeform 20"/>
          <p:cNvSpPr>
            <a:spLocks noEditPoints="1"/>
          </p:cNvSpPr>
          <p:nvPr/>
        </p:nvSpPr>
        <p:spPr bwMode="auto">
          <a:xfrm>
            <a:off x="687014" y="1349890"/>
            <a:ext cx="1976927" cy="2583136"/>
          </a:xfrm>
          <a:custGeom>
            <a:avLst/>
            <a:gdLst>
              <a:gd name="T0" fmla="*/ 1567 w 1613"/>
              <a:gd name="T1" fmla="*/ 523 h 2107"/>
              <a:gd name="T2" fmla="*/ 1500 w 1613"/>
              <a:gd name="T3" fmla="*/ 629 h 2107"/>
              <a:gd name="T4" fmla="*/ 1287 w 1613"/>
              <a:gd name="T5" fmla="*/ 761 h 2107"/>
              <a:gd name="T6" fmla="*/ 1120 w 1613"/>
              <a:gd name="T7" fmla="*/ 789 h 2107"/>
              <a:gd name="T8" fmla="*/ 1167 w 1613"/>
              <a:gd name="T9" fmla="*/ 902 h 2107"/>
              <a:gd name="T10" fmla="*/ 1451 w 1613"/>
              <a:gd name="T11" fmla="*/ 1038 h 2107"/>
              <a:gd name="T12" fmla="*/ 1297 w 1613"/>
              <a:gd name="T13" fmla="*/ 1352 h 2107"/>
              <a:gd name="T14" fmla="*/ 1167 w 1613"/>
              <a:gd name="T15" fmla="*/ 1469 h 2107"/>
              <a:gd name="T16" fmla="*/ 1304 w 1613"/>
              <a:gd name="T17" fmla="*/ 1587 h 2107"/>
              <a:gd name="T18" fmla="*/ 1199 w 1613"/>
              <a:gd name="T19" fmla="*/ 1624 h 2107"/>
              <a:gd name="T20" fmla="*/ 1101 w 1613"/>
              <a:gd name="T21" fmla="*/ 1629 h 2107"/>
              <a:gd name="T22" fmla="*/ 1003 w 1613"/>
              <a:gd name="T23" fmla="*/ 1537 h 2107"/>
              <a:gd name="T24" fmla="*/ 1061 w 1613"/>
              <a:gd name="T25" fmla="*/ 1458 h 2107"/>
              <a:gd name="T26" fmla="*/ 1142 w 1613"/>
              <a:gd name="T27" fmla="*/ 1330 h 2107"/>
              <a:gd name="T28" fmla="*/ 1232 w 1613"/>
              <a:gd name="T29" fmla="*/ 1164 h 2107"/>
              <a:gd name="T30" fmla="*/ 968 w 1613"/>
              <a:gd name="T31" fmla="*/ 1095 h 2107"/>
              <a:gd name="T32" fmla="*/ 861 w 1613"/>
              <a:gd name="T33" fmla="*/ 1194 h 2107"/>
              <a:gd name="T34" fmla="*/ 638 w 1613"/>
              <a:gd name="T35" fmla="*/ 1516 h 2107"/>
              <a:gd name="T36" fmla="*/ 486 w 1613"/>
              <a:gd name="T37" fmla="*/ 1707 h 2107"/>
              <a:gd name="T38" fmla="*/ 409 w 1613"/>
              <a:gd name="T39" fmla="*/ 1862 h 2107"/>
              <a:gd name="T40" fmla="*/ 375 w 1613"/>
              <a:gd name="T41" fmla="*/ 1892 h 2107"/>
              <a:gd name="T42" fmla="*/ 328 w 1613"/>
              <a:gd name="T43" fmla="*/ 2035 h 2107"/>
              <a:gd name="T44" fmla="*/ 358 w 1613"/>
              <a:gd name="T45" fmla="*/ 2100 h 2107"/>
              <a:gd name="T46" fmla="*/ 208 w 1613"/>
              <a:gd name="T47" fmla="*/ 1989 h 2107"/>
              <a:gd name="T48" fmla="*/ 173 w 1613"/>
              <a:gd name="T49" fmla="*/ 1874 h 2107"/>
              <a:gd name="T50" fmla="*/ 276 w 1613"/>
              <a:gd name="T51" fmla="*/ 1800 h 2107"/>
              <a:gd name="T52" fmla="*/ 388 w 1613"/>
              <a:gd name="T53" fmla="*/ 1585 h 2107"/>
              <a:gd name="T54" fmla="*/ 601 w 1613"/>
              <a:gd name="T55" fmla="*/ 1295 h 2107"/>
              <a:gd name="T56" fmla="*/ 687 w 1613"/>
              <a:gd name="T57" fmla="*/ 1065 h 2107"/>
              <a:gd name="T58" fmla="*/ 760 w 1613"/>
              <a:gd name="T59" fmla="*/ 732 h 2107"/>
              <a:gd name="T60" fmla="*/ 735 w 1613"/>
              <a:gd name="T61" fmla="*/ 579 h 2107"/>
              <a:gd name="T62" fmla="*/ 492 w 1613"/>
              <a:gd name="T63" fmla="*/ 817 h 2107"/>
              <a:gd name="T64" fmla="*/ 410 w 1613"/>
              <a:gd name="T65" fmla="*/ 866 h 2107"/>
              <a:gd name="T66" fmla="*/ 468 w 1613"/>
              <a:gd name="T67" fmla="*/ 998 h 2107"/>
              <a:gd name="T68" fmla="*/ 298 w 1613"/>
              <a:gd name="T69" fmla="*/ 1234 h 2107"/>
              <a:gd name="T70" fmla="*/ 233 w 1613"/>
              <a:gd name="T71" fmla="*/ 1232 h 2107"/>
              <a:gd name="T72" fmla="*/ 129 w 1613"/>
              <a:gd name="T73" fmla="*/ 1115 h 2107"/>
              <a:gd name="T74" fmla="*/ 17 w 1613"/>
              <a:gd name="T75" fmla="*/ 984 h 2107"/>
              <a:gd name="T76" fmla="*/ 60 w 1613"/>
              <a:gd name="T77" fmla="*/ 866 h 2107"/>
              <a:gd name="T78" fmla="*/ 183 w 1613"/>
              <a:gd name="T79" fmla="*/ 720 h 2107"/>
              <a:gd name="T80" fmla="*/ 311 w 1613"/>
              <a:gd name="T81" fmla="*/ 776 h 2107"/>
              <a:gd name="T82" fmla="*/ 406 w 1613"/>
              <a:gd name="T83" fmla="*/ 723 h 2107"/>
              <a:gd name="T84" fmla="*/ 553 w 1613"/>
              <a:gd name="T85" fmla="*/ 551 h 2107"/>
              <a:gd name="T86" fmla="*/ 674 w 1613"/>
              <a:gd name="T87" fmla="*/ 444 h 2107"/>
              <a:gd name="T88" fmla="*/ 756 w 1613"/>
              <a:gd name="T89" fmla="*/ 372 h 2107"/>
              <a:gd name="T90" fmla="*/ 938 w 1613"/>
              <a:gd name="T91" fmla="*/ 255 h 2107"/>
              <a:gd name="T92" fmla="*/ 1012 w 1613"/>
              <a:gd name="T93" fmla="*/ 168 h 2107"/>
              <a:gd name="T94" fmla="*/ 1063 w 1613"/>
              <a:gd name="T95" fmla="*/ 16 h 2107"/>
              <a:gd name="T96" fmla="*/ 1188 w 1613"/>
              <a:gd name="T97" fmla="*/ 18 h 2107"/>
              <a:gd name="T98" fmla="*/ 1265 w 1613"/>
              <a:gd name="T99" fmla="*/ 139 h 2107"/>
              <a:gd name="T100" fmla="*/ 1268 w 1613"/>
              <a:gd name="T101" fmla="*/ 210 h 2107"/>
              <a:gd name="T102" fmla="*/ 1239 w 1613"/>
              <a:gd name="T103" fmla="*/ 289 h 2107"/>
              <a:gd name="T104" fmla="*/ 1158 w 1613"/>
              <a:gd name="T105" fmla="*/ 340 h 2107"/>
              <a:gd name="T106" fmla="*/ 1218 w 1613"/>
              <a:gd name="T107" fmla="*/ 444 h 2107"/>
              <a:gd name="T108" fmla="*/ 1268 w 1613"/>
              <a:gd name="T109" fmla="*/ 566 h 2107"/>
              <a:gd name="T110" fmla="*/ 1364 w 1613"/>
              <a:gd name="T111" fmla="*/ 584 h 2107"/>
              <a:gd name="T112" fmla="*/ 1437 w 1613"/>
              <a:gd name="T113" fmla="*/ 509 h 2107"/>
              <a:gd name="T114" fmla="*/ 1515 w 1613"/>
              <a:gd name="T115" fmla="*/ 481 h 2107"/>
              <a:gd name="T116" fmla="*/ 1565 w 1613"/>
              <a:gd name="T117" fmla="*/ 388 h 2107"/>
              <a:gd name="T118" fmla="*/ 1608 w 1613"/>
              <a:gd name="T119" fmla="*/ 453 h 2107"/>
              <a:gd name="T120" fmla="*/ 325 w 1613"/>
              <a:gd name="T121" fmla="*/ 796 h 2107"/>
              <a:gd name="T122" fmla="*/ 330 w 1613"/>
              <a:gd name="T123" fmla="*/ 845 h 2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3" h="2107">
                <a:moveTo>
                  <a:pt x="1613" y="463"/>
                </a:moveTo>
                <a:cubicBezTo>
                  <a:pt x="1612" y="468"/>
                  <a:pt x="1610" y="473"/>
                  <a:pt x="1605" y="475"/>
                </a:cubicBezTo>
                <a:cubicBezTo>
                  <a:pt x="1605" y="476"/>
                  <a:pt x="1604" y="476"/>
                  <a:pt x="1604" y="477"/>
                </a:cubicBezTo>
                <a:cubicBezTo>
                  <a:pt x="1596" y="493"/>
                  <a:pt x="1580" y="502"/>
                  <a:pt x="1570" y="515"/>
                </a:cubicBezTo>
                <a:cubicBezTo>
                  <a:pt x="1568" y="517"/>
                  <a:pt x="1566" y="518"/>
                  <a:pt x="1568" y="521"/>
                </a:cubicBezTo>
                <a:cubicBezTo>
                  <a:pt x="1569" y="522"/>
                  <a:pt x="1568" y="522"/>
                  <a:pt x="1567" y="523"/>
                </a:cubicBezTo>
                <a:cubicBezTo>
                  <a:pt x="1564" y="529"/>
                  <a:pt x="1560" y="534"/>
                  <a:pt x="1553" y="538"/>
                </a:cubicBezTo>
                <a:cubicBezTo>
                  <a:pt x="1550" y="540"/>
                  <a:pt x="1548" y="543"/>
                  <a:pt x="1545" y="546"/>
                </a:cubicBezTo>
                <a:cubicBezTo>
                  <a:pt x="1544" y="548"/>
                  <a:pt x="1545" y="550"/>
                  <a:pt x="1547" y="552"/>
                </a:cubicBezTo>
                <a:cubicBezTo>
                  <a:pt x="1553" y="561"/>
                  <a:pt x="1560" y="569"/>
                  <a:pt x="1566" y="577"/>
                </a:cubicBezTo>
                <a:cubicBezTo>
                  <a:pt x="1570" y="582"/>
                  <a:pt x="1570" y="583"/>
                  <a:pt x="1565" y="586"/>
                </a:cubicBezTo>
                <a:cubicBezTo>
                  <a:pt x="1543" y="600"/>
                  <a:pt x="1521" y="614"/>
                  <a:pt x="1500" y="629"/>
                </a:cubicBezTo>
                <a:cubicBezTo>
                  <a:pt x="1486" y="639"/>
                  <a:pt x="1471" y="648"/>
                  <a:pt x="1458" y="659"/>
                </a:cubicBezTo>
                <a:cubicBezTo>
                  <a:pt x="1445" y="668"/>
                  <a:pt x="1431" y="677"/>
                  <a:pt x="1418" y="686"/>
                </a:cubicBezTo>
                <a:cubicBezTo>
                  <a:pt x="1402" y="697"/>
                  <a:pt x="1387" y="709"/>
                  <a:pt x="1373" y="722"/>
                </a:cubicBezTo>
                <a:cubicBezTo>
                  <a:pt x="1361" y="735"/>
                  <a:pt x="1346" y="743"/>
                  <a:pt x="1331" y="751"/>
                </a:cubicBezTo>
                <a:cubicBezTo>
                  <a:pt x="1326" y="754"/>
                  <a:pt x="1320" y="757"/>
                  <a:pt x="1315" y="761"/>
                </a:cubicBezTo>
                <a:cubicBezTo>
                  <a:pt x="1305" y="767"/>
                  <a:pt x="1296" y="767"/>
                  <a:pt x="1287" y="761"/>
                </a:cubicBezTo>
                <a:cubicBezTo>
                  <a:pt x="1264" y="748"/>
                  <a:pt x="1242" y="735"/>
                  <a:pt x="1222" y="718"/>
                </a:cubicBezTo>
                <a:cubicBezTo>
                  <a:pt x="1205" y="704"/>
                  <a:pt x="1188" y="690"/>
                  <a:pt x="1172" y="674"/>
                </a:cubicBezTo>
                <a:cubicBezTo>
                  <a:pt x="1169" y="672"/>
                  <a:pt x="1168" y="671"/>
                  <a:pt x="1166" y="675"/>
                </a:cubicBezTo>
                <a:cubicBezTo>
                  <a:pt x="1159" y="692"/>
                  <a:pt x="1151" y="708"/>
                  <a:pt x="1141" y="723"/>
                </a:cubicBezTo>
                <a:cubicBezTo>
                  <a:pt x="1137" y="729"/>
                  <a:pt x="1136" y="737"/>
                  <a:pt x="1136" y="745"/>
                </a:cubicBezTo>
                <a:cubicBezTo>
                  <a:pt x="1136" y="761"/>
                  <a:pt x="1130" y="776"/>
                  <a:pt x="1120" y="789"/>
                </a:cubicBezTo>
                <a:cubicBezTo>
                  <a:pt x="1112" y="800"/>
                  <a:pt x="1106" y="812"/>
                  <a:pt x="1098" y="823"/>
                </a:cubicBezTo>
                <a:cubicBezTo>
                  <a:pt x="1096" y="827"/>
                  <a:pt x="1093" y="831"/>
                  <a:pt x="1090" y="835"/>
                </a:cubicBezTo>
                <a:cubicBezTo>
                  <a:pt x="1085" y="841"/>
                  <a:pt x="1082" y="848"/>
                  <a:pt x="1081" y="856"/>
                </a:cubicBezTo>
                <a:cubicBezTo>
                  <a:pt x="1079" y="861"/>
                  <a:pt x="1081" y="866"/>
                  <a:pt x="1086" y="869"/>
                </a:cubicBezTo>
                <a:cubicBezTo>
                  <a:pt x="1093" y="874"/>
                  <a:pt x="1101" y="877"/>
                  <a:pt x="1109" y="879"/>
                </a:cubicBezTo>
                <a:cubicBezTo>
                  <a:pt x="1129" y="885"/>
                  <a:pt x="1149" y="892"/>
                  <a:pt x="1167" y="902"/>
                </a:cubicBezTo>
                <a:cubicBezTo>
                  <a:pt x="1183" y="911"/>
                  <a:pt x="1200" y="916"/>
                  <a:pt x="1217" y="921"/>
                </a:cubicBezTo>
                <a:cubicBezTo>
                  <a:pt x="1236" y="928"/>
                  <a:pt x="1255" y="935"/>
                  <a:pt x="1274" y="941"/>
                </a:cubicBezTo>
                <a:cubicBezTo>
                  <a:pt x="1286" y="945"/>
                  <a:pt x="1297" y="953"/>
                  <a:pt x="1309" y="958"/>
                </a:cubicBezTo>
                <a:cubicBezTo>
                  <a:pt x="1328" y="966"/>
                  <a:pt x="1346" y="974"/>
                  <a:pt x="1364" y="983"/>
                </a:cubicBezTo>
                <a:cubicBezTo>
                  <a:pt x="1386" y="994"/>
                  <a:pt x="1411" y="1001"/>
                  <a:pt x="1431" y="1015"/>
                </a:cubicBezTo>
                <a:cubicBezTo>
                  <a:pt x="1440" y="1021"/>
                  <a:pt x="1446" y="1029"/>
                  <a:pt x="1451" y="1038"/>
                </a:cubicBezTo>
                <a:cubicBezTo>
                  <a:pt x="1458" y="1050"/>
                  <a:pt x="1464" y="1063"/>
                  <a:pt x="1468" y="1076"/>
                </a:cubicBezTo>
                <a:cubicBezTo>
                  <a:pt x="1471" y="1090"/>
                  <a:pt x="1469" y="1103"/>
                  <a:pt x="1463" y="1115"/>
                </a:cubicBezTo>
                <a:cubicBezTo>
                  <a:pt x="1451" y="1141"/>
                  <a:pt x="1435" y="1164"/>
                  <a:pt x="1420" y="1188"/>
                </a:cubicBezTo>
                <a:cubicBezTo>
                  <a:pt x="1405" y="1211"/>
                  <a:pt x="1390" y="1234"/>
                  <a:pt x="1373" y="1256"/>
                </a:cubicBezTo>
                <a:cubicBezTo>
                  <a:pt x="1359" y="1273"/>
                  <a:pt x="1347" y="1292"/>
                  <a:pt x="1333" y="1310"/>
                </a:cubicBezTo>
                <a:cubicBezTo>
                  <a:pt x="1322" y="1324"/>
                  <a:pt x="1310" y="1338"/>
                  <a:pt x="1297" y="1352"/>
                </a:cubicBezTo>
                <a:cubicBezTo>
                  <a:pt x="1282" y="1367"/>
                  <a:pt x="1269" y="1385"/>
                  <a:pt x="1258" y="1404"/>
                </a:cubicBezTo>
                <a:cubicBezTo>
                  <a:pt x="1246" y="1425"/>
                  <a:pt x="1232" y="1444"/>
                  <a:pt x="1216" y="1462"/>
                </a:cubicBezTo>
                <a:cubicBezTo>
                  <a:pt x="1214" y="1464"/>
                  <a:pt x="1213" y="1466"/>
                  <a:pt x="1211" y="1469"/>
                </a:cubicBezTo>
                <a:cubicBezTo>
                  <a:pt x="1206" y="1475"/>
                  <a:pt x="1202" y="1477"/>
                  <a:pt x="1195" y="1474"/>
                </a:cubicBezTo>
                <a:cubicBezTo>
                  <a:pt x="1187" y="1472"/>
                  <a:pt x="1179" y="1471"/>
                  <a:pt x="1172" y="1468"/>
                </a:cubicBezTo>
                <a:cubicBezTo>
                  <a:pt x="1170" y="1467"/>
                  <a:pt x="1168" y="1468"/>
                  <a:pt x="1167" y="1469"/>
                </a:cubicBezTo>
                <a:cubicBezTo>
                  <a:pt x="1165" y="1470"/>
                  <a:pt x="1165" y="1472"/>
                  <a:pt x="1166" y="1474"/>
                </a:cubicBezTo>
                <a:cubicBezTo>
                  <a:pt x="1171" y="1482"/>
                  <a:pt x="1171" y="1492"/>
                  <a:pt x="1172" y="1501"/>
                </a:cubicBezTo>
                <a:cubicBezTo>
                  <a:pt x="1172" y="1505"/>
                  <a:pt x="1175" y="1507"/>
                  <a:pt x="1177" y="1510"/>
                </a:cubicBezTo>
                <a:cubicBezTo>
                  <a:pt x="1190" y="1520"/>
                  <a:pt x="1203" y="1529"/>
                  <a:pt x="1214" y="1540"/>
                </a:cubicBezTo>
                <a:cubicBezTo>
                  <a:pt x="1222" y="1548"/>
                  <a:pt x="1233" y="1553"/>
                  <a:pt x="1244" y="1559"/>
                </a:cubicBezTo>
                <a:cubicBezTo>
                  <a:pt x="1263" y="1569"/>
                  <a:pt x="1283" y="1578"/>
                  <a:pt x="1304" y="1587"/>
                </a:cubicBezTo>
                <a:cubicBezTo>
                  <a:pt x="1313" y="1591"/>
                  <a:pt x="1322" y="1594"/>
                  <a:pt x="1331" y="1598"/>
                </a:cubicBezTo>
                <a:cubicBezTo>
                  <a:pt x="1337" y="1601"/>
                  <a:pt x="1343" y="1605"/>
                  <a:pt x="1347" y="1610"/>
                </a:cubicBezTo>
                <a:cubicBezTo>
                  <a:pt x="1352" y="1616"/>
                  <a:pt x="1353" y="1623"/>
                  <a:pt x="1350" y="1629"/>
                </a:cubicBezTo>
                <a:cubicBezTo>
                  <a:pt x="1346" y="1637"/>
                  <a:pt x="1341" y="1642"/>
                  <a:pt x="1332" y="1642"/>
                </a:cubicBezTo>
                <a:cubicBezTo>
                  <a:pt x="1303" y="1643"/>
                  <a:pt x="1274" y="1639"/>
                  <a:pt x="1246" y="1634"/>
                </a:cubicBezTo>
                <a:cubicBezTo>
                  <a:pt x="1230" y="1631"/>
                  <a:pt x="1215" y="1628"/>
                  <a:pt x="1199" y="1624"/>
                </a:cubicBezTo>
                <a:cubicBezTo>
                  <a:pt x="1195" y="1623"/>
                  <a:pt x="1190" y="1624"/>
                  <a:pt x="1185" y="1624"/>
                </a:cubicBezTo>
                <a:cubicBezTo>
                  <a:pt x="1169" y="1625"/>
                  <a:pt x="1154" y="1619"/>
                  <a:pt x="1139" y="1615"/>
                </a:cubicBezTo>
                <a:cubicBezTo>
                  <a:pt x="1131" y="1613"/>
                  <a:pt x="1123" y="1610"/>
                  <a:pt x="1115" y="1608"/>
                </a:cubicBezTo>
                <a:cubicBezTo>
                  <a:pt x="1111" y="1607"/>
                  <a:pt x="1109" y="1609"/>
                  <a:pt x="1109" y="1613"/>
                </a:cubicBezTo>
                <a:cubicBezTo>
                  <a:pt x="1108" y="1616"/>
                  <a:pt x="1108" y="1620"/>
                  <a:pt x="1108" y="1624"/>
                </a:cubicBezTo>
                <a:cubicBezTo>
                  <a:pt x="1107" y="1628"/>
                  <a:pt x="1105" y="1630"/>
                  <a:pt x="1101" y="1629"/>
                </a:cubicBezTo>
                <a:cubicBezTo>
                  <a:pt x="1072" y="1628"/>
                  <a:pt x="1042" y="1624"/>
                  <a:pt x="1014" y="1615"/>
                </a:cubicBezTo>
                <a:cubicBezTo>
                  <a:pt x="1010" y="1614"/>
                  <a:pt x="1006" y="1612"/>
                  <a:pt x="1003" y="1611"/>
                </a:cubicBezTo>
                <a:cubicBezTo>
                  <a:pt x="996" y="1608"/>
                  <a:pt x="995" y="1607"/>
                  <a:pt x="996" y="1599"/>
                </a:cubicBezTo>
                <a:cubicBezTo>
                  <a:pt x="997" y="1593"/>
                  <a:pt x="998" y="1586"/>
                  <a:pt x="999" y="1579"/>
                </a:cubicBezTo>
                <a:cubicBezTo>
                  <a:pt x="1000" y="1575"/>
                  <a:pt x="1000" y="1570"/>
                  <a:pt x="1000" y="1565"/>
                </a:cubicBezTo>
                <a:cubicBezTo>
                  <a:pt x="999" y="1555"/>
                  <a:pt x="1000" y="1546"/>
                  <a:pt x="1003" y="1537"/>
                </a:cubicBezTo>
                <a:cubicBezTo>
                  <a:pt x="1009" y="1523"/>
                  <a:pt x="1012" y="1508"/>
                  <a:pt x="1021" y="1495"/>
                </a:cubicBezTo>
                <a:cubicBezTo>
                  <a:pt x="1024" y="1491"/>
                  <a:pt x="1025" y="1485"/>
                  <a:pt x="1025" y="1480"/>
                </a:cubicBezTo>
                <a:cubicBezTo>
                  <a:pt x="1024" y="1477"/>
                  <a:pt x="1025" y="1474"/>
                  <a:pt x="1026" y="1471"/>
                </a:cubicBezTo>
                <a:cubicBezTo>
                  <a:pt x="1027" y="1466"/>
                  <a:pt x="1032" y="1463"/>
                  <a:pt x="1037" y="1464"/>
                </a:cubicBezTo>
                <a:cubicBezTo>
                  <a:pt x="1039" y="1465"/>
                  <a:pt x="1040" y="1465"/>
                  <a:pt x="1042" y="1466"/>
                </a:cubicBezTo>
                <a:cubicBezTo>
                  <a:pt x="1050" y="1466"/>
                  <a:pt x="1056" y="1467"/>
                  <a:pt x="1061" y="1458"/>
                </a:cubicBezTo>
                <a:cubicBezTo>
                  <a:pt x="1066" y="1449"/>
                  <a:pt x="1073" y="1440"/>
                  <a:pt x="1080" y="1431"/>
                </a:cubicBezTo>
                <a:cubicBezTo>
                  <a:pt x="1082" y="1427"/>
                  <a:pt x="1083" y="1424"/>
                  <a:pt x="1083" y="1420"/>
                </a:cubicBezTo>
                <a:cubicBezTo>
                  <a:pt x="1083" y="1406"/>
                  <a:pt x="1085" y="1393"/>
                  <a:pt x="1095" y="1383"/>
                </a:cubicBezTo>
                <a:cubicBezTo>
                  <a:pt x="1100" y="1378"/>
                  <a:pt x="1106" y="1374"/>
                  <a:pt x="1112" y="1370"/>
                </a:cubicBezTo>
                <a:cubicBezTo>
                  <a:pt x="1119" y="1366"/>
                  <a:pt x="1125" y="1361"/>
                  <a:pt x="1128" y="1353"/>
                </a:cubicBezTo>
                <a:cubicBezTo>
                  <a:pt x="1131" y="1344"/>
                  <a:pt x="1136" y="1337"/>
                  <a:pt x="1142" y="1330"/>
                </a:cubicBezTo>
                <a:cubicBezTo>
                  <a:pt x="1149" y="1323"/>
                  <a:pt x="1155" y="1315"/>
                  <a:pt x="1159" y="1306"/>
                </a:cubicBezTo>
                <a:cubicBezTo>
                  <a:pt x="1166" y="1290"/>
                  <a:pt x="1174" y="1275"/>
                  <a:pt x="1182" y="1260"/>
                </a:cubicBezTo>
                <a:cubicBezTo>
                  <a:pt x="1188" y="1250"/>
                  <a:pt x="1193" y="1239"/>
                  <a:pt x="1199" y="1228"/>
                </a:cubicBezTo>
                <a:cubicBezTo>
                  <a:pt x="1201" y="1225"/>
                  <a:pt x="1204" y="1222"/>
                  <a:pt x="1206" y="1219"/>
                </a:cubicBezTo>
                <a:cubicBezTo>
                  <a:pt x="1214" y="1208"/>
                  <a:pt x="1221" y="1197"/>
                  <a:pt x="1221" y="1183"/>
                </a:cubicBezTo>
                <a:cubicBezTo>
                  <a:pt x="1222" y="1175"/>
                  <a:pt x="1226" y="1169"/>
                  <a:pt x="1232" y="1164"/>
                </a:cubicBezTo>
                <a:cubicBezTo>
                  <a:pt x="1233" y="1163"/>
                  <a:pt x="1234" y="1162"/>
                  <a:pt x="1235" y="1160"/>
                </a:cubicBezTo>
                <a:cubicBezTo>
                  <a:pt x="1236" y="1159"/>
                  <a:pt x="1236" y="1158"/>
                  <a:pt x="1233" y="1157"/>
                </a:cubicBezTo>
                <a:cubicBezTo>
                  <a:pt x="1200" y="1153"/>
                  <a:pt x="1169" y="1143"/>
                  <a:pt x="1137" y="1133"/>
                </a:cubicBezTo>
                <a:cubicBezTo>
                  <a:pt x="1113" y="1125"/>
                  <a:pt x="1088" y="1117"/>
                  <a:pt x="1063" y="1111"/>
                </a:cubicBezTo>
                <a:cubicBezTo>
                  <a:pt x="1045" y="1107"/>
                  <a:pt x="1027" y="1106"/>
                  <a:pt x="1009" y="1103"/>
                </a:cubicBezTo>
                <a:cubicBezTo>
                  <a:pt x="995" y="1100"/>
                  <a:pt x="982" y="1097"/>
                  <a:pt x="968" y="1095"/>
                </a:cubicBezTo>
                <a:cubicBezTo>
                  <a:pt x="965" y="1094"/>
                  <a:pt x="963" y="1095"/>
                  <a:pt x="962" y="1097"/>
                </a:cubicBezTo>
                <a:cubicBezTo>
                  <a:pt x="959" y="1101"/>
                  <a:pt x="957" y="1104"/>
                  <a:pt x="954" y="1107"/>
                </a:cubicBezTo>
                <a:cubicBezTo>
                  <a:pt x="948" y="1114"/>
                  <a:pt x="940" y="1115"/>
                  <a:pt x="931" y="1115"/>
                </a:cubicBezTo>
                <a:cubicBezTo>
                  <a:pt x="930" y="1115"/>
                  <a:pt x="930" y="1115"/>
                  <a:pt x="929" y="1114"/>
                </a:cubicBezTo>
                <a:cubicBezTo>
                  <a:pt x="923" y="1113"/>
                  <a:pt x="919" y="1115"/>
                  <a:pt x="916" y="1120"/>
                </a:cubicBezTo>
                <a:cubicBezTo>
                  <a:pt x="897" y="1144"/>
                  <a:pt x="878" y="1169"/>
                  <a:pt x="861" y="1194"/>
                </a:cubicBezTo>
                <a:cubicBezTo>
                  <a:pt x="851" y="1208"/>
                  <a:pt x="843" y="1223"/>
                  <a:pt x="834" y="1237"/>
                </a:cubicBezTo>
                <a:cubicBezTo>
                  <a:pt x="823" y="1256"/>
                  <a:pt x="810" y="1274"/>
                  <a:pt x="798" y="1292"/>
                </a:cubicBezTo>
                <a:cubicBezTo>
                  <a:pt x="789" y="1305"/>
                  <a:pt x="782" y="1319"/>
                  <a:pt x="774" y="1332"/>
                </a:cubicBezTo>
                <a:cubicBezTo>
                  <a:pt x="759" y="1355"/>
                  <a:pt x="743" y="1377"/>
                  <a:pt x="727" y="1399"/>
                </a:cubicBezTo>
                <a:cubicBezTo>
                  <a:pt x="702" y="1434"/>
                  <a:pt x="677" y="1469"/>
                  <a:pt x="652" y="1504"/>
                </a:cubicBezTo>
                <a:cubicBezTo>
                  <a:pt x="648" y="1510"/>
                  <a:pt x="643" y="1513"/>
                  <a:pt x="638" y="1516"/>
                </a:cubicBezTo>
                <a:cubicBezTo>
                  <a:pt x="621" y="1525"/>
                  <a:pt x="612" y="1541"/>
                  <a:pt x="603" y="1556"/>
                </a:cubicBezTo>
                <a:cubicBezTo>
                  <a:pt x="595" y="1570"/>
                  <a:pt x="585" y="1581"/>
                  <a:pt x="574" y="1592"/>
                </a:cubicBezTo>
                <a:cubicBezTo>
                  <a:pt x="562" y="1603"/>
                  <a:pt x="554" y="1615"/>
                  <a:pt x="543" y="1627"/>
                </a:cubicBezTo>
                <a:cubicBezTo>
                  <a:pt x="532" y="1640"/>
                  <a:pt x="521" y="1652"/>
                  <a:pt x="511" y="1665"/>
                </a:cubicBezTo>
                <a:cubicBezTo>
                  <a:pt x="505" y="1672"/>
                  <a:pt x="500" y="1680"/>
                  <a:pt x="498" y="1689"/>
                </a:cubicBezTo>
                <a:cubicBezTo>
                  <a:pt x="495" y="1696"/>
                  <a:pt x="491" y="1702"/>
                  <a:pt x="486" y="1707"/>
                </a:cubicBezTo>
                <a:cubicBezTo>
                  <a:pt x="476" y="1716"/>
                  <a:pt x="467" y="1726"/>
                  <a:pt x="458" y="1736"/>
                </a:cubicBezTo>
                <a:cubicBezTo>
                  <a:pt x="455" y="1740"/>
                  <a:pt x="453" y="1743"/>
                  <a:pt x="449" y="1746"/>
                </a:cubicBezTo>
                <a:cubicBezTo>
                  <a:pt x="440" y="1756"/>
                  <a:pt x="437" y="1770"/>
                  <a:pt x="431" y="1782"/>
                </a:cubicBezTo>
                <a:cubicBezTo>
                  <a:pt x="425" y="1793"/>
                  <a:pt x="426" y="1805"/>
                  <a:pt x="424" y="1817"/>
                </a:cubicBezTo>
                <a:cubicBezTo>
                  <a:pt x="423" y="1828"/>
                  <a:pt x="420" y="1839"/>
                  <a:pt x="414" y="1849"/>
                </a:cubicBezTo>
                <a:cubicBezTo>
                  <a:pt x="412" y="1853"/>
                  <a:pt x="411" y="1857"/>
                  <a:pt x="409" y="1862"/>
                </a:cubicBezTo>
                <a:cubicBezTo>
                  <a:pt x="408" y="1865"/>
                  <a:pt x="406" y="1866"/>
                  <a:pt x="403" y="1866"/>
                </a:cubicBezTo>
                <a:cubicBezTo>
                  <a:pt x="397" y="1864"/>
                  <a:pt x="392" y="1866"/>
                  <a:pt x="386" y="1866"/>
                </a:cubicBezTo>
                <a:cubicBezTo>
                  <a:pt x="385" y="1866"/>
                  <a:pt x="384" y="1867"/>
                  <a:pt x="384" y="1866"/>
                </a:cubicBezTo>
                <a:cubicBezTo>
                  <a:pt x="380" y="1866"/>
                  <a:pt x="376" y="1865"/>
                  <a:pt x="375" y="1870"/>
                </a:cubicBezTo>
                <a:cubicBezTo>
                  <a:pt x="373" y="1874"/>
                  <a:pt x="369" y="1879"/>
                  <a:pt x="374" y="1885"/>
                </a:cubicBezTo>
                <a:cubicBezTo>
                  <a:pt x="375" y="1887"/>
                  <a:pt x="376" y="1889"/>
                  <a:pt x="375" y="1892"/>
                </a:cubicBezTo>
                <a:cubicBezTo>
                  <a:pt x="370" y="1903"/>
                  <a:pt x="367" y="1915"/>
                  <a:pt x="362" y="1926"/>
                </a:cubicBezTo>
                <a:cubicBezTo>
                  <a:pt x="362" y="1927"/>
                  <a:pt x="362" y="1929"/>
                  <a:pt x="360" y="1930"/>
                </a:cubicBezTo>
                <a:cubicBezTo>
                  <a:pt x="359" y="1930"/>
                  <a:pt x="360" y="1928"/>
                  <a:pt x="359" y="1927"/>
                </a:cubicBezTo>
                <a:cubicBezTo>
                  <a:pt x="348" y="1953"/>
                  <a:pt x="339" y="1981"/>
                  <a:pt x="330" y="2008"/>
                </a:cubicBezTo>
                <a:cubicBezTo>
                  <a:pt x="328" y="2014"/>
                  <a:pt x="327" y="2020"/>
                  <a:pt x="328" y="2026"/>
                </a:cubicBezTo>
                <a:cubicBezTo>
                  <a:pt x="329" y="2029"/>
                  <a:pt x="328" y="2032"/>
                  <a:pt x="328" y="2035"/>
                </a:cubicBezTo>
                <a:cubicBezTo>
                  <a:pt x="327" y="2042"/>
                  <a:pt x="327" y="2048"/>
                  <a:pt x="329" y="2054"/>
                </a:cubicBezTo>
                <a:cubicBezTo>
                  <a:pt x="330" y="2057"/>
                  <a:pt x="330" y="2060"/>
                  <a:pt x="330" y="2062"/>
                </a:cubicBezTo>
                <a:cubicBezTo>
                  <a:pt x="328" y="2069"/>
                  <a:pt x="332" y="2077"/>
                  <a:pt x="340" y="2076"/>
                </a:cubicBezTo>
                <a:cubicBezTo>
                  <a:pt x="341" y="2076"/>
                  <a:pt x="342" y="2076"/>
                  <a:pt x="343" y="2077"/>
                </a:cubicBezTo>
                <a:cubicBezTo>
                  <a:pt x="355" y="2077"/>
                  <a:pt x="361" y="2085"/>
                  <a:pt x="360" y="2096"/>
                </a:cubicBezTo>
                <a:cubicBezTo>
                  <a:pt x="360" y="2098"/>
                  <a:pt x="359" y="2099"/>
                  <a:pt x="358" y="2100"/>
                </a:cubicBezTo>
                <a:cubicBezTo>
                  <a:pt x="349" y="2105"/>
                  <a:pt x="339" y="2107"/>
                  <a:pt x="329" y="2107"/>
                </a:cubicBezTo>
                <a:cubicBezTo>
                  <a:pt x="313" y="2107"/>
                  <a:pt x="297" y="2106"/>
                  <a:pt x="281" y="2105"/>
                </a:cubicBezTo>
                <a:cubicBezTo>
                  <a:pt x="271" y="2104"/>
                  <a:pt x="260" y="2104"/>
                  <a:pt x="250" y="2103"/>
                </a:cubicBezTo>
                <a:cubicBezTo>
                  <a:pt x="236" y="2101"/>
                  <a:pt x="227" y="2092"/>
                  <a:pt x="222" y="2080"/>
                </a:cubicBezTo>
                <a:cubicBezTo>
                  <a:pt x="214" y="2061"/>
                  <a:pt x="209" y="2041"/>
                  <a:pt x="207" y="2020"/>
                </a:cubicBezTo>
                <a:cubicBezTo>
                  <a:pt x="206" y="2010"/>
                  <a:pt x="207" y="1999"/>
                  <a:pt x="208" y="1989"/>
                </a:cubicBezTo>
                <a:cubicBezTo>
                  <a:pt x="209" y="1977"/>
                  <a:pt x="209" y="1965"/>
                  <a:pt x="208" y="1953"/>
                </a:cubicBezTo>
                <a:cubicBezTo>
                  <a:pt x="207" y="1951"/>
                  <a:pt x="207" y="1950"/>
                  <a:pt x="205" y="1950"/>
                </a:cubicBezTo>
                <a:cubicBezTo>
                  <a:pt x="203" y="1950"/>
                  <a:pt x="201" y="1949"/>
                  <a:pt x="200" y="1950"/>
                </a:cubicBezTo>
                <a:cubicBezTo>
                  <a:pt x="192" y="1950"/>
                  <a:pt x="189" y="1946"/>
                  <a:pt x="186" y="1940"/>
                </a:cubicBezTo>
                <a:cubicBezTo>
                  <a:pt x="178" y="1922"/>
                  <a:pt x="172" y="1904"/>
                  <a:pt x="172" y="1884"/>
                </a:cubicBezTo>
                <a:cubicBezTo>
                  <a:pt x="172" y="1881"/>
                  <a:pt x="173" y="1877"/>
                  <a:pt x="173" y="1874"/>
                </a:cubicBezTo>
                <a:cubicBezTo>
                  <a:pt x="174" y="1870"/>
                  <a:pt x="176" y="1867"/>
                  <a:pt x="179" y="1865"/>
                </a:cubicBezTo>
                <a:cubicBezTo>
                  <a:pt x="197" y="1855"/>
                  <a:pt x="211" y="1841"/>
                  <a:pt x="229" y="1832"/>
                </a:cubicBezTo>
                <a:cubicBezTo>
                  <a:pt x="239" y="1827"/>
                  <a:pt x="250" y="1822"/>
                  <a:pt x="261" y="1818"/>
                </a:cubicBezTo>
                <a:cubicBezTo>
                  <a:pt x="266" y="1817"/>
                  <a:pt x="271" y="1815"/>
                  <a:pt x="277" y="1814"/>
                </a:cubicBezTo>
                <a:cubicBezTo>
                  <a:pt x="279" y="1813"/>
                  <a:pt x="280" y="1812"/>
                  <a:pt x="278" y="1810"/>
                </a:cubicBezTo>
                <a:cubicBezTo>
                  <a:pt x="274" y="1807"/>
                  <a:pt x="275" y="1804"/>
                  <a:pt x="276" y="1800"/>
                </a:cubicBezTo>
                <a:cubicBezTo>
                  <a:pt x="280" y="1789"/>
                  <a:pt x="284" y="1779"/>
                  <a:pt x="288" y="1768"/>
                </a:cubicBezTo>
                <a:cubicBezTo>
                  <a:pt x="290" y="1763"/>
                  <a:pt x="294" y="1759"/>
                  <a:pt x="299" y="1756"/>
                </a:cubicBezTo>
                <a:cubicBezTo>
                  <a:pt x="306" y="1750"/>
                  <a:pt x="312" y="1744"/>
                  <a:pt x="315" y="1736"/>
                </a:cubicBezTo>
                <a:cubicBezTo>
                  <a:pt x="322" y="1715"/>
                  <a:pt x="332" y="1696"/>
                  <a:pt x="338" y="1676"/>
                </a:cubicBezTo>
                <a:cubicBezTo>
                  <a:pt x="344" y="1660"/>
                  <a:pt x="351" y="1645"/>
                  <a:pt x="358" y="1630"/>
                </a:cubicBezTo>
                <a:cubicBezTo>
                  <a:pt x="366" y="1613"/>
                  <a:pt x="379" y="1601"/>
                  <a:pt x="388" y="1585"/>
                </a:cubicBezTo>
                <a:cubicBezTo>
                  <a:pt x="408" y="1555"/>
                  <a:pt x="429" y="1526"/>
                  <a:pt x="448" y="1494"/>
                </a:cubicBezTo>
                <a:cubicBezTo>
                  <a:pt x="464" y="1467"/>
                  <a:pt x="481" y="1440"/>
                  <a:pt x="500" y="1414"/>
                </a:cubicBezTo>
                <a:cubicBezTo>
                  <a:pt x="514" y="1395"/>
                  <a:pt x="528" y="1374"/>
                  <a:pt x="543" y="1355"/>
                </a:cubicBezTo>
                <a:cubicBezTo>
                  <a:pt x="552" y="1344"/>
                  <a:pt x="562" y="1337"/>
                  <a:pt x="575" y="1333"/>
                </a:cubicBezTo>
                <a:cubicBezTo>
                  <a:pt x="591" y="1327"/>
                  <a:pt x="598" y="1317"/>
                  <a:pt x="599" y="1301"/>
                </a:cubicBezTo>
                <a:cubicBezTo>
                  <a:pt x="600" y="1299"/>
                  <a:pt x="600" y="1296"/>
                  <a:pt x="601" y="1295"/>
                </a:cubicBezTo>
                <a:cubicBezTo>
                  <a:pt x="612" y="1279"/>
                  <a:pt x="616" y="1261"/>
                  <a:pt x="622" y="1243"/>
                </a:cubicBezTo>
                <a:cubicBezTo>
                  <a:pt x="629" y="1221"/>
                  <a:pt x="638" y="1199"/>
                  <a:pt x="648" y="1178"/>
                </a:cubicBezTo>
                <a:cubicBezTo>
                  <a:pt x="655" y="1162"/>
                  <a:pt x="660" y="1146"/>
                  <a:pt x="667" y="1131"/>
                </a:cubicBezTo>
                <a:cubicBezTo>
                  <a:pt x="674" y="1116"/>
                  <a:pt x="678" y="1101"/>
                  <a:pt x="683" y="1086"/>
                </a:cubicBezTo>
                <a:cubicBezTo>
                  <a:pt x="684" y="1081"/>
                  <a:pt x="687" y="1076"/>
                  <a:pt x="688" y="1070"/>
                </a:cubicBezTo>
                <a:cubicBezTo>
                  <a:pt x="689" y="1068"/>
                  <a:pt x="689" y="1066"/>
                  <a:pt x="687" y="1065"/>
                </a:cubicBezTo>
                <a:cubicBezTo>
                  <a:pt x="682" y="1063"/>
                  <a:pt x="683" y="1060"/>
                  <a:pt x="683" y="1057"/>
                </a:cubicBezTo>
                <a:cubicBezTo>
                  <a:pt x="684" y="1047"/>
                  <a:pt x="685" y="1037"/>
                  <a:pt x="687" y="1027"/>
                </a:cubicBezTo>
                <a:cubicBezTo>
                  <a:pt x="690" y="1008"/>
                  <a:pt x="693" y="990"/>
                  <a:pt x="695" y="971"/>
                </a:cubicBezTo>
                <a:cubicBezTo>
                  <a:pt x="699" y="940"/>
                  <a:pt x="705" y="911"/>
                  <a:pt x="712" y="881"/>
                </a:cubicBezTo>
                <a:cubicBezTo>
                  <a:pt x="716" y="861"/>
                  <a:pt x="724" y="843"/>
                  <a:pt x="729" y="824"/>
                </a:cubicBezTo>
                <a:cubicBezTo>
                  <a:pt x="738" y="793"/>
                  <a:pt x="750" y="763"/>
                  <a:pt x="760" y="732"/>
                </a:cubicBezTo>
                <a:cubicBezTo>
                  <a:pt x="768" y="709"/>
                  <a:pt x="774" y="684"/>
                  <a:pt x="778" y="660"/>
                </a:cubicBezTo>
                <a:cubicBezTo>
                  <a:pt x="782" y="634"/>
                  <a:pt x="781" y="608"/>
                  <a:pt x="781" y="582"/>
                </a:cubicBezTo>
                <a:cubicBezTo>
                  <a:pt x="781" y="570"/>
                  <a:pt x="781" y="559"/>
                  <a:pt x="781" y="547"/>
                </a:cubicBezTo>
                <a:cubicBezTo>
                  <a:pt x="781" y="545"/>
                  <a:pt x="782" y="543"/>
                  <a:pt x="780" y="542"/>
                </a:cubicBezTo>
                <a:cubicBezTo>
                  <a:pt x="778" y="541"/>
                  <a:pt x="776" y="543"/>
                  <a:pt x="775" y="544"/>
                </a:cubicBezTo>
                <a:cubicBezTo>
                  <a:pt x="761" y="555"/>
                  <a:pt x="748" y="567"/>
                  <a:pt x="735" y="579"/>
                </a:cubicBezTo>
                <a:cubicBezTo>
                  <a:pt x="716" y="595"/>
                  <a:pt x="698" y="610"/>
                  <a:pt x="680" y="627"/>
                </a:cubicBezTo>
                <a:cubicBezTo>
                  <a:pt x="671" y="635"/>
                  <a:pt x="662" y="643"/>
                  <a:pt x="654" y="652"/>
                </a:cubicBezTo>
                <a:cubicBezTo>
                  <a:pt x="626" y="680"/>
                  <a:pt x="597" y="707"/>
                  <a:pt x="569" y="735"/>
                </a:cubicBezTo>
                <a:cubicBezTo>
                  <a:pt x="548" y="755"/>
                  <a:pt x="528" y="776"/>
                  <a:pt x="511" y="800"/>
                </a:cubicBezTo>
                <a:cubicBezTo>
                  <a:pt x="507" y="805"/>
                  <a:pt x="503" y="809"/>
                  <a:pt x="499" y="815"/>
                </a:cubicBezTo>
                <a:cubicBezTo>
                  <a:pt x="497" y="818"/>
                  <a:pt x="494" y="818"/>
                  <a:pt x="492" y="817"/>
                </a:cubicBezTo>
                <a:cubicBezTo>
                  <a:pt x="487" y="814"/>
                  <a:pt x="482" y="812"/>
                  <a:pt x="477" y="809"/>
                </a:cubicBezTo>
                <a:cubicBezTo>
                  <a:pt x="475" y="808"/>
                  <a:pt x="473" y="807"/>
                  <a:pt x="472" y="809"/>
                </a:cubicBezTo>
                <a:cubicBezTo>
                  <a:pt x="461" y="819"/>
                  <a:pt x="451" y="829"/>
                  <a:pt x="444" y="841"/>
                </a:cubicBezTo>
                <a:cubicBezTo>
                  <a:pt x="441" y="846"/>
                  <a:pt x="439" y="851"/>
                  <a:pt x="437" y="856"/>
                </a:cubicBezTo>
                <a:cubicBezTo>
                  <a:pt x="435" y="861"/>
                  <a:pt x="431" y="863"/>
                  <a:pt x="425" y="864"/>
                </a:cubicBezTo>
                <a:cubicBezTo>
                  <a:pt x="420" y="864"/>
                  <a:pt x="415" y="865"/>
                  <a:pt x="410" y="866"/>
                </a:cubicBezTo>
                <a:cubicBezTo>
                  <a:pt x="406" y="866"/>
                  <a:pt x="405" y="868"/>
                  <a:pt x="405" y="872"/>
                </a:cubicBezTo>
                <a:cubicBezTo>
                  <a:pt x="404" y="881"/>
                  <a:pt x="407" y="890"/>
                  <a:pt x="409" y="900"/>
                </a:cubicBezTo>
                <a:cubicBezTo>
                  <a:pt x="410" y="908"/>
                  <a:pt x="408" y="915"/>
                  <a:pt x="401" y="920"/>
                </a:cubicBezTo>
                <a:cubicBezTo>
                  <a:pt x="399" y="922"/>
                  <a:pt x="400" y="923"/>
                  <a:pt x="401" y="925"/>
                </a:cubicBezTo>
                <a:cubicBezTo>
                  <a:pt x="404" y="928"/>
                  <a:pt x="407" y="932"/>
                  <a:pt x="410" y="935"/>
                </a:cubicBezTo>
                <a:cubicBezTo>
                  <a:pt x="429" y="956"/>
                  <a:pt x="449" y="977"/>
                  <a:pt x="468" y="998"/>
                </a:cubicBezTo>
                <a:cubicBezTo>
                  <a:pt x="479" y="1009"/>
                  <a:pt x="479" y="1015"/>
                  <a:pt x="472" y="1029"/>
                </a:cubicBezTo>
                <a:cubicBezTo>
                  <a:pt x="459" y="1055"/>
                  <a:pt x="442" y="1080"/>
                  <a:pt x="425" y="1104"/>
                </a:cubicBezTo>
                <a:cubicBezTo>
                  <a:pt x="405" y="1133"/>
                  <a:pt x="384" y="1162"/>
                  <a:pt x="364" y="1192"/>
                </a:cubicBezTo>
                <a:cubicBezTo>
                  <a:pt x="353" y="1207"/>
                  <a:pt x="341" y="1221"/>
                  <a:pt x="329" y="1236"/>
                </a:cubicBezTo>
                <a:cubicBezTo>
                  <a:pt x="325" y="1242"/>
                  <a:pt x="319" y="1247"/>
                  <a:pt x="311" y="1245"/>
                </a:cubicBezTo>
                <a:cubicBezTo>
                  <a:pt x="305" y="1243"/>
                  <a:pt x="301" y="1239"/>
                  <a:pt x="298" y="1234"/>
                </a:cubicBezTo>
                <a:cubicBezTo>
                  <a:pt x="295" y="1231"/>
                  <a:pt x="294" y="1230"/>
                  <a:pt x="290" y="1232"/>
                </a:cubicBezTo>
                <a:cubicBezTo>
                  <a:pt x="285" y="1236"/>
                  <a:pt x="281" y="1234"/>
                  <a:pt x="277" y="1229"/>
                </a:cubicBezTo>
                <a:cubicBezTo>
                  <a:pt x="276" y="1227"/>
                  <a:pt x="275" y="1225"/>
                  <a:pt x="273" y="1224"/>
                </a:cubicBezTo>
                <a:cubicBezTo>
                  <a:pt x="271" y="1222"/>
                  <a:pt x="269" y="1222"/>
                  <a:pt x="267" y="1225"/>
                </a:cubicBezTo>
                <a:cubicBezTo>
                  <a:pt x="263" y="1229"/>
                  <a:pt x="259" y="1232"/>
                  <a:pt x="254" y="1235"/>
                </a:cubicBezTo>
                <a:cubicBezTo>
                  <a:pt x="246" y="1239"/>
                  <a:pt x="239" y="1238"/>
                  <a:pt x="233" y="1232"/>
                </a:cubicBezTo>
                <a:cubicBezTo>
                  <a:pt x="230" y="1229"/>
                  <a:pt x="227" y="1226"/>
                  <a:pt x="224" y="1223"/>
                </a:cubicBezTo>
                <a:cubicBezTo>
                  <a:pt x="221" y="1220"/>
                  <a:pt x="218" y="1217"/>
                  <a:pt x="213" y="1216"/>
                </a:cubicBezTo>
                <a:cubicBezTo>
                  <a:pt x="210" y="1216"/>
                  <a:pt x="207" y="1213"/>
                  <a:pt x="208" y="1209"/>
                </a:cubicBezTo>
                <a:cubicBezTo>
                  <a:pt x="208" y="1206"/>
                  <a:pt x="207" y="1204"/>
                  <a:pt x="205" y="1202"/>
                </a:cubicBezTo>
                <a:cubicBezTo>
                  <a:pt x="191" y="1187"/>
                  <a:pt x="178" y="1171"/>
                  <a:pt x="164" y="1156"/>
                </a:cubicBezTo>
                <a:cubicBezTo>
                  <a:pt x="152" y="1142"/>
                  <a:pt x="140" y="1129"/>
                  <a:pt x="129" y="1115"/>
                </a:cubicBezTo>
                <a:cubicBezTo>
                  <a:pt x="116" y="1101"/>
                  <a:pt x="104" y="1086"/>
                  <a:pt x="92" y="1072"/>
                </a:cubicBezTo>
                <a:cubicBezTo>
                  <a:pt x="81" y="1059"/>
                  <a:pt x="70" y="1047"/>
                  <a:pt x="59" y="1034"/>
                </a:cubicBezTo>
                <a:cubicBezTo>
                  <a:pt x="50" y="1024"/>
                  <a:pt x="41" y="1013"/>
                  <a:pt x="32" y="1003"/>
                </a:cubicBezTo>
                <a:cubicBezTo>
                  <a:pt x="31" y="1001"/>
                  <a:pt x="29" y="1000"/>
                  <a:pt x="26" y="1000"/>
                </a:cubicBezTo>
                <a:cubicBezTo>
                  <a:pt x="21" y="1000"/>
                  <a:pt x="18" y="995"/>
                  <a:pt x="19" y="990"/>
                </a:cubicBezTo>
                <a:cubicBezTo>
                  <a:pt x="20" y="988"/>
                  <a:pt x="18" y="986"/>
                  <a:pt x="17" y="984"/>
                </a:cubicBezTo>
                <a:cubicBezTo>
                  <a:pt x="13" y="979"/>
                  <a:pt x="10" y="975"/>
                  <a:pt x="6" y="970"/>
                </a:cubicBezTo>
                <a:cubicBezTo>
                  <a:pt x="3" y="966"/>
                  <a:pt x="1" y="961"/>
                  <a:pt x="0" y="955"/>
                </a:cubicBezTo>
                <a:cubicBezTo>
                  <a:pt x="0" y="955"/>
                  <a:pt x="0" y="954"/>
                  <a:pt x="0" y="954"/>
                </a:cubicBezTo>
                <a:cubicBezTo>
                  <a:pt x="0" y="942"/>
                  <a:pt x="7" y="933"/>
                  <a:pt x="14" y="924"/>
                </a:cubicBezTo>
                <a:cubicBezTo>
                  <a:pt x="16" y="921"/>
                  <a:pt x="19" y="917"/>
                  <a:pt x="22" y="913"/>
                </a:cubicBezTo>
                <a:cubicBezTo>
                  <a:pt x="35" y="898"/>
                  <a:pt x="47" y="882"/>
                  <a:pt x="60" y="866"/>
                </a:cubicBezTo>
                <a:cubicBezTo>
                  <a:pt x="66" y="859"/>
                  <a:pt x="73" y="852"/>
                  <a:pt x="75" y="843"/>
                </a:cubicBezTo>
                <a:cubicBezTo>
                  <a:pt x="76" y="840"/>
                  <a:pt x="78" y="837"/>
                  <a:pt x="80" y="835"/>
                </a:cubicBezTo>
                <a:cubicBezTo>
                  <a:pt x="88" y="825"/>
                  <a:pt x="95" y="816"/>
                  <a:pt x="103" y="806"/>
                </a:cubicBezTo>
                <a:cubicBezTo>
                  <a:pt x="115" y="793"/>
                  <a:pt x="126" y="779"/>
                  <a:pt x="138" y="765"/>
                </a:cubicBezTo>
                <a:cubicBezTo>
                  <a:pt x="145" y="757"/>
                  <a:pt x="153" y="749"/>
                  <a:pt x="160" y="740"/>
                </a:cubicBezTo>
                <a:cubicBezTo>
                  <a:pt x="167" y="733"/>
                  <a:pt x="174" y="724"/>
                  <a:pt x="183" y="720"/>
                </a:cubicBezTo>
                <a:cubicBezTo>
                  <a:pt x="194" y="716"/>
                  <a:pt x="204" y="715"/>
                  <a:pt x="214" y="722"/>
                </a:cubicBezTo>
                <a:cubicBezTo>
                  <a:pt x="220" y="727"/>
                  <a:pt x="226" y="733"/>
                  <a:pt x="231" y="739"/>
                </a:cubicBezTo>
                <a:cubicBezTo>
                  <a:pt x="244" y="755"/>
                  <a:pt x="258" y="769"/>
                  <a:pt x="272" y="783"/>
                </a:cubicBezTo>
                <a:cubicBezTo>
                  <a:pt x="275" y="786"/>
                  <a:pt x="277" y="787"/>
                  <a:pt x="280" y="784"/>
                </a:cubicBezTo>
                <a:cubicBezTo>
                  <a:pt x="284" y="781"/>
                  <a:pt x="288" y="779"/>
                  <a:pt x="293" y="779"/>
                </a:cubicBezTo>
                <a:cubicBezTo>
                  <a:pt x="299" y="779"/>
                  <a:pt x="305" y="777"/>
                  <a:pt x="311" y="776"/>
                </a:cubicBezTo>
                <a:cubicBezTo>
                  <a:pt x="318" y="775"/>
                  <a:pt x="325" y="774"/>
                  <a:pt x="333" y="775"/>
                </a:cubicBezTo>
                <a:cubicBezTo>
                  <a:pt x="336" y="776"/>
                  <a:pt x="340" y="776"/>
                  <a:pt x="344" y="777"/>
                </a:cubicBezTo>
                <a:cubicBezTo>
                  <a:pt x="346" y="777"/>
                  <a:pt x="348" y="776"/>
                  <a:pt x="349" y="775"/>
                </a:cubicBezTo>
                <a:cubicBezTo>
                  <a:pt x="362" y="764"/>
                  <a:pt x="375" y="752"/>
                  <a:pt x="389" y="742"/>
                </a:cubicBezTo>
                <a:cubicBezTo>
                  <a:pt x="394" y="739"/>
                  <a:pt x="398" y="736"/>
                  <a:pt x="400" y="730"/>
                </a:cubicBezTo>
                <a:cubicBezTo>
                  <a:pt x="401" y="727"/>
                  <a:pt x="404" y="725"/>
                  <a:pt x="406" y="723"/>
                </a:cubicBezTo>
                <a:cubicBezTo>
                  <a:pt x="416" y="713"/>
                  <a:pt x="425" y="704"/>
                  <a:pt x="435" y="694"/>
                </a:cubicBezTo>
                <a:cubicBezTo>
                  <a:pt x="449" y="681"/>
                  <a:pt x="458" y="665"/>
                  <a:pt x="470" y="651"/>
                </a:cubicBezTo>
                <a:cubicBezTo>
                  <a:pt x="479" y="641"/>
                  <a:pt x="487" y="630"/>
                  <a:pt x="494" y="619"/>
                </a:cubicBezTo>
                <a:cubicBezTo>
                  <a:pt x="501" y="609"/>
                  <a:pt x="511" y="602"/>
                  <a:pt x="520" y="594"/>
                </a:cubicBezTo>
                <a:cubicBezTo>
                  <a:pt x="523" y="591"/>
                  <a:pt x="526" y="587"/>
                  <a:pt x="528" y="584"/>
                </a:cubicBezTo>
                <a:cubicBezTo>
                  <a:pt x="536" y="572"/>
                  <a:pt x="542" y="560"/>
                  <a:pt x="553" y="551"/>
                </a:cubicBezTo>
                <a:cubicBezTo>
                  <a:pt x="566" y="540"/>
                  <a:pt x="580" y="530"/>
                  <a:pt x="589" y="514"/>
                </a:cubicBezTo>
                <a:cubicBezTo>
                  <a:pt x="589" y="514"/>
                  <a:pt x="589" y="514"/>
                  <a:pt x="590" y="513"/>
                </a:cubicBezTo>
                <a:cubicBezTo>
                  <a:pt x="597" y="503"/>
                  <a:pt x="605" y="494"/>
                  <a:pt x="614" y="485"/>
                </a:cubicBezTo>
                <a:cubicBezTo>
                  <a:pt x="622" y="478"/>
                  <a:pt x="627" y="469"/>
                  <a:pt x="635" y="462"/>
                </a:cubicBezTo>
                <a:cubicBezTo>
                  <a:pt x="639" y="458"/>
                  <a:pt x="642" y="453"/>
                  <a:pt x="648" y="450"/>
                </a:cubicBezTo>
                <a:cubicBezTo>
                  <a:pt x="656" y="446"/>
                  <a:pt x="665" y="443"/>
                  <a:pt x="674" y="444"/>
                </a:cubicBezTo>
                <a:cubicBezTo>
                  <a:pt x="678" y="445"/>
                  <a:pt x="680" y="443"/>
                  <a:pt x="683" y="441"/>
                </a:cubicBezTo>
                <a:cubicBezTo>
                  <a:pt x="685" y="438"/>
                  <a:pt x="687" y="436"/>
                  <a:pt x="688" y="433"/>
                </a:cubicBezTo>
                <a:cubicBezTo>
                  <a:pt x="692" y="423"/>
                  <a:pt x="700" y="418"/>
                  <a:pt x="710" y="416"/>
                </a:cubicBezTo>
                <a:cubicBezTo>
                  <a:pt x="714" y="416"/>
                  <a:pt x="717" y="414"/>
                  <a:pt x="719" y="410"/>
                </a:cubicBezTo>
                <a:cubicBezTo>
                  <a:pt x="721" y="404"/>
                  <a:pt x="725" y="400"/>
                  <a:pt x="730" y="396"/>
                </a:cubicBezTo>
                <a:cubicBezTo>
                  <a:pt x="740" y="390"/>
                  <a:pt x="747" y="380"/>
                  <a:pt x="756" y="372"/>
                </a:cubicBezTo>
                <a:cubicBezTo>
                  <a:pt x="760" y="368"/>
                  <a:pt x="764" y="362"/>
                  <a:pt x="768" y="358"/>
                </a:cubicBezTo>
                <a:cubicBezTo>
                  <a:pt x="783" y="344"/>
                  <a:pt x="795" y="330"/>
                  <a:pt x="802" y="311"/>
                </a:cubicBezTo>
                <a:cubicBezTo>
                  <a:pt x="810" y="287"/>
                  <a:pt x="823" y="266"/>
                  <a:pt x="843" y="251"/>
                </a:cubicBezTo>
                <a:cubicBezTo>
                  <a:pt x="856" y="240"/>
                  <a:pt x="871" y="236"/>
                  <a:pt x="888" y="241"/>
                </a:cubicBezTo>
                <a:cubicBezTo>
                  <a:pt x="899" y="245"/>
                  <a:pt x="910" y="249"/>
                  <a:pt x="921" y="253"/>
                </a:cubicBezTo>
                <a:cubicBezTo>
                  <a:pt x="927" y="255"/>
                  <a:pt x="932" y="257"/>
                  <a:pt x="938" y="255"/>
                </a:cubicBezTo>
                <a:cubicBezTo>
                  <a:pt x="946" y="253"/>
                  <a:pt x="954" y="254"/>
                  <a:pt x="961" y="253"/>
                </a:cubicBezTo>
                <a:cubicBezTo>
                  <a:pt x="971" y="252"/>
                  <a:pt x="981" y="253"/>
                  <a:pt x="991" y="250"/>
                </a:cubicBezTo>
                <a:cubicBezTo>
                  <a:pt x="1006" y="246"/>
                  <a:pt x="1018" y="236"/>
                  <a:pt x="1028" y="224"/>
                </a:cubicBezTo>
                <a:cubicBezTo>
                  <a:pt x="1029" y="223"/>
                  <a:pt x="1030" y="222"/>
                  <a:pt x="1029" y="220"/>
                </a:cubicBezTo>
                <a:cubicBezTo>
                  <a:pt x="1028" y="214"/>
                  <a:pt x="1028" y="208"/>
                  <a:pt x="1026" y="202"/>
                </a:cubicBezTo>
                <a:cubicBezTo>
                  <a:pt x="1021" y="191"/>
                  <a:pt x="1017" y="179"/>
                  <a:pt x="1012" y="168"/>
                </a:cubicBezTo>
                <a:cubicBezTo>
                  <a:pt x="1003" y="148"/>
                  <a:pt x="1001" y="127"/>
                  <a:pt x="1005" y="105"/>
                </a:cubicBezTo>
                <a:cubicBezTo>
                  <a:pt x="1008" y="93"/>
                  <a:pt x="1013" y="81"/>
                  <a:pt x="1018" y="70"/>
                </a:cubicBezTo>
                <a:cubicBezTo>
                  <a:pt x="1020" y="64"/>
                  <a:pt x="1021" y="59"/>
                  <a:pt x="1024" y="53"/>
                </a:cubicBezTo>
                <a:cubicBezTo>
                  <a:pt x="1029" y="43"/>
                  <a:pt x="1039" y="38"/>
                  <a:pt x="1045" y="29"/>
                </a:cubicBezTo>
                <a:cubicBezTo>
                  <a:pt x="1045" y="28"/>
                  <a:pt x="1047" y="27"/>
                  <a:pt x="1048" y="26"/>
                </a:cubicBezTo>
                <a:cubicBezTo>
                  <a:pt x="1054" y="24"/>
                  <a:pt x="1058" y="20"/>
                  <a:pt x="1063" y="16"/>
                </a:cubicBezTo>
                <a:cubicBezTo>
                  <a:pt x="1072" y="11"/>
                  <a:pt x="1081" y="6"/>
                  <a:pt x="1091" y="5"/>
                </a:cubicBezTo>
                <a:cubicBezTo>
                  <a:pt x="1096" y="4"/>
                  <a:pt x="1102" y="2"/>
                  <a:pt x="1107" y="0"/>
                </a:cubicBezTo>
                <a:cubicBezTo>
                  <a:pt x="1114" y="0"/>
                  <a:pt x="1120" y="0"/>
                  <a:pt x="1126" y="0"/>
                </a:cubicBezTo>
                <a:cubicBezTo>
                  <a:pt x="1126" y="0"/>
                  <a:pt x="1127" y="1"/>
                  <a:pt x="1127" y="1"/>
                </a:cubicBezTo>
                <a:cubicBezTo>
                  <a:pt x="1140" y="1"/>
                  <a:pt x="1151" y="5"/>
                  <a:pt x="1163" y="9"/>
                </a:cubicBezTo>
                <a:cubicBezTo>
                  <a:pt x="1171" y="12"/>
                  <a:pt x="1180" y="16"/>
                  <a:pt x="1188" y="18"/>
                </a:cubicBezTo>
                <a:cubicBezTo>
                  <a:pt x="1199" y="20"/>
                  <a:pt x="1209" y="25"/>
                  <a:pt x="1219" y="31"/>
                </a:cubicBezTo>
                <a:cubicBezTo>
                  <a:pt x="1226" y="35"/>
                  <a:pt x="1233" y="41"/>
                  <a:pt x="1239" y="47"/>
                </a:cubicBezTo>
                <a:cubicBezTo>
                  <a:pt x="1247" y="56"/>
                  <a:pt x="1252" y="66"/>
                  <a:pt x="1250" y="77"/>
                </a:cubicBezTo>
                <a:cubicBezTo>
                  <a:pt x="1250" y="84"/>
                  <a:pt x="1251" y="89"/>
                  <a:pt x="1254" y="94"/>
                </a:cubicBezTo>
                <a:cubicBezTo>
                  <a:pt x="1256" y="98"/>
                  <a:pt x="1258" y="102"/>
                  <a:pt x="1260" y="105"/>
                </a:cubicBezTo>
                <a:cubicBezTo>
                  <a:pt x="1267" y="116"/>
                  <a:pt x="1269" y="127"/>
                  <a:pt x="1265" y="139"/>
                </a:cubicBezTo>
                <a:cubicBezTo>
                  <a:pt x="1263" y="145"/>
                  <a:pt x="1264" y="150"/>
                  <a:pt x="1268" y="155"/>
                </a:cubicBezTo>
                <a:cubicBezTo>
                  <a:pt x="1269" y="156"/>
                  <a:pt x="1270" y="157"/>
                  <a:pt x="1271" y="158"/>
                </a:cubicBezTo>
                <a:cubicBezTo>
                  <a:pt x="1277" y="166"/>
                  <a:pt x="1284" y="173"/>
                  <a:pt x="1288" y="181"/>
                </a:cubicBezTo>
                <a:cubicBezTo>
                  <a:pt x="1293" y="190"/>
                  <a:pt x="1289" y="198"/>
                  <a:pt x="1279" y="198"/>
                </a:cubicBezTo>
                <a:cubicBezTo>
                  <a:pt x="1278" y="198"/>
                  <a:pt x="1277" y="198"/>
                  <a:pt x="1276" y="198"/>
                </a:cubicBezTo>
                <a:cubicBezTo>
                  <a:pt x="1269" y="200"/>
                  <a:pt x="1267" y="204"/>
                  <a:pt x="1268" y="210"/>
                </a:cubicBezTo>
                <a:cubicBezTo>
                  <a:pt x="1270" y="215"/>
                  <a:pt x="1268" y="218"/>
                  <a:pt x="1264" y="220"/>
                </a:cubicBezTo>
                <a:cubicBezTo>
                  <a:pt x="1260" y="223"/>
                  <a:pt x="1259" y="227"/>
                  <a:pt x="1262" y="232"/>
                </a:cubicBezTo>
                <a:cubicBezTo>
                  <a:pt x="1262" y="233"/>
                  <a:pt x="1263" y="234"/>
                  <a:pt x="1264" y="236"/>
                </a:cubicBezTo>
                <a:cubicBezTo>
                  <a:pt x="1265" y="239"/>
                  <a:pt x="1266" y="242"/>
                  <a:pt x="1263" y="245"/>
                </a:cubicBezTo>
                <a:cubicBezTo>
                  <a:pt x="1259" y="249"/>
                  <a:pt x="1259" y="253"/>
                  <a:pt x="1260" y="258"/>
                </a:cubicBezTo>
                <a:cubicBezTo>
                  <a:pt x="1263" y="273"/>
                  <a:pt x="1254" y="286"/>
                  <a:pt x="1239" y="289"/>
                </a:cubicBezTo>
                <a:cubicBezTo>
                  <a:pt x="1230" y="290"/>
                  <a:pt x="1221" y="289"/>
                  <a:pt x="1213" y="288"/>
                </a:cubicBezTo>
                <a:cubicBezTo>
                  <a:pt x="1201" y="287"/>
                  <a:pt x="1189" y="286"/>
                  <a:pt x="1177" y="290"/>
                </a:cubicBezTo>
                <a:cubicBezTo>
                  <a:pt x="1174" y="292"/>
                  <a:pt x="1171" y="294"/>
                  <a:pt x="1168" y="297"/>
                </a:cubicBezTo>
                <a:cubicBezTo>
                  <a:pt x="1164" y="304"/>
                  <a:pt x="1159" y="311"/>
                  <a:pt x="1152" y="316"/>
                </a:cubicBezTo>
                <a:cubicBezTo>
                  <a:pt x="1151" y="318"/>
                  <a:pt x="1150" y="320"/>
                  <a:pt x="1150" y="322"/>
                </a:cubicBezTo>
                <a:cubicBezTo>
                  <a:pt x="1152" y="329"/>
                  <a:pt x="1153" y="335"/>
                  <a:pt x="1158" y="340"/>
                </a:cubicBezTo>
                <a:cubicBezTo>
                  <a:pt x="1165" y="347"/>
                  <a:pt x="1166" y="353"/>
                  <a:pt x="1162" y="361"/>
                </a:cubicBezTo>
                <a:cubicBezTo>
                  <a:pt x="1159" y="367"/>
                  <a:pt x="1160" y="369"/>
                  <a:pt x="1165" y="372"/>
                </a:cubicBezTo>
                <a:cubicBezTo>
                  <a:pt x="1169" y="375"/>
                  <a:pt x="1174" y="378"/>
                  <a:pt x="1177" y="382"/>
                </a:cubicBezTo>
                <a:cubicBezTo>
                  <a:pt x="1180" y="388"/>
                  <a:pt x="1185" y="393"/>
                  <a:pt x="1188" y="399"/>
                </a:cubicBezTo>
                <a:cubicBezTo>
                  <a:pt x="1190" y="403"/>
                  <a:pt x="1193" y="406"/>
                  <a:pt x="1197" y="409"/>
                </a:cubicBezTo>
                <a:cubicBezTo>
                  <a:pt x="1209" y="417"/>
                  <a:pt x="1216" y="429"/>
                  <a:pt x="1218" y="444"/>
                </a:cubicBezTo>
                <a:cubicBezTo>
                  <a:pt x="1221" y="457"/>
                  <a:pt x="1223" y="470"/>
                  <a:pt x="1225" y="483"/>
                </a:cubicBezTo>
                <a:cubicBezTo>
                  <a:pt x="1227" y="493"/>
                  <a:pt x="1229" y="502"/>
                  <a:pt x="1229" y="512"/>
                </a:cubicBezTo>
                <a:cubicBezTo>
                  <a:pt x="1228" y="517"/>
                  <a:pt x="1230" y="521"/>
                  <a:pt x="1234" y="523"/>
                </a:cubicBezTo>
                <a:cubicBezTo>
                  <a:pt x="1245" y="527"/>
                  <a:pt x="1251" y="534"/>
                  <a:pt x="1254" y="545"/>
                </a:cubicBezTo>
                <a:cubicBezTo>
                  <a:pt x="1255" y="547"/>
                  <a:pt x="1255" y="550"/>
                  <a:pt x="1258" y="552"/>
                </a:cubicBezTo>
                <a:cubicBezTo>
                  <a:pt x="1263" y="556"/>
                  <a:pt x="1266" y="561"/>
                  <a:pt x="1268" y="566"/>
                </a:cubicBezTo>
                <a:cubicBezTo>
                  <a:pt x="1272" y="576"/>
                  <a:pt x="1277" y="584"/>
                  <a:pt x="1286" y="590"/>
                </a:cubicBezTo>
                <a:cubicBezTo>
                  <a:pt x="1290" y="593"/>
                  <a:pt x="1294" y="596"/>
                  <a:pt x="1296" y="600"/>
                </a:cubicBezTo>
                <a:cubicBezTo>
                  <a:pt x="1297" y="604"/>
                  <a:pt x="1301" y="606"/>
                  <a:pt x="1303" y="609"/>
                </a:cubicBezTo>
                <a:cubicBezTo>
                  <a:pt x="1304" y="611"/>
                  <a:pt x="1306" y="610"/>
                  <a:pt x="1307" y="610"/>
                </a:cubicBezTo>
                <a:cubicBezTo>
                  <a:pt x="1316" y="604"/>
                  <a:pt x="1327" y="604"/>
                  <a:pt x="1337" y="599"/>
                </a:cubicBezTo>
                <a:cubicBezTo>
                  <a:pt x="1346" y="595"/>
                  <a:pt x="1356" y="590"/>
                  <a:pt x="1364" y="584"/>
                </a:cubicBezTo>
                <a:cubicBezTo>
                  <a:pt x="1367" y="581"/>
                  <a:pt x="1371" y="578"/>
                  <a:pt x="1375" y="577"/>
                </a:cubicBezTo>
                <a:cubicBezTo>
                  <a:pt x="1380" y="576"/>
                  <a:pt x="1382" y="574"/>
                  <a:pt x="1382" y="568"/>
                </a:cubicBezTo>
                <a:cubicBezTo>
                  <a:pt x="1382" y="567"/>
                  <a:pt x="1383" y="565"/>
                  <a:pt x="1384" y="563"/>
                </a:cubicBezTo>
                <a:cubicBezTo>
                  <a:pt x="1389" y="551"/>
                  <a:pt x="1398" y="544"/>
                  <a:pt x="1407" y="536"/>
                </a:cubicBezTo>
                <a:cubicBezTo>
                  <a:pt x="1416" y="528"/>
                  <a:pt x="1427" y="524"/>
                  <a:pt x="1433" y="514"/>
                </a:cubicBezTo>
                <a:cubicBezTo>
                  <a:pt x="1434" y="512"/>
                  <a:pt x="1436" y="511"/>
                  <a:pt x="1437" y="509"/>
                </a:cubicBezTo>
                <a:cubicBezTo>
                  <a:pt x="1449" y="498"/>
                  <a:pt x="1462" y="489"/>
                  <a:pt x="1473" y="477"/>
                </a:cubicBezTo>
                <a:cubicBezTo>
                  <a:pt x="1476" y="474"/>
                  <a:pt x="1478" y="475"/>
                  <a:pt x="1480" y="477"/>
                </a:cubicBezTo>
                <a:cubicBezTo>
                  <a:pt x="1489" y="487"/>
                  <a:pt x="1498" y="496"/>
                  <a:pt x="1506" y="505"/>
                </a:cubicBezTo>
                <a:cubicBezTo>
                  <a:pt x="1507" y="506"/>
                  <a:pt x="1509" y="508"/>
                  <a:pt x="1511" y="507"/>
                </a:cubicBezTo>
                <a:cubicBezTo>
                  <a:pt x="1512" y="506"/>
                  <a:pt x="1514" y="505"/>
                  <a:pt x="1514" y="503"/>
                </a:cubicBezTo>
                <a:cubicBezTo>
                  <a:pt x="1515" y="496"/>
                  <a:pt x="1515" y="488"/>
                  <a:pt x="1515" y="481"/>
                </a:cubicBezTo>
                <a:cubicBezTo>
                  <a:pt x="1515" y="478"/>
                  <a:pt x="1513" y="474"/>
                  <a:pt x="1510" y="473"/>
                </a:cubicBezTo>
                <a:cubicBezTo>
                  <a:pt x="1502" y="472"/>
                  <a:pt x="1494" y="462"/>
                  <a:pt x="1498" y="454"/>
                </a:cubicBezTo>
                <a:cubicBezTo>
                  <a:pt x="1502" y="447"/>
                  <a:pt x="1503" y="439"/>
                  <a:pt x="1506" y="431"/>
                </a:cubicBezTo>
                <a:cubicBezTo>
                  <a:pt x="1507" y="426"/>
                  <a:pt x="1509" y="420"/>
                  <a:pt x="1515" y="417"/>
                </a:cubicBezTo>
                <a:cubicBezTo>
                  <a:pt x="1527" y="409"/>
                  <a:pt x="1539" y="401"/>
                  <a:pt x="1551" y="394"/>
                </a:cubicBezTo>
                <a:cubicBezTo>
                  <a:pt x="1555" y="391"/>
                  <a:pt x="1560" y="389"/>
                  <a:pt x="1565" y="388"/>
                </a:cubicBezTo>
                <a:cubicBezTo>
                  <a:pt x="1574" y="387"/>
                  <a:pt x="1580" y="392"/>
                  <a:pt x="1583" y="400"/>
                </a:cubicBezTo>
                <a:cubicBezTo>
                  <a:pt x="1585" y="405"/>
                  <a:pt x="1585" y="411"/>
                  <a:pt x="1592" y="413"/>
                </a:cubicBezTo>
                <a:cubicBezTo>
                  <a:pt x="1596" y="414"/>
                  <a:pt x="1599" y="418"/>
                  <a:pt x="1598" y="423"/>
                </a:cubicBezTo>
                <a:cubicBezTo>
                  <a:pt x="1598" y="426"/>
                  <a:pt x="1599" y="428"/>
                  <a:pt x="1602" y="430"/>
                </a:cubicBezTo>
                <a:cubicBezTo>
                  <a:pt x="1609" y="435"/>
                  <a:pt x="1611" y="440"/>
                  <a:pt x="1607" y="448"/>
                </a:cubicBezTo>
                <a:cubicBezTo>
                  <a:pt x="1606" y="450"/>
                  <a:pt x="1605" y="452"/>
                  <a:pt x="1608" y="453"/>
                </a:cubicBezTo>
                <a:cubicBezTo>
                  <a:pt x="1612" y="454"/>
                  <a:pt x="1612" y="458"/>
                  <a:pt x="1613" y="461"/>
                </a:cubicBezTo>
                <a:cubicBezTo>
                  <a:pt x="1613" y="462"/>
                  <a:pt x="1613" y="462"/>
                  <a:pt x="1613" y="463"/>
                </a:cubicBezTo>
                <a:close/>
                <a:moveTo>
                  <a:pt x="336" y="819"/>
                </a:moveTo>
                <a:cubicBezTo>
                  <a:pt x="336" y="817"/>
                  <a:pt x="337" y="814"/>
                  <a:pt x="335" y="813"/>
                </a:cubicBezTo>
                <a:cubicBezTo>
                  <a:pt x="330" y="810"/>
                  <a:pt x="329" y="806"/>
                  <a:pt x="329" y="801"/>
                </a:cubicBezTo>
                <a:cubicBezTo>
                  <a:pt x="330" y="797"/>
                  <a:pt x="328" y="796"/>
                  <a:pt x="325" y="796"/>
                </a:cubicBezTo>
                <a:cubicBezTo>
                  <a:pt x="322" y="797"/>
                  <a:pt x="318" y="797"/>
                  <a:pt x="315" y="798"/>
                </a:cubicBezTo>
                <a:cubicBezTo>
                  <a:pt x="312" y="798"/>
                  <a:pt x="310" y="799"/>
                  <a:pt x="309" y="802"/>
                </a:cubicBezTo>
                <a:cubicBezTo>
                  <a:pt x="308" y="805"/>
                  <a:pt x="306" y="807"/>
                  <a:pt x="303" y="808"/>
                </a:cubicBezTo>
                <a:cubicBezTo>
                  <a:pt x="299" y="810"/>
                  <a:pt x="299" y="812"/>
                  <a:pt x="302" y="814"/>
                </a:cubicBezTo>
                <a:cubicBezTo>
                  <a:pt x="306" y="819"/>
                  <a:pt x="311" y="824"/>
                  <a:pt x="315" y="829"/>
                </a:cubicBezTo>
                <a:cubicBezTo>
                  <a:pt x="320" y="834"/>
                  <a:pt x="325" y="839"/>
                  <a:pt x="330" y="845"/>
                </a:cubicBezTo>
                <a:cubicBezTo>
                  <a:pt x="331" y="845"/>
                  <a:pt x="332" y="847"/>
                  <a:pt x="333" y="847"/>
                </a:cubicBezTo>
                <a:cubicBezTo>
                  <a:pt x="335" y="846"/>
                  <a:pt x="334" y="844"/>
                  <a:pt x="335" y="843"/>
                </a:cubicBezTo>
                <a:cubicBezTo>
                  <a:pt x="337" y="836"/>
                  <a:pt x="340" y="830"/>
                  <a:pt x="336" y="822"/>
                </a:cubicBezTo>
                <a:cubicBezTo>
                  <a:pt x="336" y="821"/>
                  <a:pt x="336" y="821"/>
                  <a:pt x="336" y="819"/>
                </a:cubicBezTo>
                <a:close/>
              </a:path>
            </a:pathLst>
          </a:custGeom>
          <a:solidFill>
            <a:srgbClr val="7BAD51"/>
          </a:solidFill>
          <a:ln>
            <a:noFill/>
          </a:ln>
        </p:spPr>
        <p:txBody>
          <a:bodyPr vert="horz" wrap="square" lIns="91440" tIns="45720" rIns="91440" bIns="45720" numCol="1" anchor="t" anchorCtr="0" compatLnSpc="1"/>
          <a:lstStyle/>
          <a:p>
            <a:endParaRPr lang="zh-CN" altLang="en-US"/>
          </a:p>
        </p:txBody>
      </p:sp>
      <p:sp>
        <p:nvSpPr>
          <p:cNvPr id="17" name="TextBox 29"/>
          <p:cNvSpPr txBox="1"/>
          <p:nvPr/>
        </p:nvSpPr>
        <p:spPr>
          <a:xfrm>
            <a:off x="7021197" y="1702188"/>
            <a:ext cx="3826689" cy="1261884"/>
          </a:xfrm>
          <a:prstGeom prst="rect">
            <a:avLst/>
          </a:prstGeom>
          <a:noFill/>
        </p:spPr>
        <p:txBody>
          <a:bodyPr wrap="none" rtlCol="0">
            <a:spAutoFit/>
          </a:bodyPr>
          <a:lstStyle>
            <a:defPPr>
              <a:defRPr lang="zh-CN"/>
            </a:defPPr>
            <a:lvl1pPr>
              <a:defRPr sz="2400" b="1">
                <a:solidFill>
                  <a:srgbClr val="12E5DF"/>
                </a:solidFill>
                <a:latin typeface="微软雅黑" panose="020B0503020204020204" pitchFamily="34" charset="-122"/>
                <a:ea typeface="微软雅黑" panose="020B0503020204020204" pitchFamily="34" charset="-122"/>
              </a:defRPr>
            </a:lvl1pPr>
          </a:lstStyle>
          <a:p>
            <a:r>
              <a:rPr lang="zh-CN" altLang="en-US" sz="2800" b="0" dirty="0">
                <a:solidFill>
                  <a:srgbClr val="25313D"/>
                </a:solidFill>
              </a:rPr>
              <a:t>点击添加文字</a:t>
            </a:r>
            <a:endParaRPr lang="en-US" altLang="zh-CN" sz="2800" b="0" dirty="0">
              <a:solidFill>
                <a:srgbClr val="25313D"/>
              </a:solidFill>
            </a:endParaRPr>
          </a:p>
          <a:p>
            <a:r>
              <a:rPr lang="zh-CN" altLang="en-US" sz="2800" b="0" dirty="0">
                <a:solidFill>
                  <a:srgbClr val="25313D"/>
                </a:solidFill>
              </a:rPr>
              <a:t>质量</a:t>
            </a:r>
            <a:r>
              <a:rPr lang="zh-CN" altLang="en-US" sz="4800" b="0" dirty="0">
                <a:solidFill>
                  <a:srgbClr val="399644"/>
                </a:solidFill>
              </a:rPr>
              <a:t>领先者</a:t>
            </a:r>
            <a:r>
              <a:rPr lang="zh-CN" altLang="en-US" sz="2800" b="0" dirty="0">
                <a:solidFill>
                  <a:srgbClr val="25313D"/>
                </a:solidFill>
              </a:rPr>
              <a:t>的世界</a:t>
            </a:r>
            <a:endParaRPr lang="zh-CN" altLang="en-US" sz="2800" b="0" dirty="0">
              <a:solidFill>
                <a:srgbClr val="25313D"/>
              </a:solidFill>
            </a:endParaRPr>
          </a:p>
        </p:txBody>
      </p:sp>
      <p:sp>
        <p:nvSpPr>
          <p:cNvPr id="18" name="TextBox 30"/>
          <p:cNvSpPr txBox="1"/>
          <p:nvPr/>
        </p:nvSpPr>
        <p:spPr>
          <a:xfrm>
            <a:off x="7021196" y="3125112"/>
            <a:ext cx="3826689" cy="1615827"/>
          </a:xfrm>
          <a:prstGeom prst="rect">
            <a:avLst/>
          </a:prstGeom>
          <a:noFill/>
        </p:spPr>
        <p:txBody>
          <a:bodyPr wrap="square" rtlCol="0">
            <a:spAutoFit/>
          </a:bodyPr>
          <a:lstStyle/>
          <a:p>
            <a:pPr algn="just">
              <a:lnSpc>
                <a:spcPct val="150000"/>
              </a:lnSpc>
            </a:pPr>
            <a:r>
              <a:rPr lang="zh-CN" altLang="en-US" sz="1100" dirty="0">
                <a:solidFill>
                  <a:srgbClr val="4C4C4C"/>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并选择只保留文字。</a:t>
            </a:r>
            <a:endParaRPr lang="zh-CN" altLang="en-US" sz="1100" dirty="0">
              <a:solidFill>
                <a:srgbClr val="4C4C4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010786" y="255161"/>
            <a:ext cx="2735580" cy="706755"/>
          </a:xfrm>
          <a:prstGeom prst="rect">
            <a:avLst/>
          </a:prstGeom>
          <a:noFill/>
        </p:spPr>
        <p:txBody>
          <a:bodyPr wrap="none" rtlCol="0">
            <a:spAutoFit/>
          </a:bodyPr>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课本章节四</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3000" fill="hold"/>
                                        <p:tgtEl>
                                          <p:spTgt spid="6"/>
                                        </p:tgtEl>
                                        <p:attrNameLst>
                                          <p:attrName>ppt_x</p:attrName>
                                        </p:attrNameLst>
                                      </p:cBhvr>
                                      <p:tavLst>
                                        <p:tav tm="0">
                                          <p:val>
                                            <p:strVal val="#ppt_x"/>
                                          </p:val>
                                        </p:tav>
                                        <p:tav tm="100000">
                                          <p:val>
                                            <p:strVal val="#ppt_x"/>
                                          </p:val>
                                        </p:tav>
                                      </p:tavLst>
                                    </p:anim>
                                    <p:anim calcmode="lin" valueType="num">
                                      <p:cBhvr additive="base">
                                        <p:cTn id="8" dur="30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3000"/>
                            </p:stCondLst>
                            <p:childTnLst>
                              <p:par>
                                <p:cTn id="10" presetID="47"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4000"/>
                            </p:stCondLst>
                            <p:childTnLst>
                              <p:par>
                                <p:cTn id="16" presetID="2" presetClass="entr" presetSubtype="8"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1" decel="10000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0-#ppt_h/2"/>
                                          </p:val>
                                        </p:tav>
                                        <p:tav tm="100000">
                                          <p:val>
                                            <p:strVal val="#ppt_y"/>
                                          </p:val>
                                        </p:tav>
                                      </p:tavLst>
                                    </p:anim>
                                  </p:childTnLst>
                                </p:cTn>
                              </p:par>
                              <p:par>
                                <p:cTn id="24" presetID="2" presetClass="entr" presetSubtype="2" decel="10000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8" presetClass="emph" presetSubtype="0" repeatCount="indefinite" fill="hold" grpId="1" nodeType="withEffect">
                                  <p:stCondLst>
                                    <p:cond delay="0"/>
                                  </p:stCondLst>
                                  <p:childTnLst>
                                    <p:animRot by="-86400000">
                                      <p:cBhvr>
                                        <p:cTn id="33" dur="7000" fill="hold"/>
                                        <p:tgtEl>
                                          <p:spTgt spid="8"/>
                                        </p:tgtEl>
                                        <p:attrNameLst>
                                          <p:attrName>r</p:attrName>
                                        </p:attrNameLst>
                                      </p:cBhvr>
                                    </p:animRot>
                                  </p:childTnLst>
                                </p:cTn>
                              </p:par>
                              <p:par>
                                <p:cTn id="34" presetID="8" presetClass="emph" presetSubtype="0" repeatCount="indefinite" fill="hold" grpId="1" nodeType="withEffect">
                                  <p:stCondLst>
                                    <p:cond delay="0"/>
                                  </p:stCondLst>
                                  <p:childTnLst>
                                    <p:animRot by="70800000">
                                      <p:cBhvr>
                                        <p:cTn id="35" dur="7000" fill="hold"/>
                                        <p:tgtEl>
                                          <p:spTgt spid="10"/>
                                        </p:tgtEl>
                                        <p:attrNameLst>
                                          <p:attrName>r</p:attrName>
                                        </p:attrNameLst>
                                      </p:cBhvr>
                                    </p:animRot>
                                  </p:childTnLst>
                                </p:cTn>
                              </p:par>
                              <p:par>
                                <p:cTn id="36" presetID="8" presetClass="emph" presetSubtype="0" repeatCount="indefinite" fill="hold" grpId="1" nodeType="withEffect">
                                  <p:stCondLst>
                                    <p:cond delay="0"/>
                                  </p:stCondLst>
                                  <p:childTnLst>
                                    <p:animRot by="-112800000">
                                      <p:cBhvr>
                                        <p:cTn id="37" dur="7000" fill="hold"/>
                                        <p:tgtEl>
                                          <p:spTgt spid="11"/>
                                        </p:tgtEl>
                                        <p:attrNameLst>
                                          <p:attrName>r</p:attrName>
                                        </p:attrNameLst>
                                      </p:cBhvr>
                                    </p:animRot>
                                  </p:childTnLst>
                                </p:cTn>
                              </p:par>
                              <p:par>
                                <p:cTn id="38" presetID="8" presetClass="emph" presetSubtype="0" repeatCount="indefinite" fill="hold" grpId="1" nodeType="withEffect">
                                  <p:stCondLst>
                                    <p:cond delay="0"/>
                                  </p:stCondLst>
                                  <p:childTnLst>
                                    <p:animRot by="83400000">
                                      <p:cBhvr>
                                        <p:cTn id="39" dur="7000" fill="hold"/>
                                        <p:tgtEl>
                                          <p:spTgt spid="15"/>
                                        </p:tgtEl>
                                        <p:attrNameLst>
                                          <p:attrName>r</p:attrName>
                                        </p:attrNameLst>
                                      </p:cBhvr>
                                    </p:animRot>
                                  </p:childTnLst>
                                </p:cTn>
                              </p:par>
                              <p:par>
                                <p:cTn id="40" presetID="2" presetClass="entr" presetSubtype="12"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0-#ppt_w/2"/>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2" accel="100000" fill="hold" grpId="0" nodeType="withEffect">
                                  <p:stCondLst>
                                    <p:cond delay="100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1+#ppt_w/2"/>
                                          </p:val>
                                        </p:tav>
                                        <p:tav tm="100000">
                                          <p:val>
                                            <p:strVal val="#ppt_x"/>
                                          </p:val>
                                        </p:tav>
                                      </p:tavLst>
                                    </p:anim>
                                    <p:anim calcmode="lin" valueType="num">
                                      <p:cBhvr additive="base">
                                        <p:cTn id="47" dur="50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4" accel="100000" fill="hold" grpId="0" nodeType="withEffect">
                                  <p:stCondLst>
                                    <p:cond delay="100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ppt_x"/>
                                          </p:val>
                                        </p:tav>
                                        <p:tav tm="100000">
                                          <p:val>
                                            <p:strVal val="#ppt_x"/>
                                          </p:val>
                                        </p:tav>
                                      </p:tavLst>
                                    </p:anim>
                                    <p:anim calcmode="lin" valueType="num">
                                      <p:cBhvr additive="base">
                                        <p:cTn id="51" dur="500" fill="hold"/>
                                        <p:tgtEl>
                                          <p:spTgt spid="18"/>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37" presetClass="entr" presetSubtype="0"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1000"/>
                                        <p:tgtEl>
                                          <p:spTgt spid="2"/>
                                        </p:tgtEl>
                                      </p:cBhvr>
                                    </p:animEffect>
                                    <p:anim calcmode="lin" valueType="num">
                                      <p:cBhvr>
                                        <p:cTn id="56" dur="1000" fill="hold"/>
                                        <p:tgtEl>
                                          <p:spTgt spid="2"/>
                                        </p:tgtEl>
                                        <p:attrNameLst>
                                          <p:attrName>ppt_x</p:attrName>
                                        </p:attrNameLst>
                                      </p:cBhvr>
                                      <p:tavLst>
                                        <p:tav tm="0">
                                          <p:val>
                                            <p:strVal val="#ppt_x"/>
                                          </p:val>
                                        </p:tav>
                                        <p:tav tm="100000">
                                          <p:val>
                                            <p:strVal val="#ppt_x"/>
                                          </p:val>
                                        </p:tav>
                                      </p:tavLst>
                                    </p:anim>
                                    <p:anim calcmode="lin" valueType="num">
                                      <p:cBhvr>
                                        <p:cTn id="57" dur="900" decel="100000" fill="hold"/>
                                        <p:tgtEl>
                                          <p:spTgt spid="2"/>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5" grpId="0" animBg="1"/>
      <p:bldP spid="15" grpId="1" animBg="1"/>
      <p:bldP spid="16" grpId="0" animBg="1"/>
      <p:bldP spid="17" grpId="0"/>
      <p:bldP spid="18"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8169275" y="737235"/>
            <a:ext cx="3290570" cy="1609090"/>
            <a:chOff x="10107" y="143"/>
            <a:chExt cx="7866" cy="3846"/>
          </a:xfrm>
        </p:grpSpPr>
        <p:sp>
          <p:nvSpPr>
            <p:cNvPr id="5" name="右中括号 4"/>
            <p:cNvSpPr/>
            <p:nvPr/>
          </p:nvSpPr>
          <p:spPr>
            <a:xfrm>
              <a:off x="17525" y="143"/>
              <a:ext cx="448" cy="3847"/>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右中括号 5"/>
            <p:cNvSpPr/>
            <p:nvPr/>
          </p:nvSpPr>
          <p:spPr>
            <a:xfrm flipH="1">
              <a:off x="10107" y="143"/>
              <a:ext cx="448" cy="3847"/>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4" name="矩形 13"/>
          <p:cNvSpPr/>
          <p:nvPr/>
        </p:nvSpPr>
        <p:spPr>
          <a:xfrm>
            <a:off x="8427085" y="931545"/>
            <a:ext cx="2903220" cy="1367155"/>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01720" y="931799"/>
            <a:ext cx="4754880" cy="4584191"/>
          </a:xfrm>
          <a:prstGeom prst="rect">
            <a:avLst/>
          </a:prstGeom>
        </p:spPr>
      </p:pic>
      <p:grpSp>
        <p:nvGrpSpPr>
          <p:cNvPr id="8" name="组合 7"/>
          <p:cNvGrpSpPr/>
          <p:nvPr/>
        </p:nvGrpSpPr>
        <p:grpSpPr>
          <a:xfrm>
            <a:off x="8169275" y="4461510"/>
            <a:ext cx="3290570" cy="1609090"/>
            <a:chOff x="10107" y="143"/>
            <a:chExt cx="7866" cy="3846"/>
          </a:xfrm>
        </p:grpSpPr>
        <p:sp>
          <p:nvSpPr>
            <p:cNvPr id="9" name="右中括号 8"/>
            <p:cNvSpPr/>
            <p:nvPr/>
          </p:nvSpPr>
          <p:spPr>
            <a:xfrm>
              <a:off x="17525" y="143"/>
              <a:ext cx="448" cy="3847"/>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中括号 9"/>
            <p:cNvSpPr/>
            <p:nvPr/>
          </p:nvSpPr>
          <p:spPr>
            <a:xfrm flipH="1">
              <a:off x="10107" y="143"/>
              <a:ext cx="448" cy="3847"/>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5" name="矩形 14"/>
          <p:cNvSpPr/>
          <p:nvPr/>
        </p:nvSpPr>
        <p:spPr>
          <a:xfrm>
            <a:off x="8427085" y="4655820"/>
            <a:ext cx="2903220" cy="1367155"/>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grpSp>
        <p:nvGrpSpPr>
          <p:cNvPr id="16" name="组合 15"/>
          <p:cNvGrpSpPr/>
          <p:nvPr/>
        </p:nvGrpSpPr>
        <p:grpSpPr>
          <a:xfrm>
            <a:off x="626745" y="737235"/>
            <a:ext cx="3290570" cy="1609090"/>
            <a:chOff x="10107" y="143"/>
            <a:chExt cx="7866" cy="3846"/>
          </a:xfrm>
        </p:grpSpPr>
        <p:sp>
          <p:nvSpPr>
            <p:cNvPr id="17" name="右中括号 16"/>
            <p:cNvSpPr/>
            <p:nvPr/>
          </p:nvSpPr>
          <p:spPr>
            <a:xfrm>
              <a:off x="17525" y="143"/>
              <a:ext cx="448" cy="3847"/>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右中括号 17"/>
            <p:cNvSpPr/>
            <p:nvPr/>
          </p:nvSpPr>
          <p:spPr>
            <a:xfrm flipH="1">
              <a:off x="10107" y="143"/>
              <a:ext cx="448" cy="3847"/>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9" name="矩形 18"/>
          <p:cNvSpPr/>
          <p:nvPr/>
        </p:nvSpPr>
        <p:spPr>
          <a:xfrm>
            <a:off x="884555" y="931545"/>
            <a:ext cx="2903220" cy="1367155"/>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grpSp>
        <p:nvGrpSpPr>
          <p:cNvPr id="20" name="组合 19"/>
          <p:cNvGrpSpPr/>
          <p:nvPr/>
        </p:nvGrpSpPr>
        <p:grpSpPr>
          <a:xfrm>
            <a:off x="626745" y="4461510"/>
            <a:ext cx="3290570" cy="1609090"/>
            <a:chOff x="10107" y="143"/>
            <a:chExt cx="7866" cy="3846"/>
          </a:xfrm>
        </p:grpSpPr>
        <p:sp>
          <p:nvSpPr>
            <p:cNvPr id="21" name="右中括号 20"/>
            <p:cNvSpPr/>
            <p:nvPr/>
          </p:nvSpPr>
          <p:spPr>
            <a:xfrm>
              <a:off x="17525" y="143"/>
              <a:ext cx="448" cy="3847"/>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右中括号 21"/>
            <p:cNvSpPr/>
            <p:nvPr/>
          </p:nvSpPr>
          <p:spPr>
            <a:xfrm flipH="1">
              <a:off x="10107" y="143"/>
              <a:ext cx="448" cy="3847"/>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3" name="矩形 22"/>
          <p:cNvSpPr/>
          <p:nvPr/>
        </p:nvSpPr>
        <p:spPr>
          <a:xfrm>
            <a:off x="884555" y="4655820"/>
            <a:ext cx="2903220" cy="1367155"/>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sp>
        <p:nvSpPr>
          <p:cNvPr id="2" name="文本框 1"/>
          <p:cNvSpPr txBox="1"/>
          <p:nvPr/>
        </p:nvSpPr>
        <p:spPr>
          <a:xfrm>
            <a:off x="4804411" y="224681"/>
            <a:ext cx="2735580" cy="706755"/>
          </a:xfrm>
          <a:prstGeom prst="rect">
            <a:avLst/>
          </a:prstGeom>
          <a:noFill/>
        </p:spPr>
        <p:txBody>
          <a:bodyPr wrap="none" rtlCol="0">
            <a:spAutoFit/>
          </a:bodyPr>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课本章节四</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ppt_y</p:attrName>
                                        </p:attrNameLst>
                                      </p:cBhvr>
                                      <p:tavLst>
                                        <p:tav tm="0">
                                          <p:val>
                                            <p:strVal val="#ppt_y+#ppt_h*1.125000"/>
                                          </p:val>
                                        </p:tav>
                                        <p:tav tm="100000">
                                          <p:val>
                                            <p:strVal val="#ppt_y"/>
                                          </p:val>
                                        </p:tav>
                                      </p:tavLst>
                                    </p:anim>
                                    <p:animEffect transition="in" filter="wipe(up)">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ppt_y</p:attrName>
                                        </p:attrNameLst>
                                      </p:cBhvr>
                                      <p:tavLst>
                                        <p:tav tm="0">
                                          <p:val>
                                            <p:strVal val="#ppt_y+#ppt_h*1.125000"/>
                                          </p:val>
                                        </p:tav>
                                        <p:tav tm="100000">
                                          <p:val>
                                            <p:strVal val="#ppt_y"/>
                                          </p:val>
                                        </p:tav>
                                      </p:tavLst>
                                    </p:anim>
                                    <p:animEffect transition="in" filter="wipe(up)">
                                      <p:cBhvr>
                                        <p:cTn id="24" dur="500"/>
                                        <p:tgtEl>
                                          <p:spTgt spid="8"/>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p:tgtEl>
                                          <p:spTgt spid="16"/>
                                        </p:tgtEl>
                                        <p:attrNameLst>
                                          <p:attrName>ppt_y</p:attrName>
                                        </p:attrNameLst>
                                      </p:cBhvr>
                                      <p:tavLst>
                                        <p:tav tm="0">
                                          <p:val>
                                            <p:strVal val="#ppt_y+#ppt_h*1.125000"/>
                                          </p:val>
                                        </p:tav>
                                        <p:tav tm="100000">
                                          <p:val>
                                            <p:strVal val="#ppt_y"/>
                                          </p:val>
                                        </p:tav>
                                      </p:tavLst>
                                    </p:anim>
                                    <p:animEffect transition="in" filter="wipe(up)">
                                      <p:cBhvr>
                                        <p:cTn id="34" dur="500"/>
                                        <p:tgtEl>
                                          <p:spTgt spid="16"/>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p:tgtEl>
                                          <p:spTgt spid="19"/>
                                        </p:tgtEl>
                                        <p:attrNameLst>
                                          <p:attrName>ppt_y</p:attrName>
                                        </p:attrNameLst>
                                      </p:cBhvr>
                                      <p:tavLst>
                                        <p:tav tm="0">
                                          <p:val>
                                            <p:strVal val="#ppt_y+#ppt_h*1.125000"/>
                                          </p:val>
                                        </p:tav>
                                        <p:tav tm="100000">
                                          <p:val>
                                            <p:strVal val="#ppt_y"/>
                                          </p:val>
                                        </p:tav>
                                      </p:tavLst>
                                    </p:anim>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p:tgtEl>
                                          <p:spTgt spid="20"/>
                                        </p:tgtEl>
                                        <p:attrNameLst>
                                          <p:attrName>ppt_y</p:attrName>
                                        </p:attrNameLst>
                                      </p:cBhvr>
                                      <p:tavLst>
                                        <p:tav tm="0">
                                          <p:val>
                                            <p:strVal val="#ppt_y+#ppt_h*1.125000"/>
                                          </p:val>
                                        </p:tav>
                                        <p:tav tm="100000">
                                          <p:val>
                                            <p:strVal val="#ppt_y"/>
                                          </p:val>
                                        </p:tav>
                                      </p:tavLst>
                                    </p:anim>
                                    <p:animEffect transition="in" filter="wipe(up)">
                                      <p:cBhvr>
                                        <p:cTn id="44" dur="500"/>
                                        <p:tgtEl>
                                          <p:spTgt spid="20"/>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p:tgtEl>
                                          <p:spTgt spid="23"/>
                                        </p:tgtEl>
                                        <p:attrNameLst>
                                          <p:attrName>ppt_y</p:attrName>
                                        </p:attrNameLst>
                                      </p:cBhvr>
                                      <p:tavLst>
                                        <p:tav tm="0">
                                          <p:val>
                                            <p:strVal val="#ppt_y+#ppt_h*1.125000"/>
                                          </p:val>
                                        </p:tav>
                                        <p:tav tm="100000">
                                          <p:val>
                                            <p:strVal val="#ppt_y"/>
                                          </p:val>
                                        </p:tav>
                                      </p:tavLst>
                                    </p:anim>
                                    <p:animEffect transition="in" filter="wipe(up)">
                                      <p:cBhvr>
                                        <p:cTn id="48" dur="500"/>
                                        <p:tgtEl>
                                          <p:spTgt spid="23"/>
                                        </p:tgtEl>
                                      </p:cBhvr>
                                    </p:animEffect>
                                  </p:childTnLst>
                                </p:cTn>
                              </p:par>
                            </p:childTnLst>
                          </p:cTn>
                        </p:par>
                        <p:par>
                          <p:cTn id="49" fill="hold">
                            <p:stCondLst>
                              <p:cond delay="500"/>
                            </p:stCondLst>
                            <p:childTnLst>
                              <p:par>
                                <p:cTn id="50" presetID="37" presetClass="entr" presetSubtype="0" fill="hold" grpId="0"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anim calcmode="lin" valueType="num">
                                      <p:cBhvr>
                                        <p:cTn id="53" dur="1000" fill="hold"/>
                                        <p:tgtEl>
                                          <p:spTgt spid="2"/>
                                        </p:tgtEl>
                                        <p:attrNameLst>
                                          <p:attrName>ppt_x</p:attrName>
                                        </p:attrNameLst>
                                      </p:cBhvr>
                                      <p:tavLst>
                                        <p:tav tm="0">
                                          <p:val>
                                            <p:strVal val="#ppt_x"/>
                                          </p:val>
                                        </p:tav>
                                        <p:tav tm="100000">
                                          <p:val>
                                            <p:strVal val="#ppt_x"/>
                                          </p:val>
                                        </p:tav>
                                      </p:tavLst>
                                    </p:anim>
                                    <p:anim calcmode="lin" valueType="num">
                                      <p:cBhvr>
                                        <p:cTn id="54" dur="900" decel="100000" fill="hold"/>
                                        <p:tgtEl>
                                          <p:spTgt spid="2"/>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P spid="23"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32404" y="0"/>
            <a:ext cx="12256154" cy="6858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455441" y="112388"/>
            <a:ext cx="3583069" cy="7445617"/>
          </a:xfrm>
          <a:prstGeom prst="rect">
            <a:avLst/>
          </a:prstGeom>
        </p:spPr>
      </p:pic>
      <p:sp>
        <p:nvSpPr>
          <p:cNvPr id="10" name="文本框 9"/>
          <p:cNvSpPr txBox="1"/>
          <p:nvPr/>
        </p:nvSpPr>
        <p:spPr>
          <a:xfrm>
            <a:off x="4459605" y="3153410"/>
            <a:ext cx="1574165" cy="829945"/>
          </a:xfrm>
          <a:prstGeom prst="rect">
            <a:avLst/>
          </a:prstGeom>
          <a:noFill/>
        </p:spPr>
        <p:txBody>
          <a:bodyPr wrap="square" rtlCol="0">
            <a:spAutoFit/>
          </a:bodyPr>
          <a:lstStyle/>
          <a:p>
            <a:r>
              <a:rPr lang="zh-CN" altLang="en-US" sz="4800" b="1" dirty="0">
                <a:solidFill>
                  <a:schemeClr val="accent6">
                    <a:lumMod val="50000"/>
                  </a:schemeClr>
                </a:solidFill>
                <a:latin typeface="幼圆" panose="02010509060101010101" pitchFamily="49" charset="-122"/>
                <a:ea typeface="幼圆" panose="02010509060101010101" pitchFamily="49" charset="-122"/>
              </a:rPr>
              <a:t>谢谢</a:t>
            </a:r>
            <a:endParaRPr lang="zh-CN" altLang="en-US" sz="4800" b="1" dirty="0">
              <a:solidFill>
                <a:schemeClr val="accent6">
                  <a:lumMod val="50000"/>
                </a:schemeClr>
              </a:solidFill>
              <a:latin typeface="幼圆" panose="02010509060101010101" pitchFamily="49" charset="-122"/>
              <a:ea typeface="幼圆" panose="02010509060101010101" pitchFamily="49" charset="-122"/>
            </a:endParaRPr>
          </a:p>
        </p:txBody>
      </p:sp>
      <p:cxnSp>
        <p:nvCxnSpPr>
          <p:cNvPr id="11" name="直接连接符 10"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rot="5400000">
            <a:off x="5309318" y="1729913"/>
            <a:ext cx="0" cy="46800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93624" y="4196458"/>
            <a:ext cx="2231390" cy="583565"/>
          </a:xfrm>
          <a:prstGeom prst="rect">
            <a:avLst/>
          </a:prstGeom>
          <a:noFill/>
        </p:spPr>
        <p:txBody>
          <a:bodyPr wrap="none" rtlCol="0">
            <a:spAutoFit/>
          </a:bodyPr>
          <a:lstStyle/>
          <a:p>
            <a:pPr algn="ctr"/>
            <a:r>
              <a:rPr lang="zh-CN" altLang="en-US" sz="1600" b="1" dirty="0">
                <a:solidFill>
                  <a:schemeClr val="accent6">
                    <a:lumMod val="50000"/>
                  </a:schemeClr>
                </a:solidFill>
                <a:latin typeface="幼圆" panose="02010509060101010101" pitchFamily="49" charset="-122"/>
                <a:ea typeface="幼圆" panose="02010509060101010101" pitchFamily="49" charset="-122"/>
              </a:rPr>
              <a:t>授课人：</a:t>
            </a:r>
            <a:r>
              <a:rPr lang="en-US" altLang="zh-CN" sz="1600" b="1" dirty="0">
                <a:solidFill>
                  <a:schemeClr val="accent6">
                    <a:lumMod val="50000"/>
                  </a:schemeClr>
                </a:solidFill>
                <a:latin typeface="幼圆" panose="02010509060101010101" pitchFamily="49" charset="-122"/>
                <a:ea typeface="幼圆" panose="02010509060101010101" pitchFamily="49" charset="-122"/>
              </a:rPr>
              <a:t>Neal</a:t>
            </a:r>
            <a:endParaRPr lang="en-US" altLang="zh-CN" sz="1600" b="1" dirty="0">
              <a:solidFill>
                <a:schemeClr val="accent6">
                  <a:lumMod val="50000"/>
                </a:schemeClr>
              </a:solidFill>
              <a:latin typeface="幼圆" panose="02010509060101010101" pitchFamily="49" charset="-122"/>
              <a:ea typeface="幼圆" panose="02010509060101010101" pitchFamily="49" charset="-122"/>
            </a:endParaRPr>
          </a:p>
          <a:p>
            <a:pPr algn="ctr"/>
            <a:r>
              <a:rPr lang="zh-CN" altLang="en-US" sz="1600" b="1" dirty="0">
                <a:solidFill>
                  <a:schemeClr val="accent6">
                    <a:lumMod val="50000"/>
                  </a:schemeClr>
                </a:solidFill>
                <a:latin typeface="幼圆" panose="02010509060101010101" pitchFamily="49" charset="-122"/>
                <a:ea typeface="幼圆" panose="02010509060101010101" pitchFamily="49" charset="-122"/>
              </a:rPr>
              <a:t>授课时间：</a:t>
            </a:r>
            <a:r>
              <a:rPr lang="en-US" altLang="zh-CN" sz="1600" b="1" dirty="0">
                <a:solidFill>
                  <a:schemeClr val="accent6">
                    <a:lumMod val="50000"/>
                  </a:schemeClr>
                </a:solidFill>
                <a:latin typeface="幼圆" panose="02010509060101010101" pitchFamily="49" charset="-122"/>
                <a:ea typeface="幼圆" panose="02010509060101010101" pitchFamily="49" charset="-122"/>
              </a:rPr>
              <a:t>201X</a:t>
            </a:r>
            <a:r>
              <a:rPr lang="zh-CN" altLang="en-US" sz="1600" b="1" dirty="0">
                <a:solidFill>
                  <a:schemeClr val="accent6">
                    <a:lumMod val="50000"/>
                  </a:schemeClr>
                </a:solidFill>
                <a:latin typeface="幼圆" panose="02010509060101010101" pitchFamily="49" charset="-122"/>
                <a:ea typeface="幼圆" panose="02010509060101010101" pitchFamily="49" charset="-122"/>
              </a:rPr>
              <a:t>年</a:t>
            </a:r>
            <a:r>
              <a:rPr lang="en-US" altLang="zh-CN" sz="1600" b="1" dirty="0">
                <a:solidFill>
                  <a:schemeClr val="accent6">
                    <a:lumMod val="50000"/>
                  </a:schemeClr>
                </a:solidFill>
                <a:latin typeface="幼圆" panose="02010509060101010101" pitchFamily="49" charset="-122"/>
                <a:ea typeface="幼圆" panose="02010509060101010101" pitchFamily="49" charset="-122"/>
              </a:rPr>
              <a:t>XX</a:t>
            </a:r>
            <a:r>
              <a:rPr lang="zh-CN" altLang="en-US" sz="1600" b="1" dirty="0">
                <a:solidFill>
                  <a:schemeClr val="accent6">
                    <a:lumMod val="50000"/>
                  </a:schemeClr>
                </a:solidFill>
                <a:latin typeface="幼圆" panose="02010509060101010101" pitchFamily="49" charset="-122"/>
                <a:ea typeface="幼圆" panose="02010509060101010101" pitchFamily="49" charset="-122"/>
              </a:rPr>
              <a:t>月  </a:t>
            </a:r>
            <a:endParaRPr lang="zh-CN" altLang="en-US" sz="1600" b="1" dirty="0">
              <a:solidFill>
                <a:schemeClr val="accent6">
                  <a:lumMod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10"/>
                                        </p:tgtEl>
                                        <p:attrNameLst>
                                          <p:attrName>style.visibility</p:attrName>
                                        </p:attrNameLst>
                                      </p:cBhvr>
                                      <p:to>
                                        <p:strVal val="visible"/>
                                      </p:to>
                                    </p:set>
                                    <p:anim by="(-#ppt_w*2)" calcmode="lin" valueType="num">
                                      <p:cBhvr rctx="PPT">
                                        <p:cTn id="11" dur="500" autoRev="1" fill="hold">
                                          <p:stCondLst>
                                            <p:cond delay="0"/>
                                          </p:stCondLst>
                                        </p:cTn>
                                        <p:tgtEl>
                                          <p:spTgt spid="10"/>
                                        </p:tgtEl>
                                        <p:attrNameLst>
                                          <p:attrName>ppt_w</p:attrName>
                                        </p:attrNameLst>
                                      </p:cBhvr>
                                    </p:anim>
                                    <p:anim by="(#ppt_w*0.50)" calcmode="lin" valueType="num">
                                      <p:cBhvr>
                                        <p:cTn id="12" dur="500" decel="50000" autoRev="1" fill="hold">
                                          <p:stCondLst>
                                            <p:cond delay="0"/>
                                          </p:stCondLst>
                                        </p:cTn>
                                        <p:tgtEl>
                                          <p:spTgt spid="10"/>
                                        </p:tgtEl>
                                        <p:attrNameLst>
                                          <p:attrName>ppt_x</p:attrName>
                                        </p:attrNameLst>
                                      </p:cBhvr>
                                    </p:anim>
                                    <p:anim from="(-#ppt_h/2)" to="(#ppt_y)" calcmode="lin" valueType="num">
                                      <p:cBhvr>
                                        <p:cTn id="13" dur="1000" fill="hold">
                                          <p:stCondLst>
                                            <p:cond delay="0"/>
                                          </p:stCondLst>
                                        </p:cTn>
                                        <p:tgtEl>
                                          <p:spTgt spid="10"/>
                                        </p:tgtEl>
                                        <p:attrNameLst>
                                          <p:attrName>ppt_y</p:attrName>
                                        </p:attrNameLst>
                                      </p:cBhvr>
                                    </p:anim>
                                    <p:animRot by="21600000">
                                      <p:cBhvr>
                                        <p:cTn id="14" dur="1000" fill="hold">
                                          <p:stCondLst>
                                            <p:cond delay="0"/>
                                          </p:stCondLst>
                                        </p:cTn>
                                        <p:tgtEl>
                                          <p:spTgt spid="10"/>
                                        </p:tgtEl>
                                        <p:attrNameLst>
                                          <p:attrName>r</p:attrName>
                                        </p:attrNameLst>
                                      </p:cBhvr>
                                    </p:animRot>
                                  </p:childTnLst>
                                </p:cTn>
                              </p:par>
                            </p:childTnLst>
                          </p:cTn>
                        </p:par>
                        <p:par>
                          <p:cTn id="15" fill="hold">
                            <p:stCondLst>
                              <p:cond delay="1600"/>
                            </p:stCondLst>
                            <p:childTnLst>
                              <p:par>
                                <p:cTn id="16" presetID="16" presetClass="entr" presetSubtype="37"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outVertical)">
                                      <p:cBhvr>
                                        <p:cTn id="18" dur="500"/>
                                        <p:tgtEl>
                                          <p:spTgt spid="11"/>
                                        </p:tgtEl>
                                      </p:cBhvr>
                                    </p:animEffect>
                                  </p:childTnLst>
                                </p:cTn>
                              </p:par>
                            </p:childTnLst>
                          </p:cTn>
                        </p:par>
                        <p:par>
                          <p:cTn id="19" fill="hold">
                            <p:stCondLst>
                              <p:cond delay="2100"/>
                            </p:stCondLst>
                            <p:childTnLst>
                              <p:par>
                                <p:cTn id="20" presetID="37"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900" decel="100000" fill="hold"/>
                                        <p:tgtEl>
                                          <p:spTgt spid="12"/>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f81029c4ad44b53fb1fcc1efa9ebdad16副本"/>
          <p:cNvPicPr>
            <a:picLocks noChangeAspect="1"/>
          </p:cNvPicPr>
          <p:nvPr/>
        </p:nvPicPr>
        <p:blipFill>
          <a:blip r:embed="rId1"/>
          <a:srcRect l="32311" t="677" r="50006" b="58032"/>
          <a:stretch>
            <a:fillRect/>
          </a:stretch>
        </p:blipFill>
        <p:spPr>
          <a:xfrm>
            <a:off x="0" y="3365842"/>
            <a:ext cx="4222994" cy="3492158"/>
          </a:xfrm>
          <a:prstGeom prst="rect">
            <a:avLst/>
          </a:prstGeom>
        </p:spPr>
      </p:pic>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358449" y="-185889"/>
            <a:ext cx="2903775" cy="6034045"/>
          </a:xfrm>
          <a:prstGeom prst="rect">
            <a:avLst/>
          </a:prstGeom>
        </p:spPr>
      </p:pic>
      <p:sp>
        <p:nvSpPr>
          <p:cNvPr id="27" name="文本框 26"/>
          <p:cNvSpPr txBox="1"/>
          <p:nvPr/>
        </p:nvSpPr>
        <p:spPr>
          <a:xfrm>
            <a:off x="4751118" y="2107858"/>
            <a:ext cx="4118435" cy="1446550"/>
          </a:xfrm>
          <a:prstGeom prst="rect">
            <a:avLst/>
          </a:prstGeom>
          <a:noFill/>
        </p:spPr>
        <p:txBody>
          <a:bodyPr wrap="none" rtlCol="0">
            <a:spAutoFit/>
          </a:bodyPr>
          <a:lstStyle/>
          <a:p>
            <a:r>
              <a:rPr lang="en-US" altLang="zh-CN" sz="8800" b="1" dirty="0">
                <a:solidFill>
                  <a:srgbClr val="377636"/>
                </a:solidFill>
                <a:latin typeface="Agency FB" panose="020B0503020202020204" pitchFamily="34" charset="0"/>
                <a:ea typeface="微软雅黑" panose="020B0503020204020204" pitchFamily="34" charset="-122"/>
              </a:rPr>
              <a:t>PART     01</a:t>
            </a:r>
            <a:endParaRPr lang="zh-CN" altLang="en-US" sz="8800" b="1" dirty="0">
              <a:solidFill>
                <a:srgbClr val="377636"/>
              </a:solidFill>
              <a:latin typeface="Agency FB" panose="020B0503020202020204" pitchFamily="34" charset="0"/>
              <a:ea typeface="微软雅黑" panose="020B0503020204020204" pitchFamily="34" charset="-122"/>
            </a:endParaRPr>
          </a:p>
        </p:txBody>
      </p:sp>
      <p:sp>
        <p:nvSpPr>
          <p:cNvPr id="28" name="文本框 27"/>
          <p:cNvSpPr txBox="1"/>
          <p:nvPr/>
        </p:nvSpPr>
        <p:spPr>
          <a:xfrm>
            <a:off x="4805959" y="4691959"/>
            <a:ext cx="4008755" cy="1014730"/>
          </a:xfrm>
          <a:prstGeom prst="rect">
            <a:avLst/>
          </a:prstGeom>
          <a:noFill/>
        </p:spPr>
        <p:txBody>
          <a:bodyPr wrap="none" rtlCol="0">
            <a:spAutoFit/>
          </a:bodyPr>
          <a:lstStyle/>
          <a:p>
            <a:pPr algn="ctr"/>
            <a:r>
              <a:rPr lang="zh-CN" altLang="en-US" sz="6000" b="1" dirty="0">
                <a:solidFill>
                  <a:srgbClr val="377636"/>
                </a:solidFill>
                <a:latin typeface="幼圆" panose="02010509060101010101" pitchFamily="49" charset="-122"/>
                <a:ea typeface="幼圆" panose="02010509060101010101" pitchFamily="49" charset="-122"/>
                <a:sym typeface="+mn-ea"/>
              </a:rPr>
              <a:t>课本章节一</a:t>
            </a:r>
            <a:endParaRPr lang="zh-CN" altLang="en-US" sz="6000" b="1" dirty="0">
              <a:solidFill>
                <a:srgbClr val="399644"/>
              </a:solidFill>
              <a:latin typeface="幼圆" panose="02010509060101010101" pitchFamily="49" charset="-122"/>
              <a:ea typeface="幼圆" panose="02010509060101010101" pitchFamily="49" charset="-122"/>
            </a:endParaRPr>
          </a:p>
        </p:txBody>
      </p:sp>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6557" y="0"/>
            <a:ext cx="2455592" cy="20226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27"/>
                                        </p:tgtEl>
                                        <p:attrNameLst>
                                          <p:attrName>style.visibility</p:attrName>
                                        </p:attrNameLst>
                                      </p:cBhvr>
                                      <p:to>
                                        <p:strVal val="visible"/>
                                      </p:to>
                                    </p:set>
                                    <p:anim by="(-#ppt_w*2)" calcmode="lin" valueType="num">
                                      <p:cBhvr rctx="PPT">
                                        <p:cTn id="11" dur="500" autoRev="1" fill="hold">
                                          <p:stCondLst>
                                            <p:cond delay="0"/>
                                          </p:stCondLst>
                                        </p:cTn>
                                        <p:tgtEl>
                                          <p:spTgt spid="27"/>
                                        </p:tgtEl>
                                        <p:attrNameLst>
                                          <p:attrName>ppt_w</p:attrName>
                                        </p:attrNameLst>
                                      </p:cBhvr>
                                    </p:anim>
                                    <p:anim by="(#ppt_w*0.50)" calcmode="lin" valueType="num">
                                      <p:cBhvr>
                                        <p:cTn id="12" dur="500" decel="50000" autoRev="1" fill="hold">
                                          <p:stCondLst>
                                            <p:cond delay="0"/>
                                          </p:stCondLst>
                                        </p:cTn>
                                        <p:tgtEl>
                                          <p:spTgt spid="27"/>
                                        </p:tgtEl>
                                        <p:attrNameLst>
                                          <p:attrName>ppt_x</p:attrName>
                                        </p:attrNameLst>
                                      </p:cBhvr>
                                    </p:anim>
                                    <p:anim from="(-#ppt_h/2)" to="(#ppt_y)" calcmode="lin" valueType="num">
                                      <p:cBhvr>
                                        <p:cTn id="13" dur="1000" fill="hold">
                                          <p:stCondLst>
                                            <p:cond delay="0"/>
                                          </p:stCondLst>
                                        </p:cTn>
                                        <p:tgtEl>
                                          <p:spTgt spid="27"/>
                                        </p:tgtEl>
                                        <p:attrNameLst>
                                          <p:attrName>ppt_y</p:attrName>
                                        </p:attrNameLst>
                                      </p:cBhvr>
                                    </p:anim>
                                    <p:animRot by="21600000">
                                      <p:cBhvr>
                                        <p:cTn id="14" dur="1000" fill="hold">
                                          <p:stCondLst>
                                            <p:cond delay="0"/>
                                          </p:stCondLst>
                                        </p:cTn>
                                        <p:tgtEl>
                                          <p:spTgt spid="27"/>
                                        </p:tgtEl>
                                        <p:attrNameLst>
                                          <p:attrName>r</p:attrName>
                                        </p:attrNameLst>
                                      </p:cBhvr>
                                    </p:animRot>
                                  </p:childTnLst>
                                </p:cTn>
                              </p:par>
                            </p:childTnLst>
                          </p:cTn>
                        </p:par>
                        <p:par>
                          <p:cTn id="15" fill="hold">
                            <p:stCondLst>
                              <p:cond delay="2500"/>
                            </p:stCondLst>
                            <p:childTnLst>
                              <p:par>
                                <p:cTn id="16" presetID="37" presetClass="entr" presetSubtype="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900" decel="100000" fill="hold"/>
                                        <p:tgtEl>
                                          <p:spTgt spid="28"/>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22" fill="hold">
                            <p:stCondLst>
                              <p:cond delay="3500"/>
                            </p:stCondLst>
                            <p:childTnLst>
                              <p:par>
                                <p:cTn id="23" presetID="10" presetClass="entr" presetSubtype="0"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9250" y="692785"/>
            <a:ext cx="3026410" cy="2091690"/>
            <a:chOff x="3015" y="1875"/>
            <a:chExt cx="4766" cy="3294"/>
          </a:xfrm>
        </p:grpSpPr>
        <p:sp>
          <p:nvSpPr>
            <p:cNvPr id="13" name="矩形 12"/>
            <p:cNvSpPr/>
            <p:nvPr/>
          </p:nvSpPr>
          <p:spPr>
            <a:xfrm>
              <a:off x="3015" y="1875"/>
              <a:ext cx="4767" cy="1142"/>
            </a:xfrm>
            <a:prstGeom prst="rect">
              <a:avLst/>
            </a:prstGeom>
          </p:spPr>
          <p:txBody>
            <a:bodyPr wrap="square">
              <a:spAutoFit/>
            </a:bodyPr>
            <a:lstStyle/>
            <a:p>
              <a:pPr>
                <a:lnSpc>
                  <a:spcPct val="130000"/>
                </a:lnSpc>
              </a:pPr>
              <a:r>
                <a:rPr lang="zh-CN" altLang="en-US" sz="3200" dirty="0">
                  <a:solidFill>
                    <a:schemeClr val="bg2">
                      <a:lumMod val="50000"/>
                    </a:schemeClr>
                  </a:solidFill>
                  <a:latin typeface="方正清刻本悦宋简体" panose="02000000000000000000" charset="-122"/>
                  <a:ea typeface="方正清刻本悦宋简体" panose="02000000000000000000" charset="-122"/>
                </a:rPr>
                <a:t>点击添加内容</a:t>
              </a:r>
              <a:endParaRPr lang="zh-CN" altLang="en-US" sz="32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14" name="矩形 13"/>
            <p:cNvSpPr/>
            <p:nvPr/>
          </p:nvSpPr>
          <p:spPr>
            <a:xfrm>
              <a:off x="3015" y="3017"/>
              <a:ext cx="4572" cy="2153"/>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grpSp>
      <p:pic>
        <p:nvPicPr>
          <p:cNvPr id="8" name="图片 7" descr="556c1d435b9b4副本"/>
          <p:cNvPicPr>
            <a:picLocks noChangeAspect="1"/>
          </p:cNvPicPr>
          <p:nvPr/>
        </p:nvPicPr>
        <p:blipFill>
          <a:blip r:embed="rId1"/>
          <a:srcRect l="40289" t="7369" r="5194" b="70987"/>
          <a:stretch>
            <a:fillRect/>
          </a:stretch>
        </p:blipFill>
        <p:spPr>
          <a:xfrm>
            <a:off x="6363970" y="3306445"/>
            <a:ext cx="6346190" cy="3564255"/>
          </a:xfrm>
          <a:prstGeom prst="rect">
            <a:avLst/>
          </a:prstGeom>
        </p:spPr>
      </p:pic>
      <p:grpSp>
        <p:nvGrpSpPr>
          <p:cNvPr id="3" name="组合 2"/>
          <p:cNvGrpSpPr/>
          <p:nvPr/>
        </p:nvGrpSpPr>
        <p:grpSpPr>
          <a:xfrm>
            <a:off x="3037840" y="2168525"/>
            <a:ext cx="3639185" cy="3639185"/>
            <a:chOff x="7587" y="3993"/>
            <a:chExt cx="5731" cy="5731"/>
          </a:xfrm>
        </p:grpSpPr>
        <p:sp>
          <p:nvSpPr>
            <p:cNvPr id="4" name="椭圆 3"/>
            <p:cNvSpPr/>
            <p:nvPr/>
          </p:nvSpPr>
          <p:spPr>
            <a:xfrm>
              <a:off x="7587" y="3993"/>
              <a:ext cx="5731" cy="573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069" y="5275"/>
              <a:ext cx="4767" cy="1142"/>
            </a:xfrm>
            <a:prstGeom prst="rect">
              <a:avLst/>
            </a:prstGeom>
          </p:spPr>
          <p:txBody>
            <a:bodyPr wrap="square">
              <a:spAutoFit/>
            </a:bodyPr>
            <a:lstStyle/>
            <a:p>
              <a:pPr>
                <a:lnSpc>
                  <a:spcPct val="130000"/>
                </a:lnSpc>
              </a:pPr>
              <a:r>
                <a:rPr lang="zh-CN" altLang="en-US" sz="3200" dirty="0">
                  <a:solidFill>
                    <a:schemeClr val="bg2">
                      <a:lumMod val="50000"/>
                    </a:schemeClr>
                  </a:solidFill>
                  <a:latin typeface="方正清刻本悦宋简体" panose="02000000000000000000" charset="-122"/>
                  <a:ea typeface="方正清刻本悦宋简体" panose="02000000000000000000" charset="-122"/>
                </a:rPr>
                <a:t>点击添加内容</a:t>
              </a:r>
              <a:endParaRPr lang="zh-CN" altLang="en-US" sz="32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12" name="矩形 11"/>
            <p:cNvSpPr/>
            <p:nvPr/>
          </p:nvSpPr>
          <p:spPr>
            <a:xfrm>
              <a:off x="8069" y="6417"/>
              <a:ext cx="4572" cy="2153"/>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grpSp>
      <p:grpSp>
        <p:nvGrpSpPr>
          <p:cNvPr id="6" name="组合 5"/>
          <p:cNvGrpSpPr/>
          <p:nvPr/>
        </p:nvGrpSpPr>
        <p:grpSpPr>
          <a:xfrm>
            <a:off x="8223885" y="890905"/>
            <a:ext cx="3026410" cy="2091690"/>
            <a:chOff x="3015" y="1875"/>
            <a:chExt cx="4766" cy="3294"/>
          </a:xfrm>
        </p:grpSpPr>
        <p:sp>
          <p:nvSpPr>
            <p:cNvPr id="9" name="矩形 8"/>
            <p:cNvSpPr/>
            <p:nvPr/>
          </p:nvSpPr>
          <p:spPr>
            <a:xfrm>
              <a:off x="3015" y="1875"/>
              <a:ext cx="4767" cy="1142"/>
            </a:xfrm>
            <a:prstGeom prst="rect">
              <a:avLst/>
            </a:prstGeom>
          </p:spPr>
          <p:txBody>
            <a:bodyPr wrap="square">
              <a:spAutoFit/>
            </a:bodyPr>
            <a:lstStyle/>
            <a:p>
              <a:pPr>
                <a:lnSpc>
                  <a:spcPct val="130000"/>
                </a:lnSpc>
              </a:pPr>
              <a:r>
                <a:rPr lang="zh-CN" altLang="en-US" sz="3200" dirty="0">
                  <a:solidFill>
                    <a:schemeClr val="bg2">
                      <a:lumMod val="50000"/>
                    </a:schemeClr>
                  </a:solidFill>
                  <a:latin typeface="方正清刻本悦宋简体" panose="02000000000000000000" charset="-122"/>
                  <a:ea typeface="方正清刻本悦宋简体" panose="02000000000000000000" charset="-122"/>
                </a:rPr>
                <a:t>点击添加内容</a:t>
              </a:r>
              <a:endParaRPr lang="zh-CN" altLang="en-US" sz="32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17" name="矩形 16"/>
            <p:cNvSpPr/>
            <p:nvPr/>
          </p:nvSpPr>
          <p:spPr>
            <a:xfrm>
              <a:off x="3015" y="3017"/>
              <a:ext cx="4572" cy="2153"/>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grpSp>
      <p:sp>
        <p:nvSpPr>
          <p:cNvPr id="15" name="文本框 14"/>
          <p:cNvSpPr txBox="1"/>
          <p:nvPr/>
        </p:nvSpPr>
        <p:spPr>
          <a:xfrm>
            <a:off x="4460875" y="261511"/>
            <a:ext cx="2735580" cy="706755"/>
          </a:xfrm>
          <a:prstGeom prst="rect">
            <a:avLst/>
          </a:prstGeom>
          <a:noFill/>
        </p:spPr>
        <p:txBody>
          <a:bodyPr wrap="none" rtlCol="0">
            <a:spAutoFit/>
          </a:bodyPr>
          <a:lstStyle/>
          <a:p>
            <a:pPr algn="ctr"/>
            <a:r>
              <a:rPr lang="zh-CN" altLang="en-US" sz="4000" b="1" dirty="0">
                <a:solidFill>
                  <a:srgbClr val="377636"/>
                </a:solidFill>
                <a:latin typeface="幼圆" panose="02010509060101010101" pitchFamily="49" charset="-122"/>
                <a:ea typeface="幼圆" panose="02010509060101010101" pitchFamily="49" charset="-122"/>
                <a:sym typeface="+mn-ea"/>
              </a:rPr>
              <a:t>课本章节一</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1000" fill="hold"/>
                                        <p:tgtEl>
                                          <p:spTgt spid="3"/>
                                        </p:tgtEl>
                                        <p:attrNameLst>
                                          <p:attrName>ppt_w</p:attrName>
                                        </p:attrNameLst>
                                      </p:cBhvr>
                                      <p:tavLst>
                                        <p:tav tm="0">
                                          <p:val>
                                            <p:fltVal val="0"/>
                                          </p:val>
                                        </p:tav>
                                        <p:tav tm="100000">
                                          <p:val>
                                            <p:strVal val="#ppt_w"/>
                                          </p:val>
                                        </p:tav>
                                      </p:tavLst>
                                    </p:anim>
                                    <p:anim calcmode="lin" valueType="num">
                                      <p:cBhvr>
                                        <p:cTn id="21" dur="1000" fill="hold"/>
                                        <p:tgtEl>
                                          <p:spTgt spid="3"/>
                                        </p:tgtEl>
                                        <p:attrNameLst>
                                          <p:attrName>ppt_h</p:attrName>
                                        </p:attrNameLst>
                                      </p:cBhvr>
                                      <p:tavLst>
                                        <p:tav tm="0">
                                          <p:val>
                                            <p:fltVal val="0"/>
                                          </p:val>
                                        </p:tav>
                                        <p:tav tm="100000">
                                          <p:val>
                                            <p:strVal val="#ppt_h"/>
                                          </p:val>
                                        </p:tav>
                                      </p:tavLst>
                                    </p:anim>
                                    <p:anim calcmode="lin" valueType="num">
                                      <p:cBhvr>
                                        <p:cTn id="22" dur="1000" fill="hold"/>
                                        <p:tgtEl>
                                          <p:spTgt spid="3"/>
                                        </p:tgtEl>
                                        <p:attrNameLst>
                                          <p:attrName>style.rotation</p:attrName>
                                        </p:attrNameLst>
                                      </p:cBhvr>
                                      <p:tavLst>
                                        <p:tav tm="0">
                                          <p:val>
                                            <p:fltVal val="90"/>
                                          </p:val>
                                        </p:tav>
                                        <p:tav tm="100000">
                                          <p:val>
                                            <p:fltVal val="0"/>
                                          </p:val>
                                        </p:tav>
                                      </p:tavLst>
                                    </p:anim>
                                    <p:animEffect transition="in" filter="fade">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37"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900" decel="100000" fill="hold"/>
                                        <p:tgtEl>
                                          <p:spTgt spid="15"/>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sd2015092228_素材中国-sccnn.com副本"/>
          <p:cNvPicPr>
            <a:picLocks noChangeAspect="1"/>
          </p:cNvPicPr>
          <p:nvPr/>
        </p:nvPicPr>
        <p:blipFill rotWithShape="1">
          <a:blip r:embed="rId1"/>
          <a:srcRect t="29477" r="1522" b="9861"/>
          <a:stretch>
            <a:fillRect/>
          </a:stretch>
        </p:blipFill>
        <p:spPr>
          <a:xfrm>
            <a:off x="999803" y="2320121"/>
            <a:ext cx="4661196" cy="4121624"/>
          </a:xfrm>
          <a:prstGeom prst="rect">
            <a:avLst/>
          </a:prstGeom>
        </p:spPr>
      </p:pic>
      <p:sp>
        <p:nvSpPr>
          <p:cNvPr id="7" name="矩形 6"/>
          <p:cNvSpPr/>
          <p:nvPr/>
        </p:nvSpPr>
        <p:spPr>
          <a:xfrm>
            <a:off x="6380297" y="2923825"/>
            <a:ext cx="4731952" cy="3831818"/>
          </a:xfrm>
          <a:prstGeom prst="rect">
            <a:avLst/>
          </a:prstGeom>
        </p:spPr>
        <p:txBody>
          <a:bodyPr wrap="square">
            <a:spAutoFit/>
          </a:bodyPr>
          <a:lstStyle/>
          <a:p>
            <a:pPr algn="just">
              <a:lnSpc>
                <a:spcPct val="150000"/>
              </a:lnSpc>
            </a:pPr>
            <a:r>
              <a:rPr lang="zh-CN" altLang="en-US" dirty="0">
                <a:latin typeface="微软雅黑 Light" panose="020B0502040204020203" pitchFamily="34" charset="-122"/>
                <a:ea typeface="微软雅黑 Light" panose="020B0502040204020203" pitchFamily="34" charset="-122"/>
              </a:rPr>
              <a:t>点击输入简要文字内容，文字内容需概括精炼，不用多余的文字修饰，言简意赅的说明分项内容。点击输入简要文字内容，文字内容需概括精炼，不用多余的文字修饰，言简意赅的说明分项内容。点击输入简要文字内容，文字内容需概括精炼，不用多余的文字修饰，言简意赅的说明分项内容。</a:t>
            </a:r>
            <a:endParaRPr lang="en-US" altLang="zh-CN" dirty="0">
              <a:latin typeface="微软雅黑 Light" panose="020B0502040204020203" pitchFamily="34" charset="-122"/>
              <a:ea typeface="微软雅黑 Light" panose="020B0502040204020203" pitchFamily="34" charset="-122"/>
            </a:endParaRPr>
          </a:p>
          <a:p>
            <a:pPr algn="just">
              <a:lnSpc>
                <a:spcPct val="150000"/>
              </a:lnSpc>
            </a:pPr>
            <a:endParaRPr lang="en-US" altLang="zh-CN" dirty="0">
              <a:latin typeface="微软雅黑 Light" panose="020B0502040204020203" pitchFamily="34" charset="-122"/>
              <a:ea typeface="微软雅黑 Light" panose="020B0502040204020203" pitchFamily="34" charset="-122"/>
            </a:endParaRPr>
          </a:p>
          <a:p>
            <a:pPr algn="just">
              <a:lnSpc>
                <a:spcPct val="150000"/>
              </a:lnSpc>
            </a:pPr>
            <a:endParaRPr lang="en-US" altLang="zh-CN" dirty="0">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4460875" y="261511"/>
            <a:ext cx="2735580" cy="706755"/>
          </a:xfrm>
          <a:prstGeom prst="rect">
            <a:avLst/>
          </a:prstGeom>
          <a:noFill/>
        </p:spPr>
        <p:txBody>
          <a:bodyPr wrap="none" rtlCol="0">
            <a:spAutoFit/>
          </a:bodyPr>
          <a:lstStyle/>
          <a:p>
            <a:pPr algn="ctr"/>
            <a:r>
              <a:rPr lang="zh-CN" altLang="en-US" sz="4000" b="1" dirty="0">
                <a:solidFill>
                  <a:srgbClr val="377636"/>
                </a:solidFill>
                <a:latin typeface="幼圆" panose="02010509060101010101" pitchFamily="49" charset="-122"/>
                <a:ea typeface="幼圆" panose="02010509060101010101" pitchFamily="49" charset="-122"/>
                <a:sym typeface="+mn-ea"/>
              </a:rPr>
              <a:t>课本章节一</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500"/>
                            </p:stCondLst>
                            <p:childTnLst>
                              <p:par>
                                <p:cTn id="15" presetID="37"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900" decel="100000" fill="hold"/>
                                        <p:tgtEl>
                                          <p:spTgt spid="4"/>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6356350" y="1386205"/>
            <a:ext cx="2903220" cy="2726055"/>
            <a:chOff x="10031" y="2183"/>
            <a:chExt cx="4572" cy="4293"/>
          </a:xfrm>
        </p:grpSpPr>
        <p:sp>
          <p:nvSpPr>
            <p:cNvPr id="13" name="矩形 12"/>
            <p:cNvSpPr/>
            <p:nvPr/>
          </p:nvSpPr>
          <p:spPr>
            <a:xfrm>
              <a:off x="11129" y="2183"/>
              <a:ext cx="2229" cy="2140"/>
            </a:xfrm>
            <a:prstGeom prst="rect">
              <a:avLst/>
            </a:prstGeom>
          </p:spPr>
          <p:txBody>
            <a:bodyPr wrap="square">
              <a:spAutoFit/>
            </a:bodyPr>
            <a:lstStyle/>
            <a:p>
              <a:pPr>
                <a:lnSpc>
                  <a:spcPct val="130000"/>
                </a:lnSpc>
              </a:pPr>
              <a:r>
                <a:rPr lang="zh-CN" altLang="en-US" sz="3200" dirty="0">
                  <a:solidFill>
                    <a:schemeClr val="bg2">
                      <a:lumMod val="50000"/>
                    </a:schemeClr>
                  </a:solidFill>
                  <a:latin typeface="方正清刻本悦宋简体" panose="02000000000000000000" charset="-122"/>
                  <a:ea typeface="方正清刻本悦宋简体" panose="02000000000000000000" charset="-122"/>
                </a:rPr>
                <a:t>点击添</a:t>
              </a:r>
              <a:endParaRPr lang="zh-CN" altLang="en-US" sz="3200" dirty="0">
                <a:solidFill>
                  <a:schemeClr val="bg2">
                    <a:lumMod val="50000"/>
                  </a:schemeClr>
                </a:solidFill>
                <a:latin typeface="方正清刻本悦宋简体" panose="02000000000000000000" charset="-122"/>
                <a:ea typeface="方正清刻本悦宋简体" panose="02000000000000000000" charset="-122"/>
              </a:endParaRPr>
            </a:p>
            <a:p>
              <a:pPr>
                <a:lnSpc>
                  <a:spcPct val="130000"/>
                </a:lnSpc>
              </a:pPr>
              <a:r>
                <a:rPr lang="zh-CN" altLang="en-US" sz="3200" dirty="0">
                  <a:solidFill>
                    <a:schemeClr val="bg2">
                      <a:lumMod val="50000"/>
                    </a:schemeClr>
                  </a:solidFill>
                  <a:latin typeface="方正清刻本悦宋简体" panose="02000000000000000000" charset="-122"/>
                  <a:ea typeface="方正清刻本悦宋简体" panose="02000000000000000000" charset="-122"/>
                </a:rPr>
                <a:t>加内容</a:t>
              </a:r>
              <a:endParaRPr lang="zh-CN" altLang="en-US" sz="32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4" name="矩形 3"/>
            <p:cNvSpPr/>
            <p:nvPr/>
          </p:nvSpPr>
          <p:spPr>
            <a:xfrm>
              <a:off x="10031" y="4323"/>
              <a:ext cx="4572" cy="2153"/>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grpSp>
      <p:grpSp>
        <p:nvGrpSpPr>
          <p:cNvPr id="15" name="组合 14"/>
          <p:cNvGrpSpPr/>
          <p:nvPr/>
        </p:nvGrpSpPr>
        <p:grpSpPr>
          <a:xfrm>
            <a:off x="8993505" y="4248150"/>
            <a:ext cx="1717675" cy="1699895"/>
            <a:chOff x="6990" y="6839"/>
            <a:chExt cx="2705" cy="2677"/>
          </a:xfrm>
        </p:grpSpPr>
        <p:sp>
          <p:nvSpPr>
            <p:cNvPr id="10" name="矩形 9"/>
            <p:cNvSpPr/>
            <p:nvPr/>
          </p:nvSpPr>
          <p:spPr>
            <a:xfrm>
              <a:off x="7508" y="6839"/>
              <a:ext cx="1520" cy="1392"/>
            </a:xfrm>
            <a:prstGeom prst="rect">
              <a:avLst/>
            </a:prstGeom>
          </p:spPr>
          <p:txBody>
            <a:bodyPr wrap="square">
              <a:spAutoFit/>
            </a:bodyPr>
            <a:lstStyle/>
            <a:p>
              <a:pPr>
                <a:lnSpc>
                  <a:spcPct val="130000"/>
                </a:lnSpc>
              </a:pPr>
              <a:r>
                <a:rPr lang="zh-CN" altLang="en-US" sz="2000" dirty="0">
                  <a:solidFill>
                    <a:schemeClr val="bg2">
                      <a:lumMod val="50000"/>
                    </a:schemeClr>
                  </a:solidFill>
                  <a:latin typeface="方正清刻本悦宋简体" panose="02000000000000000000" charset="-122"/>
                  <a:ea typeface="方正清刻本悦宋简体" panose="02000000000000000000" charset="-122"/>
                </a:rPr>
                <a:t>点击添</a:t>
              </a:r>
              <a:endParaRPr lang="zh-CN" altLang="en-US" sz="2000" dirty="0">
                <a:solidFill>
                  <a:schemeClr val="bg2">
                    <a:lumMod val="50000"/>
                  </a:schemeClr>
                </a:solidFill>
                <a:latin typeface="方正清刻本悦宋简体" panose="02000000000000000000" charset="-122"/>
                <a:ea typeface="方正清刻本悦宋简体" panose="02000000000000000000" charset="-122"/>
              </a:endParaRPr>
            </a:p>
            <a:p>
              <a:pPr>
                <a:lnSpc>
                  <a:spcPct val="130000"/>
                </a:lnSpc>
              </a:pPr>
              <a:r>
                <a:rPr lang="zh-CN" altLang="en-US" sz="2000" dirty="0">
                  <a:solidFill>
                    <a:schemeClr val="bg2">
                      <a:lumMod val="50000"/>
                    </a:schemeClr>
                  </a:solidFill>
                  <a:latin typeface="方正清刻本悦宋简体" panose="02000000000000000000" charset="-122"/>
                  <a:ea typeface="方正清刻本悦宋简体" panose="02000000000000000000" charset="-122"/>
                </a:rPr>
                <a:t>加内容</a:t>
              </a:r>
              <a:endParaRPr lang="zh-CN" altLang="en-US" sz="20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11" name="矩形 10"/>
            <p:cNvSpPr/>
            <p:nvPr/>
          </p:nvSpPr>
          <p:spPr>
            <a:xfrm>
              <a:off x="6990" y="8344"/>
              <a:ext cx="2705" cy="1172"/>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a:t>
              </a:r>
              <a:endParaRPr lang="zh-CN" altLang="en-US" sz="1050" dirty="0">
                <a:solidFill>
                  <a:schemeClr val="bg1">
                    <a:lumMod val="50000"/>
                  </a:schemeClr>
                </a:solidFill>
                <a:latin typeface="+mn-ea"/>
                <a:sym typeface="+mn-ea"/>
              </a:endParaRPr>
            </a:p>
          </p:txBody>
        </p:sp>
      </p:grpSp>
      <p:pic>
        <p:nvPicPr>
          <p:cNvPr id="8" name="图片 7" descr="556c1d435b9b4副本"/>
          <p:cNvPicPr>
            <a:picLocks noChangeAspect="1"/>
          </p:cNvPicPr>
          <p:nvPr/>
        </p:nvPicPr>
        <p:blipFill>
          <a:blip r:embed="rId1"/>
          <a:srcRect l="7791" t="51651" r="49968" b="12793"/>
          <a:stretch>
            <a:fillRect/>
          </a:stretch>
        </p:blipFill>
        <p:spPr>
          <a:xfrm>
            <a:off x="-26670" y="97790"/>
            <a:ext cx="5549900" cy="6608445"/>
          </a:xfrm>
          <a:prstGeom prst="rect">
            <a:avLst/>
          </a:prstGeom>
        </p:spPr>
      </p:pic>
      <p:sp>
        <p:nvSpPr>
          <p:cNvPr id="14" name="椭圆 13"/>
          <p:cNvSpPr/>
          <p:nvPr/>
        </p:nvSpPr>
        <p:spPr>
          <a:xfrm>
            <a:off x="5713095" y="926465"/>
            <a:ext cx="3937000" cy="3937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468995" y="3773170"/>
            <a:ext cx="2672715" cy="267271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700270" y="4248150"/>
            <a:ext cx="1717675" cy="1699895"/>
            <a:chOff x="6990" y="6839"/>
            <a:chExt cx="2705" cy="2677"/>
          </a:xfrm>
        </p:grpSpPr>
        <p:sp>
          <p:nvSpPr>
            <p:cNvPr id="20" name="矩形 19"/>
            <p:cNvSpPr/>
            <p:nvPr/>
          </p:nvSpPr>
          <p:spPr>
            <a:xfrm>
              <a:off x="7508" y="6839"/>
              <a:ext cx="1520" cy="1392"/>
            </a:xfrm>
            <a:prstGeom prst="rect">
              <a:avLst/>
            </a:prstGeom>
          </p:spPr>
          <p:txBody>
            <a:bodyPr wrap="square">
              <a:spAutoFit/>
            </a:bodyPr>
            <a:lstStyle/>
            <a:p>
              <a:pPr>
                <a:lnSpc>
                  <a:spcPct val="130000"/>
                </a:lnSpc>
              </a:pPr>
              <a:r>
                <a:rPr lang="zh-CN" altLang="en-US" sz="2000" dirty="0">
                  <a:solidFill>
                    <a:schemeClr val="bg2">
                      <a:lumMod val="50000"/>
                    </a:schemeClr>
                  </a:solidFill>
                  <a:latin typeface="方正清刻本悦宋简体" panose="02000000000000000000" charset="-122"/>
                  <a:ea typeface="方正清刻本悦宋简体" panose="02000000000000000000" charset="-122"/>
                </a:rPr>
                <a:t>点击添</a:t>
              </a:r>
              <a:endParaRPr lang="zh-CN" altLang="en-US" sz="2000" dirty="0">
                <a:solidFill>
                  <a:schemeClr val="bg2">
                    <a:lumMod val="50000"/>
                  </a:schemeClr>
                </a:solidFill>
                <a:latin typeface="方正清刻本悦宋简体" panose="02000000000000000000" charset="-122"/>
                <a:ea typeface="方正清刻本悦宋简体" panose="02000000000000000000" charset="-122"/>
              </a:endParaRPr>
            </a:p>
            <a:p>
              <a:pPr>
                <a:lnSpc>
                  <a:spcPct val="130000"/>
                </a:lnSpc>
              </a:pPr>
              <a:r>
                <a:rPr lang="zh-CN" altLang="en-US" sz="2000" dirty="0">
                  <a:solidFill>
                    <a:schemeClr val="bg2">
                      <a:lumMod val="50000"/>
                    </a:schemeClr>
                  </a:solidFill>
                  <a:latin typeface="方正清刻本悦宋简体" panose="02000000000000000000" charset="-122"/>
                  <a:ea typeface="方正清刻本悦宋简体" panose="02000000000000000000" charset="-122"/>
                </a:rPr>
                <a:t>加内容</a:t>
              </a:r>
              <a:endParaRPr lang="zh-CN" altLang="en-US" sz="20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21" name="矩形 20"/>
            <p:cNvSpPr/>
            <p:nvPr/>
          </p:nvSpPr>
          <p:spPr>
            <a:xfrm>
              <a:off x="6990" y="8344"/>
              <a:ext cx="2705" cy="1172"/>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a:t>
              </a:r>
              <a:endParaRPr lang="zh-CN" altLang="en-US" sz="1050" dirty="0">
                <a:solidFill>
                  <a:schemeClr val="bg1">
                    <a:lumMod val="50000"/>
                  </a:schemeClr>
                </a:solidFill>
                <a:latin typeface="+mn-ea"/>
                <a:sym typeface="+mn-ea"/>
              </a:endParaRPr>
            </a:p>
          </p:txBody>
        </p:sp>
      </p:grpSp>
      <p:sp>
        <p:nvSpPr>
          <p:cNvPr id="22" name="椭圆 21"/>
          <p:cNvSpPr/>
          <p:nvPr/>
        </p:nvSpPr>
        <p:spPr>
          <a:xfrm>
            <a:off x="4175760" y="3773170"/>
            <a:ext cx="2672715" cy="267271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602798" y="139700"/>
            <a:ext cx="2735580" cy="706755"/>
          </a:xfrm>
          <a:prstGeom prst="rect">
            <a:avLst/>
          </a:prstGeom>
          <a:noFill/>
        </p:spPr>
        <p:txBody>
          <a:bodyPr wrap="none" rtlCol="0">
            <a:spAutoFit/>
          </a:bodyPr>
          <a:lstStyle/>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rPr>
              <a:t>知识点概述</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par>
                          <p:cTn id="23" fill="hold">
                            <p:stCondLst>
                              <p:cond delay="500"/>
                            </p:stCondLst>
                            <p:childTnLst>
                              <p:par>
                                <p:cTn id="24" presetID="37"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900" decel="100000" fill="hold"/>
                                        <p:tgtEl>
                                          <p:spTgt spid="1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5358449" y="-185889"/>
            <a:ext cx="2903775" cy="6034045"/>
          </a:xfrm>
          <a:prstGeom prst="rect">
            <a:avLst/>
          </a:prstGeom>
        </p:spPr>
      </p:pic>
      <p:sp>
        <p:nvSpPr>
          <p:cNvPr id="27" name="文本框 26"/>
          <p:cNvSpPr txBox="1"/>
          <p:nvPr/>
        </p:nvSpPr>
        <p:spPr>
          <a:xfrm>
            <a:off x="4696526" y="2107858"/>
            <a:ext cx="4350871" cy="1446550"/>
          </a:xfrm>
          <a:prstGeom prst="rect">
            <a:avLst/>
          </a:prstGeom>
          <a:noFill/>
        </p:spPr>
        <p:txBody>
          <a:bodyPr wrap="none" rtlCol="0">
            <a:spAutoFit/>
          </a:bodyPr>
          <a:lstStyle/>
          <a:p>
            <a:r>
              <a:rPr lang="en-US" altLang="zh-CN" sz="8800" b="1" dirty="0">
                <a:solidFill>
                  <a:srgbClr val="377636"/>
                </a:solidFill>
                <a:latin typeface="Agency FB" panose="020B0503020202020204" pitchFamily="34" charset="0"/>
                <a:ea typeface="微软雅黑" panose="020B0503020204020204" pitchFamily="34" charset="-122"/>
              </a:rPr>
              <a:t>PART     02</a:t>
            </a:r>
            <a:endParaRPr lang="zh-CN" altLang="en-US" sz="8800" b="1" dirty="0">
              <a:solidFill>
                <a:srgbClr val="377636"/>
              </a:solidFill>
              <a:latin typeface="Agency FB" panose="020B0503020202020204" pitchFamily="34" charset="0"/>
              <a:ea typeface="微软雅黑" panose="020B0503020204020204" pitchFamily="34" charset="-122"/>
            </a:endParaRPr>
          </a:p>
        </p:txBody>
      </p:sp>
      <p:sp>
        <p:nvSpPr>
          <p:cNvPr id="28" name="文本框 27"/>
          <p:cNvSpPr txBox="1"/>
          <p:nvPr/>
        </p:nvSpPr>
        <p:spPr>
          <a:xfrm>
            <a:off x="4805959" y="4691959"/>
            <a:ext cx="4008755" cy="1014730"/>
          </a:xfrm>
          <a:prstGeom prst="rect">
            <a:avLst/>
          </a:prstGeom>
          <a:noFill/>
        </p:spPr>
        <p:txBody>
          <a:bodyPr wrap="none" rtlCol="0">
            <a:spAutoFit/>
          </a:bodyPr>
          <a:lstStyle/>
          <a:p>
            <a:pPr algn="ctr"/>
            <a:r>
              <a:rPr lang="zh-CN" altLang="en-US" sz="6000" b="1" dirty="0">
                <a:solidFill>
                  <a:srgbClr val="377636"/>
                </a:solidFill>
                <a:latin typeface="幼圆" panose="02010509060101010101" pitchFamily="49" charset="-122"/>
                <a:ea typeface="幼圆" panose="02010509060101010101" pitchFamily="49" charset="-122"/>
                <a:sym typeface="+mn-ea"/>
              </a:rPr>
              <a:t>课本章节二</a:t>
            </a:r>
            <a:endParaRPr lang="zh-CN" altLang="en-US" sz="6000" b="1" dirty="0">
              <a:solidFill>
                <a:srgbClr val="399644"/>
              </a:solidFill>
              <a:latin typeface="幼圆" panose="02010509060101010101" pitchFamily="49" charset="-122"/>
              <a:ea typeface="幼圆" panose="02010509060101010101" pitchFamily="49" charset="-122"/>
            </a:endParaRPr>
          </a:p>
        </p:txBody>
      </p:sp>
      <p:pic>
        <p:nvPicPr>
          <p:cNvPr id="9" name="图片 8" descr="f81029c4ad44b53fb1fcc1efa9ebdad16副本"/>
          <p:cNvPicPr>
            <a:picLocks noChangeAspect="1"/>
          </p:cNvPicPr>
          <p:nvPr/>
        </p:nvPicPr>
        <p:blipFill>
          <a:blip r:embed="rId2"/>
          <a:srcRect l="32311" t="677" r="50006" b="58032"/>
          <a:stretch>
            <a:fillRect/>
          </a:stretch>
        </p:blipFill>
        <p:spPr>
          <a:xfrm>
            <a:off x="0" y="3365842"/>
            <a:ext cx="4222994" cy="34921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27"/>
                                        </p:tgtEl>
                                        <p:attrNameLst>
                                          <p:attrName>style.visibility</p:attrName>
                                        </p:attrNameLst>
                                      </p:cBhvr>
                                      <p:to>
                                        <p:strVal val="visible"/>
                                      </p:to>
                                    </p:set>
                                    <p:anim by="(-#ppt_w*2)" calcmode="lin" valueType="num">
                                      <p:cBhvr rctx="PPT">
                                        <p:cTn id="11" dur="500" autoRev="1" fill="hold">
                                          <p:stCondLst>
                                            <p:cond delay="0"/>
                                          </p:stCondLst>
                                        </p:cTn>
                                        <p:tgtEl>
                                          <p:spTgt spid="27"/>
                                        </p:tgtEl>
                                        <p:attrNameLst>
                                          <p:attrName>ppt_w</p:attrName>
                                        </p:attrNameLst>
                                      </p:cBhvr>
                                    </p:anim>
                                    <p:anim by="(#ppt_w*0.50)" calcmode="lin" valueType="num">
                                      <p:cBhvr>
                                        <p:cTn id="12" dur="500" decel="50000" autoRev="1" fill="hold">
                                          <p:stCondLst>
                                            <p:cond delay="0"/>
                                          </p:stCondLst>
                                        </p:cTn>
                                        <p:tgtEl>
                                          <p:spTgt spid="27"/>
                                        </p:tgtEl>
                                        <p:attrNameLst>
                                          <p:attrName>ppt_x</p:attrName>
                                        </p:attrNameLst>
                                      </p:cBhvr>
                                    </p:anim>
                                    <p:anim from="(-#ppt_h/2)" to="(#ppt_y)" calcmode="lin" valueType="num">
                                      <p:cBhvr>
                                        <p:cTn id="13" dur="1000" fill="hold">
                                          <p:stCondLst>
                                            <p:cond delay="0"/>
                                          </p:stCondLst>
                                        </p:cTn>
                                        <p:tgtEl>
                                          <p:spTgt spid="27"/>
                                        </p:tgtEl>
                                        <p:attrNameLst>
                                          <p:attrName>ppt_y</p:attrName>
                                        </p:attrNameLst>
                                      </p:cBhvr>
                                    </p:anim>
                                    <p:animRot by="21600000">
                                      <p:cBhvr>
                                        <p:cTn id="14" dur="1000" fill="hold">
                                          <p:stCondLst>
                                            <p:cond delay="0"/>
                                          </p:stCondLst>
                                        </p:cTn>
                                        <p:tgtEl>
                                          <p:spTgt spid="27"/>
                                        </p:tgtEl>
                                        <p:attrNameLst>
                                          <p:attrName>r</p:attrName>
                                        </p:attrNameLst>
                                      </p:cBhvr>
                                    </p:animRot>
                                  </p:childTnLst>
                                </p:cTn>
                              </p:par>
                            </p:childTnLst>
                          </p:cTn>
                        </p:par>
                        <p:par>
                          <p:cTn id="15" fill="hold">
                            <p:stCondLst>
                              <p:cond delay="2500"/>
                            </p:stCondLst>
                            <p:childTnLst>
                              <p:par>
                                <p:cTn id="16" presetID="37" presetClass="entr" presetSubtype="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900" decel="100000" fill="hold"/>
                                        <p:tgtEl>
                                          <p:spTgt spid="28"/>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13" y="476250"/>
            <a:ext cx="12182024" cy="6380480"/>
          </a:xfrm>
          <a:prstGeom prst="rect">
            <a:avLst/>
          </a:prstGeom>
        </p:spPr>
      </p:pic>
      <p:grpSp>
        <p:nvGrpSpPr>
          <p:cNvPr id="20" name="组合 19"/>
          <p:cNvGrpSpPr/>
          <p:nvPr/>
        </p:nvGrpSpPr>
        <p:grpSpPr>
          <a:xfrm>
            <a:off x="1217295" y="969010"/>
            <a:ext cx="3063240" cy="1884680"/>
            <a:chOff x="12749" y="816"/>
            <a:chExt cx="4824" cy="2968"/>
          </a:xfrm>
        </p:grpSpPr>
        <p:sp>
          <p:nvSpPr>
            <p:cNvPr id="7" name="矩形 6"/>
            <p:cNvSpPr/>
            <p:nvPr/>
          </p:nvSpPr>
          <p:spPr>
            <a:xfrm>
              <a:off x="12994" y="816"/>
              <a:ext cx="4334" cy="1142"/>
            </a:xfrm>
            <a:prstGeom prst="rect">
              <a:avLst/>
            </a:prstGeom>
          </p:spPr>
          <p:txBody>
            <a:bodyPr wrap="square">
              <a:spAutoFit/>
            </a:bodyPr>
            <a:lstStyle/>
            <a:p>
              <a:pPr>
                <a:lnSpc>
                  <a:spcPct val="130000"/>
                </a:lnSpc>
              </a:pPr>
              <a:r>
                <a:rPr lang="zh-CN" altLang="en-US" sz="3200" dirty="0">
                  <a:solidFill>
                    <a:schemeClr val="bg2">
                      <a:lumMod val="50000"/>
                    </a:schemeClr>
                  </a:solidFill>
                  <a:latin typeface="方正清刻本悦宋简体" panose="02000000000000000000" charset="-122"/>
                  <a:ea typeface="方正清刻本悦宋简体" panose="02000000000000000000" charset="-122"/>
                </a:rPr>
                <a:t>点击添加内容</a:t>
              </a:r>
              <a:endParaRPr lang="zh-CN" altLang="en-US" sz="32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8" name="矩形 7"/>
            <p:cNvSpPr/>
            <p:nvPr/>
          </p:nvSpPr>
          <p:spPr>
            <a:xfrm>
              <a:off x="12749" y="1958"/>
              <a:ext cx="4824" cy="1826"/>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grpSp>
      <p:sp>
        <p:nvSpPr>
          <p:cNvPr id="6" name="任意多边形 5"/>
          <p:cNvSpPr/>
          <p:nvPr/>
        </p:nvSpPr>
        <p:spPr>
          <a:xfrm rot="20040000">
            <a:off x="1754505" y="1683385"/>
            <a:ext cx="7298690" cy="2453640"/>
          </a:xfrm>
          <a:custGeom>
            <a:avLst/>
            <a:gdLst>
              <a:gd name="connisteX0" fmla="*/ 0 w 6451600"/>
              <a:gd name="connsiteY0" fmla="*/ 15423 h 2049836"/>
              <a:gd name="connisteX1" fmla="*/ 2466975 w 6451600"/>
              <a:gd name="connsiteY1" fmla="*/ 276408 h 2049836"/>
              <a:gd name="connisteX2" fmla="*/ 3961130 w 6451600"/>
              <a:gd name="connsiteY2" fmla="*/ 2008053 h 2049836"/>
              <a:gd name="connisteX3" fmla="*/ 6451600 w 6451600"/>
              <a:gd name="connsiteY3" fmla="*/ 1106988 h 2049836"/>
              <a:gd name="connisteX4" fmla="*/ 7543165 w 6451600"/>
              <a:gd name="connsiteY4" fmla="*/ -1645101 h 2049836"/>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6451600" h="2049836">
                <a:moveTo>
                  <a:pt x="0" y="15424"/>
                </a:moveTo>
                <a:cubicBezTo>
                  <a:pt x="463550" y="33204"/>
                  <a:pt x="1674495" y="-122371"/>
                  <a:pt x="2466975" y="276409"/>
                </a:cubicBezTo>
                <a:cubicBezTo>
                  <a:pt x="3259455" y="675189"/>
                  <a:pt x="3164205" y="1841684"/>
                  <a:pt x="3961130" y="2008054"/>
                </a:cubicBezTo>
                <a:cubicBezTo>
                  <a:pt x="4758055" y="2174424"/>
                  <a:pt x="5735320" y="1837874"/>
                  <a:pt x="6451600" y="1106989"/>
                </a:cubicBezTo>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561205" y="3744595"/>
            <a:ext cx="3063240" cy="1884680"/>
            <a:chOff x="12749" y="816"/>
            <a:chExt cx="4824" cy="2968"/>
          </a:xfrm>
        </p:grpSpPr>
        <p:sp>
          <p:nvSpPr>
            <p:cNvPr id="18" name="矩形 17"/>
            <p:cNvSpPr/>
            <p:nvPr/>
          </p:nvSpPr>
          <p:spPr>
            <a:xfrm>
              <a:off x="12994" y="816"/>
              <a:ext cx="4334" cy="1142"/>
            </a:xfrm>
            <a:prstGeom prst="rect">
              <a:avLst/>
            </a:prstGeom>
          </p:spPr>
          <p:txBody>
            <a:bodyPr wrap="square">
              <a:spAutoFit/>
            </a:bodyPr>
            <a:lstStyle/>
            <a:p>
              <a:pPr>
                <a:lnSpc>
                  <a:spcPct val="130000"/>
                </a:lnSpc>
              </a:pPr>
              <a:r>
                <a:rPr lang="zh-CN" altLang="en-US" sz="3200" dirty="0">
                  <a:solidFill>
                    <a:schemeClr val="bg2">
                      <a:lumMod val="50000"/>
                    </a:schemeClr>
                  </a:solidFill>
                  <a:latin typeface="方正清刻本悦宋简体" panose="02000000000000000000" charset="-122"/>
                  <a:ea typeface="方正清刻本悦宋简体" panose="02000000000000000000" charset="-122"/>
                </a:rPr>
                <a:t>点击添加内容</a:t>
              </a:r>
              <a:endParaRPr lang="zh-CN" altLang="en-US" sz="32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19" name="矩形 18"/>
            <p:cNvSpPr/>
            <p:nvPr/>
          </p:nvSpPr>
          <p:spPr>
            <a:xfrm>
              <a:off x="12749" y="1958"/>
              <a:ext cx="4824" cy="1826"/>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grpSp>
      <p:grpSp>
        <p:nvGrpSpPr>
          <p:cNvPr id="21" name="组合 20"/>
          <p:cNvGrpSpPr/>
          <p:nvPr/>
        </p:nvGrpSpPr>
        <p:grpSpPr>
          <a:xfrm>
            <a:off x="8735695" y="657225"/>
            <a:ext cx="3063240" cy="1884680"/>
            <a:chOff x="12749" y="816"/>
            <a:chExt cx="4824" cy="2968"/>
          </a:xfrm>
        </p:grpSpPr>
        <p:sp>
          <p:nvSpPr>
            <p:cNvPr id="22" name="矩形 21"/>
            <p:cNvSpPr/>
            <p:nvPr/>
          </p:nvSpPr>
          <p:spPr>
            <a:xfrm>
              <a:off x="12994" y="816"/>
              <a:ext cx="4334" cy="1142"/>
            </a:xfrm>
            <a:prstGeom prst="rect">
              <a:avLst/>
            </a:prstGeom>
          </p:spPr>
          <p:txBody>
            <a:bodyPr wrap="square">
              <a:spAutoFit/>
            </a:bodyPr>
            <a:lstStyle/>
            <a:p>
              <a:pPr>
                <a:lnSpc>
                  <a:spcPct val="130000"/>
                </a:lnSpc>
              </a:pPr>
              <a:r>
                <a:rPr lang="zh-CN" altLang="en-US" sz="3200" dirty="0">
                  <a:solidFill>
                    <a:schemeClr val="bg2">
                      <a:lumMod val="50000"/>
                    </a:schemeClr>
                  </a:solidFill>
                  <a:latin typeface="方正清刻本悦宋简体" panose="02000000000000000000" charset="-122"/>
                  <a:ea typeface="方正清刻本悦宋简体" panose="02000000000000000000" charset="-122"/>
                </a:rPr>
                <a:t>点击添加内容</a:t>
              </a:r>
              <a:endParaRPr lang="zh-CN" altLang="en-US" sz="32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23" name="矩形 22"/>
            <p:cNvSpPr/>
            <p:nvPr/>
          </p:nvSpPr>
          <p:spPr>
            <a:xfrm>
              <a:off x="12749" y="1958"/>
              <a:ext cx="4824" cy="1826"/>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grpSp>
      <p:sp>
        <p:nvSpPr>
          <p:cNvPr id="13" name="文本框 12"/>
          <p:cNvSpPr txBox="1"/>
          <p:nvPr/>
        </p:nvSpPr>
        <p:spPr>
          <a:xfrm>
            <a:off x="4460876" y="261511"/>
            <a:ext cx="2735580" cy="706755"/>
          </a:xfrm>
          <a:prstGeom prst="rect">
            <a:avLst/>
          </a:prstGeom>
          <a:noFill/>
        </p:spPr>
        <p:txBody>
          <a:bodyPr wrap="none" rtlCol="0">
            <a:spAutoFit/>
          </a:bodyPr>
          <a:lstStyle/>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课本章节二</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500"/>
                            </p:stCondLst>
                            <p:childTnLst>
                              <p:par>
                                <p:cTn id="16" presetID="2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ID="23" presetClass="entr" presetSubtype="16"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childTnLst>
                                </p:cTn>
                              </p:par>
                            </p:childTnLst>
                          </p:cTn>
                        </p:par>
                        <p:par>
                          <p:cTn id="25" fill="hold">
                            <p:stCondLst>
                              <p:cond delay="1500"/>
                            </p:stCondLst>
                            <p:childTnLst>
                              <p:par>
                                <p:cTn id="26" presetID="23" presetClass="entr" presetSubtype="16"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childTnLst>
                                </p:cTn>
                              </p:par>
                            </p:childTnLst>
                          </p:cTn>
                        </p:par>
                        <p:par>
                          <p:cTn id="30" fill="hold">
                            <p:stCondLst>
                              <p:cond delay="2000"/>
                            </p:stCondLst>
                            <p:childTnLst>
                              <p:par>
                                <p:cTn id="31" presetID="37"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900" decel="100000" fill="hold"/>
                                        <p:tgtEl>
                                          <p:spTgt spid="13"/>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25398" y="2487295"/>
            <a:ext cx="3027045" cy="725170"/>
          </a:xfrm>
          <a:prstGeom prst="rect">
            <a:avLst/>
          </a:prstGeom>
        </p:spPr>
        <p:txBody>
          <a:bodyPr wrap="square">
            <a:spAutoFit/>
          </a:bodyPr>
          <a:lstStyle/>
          <a:p>
            <a:pPr>
              <a:lnSpc>
                <a:spcPct val="130000"/>
              </a:lnSpc>
            </a:pPr>
            <a:r>
              <a:rPr lang="zh-CN" altLang="en-US" sz="3200" dirty="0">
                <a:solidFill>
                  <a:schemeClr val="bg2">
                    <a:lumMod val="50000"/>
                  </a:schemeClr>
                </a:solidFill>
                <a:latin typeface="方正清刻本悦宋简体" panose="02000000000000000000" charset="-122"/>
                <a:ea typeface="方正清刻本悦宋简体" panose="02000000000000000000" charset="-122"/>
              </a:rPr>
              <a:t>点击添加内容</a:t>
            </a:r>
            <a:endParaRPr lang="zh-CN" altLang="en-US" sz="3200" dirty="0">
              <a:solidFill>
                <a:schemeClr val="bg2">
                  <a:lumMod val="50000"/>
                </a:schemeClr>
              </a:solidFill>
              <a:latin typeface="方正清刻本悦宋简体" panose="02000000000000000000" charset="-122"/>
              <a:ea typeface="方正清刻本悦宋简体" panose="02000000000000000000" charset="-122"/>
            </a:endParaRPr>
          </a:p>
        </p:txBody>
      </p:sp>
      <p:sp>
        <p:nvSpPr>
          <p:cNvPr id="8" name="矩形 7"/>
          <p:cNvSpPr/>
          <p:nvPr/>
        </p:nvSpPr>
        <p:spPr>
          <a:xfrm>
            <a:off x="7625715" y="3212465"/>
            <a:ext cx="2903220" cy="1367155"/>
          </a:xfrm>
          <a:prstGeom prst="rect">
            <a:avLst/>
          </a:prstGeom>
        </p:spPr>
        <p:txBody>
          <a:bodyPr wrap="square">
            <a:spAutoFit/>
          </a:bodyPr>
          <a:lstStyle/>
          <a:p>
            <a:pPr>
              <a:lnSpc>
                <a:spcPct val="130000"/>
              </a:lnSpc>
            </a:pPr>
            <a:r>
              <a:rPr lang="zh-CN" altLang="en-US" sz="1200" dirty="0">
                <a:solidFill>
                  <a:schemeClr val="bg1">
                    <a:lumMod val="50000"/>
                  </a:schemeClr>
                </a:solidFill>
                <a:latin typeface="+mn-ea"/>
              </a:rPr>
              <a:t>在此输入你的文字内容</a:t>
            </a:r>
            <a:r>
              <a:rPr lang="zh-CN" altLang="en-US" sz="1050" dirty="0">
                <a:solidFill>
                  <a:schemeClr val="bg1">
                    <a:lumMod val="50000"/>
                  </a:schemeClr>
                </a:solidFill>
                <a:latin typeface="+mn-ea"/>
                <a:sym typeface="+mn-ea"/>
              </a:rPr>
              <a:t>在此输入你的文字内容 在此输入你的文字内容在此输入你的文字内容在此输入你的文字内容在此输入你的文字内容在此输入你的文字内容在此输入你的文字内容在此输入你的文字内容在此输入你的文字内容</a:t>
            </a:r>
            <a:endParaRPr lang="zh-CN" altLang="en-US" sz="1050" dirty="0">
              <a:solidFill>
                <a:schemeClr val="bg1">
                  <a:lumMod val="50000"/>
                </a:schemeClr>
              </a:solidFill>
              <a:latin typeface="+mn-ea"/>
              <a:sym typeface="+mn-ea"/>
            </a:endParaRPr>
          </a:p>
        </p:txBody>
      </p:sp>
      <p:pic>
        <p:nvPicPr>
          <p:cNvPr id="19" name="图片 18" descr="psd2015092228_素材中国-sccnn.com副本"/>
          <p:cNvPicPr>
            <a:picLocks noChangeAspect="1"/>
          </p:cNvPicPr>
          <p:nvPr/>
        </p:nvPicPr>
        <p:blipFill>
          <a:blip r:embed="rId1"/>
          <a:srcRect t="29476" r="1522"/>
          <a:stretch>
            <a:fillRect/>
          </a:stretch>
        </p:blipFill>
        <p:spPr>
          <a:xfrm>
            <a:off x="450215" y="37465"/>
            <a:ext cx="7506970" cy="7716520"/>
          </a:xfrm>
          <a:prstGeom prst="rect">
            <a:avLst/>
          </a:prstGeom>
        </p:spPr>
      </p:pic>
      <p:sp>
        <p:nvSpPr>
          <p:cNvPr id="2" name="椭圆 1"/>
          <p:cNvSpPr/>
          <p:nvPr/>
        </p:nvSpPr>
        <p:spPr>
          <a:xfrm>
            <a:off x="6847840" y="1443355"/>
            <a:ext cx="4458970" cy="445897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460876" y="261511"/>
            <a:ext cx="2735580" cy="706755"/>
          </a:xfrm>
          <a:prstGeom prst="rect">
            <a:avLst/>
          </a:prstGeom>
          <a:noFill/>
        </p:spPr>
        <p:txBody>
          <a:bodyPr wrap="none" rtlCol="0">
            <a:spAutoFit/>
          </a:bodyPr>
          <a:lstStyle/>
          <a:p>
            <a:pPr algn="ctr"/>
            <a:r>
              <a:rPr lang="zh-CN" altLang="en-US" sz="4000" b="1" dirty="0">
                <a:solidFill>
                  <a:schemeClr val="accent6">
                    <a:lumMod val="60000"/>
                    <a:lumOff val="40000"/>
                  </a:schemeClr>
                </a:solidFill>
                <a:latin typeface="幼圆" panose="02010509060101010101" pitchFamily="49" charset="-122"/>
                <a:ea typeface="幼圆" panose="02010509060101010101" pitchFamily="49" charset="-122"/>
                <a:sym typeface="+mn-ea"/>
              </a:rPr>
              <a:t>课本章节二</a:t>
            </a:r>
            <a:endParaRPr lang="zh-CN" altLang="en-US" sz="4000" b="1" dirty="0">
              <a:solidFill>
                <a:schemeClr val="accent6">
                  <a:lumMod val="60000"/>
                  <a:lumOff val="4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childTnLst>
                                </p:cTn>
                              </p:par>
                              <p:par>
                                <p:cTn id="16" presetID="23"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37"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900" decel="100000" fill="hold"/>
                                        <p:tgtEl>
                                          <p:spTgt spid="3"/>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Lst>
  </p:timing>
</p:sld>
</file>

<file path=ppt/tags/tag1.xml><?xml version="1.0" encoding="utf-8"?>
<p:tagLst xmlns:p="http://schemas.openxmlformats.org/presentationml/2006/main">
  <p:tag name="ISPRING_PRESENTATION_TITLE" val="荷花中国风国学经典古典传统文化PPT"/>
</p:tagLst>
</file>

<file path=ppt/theme/theme1.xml><?xml version="1.0" encoding="utf-8"?>
<a:theme xmlns:a="http://schemas.openxmlformats.org/drawingml/2006/main" name="千图网拥有20W+精美PPT模板 更多PPT模板下载至：www.58pic.com/office/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3100</Words>
  <Application>WPS 演示</Application>
  <PresentationFormat>宽屏</PresentationFormat>
  <Paragraphs>235</Paragraphs>
  <Slides>22</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幼圆</vt:lpstr>
      <vt:lpstr>Agency FB</vt:lpstr>
      <vt:lpstr>微软雅黑</vt:lpstr>
      <vt:lpstr>方正清刻本悦宋简体</vt:lpstr>
      <vt:lpstr>微软雅黑 Light</vt:lpstr>
      <vt:lpstr>Arial Unicode MS</vt:lpstr>
      <vt:lpstr>等线 Light</vt:lpstr>
      <vt:lpstr>等线</vt:lpstr>
      <vt:lpstr>千图网拥有20W+精美PPT模板 更多PPT模板下载至：www.58pic.com/office/ppt​​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叶中菩提</cp:lastModifiedBy>
  <cp:revision>74</cp:revision>
  <dcterms:created xsi:type="dcterms:W3CDTF">2017-04-29T09:11:00Z</dcterms:created>
  <dcterms:modified xsi:type="dcterms:W3CDTF">2019-08-07T22:08:32Z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2052-11.1.0.8952</vt:lpwstr>
  </property>
</Properties>
</file>