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1" r:id="rId6"/>
    <p:sldId id="8352" r:id="rId7"/>
    <p:sldId id="8353" r:id="rId8"/>
    <p:sldId id="8354" r:id="rId9"/>
    <p:sldId id="8372" r:id="rId10"/>
    <p:sldId id="8356" r:id="rId11"/>
    <p:sldId id="8357" r:id="rId12"/>
    <p:sldId id="8358" r:id="rId13"/>
    <p:sldId id="8359" r:id="rId14"/>
    <p:sldId id="8373" r:id="rId15"/>
    <p:sldId id="8361" r:id="rId16"/>
    <p:sldId id="8362" r:id="rId17"/>
    <p:sldId id="8363" r:id="rId18"/>
    <p:sldId id="8364" r:id="rId19"/>
    <p:sldId id="8374" r:id="rId20"/>
    <p:sldId id="8366" r:id="rId21"/>
    <p:sldId id="8368" r:id="rId22"/>
    <p:sldId id="8370" r:id="rId23"/>
    <p:sldId id="8369" r:id="rId24"/>
    <p:sldId id="8371" r:id="rId25"/>
    <p:sldId id="8375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C62"/>
    <a:srgbClr val="E3C6C5"/>
    <a:srgbClr val="01AF8D"/>
    <a:srgbClr val="D0AF6C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55670-1828-40D7-84DE-7EE2EDEF73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6C9B2-53CE-411F-8576-1D0AF763B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9F5E-D393-4215-A86E-6CC6C871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DB69-BE76-4FA6-B9C4-B08324DFF0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microsoft.com/office/2007/relationships/hdphoto" Target="../media/image37.wdp"/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2.png"/><Relationship Id="rId3" Type="http://schemas.openxmlformats.org/officeDocument/2006/relationships/image" Target="../media/image16.png"/><Relationship Id="rId2" Type="http://schemas.openxmlformats.org/officeDocument/2006/relationships/image" Target="../media/image38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54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957443" y="290443"/>
            <a:ext cx="6277113" cy="627711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方正黑体简体" panose="03000509000000000000" pitchFamily="65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35083" y="1324744"/>
            <a:ext cx="1029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0" b="1" dirty="0">
                <a:solidFill>
                  <a:schemeClr val="tx2">
                    <a:lumMod val="50000"/>
                  </a:schemeClr>
                </a:solidFill>
                <a:latin typeface="汉仪范笑歌隶书简" panose="01010104010101010101" pitchFamily="2" charset="-122"/>
                <a:ea typeface="汉仪范笑歌隶书简" panose="01010104010101010101" pitchFamily="2" charset="-122"/>
              </a:rPr>
              <a:t>唯美</a:t>
            </a:r>
            <a:endParaRPr lang="zh-CN" altLang="en-US" sz="12000" b="1" dirty="0">
              <a:solidFill>
                <a:schemeClr val="tx2">
                  <a:lumMod val="50000"/>
                </a:schemeClr>
              </a:solidFill>
              <a:latin typeface="汉仪范笑歌隶书简" panose="01010104010101010101" pitchFamily="2" charset="-122"/>
              <a:ea typeface="汉仪范笑歌隶书简" panose="0101010401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8353" y="1146143"/>
            <a:ext cx="1146468" cy="3063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  <a:sym typeface="FZFangSong-Z02S" panose="02010601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132480" y="4386394"/>
            <a:ext cx="1632585" cy="373996"/>
            <a:chOff x="-164379" y="2115819"/>
            <a:chExt cx="4132029" cy="946576"/>
          </a:xfrm>
        </p:grpSpPr>
        <p:grpSp>
          <p:nvGrpSpPr>
            <p:cNvPr id="13" name="组合 12"/>
            <p:cNvGrpSpPr/>
            <p:nvPr/>
          </p:nvGrpSpPr>
          <p:grpSpPr>
            <a:xfrm>
              <a:off x="-164379" y="2115819"/>
              <a:ext cx="2833724" cy="473287"/>
              <a:chOff x="-8578756" y="1524000"/>
              <a:chExt cx="7847236" cy="1310640"/>
            </a:xfrm>
          </p:grpSpPr>
          <p:sp>
            <p:nvSpPr>
              <p:cNvPr id="18" name="弧形 17"/>
              <p:cNvSpPr/>
              <p:nvPr/>
            </p:nvSpPr>
            <p:spPr>
              <a:xfrm>
                <a:off x="-2042160" y="1524000"/>
                <a:ext cx="1310640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  <p:cxnSp>
            <p:nvCxnSpPr>
              <p:cNvPr id="19" name="直接连接符 18"/>
              <p:cNvCxnSpPr>
                <a:stCxn id="18" idx="0"/>
              </p:cNvCxnSpPr>
              <p:nvPr/>
            </p:nvCxnSpPr>
            <p:spPr>
              <a:xfrm flipH="1">
                <a:off x="-8578756" y="1524000"/>
                <a:ext cx="7191915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-2971800" y="2834640"/>
                <a:ext cx="1584960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弧形 20"/>
              <p:cNvSpPr/>
              <p:nvPr/>
            </p:nvSpPr>
            <p:spPr>
              <a:xfrm>
                <a:off x="-2255791" y="1524000"/>
                <a:ext cx="1310641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flipH="1" flipV="1">
              <a:off x="1601698" y="2589108"/>
              <a:ext cx="2365952" cy="473287"/>
              <a:chOff x="-7283387" y="1524000"/>
              <a:chExt cx="6551867" cy="1310640"/>
            </a:xfrm>
          </p:grpSpPr>
          <p:sp>
            <p:nvSpPr>
              <p:cNvPr id="15" name="弧形 14"/>
              <p:cNvSpPr/>
              <p:nvPr/>
            </p:nvSpPr>
            <p:spPr>
              <a:xfrm>
                <a:off x="-2042160" y="1524000"/>
                <a:ext cx="1310640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  <p:cxnSp>
            <p:nvCxnSpPr>
              <p:cNvPr id="16" name="直接连接符 15"/>
              <p:cNvCxnSpPr>
                <a:stCxn id="15" idx="0"/>
              </p:cNvCxnSpPr>
              <p:nvPr/>
            </p:nvCxnSpPr>
            <p:spPr>
              <a:xfrm flipH="1" flipV="1">
                <a:off x="-7283387" y="1524001"/>
                <a:ext cx="5896546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-2971800" y="2834640"/>
                <a:ext cx="1584960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 flipH="1">
            <a:off x="172010" y="1894977"/>
            <a:ext cx="3236880" cy="741511"/>
            <a:chOff x="-164379" y="2115819"/>
            <a:chExt cx="4132029" cy="946576"/>
          </a:xfrm>
        </p:grpSpPr>
        <p:grpSp>
          <p:nvGrpSpPr>
            <p:cNvPr id="23" name="组合 22"/>
            <p:cNvGrpSpPr/>
            <p:nvPr/>
          </p:nvGrpSpPr>
          <p:grpSpPr>
            <a:xfrm>
              <a:off x="-164379" y="2115819"/>
              <a:ext cx="2833724" cy="473287"/>
              <a:chOff x="-8578756" y="1524000"/>
              <a:chExt cx="7847236" cy="1310640"/>
            </a:xfrm>
          </p:grpSpPr>
          <p:sp>
            <p:nvSpPr>
              <p:cNvPr id="28" name="弧形 27"/>
              <p:cNvSpPr/>
              <p:nvPr/>
            </p:nvSpPr>
            <p:spPr>
              <a:xfrm>
                <a:off x="-2042160" y="1524000"/>
                <a:ext cx="1310640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  <p:cxnSp>
            <p:nvCxnSpPr>
              <p:cNvPr id="29" name="直接连接符 28"/>
              <p:cNvCxnSpPr>
                <a:stCxn id="28" idx="0"/>
              </p:cNvCxnSpPr>
              <p:nvPr/>
            </p:nvCxnSpPr>
            <p:spPr>
              <a:xfrm flipH="1">
                <a:off x="-8578756" y="1524000"/>
                <a:ext cx="7191915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-2971800" y="2834640"/>
                <a:ext cx="1584960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弧形 30"/>
              <p:cNvSpPr/>
              <p:nvPr/>
            </p:nvSpPr>
            <p:spPr>
              <a:xfrm>
                <a:off x="-2255791" y="1524000"/>
                <a:ext cx="1310641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flipH="1" flipV="1">
              <a:off x="1601698" y="2589108"/>
              <a:ext cx="2365952" cy="473287"/>
              <a:chOff x="-7283387" y="1524000"/>
              <a:chExt cx="6551867" cy="1310640"/>
            </a:xfrm>
          </p:grpSpPr>
          <p:sp>
            <p:nvSpPr>
              <p:cNvPr id="25" name="弧形 24"/>
              <p:cNvSpPr/>
              <p:nvPr/>
            </p:nvSpPr>
            <p:spPr>
              <a:xfrm>
                <a:off x="-2042160" y="1524000"/>
                <a:ext cx="1310640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flipH="1" flipV="1">
                <a:off x="-7283387" y="1524001"/>
                <a:ext cx="5896546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-2971800" y="2834640"/>
                <a:ext cx="1584960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9" y="2119454"/>
            <a:ext cx="3983979" cy="475897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2"/>
          <a:stretch>
            <a:fillRect/>
          </a:stretch>
        </p:blipFill>
        <p:spPr>
          <a:xfrm flipH="1">
            <a:off x="85648" y="2071469"/>
            <a:ext cx="4363780" cy="478653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001392" y="2636488"/>
            <a:ext cx="1029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>
                    <a:lumMod val="50000"/>
                  </a:schemeClr>
                </a:solidFill>
                <a:latin typeface="汉仪范笑歌隶书简" panose="01010104010101010101" pitchFamily="2" charset="-122"/>
                <a:ea typeface="汉仪范笑歌隶书简" panose="01010104010101010101" pitchFamily="2" charset="-122"/>
              </a:rPr>
              <a:t>中国风</a:t>
            </a:r>
            <a:endParaRPr lang="zh-CN" altLang="en-US" sz="8000" b="1" dirty="0">
              <a:solidFill>
                <a:schemeClr val="tx2">
                  <a:lumMod val="50000"/>
                </a:schemeClr>
              </a:solidFill>
              <a:latin typeface="汉仪范笑歌隶书简" panose="01010104010101010101" pitchFamily="2" charset="-122"/>
              <a:ea typeface="汉仪范笑歌隶书简" panose="01010104010101010101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70" y="2098420"/>
            <a:ext cx="829165" cy="669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6053" y="1758885"/>
            <a:ext cx="2420801" cy="1340505"/>
          </a:xfrm>
          <a:prstGeom prst="rect">
            <a:avLst/>
          </a:prstGeom>
        </p:spPr>
        <p:txBody>
          <a:bodyPr wrap="square" lIns="91384" tIns="45693" rIns="91384" bIns="45693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dirty="0"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lang="zh-CN" altLang="en-US" sz="1400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12944" y="3102299"/>
            <a:ext cx="2400300" cy="1340505"/>
          </a:xfrm>
          <a:prstGeom prst="rect">
            <a:avLst/>
          </a:prstGeom>
        </p:spPr>
        <p:txBody>
          <a:bodyPr wrap="square" lIns="91384" tIns="45693" rIns="91384" bIns="45693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dirty="0"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lang="zh-CN" altLang="en-US" sz="1400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8367" y="3714202"/>
            <a:ext cx="2400299" cy="1340505"/>
          </a:xfrm>
          <a:prstGeom prst="rect">
            <a:avLst/>
          </a:prstGeom>
        </p:spPr>
        <p:txBody>
          <a:bodyPr wrap="square" lIns="91384" tIns="45693" rIns="91384" bIns="45693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dirty="0"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lang="zh-CN" altLang="en-US" sz="1400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662" y="4858275"/>
            <a:ext cx="5357209" cy="201495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225809" y="5018760"/>
            <a:ext cx="2304570" cy="18740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67" y="1913890"/>
            <a:ext cx="4076624" cy="54331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88033" y="4503372"/>
            <a:ext cx="2595295" cy="437886"/>
          </a:xfrm>
          <a:prstGeom prst="rect">
            <a:avLst/>
          </a:prstGeom>
        </p:spPr>
        <p:txBody>
          <a:bodyPr wrap="square" lIns="91384" tIns="45693" rIns="91384" bIns="45693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rPr>
              <a:t>添加标题</a:t>
            </a:r>
            <a:endParaRPr lang="zh-CN" altLang="en-US" sz="3200" dirty="0">
              <a:solidFill>
                <a:schemeClr val="tx1"/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911689" y="3340286"/>
            <a:ext cx="4801314" cy="289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  <a:p>
            <a:pPr>
              <a:lnSpc>
                <a:spcPts val="3000"/>
              </a:lnSpc>
              <a:defRPr/>
            </a:pP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29831" y="2402576"/>
            <a:ext cx="3855977" cy="3855977"/>
            <a:chOff x="4171190" y="1640576"/>
            <a:chExt cx="3855977" cy="3855977"/>
          </a:xfrm>
        </p:grpSpPr>
        <p:sp>
          <p:nvSpPr>
            <p:cNvPr id="14" name="椭圆 13"/>
            <p:cNvSpPr/>
            <p:nvPr/>
          </p:nvSpPr>
          <p:spPr>
            <a:xfrm>
              <a:off x="4171190" y="1640576"/>
              <a:ext cx="3855977" cy="3855977"/>
            </a:xfrm>
            <a:prstGeom prst="ellipse">
              <a:avLst/>
            </a:prstGeom>
            <a:solidFill>
              <a:srgbClr val="F6F1EE"/>
            </a:solidFill>
            <a:ln>
              <a:solidFill>
                <a:srgbClr val="C5E4F1"/>
              </a:solidFill>
            </a:ln>
            <a:effectLst>
              <a:innerShdw blurRad="190500" dist="1016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85142" y="3307686"/>
              <a:ext cx="1381530" cy="186003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802" y="1718617"/>
              <a:ext cx="2215875" cy="3449106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0772">
            <a:off x="8826959" y="2940326"/>
            <a:ext cx="360122" cy="36330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auto">
          <a:xfrm>
            <a:off x="5540375" y="2791936"/>
            <a:ext cx="555625" cy="2992120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rPr>
              <a:t>添  加  标  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82837" y="1964946"/>
            <a:ext cx="2725548" cy="3563903"/>
            <a:chOff x="5382837" y="1964946"/>
            <a:chExt cx="2725548" cy="3563903"/>
          </a:xfrm>
        </p:grpSpPr>
        <p:sp>
          <p:nvSpPr>
            <p:cNvPr id="13" name="文本框 12"/>
            <p:cNvSpPr txBox="1"/>
            <p:nvPr/>
          </p:nvSpPr>
          <p:spPr>
            <a:xfrm>
              <a:off x="5382837" y="2044956"/>
              <a:ext cx="592967" cy="193899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第叁章</a:t>
              </a:r>
              <a:endParaRPr lang="zh-CN" altLang="en-US" sz="40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99044" y="1964946"/>
              <a:ext cx="643255" cy="2000250"/>
            </a:xfrm>
            <a:prstGeom prst="rect">
              <a:avLst/>
            </a:prstGeom>
            <a:noFill/>
            <a:ln w="3810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999128" y="2723215"/>
              <a:ext cx="6350" cy="2698115"/>
            </a:xfrm>
            <a:prstGeom prst="line">
              <a:avLst/>
            </a:prstGeom>
            <a:noFill/>
            <a:ln w="1905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7154278" y="2705864"/>
              <a:ext cx="954107" cy="271546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zh-CN" altLang="en-US" sz="12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2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870858" y="2493928"/>
              <a:ext cx="6350" cy="2698115"/>
            </a:xfrm>
            <a:prstGeom prst="line">
              <a:avLst/>
            </a:prstGeom>
            <a:noFill/>
            <a:ln w="1905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6109609" y="2560536"/>
              <a:ext cx="677108" cy="29683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输入标题</a:t>
              </a:r>
              <a:endParaRPr lang="zh-CN" altLang="en-US" sz="30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2242" y="2373644"/>
            <a:ext cx="4442093" cy="4617001"/>
            <a:chOff x="182242" y="2373644"/>
            <a:chExt cx="4442093" cy="4617001"/>
          </a:xfrm>
        </p:grpSpPr>
        <p:grpSp>
          <p:nvGrpSpPr>
            <p:cNvPr id="21" name="组合 20"/>
            <p:cNvGrpSpPr/>
            <p:nvPr/>
          </p:nvGrpSpPr>
          <p:grpSpPr>
            <a:xfrm>
              <a:off x="182242" y="2693307"/>
              <a:ext cx="4442093" cy="4297338"/>
              <a:chOff x="3783903" y="3860800"/>
              <a:chExt cx="3267619" cy="3161137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03200">
                <a:off x="4086430" y="4715117"/>
                <a:ext cx="735582" cy="2066986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869" y="5437755"/>
                <a:ext cx="286353" cy="908149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3051" y="5985340"/>
                <a:ext cx="1198471" cy="840773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810788" y="5748610"/>
                <a:ext cx="1495768" cy="929136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92049" y="4971526"/>
                <a:ext cx="1055837" cy="17245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92172" y="3860800"/>
                <a:ext cx="450674" cy="234457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61752" y="5521916"/>
                <a:ext cx="1495768" cy="1166699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05816" y="6385419"/>
                <a:ext cx="787841" cy="552701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83903" y="6105265"/>
                <a:ext cx="640545" cy="449367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6002" y="6181164"/>
                <a:ext cx="1198471" cy="840773"/>
              </a:xfrm>
              <a:prstGeom prst="rect">
                <a:avLst/>
              </a:prstGeom>
            </p:spPr>
          </p:pic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300000">
              <a:off x="2489204" y="2434862"/>
              <a:ext cx="562192" cy="4397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843862" y="3278958"/>
            <a:ext cx="7443417" cy="88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zh-CN" altLang="en-US" sz="1200" dirty="0"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sz="1200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  <a:p>
            <a:pPr>
              <a:lnSpc>
                <a:spcPts val="2500"/>
              </a:lnSpc>
            </a:pPr>
            <a:endParaRPr lang="zh-CN" altLang="en-US" sz="1200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816877" y="2912246"/>
            <a:ext cx="1433107" cy="39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</a:pPr>
            <a:r>
              <a:rPr lang="zh-CN" altLang="en-US" sz="2000" b="1" dirty="0">
                <a:latin typeface="方正隶变简体" panose="02010601030101010101" pitchFamily="2" charset="-122"/>
                <a:ea typeface="方正隶变简体" panose="02010601030101010101" pitchFamily="2" charset="-122"/>
              </a:rPr>
              <a:t>添加标题</a:t>
            </a:r>
            <a:endParaRPr lang="zh-CN" altLang="en-US" sz="2000" b="1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870847" y="4499054"/>
            <a:ext cx="7443417" cy="83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ts val="2000"/>
              </a:lnSpc>
              <a:defRPr sz="1200">
                <a:latin typeface="方正隶变简体" panose="02010601030101010101" pitchFamily="2" charset="-122"/>
                <a:ea typeface="方正隶变简体" panose="02010601030101010101" pitchFamily="2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843862" y="4132342"/>
            <a:ext cx="1433107" cy="39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</a:pPr>
            <a:r>
              <a:rPr lang="zh-CN" altLang="en-US" sz="2000" b="1" dirty="0">
                <a:latin typeface="方正隶变简体" panose="02010601030101010101" pitchFamily="2" charset="-122"/>
                <a:ea typeface="方正隶变简体" panose="02010601030101010101" pitchFamily="2" charset="-122"/>
              </a:rPr>
              <a:t>添加标题</a:t>
            </a:r>
            <a:endParaRPr lang="zh-CN" altLang="en-US" sz="2000" b="1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979787" y="4603708"/>
            <a:ext cx="4348273" cy="2335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875" y="1246620"/>
            <a:ext cx="2765267" cy="5629691"/>
          </a:xfrm>
          <a:prstGeom prst="rect">
            <a:avLst/>
          </a:prstGeom>
        </p:spPr>
      </p:pic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3870847" y="5639265"/>
            <a:ext cx="7443417" cy="83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ts val="2000"/>
              </a:lnSpc>
              <a:defRPr sz="1200">
                <a:latin typeface="方正隶变简体" panose="02010601030101010101" pitchFamily="2" charset="-122"/>
                <a:ea typeface="方正隶变简体" panose="02010601030101010101" pitchFamily="2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3843862" y="5272553"/>
            <a:ext cx="1433107" cy="39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</a:pPr>
            <a:r>
              <a:rPr lang="zh-CN" altLang="en-US" sz="2000" b="1" dirty="0">
                <a:latin typeface="方正隶变简体" panose="02010601030101010101" pitchFamily="2" charset="-122"/>
                <a:ea typeface="方正隶变简体" panose="02010601030101010101" pitchFamily="2" charset="-122"/>
              </a:rPr>
              <a:t>添加标题</a:t>
            </a:r>
            <a:endParaRPr lang="zh-CN" altLang="en-US" sz="2000" b="1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utoUpdateAnimBg="0"/>
      <p:bldP spid="15" grpId="0" bldLvl="0" autoUpdateAnimBg="0"/>
      <p:bldP spid="23" grpId="0" bldLvl="0" autoUpdateAnimBg="0"/>
      <p:bldP spid="24" grpId="0" bldLvl="0" autoUpdateAnimBg="0"/>
      <p:bldP spid="28" grpId="0" bldLvl="0" autoUpdateAnimBg="0"/>
      <p:bldP spid="29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77411" y="4132736"/>
            <a:ext cx="1846659" cy="1302401"/>
          </a:xfrm>
          <a:prstGeom prst="rect">
            <a:avLst/>
          </a:prstGeom>
          <a:noFill/>
          <a:effectLst>
            <a:outerShdw dir="5400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rPr>
              <a:t>添加标题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75960" y="4132736"/>
            <a:ext cx="5301451" cy="140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20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8422" y="1418406"/>
            <a:ext cx="825867" cy="4305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dirty="0"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lang="zh-CN" altLang="en-US" sz="1400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4"/>
          <a:stretch>
            <a:fillRect/>
          </a:stretch>
        </p:blipFill>
        <p:spPr>
          <a:xfrm>
            <a:off x="2604280" y="1133838"/>
            <a:ext cx="1155478" cy="41192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7701" r="48804"/>
          <a:stretch>
            <a:fillRect/>
          </a:stretch>
        </p:blipFill>
        <p:spPr>
          <a:xfrm>
            <a:off x="2179758" y="2768348"/>
            <a:ext cx="1000898" cy="25662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89" y="3735330"/>
            <a:ext cx="1907182" cy="1941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591638" y="2623080"/>
            <a:ext cx="1545262" cy="3229531"/>
            <a:chOff x="1591638" y="2623080"/>
            <a:chExt cx="1545262" cy="3229531"/>
          </a:xfrm>
        </p:grpSpPr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631633" y="2627205"/>
              <a:ext cx="505267" cy="110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</a:rPr>
                <a:t>添加标题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591638" y="2623080"/>
              <a:ext cx="1361911" cy="322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5D5C5C"/>
                  </a:solidFill>
                  <a:effectLst/>
                  <a:uLnTx/>
                  <a:uFillTx/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  <a:p>
              <a:pPr>
                <a:lnSpc>
                  <a:spcPts val="25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68949" y="2623080"/>
            <a:ext cx="1502047" cy="3229531"/>
            <a:chOff x="4368949" y="2623080"/>
            <a:chExt cx="1502047" cy="3229531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365729" y="2627205"/>
              <a:ext cx="505267" cy="110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</a:rPr>
                <a:t>添加标题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4368949" y="2623080"/>
              <a:ext cx="1361911" cy="322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5D5C5C"/>
                  </a:solidFill>
                  <a:effectLst/>
                  <a:uLnTx/>
                  <a:uFillTx/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  <a:p>
              <a:pPr>
                <a:lnSpc>
                  <a:spcPts val="25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962909" y="2627205"/>
            <a:ext cx="1521695" cy="3299378"/>
            <a:chOff x="6962909" y="2627205"/>
            <a:chExt cx="1521695" cy="329937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979337" y="2627205"/>
              <a:ext cx="505267" cy="110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</a:rPr>
                <a:t>添加标题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962909" y="2697052"/>
              <a:ext cx="1361911" cy="322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  <a:p>
              <a:pPr lvl="0" eaLnBrk="1" hangingPunct="1">
                <a:lnSpc>
                  <a:spcPts val="25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41646" y="3521453"/>
            <a:ext cx="2450354" cy="3633430"/>
            <a:chOff x="9741646" y="3521453"/>
            <a:chExt cx="2450354" cy="363343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030" y="3521453"/>
              <a:ext cx="2415970" cy="363343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9680428" y="4371344"/>
              <a:ext cx="562192" cy="439756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10" y="599435"/>
            <a:ext cx="2851360" cy="28513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62" y="1775141"/>
            <a:ext cx="898462" cy="72579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231" y="1897287"/>
            <a:ext cx="898462" cy="725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299259" y="2737021"/>
            <a:ext cx="7535065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</a:pPr>
            <a:r>
              <a:rPr lang="zh-CN" altLang="en-US" sz="1300" dirty="0"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sz="1300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  <a:p>
            <a:pPr>
              <a:lnSpc>
                <a:spcPts val="2000"/>
              </a:lnSpc>
            </a:pPr>
            <a:endParaRPr lang="zh-CN" altLang="en-US" sz="1300" dirty="0"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1299258" y="4266488"/>
            <a:ext cx="7535065" cy="58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500"/>
              </a:lnSpc>
              <a:defRPr sz="1300">
                <a:latin typeface="方正隶变简体" panose="02010601030101010101" pitchFamily="2" charset="-122"/>
                <a:ea typeface="方正隶变简体" panose="02010601030101010101" pitchFamily="2" charset="-122"/>
              </a:defRPr>
            </a:lvl1pPr>
            <a:lvl2pPr marL="742950" indent="-285750"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699671" y="2136856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rPr>
              <a:t>添  加  标  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18" y="2599322"/>
            <a:ext cx="4048645" cy="4261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99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99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99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82837" y="1964946"/>
            <a:ext cx="2725548" cy="3563903"/>
            <a:chOff x="5382837" y="1964946"/>
            <a:chExt cx="2725548" cy="3563903"/>
          </a:xfrm>
        </p:grpSpPr>
        <p:sp>
          <p:nvSpPr>
            <p:cNvPr id="13" name="文本框 12"/>
            <p:cNvSpPr txBox="1"/>
            <p:nvPr/>
          </p:nvSpPr>
          <p:spPr>
            <a:xfrm>
              <a:off x="5382837" y="2044956"/>
              <a:ext cx="592967" cy="193899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第肆章</a:t>
              </a:r>
              <a:endParaRPr lang="zh-CN" altLang="en-US" sz="40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99044" y="1964946"/>
              <a:ext cx="643255" cy="2000250"/>
            </a:xfrm>
            <a:prstGeom prst="rect">
              <a:avLst/>
            </a:prstGeom>
            <a:noFill/>
            <a:ln w="3810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999128" y="2723215"/>
              <a:ext cx="6350" cy="2698115"/>
            </a:xfrm>
            <a:prstGeom prst="line">
              <a:avLst/>
            </a:prstGeom>
            <a:noFill/>
            <a:ln w="1905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7154278" y="2705864"/>
              <a:ext cx="954107" cy="271546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zh-CN" altLang="en-US" sz="12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2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870858" y="2493928"/>
              <a:ext cx="6350" cy="2698115"/>
            </a:xfrm>
            <a:prstGeom prst="line">
              <a:avLst/>
            </a:prstGeom>
            <a:noFill/>
            <a:ln w="1905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6109609" y="2560536"/>
              <a:ext cx="677108" cy="29683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输入标题</a:t>
              </a:r>
              <a:endParaRPr lang="zh-CN" altLang="en-US" sz="30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2242" y="2373644"/>
            <a:ext cx="4442093" cy="4617001"/>
            <a:chOff x="182242" y="2373644"/>
            <a:chExt cx="4442093" cy="4617001"/>
          </a:xfrm>
        </p:grpSpPr>
        <p:grpSp>
          <p:nvGrpSpPr>
            <p:cNvPr id="21" name="组合 20"/>
            <p:cNvGrpSpPr/>
            <p:nvPr/>
          </p:nvGrpSpPr>
          <p:grpSpPr>
            <a:xfrm>
              <a:off x="182242" y="2693307"/>
              <a:ext cx="4442093" cy="4297338"/>
              <a:chOff x="3783903" y="3860800"/>
              <a:chExt cx="3267619" cy="3161137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03200">
                <a:off x="4086430" y="4715117"/>
                <a:ext cx="735582" cy="2066986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869" y="5437755"/>
                <a:ext cx="286353" cy="908149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3051" y="5985340"/>
                <a:ext cx="1198471" cy="840773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810788" y="5748610"/>
                <a:ext cx="1495768" cy="929136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92049" y="4971526"/>
                <a:ext cx="1055837" cy="17245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92172" y="3860800"/>
                <a:ext cx="450674" cy="234457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61752" y="5521916"/>
                <a:ext cx="1495768" cy="1166699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05816" y="6385419"/>
                <a:ext cx="787841" cy="552701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83903" y="6105265"/>
                <a:ext cx="640545" cy="449367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6002" y="6181164"/>
                <a:ext cx="1198471" cy="840773"/>
              </a:xfrm>
              <a:prstGeom prst="rect">
                <a:avLst/>
              </a:prstGeom>
            </p:spPr>
          </p:pic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300000">
              <a:off x="2489204" y="2434862"/>
              <a:ext cx="562192" cy="4397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任意多边形 7"/>
          <p:cNvSpPr/>
          <p:nvPr/>
        </p:nvSpPr>
        <p:spPr>
          <a:xfrm rot="2940000">
            <a:off x="7205345" y="2866390"/>
            <a:ext cx="2781300" cy="1007110"/>
          </a:xfrm>
          <a:custGeom>
            <a:avLst/>
            <a:gdLst>
              <a:gd name="connsiteX0" fmla="*/ 0 w 2431473"/>
              <a:gd name="connsiteY0" fmla="*/ 880693 h 880693"/>
              <a:gd name="connsiteX1" fmla="*/ 1018309 w 2431473"/>
              <a:gd name="connsiteY1" fmla="*/ 56347 h 880693"/>
              <a:gd name="connsiteX2" fmla="*/ 2431473 w 2431473"/>
              <a:gd name="connsiteY2" fmla="*/ 139474 h 88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473" h="880693">
                <a:moveTo>
                  <a:pt x="0" y="880693"/>
                </a:moveTo>
                <a:cubicBezTo>
                  <a:pt x="306532" y="530288"/>
                  <a:pt x="613064" y="179883"/>
                  <a:pt x="1018309" y="56347"/>
                </a:cubicBezTo>
                <a:cubicBezTo>
                  <a:pt x="1423554" y="-67189"/>
                  <a:pt x="1927513" y="36142"/>
                  <a:pt x="2431473" y="139474"/>
                </a:cubicBezTo>
              </a:path>
            </a:pathLst>
          </a:custGeom>
          <a:noFill/>
          <a:ln>
            <a:solidFill>
              <a:srgbClr val="8F968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" name="任意多边形 67"/>
          <p:cNvSpPr/>
          <p:nvPr/>
        </p:nvSpPr>
        <p:spPr>
          <a:xfrm rot="20160000">
            <a:off x="4929505" y="2973070"/>
            <a:ext cx="2781300" cy="1007110"/>
          </a:xfrm>
          <a:custGeom>
            <a:avLst/>
            <a:gdLst>
              <a:gd name="connsiteX0" fmla="*/ 0 w 2431473"/>
              <a:gd name="connsiteY0" fmla="*/ 880693 h 880693"/>
              <a:gd name="connsiteX1" fmla="*/ 1018309 w 2431473"/>
              <a:gd name="connsiteY1" fmla="*/ 56347 h 880693"/>
              <a:gd name="connsiteX2" fmla="*/ 2431473 w 2431473"/>
              <a:gd name="connsiteY2" fmla="*/ 139474 h 88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473" h="880693">
                <a:moveTo>
                  <a:pt x="0" y="880693"/>
                </a:moveTo>
                <a:cubicBezTo>
                  <a:pt x="306532" y="530288"/>
                  <a:pt x="613064" y="179883"/>
                  <a:pt x="1018309" y="56347"/>
                </a:cubicBezTo>
                <a:cubicBezTo>
                  <a:pt x="1423554" y="-67189"/>
                  <a:pt x="1927513" y="36142"/>
                  <a:pt x="2431473" y="139474"/>
                </a:cubicBezTo>
              </a:path>
            </a:pathLst>
          </a:custGeom>
          <a:noFill/>
          <a:ln>
            <a:solidFill>
              <a:srgbClr val="8F968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" name="任意多边形 12"/>
          <p:cNvSpPr/>
          <p:nvPr/>
        </p:nvSpPr>
        <p:spPr>
          <a:xfrm rot="600000">
            <a:off x="2494915" y="3392805"/>
            <a:ext cx="2829560" cy="1062355"/>
          </a:xfrm>
          <a:custGeom>
            <a:avLst/>
            <a:gdLst>
              <a:gd name="connsiteX0" fmla="*/ 0 w 2459182"/>
              <a:gd name="connsiteY0" fmla="*/ 0 h 888919"/>
              <a:gd name="connsiteX1" fmla="*/ 955964 w 2459182"/>
              <a:gd name="connsiteY1" fmla="*/ 858982 h 888919"/>
              <a:gd name="connsiteX2" fmla="*/ 2459182 w 2459182"/>
              <a:gd name="connsiteY2" fmla="*/ 609600 h 88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9182" h="888919">
                <a:moveTo>
                  <a:pt x="0" y="0"/>
                </a:moveTo>
                <a:cubicBezTo>
                  <a:pt x="273050" y="378691"/>
                  <a:pt x="546100" y="757382"/>
                  <a:pt x="955964" y="858982"/>
                </a:cubicBezTo>
                <a:cubicBezTo>
                  <a:pt x="1365828" y="960582"/>
                  <a:pt x="1912505" y="785091"/>
                  <a:pt x="2459182" y="609600"/>
                </a:cubicBezTo>
              </a:path>
            </a:pathLst>
          </a:custGeom>
          <a:noFill/>
          <a:ln w="15875" cmpd="thickThin">
            <a:solidFill>
              <a:srgbClr val="8F968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510571" y="1458903"/>
            <a:ext cx="1947193" cy="1222427"/>
            <a:chOff x="8705075" y="1633682"/>
            <a:chExt cx="2596258" cy="1629901"/>
          </a:xfrm>
        </p:grpSpPr>
        <p:sp>
          <p:nvSpPr>
            <p:cNvPr id="8" name="文本框 7"/>
            <p:cNvSpPr txBox="1"/>
            <p:nvPr/>
          </p:nvSpPr>
          <p:spPr>
            <a:xfrm>
              <a:off x="8705075" y="1633682"/>
              <a:ext cx="147732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>
                  <a:latin typeface="方正隶变简体" panose="02010601030101010101" pitchFamily="2" charset="-122"/>
                  <a:ea typeface="方正隶变简体" panose="02010601030101010101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文字内容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8546" y="1997850"/>
              <a:ext cx="2542787" cy="1265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98676" y="2063885"/>
            <a:ext cx="1889761" cy="1230173"/>
            <a:chOff x="8669439" y="1647848"/>
            <a:chExt cx="2519681" cy="1640231"/>
          </a:xfrm>
        </p:grpSpPr>
        <p:sp>
          <p:nvSpPr>
            <p:cNvPr id="11" name="文本框 10"/>
            <p:cNvSpPr txBox="1"/>
            <p:nvPr/>
          </p:nvSpPr>
          <p:spPr>
            <a:xfrm>
              <a:off x="8669439" y="1647848"/>
              <a:ext cx="1477328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>
                  <a:latin typeface="方正隶变简体" panose="02010601030101010101" pitchFamily="2" charset="-122"/>
                  <a:ea typeface="方正隶变简体" panose="02010601030101010101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文字内容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705072" y="2022347"/>
              <a:ext cx="2484048" cy="1265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90198" y="4902631"/>
            <a:ext cx="2019494" cy="1253482"/>
            <a:chOff x="2165504" y="4616858"/>
            <a:chExt cx="2692658" cy="1671309"/>
          </a:xfrm>
        </p:grpSpPr>
        <p:sp>
          <p:nvSpPr>
            <p:cNvPr id="14" name="文本框 13"/>
            <p:cNvSpPr txBox="1"/>
            <p:nvPr/>
          </p:nvSpPr>
          <p:spPr>
            <a:xfrm>
              <a:off x="2165504" y="4616858"/>
              <a:ext cx="147732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2400"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26000">
                        <a:srgbClr val="2A0415"/>
                      </a:gs>
                      <a:gs pos="100000">
                        <a:schemeClr val="accent1">
                          <a:lumMod val="75000"/>
                        </a:schemeClr>
                      </a:gs>
                      <a:gs pos="79000">
                        <a:schemeClr val="tx1"/>
                      </a:gs>
                    </a:gsLst>
                    <a:lin ang="18900000" scaled="1"/>
                  </a:gra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r>
                <a:rPr lang="zh-CN" altLang="en-US" sz="1800" dirty="0">
                  <a:solidFill>
                    <a:schemeClr val="tx1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cs typeface="+mn-ea"/>
                  <a:sym typeface="+mn-lt"/>
                </a:rPr>
                <a:t>文字内容</a:t>
              </a:r>
              <a:endParaRPr lang="zh-CN" altLang="en-US" sz="1800" dirty="0">
                <a:solidFill>
                  <a:schemeClr val="tx1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90387" y="5022435"/>
              <a:ext cx="2667775" cy="1265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00825" y="3970513"/>
            <a:ext cx="1909268" cy="1234975"/>
            <a:chOff x="1100046" y="4638109"/>
            <a:chExt cx="2545691" cy="1646633"/>
          </a:xfrm>
        </p:grpSpPr>
        <p:sp>
          <p:nvSpPr>
            <p:cNvPr id="17" name="文本框 16"/>
            <p:cNvSpPr txBox="1"/>
            <p:nvPr/>
          </p:nvSpPr>
          <p:spPr>
            <a:xfrm>
              <a:off x="2168409" y="4638109"/>
              <a:ext cx="147732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>
                  <a:latin typeface="方正隶变简体" panose="02010601030101010101" pitchFamily="2" charset="-122"/>
                  <a:ea typeface="方正隶变简体" panose="02010601030101010101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文字内容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00046" y="5019010"/>
              <a:ext cx="2542786" cy="1265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</p:grpSp>
      <p:sp>
        <p:nvSpPr>
          <p:cNvPr id="19" name="Oval 2"/>
          <p:cNvSpPr/>
          <p:nvPr/>
        </p:nvSpPr>
        <p:spPr>
          <a:xfrm>
            <a:off x="1964055" y="2178685"/>
            <a:ext cx="1345565" cy="134556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" cap="flat" cmpd="sng">
            <a:noFill/>
            <a:prstDash val="solid"/>
            <a:beve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38000"/>
              </a:prstClr>
            </a:outerShdw>
          </a:effectLst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262626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Oval 8"/>
          <p:cNvSpPr/>
          <p:nvPr/>
        </p:nvSpPr>
        <p:spPr>
          <a:xfrm>
            <a:off x="4431665" y="3839210"/>
            <a:ext cx="1345565" cy="134556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" cap="flat" cmpd="sng">
            <a:noFill/>
            <a:prstDash val="solid"/>
            <a:beve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38000"/>
              </a:prstClr>
            </a:outerShdw>
          </a:effectLst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262626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Oval 13"/>
          <p:cNvSpPr/>
          <p:nvPr/>
        </p:nvSpPr>
        <p:spPr>
          <a:xfrm>
            <a:off x="6600825" y="2052955"/>
            <a:ext cx="1346200" cy="134556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12700" cap="flat" cmpd="sng">
            <a:noFill/>
            <a:prstDash val="solid"/>
            <a:beve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38000"/>
              </a:prstClr>
            </a:outerShdw>
          </a:effectLst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262626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Oval 9"/>
          <p:cNvSpPr/>
          <p:nvPr/>
        </p:nvSpPr>
        <p:spPr>
          <a:xfrm>
            <a:off x="8907780" y="3674110"/>
            <a:ext cx="1376045" cy="1374775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12700" cap="flat" cmpd="sng">
            <a:noFill/>
            <a:prstDash val="solid"/>
            <a:beve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38000"/>
              </a:prstClr>
            </a:outerShdw>
          </a:effectLst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262626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bldLvl="0" animBg="1"/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014022" y="1465143"/>
            <a:ext cx="1544133" cy="4087597"/>
            <a:chOff x="3480448" y="1328396"/>
            <a:chExt cx="1544133" cy="4087597"/>
          </a:xfrm>
        </p:grpSpPr>
        <p:sp>
          <p:nvSpPr>
            <p:cNvPr id="10" name="矩形 9"/>
            <p:cNvSpPr/>
            <p:nvPr/>
          </p:nvSpPr>
          <p:spPr>
            <a:xfrm>
              <a:off x="3480448" y="1328396"/>
              <a:ext cx="1544133" cy="4087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黑体简体" panose="03000509000000000000" pitchFamily="65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31581" y="1835358"/>
              <a:ext cx="1146468" cy="330698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>
                <a:lnSpc>
                  <a:spcPts val="25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15718" y="1774216"/>
              <a:ext cx="1276595" cy="337937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黑体简体" panose="03000509000000000000" pitchFamily="65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81018" y="1465143"/>
            <a:ext cx="1544133" cy="4087597"/>
            <a:chOff x="3480448" y="1328396"/>
            <a:chExt cx="1544133" cy="4087597"/>
          </a:xfrm>
        </p:grpSpPr>
        <p:sp>
          <p:nvSpPr>
            <p:cNvPr id="14" name="矩形 13"/>
            <p:cNvSpPr/>
            <p:nvPr/>
          </p:nvSpPr>
          <p:spPr>
            <a:xfrm>
              <a:off x="3480448" y="1328396"/>
              <a:ext cx="1544133" cy="4087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黑体简体" panose="03000509000000000000" pitchFamily="65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91989" y="1822866"/>
              <a:ext cx="1146468" cy="344986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>
                <a:lnSpc>
                  <a:spcPts val="25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615718" y="1774216"/>
              <a:ext cx="1276595" cy="337937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黑体简体" panose="03000509000000000000" pitchFamily="65" charset="-122"/>
                <a:cs typeface="+mn-cs"/>
              </a:endParaRPr>
            </a:p>
          </p:txBody>
        </p:sp>
      </p:grpSp>
      <p:sp>
        <p:nvSpPr>
          <p:cNvPr id="20" name="图文框 19"/>
          <p:cNvSpPr/>
          <p:nvPr/>
        </p:nvSpPr>
        <p:spPr>
          <a:xfrm>
            <a:off x="1116829" y="1841723"/>
            <a:ext cx="3197439" cy="3567754"/>
          </a:xfrm>
          <a:prstGeom prst="frame">
            <a:avLst>
              <a:gd name="adj1" fmla="val 3482"/>
            </a:avLst>
          </a:prstGeom>
          <a:solidFill>
            <a:schemeClr val="bg1"/>
          </a:solidFill>
          <a:ln>
            <a:noFill/>
          </a:ln>
          <a:effectLst>
            <a:outerShdw blurRad="63500" dist="50800" dir="2052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16829" y="2704286"/>
            <a:ext cx="3197439" cy="3093244"/>
            <a:chOff x="3783903" y="3860800"/>
            <a:chExt cx="3267619" cy="3161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3200">
              <a:off x="4086430" y="4715117"/>
              <a:ext cx="735582" cy="206698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869" y="5437755"/>
              <a:ext cx="286353" cy="90814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051" y="5985340"/>
              <a:ext cx="1198471" cy="840773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0788" y="5748610"/>
              <a:ext cx="1495768" cy="929136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92049" y="4971526"/>
              <a:ext cx="1055837" cy="172453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2172" y="3860800"/>
              <a:ext cx="450674" cy="234457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61752" y="5521916"/>
              <a:ext cx="1495768" cy="1166699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05816" y="6385419"/>
              <a:ext cx="787841" cy="55270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83903" y="6105265"/>
              <a:ext cx="640545" cy="44936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002" y="6181164"/>
              <a:ext cx="1198471" cy="840773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8736692" y="1465142"/>
            <a:ext cx="1544133" cy="4087597"/>
            <a:chOff x="3480448" y="1328396"/>
            <a:chExt cx="1544133" cy="4087597"/>
          </a:xfrm>
        </p:grpSpPr>
        <p:sp>
          <p:nvSpPr>
            <p:cNvPr id="37" name="矩形 36"/>
            <p:cNvSpPr/>
            <p:nvPr/>
          </p:nvSpPr>
          <p:spPr>
            <a:xfrm>
              <a:off x="3480448" y="1328396"/>
              <a:ext cx="1544133" cy="4087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黑体简体" panose="03000509000000000000" pitchFamily="65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791989" y="1822866"/>
              <a:ext cx="1146468" cy="344986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>
                <a:lnSpc>
                  <a:spcPts val="25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15718" y="1774216"/>
              <a:ext cx="1276595" cy="337937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黑体简体" panose="03000509000000000000" pitchFamily="65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9"/>
          <a:stretch>
            <a:fillRect/>
          </a:stretch>
        </p:blipFill>
        <p:spPr>
          <a:xfrm>
            <a:off x="-7495" y="1400175"/>
            <a:ext cx="5017366" cy="545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3438"/>
            <a:ext cx="4329688" cy="389708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 rot="16200000" flipH="1">
            <a:off x="6189208" y="2404122"/>
            <a:ext cx="4055801" cy="3219487"/>
            <a:chOff x="6289647" y="1699929"/>
            <a:chExt cx="3424614" cy="3149729"/>
          </a:xfrm>
          <a:noFill/>
        </p:grpSpPr>
        <p:sp>
          <p:nvSpPr>
            <p:cNvPr id="20" name="Shape 18"/>
            <p:cNvSpPr/>
            <p:nvPr/>
          </p:nvSpPr>
          <p:spPr>
            <a:xfrm>
              <a:off x="6289647" y="4242563"/>
              <a:ext cx="3180926" cy="607095"/>
            </a:xfrm>
            <a:prstGeom prst="roundRect">
              <a:avLst>
                <a:gd name="adj" fmla="val 50000"/>
              </a:avLst>
            </a:prstGeom>
            <a:grpFill/>
            <a:ln w="12700" cap="flat">
              <a:solidFill>
                <a:srgbClr val="3A2F30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21" name="Shape 18"/>
            <p:cNvSpPr/>
            <p:nvPr/>
          </p:nvSpPr>
          <p:spPr>
            <a:xfrm>
              <a:off x="6289647" y="3379582"/>
              <a:ext cx="3180926" cy="607095"/>
            </a:xfrm>
            <a:prstGeom prst="roundRect">
              <a:avLst>
                <a:gd name="adj" fmla="val 50000"/>
              </a:avLst>
            </a:prstGeom>
            <a:grpFill/>
            <a:ln w="12700" cap="flat">
              <a:solidFill>
                <a:srgbClr val="3A2F30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22" name="Shape 18"/>
            <p:cNvSpPr/>
            <p:nvPr/>
          </p:nvSpPr>
          <p:spPr>
            <a:xfrm>
              <a:off x="6289647" y="2531267"/>
              <a:ext cx="3180926" cy="607095"/>
            </a:xfrm>
            <a:prstGeom prst="roundRect">
              <a:avLst>
                <a:gd name="adj" fmla="val 50000"/>
              </a:avLst>
            </a:prstGeom>
            <a:grpFill/>
            <a:ln w="12700" cap="flat">
              <a:solidFill>
                <a:srgbClr val="3A2F30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23" name="Shape 18"/>
            <p:cNvSpPr/>
            <p:nvPr/>
          </p:nvSpPr>
          <p:spPr>
            <a:xfrm>
              <a:off x="6289647" y="1707802"/>
              <a:ext cx="3180926" cy="607095"/>
            </a:xfrm>
            <a:prstGeom prst="roundRect">
              <a:avLst>
                <a:gd name="adj" fmla="val 50000"/>
              </a:avLst>
            </a:prstGeom>
            <a:grpFill/>
            <a:ln w="12700" cap="flat">
              <a:solidFill>
                <a:srgbClr val="3A2F30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24" name="文本框 3"/>
            <p:cNvSpPr txBox="1"/>
            <p:nvPr/>
          </p:nvSpPr>
          <p:spPr>
            <a:xfrm rot="16200000">
              <a:off x="7636777" y="665746"/>
              <a:ext cx="578064" cy="2646430"/>
            </a:xfrm>
            <a:prstGeom prst="rect">
              <a:avLst/>
            </a:prstGeom>
            <a:grpFill/>
            <a:ln w="38100">
              <a:noFill/>
            </a:ln>
          </p:spPr>
          <p:txBody>
            <a:bodyPr vert="horz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A2F30"/>
                  </a:solidFill>
                  <a:effectLst/>
                  <a:uLnTx/>
                  <a:uFillTx/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壹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A2F30"/>
                  </a:solidFill>
                  <a:effectLst/>
                  <a:uLnTx/>
                  <a:uFillTx/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   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1" kern="0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A2F30"/>
                  </a:solidFill>
                  <a:effectLst/>
                  <a:uLnTx/>
                  <a:uFillTx/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输入此处标题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25" name="文本框 4"/>
            <p:cNvSpPr txBox="1"/>
            <p:nvPr/>
          </p:nvSpPr>
          <p:spPr>
            <a:xfrm rot="16200000">
              <a:off x="7855242" y="1268033"/>
              <a:ext cx="578064" cy="3083352"/>
            </a:xfrm>
            <a:prstGeom prst="rect">
              <a:avLst/>
            </a:prstGeom>
            <a:grpFill/>
            <a:ln w="381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3200"/>
                </a:lnSpc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A2F30"/>
                  </a:solidFill>
                  <a:effectLst/>
                  <a:uLnTx/>
                  <a:uFillTx/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贰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algn="ctr">
                <a:lnSpc>
                  <a:spcPts val="1500"/>
                </a:lnSpc>
                <a:defRPr/>
              </a:pPr>
              <a:endParaRPr kumimoji="1" lang="en-US" altLang="zh-CN" sz="2400" b="1" kern="0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algn="ctr">
                <a:lnSpc>
                  <a:spcPts val="3200"/>
                </a:lnSpc>
                <a:defRPr/>
              </a:pPr>
              <a:r>
                <a:rPr lang="zh-CN" altLang="en-US" sz="2400" b="1" kern="0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输入此处标题</a:t>
              </a:r>
              <a:endParaRPr lang="zh-CN" altLang="en-US" sz="2400" b="1" kern="0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26" name="文本框 7"/>
            <p:cNvSpPr txBox="1"/>
            <p:nvPr/>
          </p:nvSpPr>
          <p:spPr>
            <a:xfrm rot="16200000">
              <a:off x="7883553" y="2116344"/>
              <a:ext cx="578064" cy="3083352"/>
            </a:xfrm>
            <a:prstGeom prst="rect">
              <a:avLst/>
            </a:prstGeom>
            <a:grpFill/>
            <a:ln w="381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3200"/>
                </a:lnSpc>
                <a:defRPr/>
              </a:pPr>
              <a:r>
                <a:rPr kumimoji="1" lang="zh-CN" altLang="en-US" sz="2400" b="1" kern="0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叁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algn="ctr">
                <a:lnSpc>
                  <a:spcPts val="1500"/>
                </a:lnSpc>
                <a:defRPr/>
              </a:pPr>
              <a:endParaRPr kumimoji="1" lang="en-US" altLang="zh-CN" sz="2400" b="1" kern="0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algn="ctr">
                <a:lnSpc>
                  <a:spcPts val="3200"/>
                </a:lnSpc>
                <a:defRPr/>
              </a:pPr>
              <a:r>
                <a:rPr lang="zh-CN" altLang="en-US" sz="2400" b="1" kern="0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输入此处标题</a:t>
              </a:r>
              <a:endParaRPr lang="zh-CN" altLang="en-US" sz="2400" b="1" kern="0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27" name="文本框 8"/>
            <p:cNvSpPr txBox="1"/>
            <p:nvPr/>
          </p:nvSpPr>
          <p:spPr>
            <a:xfrm rot="16200000">
              <a:off x="7883553" y="2979329"/>
              <a:ext cx="578064" cy="3083351"/>
            </a:xfrm>
            <a:prstGeom prst="rect">
              <a:avLst/>
            </a:prstGeom>
            <a:grpFill/>
            <a:ln w="381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3200"/>
                </a:lnSpc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A2F30"/>
                  </a:solidFill>
                  <a:effectLst/>
                  <a:uLnTx/>
                  <a:uFillTx/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肆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algn="ctr">
                <a:lnSpc>
                  <a:spcPts val="1500"/>
                </a:lnSpc>
                <a:defRPr/>
              </a:pPr>
              <a:endParaRPr kumimoji="1" lang="en-US" altLang="zh-CN" sz="2400" b="1" kern="0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algn="ctr">
                <a:lnSpc>
                  <a:spcPts val="3200"/>
                </a:lnSpc>
                <a:defRPr/>
              </a:pPr>
              <a:r>
                <a:rPr lang="zh-CN" altLang="en-US" sz="2400" b="1" kern="0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输入此处标题</a:t>
              </a:r>
              <a:endParaRPr lang="zh-CN" altLang="en-US" sz="2400" b="1" kern="0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</p:grpSp>
      <p:sp>
        <p:nvSpPr>
          <p:cNvPr id="28" name="_14"/>
          <p:cNvSpPr txBox="1">
            <a:spLocks noChangeArrowheads="1"/>
          </p:cNvSpPr>
          <p:nvPr/>
        </p:nvSpPr>
        <p:spPr bwMode="auto">
          <a:xfrm>
            <a:off x="4014217" y="2376302"/>
            <a:ext cx="1268464" cy="110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7200" b="1" spc="600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目</a:t>
            </a:r>
            <a:endParaRPr lang="zh-CN" altLang="en-US" sz="7200" b="1" spc="600" dirty="0">
              <a:solidFill>
                <a:srgbClr val="3A2F30"/>
              </a:solidFill>
              <a:latin typeface="方正隶变简体" panose="02010601030101010101" pitchFamily="2" charset="-122"/>
              <a:ea typeface="方正隶变简体" panose="02010601030101010101" pitchFamily="2" charset="-122"/>
              <a:sym typeface="FZFangSong-Z02S" panose="02010601030101010101" pitchFamily="2" charset="-122"/>
            </a:endParaRPr>
          </a:p>
        </p:txBody>
      </p:sp>
      <p:sp>
        <p:nvSpPr>
          <p:cNvPr id="29" name="_14"/>
          <p:cNvSpPr txBox="1">
            <a:spLocks noChangeArrowheads="1"/>
          </p:cNvSpPr>
          <p:nvPr/>
        </p:nvSpPr>
        <p:spPr bwMode="auto">
          <a:xfrm>
            <a:off x="4830823" y="3480948"/>
            <a:ext cx="1211148" cy="105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b="1" spc="600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录</a:t>
            </a:r>
            <a:endParaRPr lang="zh-CN" altLang="zh-CN" sz="8000" b="1" spc="600" dirty="0">
              <a:solidFill>
                <a:srgbClr val="3A2F30"/>
              </a:solidFill>
              <a:latin typeface="方正隶变简体" panose="02010601030101010101" pitchFamily="2" charset="-122"/>
              <a:ea typeface="方正隶变简体" panose="02010601030101010101" pitchFamily="2" charset="-122"/>
              <a:sym typeface="FZFangSong-Z02S" panose="02010601030101010101" pitchFamily="2" charset="-122"/>
            </a:endParaRPr>
          </a:p>
        </p:txBody>
      </p:sp>
      <p:cxnSp>
        <p:nvCxnSpPr>
          <p:cNvPr id="30" name="直接连接符 27"/>
          <p:cNvCxnSpPr>
            <a:cxnSpLocks noChangeShapeType="1"/>
          </p:cNvCxnSpPr>
          <p:nvPr/>
        </p:nvCxnSpPr>
        <p:spPr bwMode="auto">
          <a:xfrm>
            <a:off x="6096000" y="1901556"/>
            <a:ext cx="0" cy="3856275"/>
          </a:xfrm>
          <a:prstGeom prst="line">
            <a:avLst/>
          </a:prstGeom>
          <a:noFill/>
          <a:ln w="19050">
            <a:solidFill>
              <a:srgbClr val="3A2F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6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6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6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6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/>
      <p:bldP spid="29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42867" y="1548466"/>
            <a:ext cx="3514688" cy="433256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方正黑体简体" panose="03000509000000000000" pitchFamily="65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9370" y="1707661"/>
            <a:ext cx="2423043" cy="4039576"/>
          </a:xfrm>
          <a:prstGeom prst="rect">
            <a:avLst/>
          </a:prstGeom>
          <a:noFill/>
          <a:ln>
            <a:solidFill>
              <a:srgbClr val="61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方正黑体简体" panose="03000509000000000000" pitchFamily="65" charset="-122"/>
              <a:cs typeface="+mn-cs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179370" y="2010942"/>
            <a:ext cx="2108269" cy="34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  <a:p>
            <a:pPr lvl="0">
              <a:lnSpc>
                <a:spcPts val="2500"/>
              </a:lnSpc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77312" y="1548466"/>
            <a:ext cx="3514688" cy="433256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方正黑体简体" panose="03000509000000000000" pitchFamily="65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4414" y="1707661"/>
            <a:ext cx="2423043" cy="4039576"/>
          </a:xfrm>
          <a:prstGeom prst="rect">
            <a:avLst/>
          </a:prstGeom>
          <a:noFill/>
          <a:ln>
            <a:solidFill>
              <a:srgbClr val="61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方正黑体简体" panose="03000509000000000000" pitchFamily="65" charset="-122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054414" y="2010942"/>
            <a:ext cx="2108269" cy="34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  <a:p>
            <a:pPr lvl="0">
              <a:lnSpc>
                <a:spcPts val="2500"/>
              </a:lnSpc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4326" y="1707661"/>
            <a:ext cx="2423043" cy="4039576"/>
          </a:xfrm>
          <a:prstGeom prst="rect">
            <a:avLst/>
          </a:prstGeom>
          <a:noFill/>
          <a:ln>
            <a:solidFill>
              <a:srgbClr val="61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方正黑体简体" panose="03000509000000000000" pitchFamily="65" charset="-122"/>
              <a:cs typeface="+mn-cs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304326" y="2010942"/>
            <a:ext cx="2108269" cy="34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  <a:p>
            <a:pPr lvl="0">
              <a:lnSpc>
                <a:spcPts val="2500"/>
              </a:lnSpc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2"/>
          <a:stretch>
            <a:fillRect/>
          </a:stretch>
        </p:blipFill>
        <p:spPr>
          <a:xfrm>
            <a:off x="7938099" y="2071470"/>
            <a:ext cx="4363780" cy="4786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75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75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75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5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325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8" grpId="0" animBg="1"/>
      <p:bldP spid="9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84924" y="1537412"/>
            <a:ext cx="8155151" cy="3783176"/>
            <a:chOff x="684924" y="1537412"/>
            <a:chExt cx="8155151" cy="3783176"/>
          </a:xfrm>
        </p:grpSpPr>
        <p:sp>
          <p:nvSpPr>
            <p:cNvPr id="3" name="任意多边形: 形状 2"/>
            <p:cNvSpPr/>
            <p:nvPr/>
          </p:nvSpPr>
          <p:spPr>
            <a:xfrm>
              <a:off x="684924" y="1537412"/>
              <a:ext cx="8155151" cy="3783176"/>
            </a:xfrm>
            <a:custGeom>
              <a:avLst/>
              <a:gdLst>
                <a:gd name="connsiteX0" fmla="*/ 6263563 w 8155151"/>
                <a:gd name="connsiteY0" fmla="*/ 0 h 3783176"/>
                <a:gd name="connsiteX1" fmla="*/ 8155151 w 8155151"/>
                <a:gd name="connsiteY1" fmla="*/ 1891588 h 3783176"/>
                <a:gd name="connsiteX2" fmla="*/ 6263563 w 8155151"/>
                <a:gd name="connsiteY2" fmla="*/ 3783176 h 3783176"/>
                <a:gd name="connsiteX3" fmla="*/ 4520626 w 8155151"/>
                <a:gd name="connsiteY3" fmla="*/ 2627880 h 3783176"/>
                <a:gd name="connsiteX4" fmla="*/ 4511274 w 8155151"/>
                <a:gd name="connsiteY4" fmla="*/ 2602328 h 3783176"/>
                <a:gd name="connsiteX5" fmla="*/ 4523836 w 8155151"/>
                <a:gd name="connsiteY5" fmla="*/ 2596277 h 3783176"/>
                <a:gd name="connsiteX6" fmla="*/ 5002378 w 8155151"/>
                <a:gd name="connsiteY6" fmla="*/ 1792240 h 3783176"/>
                <a:gd name="connsiteX7" fmla="*/ 4599228 w 8155151"/>
                <a:gd name="connsiteY7" fmla="*/ 1034005 h 3783176"/>
                <a:gd name="connsiteX8" fmla="*/ 4583622 w 8155151"/>
                <a:gd name="connsiteY8" fmla="*/ 1024525 h 3783176"/>
                <a:gd name="connsiteX9" fmla="*/ 4600280 w 8155151"/>
                <a:gd name="connsiteY9" fmla="*/ 989945 h 3783176"/>
                <a:gd name="connsiteX10" fmla="*/ 6263563 w 8155151"/>
                <a:gd name="connsiteY10" fmla="*/ 0 h 3783176"/>
                <a:gd name="connsiteX11" fmla="*/ 1891588 w 8155151"/>
                <a:gd name="connsiteY11" fmla="*/ 0 h 3783176"/>
                <a:gd name="connsiteX12" fmla="*/ 3554872 w 8155151"/>
                <a:gd name="connsiteY12" fmla="*/ 989945 h 3783176"/>
                <a:gd name="connsiteX13" fmla="*/ 3576277 w 8155151"/>
                <a:gd name="connsiteY13" fmla="*/ 1034378 h 3783176"/>
                <a:gd name="connsiteX14" fmla="*/ 3441400 w 8155151"/>
                <a:gd name="connsiteY14" fmla="*/ 1145662 h 3783176"/>
                <a:gd name="connsiteX15" fmla="*/ 3173578 w 8155151"/>
                <a:gd name="connsiteY15" fmla="*/ 1792240 h 3783176"/>
                <a:gd name="connsiteX16" fmla="*/ 3576729 w 8155151"/>
                <a:gd name="connsiteY16" fmla="*/ 2550475 h 3783176"/>
                <a:gd name="connsiteX17" fmla="*/ 3647189 w 8155151"/>
                <a:gd name="connsiteY17" fmla="*/ 2593281 h 3783176"/>
                <a:gd name="connsiteX18" fmla="*/ 3634526 w 8155151"/>
                <a:gd name="connsiteY18" fmla="*/ 2627880 h 3783176"/>
                <a:gd name="connsiteX19" fmla="*/ 1891588 w 8155151"/>
                <a:gd name="connsiteY19" fmla="*/ 3783176 h 3783176"/>
                <a:gd name="connsiteX20" fmla="*/ 0 w 8155151"/>
                <a:gd name="connsiteY20" fmla="*/ 1891588 h 3783176"/>
                <a:gd name="connsiteX21" fmla="*/ 1891588 w 8155151"/>
                <a:gd name="connsiteY21" fmla="*/ 0 h 378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55151" h="3783176">
                  <a:moveTo>
                    <a:pt x="6263563" y="0"/>
                  </a:moveTo>
                  <a:cubicBezTo>
                    <a:pt x="7308258" y="0"/>
                    <a:pt x="8155151" y="846893"/>
                    <a:pt x="8155151" y="1891588"/>
                  </a:cubicBezTo>
                  <a:cubicBezTo>
                    <a:pt x="8155151" y="2936283"/>
                    <a:pt x="7308258" y="3783176"/>
                    <a:pt x="6263563" y="3783176"/>
                  </a:cubicBezTo>
                  <a:cubicBezTo>
                    <a:pt x="5480042" y="3783176"/>
                    <a:pt x="4807784" y="3306799"/>
                    <a:pt x="4520626" y="2627880"/>
                  </a:cubicBezTo>
                  <a:lnTo>
                    <a:pt x="4511274" y="2602328"/>
                  </a:lnTo>
                  <a:lnTo>
                    <a:pt x="4523836" y="2596277"/>
                  </a:lnTo>
                  <a:cubicBezTo>
                    <a:pt x="4808877" y="2441433"/>
                    <a:pt x="5002378" y="2139434"/>
                    <a:pt x="5002378" y="1792240"/>
                  </a:cubicBezTo>
                  <a:cubicBezTo>
                    <a:pt x="5002378" y="1476610"/>
                    <a:pt x="4842460" y="1198330"/>
                    <a:pt x="4599228" y="1034005"/>
                  </a:cubicBezTo>
                  <a:lnTo>
                    <a:pt x="4583622" y="1024525"/>
                  </a:lnTo>
                  <a:lnTo>
                    <a:pt x="4600280" y="989945"/>
                  </a:lnTo>
                  <a:cubicBezTo>
                    <a:pt x="4920600" y="400289"/>
                    <a:pt x="5545335" y="0"/>
                    <a:pt x="6263563" y="0"/>
                  </a:cubicBezTo>
                  <a:close/>
                  <a:moveTo>
                    <a:pt x="1891588" y="0"/>
                  </a:moveTo>
                  <a:cubicBezTo>
                    <a:pt x="2609816" y="0"/>
                    <a:pt x="3234552" y="400289"/>
                    <a:pt x="3554872" y="989945"/>
                  </a:cubicBezTo>
                  <a:lnTo>
                    <a:pt x="3576277" y="1034378"/>
                  </a:lnTo>
                  <a:lnTo>
                    <a:pt x="3441400" y="1145662"/>
                  </a:lnTo>
                  <a:cubicBezTo>
                    <a:pt x="3275926" y="1311136"/>
                    <a:pt x="3173578" y="1539736"/>
                    <a:pt x="3173578" y="1792240"/>
                  </a:cubicBezTo>
                  <a:cubicBezTo>
                    <a:pt x="3173578" y="2107871"/>
                    <a:pt x="3333497" y="2386151"/>
                    <a:pt x="3576729" y="2550475"/>
                  </a:cubicBezTo>
                  <a:lnTo>
                    <a:pt x="3647189" y="2593281"/>
                  </a:lnTo>
                  <a:lnTo>
                    <a:pt x="3634526" y="2627880"/>
                  </a:lnTo>
                  <a:cubicBezTo>
                    <a:pt x="3347367" y="3306799"/>
                    <a:pt x="2675110" y="3783176"/>
                    <a:pt x="1891588" y="3783176"/>
                  </a:cubicBezTo>
                  <a:cubicBezTo>
                    <a:pt x="846893" y="3783176"/>
                    <a:pt x="0" y="2936283"/>
                    <a:pt x="0" y="1891588"/>
                  </a:cubicBezTo>
                  <a:cubicBezTo>
                    <a:pt x="0" y="846893"/>
                    <a:pt x="846893" y="0"/>
                    <a:pt x="1891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黑体简体" panose="03000509000000000000" pitchFamily="65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823794" y="2234344"/>
              <a:ext cx="2428870" cy="259388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ts val="25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  <a:p>
              <a:pPr lvl="0">
                <a:lnSpc>
                  <a:spcPts val="2500"/>
                </a:lnSpc>
                <a:defRPr/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59641" y="2196578"/>
              <a:ext cx="2428870" cy="259388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ts val="25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  <a:p>
              <a:pPr lvl="0">
                <a:lnSpc>
                  <a:spcPts val="2500"/>
                </a:lnSpc>
                <a:defRPr/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68440" y="2749602"/>
              <a:ext cx="1555158" cy="1213023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17" y="2596267"/>
            <a:ext cx="4048645" cy="4261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4930558" y="3550691"/>
            <a:ext cx="584529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cs"/>
            </a:endParaRPr>
          </a:p>
        </p:txBody>
      </p:sp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4930557" y="4814842"/>
            <a:ext cx="5845293" cy="102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52669" y="2968041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rPr>
              <a:t>输入标题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2700" y="1979658"/>
            <a:ext cx="5092700" cy="5270743"/>
            <a:chOff x="0" y="3444916"/>
            <a:chExt cx="3560369" cy="368484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15063" r="43251" b="40855"/>
            <a:stretch>
              <a:fillRect/>
            </a:stretch>
          </p:blipFill>
          <p:spPr>
            <a:xfrm rot="1835522">
              <a:off x="2577290" y="6295126"/>
              <a:ext cx="983079" cy="83463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22264" y="4997963"/>
              <a:ext cx="1381530" cy="186003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44916"/>
              <a:ext cx="2192732" cy="341308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0772">
              <a:off x="2671639" y="5118108"/>
              <a:ext cx="360122" cy="36330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192" r="80210"/>
            <a:stretch>
              <a:fillRect/>
            </a:stretch>
          </p:blipFill>
          <p:spPr>
            <a:xfrm rot="20108099">
              <a:off x="1618087" y="4494362"/>
              <a:ext cx="479087" cy="5601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957443" y="290443"/>
            <a:ext cx="6277113" cy="627711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方正黑体简体" panose="03000509000000000000" pitchFamily="65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35083" y="1324744"/>
            <a:ext cx="1029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0" b="1" dirty="0">
                <a:solidFill>
                  <a:schemeClr val="tx2">
                    <a:lumMod val="50000"/>
                  </a:schemeClr>
                </a:solidFill>
                <a:latin typeface="汉仪范笑歌隶书简" panose="01010104010101010101" pitchFamily="2" charset="-122"/>
                <a:ea typeface="汉仪范笑歌隶书简" panose="01010104010101010101" pitchFamily="2" charset="-122"/>
              </a:rPr>
              <a:t>唯美</a:t>
            </a:r>
            <a:endParaRPr lang="zh-CN" altLang="en-US" sz="12000" b="1" dirty="0">
              <a:solidFill>
                <a:schemeClr val="tx2">
                  <a:lumMod val="50000"/>
                </a:schemeClr>
              </a:solidFill>
              <a:latin typeface="汉仪范笑歌隶书简" panose="01010104010101010101" pitchFamily="2" charset="-122"/>
              <a:ea typeface="汉仪范笑歌隶书简" panose="0101010401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8353" y="1146143"/>
            <a:ext cx="1146468" cy="3063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  <a:sym typeface="FZFangSong-Z02S" panose="02010601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132480" y="4386394"/>
            <a:ext cx="1632585" cy="373996"/>
            <a:chOff x="-164379" y="2115819"/>
            <a:chExt cx="4132029" cy="946576"/>
          </a:xfrm>
        </p:grpSpPr>
        <p:grpSp>
          <p:nvGrpSpPr>
            <p:cNvPr id="13" name="组合 12"/>
            <p:cNvGrpSpPr/>
            <p:nvPr/>
          </p:nvGrpSpPr>
          <p:grpSpPr>
            <a:xfrm>
              <a:off x="-164379" y="2115819"/>
              <a:ext cx="2833724" cy="473287"/>
              <a:chOff x="-8578756" y="1524000"/>
              <a:chExt cx="7847236" cy="1310640"/>
            </a:xfrm>
          </p:grpSpPr>
          <p:sp>
            <p:nvSpPr>
              <p:cNvPr id="18" name="弧形 17"/>
              <p:cNvSpPr/>
              <p:nvPr/>
            </p:nvSpPr>
            <p:spPr>
              <a:xfrm>
                <a:off x="-2042160" y="1524000"/>
                <a:ext cx="1310640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  <p:cxnSp>
            <p:nvCxnSpPr>
              <p:cNvPr id="19" name="直接连接符 18"/>
              <p:cNvCxnSpPr>
                <a:stCxn id="18" idx="0"/>
              </p:cNvCxnSpPr>
              <p:nvPr/>
            </p:nvCxnSpPr>
            <p:spPr>
              <a:xfrm flipH="1">
                <a:off x="-8578756" y="1524000"/>
                <a:ext cx="7191915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-2971800" y="2834640"/>
                <a:ext cx="1584960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弧形 20"/>
              <p:cNvSpPr/>
              <p:nvPr/>
            </p:nvSpPr>
            <p:spPr>
              <a:xfrm>
                <a:off x="-2255791" y="1524000"/>
                <a:ext cx="1310641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flipH="1" flipV="1">
              <a:off x="1601698" y="2589108"/>
              <a:ext cx="2365952" cy="473287"/>
              <a:chOff x="-7283387" y="1524000"/>
              <a:chExt cx="6551867" cy="1310640"/>
            </a:xfrm>
          </p:grpSpPr>
          <p:sp>
            <p:nvSpPr>
              <p:cNvPr id="15" name="弧形 14"/>
              <p:cNvSpPr/>
              <p:nvPr/>
            </p:nvSpPr>
            <p:spPr>
              <a:xfrm>
                <a:off x="-2042160" y="1524000"/>
                <a:ext cx="1310640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  <p:cxnSp>
            <p:nvCxnSpPr>
              <p:cNvPr id="16" name="直接连接符 15"/>
              <p:cNvCxnSpPr>
                <a:stCxn id="15" idx="0"/>
              </p:cNvCxnSpPr>
              <p:nvPr/>
            </p:nvCxnSpPr>
            <p:spPr>
              <a:xfrm flipH="1" flipV="1">
                <a:off x="-7283387" y="1524001"/>
                <a:ext cx="5896546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-2971800" y="2834640"/>
                <a:ext cx="1584960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 flipH="1">
            <a:off x="172010" y="1894977"/>
            <a:ext cx="3236880" cy="741511"/>
            <a:chOff x="-164379" y="2115819"/>
            <a:chExt cx="4132029" cy="946576"/>
          </a:xfrm>
        </p:grpSpPr>
        <p:grpSp>
          <p:nvGrpSpPr>
            <p:cNvPr id="23" name="组合 22"/>
            <p:cNvGrpSpPr/>
            <p:nvPr/>
          </p:nvGrpSpPr>
          <p:grpSpPr>
            <a:xfrm>
              <a:off x="-164379" y="2115819"/>
              <a:ext cx="2833724" cy="473287"/>
              <a:chOff x="-8578756" y="1524000"/>
              <a:chExt cx="7847236" cy="1310640"/>
            </a:xfrm>
          </p:grpSpPr>
          <p:sp>
            <p:nvSpPr>
              <p:cNvPr id="28" name="弧形 27"/>
              <p:cNvSpPr/>
              <p:nvPr/>
            </p:nvSpPr>
            <p:spPr>
              <a:xfrm>
                <a:off x="-2042160" y="1524000"/>
                <a:ext cx="1310640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  <p:cxnSp>
            <p:nvCxnSpPr>
              <p:cNvPr id="29" name="直接连接符 28"/>
              <p:cNvCxnSpPr>
                <a:stCxn id="28" idx="0"/>
              </p:cNvCxnSpPr>
              <p:nvPr/>
            </p:nvCxnSpPr>
            <p:spPr>
              <a:xfrm flipH="1">
                <a:off x="-8578756" y="1524000"/>
                <a:ext cx="7191915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-2971800" y="2834640"/>
                <a:ext cx="1584960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弧形 30"/>
              <p:cNvSpPr/>
              <p:nvPr/>
            </p:nvSpPr>
            <p:spPr>
              <a:xfrm>
                <a:off x="-2255791" y="1524000"/>
                <a:ext cx="1310641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flipH="1" flipV="1">
              <a:off x="1601698" y="2589108"/>
              <a:ext cx="2365952" cy="473287"/>
              <a:chOff x="-7283387" y="1524000"/>
              <a:chExt cx="6551867" cy="1310640"/>
            </a:xfrm>
          </p:grpSpPr>
          <p:sp>
            <p:nvSpPr>
              <p:cNvPr id="25" name="弧形 24"/>
              <p:cNvSpPr/>
              <p:nvPr/>
            </p:nvSpPr>
            <p:spPr>
              <a:xfrm>
                <a:off x="-2042160" y="1524000"/>
                <a:ext cx="1310640" cy="131064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方正黑体简体" panose="03000509000000000000" pitchFamily="65" charset="-122"/>
                  <a:sym typeface="Arial" panose="020B0604020202020204"/>
                </a:endParaRPr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flipH="1" flipV="1">
                <a:off x="-7283387" y="1524001"/>
                <a:ext cx="5896546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-2971800" y="2834640"/>
                <a:ext cx="1584960" cy="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9" y="2119454"/>
            <a:ext cx="3983979" cy="475897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2"/>
          <a:stretch>
            <a:fillRect/>
          </a:stretch>
        </p:blipFill>
        <p:spPr>
          <a:xfrm flipH="1">
            <a:off x="85648" y="2071469"/>
            <a:ext cx="4363780" cy="478653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001392" y="2636488"/>
            <a:ext cx="1029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>
                    <a:lumMod val="50000"/>
                  </a:schemeClr>
                </a:solidFill>
                <a:latin typeface="汉仪范笑歌隶书简" panose="01010104010101010101" pitchFamily="2" charset="-122"/>
                <a:ea typeface="汉仪范笑歌隶书简" panose="01010104010101010101" pitchFamily="2" charset="-122"/>
              </a:rPr>
              <a:t>中国风</a:t>
            </a:r>
            <a:endParaRPr lang="zh-CN" altLang="en-US" sz="8000" b="1" dirty="0">
              <a:solidFill>
                <a:schemeClr val="tx2">
                  <a:lumMod val="50000"/>
                </a:schemeClr>
              </a:solidFill>
              <a:latin typeface="汉仪范笑歌隶书简" panose="01010104010101010101" pitchFamily="2" charset="-122"/>
              <a:ea typeface="汉仪范笑歌隶书简" panose="01010104010101010101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70" y="2098420"/>
            <a:ext cx="829165" cy="669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82837" y="1964946"/>
            <a:ext cx="2725548" cy="3563903"/>
            <a:chOff x="5382837" y="1964946"/>
            <a:chExt cx="2725548" cy="3563903"/>
          </a:xfrm>
        </p:grpSpPr>
        <p:sp>
          <p:nvSpPr>
            <p:cNvPr id="13" name="文本框 12"/>
            <p:cNvSpPr txBox="1"/>
            <p:nvPr/>
          </p:nvSpPr>
          <p:spPr>
            <a:xfrm>
              <a:off x="5382837" y="2044956"/>
              <a:ext cx="592967" cy="193899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第壹章</a:t>
              </a:r>
              <a:endParaRPr lang="zh-CN" altLang="en-US" sz="40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99044" y="1964946"/>
              <a:ext cx="643255" cy="2000250"/>
            </a:xfrm>
            <a:prstGeom prst="rect">
              <a:avLst/>
            </a:prstGeom>
            <a:noFill/>
            <a:ln w="3810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999128" y="2723215"/>
              <a:ext cx="6350" cy="2698115"/>
            </a:xfrm>
            <a:prstGeom prst="line">
              <a:avLst/>
            </a:prstGeom>
            <a:noFill/>
            <a:ln w="1905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7154278" y="2705864"/>
              <a:ext cx="954107" cy="271546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zh-CN" altLang="en-US" sz="12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2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870858" y="2493928"/>
              <a:ext cx="6350" cy="2698115"/>
            </a:xfrm>
            <a:prstGeom prst="line">
              <a:avLst/>
            </a:prstGeom>
            <a:noFill/>
            <a:ln w="1905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6109609" y="2560536"/>
              <a:ext cx="677108" cy="29683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输入标题</a:t>
              </a:r>
              <a:endParaRPr lang="zh-CN" altLang="en-US" sz="30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2242" y="2373644"/>
            <a:ext cx="4442093" cy="4617001"/>
            <a:chOff x="182242" y="2373644"/>
            <a:chExt cx="4442093" cy="4617001"/>
          </a:xfrm>
        </p:grpSpPr>
        <p:grpSp>
          <p:nvGrpSpPr>
            <p:cNvPr id="21" name="组合 20"/>
            <p:cNvGrpSpPr/>
            <p:nvPr/>
          </p:nvGrpSpPr>
          <p:grpSpPr>
            <a:xfrm>
              <a:off x="182242" y="2693307"/>
              <a:ext cx="4442093" cy="4297338"/>
              <a:chOff x="3783903" y="3860800"/>
              <a:chExt cx="3267619" cy="3161137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03200">
                <a:off x="4086430" y="4715117"/>
                <a:ext cx="735582" cy="2066986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869" y="5437755"/>
                <a:ext cx="286353" cy="908149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3051" y="5985340"/>
                <a:ext cx="1198471" cy="840773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810788" y="5748610"/>
                <a:ext cx="1495768" cy="929136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92049" y="4971526"/>
                <a:ext cx="1055837" cy="17245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92172" y="3860800"/>
                <a:ext cx="450674" cy="234457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61752" y="5521916"/>
                <a:ext cx="1495768" cy="1166699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05816" y="6385419"/>
                <a:ext cx="787841" cy="552701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83903" y="6105265"/>
                <a:ext cx="640545" cy="449367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6002" y="6181164"/>
                <a:ext cx="1198471" cy="840773"/>
              </a:xfrm>
              <a:prstGeom prst="rect">
                <a:avLst/>
              </a:prstGeom>
            </p:spPr>
          </p:pic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300000">
              <a:off x="2489204" y="2434862"/>
              <a:ext cx="562192" cy="4397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6687" y="2164881"/>
            <a:ext cx="1697901" cy="3427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  <a:sym typeface="FZFangSong-Z02S" panose="02010601030101010101" pitchFamily="2" charset="-122"/>
            </a:endParaRPr>
          </a:p>
          <a:p>
            <a:pPr>
              <a:lnSpc>
                <a:spcPts val="18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方正隶变简体" panose="02010601030101010101" pitchFamily="2" charset="-122"/>
              <a:ea typeface="方正隶变简体" panose="02010601030101010101" pitchFamily="2" charset="-122"/>
              <a:sym typeface="FZFangSong-Z02S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14569" y="2107790"/>
            <a:ext cx="503098" cy="1780481"/>
          </a:xfrm>
          <a:prstGeom prst="rect">
            <a:avLst/>
          </a:prstGeom>
          <a:noFill/>
          <a:ln>
            <a:noFill/>
          </a:ln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rPr>
              <a:t>添加标题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9894" y="2164881"/>
            <a:ext cx="1338828" cy="3427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lnSpc>
                <a:spcPts val="25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defRPr>
            </a:lvl1pPr>
          </a:lstStyle>
          <a:p>
            <a:r>
              <a:rPr lang="zh-CN" altLang="en-US" dirty="0"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zh-CN" altLang="en-US" dirty="0">
              <a:sym typeface="FZFangSong-Z02S" panose="02010601030101010101" pitchFamily="2" charset="-122"/>
            </a:endParaRPr>
          </a:p>
          <a:p>
            <a:endParaRPr lang="zh-CN" altLang="en-US" dirty="0">
              <a:sym typeface="FZFangSong-Z02S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8703" y="2107790"/>
            <a:ext cx="503098" cy="1780481"/>
          </a:xfrm>
          <a:prstGeom prst="rect">
            <a:avLst/>
          </a:prstGeom>
          <a:noFill/>
          <a:ln>
            <a:noFill/>
          </a:ln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rPr>
              <a:t>添加标题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18" y="2128050"/>
            <a:ext cx="3983979" cy="4758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6976047" y="2780180"/>
            <a:ext cx="1569660" cy="326465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lvl="0">
              <a:lnSpc>
                <a:spcPct val="150000"/>
              </a:lnSpc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29945" y="2760367"/>
            <a:ext cx="1015663" cy="265967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cs"/>
            </a:endParaRPr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68" y="1898097"/>
            <a:ext cx="1027072" cy="829687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78" y="5344554"/>
            <a:ext cx="829165" cy="669814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7701" r="48804"/>
          <a:stretch>
            <a:fillRect/>
          </a:stretch>
        </p:blipFill>
        <p:spPr>
          <a:xfrm rot="516134">
            <a:off x="1327844" y="4769109"/>
            <a:ext cx="683969" cy="1753670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6" y="4087517"/>
            <a:ext cx="2184093" cy="2507663"/>
          </a:xfrm>
          <a:prstGeom prst="rect">
            <a:avLst/>
          </a:prstGeom>
        </p:spPr>
      </p:pic>
      <p:pic>
        <p:nvPicPr>
          <p:cNvPr id="137" name="图片 1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67" y="1830041"/>
            <a:ext cx="2336352" cy="4722062"/>
          </a:xfrm>
          <a:prstGeom prst="rect">
            <a:avLst/>
          </a:prstGeom>
        </p:spPr>
      </p:pic>
      <p:pic>
        <p:nvPicPr>
          <p:cNvPr id="138" name="图片 13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b="27032"/>
          <a:stretch>
            <a:fillRect/>
          </a:stretch>
        </p:blipFill>
        <p:spPr>
          <a:xfrm>
            <a:off x="2573473" y="4062387"/>
            <a:ext cx="1225435" cy="2507662"/>
          </a:xfrm>
          <a:prstGeom prst="rect">
            <a:avLst/>
          </a:prstGeom>
        </p:spPr>
      </p:pic>
      <p:pic>
        <p:nvPicPr>
          <p:cNvPr id="139" name="图片 1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4"/>
          <a:stretch>
            <a:fillRect/>
          </a:stretch>
        </p:blipFill>
        <p:spPr>
          <a:xfrm rot="20835790">
            <a:off x="2032432" y="2243342"/>
            <a:ext cx="1216927" cy="4338335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39" y="4283687"/>
            <a:ext cx="3810000" cy="3810000"/>
          </a:xfrm>
          <a:prstGeom prst="rect">
            <a:avLst/>
          </a:prstGeom>
          <a:noFill/>
        </p:spPr>
      </p:pic>
      <p:pic>
        <p:nvPicPr>
          <p:cNvPr id="141" name="图片 1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7" y="5002991"/>
            <a:ext cx="2453227" cy="2453227"/>
          </a:xfrm>
          <a:prstGeom prst="rect">
            <a:avLst/>
          </a:prstGeom>
        </p:spPr>
      </p:pic>
      <p:sp>
        <p:nvSpPr>
          <p:cNvPr id="142" name="矩形 141"/>
          <p:cNvSpPr/>
          <p:nvPr/>
        </p:nvSpPr>
        <p:spPr>
          <a:xfrm>
            <a:off x="5354202" y="2781798"/>
            <a:ext cx="1015663" cy="265967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cs"/>
            </a:endParaRPr>
          </a:p>
        </p:txBody>
      </p:sp>
      <p:pic>
        <p:nvPicPr>
          <p:cNvPr id="143" name="图片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76" y="5376643"/>
            <a:ext cx="829165" cy="669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1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66260" y="1598187"/>
            <a:ext cx="3105912" cy="1558402"/>
            <a:chOff x="7026004" y="2679830"/>
            <a:chExt cx="3105912" cy="1558402"/>
          </a:xfrm>
        </p:grpSpPr>
        <p:sp>
          <p:nvSpPr>
            <p:cNvPr id="5" name="文本框 4"/>
            <p:cNvSpPr txBox="1"/>
            <p:nvPr/>
          </p:nvSpPr>
          <p:spPr>
            <a:xfrm>
              <a:off x="7690222" y="2679830"/>
              <a:ext cx="2441694" cy="15584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</a:defRPr>
              </a:lvl1pPr>
            </a:lstStyle>
            <a:p>
              <a:r>
                <a:rPr lang="zh-CN" altLang="en-US" dirty="0"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  </a:r>
              <a:endParaRPr lang="en-US" altLang="zh-CN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26004" y="2679830"/>
              <a:ext cx="461665" cy="15074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隶变简体" panose="02010601030101010101" pitchFamily="2" charset="-122"/>
                  <a:ea typeface="方正隶变简体" panose="02010601030101010101" pitchFamily="2" charset="-122"/>
                </a:rPr>
                <a:t>输入标题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7609463" y="2815933"/>
              <a:ext cx="1" cy="12261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7866260" y="3896887"/>
            <a:ext cx="3105912" cy="1558402"/>
            <a:chOff x="7026004" y="2679830"/>
            <a:chExt cx="3105912" cy="1558402"/>
          </a:xfrm>
        </p:grpSpPr>
        <p:sp>
          <p:nvSpPr>
            <p:cNvPr id="9" name="文本框 8"/>
            <p:cNvSpPr txBox="1"/>
            <p:nvPr/>
          </p:nvSpPr>
          <p:spPr>
            <a:xfrm>
              <a:off x="7690222" y="2679830"/>
              <a:ext cx="2441694" cy="15584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</a:defRPr>
              </a:lvl1pPr>
            </a:lstStyle>
            <a:p>
              <a:r>
                <a:rPr lang="zh-CN" altLang="en-US" dirty="0"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  </a:r>
              <a:endParaRPr lang="en-US" altLang="zh-CN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26004" y="2679830"/>
              <a:ext cx="461665" cy="15074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隶变简体" panose="02010601030101010101" pitchFamily="2" charset="-122"/>
                  <a:ea typeface="方正隶变简体" panose="02010601030101010101" pitchFamily="2" charset="-122"/>
                </a:rPr>
                <a:t>输入标题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7609463" y="2815933"/>
              <a:ext cx="1" cy="12261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450370" y="1598187"/>
            <a:ext cx="3105912" cy="1558402"/>
            <a:chOff x="7026004" y="2679830"/>
            <a:chExt cx="3105912" cy="1558402"/>
          </a:xfrm>
        </p:grpSpPr>
        <p:sp>
          <p:nvSpPr>
            <p:cNvPr id="13" name="文本框 12"/>
            <p:cNvSpPr txBox="1"/>
            <p:nvPr/>
          </p:nvSpPr>
          <p:spPr>
            <a:xfrm>
              <a:off x="7436306" y="2679830"/>
              <a:ext cx="2695610" cy="15584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ts val="22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  </a:r>
              <a:endPara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endPara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026004" y="2679830"/>
              <a:ext cx="461665" cy="15074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隶变简体" panose="02010601030101010101" pitchFamily="2" charset="-122"/>
                  <a:ea typeface="方正隶变简体" panose="02010601030101010101" pitchFamily="2" charset="-122"/>
                </a:rPr>
                <a:t>输入标题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7609463" y="2815933"/>
              <a:ext cx="1" cy="12261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450370" y="3896887"/>
            <a:ext cx="3105912" cy="1558402"/>
            <a:chOff x="7026004" y="2679830"/>
            <a:chExt cx="3105912" cy="1558402"/>
          </a:xfrm>
        </p:grpSpPr>
        <p:sp>
          <p:nvSpPr>
            <p:cNvPr id="17" name="文本框 16"/>
            <p:cNvSpPr txBox="1"/>
            <p:nvPr/>
          </p:nvSpPr>
          <p:spPr>
            <a:xfrm>
              <a:off x="7690222" y="2679830"/>
              <a:ext cx="2441694" cy="15584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</a:defRPr>
              </a:lvl1pPr>
            </a:lstStyle>
            <a:p>
              <a:r>
                <a:rPr lang="zh-CN" altLang="en-US" dirty="0"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请在此处添加具体内容，文字尽量言简意赅简单说明即可，不必过于繁琐，主要版面美观度。请在此处添加具体内容，文字尽量言简意赅简单说明即可，不必过于繁琐，主要版面美观度。</a:t>
              </a:r>
              <a:endParaRPr lang="en-US" altLang="zh-CN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26004" y="2679830"/>
              <a:ext cx="461665" cy="15074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隶变简体" panose="02010601030101010101" pitchFamily="2" charset="-122"/>
                  <a:ea typeface="方正隶变简体" panose="02010601030101010101" pitchFamily="2" charset="-122"/>
                </a:rPr>
                <a:t>输入标题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7609463" y="2815933"/>
              <a:ext cx="1" cy="12261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3442" y="3594983"/>
            <a:ext cx="1321990" cy="103115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567968" y="2040662"/>
            <a:ext cx="2991054" cy="2991054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929628" y="1920157"/>
            <a:ext cx="1929358" cy="3349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82837" y="1964946"/>
            <a:ext cx="2725548" cy="3563903"/>
            <a:chOff x="5382837" y="1964946"/>
            <a:chExt cx="2725548" cy="3563903"/>
          </a:xfrm>
        </p:grpSpPr>
        <p:sp>
          <p:nvSpPr>
            <p:cNvPr id="13" name="文本框 12"/>
            <p:cNvSpPr txBox="1"/>
            <p:nvPr/>
          </p:nvSpPr>
          <p:spPr>
            <a:xfrm>
              <a:off x="5382837" y="2044956"/>
              <a:ext cx="592967" cy="193899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第贰章</a:t>
              </a:r>
              <a:endParaRPr lang="zh-CN" altLang="en-US" sz="40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99044" y="1964946"/>
              <a:ext cx="643255" cy="2000250"/>
            </a:xfrm>
            <a:prstGeom prst="rect">
              <a:avLst/>
            </a:prstGeom>
            <a:noFill/>
            <a:ln w="3810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A2F30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999128" y="2723215"/>
              <a:ext cx="6350" cy="2698115"/>
            </a:xfrm>
            <a:prstGeom prst="line">
              <a:avLst/>
            </a:prstGeom>
            <a:noFill/>
            <a:ln w="1905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7154278" y="2705864"/>
              <a:ext cx="954107" cy="271546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zh-CN" altLang="en-US" sz="12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请在此处添加具体内容，文字尽量言简意赅简单说明即可，不必过于繁琐，主要版面美观度。</a:t>
              </a:r>
              <a:endParaRPr lang="zh-CN" altLang="en-US" sz="12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870858" y="2493928"/>
              <a:ext cx="6350" cy="2698115"/>
            </a:xfrm>
            <a:prstGeom prst="line">
              <a:avLst/>
            </a:prstGeom>
            <a:noFill/>
            <a:ln w="19050" cap="flat" cmpd="sng" algn="ctr">
              <a:solidFill>
                <a:srgbClr val="3A2F30"/>
              </a:solidFill>
              <a:prstDash val="solid"/>
              <a:miter lim="800000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6109609" y="2560536"/>
              <a:ext cx="677108" cy="29683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3A2F30"/>
                  </a:solidFill>
                  <a:latin typeface="方正隶变简体" panose="02010601030101010101" pitchFamily="2" charset="-122"/>
                  <a:ea typeface="方正隶变简体" panose="02010601030101010101" pitchFamily="2" charset="-122"/>
                  <a:sym typeface="FZFangSong-Z02S" panose="02010601030101010101" pitchFamily="2" charset="-122"/>
                </a:rPr>
                <a:t>输入标题</a:t>
              </a:r>
              <a:endParaRPr lang="zh-CN" altLang="en-US" sz="3000" b="1" dirty="0">
                <a:solidFill>
                  <a:srgbClr val="3A2F30"/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2242" y="2373644"/>
            <a:ext cx="4442093" cy="4617001"/>
            <a:chOff x="182242" y="2373644"/>
            <a:chExt cx="4442093" cy="4617001"/>
          </a:xfrm>
        </p:grpSpPr>
        <p:grpSp>
          <p:nvGrpSpPr>
            <p:cNvPr id="21" name="组合 20"/>
            <p:cNvGrpSpPr/>
            <p:nvPr/>
          </p:nvGrpSpPr>
          <p:grpSpPr>
            <a:xfrm>
              <a:off x="182242" y="2693307"/>
              <a:ext cx="4442093" cy="4297338"/>
              <a:chOff x="3783903" y="3860800"/>
              <a:chExt cx="3267619" cy="3161137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03200">
                <a:off x="4086430" y="4715117"/>
                <a:ext cx="735582" cy="2066986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869" y="5437755"/>
                <a:ext cx="286353" cy="908149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3051" y="5985340"/>
                <a:ext cx="1198471" cy="840773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810788" y="5748610"/>
                <a:ext cx="1495768" cy="929136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92049" y="4971526"/>
                <a:ext cx="1055837" cy="17245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92172" y="3860800"/>
                <a:ext cx="450674" cy="234457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61752" y="5521916"/>
                <a:ext cx="1495768" cy="1166699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05816" y="6385419"/>
                <a:ext cx="787841" cy="552701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83903" y="6105265"/>
                <a:ext cx="640545" cy="449367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6002" y="6181164"/>
                <a:ext cx="1198471" cy="840773"/>
              </a:xfrm>
              <a:prstGeom prst="rect">
                <a:avLst/>
              </a:prstGeom>
            </p:spPr>
          </p:pic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300000">
              <a:off x="2489204" y="2434862"/>
              <a:ext cx="562192" cy="4397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195070"/>
            <a:ext cx="3794125" cy="5708650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3287539" y="2133689"/>
            <a:ext cx="5616922" cy="312922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请在此处添加具体内容，文字尽量言简意赅简单说明即可，不必过于繁琐，主要版面美观度。请在此处添加具体内容，文字尽量言简意赅简单说明即可，不必过于繁琐，主要版面美观度。请在此处添加具体内容，文字尽量言简意赅简单说明即可，不必过于繁琐，主要版面美观度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  <a:p>
            <a:pPr>
              <a:lnSpc>
                <a:spcPts val="3000"/>
              </a:lnSpc>
              <a:defRPr/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813745" y="1635779"/>
            <a:ext cx="555625" cy="2992120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rPr>
              <a:t>添  加  标  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54731" y="4018656"/>
            <a:ext cx="677108" cy="16342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rPr>
              <a:t>标  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6151" y="4013563"/>
            <a:ext cx="677108" cy="18794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rPr>
              <a:t>标  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9328" y="4004174"/>
            <a:ext cx="677108" cy="1634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方正隶变简体" panose="02010601030101010101" pitchFamily="2" charset="-122"/>
                <a:ea typeface="方正隶变简体" panose="02010601030101010101" pitchFamily="2" charset="-122"/>
              </a:rPr>
              <a:t>标  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方正隶变简体" panose="02010601030101010101" pitchFamily="2" charset="-122"/>
              <a:ea typeface="方正隶变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0610" y="4019814"/>
            <a:ext cx="1210588" cy="18876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26092" y="4082456"/>
            <a:ext cx="1210588" cy="18876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lvl="0">
              <a:lnSpc>
                <a:spcPts val="2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defRPr>
            </a:lvl1pPr>
          </a:lstStyle>
          <a:p>
            <a:r>
              <a:rPr lang="zh-CN" altLang="en-US" dirty="0"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46164" y="4005331"/>
            <a:ext cx="1210588" cy="18876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lvl="0">
              <a:lnSpc>
                <a:spcPts val="2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方正隶变简体" panose="02010601030101010101" pitchFamily="2" charset="-122"/>
                <a:ea typeface="方正隶变简体" panose="02010601030101010101" pitchFamily="2" charset="-122"/>
              </a:defRPr>
            </a:lvl1pPr>
          </a:lstStyle>
          <a:p>
            <a:r>
              <a:rPr lang="zh-CN" altLang="en-US" dirty="0">
                <a:sym typeface="FZFangSong-Z02S" panose="02010601030101010101" pitchFamily="2" charset="-122"/>
              </a:rPr>
              <a:t>请在此处添加具体内容，文字尽量言简意赅简单说明即可，不必过于繁琐，主要版面美观度。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4" y="2143910"/>
            <a:ext cx="1966034" cy="17192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75" y="2139794"/>
            <a:ext cx="1966034" cy="17192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2" y="2143910"/>
            <a:ext cx="1966034" cy="171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tags/tag1.xml><?xml version="1.0" encoding="utf-8"?>
<p:tagLst xmlns:p="http://schemas.openxmlformats.org/presentationml/2006/main">
  <p:tag name="ISPRING_PRESENTATION_TITLE" val="唯美中国风荷花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3267</Words>
  <Application>WPS 演示</Application>
  <PresentationFormat>宽屏</PresentationFormat>
  <Paragraphs>209</Paragraphs>
  <Slides>23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6" baseType="lpstr">
      <vt:lpstr>Arial</vt:lpstr>
      <vt:lpstr>宋体</vt:lpstr>
      <vt:lpstr>Wingdings</vt:lpstr>
      <vt:lpstr>Arial</vt:lpstr>
      <vt:lpstr>方正黑体简体</vt:lpstr>
      <vt:lpstr>汉仪范笑歌隶书简</vt:lpstr>
      <vt:lpstr>隶书</vt:lpstr>
      <vt:lpstr>方正隶变简体</vt:lpstr>
      <vt:lpstr>FZFangSong-Z02S</vt:lpstr>
      <vt:lpstr>微软雅黑</vt:lpstr>
      <vt:lpstr>仿宋</vt:lpstr>
      <vt:lpstr>方正宋刻本秀楷简体</vt:lpstr>
      <vt:lpstr>Arial Unicode MS</vt:lpstr>
      <vt:lpstr>等线 Light</vt:lpstr>
      <vt:lpstr>等线</vt:lpstr>
      <vt:lpstr>Calibri</vt:lpstr>
      <vt:lpstr>方正清刻本悦宋简体</vt:lpstr>
      <vt:lpstr>Calibri</vt:lpstr>
      <vt:lpstr>Meiryo</vt:lpstr>
      <vt:lpstr>Yu Gothic UI</vt:lpstr>
      <vt:lpstr>Arial Narrow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叶中菩提</cp:lastModifiedBy>
  <cp:revision>36</cp:revision>
  <dcterms:created xsi:type="dcterms:W3CDTF">2018-09-06T06:31:00Z</dcterms:created>
  <dcterms:modified xsi:type="dcterms:W3CDTF">2019-08-07T23:26:07Z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